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76" r:id="rId1"/>
  </p:sldMasterIdLst>
  <p:sldIdLst>
    <p:sldId id="263" r:id="rId2"/>
    <p:sldId id="269" r:id="rId3"/>
    <p:sldId id="258" r:id="rId4"/>
    <p:sldId id="271" r:id="rId5"/>
    <p:sldId id="264" r:id="rId6"/>
    <p:sldId id="262" r:id="rId7"/>
    <p:sldId id="265" r:id="rId8"/>
    <p:sldId id="268" r:id="rId9"/>
    <p:sldId id="272" r:id="rId10"/>
    <p:sldId id="273" r:id="rId11"/>
    <p:sldId id="267" r:id="rId12"/>
    <p:sldId id="270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E0419D-AC88-0D2E-4123-E5F9336562ED}" v="3" dt="2026-06-19T16:49:49.300"/>
    <p1510:client id="{69BA6614-D4D9-76E3-3F8A-EAF9AD654C5F}" v="80" dt="2026-06-20T14:43:29.677"/>
    <p1510:client id="{9A3DC9B1-8433-024C-B042-4997E64A7587}" v="1165" dt="2026-06-19T21:35:48.296"/>
    <p1510:client id="{9E689B32-D9F6-FFFA-1147-20B70C55A991}" v="630" dt="2026-06-20T11:55:02.263"/>
    <p1510:client id="{C6BBB5E0-F4E7-545B-26D1-B26FA33B519B}" v="164" dt="2026-06-21T12:40:04.717"/>
    <p1510:client id="{DDCE7477-E876-F2FA-A45A-E82305A781FC}" v="6482" dt="2026-06-21T11:46:57.658"/>
    <p1510:client id="{F91324F3-405F-7C97-5D37-ECE3FDF87CCB}" v="1992" dt="2026-06-19T15:00:10.5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-Ann Lambert (2406927)" userId="S::2406927@student.uwtsd.ac.uk::f3ba89ee-e4cb-4b68-af84-d91912b894d8" providerId="AD" clId="Web-{F91324F3-405F-7C97-5D37-ECE3FDF87CCB}"/>
    <pc:docChg chg="mod addSld delSld modSld sldOrd addMainMaster delMainMaster modMainMaster">
      <pc:chgData name="Kay-Ann Lambert (2406927)" userId="S::2406927@student.uwtsd.ac.uk::f3ba89ee-e4cb-4b68-af84-d91912b894d8" providerId="AD" clId="Web-{F91324F3-405F-7C97-5D37-ECE3FDF87CCB}" dt="2026-06-19T15:00:10.521" v="1745" actId="14100"/>
      <pc:docMkLst>
        <pc:docMk/>
      </pc:docMkLst>
      <pc:sldChg chg="modSp new">
        <pc:chgData name="Kay-Ann Lambert (2406927)" userId="S::2406927@student.uwtsd.ac.uk::f3ba89ee-e4cb-4b68-af84-d91912b894d8" providerId="AD" clId="Web-{F91324F3-405F-7C97-5D37-ECE3FDF87CCB}" dt="2026-06-19T15:00:10.521" v="1745" actId="14100"/>
        <pc:sldMkLst>
          <pc:docMk/>
          <pc:sldMk cId="3185725756" sldId="258"/>
        </pc:sldMkLst>
        <pc:spChg chg="mod">
          <ac:chgData name="Kay-Ann Lambert (2406927)" userId="S::2406927@student.uwtsd.ac.uk::f3ba89ee-e4cb-4b68-af84-d91912b894d8" providerId="AD" clId="Web-{F91324F3-405F-7C97-5D37-ECE3FDF87CCB}" dt="2026-06-19T14:41:16.117" v="1620" actId="20577"/>
          <ac:spMkLst>
            <pc:docMk/>
            <pc:sldMk cId="3185725756" sldId="258"/>
            <ac:spMk id="2" creationId="{4978EA4E-E1C5-D37A-66CA-17EA2BD968A0}"/>
          </ac:spMkLst>
        </pc:spChg>
      </pc:sldChg>
    </pc:docChg>
  </pc:docChgLst>
  <pc:docChgLst>
    <pc:chgData name="Kay-Ann Lambert (2406927)" userId="S::2406927@student.uwtsd.ac.uk::f3ba89ee-e4cb-4b68-af84-d91912b894d8" providerId="AD" clId="Web-{9E689B32-D9F6-FFFA-1147-20B70C55A991}"/>
    <pc:docChg chg="mod addSld delSld modSld addMainMaster delMainMaster">
      <pc:chgData name="Kay-Ann Lambert (2406927)" userId="S::2406927@student.uwtsd.ac.uk::f3ba89ee-e4cb-4b68-af84-d91912b894d8" providerId="AD" clId="Web-{9E689B32-D9F6-FFFA-1147-20B70C55A991}" dt="2026-06-20T11:55:07.623" v="435" actId="1076"/>
      <pc:docMkLst>
        <pc:docMk/>
      </pc:docMkLst>
      <pc:sldChg chg="addSp delSp modSp mod setBg modClrScheme delDesignElem chgLayout">
        <pc:chgData name="Kay-Ann Lambert (2406927)" userId="S::2406927@student.uwtsd.ac.uk::f3ba89ee-e4cb-4b68-af84-d91912b894d8" providerId="AD" clId="Web-{9E689B32-D9F6-FFFA-1147-20B70C55A991}" dt="2026-06-20T11:55:07.623" v="435" actId="1076"/>
        <pc:sldMkLst>
          <pc:docMk/>
          <pc:sldMk cId="3185725756" sldId="258"/>
        </pc:sldMkLst>
        <pc:spChg chg="mod ord">
          <ac:chgData name="Kay-Ann Lambert (2406927)" userId="S::2406927@student.uwtsd.ac.uk::f3ba89ee-e4cb-4b68-af84-d91912b894d8" providerId="AD" clId="Web-{9E689B32-D9F6-FFFA-1147-20B70C55A991}" dt="2026-06-20T11:55:02.263" v="434" actId="14100"/>
          <ac:spMkLst>
            <pc:docMk/>
            <pc:sldMk cId="3185725756" sldId="258"/>
            <ac:spMk id="2" creationId="{4978EA4E-E1C5-D37A-66CA-17EA2BD968A0}"/>
          </ac:spMkLst>
        </pc:spChg>
        <pc:spChg chg="mod ord">
          <ac:chgData name="Kay-Ann Lambert (2406927)" userId="S::2406927@student.uwtsd.ac.uk::f3ba89ee-e4cb-4b68-af84-d91912b894d8" providerId="AD" clId="Web-{9E689B32-D9F6-FFFA-1147-20B70C55A991}" dt="2026-06-20T11:53:54.105" v="427"/>
          <ac:spMkLst>
            <pc:docMk/>
            <pc:sldMk cId="3185725756" sldId="258"/>
            <ac:spMk id="4" creationId="{2CFB20D1-6859-CA24-8E5E-BBF7175640D4}"/>
          </ac:spMkLst>
        </pc:spChg>
        <pc:spChg chg="del">
          <ac:chgData name="Kay-Ann Lambert (2406927)" userId="S::2406927@student.uwtsd.ac.uk::f3ba89ee-e4cb-4b68-af84-d91912b894d8" providerId="AD" clId="Web-{9E689B32-D9F6-FFFA-1147-20B70C55A991}" dt="2026-06-20T09:28:39.663" v="10"/>
          <ac:spMkLst>
            <pc:docMk/>
            <pc:sldMk cId="3185725756" sldId="258"/>
            <ac:spMk id="8" creationId="{2EF7C252-67AA-4C4E-B73A-6C367865C153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09:37:36.121" v="30"/>
          <ac:spMkLst>
            <pc:docMk/>
            <pc:sldMk cId="3185725756" sldId="258"/>
            <ac:spMk id="9" creationId="{B086532B-5A3E-44A5-A0C2-22A0DB316C40}"/>
          </ac:spMkLst>
        </pc:spChg>
        <pc:spChg chg="add del mod">
          <ac:chgData name="Kay-Ann Lambert (2406927)" userId="S::2406927@student.uwtsd.ac.uk::f3ba89ee-e4cb-4b68-af84-d91912b894d8" providerId="AD" clId="Web-{9E689B32-D9F6-FFFA-1147-20B70C55A991}" dt="2026-06-20T10:03:28.974" v="63"/>
          <ac:spMkLst>
            <pc:docMk/>
            <pc:sldMk cId="3185725756" sldId="258"/>
            <ac:spMk id="10" creationId="{DE753247-EEF0-78E7-BDC9-DAFA8905A9F6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09:37:55.638" v="32"/>
          <ac:spMkLst>
            <pc:docMk/>
            <pc:sldMk cId="3185725756" sldId="258"/>
            <ac:spMk id="12" creationId="{57FCEABF-719A-4C8C-8802-E1C13EE46F38}"/>
          </ac:spMkLst>
        </pc:spChg>
        <pc:spChg chg="add del mod">
          <ac:chgData name="Kay-Ann Lambert (2406927)" userId="S::2406927@student.uwtsd.ac.uk::f3ba89ee-e4cb-4b68-af84-d91912b894d8" providerId="AD" clId="Web-{9E689B32-D9F6-FFFA-1147-20B70C55A991}" dt="2026-06-20T10:03:28.974" v="63"/>
          <ac:spMkLst>
            <pc:docMk/>
            <pc:sldMk cId="3185725756" sldId="258"/>
            <ac:spMk id="14" creationId="{4CBB395C-B5BC-8F02-74AF-845333EE9630}"/>
          </ac:spMkLst>
        </pc:spChg>
        <pc:spChg chg="add del mod">
          <ac:chgData name="Kay-Ann Lambert (2406927)" userId="S::2406927@student.uwtsd.ac.uk::f3ba89ee-e4cb-4b68-af84-d91912b894d8" providerId="AD" clId="Web-{9E689B32-D9F6-FFFA-1147-20B70C55A991}" dt="2026-06-20T10:03:28.974" v="63"/>
          <ac:spMkLst>
            <pc:docMk/>
            <pc:sldMk cId="3185725756" sldId="258"/>
            <ac:spMk id="15" creationId="{9E505989-B83D-50A4-BA34-EAD988805261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0:10:21.491" v="96"/>
          <ac:spMkLst>
            <pc:docMk/>
            <pc:sldMk cId="3185725756" sldId="258"/>
            <ac:spMk id="16" creationId="{1B2ADB18-4E7C-4441-A89B-FC68F3D9C782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0:03:38.521" v="65"/>
          <ac:spMkLst>
            <pc:docMk/>
            <pc:sldMk cId="3185725756" sldId="258"/>
            <ac:spMk id="18" creationId="{FD3925DA-63F6-E81E-5C4C-431A5A2B7716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0:03:38.521" v="65"/>
          <ac:spMkLst>
            <pc:docMk/>
            <pc:sldMk cId="3185725756" sldId="258"/>
            <ac:spMk id="20" creationId="{49467AD6-C632-E46F-7BFE-799520D2D3D4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0:03:43.177" v="67"/>
          <ac:spMkLst>
            <pc:docMk/>
            <pc:sldMk cId="3185725756" sldId="258"/>
            <ac:spMk id="22" creationId="{39F9DFC6-3CDF-6937-3A18-A2CEF4BCC6FA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0:03:43.177" v="67"/>
          <ac:spMkLst>
            <pc:docMk/>
            <pc:sldMk cId="3185725756" sldId="258"/>
            <ac:spMk id="24" creationId="{440A1362-A089-AA42-C568-C4CA08DE1BD7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0:03:46.318" v="69"/>
          <ac:spMkLst>
            <pc:docMk/>
            <pc:sldMk cId="3185725756" sldId="258"/>
            <ac:spMk id="26" creationId="{FD3925DA-63F6-E81E-5C4C-431A5A2B7716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0:03:46.318" v="69"/>
          <ac:spMkLst>
            <pc:docMk/>
            <pc:sldMk cId="3185725756" sldId="258"/>
            <ac:spMk id="27" creationId="{49467AD6-C632-E46F-7BFE-799520D2D3D4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0:10:31.100" v="98"/>
          <ac:spMkLst>
            <pc:docMk/>
            <pc:sldMk cId="3185725756" sldId="258"/>
            <ac:spMk id="28" creationId="{16308087-BA1D-46C8-ADEC-CE6A94711B11}"/>
          </ac:spMkLst>
        </pc:spChg>
        <pc:spChg chg="add del mod ord">
          <ac:chgData name="Kay-Ann Lambert (2406927)" userId="S::2406927@student.uwtsd.ac.uk::f3ba89ee-e4cb-4b68-af84-d91912b894d8" providerId="AD" clId="Web-{9E689B32-D9F6-FFFA-1147-20B70C55A991}" dt="2026-06-20T10:07:16.731" v="89"/>
          <ac:spMkLst>
            <pc:docMk/>
            <pc:sldMk cId="3185725756" sldId="258"/>
            <ac:spMk id="29" creationId="{DE753247-EEF0-78E7-BDC9-DAFA8905A9F6}"/>
          </ac:spMkLst>
        </pc:spChg>
        <pc:spChg chg="add del mod ord">
          <ac:chgData name="Kay-Ann Lambert (2406927)" userId="S::2406927@student.uwtsd.ac.uk::f3ba89ee-e4cb-4b68-af84-d91912b894d8" providerId="AD" clId="Web-{9E689B32-D9F6-FFFA-1147-20B70C55A991}" dt="2026-06-20T10:07:16.731" v="89"/>
          <ac:spMkLst>
            <pc:docMk/>
            <pc:sldMk cId="3185725756" sldId="258"/>
            <ac:spMk id="30" creationId="{4CBB395C-B5BC-8F02-74AF-845333EE9630}"/>
          </ac:spMkLst>
        </pc:spChg>
        <pc:spChg chg="add del mod ord">
          <ac:chgData name="Kay-Ann Lambert (2406927)" userId="S::2406927@student.uwtsd.ac.uk::f3ba89ee-e4cb-4b68-af84-d91912b894d8" providerId="AD" clId="Web-{9E689B32-D9F6-FFFA-1147-20B70C55A991}" dt="2026-06-20T10:07:16.731" v="89"/>
          <ac:spMkLst>
            <pc:docMk/>
            <pc:sldMk cId="3185725756" sldId="258"/>
            <ac:spMk id="31" creationId="{9E505989-B83D-50A4-BA34-EAD988805261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1:52:18.899" v="421"/>
          <ac:spMkLst>
            <pc:docMk/>
            <pc:sldMk cId="3185725756" sldId="258"/>
            <ac:spMk id="32" creationId="{57FCEABF-719A-4C8C-8802-E1C13EE46F38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1:53:54.089" v="426"/>
          <ac:spMkLst>
            <pc:docMk/>
            <pc:sldMk cId="3185725756" sldId="258"/>
            <ac:spMk id="33" creationId="{E9E09B16-4874-4AF2-86A9-1E174C200001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1:53:54.089" v="426"/>
          <ac:spMkLst>
            <pc:docMk/>
            <pc:sldMk cId="3185725756" sldId="258"/>
            <ac:spMk id="34" creationId="{35494F9B-D851-46F3-9164-479893CBEDCF}"/>
          </ac:spMkLst>
        </pc:spChg>
        <pc:spChg chg="add del">
          <ac:chgData name="Kay-Ann Lambert (2406927)" userId="S::2406927@student.uwtsd.ac.uk::f3ba89ee-e4cb-4b68-af84-d91912b894d8" providerId="AD" clId="Web-{9E689B32-D9F6-FFFA-1147-20B70C55A991}" dt="2026-06-20T11:53:54.089" v="426"/>
          <ac:spMkLst>
            <pc:docMk/>
            <pc:sldMk cId="3185725756" sldId="258"/>
            <ac:spMk id="35" creationId="{AED3799A-1FC5-417A-8683-57447021F8A1}"/>
          </ac:spMkLst>
        </pc:spChg>
        <pc:spChg chg="add">
          <ac:chgData name="Kay-Ann Lambert (2406927)" userId="S::2406927@student.uwtsd.ac.uk::f3ba89ee-e4cb-4b68-af84-d91912b894d8" providerId="AD" clId="Web-{9E689B32-D9F6-FFFA-1147-20B70C55A991}" dt="2026-06-20T11:53:54.105" v="427"/>
          <ac:spMkLst>
            <pc:docMk/>
            <pc:sldMk cId="3185725756" sldId="258"/>
            <ac:spMk id="37" creationId="{809C0BCD-BEE9-423F-A51C-BCCD8E5EAADA}"/>
          </ac:spMkLst>
        </pc:spChg>
        <pc:spChg chg="add">
          <ac:chgData name="Kay-Ann Lambert (2406927)" userId="S::2406927@student.uwtsd.ac.uk::f3ba89ee-e4cb-4b68-af84-d91912b894d8" providerId="AD" clId="Web-{9E689B32-D9F6-FFFA-1147-20B70C55A991}" dt="2026-06-20T11:53:54.105" v="427"/>
          <ac:spMkLst>
            <pc:docMk/>
            <pc:sldMk cId="3185725756" sldId="258"/>
            <ac:spMk id="38" creationId="{9998D094-42B2-42BA-AA14-E8FBE073A5D8}"/>
          </ac:spMkLst>
        </pc:spChg>
        <pc:spChg chg="add">
          <ac:chgData name="Kay-Ann Lambert (2406927)" userId="S::2406927@student.uwtsd.ac.uk::f3ba89ee-e4cb-4b68-af84-d91912b894d8" providerId="AD" clId="Web-{9E689B32-D9F6-FFFA-1147-20B70C55A991}" dt="2026-06-20T11:53:54.105" v="427"/>
          <ac:spMkLst>
            <pc:docMk/>
            <pc:sldMk cId="3185725756" sldId="258"/>
            <ac:spMk id="40" creationId="{528301FC-82B0-4948-93CF-C7150E95DA78}"/>
          </ac:spMkLst>
        </pc:spChg>
        <pc:graphicFrameChg chg="mod ord modGraphic">
          <ac:chgData name="Kay-Ann Lambert (2406927)" userId="S::2406927@student.uwtsd.ac.uk::f3ba89ee-e4cb-4b68-af84-d91912b894d8" providerId="AD" clId="Web-{9E689B32-D9F6-FFFA-1147-20B70C55A991}" dt="2026-06-20T11:55:07.623" v="435" actId="1076"/>
          <ac:graphicFrameMkLst>
            <pc:docMk/>
            <pc:sldMk cId="3185725756" sldId="258"/>
            <ac:graphicFrameMk id="6" creationId="{E1321E22-3161-FA51-6B61-52116CEDD973}"/>
          </ac:graphicFrameMkLst>
        </pc:graphicFrameChg>
        <pc:cxnChg chg="add">
          <ac:chgData name="Kay-Ann Lambert (2406927)" userId="S::2406927@student.uwtsd.ac.uk::f3ba89ee-e4cb-4b68-af84-d91912b894d8" providerId="AD" clId="Web-{9E689B32-D9F6-FFFA-1147-20B70C55A991}" dt="2026-06-20T11:53:54.105" v="427"/>
          <ac:cxnSpMkLst>
            <pc:docMk/>
            <pc:sldMk cId="3185725756" sldId="258"/>
            <ac:cxnSpMk id="39" creationId="{8465D64B-59F4-4BDC-B833-A17EF1E04697}"/>
          </ac:cxnSpMkLst>
        </pc:cxnChg>
        <pc:cxnChg chg="add">
          <ac:chgData name="Kay-Ann Lambert (2406927)" userId="S::2406927@student.uwtsd.ac.uk::f3ba89ee-e4cb-4b68-af84-d91912b894d8" providerId="AD" clId="Web-{9E689B32-D9F6-FFFA-1147-20B70C55A991}" dt="2026-06-20T11:53:54.105" v="427"/>
          <ac:cxnSpMkLst>
            <pc:docMk/>
            <pc:sldMk cId="3185725756" sldId="258"/>
            <ac:cxnSpMk id="41" creationId="{400932E7-1E96-4562-BF1C-7C1A543CBABD}"/>
          </ac:cxnSpMkLst>
        </pc:cxnChg>
      </pc:sldChg>
      <pc:sldChg chg="modSp mod modClrScheme chgLayout">
        <pc:chgData name="Kay-Ann Lambert (2406927)" userId="S::2406927@student.uwtsd.ac.uk::f3ba89ee-e4cb-4b68-af84-d91912b894d8" providerId="AD" clId="Web-{9E689B32-D9F6-FFFA-1147-20B70C55A991}" dt="2026-06-20T11:52:43.790" v="424"/>
        <pc:sldMkLst>
          <pc:docMk/>
          <pc:sldMk cId="58847989" sldId="260"/>
        </pc:sldMkLst>
        <pc:spChg chg="mod ord">
          <ac:chgData name="Kay-Ann Lambert (2406927)" userId="S::2406927@student.uwtsd.ac.uk::f3ba89ee-e4cb-4b68-af84-d91912b894d8" providerId="AD" clId="Web-{9E689B32-D9F6-FFFA-1147-20B70C55A991}" dt="2026-06-20T11:52:43.790" v="424"/>
          <ac:spMkLst>
            <pc:docMk/>
            <pc:sldMk cId="58847989" sldId="260"/>
            <ac:spMk id="2" creationId="{CCE54944-1E33-9BED-DD66-6038A2659973}"/>
          </ac:spMkLst>
        </pc:spChg>
        <pc:spChg chg="mod ord">
          <ac:chgData name="Kay-Ann Lambert (2406927)" userId="S::2406927@student.uwtsd.ac.uk::f3ba89ee-e4cb-4b68-af84-d91912b894d8" providerId="AD" clId="Web-{9E689B32-D9F6-FFFA-1147-20B70C55A991}" dt="2026-06-20T11:52:43.790" v="424"/>
          <ac:spMkLst>
            <pc:docMk/>
            <pc:sldMk cId="58847989" sldId="260"/>
            <ac:spMk id="3" creationId="{B70CCD1E-05A6-B7EA-9615-6CB4123C47C3}"/>
          </ac:spMkLst>
        </pc:spChg>
        <pc:spChg chg="mod ord">
          <ac:chgData name="Kay-Ann Lambert (2406927)" userId="S::2406927@student.uwtsd.ac.uk::f3ba89ee-e4cb-4b68-af84-d91912b894d8" providerId="AD" clId="Web-{9E689B32-D9F6-FFFA-1147-20B70C55A991}" dt="2026-06-20T09:30:07.759" v="11" actId="20577"/>
          <ac:spMkLst>
            <pc:docMk/>
            <pc:sldMk cId="58847989" sldId="260"/>
            <ac:spMk id="7" creationId="{1BF8972A-382D-05FA-276F-58A011197D07}"/>
          </ac:spMkLst>
        </pc:spChg>
        <pc:picChg chg="mod">
          <ac:chgData name="Kay-Ann Lambert (2406927)" userId="S::2406927@student.uwtsd.ac.uk::f3ba89ee-e4cb-4b68-af84-d91912b894d8" providerId="AD" clId="Web-{9E689B32-D9F6-FFFA-1147-20B70C55A991}" dt="2026-06-20T09:24:19.400" v="0" actId="14100"/>
          <ac:picMkLst>
            <pc:docMk/>
            <pc:sldMk cId="58847989" sldId="260"/>
            <ac:picMk id="6" creationId="{1B57FF7C-FF64-13F5-4FA9-B5A3412121C0}"/>
          </ac:picMkLst>
        </pc:picChg>
      </pc:sldChg>
      <pc:sldChg chg="modSp new mod modClrScheme chgLayout">
        <pc:chgData name="Kay-Ann Lambert (2406927)" userId="S::2406927@student.uwtsd.ac.uk::f3ba89ee-e4cb-4b68-af84-d91912b894d8" providerId="AD" clId="Web-{9E689B32-D9F6-FFFA-1147-20B70C55A991}" dt="2026-06-20T11:52:43.790" v="424"/>
        <pc:sldMkLst>
          <pc:docMk/>
          <pc:sldMk cId="3946424148" sldId="261"/>
        </pc:sldMkLst>
        <pc:spChg chg="mod ord">
          <ac:chgData name="Kay-Ann Lambert (2406927)" userId="S::2406927@student.uwtsd.ac.uk::f3ba89ee-e4cb-4b68-af84-d91912b894d8" providerId="AD" clId="Web-{9E689B32-D9F6-FFFA-1147-20B70C55A991}" dt="2026-06-20T11:52:43.790" v="424"/>
          <ac:spMkLst>
            <pc:docMk/>
            <pc:sldMk cId="3946424148" sldId="261"/>
            <ac:spMk id="2" creationId="{211880E5-2497-7565-9EB1-515FDC88C018}"/>
          </ac:spMkLst>
        </pc:spChg>
        <pc:spChg chg="mod ord">
          <ac:chgData name="Kay-Ann Lambert (2406927)" userId="S::2406927@student.uwtsd.ac.uk::f3ba89ee-e4cb-4b68-af84-d91912b894d8" providerId="AD" clId="Web-{9E689B32-D9F6-FFFA-1147-20B70C55A991}" dt="2026-06-20T11:52:43.790" v="424"/>
          <ac:spMkLst>
            <pc:docMk/>
            <pc:sldMk cId="3946424148" sldId="261"/>
            <ac:spMk id="3" creationId="{D009F573-4892-B270-4E10-CBF5ACFA7E86}"/>
          </ac:spMkLst>
        </pc:spChg>
      </pc:sldChg>
      <pc:sldChg chg="delSp modSp del mod modClrScheme delDesignElem chgLayout">
        <pc:chgData name="Kay-Ann Lambert (2406927)" userId="S::2406927@student.uwtsd.ac.uk::f3ba89ee-e4cb-4b68-af84-d91912b894d8" providerId="AD" clId="Web-{9E689B32-D9F6-FFFA-1147-20B70C55A991}" dt="2026-06-20T09:36:39.010" v="27"/>
        <pc:sldMkLst>
          <pc:docMk/>
          <pc:sldMk cId="3960580136" sldId="261"/>
        </pc:sldMkLst>
        <pc:spChg chg="mod ord">
          <ac:chgData name="Kay-Ann Lambert (2406927)" userId="S::2406927@student.uwtsd.ac.uk::f3ba89ee-e4cb-4b68-af84-d91912b894d8" providerId="AD" clId="Web-{9E689B32-D9F6-FFFA-1147-20B70C55A991}" dt="2026-06-20T09:36:12.400" v="26"/>
          <ac:spMkLst>
            <pc:docMk/>
            <pc:sldMk cId="3960580136" sldId="261"/>
            <ac:spMk id="7" creationId="{C8FD74C0-F3C8-6E69-FC27-9D26BBA42332}"/>
          </ac:spMkLst>
        </pc:spChg>
        <pc:spChg chg="mod ord">
          <ac:chgData name="Kay-Ann Lambert (2406927)" userId="S::2406927@student.uwtsd.ac.uk::f3ba89ee-e4cb-4b68-af84-d91912b894d8" providerId="AD" clId="Web-{9E689B32-D9F6-FFFA-1147-20B70C55A991}" dt="2026-06-20T09:36:12.400" v="26"/>
          <ac:spMkLst>
            <pc:docMk/>
            <pc:sldMk cId="3960580136" sldId="261"/>
            <ac:spMk id="11" creationId="{CFECBA91-25EF-3D40-E1DC-802908FC5FE7}"/>
          </ac:spMkLst>
        </pc:spChg>
        <pc:spChg chg="del">
          <ac:chgData name="Kay-Ann Lambert (2406927)" userId="S::2406927@student.uwtsd.ac.uk::f3ba89ee-e4cb-4b68-af84-d91912b894d8" providerId="AD" clId="Web-{9E689B32-D9F6-FFFA-1147-20B70C55A991}" dt="2026-06-20T09:28:39.663" v="10"/>
          <ac:spMkLst>
            <pc:docMk/>
            <pc:sldMk cId="3960580136" sldId="261"/>
            <ac:spMk id="23" creationId="{2EF7C252-67AA-4C4E-B73A-6C367865C153}"/>
          </ac:spMkLst>
        </pc:spChg>
      </pc:sldChg>
      <pc:sldChg chg="addSp modSp new mod modClrScheme chgLayout">
        <pc:chgData name="Kay-Ann Lambert (2406927)" userId="S::2406927@student.uwtsd.ac.uk::f3ba89ee-e4cb-4b68-af84-d91912b894d8" providerId="AD" clId="Web-{9E689B32-D9F6-FFFA-1147-20B70C55A991}" dt="2026-06-20T11:52:43.790" v="424"/>
        <pc:sldMkLst>
          <pc:docMk/>
          <pc:sldMk cId="3250026369" sldId="262"/>
        </pc:sldMkLst>
        <pc:spChg chg="mod ord">
          <ac:chgData name="Kay-Ann Lambert (2406927)" userId="S::2406927@student.uwtsd.ac.uk::f3ba89ee-e4cb-4b68-af84-d91912b894d8" providerId="AD" clId="Web-{9E689B32-D9F6-FFFA-1147-20B70C55A991}" dt="2026-06-20T11:52:43.790" v="424"/>
          <ac:spMkLst>
            <pc:docMk/>
            <pc:sldMk cId="3250026369" sldId="262"/>
            <ac:spMk id="2" creationId="{D811C775-1037-A411-A898-493188E66AA6}"/>
          </ac:spMkLst>
        </pc:spChg>
        <pc:spChg chg="mod ord">
          <ac:chgData name="Kay-Ann Lambert (2406927)" userId="S::2406927@student.uwtsd.ac.uk::f3ba89ee-e4cb-4b68-af84-d91912b894d8" providerId="AD" clId="Web-{9E689B32-D9F6-FFFA-1147-20B70C55A991}" dt="2026-06-20T11:52:43.790" v="424"/>
          <ac:spMkLst>
            <pc:docMk/>
            <pc:sldMk cId="3250026369" sldId="262"/>
            <ac:spMk id="3" creationId="{74CDE515-6635-A830-5A6B-D552317BB003}"/>
          </ac:spMkLst>
        </pc:spChg>
        <pc:spChg chg="mod ord">
          <ac:chgData name="Kay-Ann Lambert (2406927)" userId="S::2406927@student.uwtsd.ac.uk::f3ba89ee-e4cb-4b68-af84-d91912b894d8" providerId="AD" clId="Web-{9E689B32-D9F6-FFFA-1147-20B70C55A991}" dt="2026-06-20T11:52:43.790" v="424"/>
          <ac:spMkLst>
            <pc:docMk/>
            <pc:sldMk cId="3250026369" sldId="262"/>
            <ac:spMk id="4" creationId="{A723E76F-9537-93B6-94AD-DAEC413964F0}"/>
          </ac:spMkLst>
        </pc:spChg>
        <pc:spChg chg="mod ord">
          <ac:chgData name="Kay-Ann Lambert (2406927)" userId="S::2406927@student.uwtsd.ac.uk::f3ba89ee-e4cb-4b68-af84-d91912b894d8" providerId="AD" clId="Web-{9E689B32-D9F6-FFFA-1147-20B70C55A991}" dt="2026-06-20T11:52:43.790" v="424"/>
          <ac:spMkLst>
            <pc:docMk/>
            <pc:sldMk cId="3250026369" sldId="262"/>
            <ac:spMk id="5" creationId="{DD8D9C5C-865D-42BF-F15E-083E7C9FEFD8}"/>
          </ac:spMkLst>
        </pc:spChg>
        <pc:spChg chg="mod ord">
          <ac:chgData name="Kay-Ann Lambert (2406927)" userId="S::2406927@student.uwtsd.ac.uk::f3ba89ee-e4cb-4b68-af84-d91912b894d8" providerId="AD" clId="Web-{9E689B32-D9F6-FFFA-1147-20B70C55A991}" dt="2026-06-20T11:52:43.790" v="424"/>
          <ac:spMkLst>
            <pc:docMk/>
            <pc:sldMk cId="3250026369" sldId="262"/>
            <ac:spMk id="6" creationId="{9F10C781-670B-CF92-3532-B2B2A44A0F9F}"/>
          </ac:spMkLst>
        </pc:spChg>
        <pc:spChg chg="add mod">
          <ac:chgData name="Kay-Ann Lambert (2406927)" userId="S::2406927@student.uwtsd.ac.uk::f3ba89ee-e4cb-4b68-af84-d91912b894d8" providerId="AD" clId="Web-{9E689B32-D9F6-FFFA-1147-20B70C55A991}" dt="2026-06-20T11:51:57.914" v="420" actId="20577"/>
          <ac:spMkLst>
            <pc:docMk/>
            <pc:sldMk cId="3250026369" sldId="262"/>
            <ac:spMk id="7" creationId="{D378966E-F57A-D98A-BC3B-DB73DFD3ABF4}"/>
          </ac:spMkLst>
        </pc:spChg>
      </pc:sldChg>
      <pc:sldMasterChg chg="del delSldLayout">
        <pc:chgData name="Kay-Ann Lambert (2406927)" userId="S::2406927@student.uwtsd.ac.uk::f3ba89ee-e4cb-4b68-af84-d91912b894d8" providerId="AD" clId="Web-{9E689B32-D9F6-FFFA-1147-20B70C55A991}" dt="2026-06-20T09:28:39.663" v="10"/>
        <pc:sldMasterMkLst>
          <pc:docMk/>
          <pc:sldMasterMk cId="636228845" sldId="2147483828"/>
        </pc:sldMasterMkLst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2064136623" sldId="2147483829"/>
          </pc:sldLayoutMkLst>
        </pc:sldLayoutChg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2217991154" sldId="2147483830"/>
          </pc:sldLayoutMkLst>
        </pc:sldLayoutChg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950457278" sldId="2147483831"/>
          </pc:sldLayoutMkLst>
        </pc:sldLayoutChg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3822885733" sldId="2147483832"/>
          </pc:sldLayoutMkLst>
        </pc:sldLayoutChg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614814550" sldId="2147483833"/>
          </pc:sldLayoutMkLst>
        </pc:sldLayoutChg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2431316356" sldId="2147483834"/>
          </pc:sldLayoutMkLst>
        </pc:sldLayoutChg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2221176113" sldId="2147483835"/>
          </pc:sldLayoutMkLst>
        </pc:sldLayoutChg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1108520294" sldId="2147483836"/>
          </pc:sldLayoutMkLst>
        </pc:sldLayoutChg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2705492148" sldId="2147483837"/>
          </pc:sldLayoutMkLst>
        </pc:sldLayoutChg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704462870" sldId="2147483838"/>
          </pc:sldLayoutMkLst>
        </pc:sldLayoutChg>
        <pc:sldLayoutChg chg="del">
          <pc:chgData name="Kay-Ann Lambert (2406927)" userId="S::2406927@student.uwtsd.ac.uk::f3ba89ee-e4cb-4b68-af84-d91912b894d8" providerId="AD" clId="Web-{9E689B32-D9F6-FFFA-1147-20B70C55A991}" dt="2026-06-20T09:28:39.663" v="10"/>
          <pc:sldLayoutMkLst>
            <pc:docMk/>
            <pc:sldMasterMk cId="636228845" sldId="2147483828"/>
            <pc:sldLayoutMk cId="3557612008" sldId="214748383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35:49.477" v="23"/>
        <pc:sldMasterMkLst>
          <pc:docMk/>
          <pc:sldMasterMk cId="2260287309" sldId="2147483840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1913894302" sldId="214748384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1775212498" sldId="214748384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1527376048" sldId="214748384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3361884727" sldId="214748384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3342553864" sldId="214748384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1607835865" sldId="214748384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3119357534" sldId="214748384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2490027733" sldId="214748384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1980284399" sldId="214748384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1531317898" sldId="214748385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49.477" v="23"/>
          <pc:sldLayoutMkLst>
            <pc:docMk/>
            <pc:sldMasterMk cId="2260287309" sldId="2147483840"/>
            <pc:sldLayoutMk cId="2446284812" sldId="214748385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35:54.805" v="24"/>
        <pc:sldMasterMkLst>
          <pc:docMk/>
          <pc:sldMasterMk cId="1826454874" sldId="2147483852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3051041593" sldId="214748385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3320959344" sldId="214748385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3219146388" sldId="214748385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3365468211" sldId="214748385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3980290141" sldId="214748385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1591935904" sldId="214748385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3369033174" sldId="214748385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3865661134" sldId="214748386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2786120746" sldId="214748386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551467294" sldId="214748386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5:54.805" v="24"/>
          <pc:sldLayoutMkLst>
            <pc:docMk/>
            <pc:sldMasterMk cId="1826454874" sldId="2147483852"/>
            <pc:sldLayoutMk cId="2419546123" sldId="214748386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36:02.149" v="25"/>
        <pc:sldMasterMkLst>
          <pc:docMk/>
          <pc:sldMasterMk cId="4285595271" sldId="2147483864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1254238102" sldId="214748386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3778572761" sldId="214748386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2904048311" sldId="214748386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4103879445" sldId="214748386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1169648077" sldId="214748386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4269534820" sldId="214748387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4071873577" sldId="214748387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3847748771" sldId="214748387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2671751473" sldId="214748387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3666922337" sldId="214748387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02.149" v="25"/>
          <pc:sldLayoutMkLst>
            <pc:docMk/>
            <pc:sldMasterMk cId="4285595271" sldId="2147483864"/>
            <pc:sldLayoutMk cId="3953315701" sldId="214748387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36:12.400" v="26"/>
        <pc:sldMasterMkLst>
          <pc:docMk/>
          <pc:sldMasterMk cId="1399685382" sldId="2147483876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3259599366" sldId="214748387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3113552543" sldId="214748387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1814512120" sldId="214748387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2081597906" sldId="214748388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1801419043" sldId="214748388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1433009692" sldId="214748388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61303869" sldId="214748388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827789779" sldId="214748388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3456161776" sldId="214748388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103957984" sldId="214748388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6:12.400" v="26"/>
          <pc:sldLayoutMkLst>
            <pc:docMk/>
            <pc:sldMasterMk cId="1399685382" sldId="2147483876"/>
            <pc:sldLayoutMk cId="3950710003" sldId="214748388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37:00.214" v="28"/>
        <pc:sldMasterMkLst>
          <pc:docMk/>
          <pc:sldMasterMk cId="1316519239" sldId="2147483888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60797904" sldId="214748388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3751459842" sldId="214748389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786106746" sldId="214748389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666998027" sldId="214748389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3283120155" sldId="214748389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783220839" sldId="214748389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1584654545" sldId="214748389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860786754" sldId="214748389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2852233265" sldId="214748389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2130630145" sldId="214748389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00.214" v="28"/>
          <pc:sldLayoutMkLst>
            <pc:docMk/>
            <pc:sldMasterMk cId="1316519239" sldId="2147483888"/>
            <pc:sldLayoutMk cId="2854753154" sldId="214748389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37:55.638" v="32"/>
        <pc:sldMasterMkLst>
          <pc:docMk/>
          <pc:sldMasterMk cId="2595592957" sldId="2147483900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851067806" sldId="214748390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3432740717" sldId="214748390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3227048068" sldId="214748390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2128877716" sldId="214748390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2865069635" sldId="214748390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3302222436" sldId="214748390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3793843958" sldId="214748390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4242256465" sldId="214748390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2531230189" sldId="214748390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1154627255" sldId="214748391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37:55.638" v="32"/>
          <pc:sldLayoutMkLst>
            <pc:docMk/>
            <pc:sldMasterMk cId="2595592957" sldId="2147483900"/>
            <pc:sldLayoutMk cId="794508286" sldId="214748391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43:32.680" v="53"/>
        <pc:sldMasterMkLst>
          <pc:docMk/>
          <pc:sldMasterMk cId="2473723949" sldId="2147483912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2789787389" sldId="214748391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777594600" sldId="214748391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2173994375" sldId="214748391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3193391069" sldId="214748391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3297215925" sldId="214748391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310715628" sldId="214748391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4180932436" sldId="214748391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2126175728" sldId="214748392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2635308337" sldId="214748392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3414191321" sldId="214748392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3:32.680" v="53"/>
          <pc:sldLayoutMkLst>
            <pc:docMk/>
            <pc:sldMasterMk cId="2473723949" sldId="2147483912"/>
            <pc:sldLayoutMk cId="774169790" sldId="214748392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44:03.619" v="55"/>
        <pc:sldMasterMkLst>
          <pc:docMk/>
          <pc:sldMasterMk cId="3725721431" sldId="2147483924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508798861" sldId="214748392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169738932" sldId="214748392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836529764" sldId="214748392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4263847097" sldId="214748392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1321928165" sldId="214748392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875579858" sldId="214748393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2179654987" sldId="214748393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2538909736" sldId="214748393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3089977065" sldId="214748393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1643094739" sldId="214748393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03.619" v="55"/>
          <pc:sldLayoutMkLst>
            <pc:docMk/>
            <pc:sldMasterMk cId="3725721431" sldId="2147483924"/>
            <pc:sldLayoutMk cId="592782223" sldId="214748393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44:15.650" v="57"/>
        <pc:sldMasterMkLst>
          <pc:docMk/>
          <pc:sldMasterMk cId="2601345228" sldId="2147483936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260944122" sldId="214748393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813798715" sldId="214748393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1649912120" sldId="214748393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472765437" sldId="214748394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1121420268" sldId="214748394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2967826763" sldId="214748394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2825628356" sldId="214748394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688168966" sldId="214748394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2324367849" sldId="214748394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3714140267" sldId="214748394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15.650" v="57"/>
          <pc:sldLayoutMkLst>
            <pc:docMk/>
            <pc:sldMasterMk cId="2601345228" sldId="2147483936"/>
            <pc:sldLayoutMk cId="2061469073" sldId="214748394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44:22.791" v="58"/>
        <pc:sldMasterMkLst>
          <pc:docMk/>
          <pc:sldMasterMk cId="3832224521" sldId="2147483948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2371293687" sldId="214748394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3594419316" sldId="214748395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913718707" sldId="214748395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465353787" sldId="214748395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1404455192" sldId="214748395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4147351111" sldId="214748395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773360481" sldId="214748395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556080545" sldId="214748395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3860397292" sldId="214748395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4279707090" sldId="214748395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2.791" v="58"/>
          <pc:sldLayoutMkLst>
            <pc:docMk/>
            <pc:sldMasterMk cId="3832224521" sldId="2147483948"/>
            <pc:sldLayoutMk cId="820290262" sldId="214748395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09:44:28.932" v="59"/>
        <pc:sldMasterMkLst>
          <pc:docMk/>
          <pc:sldMasterMk cId="4259190166" sldId="2147483960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2346802306" sldId="214748396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269422517" sldId="214748396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1484447770" sldId="214748396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2401464121" sldId="214748396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2412443847" sldId="214748396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2187105246" sldId="214748396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3560052747" sldId="214748396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2651643217" sldId="214748396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2303307319" sldId="214748396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246625505" sldId="214748397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09:44:28.932" v="59"/>
          <pc:sldLayoutMkLst>
            <pc:docMk/>
            <pc:sldMasterMk cId="4259190166" sldId="2147483960"/>
            <pc:sldLayoutMk cId="3449782610" sldId="214748397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2:01.424" v="60"/>
        <pc:sldMasterMkLst>
          <pc:docMk/>
          <pc:sldMasterMk cId="1493919147" sldId="2147483972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1635268991" sldId="214748397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1252509781" sldId="214748397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628140365" sldId="214748397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416629973" sldId="214748397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1565690180" sldId="214748397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715369193" sldId="214748397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1465502441" sldId="214748397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742995261" sldId="214748398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1814632178" sldId="214748398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3832994115" sldId="214748398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2:01.424" v="60"/>
          <pc:sldLayoutMkLst>
            <pc:docMk/>
            <pc:sldMasterMk cId="1493919147" sldId="2147483972"/>
            <pc:sldLayoutMk cId="2762543317" sldId="214748398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8:56.035" v="93"/>
        <pc:sldMasterMkLst>
          <pc:docMk/>
          <pc:sldMasterMk cId="449061653" sldId="2147483984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3306693746" sldId="214748398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1177589006" sldId="214748398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214078202" sldId="214748398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3719767226" sldId="214748398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3958777322" sldId="214748398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708352977" sldId="214748399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3446546654" sldId="214748399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2578766055" sldId="214748399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3482540663" sldId="214748399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1751116294" sldId="214748399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8:56.035" v="93"/>
          <pc:sldLayoutMkLst>
            <pc:docMk/>
            <pc:sldMasterMk cId="449061653" sldId="2147483984"/>
            <pc:sldLayoutMk cId="2004954841" sldId="214748399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9:23.723" v="94"/>
        <pc:sldMasterMkLst>
          <pc:docMk/>
          <pc:sldMasterMk cId="3494353560" sldId="2147483996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2990788422" sldId="214748399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1036410091" sldId="214748399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309416919" sldId="214748399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3560966446" sldId="214748400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1504885275" sldId="214748400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1167311613" sldId="214748400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2901378589" sldId="214748400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3946383426" sldId="214748400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172684430" sldId="214748400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1758628309" sldId="214748400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9:23.723" v="94"/>
          <pc:sldLayoutMkLst>
            <pc:docMk/>
            <pc:sldMasterMk cId="3494353560" sldId="2147483996"/>
            <pc:sldLayoutMk cId="3549400687" sldId="214748400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10:31.100" v="98"/>
        <pc:sldMasterMkLst>
          <pc:docMk/>
          <pc:sldMasterMk cId="1559650867" sldId="2147484008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1932903651" sldId="214748400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547322630" sldId="214748401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3955345885" sldId="214748401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1279745003" sldId="214748401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3709709209" sldId="214748401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1505637398" sldId="214748401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3839671306" sldId="214748401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3083880147" sldId="214748401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1793346124" sldId="214748401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2160942705" sldId="214748401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31.100" v="98"/>
          <pc:sldLayoutMkLst>
            <pc:docMk/>
            <pc:sldMasterMk cId="1559650867" sldId="2147484008"/>
            <pc:sldLayoutMk cId="2843728398" sldId="214748401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7:16.481" v="88"/>
        <pc:sldMasterMkLst>
          <pc:docMk/>
          <pc:sldMasterMk cId="3593892457" sldId="2147484008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1651121199" sldId="214748400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3452094852" sldId="214748401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3971743767" sldId="214748401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1816531414" sldId="214748401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2371285741" sldId="214748401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4282963224" sldId="214748401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631854113" sldId="214748401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3895634714" sldId="214748401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2054835851" sldId="214748401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442442363" sldId="214748401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481" v="88"/>
          <pc:sldLayoutMkLst>
            <pc:docMk/>
            <pc:sldMasterMk cId="3593892457" sldId="2147484008"/>
            <pc:sldLayoutMk cId="2542024552" sldId="214748401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7:16.231" v="87"/>
        <pc:sldMasterMkLst>
          <pc:docMk/>
          <pc:sldMasterMk cId="194723763" sldId="2147484020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1809413351" sldId="214748402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986956410" sldId="214748402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1247644344" sldId="214748402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950977415" sldId="214748402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1931381166" sldId="214748402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2284094310" sldId="214748402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4291433591" sldId="214748402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4115060017" sldId="214748402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3943875923" sldId="214748402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4160308547" sldId="214748403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231" v="87"/>
          <pc:sldLayoutMkLst>
            <pc:docMk/>
            <pc:sldMasterMk cId="194723763" sldId="2147484020"/>
            <pc:sldLayoutMk cId="2642878432" sldId="214748403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10:46.538" v="99"/>
        <pc:sldMasterMkLst>
          <pc:docMk/>
          <pc:sldMasterMk cId="1442202050" sldId="2147484020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4268223794" sldId="214748402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3511728746" sldId="214748402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3532136515" sldId="214748402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2097736851" sldId="214748402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1996129602" sldId="214748402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3832607280" sldId="214748402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911510267" sldId="214748402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2914351851" sldId="214748402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3816106220" sldId="214748402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2442947888" sldId="214748403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0:46.538" v="99"/>
          <pc:sldLayoutMkLst>
            <pc:docMk/>
            <pc:sldMasterMk cId="1442202050" sldId="2147484020"/>
            <pc:sldLayoutMk cId="147394988" sldId="214748403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11:00.820" v="100"/>
        <pc:sldMasterMkLst>
          <pc:docMk/>
          <pc:sldMasterMk cId="4012053055" sldId="2147484032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3339103768" sldId="214748403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1686495984" sldId="214748403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3114105757" sldId="214748403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1221963949" sldId="214748403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1150392095" sldId="214748403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335336611" sldId="214748403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3344777024" sldId="214748403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3572504992" sldId="214748404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33592613" sldId="214748404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2440210337" sldId="214748404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00.820" v="100"/>
          <pc:sldLayoutMkLst>
            <pc:docMk/>
            <pc:sldMasterMk cId="4012053055" sldId="2147484032"/>
            <pc:sldLayoutMk cId="1136814121" sldId="214748404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7:16.012" v="86"/>
        <pc:sldMasterMkLst>
          <pc:docMk/>
          <pc:sldMasterMk cId="4208212154" sldId="2147484032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3663089472" sldId="214748403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2345015481" sldId="214748403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3858265405" sldId="214748403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2571963559" sldId="214748403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512652420" sldId="214748403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2894541373" sldId="214748403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2233190723" sldId="214748403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3725309211" sldId="214748404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365347775" sldId="214748404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406274739" sldId="214748404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6.012" v="86"/>
          <pc:sldLayoutMkLst>
            <pc:docMk/>
            <pc:sldMasterMk cId="4208212154" sldId="2147484032"/>
            <pc:sldLayoutMk cId="263312871" sldId="214748404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7:15.794" v="85"/>
        <pc:sldMasterMkLst>
          <pc:docMk/>
          <pc:sldMasterMk cId="2546662305" sldId="2147484044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3378667359" sldId="214748404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1834014271" sldId="214748404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2661894608" sldId="214748404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4291008291" sldId="214748404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3494499485" sldId="214748404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3170775105" sldId="214748405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1134942221" sldId="214748405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1173330346" sldId="214748405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3750681935" sldId="214748405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3835769978" sldId="214748405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794" v="85"/>
          <pc:sldLayoutMkLst>
            <pc:docMk/>
            <pc:sldMasterMk cId="2546662305" sldId="2147484044"/>
            <pc:sldLayoutMk cId="1368149632" sldId="214748405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11:24.430" v="103"/>
        <pc:sldMasterMkLst>
          <pc:docMk/>
          <pc:sldMasterMk cId="2553851964" sldId="2147484044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388809199" sldId="214748404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1161450702" sldId="214748404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3597634685" sldId="214748404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2243986364" sldId="214748404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497426785" sldId="214748404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2270262030" sldId="214748405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3444230643" sldId="214748405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3020894844" sldId="214748405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3830243775" sldId="214748405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2230283302" sldId="214748405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4.430" v="103"/>
          <pc:sldLayoutMkLst>
            <pc:docMk/>
            <pc:sldMasterMk cId="2553851964" sldId="2147484044"/>
            <pc:sldLayoutMk cId="3309873098" sldId="214748405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11:28.884" v="104"/>
        <pc:sldMasterMkLst>
          <pc:docMk/>
          <pc:sldMasterMk cId="943005670" sldId="2147484056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1760634578" sldId="214748405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647181452" sldId="214748405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1995510798" sldId="214748405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2070105951" sldId="214748406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3548681061" sldId="214748406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4220401241" sldId="214748406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646846581" sldId="214748406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3191914492" sldId="214748406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3461715094" sldId="214748406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3725263151" sldId="214748406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28.884" v="104"/>
          <pc:sldLayoutMkLst>
            <pc:docMk/>
            <pc:sldMasterMk cId="943005670" sldId="2147484056"/>
            <pc:sldLayoutMk cId="1769330695" sldId="214748406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7:15.575" v="84"/>
        <pc:sldMasterMkLst>
          <pc:docMk/>
          <pc:sldMasterMk cId="3402988991" sldId="2147484056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2569044019" sldId="214748405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1766198120" sldId="214748405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4022249518" sldId="214748405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1661399932" sldId="214748406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1051074046" sldId="214748406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2290765961" sldId="214748406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14550142" sldId="214748406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1060193911" sldId="214748406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1997223335" sldId="214748406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3923707845" sldId="214748406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15.575" v="84"/>
          <pc:sldLayoutMkLst>
            <pc:docMk/>
            <pc:sldMasterMk cId="3402988991" sldId="2147484056"/>
            <pc:sldLayoutMk cId="3196348250" sldId="214748406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11:40.993" v="105"/>
        <pc:sldMasterMkLst>
          <pc:docMk/>
          <pc:sldMasterMk cId="429954772" sldId="2147484068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2527655203" sldId="214748406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1657480392" sldId="214748407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1139603403" sldId="214748407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330938764" sldId="214748407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2189653232" sldId="214748407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190743610" sldId="214748407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2313727505" sldId="214748407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2787063891" sldId="214748407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2326584788" sldId="214748407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2943927816" sldId="214748407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11:40.993" v="105"/>
          <pc:sldLayoutMkLst>
            <pc:docMk/>
            <pc:sldMasterMk cId="429954772" sldId="2147484068"/>
            <pc:sldLayoutMk cId="689473558" sldId="214748407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7:04.762" v="83"/>
        <pc:sldMasterMkLst>
          <pc:docMk/>
          <pc:sldMasterMk cId="1286710571" sldId="2147484068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2240983795" sldId="214748406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2446923304" sldId="214748407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3394276166" sldId="214748407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2404353899" sldId="214748407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3071102862" sldId="214748407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1475894139" sldId="214748407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3478304380" sldId="214748407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71333576" sldId="214748407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1464019492" sldId="214748407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1346994385" sldId="214748407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7:04.762" v="83"/>
          <pc:sldLayoutMkLst>
            <pc:docMk/>
            <pc:sldMasterMk cId="1286710571" sldId="2147484068"/>
            <pc:sldLayoutMk cId="560939662" sldId="214748407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1:52:18.899" v="421"/>
        <pc:sldMasterMkLst>
          <pc:docMk/>
          <pc:sldMasterMk cId="33464795" sldId="2147484080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2799058593" sldId="214748408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3560440493" sldId="214748408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3929222713" sldId="214748408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12130136" sldId="214748408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559652004" sldId="214748408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632288607" sldId="214748408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1377703020" sldId="214748408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2399149967" sldId="214748408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2118553636" sldId="214748408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1042868695" sldId="214748409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18.899" v="421"/>
          <pc:sldLayoutMkLst>
            <pc:docMk/>
            <pc:sldMasterMk cId="33464795" sldId="2147484080"/>
            <pc:sldLayoutMk cId="782615833" sldId="214748409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6:13.479" v="80"/>
        <pc:sldMasterMkLst>
          <pc:docMk/>
          <pc:sldMasterMk cId="1533602019" sldId="2147484080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3419230174" sldId="214748408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568858344" sldId="214748408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2922648591" sldId="214748408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144352216" sldId="214748408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944681757" sldId="214748408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240925016" sldId="214748408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2954181739" sldId="214748408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3210465209" sldId="214748408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63823840" sldId="214748408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1019132289" sldId="214748409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6:13.479" v="80"/>
          <pc:sldLayoutMkLst>
            <pc:docMk/>
            <pc:sldMasterMk cId="1533602019" sldId="2147484080"/>
            <pc:sldLayoutMk cId="3654958165" sldId="214748409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0:05:58.416" v="79"/>
        <pc:sldMasterMkLst>
          <pc:docMk/>
          <pc:sldMasterMk cId="8530130" sldId="2147484092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2493067966" sldId="214748409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432420613" sldId="214748409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3737000260" sldId="214748409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465724730" sldId="214748409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954701110" sldId="214748409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1531368579" sldId="214748409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3347241308" sldId="214748409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1659068059" sldId="214748410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2230894646" sldId="214748410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2710969248" sldId="214748410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0:05:58.416" v="79"/>
          <pc:sldLayoutMkLst>
            <pc:docMk/>
            <pc:sldMasterMk cId="8530130" sldId="2147484092"/>
            <pc:sldLayoutMk cId="2159492870" sldId="214748410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1:52:26.040" v="422"/>
        <pc:sldMasterMkLst>
          <pc:docMk/>
          <pc:sldMasterMk cId="1919010246" sldId="2147484092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1901717541" sldId="214748409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1776207100" sldId="214748409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1718804887" sldId="214748409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4242357445" sldId="214748409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577319295" sldId="214748409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655951456" sldId="214748409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2793339894" sldId="214748409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2213920936" sldId="214748410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2932211098" sldId="214748410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1494436872" sldId="214748410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26.040" v="422"/>
          <pc:sldLayoutMkLst>
            <pc:docMk/>
            <pc:sldMasterMk cId="1919010246" sldId="2147484092"/>
            <pc:sldLayoutMk cId="2381937135" sldId="214748410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1:52:34.384" v="423"/>
        <pc:sldMasterMkLst>
          <pc:docMk/>
          <pc:sldMasterMk cId="1658980196" sldId="2147484104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4028625906" sldId="214748410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3316121163" sldId="214748410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2159422550" sldId="214748410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3065987242" sldId="214748410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2174066881" sldId="214748410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2164978391" sldId="214748411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1772861061" sldId="214748411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762011198" sldId="214748411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4229682260" sldId="214748411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1864864223" sldId="214748411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34.384" v="423"/>
          <pc:sldLayoutMkLst>
            <pc:docMk/>
            <pc:sldMasterMk cId="1658980196" sldId="2147484104"/>
            <pc:sldLayoutMk cId="826748324" sldId="214748411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9E689B32-D9F6-FFFA-1147-20B70C55A991}" dt="2026-06-20T11:52:43.790" v="424"/>
        <pc:sldMasterMkLst>
          <pc:docMk/>
          <pc:sldMasterMk cId="328758683" sldId="2147484116"/>
        </pc:sldMasterMkLst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1818526986" sldId="2147484117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2847286985" sldId="2147484118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2199892252" sldId="2147484119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3522058573" sldId="2147484120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2966693306" sldId="2147484121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1918990743" sldId="2147484122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4027476859" sldId="2147484123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1577376194" sldId="2147484124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1808543976" sldId="2147484125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3830465211" sldId="2147484126"/>
          </pc:sldLayoutMkLst>
        </pc:sldLayoutChg>
        <pc:sldLayoutChg chg="add del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28758683" sldId="2147484116"/>
            <pc:sldLayoutMk cId="2455401417" sldId="2147484127"/>
          </pc:sldLayoutMkLst>
        </pc:sldLayoutChg>
      </pc:sldMasterChg>
      <pc:sldMasterChg chg="add addSldLayout modSldLayout">
        <pc:chgData name="Kay-Ann Lambert (2406927)" userId="S::2406927@student.uwtsd.ac.uk::f3ba89ee-e4cb-4b68-af84-d91912b894d8" providerId="AD" clId="Web-{9E689B32-D9F6-FFFA-1147-20B70C55A991}" dt="2026-06-20T11:52:43.790" v="424"/>
        <pc:sldMasterMkLst>
          <pc:docMk/>
          <pc:sldMasterMk cId="3945526891" sldId="2147484128"/>
        </pc:sldMasterMkLst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3738311908" sldId="2147484129"/>
          </pc:sldLayoutMkLst>
        </pc:sldLayoutChg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1252173427" sldId="2147484130"/>
          </pc:sldLayoutMkLst>
        </pc:sldLayoutChg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2610684230" sldId="2147484131"/>
          </pc:sldLayoutMkLst>
        </pc:sldLayoutChg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1991486127" sldId="2147484132"/>
          </pc:sldLayoutMkLst>
        </pc:sldLayoutChg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3549141621" sldId="2147484133"/>
          </pc:sldLayoutMkLst>
        </pc:sldLayoutChg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2294414463" sldId="2147484134"/>
          </pc:sldLayoutMkLst>
        </pc:sldLayoutChg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605157426" sldId="2147484135"/>
          </pc:sldLayoutMkLst>
        </pc:sldLayoutChg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2238709158" sldId="2147484136"/>
          </pc:sldLayoutMkLst>
        </pc:sldLayoutChg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1628086910" sldId="2147484137"/>
          </pc:sldLayoutMkLst>
        </pc:sldLayoutChg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814927522" sldId="2147484138"/>
          </pc:sldLayoutMkLst>
        </pc:sldLayoutChg>
        <pc:sldLayoutChg chg="add mod replId">
          <pc:chgData name="Kay-Ann Lambert (2406927)" userId="S::2406927@student.uwtsd.ac.uk::f3ba89ee-e4cb-4b68-af84-d91912b894d8" providerId="AD" clId="Web-{9E689B32-D9F6-FFFA-1147-20B70C55A991}" dt="2026-06-20T11:52:43.790" v="424"/>
          <pc:sldLayoutMkLst>
            <pc:docMk/>
            <pc:sldMasterMk cId="3945526891" sldId="2147484128"/>
            <pc:sldLayoutMk cId="3198381540" sldId="2147484139"/>
          </pc:sldLayoutMkLst>
        </pc:sldLayoutChg>
      </pc:sldMasterChg>
    </pc:docChg>
  </pc:docChgLst>
  <pc:docChgLst>
    <pc:chgData name="Kay-Ann Lambert (2406927)" userId="S::2406927@student.uwtsd.ac.uk::f3ba89ee-e4cb-4b68-af84-d91912b894d8" providerId="AD" clId="Web-{22E0419D-AC88-0D2E-4123-E5F9336562ED}"/>
    <pc:docChg chg="modSld">
      <pc:chgData name="Kay-Ann Lambert (2406927)" userId="S::2406927@student.uwtsd.ac.uk::f3ba89ee-e4cb-4b68-af84-d91912b894d8" providerId="AD" clId="Web-{22E0419D-AC88-0D2E-4123-E5F9336562ED}" dt="2026-06-19T16:49:49.300" v="2"/>
      <pc:docMkLst>
        <pc:docMk/>
      </pc:docMkLst>
    </pc:docChg>
  </pc:docChgLst>
  <pc:docChgLst>
    <pc:chgData name="Kay-Ann Lambert (2406927)" userId="S::2406927@student.uwtsd.ac.uk::f3ba89ee-e4cb-4b68-af84-d91912b894d8" providerId="AD" clId="Web-{9A11019E-AD48-6244-E61C-815591E2DF12}"/>
    <pc:docChg chg="modSld addMainMaster delMainMaster">
      <pc:chgData name="Kay-Ann Lambert (2406927)" userId="S::2406927@student.uwtsd.ac.uk::f3ba89ee-e4cb-4b68-af84-d91912b894d8" providerId="AD" clId="Web-{9A11019E-AD48-6244-E61C-815591E2DF12}" dt="2026-06-18T21:57:22.719" v="124" actId="20577"/>
      <pc:docMkLst>
        <pc:docMk/>
      </pc:docMkLst>
    </pc:docChg>
  </pc:docChgLst>
  <pc:docChgLst>
    <pc:chgData name="Kay-Ann Lambert (2406927)" userId="S::2406927@student.uwtsd.ac.uk::f3ba89ee-e4cb-4b68-af84-d91912b894d8" providerId="AD" clId="Web-{C6BBB5E0-F4E7-545B-26D1-B26FA33B519B}"/>
    <pc:docChg chg="modSld">
      <pc:chgData name="Kay-Ann Lambert (2406927)" userId="S::2406927@student.uwtsd.ac.uk::f3ba89ee-e4cb-4b68-af84-d91912b894d8" providerId="AD" clId="Web-{C6BBB5E0-F4E7-545B-26D1-B26FA33B519B}" dt="2026-06-21T12:40:04.717" v="152" actId="14100"/>
      <pc:docMkLst>
        <pc:docMk/>
      </pc:docMkLst>
      <pc:sldChg chg="addSp modSp">
        <pc:chgData name="Kay-Ann Lambert (2406927)" userId="S::2406927@student.uwtsd.ac.uk::f3ba89ee-e4cb-4b68-af84-d91912b894d8" providerId="AD" clId="Web-{C6BBB5E0-F4E7-545B-26D1-B26FA33B519B}" dt="2026-06-21T12:23:07.705" v="92" actId="1076"/>
        <pc:sldMkLst>
          <pc:docMk/>
          <pc:sldMk cId="3185725756" sldId="258"/>
        </pc:sldMkLst>
        <pc:spChg chg="mod">
          <ac:chgData name="Kay-Ann Lambert (2406927)" userId="S::2406927@student.uwtsd.ac.uk::f3ba89ee-e4cb-4b68-af84-d91912b894d8" providerId="AD" clId="Web-{C6BBB5E0-F4E7-545B-26D1-B26FA33B519B}" dt="2026-06-21T12:20:19.466" v="84" actId="20577"/>
          <ac:spMkLst>
            <pc:docMk/>
            <pc:sldMk cId="3185725756" sldId="258"/>
            <ac:spMk id="2" creationId="{4978EA4E-E1C5-D37A-66CA-17EA2BD968A0}"/>
          </ac:spMkLst>
        </pc:spChg>
        <pc:picChg chg="add mod">
          <ac:chgData name="Kay-Ann Lambert (2406927)" userId="S::2406927@student.uwtsd.ac.uk::f3ba89ee-e4cb-4b68-af84-d91912b894d8" providerId="AD" clId="Web-{C6BBB5E0-F4E7-545B-26D1-B26FA33B519B}" dt="2026-06-21T12:23:07.705" v="92" actId="1076"/>
          <ac:picMkLst>
            <pc:docMk/>
            <pc:sldMk cId="3185725756" sldId="258"/>
            <ac:picMk id="3" creationId="{AC82DEED-B6C6-24DB-60D3-B762CD08E2FB}"/>
          </ac:picMkLst>
        </pc:picChg>
      </pc:sldChg>
      <pc:sldChg chg="addSp modSp">
        <pc:chgData name="Kay-Ann Lambert (2406927)" userId="S::2406927@student.uwtsd.ac.uk::f3ba89ee-e4cb-4b68-af84-d91912b894d8" providerId="AD" clId="Web-{C6BBB5E0-F4E7-545B-26D1-B26FA33B519B}" dt="2026-06-21T12:40:04.717" v="152" actId="14100"/>
        <pc:sldMkLst>
          <pc:docMk/>
          <pc:sldMk cId="3250026369" sldId="262"/>
        </pc:sldMkLst>
        <pc:spChg chg="mod">
          <ac:chgData name="Kay-Ann Lambert (2406927)" userId="S::2406927@student.uwtsd.ac.uk::f3ba89ee-e4cb-4b68-af84-d91912b894d8" providerId="AD" clId="Web-{C6BBB5E0-F4E7-545B-26D1-B26FA33B519B}" dt="2026-06-21T12:38:45.528" v="144" actId="20577"/>
          <ac:spMkLst>
            <pc:docMk/>
            <pc:sldMk cId="3250026369" sldId="262"/>
            <ac:spMk id="2" creationId="{D811C775-1037-A411-A898-493188E66AA6}"/>
          </ac:spMkLst>
        </pc:spChg>
        <pc:picChg chg="add mod">
          <ac:chgData name="Kay-Ann Lambert (2406927)" userId="S::2406927@student.uwtsd.ac.uk::f3ba89ee-e4cb-4b68-af84-d91912b894d8" providerId="AD" clId="Web-{C6BBB5E0-F4E7-545B-26D1-B26FA33B519B}" dt="2026-06-21T12:40:04.717" v="152" actId="14100"/>
          <ac:picMkLst>
            <pc:docMk/>
            <pc:sldMk cId="3250026369" sldId="262"/>
            <ac:picMk id="10" creationId="{32777D0A-763F-E4F1-0DB6-905341C6D837}"/>
          </ac:picMkLst>
        </pc:picChg>
      </pc:sldChg>
      <pc:sldChg chg="addSp modSp">
        <pc:chgData name="Kay-Ann Lambert (2406927)" userId="S::2406927@student.uwtsd.ac.uk::f3ba89ee-e4cb-4b68-af84-d91912b894d8" providerId="AD" clId="Web-{C6BBB5E0-F4E7-545B-26D1-B26FA33B519B}" dt="2026-06-21T12:15:29.115" v="76" actId="14100"/>
        <pc:sldMkLst>
          <pc:docMk/>
          <pc:sldMk cId="1074448820" sldId="263"/>
        </pc:sldMkLst>
        <pc:spChg chg="mod">
          <ac:chgData name="Kay-Ann Lambert (2406927)" userId="S::2406927@student.uwtsd.ac.uk::f3ba89ee-e4cb-4b68-af84-d91912b894d8" providerId="AD" clId="Web-{C6BBB5E0-F4E7-545B-26D1-B26FA33B519B}" dt="2026-06-21T12:11:56.610" v="59" actId="20577"/>
          <ac:spMkLst>
            <pc:docMk/>
            <pc:sldMk cId="1074448820" sldId="263"/>
            <ac:spMk id="9" creationId="{7A987E99-CAD6-86E9-CFB6-A6F12A1C8E0A}"/>
          </ac:spMkLst>
        </pc:spChg>
        <pc:picChg chg="add mod">
          <ac:chgData name="Kay-Ann Lambert (2406927)" userId="S::2406927@student.uwtsd.ac.uk::f3ba89ee-e4cb-4b68-af84-d91912b894d8" providerId="AD" clId="Web-{C6BBB5E0-F4E7-545B-26D1-B26FA33B519B}" dt="2026-06-21T12:15:29.115" v="76" actId="14100"/>
          <ac:picMkLst>
            <pc:docMk/>
            <pc:sldMk cId="1074448820" sldId="263"/>
            <ac:picMk id="2" creationId="{CC170C94-78CB-8939-5285-89D58F563EB8}"/>
          </ac:picMkLst>
        </pc:picChg>
      </pc:sldChg>
      <pc:sldChg chg="modSp">
        <pc:chgData name="Kay-Ann Lambert (2406927)" userId="S::2406927@student.uwtsd.ac.uk::f3ba89ee-e4cb-4b68-af84-d91912b894d8" providerId="AD" clId="Web-{C6BBB5E0-F4E7-545B-26D1-B26FA33B519B}" dt="2026-06-21T12:38:16.949" v="140" actId="20577"/>
        <pc:sldMkLst>
          <pc:docMk/>
          <pc:sldMk cId="3713008229" sldId="265"/>
        </pc:sldMkLst>
        <pc:spChg chg="mod">
          <ac:chgData name="Kay-Ann Lambert (2406927)" userId="S::2406927@student.uwtsd.ac.uk::f3ba89ee-e4cb-4b68-af84-d91912b894d8" providerId="AD" clId="Web-{C6BBB5E0-F4E7-545B-26D1-B26FA33B519B}" dt="2026-06-21T12:38:16.949" v="140" actId="20577"/>
          <ac:spMkLst>
            <pc:docMk/>
            <pc:sldMk cId="3713008229" sldId="265"/>
            <ac:spMk id="2" creationId="{15A4C544-8898-B1B3-560F-283850820A12}"/>
          </ac:spMkLst>
        </pc:spChg>
      </pc:sldChg>
      <pc:sldChg chg="modSp mod setBg">
        <pc:chgData name="Kay-Ann Lambert (2406927)" userId="S::2406927@student.uwtsd.ac.uk::f3ba89ee-e4cb-4b68-af84-d91912b894d8" providerId="AD" clId="Web-{C6BBB5E0-F4E7-545B-26D1-B26FA33B519B}" dt="2026-06-21T12:10:52.359" v="57" actId="20577"/>
        <pc:sldMkLst>
          <pc:docMk/>
          <pc:sldMk cId="3412273574" sldId="267"/>
        </pc:sldMkLst>
        <pc:spChg chg="mod">
          <ac:chgData name="Kay-Ann Lambert (2406927)" userId="S::2406927@student.uwtsd.ac.uk::f3ba89ee-e4cb-4b68-af84-d91912b894d8" providerId="AD" clId="Web-{C6BBB5E0-F4E7-545B-26D1-B26FA33B519B}" dt="2026-06-21T12:10:41.390" v="55" actId="20577"/>
          <ac:spMkLst>
            <pc:docMk/>
            <pc:sldMk cId="3412273574" sldId="267"/>
            <ac:spMk id="2" creationId="{2DD26CE7-E4FC-681C-2C39-2E8003635ED2}"/>
          </ac:spMkLst>
        </pc:spChg>
        <pc:spChg chg="mod">
          <ac:chgData name="Kay-Ann Lambert (2406927)" userId="S::2406927@student.uwtsd.ac.uk::f3ba89ee-e4cb-4b68-af84-d91912b894d8" providerId="AD" clId="Web-{C6BBB5E0-F4E7-545B-26D1-B26FA33B519B}" dt="2026-06-21T12:10:52.359" v="57" actId="20577"/>
          <ac:spMkLst>
            <pc:docMk/>
            <pc:sldMk cId="3412273574" sldId="267"/>
            <ac:spMk id="3" creationId="{0B129191-A2EC-7370-7F4C-6A97E182CEAA}"/>
          </ac:spMkLst>
        </pc:spChg>
      </pc:sldChg>
      <pc:sldChg chg="addSp modSp">
        <pc:chgData name="Kay-Ann Lambert (2406927)" userId="S::2406927@student.uwtsd.ac.uk::f3ba89ee-e4cb-4b68-af84-d91912b894d8" providerId="AD" clId="Web-{C6BBB5E0-F4E7-545B-26D1-B26FA33B519B}" dt="2026-06-21T12:35:43.976" v="129" actId="14100"/>
        <pc:sldMkLst>
          <pc:docMk/>
          <pc:sldMk cId="2659598805" sldId="268"/>
        </pc:sldMkLst>
        <pc:spChg chg="mod">
          <ac:chgData name="Kay-Ann Lambert (2406927)" userId="S::2406927@student.uwtsd.ac.uk::f3ba89ee-e4cb-4b68-af84-d91912b894d8" providerId="AD" clId="Web-{C6BBB5E0-F4E7-545B-26D1-B26FA33B519B}" dt="2026-06-21T12:33:12.910" v="121" actId="20577"/>
          <ac:spMkLst>
            <pc:docMk/>
            <pc:sldMk cId="2659598805" sldId="268"/>
            <ac:spMk id="2" creationId="{5E035D44-DD8F-B9CB-5C62-ECC1B0570AEA}"/>
          </ac:spMkLst>
        </pc:spChg>
        <pc:picChg chg="add mod">
          <ac:chgData name="Kay-Ann Lambert (2406927)" userId="S::2406927@student.uwtsd.ac.uk::f3ba89ee-e4cb-4b68-af84-d91912b894d8" providerId="AD" clId="Web-{C6BBB5E0-F4E7-545B-26D1-B26FA33B519B}" dt="2026-06-21T12:35:43.976" v="129" actId="14100"/>
          <ac:picMkLst>
            <pc:docMk/>
            <pc:sldMk cId="2659598805" sldId="268"/>
            <ac:picMk id="7" creationId="{837C3001-1382-5CC2-13EC-9E636FB6A9D2}"/>
          </ac:picMkLst>
        </pc:picChg>
      </pc:sldChg>
      <pc:sldChg chg="addSp modSp mod setBg">
        <pc:chgData name="Kay-Ann Lambert (2406927)" userId="S::2406927@student.uwtsd.ac.uk::f3ba89ee-e4cb-4b68-af84-d91912b894d8" providerId="AD" clId="Web-{C6BBB5E0-F4E7-545B-26D1-B26FA33B519B}" dt="2026-06-21T12:18:41.198" v="81" actId="14100"/>
        <pc:sldMkLst>
          <pc:docMk/>
          <pc:sldMk cId="4200288521" sldId="269"/>
        </pc:sldMkLst>
        <pc:spChg chg="mod">
          <ac:chgData name="Kay-Ann Lambert (2406927)" userId="S::2406927@student.uwtsd.ac.uk::f3ba89ee-e4cb-4b68-af84-d91912b894d8" providerId="AD" clId="Web-{C6BBB5E0-F4E7-545B-26D1-B26FA33B519B}" dt="2026-06-21T12:04:10.842" v="30" actId="20577"/>
          <ac:spMkLst>
            <pc:docMk/>
            <pc:sldMk cId="4200288521" sldId="269"/>
            <ac:spMk id="12" creationId="{CA037759-2249-DB47-077C-B7BFE4902375}"/>
          </ac:spMkLst>
        </pc:spChg>
        <pc:spChg chg="mod">
          <ac:chgData name="Kay-Ann Lambert (2406927)" userId="S::2406927@student.uwtsd.ac.uk::f3ba89ee-e4cb-4b68-af84-d91912b894d8" providerId="AD" clId="Web-{C6BBB5E0-F4E7-545B-26D1-B26FA33B519B}" dt="2026-06-21T12:05:57.662" v="39" actId="20577"/>
          <ac:spMkLst>
            <pc:docMk/>
            <pc:sldMk cId="4200288521" sldId="269"/>
            <ac:spMk id="15" creationId="{9C14C5FA-7AF4-20D4-D423-B4237E164FDE}"/>
          </ac:spMkLst>
        </pc:spChg>
        <pc:spChg chg="mod">
          <ac:chgData name="Kay-Ann Lambert (2406927)" userId="S::2406927@student.uwtsd.ac.uk::f3ba89ee-e4cb-4b68-af84-d91912b894d8" providerId="AD" clId="Web-{C6BBB5E0-F4E7-545B-26D1-B26FA33B519B}" dt="2026-06-21T12:06:03.880" v="40" actId="20577"/>
          <ac:spMkLst>
            <pc:docMk/>
            <pc:sldMk cId="4200288521" sldId="269"/>
            <ac:spMk id="16" creationId="{F585CCE0-2A0B-6214-89A2-A843252FB4BD}"/>
          </ac:spMkLst>
        </pc:spChg>
        <pc:spChg chg="mod">
          <ac:chgData name="Kay-Ann Lambert (2406927)" userId="S::2406927@student.uwtsd.ac.uk::f3ba89ee-e4cb-4b68-af84-d91912b894d8" providerId="AD" clId="Web-{C6BBB5E0-F4E7-545B-26D1-B26FA33B519B}" dt="2026-06-21T12:05:07.843" v="33" actId="20577"/>
          <ac:spMkLst>
            <pc:docMk/>
            <pc:sldMk cId="4200288521" sldId="269"/>
            <ac:spMk id="17" creationId="{8A41E0B1-FD91-7D75-7389-99E2B9EB24F8}"/>
          </ac:spMkLst>
        </pc:spChg>
        <pc:spChg chg="mod">
          <ac:chgData name="Kay-Ann Lambert (2406927)" userId="S::2406927@student.uwtsd.ac.uk::f3ba89ee-e4cb-4b68-af84-d91912b894d8" providerId="AD" clId="Web-{C6BBB5E0-F4E7-545B-26D1-B26FA33B519B}" dt="2026-06-21T12:06:16.631" v="41" actId="20577"/>
          <ac:spMkLst>
            <pc:docMk/>
            <pc:sldMk cId="4200288521" sldId="269"/>
            <ac:spMk id="18" creationId="{7EA42E16-E84E-346E-DF6E-09EAB4240DF3}"/>
          </ac:spMkLst>
        </pc:spChg>
        <pc:spChg chg="mod">
          <ac:chgData name="Kay-Ann Lambert (2406927)" userId="S::2406927@student.uwtsd.ac.uk::f3ba89ee-e4cb-4b68-af84-d91912b894d8" providerId="AD" clId="Web-{C6BBB5E0-F4E7-545B-26D1-B26FA33B519B}" dt="2026-06-21T12:05:20.906" v="34" actId="20577"/>
          <ac:spMkLst>
            <pc:docMk/>
            <pc:sldMk cId="4200288521" sldId="269"/>
            <ac:spMk id="19" creationId="{E2F8E4B5-CDEA-AFE9-F3E2-E5BBCE871D5E}"/>
          </ac:spMkLst>
        </pc:spChg>
        <pc:spChg chg="mod">
          <ac:chgData name="Kay-Ann Lambert (2406927)" userId="S::2406927@student.uwtsd.ac.uk::f3ba89ee-e4cb-4b68-af84-d91912b894d8" providerId="AD" clId="Web-{C6BBB5E0-F4E7-545B-26D1-B26FA33B519B}" dt="2026-06-21T12:06:29.397" v="42" actId="20577"/>
          <ac:spMkLst>
            <pc:docMk/>
            <pc:sldMk cId="4200288521" sldId="269"/>
            <ac:spMk id="20" creationId="{C65098EF-B7EC-8F53-2776-402C0B14CAD4}"/>
          </ac:spMkLst>
        </pc:spChg>
        <pc:spChg chg="mod">
          <ac:chgData name="Kay-Ann Lambert (2406927)" userId="S::2406927@student.uwtsd.ac.uk::f3ba89ee-e4cb-4b68-af84-d91912b894d8" providerId="AD" clId="Web-{C6BBB5E0-F4E7-545B-26D1-B26FA33B519B}" dt="2026-06-21T11:55:46.564" v="2" actId="20577"/>
          <ac:spMkLst>
            <pc:docMk/>
            <pc:sldMk cId="4200288521" sldId="269"/>
            <ac:spMk id="21" creationId="{71CEE908-DC88-9FF9-E8FA-6C6963664ED0}"/>
          </ac:spMkLst>
        </pc:spChg>
        <pc:picChg chg="add mod">
          <ac:chgData name="Kay-Ann Lambert (2406927)" userId="S::2406927@student.uwtsd.ac.uk::f3ba89ee-e4cb-4b68-af84-d91912b894d8" providerId="AD" clId="Web-{C6BBB5E0-F4E7-545B-26D1-B26FA33B519B}" dt="2026-06-21T12:18:41.198" v="81" actId="14100"/>
          <ac:picMkLst>
            <pc:docMk/>
            <pc:sldMk cId="4200288521" sldId="269"/>
            <ac:picMk id="2" creationId="{88AE20CF-52EF-0B59-99C3-2536A37B56B3}"/>
          </ac:picMkLst>
        </pc:picChg>
      </pc:sldChg>
      <pc:sldChg chg="modSp mod setBg">
        <pc:chgData name="Kay-Ann Lambert (2406927)" userId="S::2406927@student.uwtsd.ac.uk::f3ba89ee-e4cb-4b68-af84-d91912b894d8" providerId="AD" clId="Web-{C6BBB5E0-F4E7-545B-26D1-B26FA33B519B}" dt="2026-06-21T12:10:00.511" v="52" actId="20577"/>
        <pc:sldMkLst>
          <pc:docMk/>
          <pc:sldMk cId="2316274435" sldId="270"/>
        </pc:sldMkLst>
        <pc:spChg chg="mod">
          <ac:chgData name="Kay-Ann Lambert (2406927)" userId="S::2406927@student.uwtsd.ac.uk::f3ba89ee-e4cb-4b68-af84-d91912b894d8" providerId="AD" clId="Web-{C6BBB5E0-F4E7-545B-26D1-B26FA33B519B}" dt="2026-06-21T12:09:37.620" v="51" actId="20577"/>
          <ac:spMkLst>
            <pc:docMk/>
            <pc:sldMk cId="2316274435" sldId="270"/>
            <ac:spMk id="2" creationId="{DF2F4AD8-F0BB-CC32-F0F8-AFC43F6ED1A5}"/>
          </ac:spMkLst>
        </pc:spChg>
        <pc:spChg chg="mod">
          <ac:chgData name="Kay-Ann Lambert (2406927)" userId="S::2406927@student.uwtsd.ac.uk::f3ba89ee-e4cb-4b68-af84-d91912b894d8" providerId="AD" clId="Web-{C6BBB5E0-F4E7-545B-26D1-B26FA33B519B}" dt="2026-06-21T12:10:00.511" v="52" actId="20577"/>
          <ac:spMkLst>
            <pc:docMk/>
            <pc:sldMk cId="2316274435" sldId="270"/>
            <ac:spMk id="3" creationId="{92EA21F2-97B1-C7AF-644C-FC412064F904}"/>
          </ac:spMkLst>
        </pc:spChg>
      </pc:sldChg>
      <pc:sldChg chg="modSp">
        <pc:chgData name="Kay-Ann Lambert (2406927)" userId="S::2406927@student.uwtsd.ac.uk::f3ba89ee-e4cb-4b68-af84-d91912b894d8" providerId="AD" clId="Web-{C6BBB5E0-F4E7-545B-26D1-B26FA33B519B}" dt="2026-06-21T12:24:11.694" v="93" actId="20577"/>
        <pc:sldMkLst>
          <pc:docMk/>
          <pc:sldMk cId="81486402" sldId="271"/>
        </pc:sldMkLst>
        <pc:spChg chg="mod">
          <ac:chgData name="Kay-Ann Lambert (2406927)" userId="S::2406927@student.uwtsd.ac.uk::f3ba89ee-e4cb-4b68-af84-d91912b894d8" providerId="AD" clId="Web-{C6BBB5E0-F4E7-545B-26D1-B26FA33B519B}" dt="2026-06-21T12:24:11.694" v="93" actId="20577"/>
          <ac:spMkLst>
            <pc:docMk/>
            <pc:sldMk cId="81486402" sldId="271"/>
            <ac:spMk id="2" creationId="{9DB775BB-B442-CAD5-8968-30137EAB0903}"/>
          </ac:spMkLst>
        </pc:spChg>
      </pc:sldChg>
      <pc:sldChg chg="addSp modSp mod setBg">
        <pc:chgData name="Kay-Ann Lambert (2406927)" userId="S::2406927@student.uwtsd.ac.uk::f3ba89ee-e4cb-4b68-af84-d91912b894d8" providerId="AD" clId="Web-{C6BBB5E0-F4E7-545B-26D1-B26FA33B519B}" dt="2026-06-21T12:32:30.534" v="117" actId="1076"/>
        <pc:sldMkLst>
          <pc:docMk/>
          <pc:sldMk cId="148900761" sldId="272"/>
        </pc:sldMkLst>
        <pc:spChg chg="mod">
          <ac:chgData name="Kay-Ann Lambert (2406927)" userId="S::2406927@student.uwtsd.ac.uk::f3ba89ee-e4cb-4b68-af84-d91912b894d8" providerId="AD" clId="Web-{C6BBB5E0-F4E7-545B-26D1-B26FA33B519B}" dt="2026-06-21T12:07:10.429" v="44" actId="20577"/>
          <ac:spMkLst>
            <pc:docMk/>
            <pc:sldMk cId="148900761" sldId="272"/>
            <ac:spMk id="2" creationId="{C2CBA522-400D-4350-6B41-1745BA34B128}"/>
          </ac:spMkLst>
        </pc:spChg>
        <pc:picChg chg="add mod">
          <ac:chgData name="Kay-Ann Lambert (2406927)" userId="S::2406927@student.uwtsd.ac.uk::f3ba89ee-e4cb-4b68-af84-d91912b894d8" providerId="AD" clId="Web-{C6BBB5E0-F4E7-545B-26D1-B26FA33B519B}" dt="2026-06-21T12:32:30.534" v="117" actId="1076"/>
          <ac:picMkLst>
            <pc:docMk/>
            <pc:sldMk cId="148900761" sldId="272"/>
            <ac:picMk id="8" creationId="{AB4C1138-2A09-7A16-E432-1DA5968D91F4}"/>
          </ac:picMkLst>
        </pc:picChg>
      </pc:sldChg>
      <pc:sldChg chg="addSp modSp mod setBg">
        <pc:chgData name="Kay-Ann Lambert (2406927)" userId="S::2406927@student.uwtsd.ac.uk::f3ba89ee-e4cb-4b68-af84-d91912b894d8" providerId="AD" clId="Web-{C6BBB5E0-F4E7-545B-26D1-B26FA33B519B}" dt="2026-06-21T12:29:00.123" v="106" actId="1076"/>
        <pc:sldMkLst>
          <pc:docMk/>
          <pc:sldMk cId="2704331230" sldId="273"/>
        </pc:sldMkLst>
        <pc:spChg chg="mod">
          <ac:chgData name="Kay-Ann Lambert (2406927)" userId="S::2406927@student.uwtsd.ac.uk::f3ba89ee-e4cb-4b68-af84-d91912b894d8" providerId="AD" clId="Web-{C6BBB5E0-F4E7-545B-26D1-B26FA33B519B}" dt="2026-06-21T12:07:39.555" v="46" actId="20577"/>
          <ac:spMkLst>
            <pc:docMk/>
            <pc:sldMk cId="2704331230" sldId="273"/>
            <ac:spMk id="2" creationId="{1B652E02-6DF1-E800-29AA-5F7F78B14151}"/>
          </ac:spMkLst>
        </pc:spChg>
        <pc:picChg chg="add mod">
          <ac:chgData name="Kay-Ann Lambert (2406927)" userId="S::2406927@student.uwtsd.ac.uk::f3ba89ee-e4cb-4b68-af84-d91912b894d8" providerId="AD" clId="Web-{C6BBB5E0-F4E7-545B-26D1-B26FA33B519B}" dt="2026-06-21T12:29:00.123" v="106" actId="1076"/>
          <ac:picMkLst>
            <pc:docMk/>
            <pc:sldMk cId="2704331230" sldId="273"/>
            <ac:picMk id="4" creationId="{046924CF-EB6C-EF78-13F6-1A6854D89058}"/>
          </ac:picMkLst>
        </pc:picChg>
      </pc:sldChg>
    </pc:docChg>
  </pc:docChgLst>
  <pc:docChgLst>
    <pc:chgData name="Kay-Ann Lambert (2406927)" userId="S::2406927@student.uwtsd.ac.uk::f3ba89ee-e4cb-4b68-af84-d91912b894d8" providerId="AD" clId="Web-{69BA6614-D4D9-76E3-3F8A-EAF9AD654C5F}"/>
    <pc:docChg chg="mod addSld delSld modSld sldOrd addMainMaster delMainMaster">
      <pc:chgData name="Kay-Ann Lambert (2406927)" userId="S::2406927@student.uwtsd.ac.uk::f3ba89ee-e4cb-4b68-af84-d91912b894d8" providerId="AD" clId="Web-{69BA6614-D4D9-76E3-3F8A-EAF9AD654C5F}" dt="2026-06-20T14:43:29.677" v="75"/>
      <pc:docMkLst>
        <pc:docMk/>
      </pc:docMkLst>
      <pc:sldChg chg="addSp delSp modSp mod modClrScheme delDesignElem chgLayout">
        <pc:chgData name="Kay-Ann Lambert (2406927)" userId="S::2406927@student.uwtsd.ac.uk::f3ba89ee-e4cb-4b68-af84-d91912b894d8" providerId="AD" clId="Web-{69BA6614-D4D9-76E3-3F8A-EAF9AD654C5F}" dt="2026-06-19T22:45:12.250" v="56"/>
        <pc:sldMkLst>
          <pc:docMk/>
          <pc:sldMk cId="3185725756" sldId="258"/>
        </pc:sldMkLst>
        <pc:spChg chg="mod ord">
          <ac:chgData name="Kay-Ann Lambert (2406927)" userId="S::2406927@student.uwtsd.ac.uk::f3ba89ee-e4cb-4b68-af84-d91912b894d8" providerId="AD" clId="Web-{69BA6614-D4D9-76E3-3F8A-EAF9AD654C5F}" dt="2026-06-19T22:45:12.250" v="56"/>
          <ac:spMkLst>
            <pc:docMk/>
            <pc:sldMk cId="3185725756" sldId="258"/>
            <ac:spMk id="2" creationId="{4978EA4E-E1C5-D37A-66CA-17EA2BD968A0}"/>
          </ac:spMkLst>
        </pc:spChg>
        <pc:spChg chg="mod ord">
          <ac:chgData name="Kay-Ann Lambert (2406927)" userId="S::2406927@student.uwtsd.ac.uk::f3ba89ee-e4cb-4b68-af84-d91912b894d8" providerId="AD" clId="Web-{69BA6614-D4D9-76E3-3F8A-EAF9AD654C5F}" dt="2026-06-19T22:45:12.250" v="56"/>
          <ac:spMkLst>
            <pc:docMk/>
            <pc:sldMk cId="3185725756" sldId="258"/>
            <ac:spMk id="4" creationId="{2CFB20D1-6859-CA24-8E5E-BBF7175640D4}"/>
          </ac:spMkLst>
        </pc:spChg>
        <pc:graphicFrameChg chg="mod ord">
          <ac:chgData name="Kay-Ann Lambert (2406927)" userId="S::2406927@student.uwtsd.ac.uk::f3ba89ee-e4cb-4b68-af84-d91912b894d8" providerId="AD" clId="Web-{69BA6614-D4D9-76E3-3F8A-EAF9AD654C5F}" dt="2026-06-19T22:45:12.250" v="56"/>
          <ac:graphicFrameMkLst>
            <pc:docMk/>
            <pc:sldMk cId="3185725756" sldId="258"/>
            <ac:graphicFrameMk id="6" creationId="{E1321E22-3161-FA51-6B61-52116CEDD973}"/>
          </ac:graphicFrameMkLst>
        </pc:graphicFrameChg>
      </pc:sldChg>
      <pc:sldChg chg="modSp del mod modClrScheme chgLayout">
        <pc:chgData name="Kay-Ann Lambert (2406927)" userId="S::2406927@student.uwtsd.ac.uk::f3ba89ee-e4cb-4b68-af84-d91912b894d8" providerId="AD" clId="Web-{69BA6614-D4D9-76E3-3F8A-EAF9AD654C5F}" dt="2026-06-20T14:40:19.139" v="73"/>
        <pc:sldMkLst>
          <pc:docMk/>
          <pc:sldMk cId="58847989" sldId="260"/>
        </pc:sldMkLst>
      </pc:sldChg>
      <pc:sldChg chg="ord">
        <pc:chgData name="Kay-Ann Lambert (2406927)" userId="S::2406927@student.uwtsd.ac.uk::f3ba89ee-e4cb-4b68-af84-d91912b894d8" providerId="AD" clId="Web-{69BA6614-D4D9-76E3-3F8A-EAF9AD654C5F}" dt="2026-06-20T14:42:46.822" v="74"/>
        <pc:sldMkLst>
          <pc:docMk/>
          <pc:sldMk cId="3946424148" sldId="261"/>
        </pc:sldMkLst>
      </pc:sldChg>
      <pc:sldChg chg="addSp delSp modSp mod modClrScheme delDesignElem chgLayout">
        <pc:chgData name="Kay-Ann Lambert (2406927)" userId="S::2406927@student.uwtsd.ac.uk::f3ba89ee-e4cb-4b68-af84-d91912b894d8" providerId="AD" clId="Web-{69BA6614-D4D9-76E3-3F8A-EAF9AD654C5F}" dt="2026-06-20T00:06:41.018" v="72"/>
        <pc:sldMkLst>
          <pc:docMk/>
          <pc:sldMk cId="3960580136" sldId="261"/>
        </pc:sldMkLst>
        <pc:spChg chg="add mod">
          <ac:chgData name="Kay-Ann Lambert (2406927)" userId="S::2406927@student.uwtsd.ac.uk::f3ba89ee-e4cb-4b68-af84-d91912b894d8" providerId="AD" clId="Web-{69BA6614-D4D9-76E3-3F8A-EAF9AD654C5F}" dt="2026-06-20T00:06:41.018" v="72"/>
          <ac:spMkLst>
            <pc:docMk/>
            <pc:sldMk cId="3960580136" sldId="261"/>
            <ac:spMk id="11" creationId="{CFECBA91-25EF-3D40-E1DC-802908FC5FE7}"/>
          </ac:spMkLst>
        </pc:spChg>
      </pc:sldChg>
      <pc:sldChg chg="new">
        <pc:chgData name="Kay-Ann Lambert (2406927)" userId="S::2406927@student.uwtsd.ac.uk::f3ba89ee-e4cb-4b68-af84-d91912b894d8" providerId="AD" clId="Web-{69BA6614-D4D9-76E3-3F8A-EAF9AD654C5F}" dt="2026-06-20T14:43:29.677" v="75"/>
        <pc:sldMkLst>
          <pc:docMk/>
          <pc:sldMk cId="1266019975" sldId="263"/>
        </pc:sldMkLst>
      </pc:sldChg>
    </pc:docChg>
  </pc:docChgLst>
  <pc:docChgLst>
    <pc:chgData name="Kay-Ann Lambert (2406927)" userId="S::2406927@student.uwtsd.ac.uk::f3ba89ee-e4cb-4b68-af84-d91912b894d8" providerId="AD" clId="Web-{DDCE7477-E876-F2FA-A45A-E82305A781FC}"/>
    <pc:docChg chg="mod addSld delSld modSld sldOrd addMainMaster delMainMaster">
      <pc:chgData name="Kay-Ann Lambert (2406927)" userId="S::2406927@student.uwtsd.ac.uk::f3ba89ee-e4cb-4b68-af84-d91912b894d8" providerId="AD" clId="Web-{DDCE7477-E876-F2FA-A45A-E82305A781FC}" dt="2026-06-21T11:46:57.658" v="6318"/>
      <pc:docMkLst>
        <pc:docMk/>
      </pc:docMkLst>
      <pc:sldChg chg="addSp delSp modSp mod ord setBg modClrScheme delDesignElem chgLayout">
        <pc:chgData name="Kay-Ann Lambert (2406927)" userId="S::2406927@student.uwtsd.ac.uk::f3ba89ee-e4cb-4b68-af84-d91912b894d8" providerId="AD" clId="Web-{DDCE7477-E876-F2FA-A45A-E82305A781FC}" dt="2026-06-21T10:04:29.591" v="5782"/>
        <pc:sldMkLst>
          <pc:docMk/>
          <pc:sldMk cId="3185725756" sldId="258"/>
        </pc:sldMkLst>
        <pc:spChg chg="mod ord">
          <ac:chgData name="Kay-Ann Lambert (2406927)" userId="S::2406927@student.uwtsd.ac.uk::f3ba89ee-e4cb-4b68-af84-d91912b894d8" providerId="AD" clId="Web-{DDCE7477-E876-F2FA-A45A-E82305A781FC}" dt="2026-06-20T23:48:40.508" v="2409" actId="20577"/>
          <ac:spMkLst>
            <pc:docMk/>
            <pc:sldMk cId="3185725756" sldId="258"/>
            <ac:spMk id="2" creationId="{4978EA4E-E1C5-D37A-66CA-17EA2BD968A0}"/>
          </ac:spMkLst>
        </pc:spChg>
        <pc:spChg chg="mod ord">
          <ac:chgData name="Kay-Ann Lambert (2406927)" userId="S::2406927@student.uwtsd.ac.uk::f3ba89ee-e4cb-4b68-af84-d91912b894d8" providerId="AD" clId="Web-{DDCE7477-E876-F2FA-A45A-E82305A781FC}" dt="2026-06-20T23:44:51.857" v="2405"/>
          <ac:spMkLst>
            <pc:docMk/>
            <pc:sldMk cId="3185725756" sldId="258"/>
            <ac:spMk id="4" creationId="{2CFB20D1-6859-CA24-8E5E-BBF7175640D4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7:53.089" v="458"/>
          <ac:spMkLst>
            <pc:docMk/>
            <pc:sldMk cId="3185725756" sldId="258"/>
            <ac:spMk id="36" creationId="{809C0BCD-BEE9-423F-A51C-BCCD8E5EAADA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19:59:40.257" v="384"/>
          <ac:spMkLst>
            <pc:docMk/>
            <pc:sldMk cId="3185725756" sldId="258"/>
            <ac:spMk id="37" creationId="{809C0BCD-BEE9-423F-A51C-BCCD8E5EAADA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19:59:40.257" v="384"/>
          <ac:spMkLst>
            <pc:docMk/>
            <pc:sldMk cId="3185725756" sldId="258"/>
            <ac:spMk id="38" creationId="{9998D094-42B2-42BA-AA14-E8FBE073A5D8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19:59:40.257" v="384"/>
          <ac:spMkLst>
            <pc:docMk/>
            <pc:sldMk cId="3185725756" sldId="258"/>
            <ac:spMk id="40" creationId="{528301FC-82B0-4948-93CF-C7150E95DA78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7:53.089" v="458"/>
          <ac:spMkLst>
            <pc:docMk/>
            <pc:sldMk cId="3185725756" sldId="258"/>
            <ac:spMk id="42" creationId="{9998D094-42B2-42BA-AA14-E8FBE073A5D8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7:53.089" v="458"/>
          <ac:spMkLst>
            <pc:docMk/>
            <pc:sldMk cId="3185725756" sldId="258"/>
            <ac:spMk id="44" creationId="{528301FC-82B0-4948-93CF-C7150E95DA78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4:22.800" v="445"/>
          <ac:spMkLst>
            <pc:docMk/>
            <pc:sldMk cId="3185725756" sldId="258"/>
            <ac:spMk id="287" creationId="{2EF7C252-67AA-4C4E-B73A-6C367865C153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4:31.628" v="447"/>
          <ac:spMkLst>
            <pc:docMk/>
            <pc:sldMk cId="3185725756" sldId="258"/>
            <ac:spMk id="289" creationId="{42E9009C-D0E3-46ED-935B-6C1C29650EDC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4:31.628" v="447"/>
          <ac:spMkLst>
            <pc:docMk/>
            <pc:sldMk cId="3185725756" sldId="258"/>
            <ac:spMk id="290" creationId="{293067CD-13A7-4384-B15E-5D49AF03BBA4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5:17.786" v="449"/>
          <ac:spMkLst>
            <pc:docMk/>
            <pc:sldMk cId="3185725756" sldId="258"/>
            <ac:spMk id="292" creationId="{E3DC42C2-6B58-404C-B339-2C72808A5BE1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5:17.786" v="449"/>
          <ac:spMkLst>
            <pc:docMk/>
            <pc:sldMk cId="3185725756" sldId="258"/>
            <ac:spMk id="293" creationId="{FCF82941-5589-49BF-B6B1-76122B2D0EA6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1:11:32.336" v="1013"/>
          <ac:spMkLst>
            <pc:docMk/>
            <pc:sldMk cId="3185725756" sldId="258"/>
            <ac:spMk id="386" creationId="{92B62F77-1479-4D2D-B6C8-31B802DCDF74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1:11:32.336" v="1013"/>
          <ac:spMkLst>
            <pc:docMk/>
            <pc:sldMk cId="3185725756" sldId="258"/>
            <ac:spMk id="387" creationId="{729C1B0C-3DC9-42D7-83F4-4BA553581685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1:11:32.336" v="1013"/>
          <ac:spMkLst>
            <pc:docMk/>
            <pc:sldMk cId="3185725756" sldId="258"/>
            <ac:spMk id="388" creationId="{6843A038-D982-4F12-AA93-4700675D8A75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7:53.027" v="457"/>
          <ac:spMkLst>
            <pc:docMk/>
            <pc:sldMk cId="3185725756" sldId="258"/>
            <ac:spMk id="389" creationId="{F5E52E17-DE31-4BC9-9409-C84E25C68A6E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1:11:32.336" v="1013"/>
          <ac:spMkLst>
            <pc:docMk/>
            <pc:sldMk cId="3185725756" sldId="258"/>
            <ac:spMk id="390" creationId="{A31A40F9-5ECE-4397-9B8F-CCA17D87C154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7:53.027" v="457"/>
          <ac:spMkLst>
            <pc:docMk/>
            <pc:sldMk cId="3185725756" sldId="258"/>
            <ac:spMk id="391" creationId="{9CCE7D60-361C-425C-BBC0-DE906C069D06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1:11:32.336" v="1013"/>
          <ac:spMkLst>
            <pc:docMk/>
            <pc:sldMk cId="3185725756" sldId="258"/>
            <ac:spMk id="392" creationId="{4C55FBB2-EBF1-469C-A635-09EABA04F455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7:53.027" v="457"/>
          <ac:spMkLst>
            <pc:docMk/>
            <pc:sldMk cId="3185725756" sldId="258"/>
            <ac:spMk id="393" creationId="{F83F538E-BD48-4175-B531-31BEB1C57DC4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6:31.154" v="1401"/>
          <ac:spMkLst>
            <pc:docMk/>
            <pc:sldMk cId="3185725756" sldId="258"/>
            <ac:spMk id="394" creationId="{041AB071-DCA2-42CD-9124-1185AB226EEA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9:19.703" v="468"/>
          <ac:spMkLst>
            <pc:docMk/>
            <pc:sldMk cId="3185725756" sldId="258"/>
            <ac:spMk id="395" creationId="{F5E52E17-DE31-4BC9-9409-C84E25C68A6E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9:19.703" v="468"/>
          <ac:spMkLst>
            <pc:docMk/>
            <pc:sldMk cId="3185725756" sldId="258"/>
            <ac:spMk id="396" creationId="{9CCE7D60-361C-425C-BBC0-DE906C069D06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0:29:19.703" v="468"/>
          <ac:spMkLst>
            <pc:docMk/>
            <pc:sldMk cId="3185725756" sldId="258"/>
            <ac:spMk id="397" creationId="{F83F538E-BD48-4175-B531-31BEB1C57DC4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6:31.154" v="1401"/>
          <ac:spMkLst>
            <pc:docMk/>
            <pc:sldMk cId="3185725756" sldId="258"/>
            <ac:spMk id="398" creationId="{0392547C-FF3C-4937-BC39-BDA087FC5ADC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6:31.154" v="1401"/>
          <ac:spMkLst>
            <pc:docMk/>
            <pc:sldMk cId="3185725756" sldId="258"/>
            <ac:spMk id="399" creationId="{EF78E39C-4C90-437A-AC49-F4C5DD14809C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8:08.599" v="1413"/>
          <ac:spMkLst>
            <pc:docMk/>
            <pc:sldMk cId="3185725756" sldId="258"/>
            <ac:spMk id="400" creationId="{041AB071-DCA2-42CD-9124-1185AB226EEA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6:43.201" v="1403"/>
          <ac:spMkLst>
            <pc:docMk/>
            <pc:sldMk cId="3185725756" sldId="258"/>
            <ac:spMk id="401" creationId="{69F6ED3D-BEC9-433A-B753-609FD3F3B1D1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6:43.201" v="1403"/>
          <ac:spMkLst>
            <pc:docMk/>
            <pc:sldMk cId="3185725756" sldId="258"/>
            <ac:spMk id="402" creationId="{6BB3B575-5DE0-4222-BFD0-3EF1834220C5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6:43.201" v="1403"/>
          <ac:spMkLst>
            <pc:docMk/>
            <pc:sldMk cId="3185725756" sldId="258"/>
            <ac:spMk id="403" creationId="{C415A303-9056-4604-A81B-16C7F329A0BE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8:08.599" v="1413"/>
          <ac:spMkLst>
            <pc:docMk/>
            <pc:sldMk cId="3185725756" sldId="258"/>
            <ac:spMk id="404" creationId="{0392547C-FF3C-4937-BC39-BDA087FC5ADC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7:29.424" v="1405"/>
          <ac:spMkLst>
            <pc:docMk/>
            <pc:sldMk cId="3185725756" sldId="258"/>
            <ac:spMk id="405" creationId="{F5E52E17-DE31-4BC9-9409-C84E25C68A6E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7:29.424" v="1405"/>
          <ac:spMkLst>
            <pc:docMk/>
            <pc:sldMk cId="3185725756" sldId="258"/>
            <ac:spMk id="406" creationId="{9CCE7D60-361C-425C-BBC0-DE906C069D06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7:29.424" v="1405"/>
          <ac:spMkLst>
            <pc:docMk/>
            <pc:sldMk cId="3185725756" sldId="258"/>
            <ac:spMk id="407" creationId="{F83F538E-BD48-4175-B531-31BEB1C57DC4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8:08.599" v="1413"/>
          <ac:spMkLst>
            <pc:docMk/>
            <pc:sldMk cId="3185725756" sldId="258"/>
            <ac:spMk id="408" creationId="{EF78E39C-4C90-437A-AC49-F4C5DD14809C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40:03.873" v="1421"/>
          <ac:spMkLst>
            <pc:docMk/>
            <pc:sldMk cId="3185725756" sldId="258"/>
            <ac:spMk id="410" creationId="{D6EE4256-458B-404C-9B94-A70BE6ADEB98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40:03.873" v="1421"/>
          <ac:spMkLst>
            <pc:docMk/>
            <pc:sldMk cId="3185725756" sldId="258"/>
            <ac:spMk id="411" creationId="{55A4CF6E-7121-42F9-96F4-34B006CDA656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40:03.873" v="1421"/>
          <ac:spMkLst>
            <pc:docMk/>
            <pc:sldMk cId="3185725756" sldId="258"/>
            <ac:spMk id="412" creationId="{9F100E14-B7EA-4052-AEF7-30BAD58C1BAC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40:03.873" v="1421"/>
          <ac:spMkLst>
            <pc:docMk/>
            <pc:sldMk cId="3185725756" sldId="258"/>
            <ac:spMk id="413" creationId="{BAB9592D-B230-4582-8300-D136BE6E05EE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40:03.873" v="1421"/>
          <ac:spMkLst>
            <pc:docMk/>
            <pc:sldMk cId="3185725756" sldId="258"/>
            <ac:spMk id="414" creationId="{48CB4C51-7EA5-40D9-A230-538C75113689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9:44.294" v="1418"/>
          <ac:spMkLst>
            <pc:docMk/>
            <pc:sldMk cId="3185725756" sldId="258"/>
            <ac:spMk id="419" creationId="{CC4AC7C4-D5CE-4603-98D5-CCABE64C18B5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39:44.294" v="1418"/>
          <ac:spMkLst>
            <pc:docMk/>
            <pc:sldMk cId="3185725756" sldId="258"/>
            <ac:spMk id="421" creationId="{78CF0775-27C9-4D32-A833-64CE4537F8D3}"/>
          </ac:spMkLst>
        </pc:spChg>
        <pc:graphicFrameChg chg="mod ord modGraphic">
          <ac:chgData name="Kay-Ann Lambert (2406927)" userId="S::2406927@student.uwtsd.ac.uk::f3ba89ee-e4cb-4b68-af84-d91912b894d8" providerId="AD" clId="Web-{DDCE7477-E876-F2FA-A45A-E82305A781FC}" dt="2026-06-20T23:44:51.857" v="2405"/>
          <ac:graphicFrameMkLst>
            <pc:docMk/>
            <pc:sldMk cId="3185725756" sldId="258"/>
            <ac:graphicFrameMk id="6" creationId="{E1321E22-3161-FA51-6B61-52116CEDD973}"/>
          </ac:graphicFrameMkLst>
        </pc:graphicFrameChg>
        <pc:picChg chg="add mod ord">
          <ac:chgData name="Kay-Ann Lambert (2406927)" userId="S::2406927@student.uwtsd.ac.uk::f3ba89ee-e4cb-4b68-af84-d91912b894d8" providerId="AD" clId="Web-{DDCE7477-E876-F2FA-A45A-E82305A781FC}" dt="2026-06-20T22:40:03.873" v="1421"/>
          <ac:picMkLst>
            <pc:docMk/>
            <pc:sldMk cId="3185725756" sldId="258"/>
            <ac:picMk id="282" creationId="{34630B86-34A7-ECC6-223A-29620EE24325}"/>
          </ac:picMkLst>
        </pc:picChg>
        <pc:picChg chg="add mod ord">
          <ac:chgData name="Kay-Ann Lambert (2406927)" userId="S::2406927@student.uwtsd.ac.uk::f3ba89ee-e4cb-4b68-af84-d91912b894d8" providerId="AD" clId="Web-{DDCE7477-E876-F2FA-A45A-E82305A781FC}" dt="2026-06-20T22:40:03.873" v="1421"/>
          <ac:picMkLst>
            <pc:docMk/>
            <pc:sldMk cId="3185725756" sldId="258"/>
            <ac:picMk id="384" creationId="{D748B719-EF9D-F7CA-340C-C72933719112}"/>
          </ac:picMkLst>
        </pc:picChg>
        <pc:cxnChg chg="add del">
          <ac:chgData name="Kay-Ann Lambert (2406927)" userId="S::2406927@student.uwtsd.ac.uk::f3ba89ee-e4cb-4b68-af84-d91912b894d8" providerId="AD" clId="Web-{DDCE7477-E876-F2FA-A45A-E82305A781FC}" dt="2026-06-20T19:59:40.257" v="384"/>
          <ac:cxnSpMkLst>
            <pc:docMk/>
            <pc:sldMk cId="3185725756" sldId="258"/>
            <ac:cxnSpMk id="39" creationId="{8465D64B-59F4-4BDC-B833-A17EF1E04697}"/>
          </ac:cxnSpMkLst>
        </pc:cxnChg>
        <pc:cxnChg chg="add del">
          <ac:chgData name="Kay-Ann Lambert (2406927)" userId="S::2406927@student.uwtsd.ac.uk::f3ba89ee-e4cb-4b68-af84-d91912b894d8" providerId="AD" clId="Web-{DDCE7477-E876-F2FA-A45A-E82305A781FC}" dt="2026-06-20T19:59:40.257" v="384"/>
          <ac:cxnSpMkLst>
            <pc:docMk/>
            <pc:sldMk cId="3185725756" sldId="258"/>
            <ac:cxnSpMk id="41" creationId="{400932E7-1E96-4562-BF1C-7C1A543CBABD}"/>
          </ac:cxnSpMkLst>
        </pc:cxnChg>
        <pc:cxnChg chg="add del">
          <ac:chgData name="Kay-Ann Lambert (2406927)" userId="S::2406927@student.uwtsd.ac.uk::f3ba89ee-e4cb-4b68-af84-d91912b894d8" providerId="AD" clId="Web-{DDCE7477-E876-F2FA-A45A-E82305A781FC}" dt="2026-06-20T20:24:22.800" v="445"/>
          <ac:cxnSpMkLst>
            <pc:docMk/>
            <pc:sldMk cId="3185725756" sldId="258"/>
            <ac:cxnSpMk id="43" creationId="{8465D64B-59F4-4BDC-B833-A17EF1E04697}"/>
          </ac:cxnSpMkLst>
        </pc:cxnChg>
        <pc:cxnChg chg="add del">
          <ac:chgData name="Kay-Ann Lambert (2406927)" userId="S::2406927@student.uwtsd.ac.uk::f3ba89ee-e4cb-4b68-af84-d91912b894d8" providerId="AD" clId="Web-{DDCE7477-E876-F2FA-A45A-E82305A781FC}" dt="2026-06-20T20:25:17.786" v="449"/>
          <ac:cxnSpMkLst>
            <pc:docMk/>
            <pc:sldMk cId="3185725756" sldId="258"/>
            <ac:cxnSpMk id="45" creationId="{400932E7-1E96-4562-BF1C-7C1A543CBABD}"/>
          </ac:cxnSpMkLst>
        </pc:cxnChg>
      </pc:sldChg>
      <pc:sldChg chg="del">
        <pc:chgData name="Kay-Ann Lambert (2406927)" userId="S::2406927@student.uwtsd.ac.uk::f3ba89ee-e4cb-4b68-af84-d91912b894d8" providerId="AD" clId="Web-{DDCE7477-E876-F2FA-A45A-E82305A781FC}" dt="2026-06-20T19:24:50.278" v="0"/>
        <pc:sldMkLst>
          <pc:docMk/>
          <pc:sldMk cId="3946424148" sldId="261"/>
        </pc:sldMkLst>
      </pc:sldChg>
      <pc:sldChg chg="addSp delSp modSp mod setBg modClrScheme chgLayout">
        <pc:chgData name="Kay-Ann Lambert (2406927)" userId="S::2406927@student.uwtsd.ac.uk::f3ba89ee-e4cb-4b68-af84-d91912b894d8" providerId="AD" clId="Web-{DDCE7477-E876-F2FA-A45A-E82305A781FC}" dt="2026-06-21T10:31:37.472" v="5843"/>
        <pc:sldMkLst>
          <pc:docMk/>
          <pc:sldMk cId="3250026369" sldId="262"/>
        </pc:sldMkLst>
        <pc:spChg chg="mod ord">
          <ac:chgData name="Kay-Ann Lambert (2406927)" userId="S::2406927@student.uwtsd.ac.uk::f3ba89ee-e4cb-4b68-af84-d91912b894d8" providerId="AD" clId="Web-{DDCE7477-E876-F2FA-A45A-E82305A781FC}" dt="2026-06-20T23:44:51.857" v="2405"/>
          <ac:spMkLst>
            <pc:docMk/>
            <pc:sldMk cId="3250026369" sldId="262"/>
            <ac:spMk id="2" creationId="{D811C775-1037-A411-A898-493188E66AA6}"/>
          </ac:spMkLst>
        </pc:spChg>
        <pc:spChg chg="mod ord">
          <ac:chgData name="Kay-Ann Lambert (2406927)" userId="S::2406927@student.uwtsd.ac.uk::f3ba89ee-e4cb-4b68-af84-d91912b894d8" providerId="AD" clId="Web-{DDCE7477-E876-F2FA-A45A-E82305A781FC}" dt="2026-06-20T23:44:51.857" v="2405"/>
          <ac:spMkLst>
            <pc:docMk/>
            <pc:sldMk cId="3250026369" sldId="262"/>
            <ac:spMk id="3" creationId="{74CDE515-6635-A830-5A6B-D552317BB003}"/>
          </ac:spMkLst>
        </pc:spChg>
        <pc:spChg chg="add del mod ord">
          <ac:chgData name="Kay-Ann Lambert (2406927)" userId="S::2406927@student.uwtsd.ac.uk::f3ba89ee-e4cb-4b68-af84-d91912b894d8" providerId="AD" clId="Web-{DDCE7477-E876-F2FA-A45A-E82305A781FC}" dt="2026-06-20T21:04:22.912" v="986"/>
          <ac:spMkLst>
            <pc:docMk/>
            <pc:sldMk cId="3250026369" sldId="262"/>
            <ac:spMk id="4" creationId="{A723E76F-9537-93B6-94AD-DAEC413964F0}"/>
          </ac:spMkLst>
        </pc:spChg>
        <pc:spChg chg="mod ord">
          <ac:chgData name="Kay-Ann Lambert (2406927)" userId="S::2406927@student.uwtsd.ac.uk::f3ba89ee-e4cb-4b68-af84-d91912b894d8" providerId="AD" clId="Web-{DDCE7477-E876-F2FA-A45A-E82305A781FC}" dt="2026-06-20T23:44:51.857" v="2405"/>
          <ac:spMkLst>
            <pc:docMk/>
            <pc:sldMk cId="3250026369" sldId="262"/>
            <ac:spMk id="5" creationId="{DD8D9C5C-865D-42BF-F15E-083E7C9FEFD8}"/>
          </ac:spMkLst>
        </pc:spChg>
        <pc:spChg chg="mod ord">
          <ac:chgData name="Kay-Ann Lambert (2406927)" userId="S::2406927@student.uwtsd.ac.uk::f3ba89ee-e4cb-4b68-af84-d91912b894d8" providerId="AD" clId="Web-{DDCE7477-E876-F2FA-A45A-E82305A781FC}" dt="2026-06-20T23:51:08.236" v="2412" actId="20577"/>
          <ac:spMkLst>
            <pc:docMk/>
            <pc:sldMk cId="3250026369" sldId="262"/>
            <ac:spMk id="6" creationId="{9F10C781-670B-CF92-3532-B2B2A44A0F9F}"/>
          </ac:spMkLst>
        </pc:spChg>
        <pc:spChg chg="del mod">
          <ac:chgData name="Kay-Ann Lambert (2406927)" userId="S::2406927@student.uwtsd.ac.uk::f3ba89ee-e4cb-4b68-af84-d91912b894d8" providerId="AD" clId="Web-{DDCE7477-E876-F2FA-A45A-E82305A781FC}" dt="2026-06-20T20:13:14.071" v="423"/>
          <ac:spMkLst>
            <pc:docMk/>
            <pc:sldMk cId="3250026369" sldId="262"/>
            <ac:spMk id="7" creationId="{D378966E-F57A-D98A-BC3B-DB73DFD3ABF4}"/>
          </ac:spMkLst>
        </pc:spChg>
        <pc:graphicFrameChg chg="add del">
          <ac:chgData name="Kay-Ann Lambert (2406927)" userId="S::2406927@student.uwtsd.ac.uk::f3ba89ee-e4cb-4b68-af84-d91912b894d8" providerId="AD" clId="Web-{DDCE7477-E876-F2FA-A45A-E82305A781FC}" dt="2026-06-20T21:02:03.155" v="970"/>
          <ac:graphicFrameMkLst>
            <pc:docMk/>
            <pc:sldMk cId="3250026369" sldId="262"/>
            <ac:graphicFrameMk id="8" creationId="{1F60CCFA-2C99-D8B2-5376-E9A9D44E3B5D}"/>
          </ac:graphicFrameMkLst>
        </pc:graphicFrameChg>
        <pc:graphicFrameChg chg="add del">
          <ac:chgData name="Kay-Ann Lambert (2406927)" userId="S::2406927@student.uwtsd.ac.uk::f3ba89ee-e4cb-4b68-af84-d91912b894d8" providerId="AD" clId="Web-{DDCE7477-E876-F2FA-A45A-E82305A781FC}" dt="2026-06-20T21:04:08.083" v="979"/>
          <ac:graphicFrameMkLst>
            <pc:docMk/>
            <pc:sldMk cId="3250026369" sldId="262"/>
            <ac:graphicFrameMk id="9" creationId="{AD39987C-EB83-7FD2-8330-92F94FD60195}"/>
          </ac:graphicFrameMkLst>
        </pc:graphicFrameChg>
        <pc:graphicFrameChg chg="add del">
          <ac:chgData name="Kay-Ann Lambert (2406927)" userId="S::2406927@student.uwtsd.ac.uk::f3ba89ee-e4cb-4b68-af84-d91912b894d8" providerId="AD" clId="Web-{DDCE7477-E876-F2FA-A45A-E82305A781FC}" dt="2026-06-20T21:04:14.521" v="981"/>
          <ac:graphicFrameMkLst>
            <pc:docMk/>
            <pc:sldMk cId="3250026369" sldId="262"/>
            <ac:graphicFrameMk id="11" creationId="{AB8A1408-4BDA-2D4E-1933-8D3F91A0DBB4}"/>
          </ac:graphicFrameMkLst>
        </pc:graphicFrameChg>
        <pc:graphicFrameChg chg="add del">
          <ac:chgData name="Kay-Ann Lambert (2406927)" userId="S::2406927@student.uwtsd.ac.uk::f3ba89ee-e4cb-4b68-af84-d91912b894d8" providerId="AD" clId="Web-{DDCE7477-E876-F2FA-A45A-E82305A781FC}" dt="2026-06-20T21:04:19.849" v="983"/>
          <ac:graphicFrameMkLst>
            <pc:docMk/>
            <pc:sldMk cId="3250026369" sldId="262"/>
            <ac:graphicFrameMk id="13" creationId="{4F3AF369-098C-D1ED-1F1C-5FECFC6CBA8C}"/>
          </ac:graphicFrameMkLst>
        </pc:graphicFrameChg>
        <pc:graphicFrameChg chg="add del">
          <ac:chgData name="Kay-Ann Lambert (2406927)" userId="S::2406927@student.uwtsd.ac.uk::f3ba89ee-e4cb-4b68-af84-d91912b894d8" providerId="AD" clId="Web-{DDCE7477-E876-F2FA-A45A-E82305A781FC}" dt="2026-06-20T21:04:22.912" v="985"/>
          <ac:graphicFrameMkLst>
            <pc:docMk/>
            <pc:sldMk cId="3250026369" sldId="262"/>
            <ac:graphicFrameMk id="15" creationId="{AD39987C-EB83-7FD2-8330-92F94FD60195}"/>
          </ac:graphicFrameMkLst>
        </pc:graphicFrameChg>
        <pc:graphicFrameChg chg="add mod ord modGraphic">
          <ac:chgData name="Kay-Ann Lambert (2406927)" userId="S::2406927@student.uwtsd.ac.uk::f3ba89ee-e4cb-4b68-af84-d91912b894d8" providerId="AD" clId="Web-{DDCE7477-E876-F2FA-A45A-E82305A781FC}" dt="2026-06-21T10:31:37.472" v="5843"/>
          <ac:graphicFrameMkLst>
            <pc:docMk/>
            <pc:sldMk cId="3250026369" sldId="262"/>
            <ac:graphicFrameMk id="17" creationId="{21D128A3-0BF7-1032-39A7-7EF6BC6AD8E9}"/>
          </ac:graphicFrameMkLst>
        </pc:graphicFrameChg>
      </pc:sldChg>
      <pc:sldChg chg="addSp delSp modSp new mod setBg modClrScheme chgLayout">
        <pc:chgData name="Kay-Ann Lambert (2406927)" userId="S::2406927@student.uwtsd.ac.uk::f3ba89ee-e4cb-4b68-af84-d91912b894d8" providerId="AD" clId="Web-{DDCE7477-E876-F2FA-A45A-E82305A781FC}" dt="2026-06-20T23:44:51.857" v="2405"/>
        <pc:sldMkLst>
          <pc:docMk/>
          <pc:sldMk cId="1074448820" sldId="263"/>
        </pc:sldMkLst>
        <pc:spChg chg="add mod">
          <ac:chgData name="Kay-Ann Lambert (2406927)" userId="S::2406927@student.uwtsd.ac.uk::f3ba89ee-e4cb-4b68-af84-d91912b894d8" providerId="AD" clId="Web-{DDCE7477-E876-F2FA-A45A-E82305A781FC}" dt="2026-06-20T20:02:44.411" v="396"/>
          <ac:spMkLst>
            <pc:docMk/>
            <pc:sldMk cId="1074448820" sldId="263"/>
            <ac:spMk id="4" creationId="{16C56362-CFBE-D2EC-F1E6-4284F6961DDA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0T19:36:27.699" v="106"/>
          <ac:spMkLst>
            <pc:docMk/>
            <pc:sldMk cId="1074448820" sldId="263"/>
            <ac:spMk id="5" creationId="{4195C6CC-15DD-9D2B-7044-D53D4CBEB27C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0T19:44:01.062" v="212"/>
          <ac:spMkLst>
            <pc:docMk/>
            <pc:sldMk cId="1074448820" sldId="263"/>
            <ac:spMk id="6" creationId="{62372C73-04CE-D4D5-E1E1-9086682F2F7D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0T19:44:30.001" v="215"/>
          <ac:spMkLst>
            <pc:docMk/>
            <pc:sldMk cId="1074448820" sldId="263"/>
            <ac:spMk id="7" creationId="{83C048D6-2B06-4526-5F7F-2C4596E64691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0T19:45:05.784" v="221"/>
          <ac:spMkLst>
            <pc:docMk/>
            <pc:sldMk cId="1074448820" sldId="263"/>
            <ac:spMk id="8" creationId="{3B6E133D-A325-7FF6-30FA-B39764B91191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0T21:08:00.187" v="1002" actId="14100"/>
          <ac:spMkLst>
            <pc:docMk/>
            <pc:sldMk cId="1074448820" sldId="263"/>
            <ac:spMk id="9" creationId="{7A987E99-CAD6-86E9-CFB6-A6F12A1C8E0A}"/>
          </ac:spMkLst>
        </pc:spChg>
        <pc:spChg chg="add mod ord">
          <ac:chgData name="Kay-Ann Lambert (2406927)" userId="S::2406927@student.uwtsd.ac.uk::f3ba89ee-e4cb-4b68-af84-d91912b894d8" providerId="AD" clId="Web-{DDCE7477-E876-F2FA-A45A-E82305A781FC}" dt="2026-06-20T20:02:44.411" v="396"/>
          <ac:spMkLst>
            <pc:docMk/>
            <pc:sldMk cId="1074448820" sldId="263"/>
            <ac:spMk id="10" creationId="{748F5A8A-2CF6-C5DF-62F0-13B7D2E0384C}"/>
          </ac:spMkLst>
        </pc:spChg>
        <pc:spChg chg="add del mod ord">
          <ac:chgData name="Kay-Ann Lambert (2406927)" userId="S::2406927@student.uwtsd.ac.uk::f3ba89ee-e4cb-4b68-af84-d91912b894d8" providerId="AD" clId="Web-{DDCE7477-E876-F2FA-A45A-E82305A781FC}" dt="2026-06-20T20:02:44.411" v="396"/>
          <ac:spMkLst>
            <pc:docMk/>
            <pc:sldMk cId="1074448820" sldId="263"/>
            <ac:spMk id="15" creationId="{2B0D9A6C-6174-26B1-203C-3CC2D9C7E12B}"/>
          </ac:spMkLst>
        </pc:spChg>
        <pc:picChg chg="add del mod">
          <ac:chgData name="Kay-Ann Lambert (2406927)" userId="S::2406927@student.uwtsd.ac.uk::f3ba89ee-e4cb-4b68-af84-d91912b894d8" providerId="AD" clId="Web-{DDCE7477-E876-F2FA-A45A-E82305A781FC}" dt="2026-06-20T19:29:06.469" v="19"/>
          <ac:picMkLst>
            <pc:docMk/>
            <pc:sldMk cId="1074448820" sldId="263"/>
            <ac:picMk id="2" creationId="{A7F6A46E-B26E-F8DC-B7C6-0424100DB59C}"/>
          </ac:picMkLst>
        </pc:picChg>
        <pc:picChg chg="add mod ord">
          <ac:chgData name="Kay-Ann Lambert (2406927)" userId="S::2406927@student.uwtsd.ac.uk::f3ba89ee-e4cb-4b68-af84-d91912b894d8" providerId="AD" clId="Web-{DDCE7477-E876-F2FA-A45A-E82305A781FC}" dt="2026-06-20T20:02:44.411" v="396"/>
          <ac:picMkLst>
            <pc:docMk/>
            <pc:sldMk cId="1074448820" sldId="263"/>
            <ac:picMk id="3" creationId="{4ABA7DC5-D95B-BEE7-7852-F48FCB10B984}"/>
          </ac:picMkLst>
        </pc:picChg>
        <pc:picChg chg="add del mod">
          <ac:chgData name="Kay-Ann Lambert (2406927)" userId="S::2406927@student.uwtsd.ac.uk::f3ba89ee-e4cb-4b68-af84-d91912b894d8" providerId="AD" clId="Web-{DDCE7477-E876-F2FA-A45A-E82305A781FC}" dt="2026-06-20T20:29:11.015" v="467"/>
          <ac:picMkLst>
            <pc:docMk/>
            <pc:sldMk cId="1074448820" sldId="263"/>
            <ac:picMk id="11" creationId="{674B34B8-7F8A-5A82-7D4C-41E1F66E5E40}"/>
          </ac:picMkLst>
        </pc:picChg>
      </pc:sldChg>
      <pc:sldChg chg="modSp del">
        <pc:chgData name="Kay-Ann Lambert (2406927)" userId="S::2406927@student.uwtsd.ac.uk::f3ba89ee-e4cb-4b68-af84-d91912b894d8" providerId="AD" clId="Web-{DDCE7477-E876-F2FA-A45A-E82305A781FC}" dt="2026-06-20T19:25:31.951" v="10"/>
        <pc:sldMkLst>
          <pc:docMk/>
          <pc:sldMk cId="1266019975" sldId="263"/>
        </pc:sldMkLst>
        <pc:spChg chg="mod">
          <ac:chgData name="Kay-Ann Lambert (2406927)" userId="S::2406927@student.uwtsd.ac.uk::f3ba89ee-e4cb-4b68-af84-d91912b894d8" providerId="AD" clId="Web-{DDCE7477-E876-F2FA-A45A-E82305A781FC}" dt="2026-06-20T19:25:20.732" v="9" actId="20577"/>
          <ac:spMkLst>
            <pc:docMk/>
            <pc:sldMk cId="1266019975" sldId="263"/>
            <ac:spMk id="2" creationId="{DAB2BD29-68A4-9079-5F4F-5179C8CBC88E}"/>
          </ac:spMkLst>
        </pc:spChg>
      </pc:sldChg>
      <pc:sldChg chg="addSp delSp modSp new mod ord setBg modClrScheme delDesignElem chgLayout">
        <pc:chgData name="Kay-Ann Lambert (2406927)" userId="S::2406927@student.uwtsd.ac.uk::f3ba89ee-e4cb-4b68-af84-d91912b894d8" providerId="AD" clId="Web-{DDCE7477-E876-F2FA-A45A-E82305A781FC}" dt="2026-06-21T11:34:57.263" v="6316" actId="14100"/>
        <pc:sldMkLst>
          <pc:docMk/>
          <pc:sldMk cId="2559788027" sldId="264"/>
        </pc:sldMkLst>
        <pc:spChg chg="add del">
          <ac:chgData name="Kay-Ann Lambert (2406927)" userId="S::2406927@student.uwtsd.ac.uk::f3ba89ee-e4cb-4b68-af84-d91912b894d8" providerId="AD" clId="Web-{DDCE7477-E876-F2FA-A45A-E82305A781FC}" dt="2026-06-20T21:33:15.923" v="1113"/>
          <ac:spMkLst>
            <pc:docMk/>
            <pc:sldMk cId="2559788027" sldId="264"/>
            <ac:spMk id="7" creationId="{C4D9C4F3-3A51-4F45-8A5D-AAD196BF7D23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1:33:15.923" v="1113"/>
          <ac:spMkLst>
            <pc:docMk/>
            <pc:sldMk cId="2559788027" sldId="264"/>
            <ac:spMk id="9" creationId="{24F3C611-0CF5-45ED-9190-A7A9C19ACAAB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0T23:47:00.731" v="2407" actId="20577"/>
          <ac:spMkLst>
            <pc:docMk/>
            <pc:sldMk cId="2559788027" sldId="264"/>
            <ac:spMk id="19" creationId="{7DF5E907-A96C-1A56-1EF4-B26DF7182344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3:40:39.795" v="2365"/>
          <ac:spMkLst>
            <pc:docMk/>
            <pc:sldMk cId="2559788027" sldId="264"/>
            <ac:spMk id="24" creationId="{C4D9C4F3-3A51-4F45-8A5D-AAD196BF7D23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3:40:39.795" v="2365"/>
          <ac:spMkLst>
            <pc:docMk/>
            <pc:sldMk cId="2559788027" sldId="264"/>
            <ac:spMk id="26" creationId="{24F3C611-0CF5-45ED-9190-A7A9C19ACAAB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0T22:05:25.204" v="1144"/>
          <ac:spMkLst>
            <pc:docMk/>
            <pc:sldMk cId="2559788027" sldId="264"/>
            <ac:spMk id="476" creationId="{0BC6F93C-6585-3248-052B-13AF1BFC9919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0T22:12:34.719" v="1219"/>
          <ac:spMkLst>
            <pc:docMk/>
            <pc:sldMk cId="2559788027" sldId="264"/>
            <ac:spMk id="615" creationId="{56123FA1-8A50-C315-42B0-71028CF07075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10:52.118" v="1201"/>
          <ac:spMkLst>
            <pc:docMk/>
            <pc:sldMk cId="2559788027" sldId="264"/>
            <ac:spMk id="616" creationId="{F71BDAA1-EF44-5829-9895-0328DB0A1EE0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0T22:21:47.206" v="1269" actId="1076"/>
          <ac:spMkLst>
            <pc:docMk/>
            <pc:sldMk cId="2559788027" sldId="264"/>
            <ac:spMk id="617" creationId="{48F78081-C751-3F9C-3157-231F252C3CBC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0T22:21:57.425" v="1270" actId="1076"/>
          <ac:spMkLst>
            <pc:docMk/>
            <pc:sldMk cId="2559788027" sldId="264"/>
            <ac:spMk id="618" creationId="{97677CAA-DBEE-B9A2-A8EE-2C5227DB1391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0T22:21:39.034" v="1268" actId="1076"/>
          <ac:spMkLst>
            <pc:docMk/>
            <pc:sldMk cId="2559788027" sldId="264"/>
            <ac:spMk id="619" creationId="{D7B4B15C-55D9-3EED-64BE-A5A472FD6053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0T22:20:09.636" v="1260" actId="1076"/>
          <ac:spMkLst>
            <pc:docMk/>
            <pc:sldMk cId="2559788027" sldId="264"/>
            <ac:spMk id="620" creationId="{DB1830C4-E9C5-F365-9C75-7D3B97A8F098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0T22:15:41.832" v="1232"/>
          <ac:spMkLst>
            <pc:docMk/>
            <pc:sldMk cId="2559788027" sldId="264"/>
            <ac:spMk id="621" creationId="{04792F18-2294-6D35-8413-DD4EC637C1A1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0T22:18:20.717" v="1252"/>
          <ac:spMkLst>
            <pc:docMk/>
            <pc:sldMk cId="2559788027" sldId="264"/>
            <ac:spMk id="630" creationId="{F06B4F90-7AF8-E6DE-45EC-858021570DE0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0T22:19:10.048" v="1256"/>
          <ac:spMkLst>
            <pc:docMk/>
            <pc:sldMk cId="2559788027" sldId="264"/>
            <ac:spMk id="631" creationId="{C00D4D31-DC81-8FB1-495F-8B0257862025}"/>
          </ac:spMkLst>
        </pc:spChg>
        <pc:spChg chg="add del">
          <ac:chgData name="Kay-Ann Lambert (2406927)" userId="S::2406927@student.uwtsd.ac.uk::f3ba89ee-e4cb-4b68-af84-d91912b894d8" providerId="AD" clId="Web-{DDCE7477-E876-F2FA-A45A-E82305A781FC}" dt="2026-06-20T22:19:26.002" v="1258"/>
          <ac:spMkLst>
            <pc:docMk/>
            <pc:sldMk cId="2559788027" sldId="264"/>
            <ac:spMk id="632" creationId="{D36E052C-BD0D-2EC6-5057-A9545801D8C1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0T22:30:06.442" v="1355" actId="14100"/>
          <ac:spMkLst>
            <pc:docMk/>
            <pc:sldMk cId="2559788027" sldId="264"/>
            <ac:spMk id="665" creationId="{C4C8E0F3-72CF-901F-FA56-2B00F725CDE4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0T22:25:45.226" v="1309"/>
          <ac:spMkLst>
            <pc:docMk/>
            <pc:sldMk cId="2559788027" sldId="264"/>
            <ac:spMk id="666" creationId="{61430C1C-F5EC-A717-EC13-3065FCFFB38B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0T22:29:35.331" v="1351" actId="14100"/>
          <ac:spMkLst>
            <pc:docMk/>
            <pc:sldMk cId="2559788027" sldId="264"/>
            <ac:spMk id="667" creationId="{EC36DDA1-A33A-3C6A-2389-03B43D966D19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0T22:28:59.250" v="1349" actId="14100"/>
          <ac:spMkLst>
            <pc:docMk/>
            <pc:sldMk cId="2559788027" sldId="264"/>
            <ac:spMk id="668" creationId="{E4320F5E-2B12-5046-F691-9C58FFE245EB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0T22:33:23.830" v="1389" actId="20577"/>
          <ac:spMkLst>
            <pc:docMk/>
            <pc:sldMk cId="2559788027" sldId="264"/>
            <ac:spMk id="669" creationId="{18EE220D-B60D-47AF-D537-0857D5FA539F}"/>
          </ac:spMkLst>
        </pc:spChg>
        <pc:graphicFrameChg chg="add mod ord modGraphic">
          <ac:chgData name="Kay-Ann Lambert (2406927)" userId="S::2406927@student.uwtsd.ac.uk::f3ba89ee-e4cb-4b68-af84-d91912b894d8" providerId="AD" clId="Web-{DDCE7477-E876-F2FA-A45A-E82305A781FC}" dt="2026-06-20T22:21:15.797" v="1264" actId="14100"/>
          <ac:graphicFrameMkLst>
            <pc:docMk/>
            <pc:sldMk cId="2559788027" sldId="264"/>
            <ac:graphicFrameMk id="2" creationId="{FA5340E8-FE2E-EB3E-AB31-8CB81C5C3512}"/>
          </ac:graphicFrameMkLst>
        </pc:graphicFrameChg>
        <pc:picChg chg="add del mod">
          <ac:chgData name="Kay-Ann Lambert (2406927)" userId="S::2406927@student.uwtsd.ac.uk::f3ba89ee-e4cb-4b68-af84-d91912b894d8" providerId="AD" clId="Web-{DDCE7477-E876-F2FA-A45A-E82305A781FC}" dt="2026-06-21T11:30:38.830" v="6311"/>
          <ac:picMkLst>
            <pc:docMk/>
            <pc:sldMk cId="2559788027" sldId="264"/>
            <ac:picMk id="20" creationId="{C8A8CD52-D3D1-B93C-A4E2-4B6314614AF0}"/>
          </ac:picMkLst>
        </pc:picChg>
        <pc:picChg chg="add mod">
          <ac:chgData name="Kay-Ann Lambert (2406927)" userId="S::2406927@student.uwtsd.ac.uk::f3ba89ee-e4cb-4b68-af84-d91912b894d8" providerId="AD" clId="Web-{DDCE7477-E876-F2FA-A45A-E82305A781FC}" dt="2026-06-21T11:34:57.263" v="6316" actId="14100"/>
          <ac:picMkLst>
            <pc:docMk/>
            <pc:sldMk cId="2559788027" sldId="264"/>
            <ac:picMk id="21" creationId="{B1B97BA7-6321-E338-093D-3F3DCE447764}"/>
          </ac:picMkLst>
        </pc:picChg>
      </pc:sldChg>
      <pc:sldChg chg="modSp new del">
        <pc:chgData name="Kay-Ann Lambert (2406927)" userId="S::2406927@student.uwtsd.ac.uk::f3ba89ee-e4cb-4b68-af84-d91912b894d8" providerId="AD" clId="Web-{DDCE7477-E876-F2FA-A45A-E82305A781FC}" dt="2026-06-20T22:46:21.306" v="1462"/>
        <pc:sldMkLst>
          <pc:docMk/>
          <pc:sldMk cId="306194487" sldId="265"/>
        </pc:sldMkLst>
        <pc:spChg chg="mod">
          <ac:chgData name="Kay-Ann Lambert (2406927)" userId="S::2406927@student.uwtsd.ac.uk::f3ba89ee-e4cb-4b68-af84-d91912b894d8" providerId="AD" clId="Web-{DDCE7477-E876-F2FA-A45A-E82305A781FC}" dt="2026-06-20T22:45:47.928" v="1461" actId="20577"/>
          <ac:spMkLst>
            <pc:docMk/>
            <pc:sldMk cId="306194487" sldId="265"/>
            <ac:spMk id="2" creationId="{3CAE4D96-5E1B-D1E2-F8A2-60727FE81EA4}"/>
          </ac:spMkLst>
        </pc:spChg>
      </pc:sldChg>
      <pc:sldChg chg="modSp new del">
        <pc:chgData name="Kay-Ann Lambert (2406927)" userId="S::2406927@student.uwtsd.ac.uk::f3ba89ee-e4cb-4b68-af84-d91912b894d8" providerId="AD" clId="Web-{DDCE7477-E876-F2FA-A45A-E82305A781FC}" dt="2026-06-20T22:51:36.075" v="1525"/>
        <pc:sldMkLst>
          <pc:docMk/>
          <pc:sldMk cId="590055440" sldId="265"/>
        </pc:sldMkLst>
        <pc:spChg chg="mod">
          <ac:chgData name="Kay-Ann Lambert (2406927)" userId="S::2406927@student.uwtsd.ac.uk::f3ba89ee-e4cb-4b68-af84-d91912b894d8" providerId="AD" clId="Web-{DDCE7477-E876-F2FA-A45A-E82305A781FC}" dt="2026-06-20T22:50:17.086" v="1524" actId="20577"/>
          <ac:spMkLst>
            <pc:docMk/>
            <pc:sldMk cId="590055440" sldId="265"/>
            <ac:spMk id="3" creationId="{25F7522E-9FAE-61B8-59D4-163D7CE9916A}"/>
          </ac:spMkLst>
        </pc:spChg>
      </pc:sldChg>
      <pc:sldChg chg="new del">
        <pc:chgData name="Kay-Ann Lambert (2406927)" userId="S::2406927@student.uwtsd.ac.uk::f3ba89ee-e4cb-4b68-af84-d91912b894d8" providerId="AD" clId="Web-{DDCE7477-E876-F2FA-A45A-E82305A781FC}" dt="2026-06-20T22:47:14.637" v="1466"/>
        <pc:sldMkLst>
          <pc:docMk/>
          <pc:sldMk cId="617624150" sldId="265"/>
        </pc:sldMkLst>
      </pc:sldChg>
      <pc:sldChg chg="new del">
        <pc:chgData name="Kay-Ann Lambert (2406927)" userId="S::2406927@student.uwtsd.ac.uk::f3ba89ee-e4cb-4b68-af84-d91912b894d8" providerId="AD" clId="Web-{DDCE7477-E876-F2FA-A45A-E82305A781FC}" dt="2026-06-20T22:46:46.260" v="1464"/>
        <pc:sldMkLst>
          <pc:docMk/>
          <pc:sldMk cId="1282728511" sldId="265"/>
        </pc:sldMkLst>
      </pc:sldChg>
      <pc:sldChg chg="modSp new del">
        <pc:chgData name="Kay-Ann Lambert (2406927)" userId="S::2406927@student.uwtsd.ac.uk::f3ba89ee-e4cb-4b68-af84-d91912b894d8" providerId="AD" clId="Web-{DDCE7477-E876-F2FA-A45A-E82305A781FC}" dt="2026-06-20T22:44:44.439" v="1446"/>
        <pc:sldMkLst>
          <pc:docMk/>
          <pc:sldMk cId="2976984736" sldId="265"/>
        </pc:sldMkLst>
        <pc:spChg chg="mod">
          <ac:chgData name="Kay-Ann Lambert (2406927)" userId="S::2406927@student.uwtsd.ac.uk::f3ba89ee-e4cb-4b68-af84-d91912b894d8" providerId="AD" clId="Web-{DDCE7477-E876-F2FA-A45A-E82305A781FC}" dt="2026-06-20T22:43:47.357" v="1445" actId="20577"/>
          <ac:spMkLst>
            <pc:docMk/>
            <pc:sldMk cId="2976984736" sldId="265"/>
            <ac:spMk id="2" creationId="{D07DB3DA-703E-2163-1D3B-2CFE2F075680}"/>
          </ac:spMkLst>
        </pc:spChg>
      </pc:sldChg>
      <pc:sldChg chg="addSp delSp modSp new mod setBg modClrScheme chgLayout">
        <pc:chgData name="Kay-Ann Lambert (2406927)" userId="S::2406927@student.uwtsd.ac.uk::f3ba89ee-e4cb-4b68-af84-d91912b894d8" providerId="AD" clId="Web-{DDCE7477-E876-F2FA-A45A-E82305A781FC}" dt="2026-06-20T23:44:51.857" v="2405"/>
        <pc:sldMkLst>
          <pc:docMk/>
          <pc:sldMk cId="3713008229" sldId="265"/>
        </pc:sldMkLst>
        <pc:spChg chg="mod ord">
          <ac:chgData name="Kay-Ann Lambert (2406927)" userId="S::2406927@student.uwtsd.ac.uk::f3ba89ee-e4cb-4b68-af84-d91912b894d8" providerId="AD" clId="Web-{DDCE7477-E876-F2FA-A45A-E82305A781FC}" dt="2026-06-20T23:44:51.857" v="2405"/>
          <ac:spMkLst>
            <pc:docMk/>
            <pc:sldMk cId="3713008229" sldId="265"/>
            <ac:spMk id="2" creationId="{15A4C544-8898-B1B3-560F-283850820A12}"/>
          </ac:spMkLst>
        </pc:spChg>
        <pc:spChg chg="mod ord">
          <ac:chgData name="Kay-Ann Lambert (2406927)" userId="S::2406927@student.uwtsd.ac.uk::f3ba89ee-e4cb-4b68-af84-d91912b894d8" providerId="AD" clId="Web-{DDCE7477-E876-F2FA-A45A-E82305A781FC}" dt="2026-06-20T23:44:51.857" v="2405"/>
          <ac:spMkLst>
            <pc:docMk/>
            <pc:sldMk cId="3713008229" sldId="265"/>
            <ac:spMk id="3" creationId="{82729B38-852D-CA68-F3A8-5C27AB3147C4}"/>
          </ac:spMkLst>
        </pc:spChg>
        <pc:spChg chg="mod ord">
          <ac:chgData name="Kay-Ann Lambert (2406927)" userId="S::2406927@student.uwtsd.ac.uk::f3ba89ee-e4cb-4b68-af84-d91912b894d8" providerId="AD" clId="Web-{DDCE7477-E876-F2FA-A45A-E82305A781FC}" dt="2026-06-20T23:44:51.857" v="2405"/>
          <ac:spMkLst>
            <pc:docMk/>
            <pc:sldMk cId="3713008229" sldId="265"/>
            <ac:spMk id="4" creationId="{CD90BA45-B794-C506-58FD-D7C5EEFC434A}"/>
          </ac:spMkLst>
        </pc:spChg>
        <pc:spChg chg="mod ord">
          <ac:chgData name="Kay-Ann Lambert (2406927)" userId="S::2406927@student.uwtsd.ac.uk::f3ba89ee-e4cb-4b68-af84-d91912b894d8" providerId="AD" clId="Web-{DDCE7477-E876-F2FA-A45A-E82305A781FC}" dt="2026-06-20T23:44:51.857" v="2405"/>
          <ac:spMkLst>
            <pc:docMk/>
            <pc:sldMk cId="3713008229" sldId="265"/>
            <ac:spMk id="5" creationId="{13A509B5-A025-4845-EFEB-AEABDBE20760}"/>
          </ac:spMkLst>
        </pc:spChg>
        <pc:spChg chg="del mod ord">
          <ac:chgData name="Kay-Ann Lambert (2406927)" userId="S::2406927@student.uwtsd.ac.uk::f3ba89ee-e4cb-4b68-af84-d91912b894d8" providerId="AD" clId="Web-{DDCE7477-E876-F2FA-A45A-E82305A781FC}" dt="2026-06-20T23:43:00.554" v="2397"/>
          <ac:spMkLst>
            <pc:docMk/>
            <pc:sldMk cId="3713008229" sldId="265"/>
            <ac:spMk id="6" creationId="{8ED9EB1C-2754-6A1C-BBD9-ED33640DDCF0}"/>
          </ac:spMkLst>
        </pc:spChg>
        <pc:graphicFrameChg chg="add mod ord">
          <ac:chgData name="Kay-Ann Lambert (2406927)" userId="S::2406927@student.uwtsd.ac.uk::f3ba89ee-e4cb-4b68-af84-d91912b894d8" providerId="AD" clId="Web-{DDCE7477-E876-F2FA-A45A-E82305A781FC}" dt="2026-06-20T23:44:51.857" v="2405"/>
          <ac:graphicFrameMkLst>
            <pc:docMk/>
            <pc:sldMk cId="3713008229" sldId="265"/>
            <ac:graphicFrameMk id="8" creationId="{5CC68051-77B0-AE29-49C8-950F8B819DE8}"/>
          </ac:graphicFrameMkLst>
        </pc:graphicFrameChg>
      </pc:sldChg>
      <pc:sldChg chg="modSp new del ord">
        <pc:chgData name="Kay-Ann Lambert (2406927)" userId="S::2406927@student.uwtsd.ac.uk::f3ba89ee-e4cb-4b68-af84-d91912b894d8" providerId="AD" clId="Web-{DDCE7477-E876-F2FA-A45A-E82305A781FC}" dt="2026-06-21T10:57:02.593" v="6009"/>
        <pc:sldMkLst>
          <pc:docMk/>
          <pc:sldMk cId="1914810177" sldId="266"/>
        </pc:sldMkLst>
        <pc:spChg chg="mod">
          <ac:chgData name="Kay-Ann Lambert (2406927)" userId="S::2406927@student.uwtsd.ac.uk::f3ba89ee-e4cb-4b68-af84-d91912b894d8" providerId="AD" clId="Web-{DDCE7477-E876-F2FA-A45A-E82305A781FC}" dt="2026-06-20T23:54:40.383" v="2421" actId="20577"/>
          <ac:spMkLst>
            <pc:docMk/>
            <pc:sldMk cId="1914810177" sldId="266"/>
            <ac:spMk id="2" creationId="{639C4751-BECB-A881-ED7C-535D13FB754A}"/>
          </ac:spMkLst>
        </pc:spChg>
      </pc:sldChg>
      <pc:sldChg chg="new del">
        <pc:chgData name="Kay-Ann Lambert (2406927)" userId="S::2406927@student.uwtsd.ac.uk::f3ba89ee-e4cb-4b68-af84-d91912b894d8" providerId="AD" clId="Web-{DDCE7477-E876-F2FA-A45A-E82305A781FC}" dt="2026-06-20T23:56:22.437" v="2424"/>
        <pc:sldMkLst>
          <pc:docMk/>
          <pc:sldMk cId="1246333740" sldId="267"/>
        </pc:sldMkLst>
      </pc:sldChg>
      <pc:sldChg chg="modSp new ord">
        <pc:chgData name="Kay-Ann Lambert (2406927)" userId="S::2406927@student.uwtsd.ac.uk::f3ba89ee-e4cb-4b68-af84-d91912b894d8" providerId="AD" clId="Web-{DDCE7477-E876-F2FA-A45A-E82305A781FC}" dt="2026-06-21T08:37:32.492" v="4583" actId="20577"/>
        <pc:sldMkLst>
          <pc:docMk/>
          <pc:sldMk cId="3412273574" sldId="267"/>
        </pc:sldMkLst>
        <pc:spChg chg="mod">
          <ac:chgData name="Kay-Ann Lambert (2406927)" userId="S::2406927@student.uwtsd.ac.uk::f3ba89ee-e4cb-4b68-af84-d91912b894d8" providerId="AD" clId="Web-{DDCE7477-E876-F2FA-A45A-E82305A781FC}" dt="2026-06-20T23:57:08.959" v="2433" actId="20577"/>
          <ac:spMkLst>
            <pc:docMk/>
            <pc:sldMk cId="3412273574" sldId="267"/>
            <ac:spMk id="2" creationId="{2DD26CE7-E4FC-681C-2C39-2E8003635ED2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08:37:32.492" v="4583" actId="20577"/>
          <ac:spMkLst>
            <pc:docMk/>
            <pc:sldMk cId="3412273574" sldId="267"/>
            <ac:spMk id="3" creationId="{0B129191-A2EC-7370-7F4C-6A97E182CEAA}"/>
          </ac:spMkLst>
        </pc:spChg>
      </pc:sldChg>
      <pc:sldChg chg="modSp new mod setBg">
        <pc:chgData name="Kay-Ann Lambert (2406927)" userId="S::2406927@student.uwtsd.ac.uk::f3ba89ee-e4cb-4b68-af84-d91912b894d8" providerId="AD" clId="Web-{DDCE7477-E876-F2FA-A45A-E82305A781FC}" dt="2026-06-21T11:46:57.658" v="6318"/>
        <pc:sldMkLst>
          <pc:docMk/>
          <pc:sldMk cId="2659598805" sldId="268"/>
        </pc:sldMkLst>
        <pc:spChg chg="mod">
          <ac:chgData name="Kay-Ann Lambert (2406927)" userId="S::2406927@student.uwtsd.ac.uk::f3ba89ee-e4cb-4b68-af84-d91912b894d8" providerId="AD" clId="Web-{DDCE7477-E876-F2FA-A45A-E82305A781FC}" dt="2026-06-21T00:03:57.428" v="2472" actId="20577"/>
          <ac:spMkLst>
            <pc:docMk/>
            <pc:sldMk cId="2659598805" sldId="268"/>
            <ac:spMk id="2" creationId="{5E035D44-DD8F-B9CB-5C62-ECC1B0570AEA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00:04:55.247" v="2486" actId="20577"/>
          <ac:spMkLst>
            <pc:docMk/>
            <pc:sldMk cId="2659598805" sldId="268"/>
            <ac:spMk id="3" creationId="{986F1F56-642E-46C9-C8AC-EC7BEBF2C0EF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00:50:51.244" v="3023" actId="20577"/>
          <ac:spMkLst>
            <pc:docMk/>
            <pc:sldMk cId="2659598805" sldId="268"/>
            <ac:spMk id="4" creationId="{1FB8BB28-D326-ED2F-9D94-E40C12383E3A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00:52:13.420" v="3026" actId="20577"/>
          <ac:spMkLst>
            <pc:docMk/>
            <pc:sldMk cId="2659598805" sldId="268"/>
            <ac:spMk id="5" creationId="{1A124B3A-3069-9911-7405-ED9990E82C67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00:44:22.388" v="2939" actId="20577"/>
          <ac:spMkLst>
            <pc:docMk/>
            <pc:sldMk cId="2659598805" sldId="268"/>
            <ac:spMk id="6" creationId="{7CE58A13-F424-BFC0-92B3-13017253DB7F}"/>
          </ac:spMkLst>
        </pc:spChg>
      </pc:sldChg>
      <pc:sldChg chg="addSp delSp modSp new mod ord modClrScheme chgLayout">
        <pc:chgData name="Kay-Ann Lambert (2406927)" userId="S::2406927@student.uwtsd.ac.uk::f3ba89ee-e4cb-4b68-af84-d91912b894d8" providerId="AD" clId="Web-{DDCE7477-E876-F2FA-A45A-E82305A781FC}" dt="2026-06-21T10:16:15.835" v="5829" actId="20577"/>
        <pc:sldMkLst>
          <pc:docMk/>
          <pc:sldMk cId="4200288521" sldId="269"/>
        </pc:sldMkLst>
        <pc:spChg chg="add mod">
          <ac:chgData name="Kay-Ann Lambert (2406927)" userId="S::2406927@student.uwtsd.ac.uk::f3ba89ee-e4cb-4b68-af84-d91912b894d8" providerId="AD" clId="Web-{DDCE7477-E876-F2FA-A45A-E82305A781FC}" dt="2026-06-21T09:56:41.244" v="5744" actId="20577"/>
          <ac:spMkLst>
            <pc:docMk/>
            <pc:sldMk cId="4200288521" sldId="269"/>
            <ac:spMk id="12" creationId="{CA037759-2249-DB47-077C-B7BFE4902375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1T09:16:28.516" v="5304"/>
          <ac:spMkLst>
            <pc:docMk/>
            <pc:sldMk cId="4200288521" sldId="269"/>
            <ac:spMk id="13" creationId="{5E14D13A-A94E-E6B7-3F71-015E7D5D8D70}"/>
          </ac:spMkLst>
        </pc:spChg>
        <pc:spChg chg="add del mod">
          <ac:chgData name="Kay-Ann Lambert (2406927)" userId="S::2406927@student.uwtsd.ac.uk::f3ba89ee-e4cb-4b68-af84-d91912b894d8" providerId="AD" clId="Web-{DDCE7477-E876-F2FA-A45A-E82305A781FC}" dt="2026-06-21T09:16:38.595" v="5305"/>
          <ac:spMkLst>
            <pc:docMk/>
            <pc:sldMk cId="4200288521" sldId="269"/>
            <ac:spMk id="14" creationId="{843172FD-9B60-2EB8-EEB9-CD3350F8706D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1T09:57:53.887" v="5746" actId="20577"/>
          <ac:spMkLst>
            <pc:docMk/>
            <pc:sldMk cId="4200288521" sldId="269"/>
            <ac:spMk id="15" creationId="{9C14C5FA-7AF4-20D4-D423-B4237E164FDE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1T09:53:58.857" v="5728" actId="20577"/>
          <ac:spMkLst>
            <pc:docMk/>
            <pc:sldMk cId="4200288521" sldId="269"/>
            <ac:spMk id="16" creationId="{F585CCE0-2A0B-6214-89A2-A843252FB4BD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1T10:00:14.753" v="5752" actId="1076"/>
          <ac:spMkLst>
            <pc:docMk/>
            <pc:sldMk cId="4200288521" sldId="269"/>
            <ac:spMk id="17" creationId="{8A41E0B1-FD91-7D75-7389-99E2B9EB24F8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1T09:58:39.030" v="5748"/>
          <ac:spMkLst>
            <pc:docMk/>
            <pc:sldMk cId="4200288521" sldId="269"/>
            <ac:spMk id="18" creationId="{7EA42E16-E84E-346E-DF6E-09EAB4240DF3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1T10:16:15.835" v="5829" actId="20577"/>
          <ac:spMkLst>
            <pc:docMk/>
            <pc:sldMk cId="4200288521" sldId="269"/>
            <ac:spMk id="19" creationId="{E2F8E4B5-CDEA-AFE9-F3E2-E5BBCE871D5E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1T09:58:27.467" v="5747"/>
          <ac:spMkLst>
            <pc:docMk/>
            <pc:sldMk cId="4200288521" sldId="269"/>
            <ac:spMk id="20" creationId="{C65098EF-B7EC-8F53-2776-402C0B14CAD4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1T10:04:13.231" v="5781" actId="20577"/>
          <ac:spMkLst>
            <pc:docMk/>
            <pc:sldMk cId="4200288521" sldId="269"/>
            <ac:spMk id="21" creationId="{71CEE908-DC88-9FF9-E8FA-6C6963664ED0}"/>
          </ac:spMkLst>
        </pc:spChg>
        <pc:graphicFrameChg chg="add del mod modGraphic">
          <ac:chgData name="Kay-Ann Lambert (2406927)" userId="S::2406927@student.uwtsd.ac.uk::f3ba89ee-e4cb-4b68-af84-d91912b894d8" providerId="AD" clId="Web-{DDCE7477-E876-F2FA-A45A-E82305A781FC}" dt="2026-06-21T05:46:12.148" v="3044"/>
          <ac:graphicFrameMkLst>
            <pc:docMk/>
            <pc:sldMk cId="4200288521" sldId="269"/>
            <ac:graphicFrameMk id="2" creationId="{76CE0A0C-32E8-59E8-A2C0-A463215A7949}"/>
          </ac:graphicFrameMkLst>
        </pc:graphicFrameChg>
        <pc:graphicFrameChg chg="add del mod modGraphic">
          <ac:chgData name="Kay-Ann Lambert (2406927)" userId="S::2406927@student.uwtsd.ac.uk::f3ba89ee-e4cb-4b68-af84-d91912b894d8" providerId="AD" clId="Web-{DDCE7477-E876-F2FA-A45A-E82305A781FC}" dt="2026-06-21T05:48:30.886" v="3059"/>
          <ac:graphicFrameMkLst>
            <pc:docMk/>
            <pc:sldMk cId="4200288521" sldId="269"/>
            <ac:graphicFrameMk id="120" creationId="{CB12DA9B-E84D-8E02-0F49-B42CC9B06043}"/>
          </ac:graphicFrameMkLst>
        </pc:graphicFrameChg>
        <pc:graphicFrameChg chg="add del mod modGraphic">
          <ac:chgData name="Kay-Ann Lambert (2406927)" userId="S::2406927@student.uwtsd.ac.uk::f3ba89ee-e4cb-4b68-af84-d91912b894d8" providerId="AD" clId="Web-{DDCE7477-E876-F2FA-A45A-E82305A781FC}" dt="2026-06-21T09:14:29.074" v="5302"/>
          <ac:graphicFrameMkLst>
            <pc:docMk/>
            <pc:sldMk cId="4200288521" sldId="269"/>
            <ac:graphicFrameMk id="249" creationId="{A9A2DCCF-CEB9-31ED-64C9-F09C65EBDA21}"/>
          </ac:graphicFrameMkLst>
        </pc:graphicFrameChg>
      </pc:sldChg>
      <pc:sldChg chg="modSp new">
        <pc:chgData name="Kay-Ann Lambert (2406927)" userId="S::2406927@student.uwtsd.ac.uk::f3ba89ee-e4cb-4b68-af84-d91912b894d8" providerId="AD" clId="Web-{DDCE7477-E876-F2FA-A45A-E82305A781FC}" dt="2026-06-21T08:36:57.881" v="4582" actId="20577"/>
        <pc:sldMkLst>
          <pc:docMk/>
          <pc:sldMk cId="2316274435" sldId="270"/>
        </pc:sldMkLst>
        <pc:spChg chg="mod">
          <ac:chgData name="Kay-Ann Lambert (2406927)" userId="S::2406927@student.uwtsd.ac.uk::f3ba89ee-e4cb-4b68-af84-d91912b894d8" providerId="AD" clId="Web-{DDCE7477-E876-F2FA-A45A-E82305A781FC}" dt="2026-06-21T07:42:33.062" v="4416" actId="20577"/>
          <ac:spMkLst>
            <pc:docMk/>
            <pc:sldMk cId="2316274435" sldId="270"/>
            <ac:spMk id="2" creationId="{DF2F4AD8-F0BB-CC32-F0F8-AFC43F6ED1A5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08:36:57.881" v="4582" actId="20577"/>
          <ac:spMkLst>
            <pc:docMk/>
            <pc:sldMk cId="2316274435" sldId="270"/>
            <ac:spMk id="3" creationId="{92EA21F2-97B1-C7AF-644C-FC412064F904}"/>
          </ac:spMkLst>
        </pc:spChg>
      </pc:sldChg>
      <pc:sldChg chg="addSp delSp modSp new mod ord setBg">
        <pc:chgData name="Kay-Ann Lambert (2406927)" userId="S::2406927@student.uwtsd.ac.uk::f3ba89ee-e4cb-4b68-af84-d91912b894d8" providerId="AD" clId="Web-{DDCE7477-E876-F2FA-A45A-E82305A781FC}" dt="2026-06-21T11:36:27.960" v="6317"/>
        <pc:sldMkLst>
          <pc:docMk/>
          <pc:sldMk cId="81486402" sldId="271"/>
        </pc:sldMkLst>
        <pc:spChg chg="mod">
          <ac:chgData name="Kay-Ann Lambert (2406927)" userId="S::2406927@student.uwtsd.ac.uk::f3ba89ee-e4cb-4b68-af84-d91912b894d8" providerId="AD" clId="Web-{DDCE7477-E876-F2FA-A45A-E82305A781FC}" dt="2026-06-21T10:19:41.890" v="5839" actId="20577"/>
          <ac:spMkLst>
            <pc:docMk/>
            <pc:sldMk cId="81486402" sldId="271"/>
            <ac:spMk id="2" creationId="{9DB775BB-B442-CAD5-8968-30137EAB0903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10:33:38.966" v="5853" actId="14100"/>
          <ac:spMkLst>
            <pc:docMk/>
            <pc:sldMk cId="81486402" sldId="271"/>
            <ac:spMk id="3" creationId="{F00EA6B9-58E7-942A-9337-F1DD5A84FA64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10:35:59.956" v="5861" actId="14100"/>
          <ac:spMkLst>
            <pc:docMk/>
            <pc:sldMk cId="81486402" sldId="271"/>
            <ac:spMk id="4" creationId="{8AA55099-1BD5-EE4F-2EC5-F01E48D894D2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10:33:52.966" v="5855" actId="14100"/>
          <ac:spMkLst>
            <pc:docMk/>
            <pc:sldMk cId="81486402" sldId="271"/>
            <ac:spMk id="5" creationId="{3BE3F7A9-0D8B-7647-D00F-6BD317C77105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10:34:09.217" v="5856" actId="20577"/>
          <ac:spMkLst>
            <pc:docMk/>
            <pc:sldMk cId="81486402" sldId="271"/>
            <ac:spMk id="6" creationId="{CF6B8916-606D-72F2-C08B-DBE30C7E82D1}"/>
          </ac:spMkLst>
        </pc:spChg>
        <pc:graphicFrameChg chg="add del mod modGraphic">
          <ac:chgData name="Kay-Ann Lambert (2406927)" userId="S::2406927@student.uwtsd.ac.uk::f3ba89ee-e4cb-4b68-af84-d91912b894d8" providerId="AD" clId="Web-{DDCE7477-E876-F2FA-A45A-E82305A781FC}" dt="2026-06-21T10:38:31.182" v="5863"/>
          <ac:graphicFrameMkLst>
            <pc:docMk/>
            <pc:sldMk cId="81486402" sldId="271"/>
            <ac:graphicFrameMk id="7" creationId="{1021E9C9-C630-22B9-062A-10D142528AB7}"/>
          </ac:graphicFrameMkLst>
        </pc:graphicFrameChg>
      </pc:sldChg>
      <pc:sldChg chg="new del">
        <pc:chgData name="Kay-Ann Lambert (2406927)" userId="S::2406927@student.uwtsd.ac.uk::f3ba89ee-e4cb-4b68-af84-d91912b894d8" providerId="AD" clId="Web-{DDCE7477-E876-F2FA-A45A-E82305A781FC}" dt="2026-06-21T07:06:29.711" v="3832"/>
        <pc:sldMkLst>
          <pc:docMk/>
          <pc:sldMk cId="1674293503" sldId="271"/>
        </pc:sldMkLst>
      </pc:sldChg>
      <pc:sldChg chg="addSp modSp new">
        <pc:chgData name="Kay-Ann Lambert (2406927)" userId="S::2406927@student.uwtsd.ac.uk::f3ba89ee-e4cb-4b68-af84-d91912b894d8" providerId="AD" clId="Web-{DDCE7477-E876-F2FA-A45A-E82305A781FC}" dt="2026-06-21T11:22:49.233" v="6301" actId="20577"/>
        <pc:sldMkLst>
          <pc:docMk/>
          <pc:sldMk cId="148900761" sldId="272"/>
        </pc:sldMkLst>
        <pc:spChg chg="mod">
          <ac:chgData name="Kay-Ann Lambert (2406927)" userId="S::2406927@student.uwtsd.ac.uk::f3ba89ee-e4cb-4b68-af84-d91912b894d8" providerId="AD" clId="Web-{DDCE7477-E876-F2FA-A45A-E82305A781FC}" dt="2026-06-21T11:16:51.569" v="6260" actId="20577"/>
          <ac:spMkLst>
            <pc:docMk/>
            <pc:sldMk cId="148900761" sldId="272"/>
            <ac:spMk id="2" creationId="{C2CBA522-400D-4350-6B41-1745BA34B128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10:48:25.275" v="5917" actId="20577"/>
          <ac:spMkLst>
            <pc:docMk/>
            <pc:sldMk cId="148900761" sldId="272"/>
            <ac:spMk id="3" creationId="{EA061F3B-143B-CDCE-15F7-EF00667A845D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11:15:54.566" v="6254" actId="20577"/>
          <ac:spMkLst>
            <pc:docMk/>
            <pc:sldMk cId="148900761" sldId="272"/>
            <ac:spMk id="4" creationId="{834CDE75-94DF-5A97-A190-429F32072BC4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10:48:58.558" v="5931" actId="20577"/>
          <ac:spMkLst>
            <pc:docMk/>
            <pc:sldMk cId="148900761" sldId="272"/>
            <ac:spMk id="5" creationId="{3DDD35EB-E09F-BC44-1F9E-0B1D24FD1AC6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10:53:04.599" v="6008" actId="20577"/>
          <ac:spMkLst>
            <pc:docMk/>
            <pc:sldMk cId="148900761" sldId="272"/>
            <ac:spMk id="6" creationId="{D11BA11C-DE7E-4772-A21C-CF7160A44134}"/>
          </ac:spMkLst>
        </pc:spChg>
        <pc:spChg chg="add mod">
          <ac:chgData name="Kay-Ann Lambert (2406927)" userId="S::2406927@student.uwtsd.ac.uk::f3ba89ee-e4cb-4b68-af84-d91912b894d8" providerId="AD" clId="Web-{DDCE7477-E876-F2FA-A45A-E82305A781FC}" dt="2026-06-21T11:22:49.233" v="6301" actId="20577"/>
          <ac:spMkLst>
            <pc:docMk/>
            <pc:sldMk cId="148900761" sldId="272"/>
            <ac:spMk id="7" creationId="{02B1ED9C-A4CB-D785-D993-6835D26A2F6D}"/>
          </ac:spMkLst>
        </pc:spChg>
      </pc:sldChg>
      <pc:sldChg chg="addSp delSp modSp new del ord">
        <pc:chgData name="Kay-Ann Lambert (2406927)" userId="S::2406927@student.uwtsd.ac.uk::f3ba89ee-e4cb-4b68-af84-d91912b894d8" providerId="AD" clId="Web-{DDCE7477-E876-F2FA-A45A-E82305A781FC}" dt="2026-06-21T10:47:22.612" v="5901"/>
        <pc:sldMkLst>
          <pc:docMk/>
          <pc:sldMk cId="2936194405" sldId="272"/>
        </pc:sldMkLst>
        <pc:graphicFrameChg chg="add del mod modGraphic">
          <ac:chgData name="Kay-Ann Lambert (2406927)" userId="S::2406927@student.uwtsd.ac.uk::f3ba89ee-e4cb-4b68-af84-d91912b894d8" providerId="AD" clId="Web-{DDCE7477-E876-F2FA-A45A-E82305A781FC}" dt="2026-06-21T10:46:49.735" v="5900"/>
          <ac:graphicFrameMkLst>
            <pc:docMk/>
            <pc:sldMk cId="2936194405" sldId="272"/>
            <ac:graphicFrameMk id="2" creationId="{9F1DAE2B-0D1A-9FAD-8D26-D06D11F7BF8D}"/>
          </ac:graphicFrameMkLst>
        </pc:graphicFrameChg>
      </pc:sldChg>
      <pc:sldChg chg="modSp new ord">
        <pc:chgData name="Kay-Ann Lambert (2406927)" userId="S::2406927@student.uwtsd.ac.uk::f3ba89ee-e4cb-4b68-af84-d91912b894d8" providerId="AD" clId="Web-{DDCE7477-E876-F2FA-A45A-E82305A781FC}" dt="2026-06-21T11:10:19.203" v="6215" actId="20577"/>
        <pc:sldMkLst>
          <pc:docMk/>
          <pc:sldMk cId="2704331230" sldId="273"/>
        </pc:sldMkLst>
        <pc:spChg chg="mod">
          <ac:chgData name="Kay-Ann Lambert (2406927)" userId="S::2406927@student.uwtsd.ac.uk::f3ba89ee-e4cb-4b68-af84-d91912b894d8" providerId="AD" clId="Web-{DDCE7477-E876-F2FA-A45A-E82305A781FC}" dt="2026-06-21T10:58:52.941" v="6022" actId="20577"/>
          <ac:spMkLst>
            <pc:docMk/>
            <pc:sldMk cId="2704331230" sldId="273"/>
            <ac:spMk id="2" creationId="{1B652E02-6DF1-E800-29AA-5F7F78B14151}"/>
          </ac:spMkLst>
        </pc:spChg>
        <pc:spChg chg="mod">
          <ac:chgData name="Kay-Ann Lambert (2406927)" userId="S::2406927@student.uwtsd.ac.uk::f3ba89ee-e4cb-4b68-af84-d91912b894d8" providerId="AD" clId="Web-{DDCE7477-E876-F2FA-A45A-E82305A781FC}" dt="2026-06-21T11:10:19.203" v="6215" actId="20577"/>
          <ac:spMkLst>
            <pc:docMk/>
            <pc:sldMk cId="2704331230" sldId="273"/>
            <ac:spMk id="3" creationId="{919EE95A-7A3B-F800-309C-E142B4890B7A}"/>
          </ac:spMkLst>
        </pc:spChg>
      </pc:sldChg>
      <pc:sldMasterChg chg="add del addSldLayout delSldLayout">
        <pc:chgData name="Kay-Ann Lambert (2406927)" userId="S::2406927@student.uwtsd.ac.uk::f3ba89ee-e4cb-4b68-af84-d91912b894d8" providerId="AD" clId="Web-{DDCE7477-E876-F2FA-A45A-E82305A781FC}" dt="2026-06-20T19:59:40.257" v="384"/>
        <pc:sldMasterMkLst>
          <pc:docMk/>
          <pc:sldMasterMk cId="3945526891" sldId="2147484128"/>
        </pc:sldMasterMkLst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3738311908" sldId="2147484129"/>
          </pc:sldLayoutMkLst>
        </pc:sldLayoutChg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1252173427" sldId="2147484130"/>
          </pc:sldLayoutMkLst>
        </pc:sldLayoutChg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2610684230" sldId="2147484131"/>
          </pc:sldLayoutMkLst>
        </pc:sldLayoutChg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1991486127" sldId="2147484132"/>
          </pc:sldLayoutMkLst>
        </pc:sldLayoutChg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3549141621" sldId="2147484133"/>
          </pc:sldLayoutMkLst>
        </pc:sldLayoutChg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2294414463" sldId="2147484134"/>
          </pc:sldLayoutMkLst>
        </pc:sldLayoutChg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605157426" sldId="2147484135"/>
          </pc:sldLayoutMkLst>
        </pc:sldLayoutChg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2238709158" sldId="2147484136"/>
          </pc:sldLayoutMkLst>
        </pc:sldLayoutChg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1628086910" sldId="2147484137"/>
          </pc:sldLayoutMkLst>
        </pc:sldLayoutChg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814927522" sldId="2147484138"/>
          </pc:sldLayoutMkLst>
        </pc:sldLayoutChg>
        <pc:sldLayoutChg chg="add del">
          <pc:chgData name="Kay-Ann Lambert (2406927)" userId="S::2406927@student.uwtsd.ac.uk::f3ba89ee-e4cb-4b68-af84-d91912b894d8" providerId="AD" clId="Web-{DDCE7477-E876-F2FA-A45A-E82305A781FC}" dt="2026-06-20T19:59:40.257" v="384"/>
          <pc:sldLayoutMkLst>
            <pc:docMk/>
            <pc:sldMasterMk cId="3945526891" sldId="2147484128"/>
            <pc:sldLayoutMk cId="3198381540" sldId="214748413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19:33:00.982" v="40"/>
        <pc:sldMasterMkLst>
          <pc:docMk/>
          <pc:sldMasterMk cId="1028766102" sldId="214748414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2572129751" sldId="214748414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1321567108" sldId="214748414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2120442992" sldId="214748414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3406891183" sldId="214748414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1525724108" sldId="214748414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3538211905" sldId="214748414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4188732047" sldId="214748414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2453419938" sldId="214748414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2067450749" sldId="214748414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2684008172" sldId="214748415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19:33:00.982" v="40"/>
          <pc:sldLayoutMkLst>
            <pc:docMk/>
            <pc:sldMasterMk cId="1028766102" sldId="2147484140"/>
            <pc:sldLayoutMk cId="1640238852" sldId="214748415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00:31.765" v="385"/>
        <pc:sldMasterMkLst>
          <pc:docMk/>
          <pc:sldMasterMk cId="2220558569" sldId="214748414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492889323" sldId="214748414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507354079" sldId="214748414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1100710151" sldId="214748414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1801766569" sldId="214748414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2241177561" sldId="214748414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2417373157" sldId="214748414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2729478953" sldId="214748414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4071184491" sldId="214748414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1072559374" sldId="214748414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3185761266" sldId="214748415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1.765" v="385"/>
          <pc:sldLayoutMkLst>
            <pc:docMk/>
            <pc:sldMasterMk cId="2220558569" sldId="2147484140"/>
            <pc:sldLayoutMk cId="3174006379" sldId="214748415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00:38.375" v="386"/>
        <pc:sldMasterMkLst>
          <pc:docMk/>
          <pc:sldMasterMk cId="429318214" sldId="214748415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198830271" sldId="214748415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864889699" sldId="214748415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401669203" sldId="214748415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2392588688" sldId="214748415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1377131028" sldId="214748415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4005937676" sldId="214748415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2607550645" sldId="214748415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3028672325" sldId="214748416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795654853" sldId="214748416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263216499" sldId="214748416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38.375" v="386"/>
          <pc:sldLayoutMkLst>
            <pc:docMk/>
            <pc:sldMasterMk cId="429318214" sldId="2147484152"/>
            <pc:sldLayoutMk cId="2682647331" sldId="214748416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00:42.109" v="387"/>
        <pc:sldMasterMkLst>
          <pc:docMk/>
          <pc:sldMasterMk cId="3334355248" sldId="2147484164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2061462915" sldId="214748416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129436251" sldId="214748416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2483109597" sldId="214748416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4041350679" sldId="214748416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4205641508" sldId="214748416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3773804033" sldId="214748417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3339277910" sldId="214748417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992918810" sldId="214748417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496753397" sldId="214748417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1418169162" sldId="214748417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42.109" v="387"/>
          <pc:sldLayoutMkLst>
            <pc:docMk/>
            <pc:sldMasterMk cId="3334355248" sldId="2147484164"/>
            <pc:sldLayoutMk cId="2024979836" sldId="214748417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00:55.125" v="389"/>
        <pc:sldMasterMkLst>
          <pc:docMk/>
          <pc:sldMasterMk cId="481619902" sldId="2147484176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686543828" sldId="214748417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1407041767" sldId="214748417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2670308857" sldId="214748417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290758718" sldId="214748418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1535847262" sldId="214748418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2713932245" sldId="214748418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168854910" sldId="214748418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763863794" sldId="214748418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3591754733" sldId="214748418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382494654" sldId="214748418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0:55.125" v="389"/>
          <pc:sldLayoutMkLst>
            <pc:docMk/>
            <pc:sldMasterMk cId="481619902" sldId="2147484176"/>
            <pc:sldLayoutMk cId="3484080365" sldId="214748418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01:00.298" v="390"/>
        <pc:sldMasterMkLst>
          <pc:docMk/>
          <pc:sldMasterMk cId="969343800" sldId="2147484188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3926272858" sldId="214748418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3764638130" sldId="214748419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956522122" sldId="214748419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3555322697" sldId="214748419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3552458060" sldId="214748419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3876934729" sldId="214748419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1043746617" sldId="214748419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337735047" sldId="214748419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621546518" sldId="214748419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3177374913" sldId="214748419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1:00.298" v="390"/>
          <pc:sldLayoutMkLst>
            <pc:docMk/>
            <pc:sldMasterMk cId="969343800" sldId="2147484188"/>
            <pc:sldLayoutMk cId="3384253055" sldId="214748419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03:20.615" v="397"/>
        <pc:sldMasterMkLst>
          <pc:docMk/>
          <pc:sldMasterMk cId="2058746343" sldId="214748420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1079664876" sldId="214748420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157473146" sldId="214748420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2009614693" sldId="214748420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4056491522" sldId="214748420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858471425" sldId="214748420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2858846608" sldId="214748420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1236402556" sldId="214748420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577896717" sldId="214748420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1440359171" sldId="214748420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2338077118" sldId="214748421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0.615" v="397"/>
          <pc:sldLayoutMkLst>
            <pc:docMk/>
            <pc:sldMasterMk cId="2058746343" sldId="2147484200"/>
            <pc:sldLayoutMk cId="3402572808" sldId="214748421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02:39.692" v="394"/>
        <pc:sldMasterMkLst>
          <pc:docMk/>
          <pc:sldMasterMk cId="1388358717" sldId="214748421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4095795187" sldId="214748421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1005541228" sldId="214748421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3409323328" sldId="214748421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321075096" sldId="214748421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4217985632" sldId="214748421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3068381337" sldId="214748421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677225756" sldId="214748421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984502741" sldId="214748422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220748595" sldId="214748422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3235675446" sldId="214748422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2:39.692" v="394"/>
          <pc:sldLayoutMkLst>
            <pc:docMk/>
            <pc:sldMasterMk cId="1388358717" sldId="2147484212"/>
            <pc:sldLayoutMk cId="3578923352" sldId="214748422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03:26.444" v="398"/>
        <pc:sldMasterMkLst>
          <pc:docMk/>
          <pc:sldMasterMk cId="2083043876" sldId="214748421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155627747" sldId="214748421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3325799770" sldId="214748421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3558844853" sldId="214748421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2131709064" sldId="214748421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863233583" sldId="214748421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2494123771" sldId="214748421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4119528447" sldId="214748421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3802618353" sldId="214748422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533271063" sldId="214748422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1333857575" sldId="214748422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26.444" v="398"/>
          <pc:sldLayoutMkLst>
            <pc:docMk/>
            <pc:sldMasterMk cId="2083043876" sldId="2147484212"/>
            <pc:sldLayoutMk cId="1664267942" sldId="214748422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03:34.053" v="399"/>
        <pc:sldMasterMkLst>
          <pc:docMk/>
          <pc:sldMasterMk cId="293580307" sldId="2147484224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1313831106" sldId="214748422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2049771649" sldId="214748422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662163760" sldId="214748422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1212709491" sldId="214748422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1701433393" sldId="214748422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816029867" sldId="214748423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426334423" sldId="214748423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1179658573" sldId="214748423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3343500180" sldId="214748423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1724185032" sldId="214748423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34.053" v="399"/>
          <pc:sldLayoutMkLst>
            <pc:docMk/>
            <pc:sldMasterMk cId="293580307" sldId="2147484224"/>
            <pc:sldLayoutMk cId="3251881320" sldId="214748423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03:49.069" v="400"/>
        <pc:sldMasterMkLst>
          <pc:docMk/>
          <pc:sldMasterMk cId="14459883" sldId="2147484236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2989064787" sldId="214748423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3017547241" sldId="214748423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4050652203" sldId="214748423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1570518087" sldId="214748424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3035450252" sldId="214748424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3317576780" sldId="214748424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2534562093" sldId="214748424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3296796969" sldId="214748424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2272567159" sldId="214748424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2217980962" sldId="214748424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03:49.069" v="400"/>
          <pc:sldLayoutMkLst>
            <pc:docMk/>
            <pc:sldMasterMk cId="14459883" sldId="2147484236"/>
            <pc:sldLayoutMk cId="3690776209" sldId="214748424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29:19.703" v="468"/>
        <pc:sldMasterMkLst>
          <pc:docMk/>
          <pc:sldMasterMk cId="2459671829" sldId="2147484248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2403893275" sldId="214748424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2558324983" sldId="214748425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869788492" sldId="214748425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2600800788" sldId="214748425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3436445240" sldId="214748425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2354438288" sldId="214748425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2878811389" sldId="214748425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3818995194" sldId="214748425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3556905403" sldId="214748425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1258735113" sldId="214748425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19.703" v="468"/>
          <pc:sldLayoutMkLst>
            <pc:docMk/>
            <pc:sldMasterMk cId="2459671829" sldId="2147484248"/>
            <pc:sldLayoutMk cId="1346280592" sldId="214748425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29:51.689" v="469"/>
        <pc:sldMasterMkLst>
          <pc:docMk/>
          <pc:sldMasterMk cId="783088861" sldId="214748426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3168128637" sldId="214748426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3552398230" sldId="214748426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978347786" sldId="214748426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1605039458" sldId="214748426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1012605990" sldId="214748426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3449506082" sldId="214748426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1544442630" sldId="214748426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3303499174" sldId="214748426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2697336712" sldId="214748426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2545191394" sldId="214748427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1.689" v="469"/>
          <pc:sldLayoutMkLst>
            <pc:docMk/>
            <pc:sldMasterMk cId="783088861" sldId="2147484260"/>
            <pc:sldLayoutMk cId="2289645304" sldId="214748427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13:57.479" v="428"/>
        <pc:sldMasterMkLst>
          <pc:docMk/>
          <pc:sldMasterMk cId="841839361" sldId="214748426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2077668921" sldId="214748426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4053321338" sldId="214748426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4140635520" sldId="214748426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2256677539" sldId="214748426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2231317079" sldId="214748426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4226751674" sldId="214748426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2989837439" sldId="214748426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3504275990" sldId="214748426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2959643861" sldId="214748426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877140485" sldId="214748427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7.479" v="428"/>
          <pc:sldLayoutMkLst>
            <pc:docMk/>
            <pc:sldMasterMk cId="841839361" sldId="2147484260"/>
            <pc:sldLayoutMk cId="30204783" sldId="214748427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29:57.986" v="470"/>
        <pc:sldMasterMkLst>
          <pc:docMk/>
          <pc:sldMasterMk cId="919703320" sldId="214748427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2211291237" sldId="214748427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1466496880" sldId="214748427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2688973226" sldId="214748427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1983074321" sldId="214748427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3392513302" sldId="214748427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1983202591" sldId="214748427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423719421" sldId="214748427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1074183602" sldId="214748428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2325462648" sldId="214748428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3195917160" sldId="214748428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29:57.986" v="470"/>
          <pc:sldLayoutMkLst>
            <pc:docMk/>
            <pc:sldMasterMk cId="919703320" sldId="2147484272"/>
            <pc:sldLayoutMk cId="202924009" sldId="214748428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13:55.401" v="427"/>
        <pc:sldMasterMkLst>
          <pc:docMk/>
          <pc:sldMasterMk cId="2194675114" sldId="214748427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2387291205" sldId="214748427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1668028919" sldId="214748427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2342354966" sldId="214748427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3414316448" sldId="214748427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2355407801" sldId="214748427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1445348819" sldId="214748427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3760086514" sldId="214748427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2446936663" sldId="214748428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4249502395" sldId="214748428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2821986041" sldId="214748428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13:55.401" v="427"/>
          <pc:sldLayoutMkLst>
            <pc:docMk/>
            <pc:sldMasterMk cId="2194675114" sldId="2147484272"/>
            <pc:sldLayoutMk cId="410928318" sldId="214748428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30:04.252" v="471"/>
        <pc:sldMasterMkLst>
          <pc:docMk/>
          <pc:sldMasterMk cId="3342176674" sldId="2147484284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2848324568" sldId="214748428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642132191" sldId="214748428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3076095599" sldId="214748428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3801107582" sldId="214748428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3865480453" sldId="214748428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4170611179" sldId="214748429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1152191406" sldId="214748429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4245235050" sldId="214748429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3170990613" sldId="214748429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3254793862" sldId="214748429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4.252" v="471"/>
          <pc:sldLayoutMkLst>
            <pc:docMk/>
            <pc:sldMasterMk cId="3342176674" sldId="2147484284"/>
            <pc:sldLayoutMk cId="542848076" sldId="214748429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30:07.252" v="472"/>
        <pc:sldMasterMkLst>
          <pc:docMk/>
          <pc:sldMasterMk cId="746707262" sldId="2147484296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1481942296" sldId="214748429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1426749867" sldId="214748429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340342159" sldId="214748429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2190295251" sldId="214748430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687636223" sldId="214748430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3878191965" sldId="214748430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3347006641" sldId="214748430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2706232740" sldId="214748430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509759296" sldId="214748430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3495211516" sldId="214748430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07.252" v="472"/>
          <pc:sldLayoutMkLst>
            <pc:docMk/>
            <pc:sldMasterMk cId="746707262" sldId="2147484296"/>
            <pc:sldLayoutMk cId="2721146565" sldId="214748430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30:13.909" v="473"/>
        <pc:sldMasterMkLst>
          <pc:docMk/>
          <pc:sldMasterMk cId="3458475720" sldId="2147484308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3723035414" sldId="214748430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107909658" sldId="214748431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2533497213" sldId="214748431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4252789597" sldId="214748431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4125202685" sldId="214748431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4256093799" sldId="214748431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530975135" sldId="214748431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825348837" sldId="214748431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28184176" sldId="214748431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3666806434" sldId="214748431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13.909" v="473"/>
          <pc:sldLayoutMkLst>
            <pc:docMk/>
            <pc:sldMasterMk cId="3458475720" sldId="2147484308"/>
            <pc:sldLayoutMk cId="2885686731" sldId="214748431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30:21.831" v="475"/>
        <pc:sldMasterMkLst>
          <pc:docMk/>
          <pc:sldMasterMk cId="1166645928" sldId="214748432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481229704" sldId="214748432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787772734" sldId="214748432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2084061369" sldId="214748432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2091420051" sldId="214748432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1749250181" sldId="214748432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709331994" sldId="214748432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852409219" sldId="214748432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2815986376" sldId="214748432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2799454759" sldId="214748432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2116874318" sldId="214748433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21.831" v="475"/>
          <pc:sldLayoutMkLst>
            <pc:docMk/>
            <pc:sldMasterMk cId="1166645928" sldId="2147484320"/>
            <pc:sldLayoutMk cId="3826905511" sldId="214748433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30:36.910" v="476"/>
        <pc:sldMasterMkLst>
          <pc:docMk/>
          <pc:sldMasterMk cId="3094430901" sldId="214748433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4015388484" sldId="214748433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365177913" sldId="214748433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3566281950" sldId="214748433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1763088795" sldId="214748433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6463553" sldId="214748433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1044230411" sldId="214748433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2880923029" sldId="214748433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358903206" sldId="214748434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26378308" sldId="214748434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1879041632" sldId="214748434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2974303789" sldId="214748434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2624458750" sldId="214748434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4028750111" sldId="214748434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2949879973" sldId="214748434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24681860" sldId="214748434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2003861622" sldId="214748434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36.910" v="476"/>
          <pc:sldLayoutMkLst>
            <pc:docMk/>
            <pc:sldMasterMk cId="3094430901" sldId="2147484332"/>
            <pc:sldLayoutMk cId="2125539605" sldId="214748434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30:52.754" v="477"/>
        <pc:sldMasterMkLst>
          <pc:docMk/>
          <pc:sldMasterMk cId="709237800" sldId="214748435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59010888" sldId="214748435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3274150633" sldId="214748435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4208193570" sldId="214748435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1303046212" sldId="214748435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558249878" sldId="214748435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768711997" sldId="214748435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4051935973" sldId="214748435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4078009579" sldId="214748435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3345744983" sldId="214748435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628409226" sldId="214748436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673966486" sldId="214748436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3776378144" sldId="214748436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4058854045" sldId="214748436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1998685370" sldId="214748436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379923833" sldId="214748436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783888021" sldId="214748436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30:52.754" v="477"/>
          <pc:sldLayoutMkLst>
            <pc:docMk/>
            <pc:sldMasterMk cId="709237800" sldId="2147484350"/>
            <pc:sldLayoutMk cId="2614164086" sldId="214748436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3:40:39.795" v="2365"/>
        <pc:sldMasterMkLst>
          <pc:docMk/>
          <pc:sldMasterMk cId="2695503330" sldId="2147484368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3447471521" sldId="214748436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701447533" sldId="214748437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793551994" sldId="214748437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4010285443" sldId="214748437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1813004196" sldId="214748437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3291383933" sldId="214748437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2816106657" sldId="214748437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389261629" sldId="214748437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3807934634" sldId="214748437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3406324435" sldId="214748437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0:39.795" v="2365"/>
          <pc:sldLayoutMkLst>
            <pc:docMk/>
            <pc:sldMasterMk cId="2695503330" sldId="2147484368"/>
            <pc:sldLayoutMk cId="4036227952" sldId="214748437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2:35.782" v="974"/>
        <pc:sldMasterMkLst>
          <pc:docMk/>
          <pc:sldMasterMk cId="1270955811" sldId="214748438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3960376592" sldId="214748438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1671682443" sldId="214748438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3110282799" sldId="214748438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1304850700" sldId="214748438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899735831" sldId="214748438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750019392" sldId="214748438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1832348913" sldId="214748438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2520505660" sldId="214748438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4196819848" sldId="214748438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4043056160" sldId="214748439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5.782" v="974"/>
          <pc:sldLayoutMkLst>
            <pc:docMk/>
            <pc:sldMasterMk cId="1270955811" sldId="2147484380"/>
            <pc:sldLayoutMk cId="3805841038" sldId="214748439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3:41:00.781" v="2366"/>
        <pc:sldMasterMkLst>
          <pc:docMk/>
          <pc:sldMasterMk cId="2685111461" sldId="214748438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1162950752" sldId="214748438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526478636" sldId="214748438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283738174" sldId="214748438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3193589613" sldId="214748438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4058333996" sldId="214748438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278523684" sldId="214748438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3847888723" sldId="214748438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3624011773" sldId="214748438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2962000063" sldId="214748438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2276292466" sldId="214748439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1:00.781" v="2366"/>
          <pc:sldLayoutMkLst>
            <pc:docMk/>
            <pc:sldMasterMk cId="2685111461" sldId="2147484380"/>
            <pc:sldLayoutMk cId="1329746237" sldId="214748439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27.402" v="968"/>
        <pc:sldMasterMkLst>
          <pc:docMk/>
          <pc:sldMasterMk cId="2893582427" sldId="214748438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3667038679" sldId="214748438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360394809" sldId="214748438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437924055" sldId="214748438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1510172133" sldId="214748438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2839266004" sldId="214748438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466147113" sldId="214748438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3334568967" sldId="214748438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935766352" sldId="214748438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3869663929" sldId="214748438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2311347130" sldId="214748439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7.402" v="968"/>
          <pc:sldLayoutMkLst>
            <pc:docMk/>
            <pc:sldMasterMk cId="2893582427" sldId="2147484380"/>
            <pc:sldLayoutMk cId="2847773684" sldId="214748439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2:40:43.204" v="1430"/>
        <pc:sldMasterMkLst>
          <pc:docMk/>
          <pc:sldMasterMk cId="3135822724" sldId="214748438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2840024506" sldId="214748438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1218103372" sldId="214748438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2020485628" sldId="214748438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1232985946" sldId="214748438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1661200354" sldId="214748438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760836498" sldId="214748438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3017494409" sldId="214748438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3418562742" sldId="214748438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1651300918" sldId="214748438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2516218319" sldId="214748439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1578375988" sldId="214748439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1909991650" sldId="214748439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877762288" sldId="214748439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2622442421" sldId="214748439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1448959342" sldId="214748439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1193804865" sldId="214748439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43.204" v="1430"/>
          <pc:sldLayoutMkLst>
            <pc:docMk/>
            <pc:sldMasterMk cId="3135822724" sldId="2147484380"/>
            <pc:sldLayoutMk cId="1425461414" sldId="214748439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2:32.453" v="973"/>
        <pc:sldMasterMkLst>
          <pc:docMk/>
          <pc:sldMasterMk cId="496259440" sldId="214748439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1715656187" sldId="214748439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4076583569" sldId="214748439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3924048716" sldId="214748439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1915358405" sldId="214748439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3260025314" sldId="214748439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60417689" sldId="214748439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74988313" sldId="214748439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3826549243" sldId="214748440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1983087567" sldId="214748440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2341763801" sldId="214748440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2:32.453" v="973"/>
          <pc:sldLayoutMkLst>
            <pc:docMk/>
            <pc:sldMasterMk cId="496259440" sldId="2147484392"/>
            <pc:sldLayoutMk cId="714467750" sldId="214748440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22.980" v="967"/>
        <pc:sldMasterMkLst>
          <pc:docMk/>
          <pc:sldMasterMk cId="936052028" sldId="214748439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3211050997" sldId="214748439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3011156504" sldId="214748439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870214568" sldId="214748439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419160313" sldId="214748439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868005402" sldId="214748439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160270397" sldId="214748439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1676949366" sldId="214748439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1841061829" sldId="214748440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2200140462" sldId="214748440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2603524712" sldId="214748440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2.980" v="967"/>
          <pc:sldLayoutMkLst>
            <pc:docMk/>
            <pc:sldMasterMk cId="936052028" sldId="2147484392"/>
            <pc:sldLayoutMk cId="1870088057" sldId="214748440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3:43:44.791" v="2400"/>
        <pc:sldMasterMkLst>
          <pc:docMk/>
          <pc:sldMasterMk cId="3624140057" sldId="214748439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2704965036" sldId="214748439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3736103830" sldId="214748439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2506824006" sldId="214748439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2874559962" sldId="214748439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3772050849" sldId="214748439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576250177" sldId="214748439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2155166155" sldId="214748439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4239638985" sldId="214748440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1047542678" sldId="214748440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2369950569" sldId="214748440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44.791" v="2400"/>
          <pc:sldLayoutMkLst>
            <pc:docMk/>
            <pc:sldMasterMk cId="3624140057" sldId="2147484392"/>
            <pc:sldLayoutMk cId="3987231135" sldId="214748440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2:40:39.047" v="1429"/>
        <pc:sldMasterMkLst>
          <pc:docMk/>
          <pc:sldMasterMk cId="4229120816" sldId="2147484398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3574493387" sldId="214748439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1687055890" sldId="214748440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1139153612" sldId="214748440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2578292144" sldId="214748440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3226859367" sldId="214748440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2984461419" sldId="214748440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4149376013" sldId="214748440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2847264324" sldId="214748440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1907780859" sldId="214748440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3210740358" sldId="214748440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9.047" v="1429"/>
          <pc:sldLayoutMkLst>
            <pc:docMk/>
            <pc:sldMasterMk cId="4229120816" sldId="2147484398"/>
            <pc:sldLayoutMk cId="1538604841" sldId="214748440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20.683" v="966"/>
        <pc:sldMasterMkLst>
          <pc:docMk/>
          <pc:sldMasterMk cId="1315453678" sldId="2147484404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1050896041" sldId="214748440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3481524327" sldId="214748440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469421797" sldId="214748440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1267420808" sldId="214748440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739314057" sldId="214748440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699457736" sldId="214748441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1613479384" sldId="214748441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2630426450" sldId="214748441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562441239" sldId="214748441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4125513254" sldId="214748441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20.683" v="966"/>
          <pc:sldLayoutMkLst>
            <pc:docMk/>
            <pc:sldMasterMk cId="1315453678" sldId="2147484404"/>
            <pc:sldLayoutMk cId="944354288" sldId="214748441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3:43:58.120" v="2401"/>
        <pc:sldMasterMkLst>
          <pc:docMk/>
          <pc:sldMasterMk cId="3933959311" sldId="2147484404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3981909881" sldId="214748440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4251971473" sldId="214748440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987986666" sldId="214748440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2783105521" sldId="214748440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2486397818" sldId="214748440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4206323409" sldId="214748441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3764196513" sldId="214748441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2615541110" sldId="214748441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2291405783" sldId="214748441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785242006" sldId="214748441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554239454" sldId="214748441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3078487669" sldId="214748441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4138983056" sldId="214748441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1940881157" sldId="214748441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2907378867" sldId="214748441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2126509278" sldId="214748442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3:58.120" v="2401"/>
          <pc:sldLayoutMkLst>
            <pc:docMk/>
            <pc:sldMasterMk cId="3933959311" sldId="2147484404"/>
            <pc:sldLayoutMk cId="1448295640" sldId="214748442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2:40:34.672" v="1428"/>
        <pc:sldMasterMkLst>
          <pc:docMk/>
          <pc:sldMasterMk cId="514078253" sldId="214748441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434353752" sldId="214748441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3269587426" sldId="214748441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3513923000" sldId="214748441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1423049076" sldId="214748441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3321820749" sldId="214748441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1277704749" sldId="214748441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3605518683" sldId="214748441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3719551744" sldId="214748441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1041275137" sldId="214748441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4267573763" sldId="214748442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4.672" v="1428"/>
          <pc:sldLayoutMkLst>
            <pc:docMk/>
            <pc:sldMasterMk cId="514078253" sldId="2147484410"/>
            <pc:sldLayoutMk cId="3485630023" sldId="214748442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15.433" v="965"/>
        <pc:sldMasterMkLst>
          <pc:docMk/>
          <pc:sldMasterMk cId="3586848087" sldId="2147484416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1079373617" sldId="214748441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263829471" sldId="214748441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2088706985" sldId="214748441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4197760385" sldId="214748442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2234702923" sldId="214748442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1803950180" sldId="214748442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256721745" sldId="214748442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1078348160" sldId="214748442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688720598" sldId="214748442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1673486873" sldId="214748442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5.433" v="965"/>
          <pc:sldLayoutMkLst>
            <pc:docMk/>
            <pc:sldMasterMk cId="3586848087" sldId="2147484416"/>
            <pc:sldLayoutMk cId="3617174168" sldId="214748442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2:40:30.453" v="1427"/>
        <pc:sldMasterMkLst>
          <pc:docMk/>
          <pc:sldMasterMk cId="1084750246" sldId="214748442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2179977414" sldId="214748442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2544186074" sldId="214748442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1056897513" sldId="214748442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367965748" sldId="214748442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3527090593" sldId="214748442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1666786065" sldId="214748442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2315476109" sldId="214748442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295875811" sldId="214748443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1561129906" sldId="214748443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3926708629" sldId="214748443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30.453" v="1427"/>
          <pc:sldLayoutMkLst>
            <pc:docMk/>
            <pc:sldMasterMk cId="1084750246" sldId="2147484422"/>
            <pc:sldLayoutMk cId="4140145563" sldId="214748443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3:44:08.433" v="2402"/>
        <pc:sldMasterMkLst>
          <pc:docMk/>
          <pc:sldMasterMk cId="3219982886" sldId="214748442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3262684588" sldId="214748442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1930661793" sldId="214748442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640389517" sldId="214748442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3680104899" sldId="214748442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3975797878" sldId="214748442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90474734" sldId="214748442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918670798" sldId="214748442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658899380" sldId="214748443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2379231305" sldId="214748443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3324091073" sldId="214748443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08.433" v="2402"/>
          <pc:sldLayoutMkLst>
            <pc:docMk/>
            <pc:sldMasterMk cId="3219982886" sldId="2147484422"/>
            <pc:sldLayoutMk cId="597365988" sldId="214748443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14.261" v="964"/>
        <pc:sldMasterMkLst>
          <pc:docMk/>
          <pc:sldMasterMk cId="1383885380" sldId="2147484428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522908814" sldId="214748442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629068179" sldId="214748443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1762738406" sldId="214748443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3122337902" sldId="214748443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1176778144" sldId="214748443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2570920732" sldId="214748443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1585860351" sldId="214748443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3708266336" sldId="214748443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1834869131" sldId="214748443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1210090878" sldId="214748443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4.261" v="964"/>
          <pc:sldLayoutMkLst>
            <pc:docMk/>
            <pc:sldMasterMk cId="1383885380" sldId="2147484428"/>
            <pc:sldLayoutMk cId="535000978" sldId="214748443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3:44:27.262" v="2403"/>
        <pc:sldMasterMkLst>
          <pc:docMk/>
          <pc:sldMasterMk cId="2155767942" sldId="2147484434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15079782" sldId="214748443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2210731185" sldId="214748443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2278821880" sldId="214748443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661761190" sldId="214748443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2403800462" sldId="214748443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2684918840" sldId="214748444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3845488912" sldId="214748444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2456508635" sldId="214748444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2596638228" sldId="214748444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3149107716" sldId="214748444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27.262" v="2403"/>
          <pc:sldLayoutMkLst>
            <pc:docMk/>
            <pc:sldMasterMk cId="2155767942" sldId="2147484434"/>
            <pc:sldLayoutMk cId="448353702" sldId="214748444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2:40:25.718" v="1426"/>
        <pc:sldMasterMkLst>
          <pc:docMk/>
          <pc:sldMasterMk cId="2965878250" sldId="2147484434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2737156537" sldId="214748443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1244725706" sldId="214748443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4216336703" sldId="214748443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2526517217" sldId="214748443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1402880504" sldId="214748443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2946464764" sldId="214748444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2374236569" sldId="214748444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29825842" sldId="214748444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1833643739" sldId="214748444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46058377" sldId="214748444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25.718" v="1426"/>
          <pc:sldLayoutMkLst>
            <pc:docMk/>
            <pc:sldMasterMk cId="2965878250" sldId="2147484434"/>
            <pc:sldLayoutMk cId="870124458" sldId="214748444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13.167" v="963"/>
        <pc:sldMasterMkLst>
          <pc:docMk/>
          <pc:sldMasterMk cId="3759810922" sldId="214748444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2122253714" sldId="214748444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3871670017" sldId="214748444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3172340774" sldId="214748444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2368622840" sldId="214748444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1746969593" sldId="214748444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2752197757" sldId="214748444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4027839092" sldId="214748444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2129618202" sldId="214748444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1521959900" sldId="214748444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1982004484" sldId="214748445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3.167" v="963"/>
          <pc:sldLayoutMkLst>
            <pc:docMk/>
            <pc:sldMasterMk cId="3759810922" sldId="2147484440"/>
            <pc:sldLayoutMk cId="432630141" sldId="214748445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2:40:16.686" v="1425"/>
        <pc:sldMasterMkLst>
          <pc:docMk/>
          <pc:sldMasterMk cId="593316561" sldId="2147484446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3851803053" sldId="214748444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3076529050" sldId="214748444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2875947735" sldId="214748444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2994236039" sldId="214748445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556552581" sldId="214748445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319908540" sldId="214748445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708241416" sldId="214748445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1811719571" sldId="214748445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3444449754" sldId="214748445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1218365151" sldId="214748445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6.686" v="1425"/>
          <pc:sldLayoutMkLst>
            <pc:docMk/>
            <pc:sldMasterMk cId="593316561" sldId="2147484446"/>
            <pc:sldLayoutMk cId="2113408573" sldId="214748445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3:44:38.763" v="2404"/>
        <pc:sldMasterMkLst>
          <pc:docMk/>
          <pc:sldMasterMk cId="1377899138" sldId="2147484446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87624539" sldId="214748444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1602819488" sldId="214748444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1133289486" sldId="214748444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339065269" sldId="214748445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1136997121" sldId="214748445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1896424983" sldId="214748445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3909428234" sldId="214748445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629180109" sldId="214748445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300272108" sldId="214748445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2414227799" sldId="214748445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3457111910" sldId="214748445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809958186" sldId="214748445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3161742128" sldId="214748445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38.763" v="2404"/>
          <pc:sldLayoutMkLst>
            <pc:docMk/>
            <pc:sldMasterMk cId="1377899138" sldId="2147484446"/>
            <pc:sldLayoutMk cId="86321995" sldId="2147484460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12.089" v="962"/>
        <pc:sldMasterMkLst>
          <pc:docMk/>
          <pc:sldMasterMk cId="953422822" sldId="214748445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3739713625" sldId="214748445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1610031901" sldId="214748445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3854558660" sldId="214748445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3912157404" sldId="214748445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3996005123" sldId="214748445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3243753786" sldId="214748445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1684945926" sldId="214748445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1991170658" sldId="214748446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4010921507" sldId="214748446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2777054368" sldId="214748446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2.089" v="962"/>
          <pc:sldLayoutMkLst>
            <pc:docMk/>
            <pc:sldMasterMk cId="953422822" sldId="2147484452"/>
            <pc:sldLayoutMk cId="3641900328" sldId="214748446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2:40:15.061" v="1424"/>
        <pc:sldMasterMkLst>
          <pc:docMk/>
          <pc:sldMasterMk cId="3651662497" sldId="2147484458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2003671282" sldId="214748445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975728765" sldId="214748446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3407400835" sldId="214748446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1758299215" sldId="214748446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3413965967" sldId="214748446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1755880526" sldId="214748446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328233679" sldId="214748446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3980369162" sldId="214748446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1116522718" sldId="214748446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1289853819" sldId="214748446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15.061" v="1424"/>
          <pc:sldLayoutMkLst>
            <pc:docMk/>
            <pc:sldMasterMk cId="3651662497" sldId="2147484458"/>
            <pc:sldLayoutMk cId="4007109597" sldId="214748446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3:44:51.857" v="2405"/>
        <pc:sldMasterMkLst>
          <pc:docMk/>
          <pc:sldMasterMk cId="1434308644" sldId="2147484461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1765066303" sldId="214748446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988455394" sldId="214748446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2685510887" sldId="214748446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3182719709" sldId="214748446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1872605097" sldId="214748446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3958984559" sldId="214748446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3246620757" sldId="214748446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1870309482" sldId="214748446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2781812532" sldId="214748447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618843608" sldId="214748447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4032492317" sldId="214748447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3374901500" sldId="214748447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2809242576" sldId="214748447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1434308644" sldId="2147484461"/>
            <pc:sldLayoutMk cId="401437398" sldId="214748447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10.682" v="961"/>
        <pc:sldMasterMkLst>
          <pc:docMk/>
          <pc:sldMasterMk cId="3382837307" sldId="2147484464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1708196365" sldId="214748446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3127334425" sldId="214748446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4078882613" sldId="214748446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3200906866" sldId="214748446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1721632276" sldId="214748446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3186929201" sldId="214748447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3446285470" sldId="214748447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1872429377" sldId="214748447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24334738" sldId="214748447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2001155243" sldId="214748447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10.682" v="961"/>
          <pc:sldLayoutMkLst>
            <pc:docMk/>
            <pc:sldMasterMk cId="3382837307" sldId="2147484464"/>
            <pc:sldLayoutMk cId="2115615809" sldId="214748447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2:40:08.639" v="1423"/>
        <pc:sldMasterMkLst>
          <pc:docMk/>
          <pc:sldMasterMk cId="268423544" sldId="214748447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1662198854" sldId="214748447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198607957" sldId="214748447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2631422296" sldId="214748447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1916155020" sldId="214748447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1716969345" sldId="214748447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3040726547" sldId="214748447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2419037531" sldId="214748447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3568645006" sldId="214748447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1084169298" sldId="214748447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3559486935" sldId="214748448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639" v="1423"/>
          <pc:sldLayoutMkLst>
            <pc:docMk/>
            <pc:sldMasterMk cId="268423544" sldId="2147484470"/>
            <pc:sldLayoutMk cId="1367062352" sldId="214748448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09.620" v="960"/>
        <pc:sldMasterMkLst>
          <pc:docMk/>
          <pc:sldMasterMk cId="103085488" sldId="2147484476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1778218011" sldId="214748447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4094416033" sldId="214748447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1739899280" sldId="214748447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1731072479" sldId="214748448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3912880548" sldId="214748448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4123622336" sldId="214748448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2809041847" sldId="214748448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669905786" sldId="214748448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3921214360" sldId="214748448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3685302182" sldId="214748448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9.620" v="960"/>
          <pc:sldLayoutMkLst>
            <pc:docMk/>
            <pc:sldMasterMk cId="103085488" sldId="2147484476"/>
            <pc:sldLayoutMk cId="2536946812" sldId="2147484487"/>
          </pc:sldLayoutMkLst>
        </pc:sldLayoutChg>
      </pc:sldMasterChg>
      <pc:sldMasterChg chg="add addSldLayout modSldLayout">
        <pc:chgData name="Kay-Ann Lambert (2406927)" userId="S::2406927@student.uwtsd.ac.uk::f3ba89ee-e4cb-4b68-af84-d91912b894d8" providerId="AD" clId="Web-{DDCE7477-E876-F2FA-A45A-E82305A781FC}" dt="2026-06-20T23:44:51.857" v="2405"/>
        <pc:sldMasterMkLst>
          <pc:docMk/>
          <pc:sldMasterMk cId="3775457087" sldId="2147484476"/>
        </pc:sldMasterMkLst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1972416242" sldId="2147484477"/>
          </pc:sldLayoutMkLst>
        </pc:sldLayoutChg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2016291277" sldId="2147484478"/>
          </pc:sldLayoutMkLst>
        </pc:sldLayoutChg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723166086" sldId="2147484479"/>
          </pc:sldLayoutMkLst>
        </pc:sldLayoutChg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4122534922" sldId="2147484480"/>
          </pc:sldLayoutMkLst>
        </pc:sldLayoutChg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1473694554" sldId="2147484481"/>
          </pc:sldLayoutMkLst>
        </pc:sldLayoutChg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2519907643" sldId="2147484482"/>
          </pc:sldLayoutMkLst>
        </pc:sldLayoutChg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954933161" sldId="2147484483"/>
          </pc:sldLayoutMkLst>
        </pc:sldLayoutChg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481928196" sldId="2147484484"/>
          </pc:sldLayoutMkLst>
        </pc:sldLayoutChg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808777890" sldId="2147484485"/>
          </pc:sldLayoutMkLst>
        </pc:sldLayoutChg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73402621" sldId="2147484486"/>
          </pc:sldLayoutMkLst>
        </pc:sldLayoutChg>
        <pc:sldLayoutChg chg="add mod replId">
          <pc:chgData name="Kay-Ann Lambert (2406927)" userId="S::2406927@student.uwtsd.ac.uk::f3ba89ee-e4cb-4b68-af84-d91912b894d8" providerId="AD" clId="Web-{DDCE7477-E876-F2FA-A45A-E82305A781FC}" dt="2026-06-20T23:44:51.857" v="2405"/>
          <pc:sldLayoutMkLst>
            <pc:docMk/>
            <pc:sldMasterMk cId="3775457087" sldId="2147484476"/>
            <pc:sldLayoutMk cId="2489517093" sldId="2147484487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2:40:08.420" v="1422"/>
        <pc:sldMasterMkLst>
          <pc:docMk/>
          <pc:sldMasterMk cId="4055393339" sldId="214748448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3869285028" sldId="214748448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3238163353" sldId="214748448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750841023" sldId="214748448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3021389365" sldId="214748448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3778171172" sldId="214748448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3630698194" sldId="214748448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2075008777" sldId="214748448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3706055886" sldId="214748449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1462541311" sldId="214748449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3500653352" sldId="214748449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2:40:08.420" v="1422"/>
          <pc:sldLayoutMkLst>
            <pc:docMk/>
            <pc:sldMasterMk cId="4055393339" sldId="2147484482"/>
            <pc:sldLayoutMk cId="430973439" sldId="214748449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08.917" v="959"/>
        <pc:sldMasterMkLst>
          <pc:docMk/>
          <pc:sldMasterMk cId="3054879865" sldId="2147484488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511054754" sldId="214748448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203488629" sldId="214748449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518100124" sldId="214748449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1741863294" sldId="214748449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394052581" sldId="214748449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2175765547" sldId="214748449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2859145314" sldId="214748449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1483518097" sldId="214748449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1784716863" sldId="214748449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4110698939" sldId="214748449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8.917" v="959"/>
          <pc:sldLayoutMkLst>
            <pc:docMk/>
            <pc:sldMasterMk cId="3054879865" sldId="2147484488"/>
            <pc:sldLayoutMk cId="1262346050" sldId="2147484499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1:00:01.229" v="956"/>
        <pc:sldMasterMkLst>
          <pc:docMk/>
          <pc:sldMasterMk cId="1944350172" sldId="2147484500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832403393" sldId="214748450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2216956031" sldId="214748450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2868424404" sldId="214748450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3891472023" sldId="214748450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1520804029" sldId="214748450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3852710542" sldId="214748450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1482424821" sldId="214748450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1124981621" sldId="214748450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2279139586" sldId="214748450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893081433" sldId="214748451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1:00:01.229" v="956"/>
          <pc:sldLayoutMkLst>
            <pc:docMk/>
            <pc:sldMasterMk cId="1944350172" sldId="2147484500"/>
            <pc:sldLayoutMk cId="1078386895" sldId="2147484511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59:59.151" v="955"/>
        <pc:sldMasterMkLst>
          <pc:docMk/>
          <pc:sldMasterMk cId="1064762125" sldId="2147484512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3900870057" sldId="214748451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776755130" sldId="214748451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3231543356" sldId="214748451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2476440021" sldId="214748451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2460599870" sldId="214748451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4293656860" sldId="214748451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2745332552" sldId="214748451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2779328301" sldId="214748452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96043361" sldId="214748452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3884521114" sldId="214748452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9.151" v="955"/>
          <pc:sldLayoutMkLst>
            <pc:docMk/>
            <pc:sldMasterMk cId="1064762125" sldId="2147484512"/>
            <pc:sldLayoutMk cId="802383136" sldId="2147484523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59:58.526" v="954"/>
        <pc:sldMasterMkLst>
          <pc:docMk/>
          <pc:sldMasterMk cId="2333237316" sldId="2147484524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760449626" sldId="214748452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365135916" sldId="214748452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528979284" sldId="214748452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3981175276" sldId="214748452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64067489" sldId="214748452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4289978683" sldId="214748453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3240207462" sldId="214748453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115154441" sldId="214748453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356331438" sldId="214748453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4284290548" sldId="214748453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8.526" v="954"/>
          <pc:sldLayoutMkLst>
            <pc:docMk/>
            <pc:sldMasterMk cId="2333237316" sldId="2147484524"/>
            <pc:sldLayoutMk cId="1578899317" sldId="2147484535"/>
          </pc:sldLayoutMkLst>
        </pc:sldLayoutChg>
      </pc:sldMasterChg>
      <pc:sldMasterChg chg="add del addSldLayout delSldLayout modSldLayout">
        <pc:chgData name="Kay-Ann Lambert (2406927)" userId="S::2406927@student.uwtsd.ac.uk::f3ba89ee-e4cb-4b68-af84-d91912b894d8" providerId="AD" clId="Web-{DDCE7477-E876-F2FA-A45A-E82305A781FC}" dt="2026-06-20T20:59:56.432" v="953"/>
        <pc:sldMasterMkLst>
          <pc:docMk/>
          <pc:sldMasterMk cId="2153960570" sldId="2147484536"/>
        </pc:sldMasterMkLst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1834657178" sldId="2147484537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1404297862" sldId="2147484538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2672679448" sldId="2147484539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554158050" sldId="2147484540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742314627" sldId="2147484541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1725177809" sldId="2147484542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1594271530" sldId="2147484543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2789245957" sldId="2147484544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1113744361" sldId="2147484545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1411039802" sldId="2147484546"/>
          </pc:sldLayoutMkLst>
        </pc:sldLayoutChg>
        <pc:sldLayoutChg chg="add del mod replId">
          <pc:chgData name="Kay-Ann Lambert (2406927)" userId="S::2406927@student.uwtsd.ac.uk::f3ba89ee-e4cb-4b68-af84-d91912b894d8" providerId="AD" clId="Web-{DDCE7477-E876-F2FA-A45A-E82305A781FC}" dt="2026-06-20T20:59:56.432" v="953"/>
          <pc:sldLayoutMkLst>
            <pc:docMk/>
            <pc:sldMasterMk cId="2153960570" sldId="2147484536"/>
            <pc:sldLayoutMk cId="306210114" sldId="2147484547"/>
          </pc:sldLayoutMkLst>
        </pc:sldLayoutChg>
      </pc:sldMasterChg>
    </pc:docChg>
  </pc:docChgLst>
  <pc:docChgLst>
    <pc:chgData name="Kay-Ann Lambert (2406927)" userId="S::2406927@student.uwtsd.ac.uk::f3ba89ee-e4cb-4b68-af84-d91912b894d8" providerId="AD" clId="Web-{9A3DC9B1-8433-024C-B042-4997E64A7587}"/>
    <pc:docChg chg="mod addSld delSld modSld sldOrd addMainMaster delMainMaster">
      <pc:chgData name="Kay-Ann Lambert (2406927)" userId="S::2406927@student.uwtsd.ac.uk::f3ba89ee-e4cb-4b68-af84-d91912b894d8" providerId="AD" clId="Web-{9A3DC9B1-8433-024C-B042-4997E64A7587}" dt="2026-06-19T21:35:48.296" v="1050"/>
      <pc:docMkLst>
        <pc:docMk/>
      </pc:docMkLst>
      <pc:sldChg chg="addSp delSp modSp mod ord setBg modClrScheme delDesignElem chgLayout">
        <pc:chgData name="Kay-Ann Lambert (2406927)" userId="S::2406927@student.uwtsd.ac.uk::f3ba89ee-e4cb-4b68-af84-d91912b894d8" providerId="AD" clId="Web-{9A3DC9B1-8433-024C-B042-4997E64A7587}" dt="2026-06-19T20:57:13.752" v="786"/>
        <pc:sldMkLst>
          <pc:docMk/>
          <pc:sldMk cId="3185725756" sldId="258"/>
        </pc:sldMkLst>
        <pc:spChg chg="mod ord">
          <ac:chgData name="Kay-Ann Lambert (2406927)" userId="S::2406927@student.uwtsd.ac.uk::f3ba89ee-e4cb-4b68-af84-d91912b894d8" providerId="AD" clId="Web-{9A3DC9B1-8433-024C-B042-4997E64A7587}" dt="2026-06-19T20:57:13.752" v="786"/>
          <ac:spMkLst>
            <pc:docMk/>
            <pc:sldMk cId="3185725756" sldId="258"/>
            <ac:spMk id="2" creationId="{4978EA4E-E1C5-D37A-66CA-17EA2BD968A0}"/>
          </ac:spMkLst>
        </pc:spChg>
        <pc:spChg chg="mod ord">
          <ac:chgData name="Kay-Ann Lambert (2406927)" userId="S::2406927@student.uwtsd.ac.uk::f3ba89ee-e4cb-4b68-af84-d91912b894d8" providerId="AD" clId="Web-{9A3DC9B1-8433-024C-B042-4997E64A7587}" dt="2026-06-19T20:57:13.752" v="786"/>
          <ac:spMkLst>
            <pc:docMk/>
            <pc:sldMk cId="3185725756" sldId="258"/>
            <ac:spMk id="4" creationId="{2CFB20D1-6859-CA24-8E5E-BBF7175640D4}"/>
          </ac:spMkLst>
        </pc:spChg>
        <pc:graphicFrameChg chg="add mod ord modGraphic">
          <ac:chgData name="Kay-Ann Lambert (2406927)" userId="S::2406927@student.uwtsd.ac.uk::f3ba89ee-e4cb-4b68-af84-d91912b894d8" providerId="AD" clId="Web-{9A3DC9B1-8433-024C-B042-4997E64A7587}" dt="2026-06-19T20:57:13.752" v="786"/>
          <ac:graphicFrameMkLst>
            <pc:docMk/>
            <pc:sldMk cId="3185725756" sldId="258"/>
            <ac:graphicFrameMk id="6" creationId="{E1321E22-3161-FA51-6B61-52116CEDD973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0A2F8D-E83E-4F25-8C75-95769ED3061F}" type="doc">
      <dgm:prSet loTypeId="urn:microsoft.com/office/officeart/2005/8/layout/cycle5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2CAD8F8-19C7-40F4-A50C-D579CF7B17B0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Caribbean Street Food Business</a:t>
          </a:r>
          <a:endParaRPr lang="en-US">
            <a:ea typeface="+mn-ea"/>
            <a:cs typeface="+mn-cs"/>
          </a:endParaRPr>
        </a:p>
      </dgm:t>
    </dgm:pt>
    <dgm:pt modelId="{3AA736FC-30BC-4E5B-9C9F-C2CDBA34CC7D}" type="parTrans" cxnId="{C8307AC7-E9B2-4B84-BAFC-D85C8059F88F}">
      <dgm:prSet/>
      <dgm:spPr/>
      <dgm:t>
        <a:bodyPr/>
        <a:lstStyle/>
        <a:p>
          <a:endParaRPr lang="en-US"/>
        </a:p>
      </dgm:t>
    </dgm:pt>
    <dgm:pt modelId="{AE973967-3A2C-41ED-818D-1EBFB4D5DBDC}" type="sibTrans" cxnId="{C8307AC7-E9B2-4B84-BAFC-D85C8059F88F}">
      <dgm:prSet/>
      <dgm:spPr/>
      <dgm:t>
        <a:bodyPr/>
        <a:lstStyle/>
        <a:p>
          <a:endParaRPr lang="en-US"/>
        </a:p>
      </dgm:t>
    </dgm:pt>
    <dgm:pt modelId="{EE38BA76-5EBA-4E49-B845-D556E363CACB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Authentic dishes ( Jerk chicken, curry meals )</a:t>
          </a:r>
          <a:endParaRPr lang="en-US">
            <a:ea typeface="+mn-ea"/>
            <a:cs typeface="+mn-cs"/>
          </a:endParaRPr>
        </a:p>
      </dgm:t>
    </dgm:pt>
    <dgm:pt modelId="{99E5A61E-BF9A-4A99-B031-7C8266880A78}" type="parTrans" cxnId="{2F555DEB-6363-4F57-AD09-2C901FB9FC21}">
      <dgm:prSet/>
      <dgm:spPr/>
      <dgm:t>
        <a:bodyPr/>
        <a:lstStyle/>
        <a:p>
          <a:endParaRPr lang="en-US"/>
        </a:p>
      </dgm:t>
    </dgm:pt>
    <dgm:pt modelId="{0C6C4B9A-9EFA-4ACE-90A6-92524E375D8C}" type="sibTrans" cxnId="{2F555DEB-6363-4F57-AD09-2C901FB9FC21}">
      <dgm:prSet/>
      <dgm:spPr/>
      <dgm:t>
        <a:bodyPr/>
        <a:lstStyle/>
        <a:p>
          <a:endParaRPr lang="en-US"/>
        </a:p>
      </dgm:t>
    </dgm:pt>
    <dgm:pt modelId="{F1D32801-D854-4C21-94EA-919E8B432857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Fast, Fresh and convenient</a:t>
          </a:r>
          <a:endParaRPr lang="en-US">
            <a:ea typeface="+mn-ea"/>
            <a:cs typeface="+mn-cs"/>
          </a:endParaRPr>
        </a:p>
      </dgm:t>
    </dgm:pt>
    <dgm:pt modelId="{EFBF8607-38F1-4B3F-BE89-6638ED1A7C04}" type="parTrans" cxnId="{556AB731-94A0-41EF-851A-295421202096}">
      <dgm:prSet/>
      <dgm:spPr/>
      <dgm:t>
        <a:bodyPr/>
        <a:lstStyle/>
        <a:p>
          <a:endParaRPr lang="en-US"/>
        </a:p>
      </dgm:t>
    </dgm:pt>
    <dgm:pt modelId="{E6132BD0-9B3B-44C2-973A-EE68752897FD}" type="sibTrans" cxnId="{556AB731-94A0-41EF-851A-295421202096}">
      <dgm:prSet/>
      <dgm:spPr/>
      <dgm:t>
        <a:bodyPr/>
        <a:lstStyle/>
        <a:p>
          <a:endParaRPr lang="en-US"/>
        </a:p>
      </dgm:t>
    </dgm:pt>
    <dgm:pt modelId="{5BF90BF0-EA3F-4824-804C-0C782E6ED6B5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Targets busy urban customers</a:t>
          </a:r>
          <a:r>
            <a:rPr lang="en-GB">
              <a:ea typeface="+mn-ea"/>
              <a:cs typeface="+mn-cs"/>
            </a:rPr>
            <a:t>  </a:t>
          </a:r>
          <a:endParaRPr lang="en-US">
            <a:ea typeface="+mn-ea"/>
            <a:cs typeface="+mn-cs"/>
          </a:endParaRPr>
        </a:p>
      </dgm:t>
    </dgm:pt>
    <dgm:pt modelId="{F59A2438-3610-4324-A56F-301870E846F6}" type="parTrans" cxnId="{BBF914F0-CB8E-40A6-AFBF-FC76DB8DCDA9}">
      <dgm:prSet/>
      <dgm:spPr/>
      <dgm:t>
        <a:bodyPr/>
        <a:lstStyle/>
        <a:p>
          <a:endParaRPr lang="en-US"/>
        </a:p>
      </dgm:t>
    </dgm:pt>
    <dgm:pt modelId="{E87F7D1C-6D73-4B96-ABD3-B30C9B917ABA}" type="sibTrans" cxnId="{BBF914F0-CB8E-40A6-AFBF-FC76DB8DCDA9}">
      <dgm:prSet/>
      <dgm:spPr/>
      <dgm:t>
        <a:bodyPr/>
        <a:lstStyle/>
        <a:p>
          <a:endParaRPr lang="en-US"/>
        </a:p>
      </dgm:t>
    </dgm:pt>
    <dgm:pt modelId="{59D5144B-2973-4B42-8415-3FF2A03D6579}" type="pres">
      <dgm:prSet presAssocID="{170A2F8D-E83E-4F25-8C75-95769ED3061F}" presName="cycle" presStyleCnt="0">
        <dgm:presLayoutVars>
          <dgm:dir/>
          <dgm:resizeHandles val="exact"/>
        </dgm:presLayoutVars>
      </dgm:prSet>
      <dgm:spPr/>
    </dgm:pt>
    <dgm:pt modelId="{018FCCF1-42F8-43CA-9363-E57E0988E32F}" type="pres">
      <dgm:prSet presAssocID="{52CAD8F8-19C7-40F4-A50C-D579CF7B17B0}" presName="node" presStyleLbl="node1" presStyleIdx="0" presStyleCnt="4">
        <dgm:presLayoutVars>
          <dgm:bulletEnabled val="1"/>
        </dgm:presLayoutVars>
      </dgm:prSet>
      <dgm:spPr/>
    </dgm:pt>
    <dgm:pt modelId="{D54B50B4-2D1D-4C5B-BBC2-88E382445942}" type="pres">
      <dgm:prSet presAssocID="{52CAD8F8-19C7-40F4-A50C-D579CF7B17B0}" presName="spNode" presStyleCnt="0"/>
      <dgm:spPr/>
    </dgm:pt>
    <dgm:pt modelId="{E470A2F9-37D4-486D-BBE5-007D0ED2484C}" type="pres">
      <dgm:prSet presAssocID="{AE973967-3A2C-41ED-818D-1EBFB4D5DBDC}" presName="sibTrans" presStyleLbl="sibTrans1D1" presStyleIdx="0" presStyleCnt="4"/>
      <dgm:spPr/>
    </dgm:pt>
    <dgm:pt modelId="{23223CCE-6325-4582-A348-29BFF2962CF0}" type="pres">
      <dgm:prSet presAssocID="{EE38BA76-5EBA-4E49-B845-D556E363CACB}" presName="node" presStyleLbl="node1" presStyleIdx="1" presStyleCnt="4">
        <dgm:presLayoutVars>
          <dgm:bulletEnabled val="1"/>
        </dgm:presLayoutVars>
      </dgm:prSet>
      <dgm:spPr/>
    </dgm:pt>
    <dgm:pt modelId="{1F8FF35E-C5A2-4F2B-A128-43C981D62DEB}" type="pres">
      <dgm:prSet presAssocID="{EE38BA76-5EBA-4E49-B845-D556E363CACB}" presName="spNode" presStyleCnt="0"/>
      <dgm:spPr/>
    </dgm:pt>
    <dgm:pt modelId="{4B0CB987-7062-48AF-81DF-346842394506}" type="pres">
      <dgm:prSet presAssocID="{0C6C4B9A-9EFA-4ACE-90A6-92524E375D8C}" presName="sibTrans" presStyleLbl="sibTrans1D1" presStyleIdx="1" presStyleCnt="4"/>
      <dgm:spPr/>
    </dgm:pt>
    <dgm:pt modelId="{5260FC01-7D86-4FC0-9340-1860E1F83D31}" type="pres">
      <dgm:prSet presAssocID="{F1D32801-D854-4C21-94EA-919E8B432857}" presName="node" presStyleLbl="node1" presStyleIdx="2" presStyleCnt="4">
        <dgm:presLayoutVars>
          <dgm:bulletEnabled val="1"/>
        </dgm:presLayoutVars>
      </dgm:prSet>
      <dgm:spPr/>
    </dgm:pt>
    <dgm:pt modelId="{BF77953D-3877-4BCB-AB6A-01634A1CA419}" type="pres">
      <dgm:prSet presAssocID="{F1D32801-D854-4C21-94EA-919E8B432857}" presName="spNode" presStyleCnt="0"/>
      <dgm:spPr/>
    </dgm:pt>
    <dgm:pt modelId="{3DC26576-CDED-4428-93A3-873327F3BB59}" type="pres">
      <dgm:prSet presAssocID="{E6132BD0-9B3B-44C2-973A-EE68752897FD}" presName="sibTrans" presStyleLbl="sibTrans1D1" presStyleIdx="2" presStyleCnt="4"/>
      <dgm:spPr/>
    </dgm:pt>
    <dgm:pt modelId="{1F2F9015-6E75-4C7E-B047-EA1A93001F4C}" type="pres">
      <dgm:prSet presAssocID="{5BF90BF0-EA3F-4824-804C-0C782E6ED6B5}" presName="node" presStyleLbl="node1" presStyleIdx="3" presStyleCnt="4">
        <dgm:presLayoutVars>
          <dgm:bulletEnabled val="1"/>
        </dgm:presLayoutVars>
      </dgm:prSet>
      <dgm:spPr/>
    </dgm:pt>
    <dgm:pt modelId="{DF2AC2A2-4A96-47B7-95A1-8DAF32C4AC49}" type="pres">
      <dgm:prSet presAssocID="{5BF90BF0-EA3F-4824-804C-0C782E6ED6B5}" presName="spNode" presStyleCnt="0"/>
      <dgm:spPr/>
    </dgm:pt>
    <dgm:pt modelId="{28F27EED-CE5D-4D10-A0BD-85EFFE117121}" type="pres">
      <dgm:prSet presAssocID="{E87F7D1C-6D73-4B96-ABD3-B30C9B917ABA}" presName="sibTrans" presStyleLbl="sibTrans1D1" presStyleIdx="3" presStyleCnt="4"/>
      <dgm:spPr/>
    </dgm:pt>
  </dgm:ptLst>
  <dgm:cxnLst>
    <dgm:cxn modelId="{24F59D05-3417-4E8E-87B7-99F01503A788}" type="presOf" srcId="{F1D32801-D854-4C21-94EA-919E8B432857}" destId="{5260FC01-7D86-4FC0-9340-1860E1F83D31}" srcOrd="0" destOrd="0" presId="urn:microsoft.com/office/officeart/2005/8/layout/cycle5"/>
    <dgm:cxn modelId="{96D6C126-24A9-4D70-A881-90664FB8E4B3}" type="presOf" srcId="{E6132BD0-9B3B-44C2-973A-EE68752897FD}" destId="{3DC26576-CDED-4428-93A3-873327F3BB59}" srcOrd="0" destOrd="0" presId="urn:microsoft.com/office/officeart/2005/8/layout/cycle5"/>
    <dgm:cxn modelId="{556AB731-94A0-41EF-851A-295421202096}" srcId="{170A2F8D-E83E-4F25-8C75-95769ED3061F}" destId="{F1D32801-D854-4C21-94EA-919E8B432857}" srcOrd="2" destOrd="0" parTransId="{EFBF8607-38F1-4B3F-BE89-6638ED1A7C04}" sibTransId="{E6132BD0-9B3B-44C2-973A-EE68752897FD}"/>
    <dgm:cxn modelId="{54003A3E-3C2C-4086-8535-8925F1F0A61B}" type="presOf" srcId="{170A2F8D-E83E-4F25-8C75-95769ED3061F}" destId="{59D5144B-2973-4B42-8415-3FF2A03D6579}" srcOrd="0" destOrd="0" presId="urn:microsoft.com/office/officeart/2005/8/layout/cycle5"/>
    <dgm:cxn modelId="{95A44E44-FDC0-48F0-8E28-9AFDE577A4E0}" type="presOf" srcId="{EE38BA76-5EBA-4E49-B845-D556E363CACB}" destId="{23223CCE-6325-4582-A348-29BFF2962CF0}" srcOrd="0" destOrd="0" presId="urn:microsoft.com/office/officeart/2005/8/layout/cycle5"/>
    <dgm:cxn modelId="{59C38C69-6D70-4BEE-B7B7-08EC34C9147C}" type="presOf" srcId="{E87F7D1C-6D73-4B96-ABD3-B30C9B917ABA}" destId="{28F27EED-CE5D-4D10-A0BD-85EFFE117121}" srcOrd="0" destOrd="0" presId="urn:microsoft.com/office/officeart/2005/8/layout/cycle5"/>
    <dgm:cxn modelId="{AF14AF70-4D04-4520-B8E9-49D40E77E469}" type="presOf" srcId="{0C6C4B9A-9EFA-4ACE-90A6-92524E375D8C}" destId="{4B0CB987-7062-48AF-81DF-346842394506}" srcOrd="0" destOrd="0" presId="urn:microsoft.com/office/officeart/2005/8/layout/cycle5"/>
    <dgm:cxn modelId="{E17B8D75-1AD8-4418-A97A-9F8C471C5C60}" type="presOf" srcId="{52CAD8F8-19C7-40F4-A50C-D579CF7B17B0}" destId="{018FCCF1-42F8-43CA-9363-E57E0988E32F}" srcOrd="0" destOrd="0" presId="urn:microsoft.com/office/officeart/2005/8/layout/cycle5"/>
    <dgm:cxn modelId="{C8307AC7-E9B2-4B84-BAFC-D85C8059F88F}" srcId="{170A2F8D-E83E-4F25-8C75-95769ED3061F}" destId="{52CAD8F8-19C7-40F4-A50C-D579CF7B17B0}" srcOrd="0" destOrd="0" parTransId="{3AA736FC-30BC-4E5B-9C9F-C2CDBA34CC7D}" sibTransId="{AE973967-3A2C-41ED-818D-1EBFB4D5DBDC}"/>
    <dgm:cxn modelId="{EC7F92DE-4E5F-41E8-87BE-2A2518A836D6}" type="presOf" srcId="{AE973967-3A2C-41ED-818D-1EBFB4D5DBDC}" destId="{E470A2F9-37D4-486D-BBE5-007D0ED2484C}" srcOrd="0" destOrd="0" presId="urn:microsoft.com/office/officeart/2005/8/layout/cycle5"/>
    <dgm:cxn modelId="{2F555DEB-6363-4F57-AD09-2C901FB9FC21}" srcId="{170A2F8D-E83E-4F25-8C75-95769ED3061F}" destId="{EE38BA76-5EBA-4E49-B845-D556E363CACB}" srcOrd="1" destOrd="0" parTransId="{99E5A61E-BF9A-4A99-B031-7C8266880A78}" sibTransId="{0C6C4B9A-9EFA-4ACE-90A6-92524E375D8C}"/>
    <dgm:cxn modelId="{BBF914F0-CB8E-40A6-AFBF-FC76DB8DCDA9}" srcId="{170A2F8D-E83E-4F25-8C75-95769ED3061F}" destId="{5BF90BF0-EA3F-4824-804C-0C782E6ED6B5}" srcOrd="3" destOrd="0" parTransId="{F59A2438-3610-4324-A56F-301870E846F6}" sibTransId="{E87F7D1C-6D73-4B96-ABD3-B30C9B917ABA}"/>
    <dgm:cxn modelId="{28F2C2F5-7E72-4EF1-98E2-FEB656ABA54A}" type="presOf" srcId="{5BF90BF0-EA3F-4824-804C-0C782E6ED6B5}" destId="{1F2F9015-6E75-4C7E-B047-EA1A93001F4C}" srcOrd="0" destOrd="0" presId="urn:microsoft.com/office/officeart/2005/8/layout/cycle5"/>
    <dgm:cxn modelId="{59BD129E-7FD2-44F6-B05D-C41F224A8BD8}" type="presParOf" srcId="{59D5144B-2973-4B42-8415-3FF2A03D6579}" destId="{018FCCF1-42F8-43CA-9363-E57E0988E32F}" srcOrd="0" destOrd="0" presId="urn:microsoft.com/office/officeart/2005/8/layout/cycle5"/>
    <dgm:cxn modelId="{AE32D04A-1C79-4C20-B831-B58F77D2D0BC}" type="presParOf" srcId="{59D5144B-2973-4B42-8415-3FF2A03D6579}" destId="{D54B50B4-2D1D-4C5B-BBC2-88E382445942}" srcOrd="1" destOrd="0" presId="urn:microsoft.com/office/officeart/2005/8/layout/cycle5"/>
    <dgm:cxn modelId="{F4A7393D-AFED-4E56-89CF-B52C07ED793C}" type="presParOf" srcId="{59D5144B-2973-4B42-8415-3FF2A03D6579}" destId="{E470A2F9-37D4-486D-BBE5-007D0ED2484C}" srcOrd="2" destOrd="0" presId="urn:microsoft.com/office/officeart/2005/8/layout/cycle5"/>
    <dgm:cxn modelId="{B6850821-7F6E-46AF-AFB1-2F0308D32D42}" type="presParOf" srcId="{59D5144B-2973-4B42-8415-3FF2A03D6579}" destId="{23223CCE-6325-4582-A348-29BFF2962CF0}" srcOrd="3" destOrd="0" presId="urn:microsoft.com/office/officeart/2005/8/layout/cycle5"/>
    <dgm:cxn modelId="{0935485B-6E5D-4646-9EAF-030444A31F76}" type="presParOf" srcId="{59D5144B-2973-4B42-8415-3FF2A03D6579}" destId="{1F8FF35E-C5A2-4F2B-A128-43C981D62DEB}" srcOrd="4" destOrd="0" presId="urn:microsoft.com/office/officeart/2005/8/layout/cycle5"/>
    <dgm:cxn modelId="{726F9A9A-5EEF-40C4-9BAD-743F426AB59D}" type="presParOf" srcId="{59D5144B-2973-4B42-8415-3FF2A03D6579}" destId="{4B0CB987-7062-48AF-81DF-346842394506}" srcOrd="5" destOrd="0" presId="urn:microsoft.com/office/officeart/2005/8/layout/cycle5"/>
    <dgm:cxn modelId="{48E3A71E-BEDB-4990-8D26-E56A890FF0B1}" type="presParOf" srcId="{59D5144B-2973-4B42-8415-3FF2A03D6579}" destId="{5260FC01-7D86-4FC0-9340-1860E1F83D31}" srcOrd="6" destOrd="0" presId="urn:microsoft.com/office/officeart/2005/8/layout/cycle5"/>
    <dgm:cxn modelId="{5253301C-32D1-4190-AD7D-E9BC1ACBD991}" type="presParOf" srcId="{59D5144B-2973-4B42-8415-3FF2A03D6579}" destId="{BF77953D-3877-4BCB-AB6A-01634A1CA419}" srcOrd="7" destOrd="0" presId="urn:microsoft.com/office/officeart/2005/8/layout/cycle5"/>
    <dgm:cxn modelId="{56BAC6C0-3BFD-48E1-8988-93A38BBD2C1C}" type="presParOf" srcId="{59D5144B-2973-4B42-8415-3FF2A03D6579}" destId="{3DC26576-CDED-4428-93A3-873327F3BB59}" srcOrd="8" destOrd="0" presId="urn:microsoft.com/office/officeart/2005/8/layout/cycle5"/>
    <dgm:cxn modelId="{A138BB88-F6F0-4A5D-ADAC-4497D03F6BB9}" type="presParOf" srcId="{59D5144B-2973-4B42-8415-3FF2A03D6579}" destId="{1F2F9015-6E75-4C7E-B047-EA1A93001F4C}" srcOrd="9" destOrd="0" presId="urn:microsoft.com/office/officeart/2005/8/layout/cycle5"/>
    <dgm:cxn modelId="{5B2B74F3-91AF-43DC-B1FB-1B7D19B45FF0}" type="presParOf" srcId="{59D5144B-2973-4B42-8415-3FF2A03D6579}" destId="{DF2AC2A2-4A96-47B7-95A1-8DAF32C4AC49}" srcOrd="10" destOrd="0" presId="urn:microsoft.com/office/officeart/2005/8/layout/cycle5"/>
    <dgm:cxn modelId="{F58DDB78-2071-4F64-B761-530225952E68}" type="presParOf" srcId="{59D5144B-2973-4B42-8415-3FF2A03D6579}" destId="{28F27EED-CE5D-4D10-A0BD-85EFFE117121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30D0CA-E291-47F6-927C-B281E6719107}" type="doc">
      <dgm:prSet loTypeId="urn:microsoft.com/office/officeart/2005/8/layout/orgChart1" loCatId="hierarchy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AF5EB3B-CC82-45CC-825F-D0AC55F4AF08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Owner - Manager</a:t>
          </a:r>
          <a:endParaRPr lang="en-GB"/>
        </a:p>
      </dgm:t>
    </dgm:pt>
    <dgm:pt modelId="{ABE9B99E-186E-4925-B97F-2708420FFCA7}" type="parTrans" cxnId="{1679E32A-6DD9-4991-911D-3E1E52C0004B}">
      <dgm:prSet/>
      <dgm:spPr/>
      <dgm:t>
        <a:bodyPr/>
        <a:lstStyle/>
        <a:p>
          <a:endParaRPr lang="en-GB"/>
        </a:p>
      </dgm:t>
    </dgm:pt>
    <dgm:pt modelId="{66215CA2-1910-4B2D-87E9-7EA80875FF06}" type="sibTrans" cxnId="{1679E32A-6DD9-4991-911D-3E1E52C0004B}">
      <dgm:prSet/>
      <dgm:spPr/>
      <dgm:t>
        <a:bodyPr/>
        <a:lstStyle/>
        <a:p>
          <a:endParaRPr lang="en-GB"/>
        </a:p>
      </dgm:t>
    </dgm:pt>
    <dgm:pt modelId="{E07232EA-608B-4026-A276-789EEF693959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Head Chef</a:t>
          </a:r>
          <a:endParaRPr lang="en-GB"/>
        </a:p>
      </dgm:t>
    </dgm:pt>
    <dgm:pt modelId="{383D4927-F017-49E2-AF77-F1ABA0A4709A}" type="parTrans" cxnId="{D0C55038-F74B-4CE0-A4D4-A34600CF640F}">
      <dgm:prSet/>
      <dgm:spPr/>
      <dgm:t>
        <a:bodyPr/>
        <a:lstStyle/>
        <a:p>
          <a:endParaRPr lang="en-GB"/>
        </a:p>
      </dgm:t>
    </dgm:pt>
    <dgm:pt modelId="{016296E0-50A1-47E7-872C-5E48C4887716}" type="sibTrans" cxnId="{D0C55038-F74B-4CE0-A4D4-A34600CF640F}">
      <dgm:prSet/>
      <dgm:spPr/>
      <dgm:t>
        <a:bodyPr/>
        <a:lstStyle/>
        <a:p>
          <a:endParaRPr lang="en-GB"/>
        </a:p>
      </dgm:t>
    </dgm:pt>
    <dgm:pt modelId="{D64811FE-0C03-4925-8154-63252A045495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Kitchen Assistant</a:t>
          </a:r>
          <a:endParaRPr lang="en-GB"/>
        </a:p>
      </dgm:t>
    </dgm:pt>
    <dgm:pt modelId="{CD5A4803-BFBD-4509-9685-25907249A368}" type="parTrans" cxnId="{3A806817-6135-48AD-8343-A01A33E0292B}">
      <dgm:prSet/>
      <dgm:spPr/>
      <dgm:t>
        <a:bodyPr/>
        <a:lstStyle/>
        <a:p>
          <a:endParaRPr lang="en-GB"/>
        </a:p>
      </dgm:t>
    </dgm:pt>
    <dgm:pt modelId="{17D036B4-4B42-4A1D-8C12-9F9786496D4B}" type="sibTrans" cxnId="{3A806817-6135-48AD-8343-A01A33E0292B}">
      <dgm:prSet/>
      <dgm:spPr/>
      <dgm:t>
        <a:bodyPr/>
        <a:lstStyle/>
        <a:p>
          <a:endParaRPr lang="en-GB"/>
        </a:p>
      </dgm:t>
    </dgm:pt>
    <dgm:pt modelId="{E68B5DB5-1C14-4FB7-87E4-8B96AABAE03F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Service/ Till Staff</a:t>
          </a:r>
          <a:endParaRPr lang="en-GB"/>
        </a:p>
      </dgm:t>
    </dgm:pt>
    <dgm:pt modelId="{9552E60D-FEF0-407C-9F1C-61B04FFF85B0}" type="parTrans" cxnId="{E536E661-619C-4323-99B7-5481B71CFD2A}">
      <dgm:prSet/>
      <dgm:spPr/>
      <dgm:t>
        <a:bodyPr/>
        <a:lstStyle/>
        <a:p>
          <a:endParaRPr lang="en-GB"/>
        </a:p>
      </dgm:t>
    </dgm:pt>
    <dgm:pt modelId="{4DD367E3-20A3-4BB7-BB5D-962AB55B81B6}" type="sibTrans" cxnId="{E536E661-619C-4323-99B7-5481B71CFD2A}">
      <dgm:prSet/>
      <dgm:spPr/>
      <dgm:t>
        <a:bodyPr/>
        <a:lstStyle/>
        <a:p>
          <a:endParaRPr lang="en-GB"/>
        </a:p>
      </dgm:t>
    </dgm:pt>
    <dgm:pt modelId="{255D5141-9B48-420C-85A4-8CAA94A5C04B}" type="pres">
      <dgm:prSet presAssocID="{8130D0CA-E291-47F6-927C-B281E671910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A1B169E-6CF4-4AE1-8C04-B678C072A7C4}" type="pres">
      <dgm:prSet presAssocID="{3AF5EB3B-CC82-45CC-825F-D0AC55F4AF08}" presName="hierRoot1" presStyleCnt="0">
        <dgm:presLayoutVars>
          <dgm:hierBranch val="init"/>
        </dgm:presLayoutVars>
      </dgm:prSet>
      <dgm:spPr/>
    </dgm:pt>
    <dgm:pt modelId="{E3866839-C2C9-4BD1-9385-933A02034AC0}" type="pres">
      <dgm:prSet presAssocID="{3AF5EB3B-CC82-45CC-825F-D0AC55F4AF08}" presName="rootComposite1" presStyleCnt="0"/>
      <dgm:spPr/>
    </dgm:pt>
    <dgm:pt modelId="{35C025FE-7D07-4A3A-9626-45FB4D07D4A9}" type="pres">
      <dgm:prSet presAssocID="{3AF5EB3B-CC82-45CC-825F-D0AC55F4AF08}" presName="rootText1" presStyleLbl="node0" presStyleIdx="0" presStyleCnt="1">
        <dgm:presLayoutVars>
          <dgm:chPref val="3"/>
        </dgm:presLayoutVars>
      </dgm:prSet>
      <dgm:spPr/>
    </dgm:pt>
    <dgm:pt modelId="{B8669500-13DC-431E-86A4-93998A3E2916}" type="pres">
      <dgm:prSet presAssocID="{3AF5EB3B-CC82-45CC-825F-D0AC55F4AF08}" presName="rootConnector1" presStyleLbl="node1" presStyleIdx="0" presStyleCnt="0"/>
      <dgm:spPr/>
    </dgm:pt>
    <dgm:pt modelId="{08B9EA30-1F84-43BB-8D30-DAE7E17C48E3}" type="pres">
      <dgm:prSet presAssocID="{3AF5EB3B-CC82-45CC-825F-D0AC55F4AF08}" presName="hierChild2" presStyleCnt="0"/>
      <dgm:spPr/>
    </dgm:pt>
    <dgm:pt modelId="{9A6FB77E-3CBA-41A3-97A0-82FE7DE6429F}" type="pres">
      <dgm:prSet presAssocID="{383D4927-F017-49E2-AF77-F1ABA0A4709A}" presName="Name37" presStyleLbl="parChTrans1D2" presStyleIdx="0" presStyleCnt="3"/>
      <dgm:spPr/>
    </dgm:pt>
    <dgm:pt modelId="{42D40002-4FB9-4083-8DAF-FF33D53F39D5}" type="pres">
      <dgm:prSet presAssocID="{E07232EA-608B-4026-A276-789EEF693959}" presName="hierRoot2" presStyleCnt="0">
        <dgm:presLayoutVars>
          <dgm:hierBranch val="init"/>
        </dgm:presLayoutVars>
      </dgm:prSet>
      <dgm:spPr/>
    </dgm:pt>
    <dgm:pt modelId="{433E39AC-BF85-49B1-9CDA-B9320171FF4D}" type="pres">
      <dgm:prSet presAssocID="{E07232EA-608B-4026-A276-789EEF693959}" presName="rootComposite" presStyleCnt="0"/>
      <dgm:spPr/>
    </dgm:pt>
    <dgm:pt modelId="{44DDC08B-9C4E-45D6-9A92-A5D1FA2638AD}" type="pres">
      <dgm:prSet presAssocID="{E07232EA-608B-4026-A276-789EEF693959}" presName="rootText" presStyleLbl="node2" presStyleIdx="0" presStyleCnt="3">
        <dgm:presLayoutVars>
          <dgm:chPref val="3"/>
        </dgm:presLayoutVars>
      </dgm:prSet>
      <dgm:spPr/>
    </dgm:pt>
    <dgm:pt modelId="{813E0F69-1FE0-4FAB-AF4B-E219D80E88E2}" type="pres">
      <dgm:prSet presAssocID="{E07232EA-608B-4026-A276-789EEF693959}" presName="rootConnector" presStyleLbl="node2" presStyleIdx="0" presStyleCnt="3"/>
      <dgm:spPr/>
    </dgm:pt>
    <dgm:pt modelId="{1A542DEA-0BE4-4431-85D9-F1BF2EFAFAD2}" type="pres">
      <dgm:prSet presAssocID="{E07232EA-608B-4026-A276-789EEF693959}" presName="hierChild4" presStyleCnt="0"/>
      <dgm:spPr/>
    </dgm:pt>
    <dgm:pt modelId="{FDCB1BAE-D99A-4A56-9EE4-B024B82C9091}" type="pres">
      <dgm:prSet presAssocID="{E07232EA-608B-4026-A276-789EEF693959}" presName="hierChild5" presStyleCnt="0"/>
      <dgm:spPr/>
    </dgm:pt>
    <dgm:pt modelId="{314BB54C-917C-43FF-A1B7-92C3F4A74C85}" type="pres">
      <dgm:prSet presAssocID="{CD5A4803-BFBD-4509-9685-25907249A368}" presName="Name37" presStyleLbl="parChTrans1D2" presStyleIdx="1" presStyleCnt="3"/>
      <dgm:spPr/>
    </dgm:pt>
    <dgm:pt modelId="{26799DCB-7034-4D41-A4A1-58CFD106671D}" type="pres">
      <dgm:prSet presAssocID="{D64811FE-0C03-4925-8154-63252A045495}" presName="hierRoot2" presStyleCnt="0">
        <dgm:presLayoutVars>
          <dgm:hierBranch val="init"/>
        </dgm:presLayoutVars>
      </dgm:prSet>
      <dgm:spPr/>
    </dgm:pt>
    <dgm:pt modelId="{20867957-23EC-416A-A1CF-E5BCD0FF57F2}" type="pres">
      <dgm:prSet presAssocID="{D64811FE-0C03-4925-8154-63252A045495}" presName="rootComposite" presStyleCnt="0"/>
      <dgm:spPr/>
    </dgm:pt>
    <dgm:pt modelId="{D7044A6D-0602-42A6-B4FB-1F6124CB3882}" type="pres">
      <dgm:prSet presAssocID="{D64811FE-0C03-4925-8154-63252A045495}" presName="rootText" presStyleLbl="node2" presStyleIdx="1" presStyleCnt="3">
        <dgm:presLayoutVars>
          <dgm:chPref val="3"/>
        </dgm:presLayoutVars>
      </dgm:prSet>
      <dgm:spPr/>
    </dgm:pt>
    <dgm:pt modelId="{02380330-73F8-45AF-9C8F-7DBCBB0CE146}" type="pres">
      <dgm:prSet presAssocID="{D64811FE-0C03-4925-8154-63252A045495}" presName="rootConnector" presStyleLbl="node2" presStyleIdx="1" presStyleCnt="3"/>
      <dgm:spPr/>
    </dgm:pt>
    <dgm:pt modelId="{FF8E142E-B632-462D-B7ED-819D234C3B06}" type="pres">
      <dgm:prSet presAssocID="{D64811FE-0C03-4925-8154-63252A045495}" presName="hierChild4" presStyleCnt="0"/>
      <dgm:spPr/>
    </dgm:pt>
    <dgm:pt modelId="{BF50B58E-4C8F-4C14-94C4-CDCDD26A4D49}" type="pres">
      <dgm:prSet presAssocID="{D64811FE-0C03-4925-8154-63252A045495}" presName="hierChild5" presStyleCnt="0"/>
      <dgm:spPr/>
    </dgm:pt>
    <dgm:pt modelId="{F26B892C-7228-4452-AB4D-21B5CF4C222A}" type="pres">
      <dgm:prSet presAssocID="{9552E60D-FEF0-407C-9F1C-61B04FFF85B0}" presName="Name37" presStyleLbl="parChTrans1D2" presStyleIdx="2" presStyleCnt="3"/>
      <dgm:spPr/>
    </dgm:pt>
    <dgm:pt modelId="{65724480-62CF-44B4-9BC4-5BA7AE37C041}" type="pres">
      <dgm:prSet presAssocID="{E68B5DB5-1C14-4FB7-87E4-8B96AABAE03F}" presName="hierRoot2" presStyleCnt="0">
        <dgm:presLayoutVars>
          <dgm:hierBranch val="init"/>
        </dgm:presLayoutVars>
      </dgm:prSet>
      <dgm:spPr/>
    </dgm:pt>
    <dgm:pt modelId="{C377BA20-8B41-4FD0-8322-9A51A5C80C9E}" type="pres">
      <dgm:prSet presAssocID="{E68B5DB5-1C14-4FB7-87E4-8B96AABAE03F}" presName="rootComposite" presStyleCnt="0"/>
      <dgm:spPr/>
    </dgm:pt>
    <dgm:pt modelId="{D9363404-95A0-45E6-98B4-138AC50559B3}" type="pres">
      <dgm:prSet presAssocID="{E68B5DB5-1C14-4FB7-87E4-8B96AABAE03F}" presName="rootText" presStyleLbl="node2" presStyleIdx="2" presStyleCnt="3">
        <dgm:presLayoutVars>
          <dgm:chPref val="3"/>
        </dgm:presLayoutVars>
      </dgm:prSet>
      <dgm:spPr/>
    </dgm:pt>
    <dgm:pt modelId="{0B1FAF39-83CC-43C4-B442-390EFCF62D77}" type="pres">
      <dgm:prSet presAssocID="{E68B5DB5-1C14-4FB7-87E4-8B96AABAE03F}" presName="rootConnector" presStyleLbl="node2" presStyleIdx="2" presStyleCnt="3"/>
      <dgm:spPr/>
    </dgm:pt>
    <dgm:pt modelId="{48FADC8F-C12C-4C50-8D4E-412BAB40E833}" type="pres">
      <dgm:prSet presAssocID="{E68B5DB5-1C14-4FB7-87E4-8B96AABAE03F}" presName="hierChild4" presStyleCnt="0"/>
      <dgm:spPr/>
    </dgm:pt>
    <dgm:pt modelId="{52B32DAB-7F95-4EB2-80EC-E3C739B9D44C}" type="pres">
      <dgm:prSet presAssocID="{E68B5DB5-1C14-4FB7-87E4-8B96AABAE03F}" presName="hierChild5" presStyleCnt="0"/>
      <dgm:spPr/>
    </dgm:pt>
    <dgm:pt modelId="{69EF1069-350C-41C5-862B-DBC89244FDA0}" type="pres">
      <dgm:prSet presAssocID="{3AF5EB3B-CC82-45CC-825F-D0AC55F4AF08}" presName="hierChild3" presStyleCnt="0"/>
      <dgm:spPr/>
    </dgm:pt>
  </dgm:ptLst>
  <dgm:cxnLst>
    <dgm:cxn modelId="{D737CF0B-5595-4EF1-9FDA-0A085CC4F681}" type="presOf" srcId="{383D4927-F017-49E2-AF77-F1ABA0A4709A}" destId="{9A6FB77E-3CBA-41A3-97A0-82FE7DE6429F}" srcOrd="0" destOrd="0" presId="urn:microsoft.com/office/officeart/2005/8/layout/orgChart1"/>
    <dgm:cxn modelId="{3A806817-6135-48AD-8343-A01A33E0292B}" srcId="{3AF5EB3B-CC82-45CC-825F-D0AC55F4AF08}" destId="{D64811FE-0C03-4925-8154-63252A045495}" srcOrd="1" destOrd="0" parTransId="{CD5A4803-BFBD-4509-9685-25907249A368}" sibTransId="{17D036B4-4B42-4A1D-8C12-9F9786496D4B}"/>
    <dgm:cxn modelId="{FEEB6C1D-54F2-4C9B-A796-816031EF2B6F}" type="presOf" srcId="{E07232EA-608B-4026-A276-789EEF693959}" destId="{813E0F69-1FE0-4FAB-AF4B-E219D80E88E2}" srcOrd="1" destOrd="0" presId="urn:microsoft.com/office/officeart/2005/8/layout/orgChart1"/>
    <dgm:cxn modelId="{5EAC5C20-A5FC-48B2-88EC-7222EEEE96D7}" type="presOf" srcId="{E68B5DB5-1C14-4FB7-87E4-8B96AABAE03F}" destId="{D9363404-95A0-45E6-98B4-138AC50559B3}" srcOrd="0" destOrd="0" presId="urn:microsoft.com/office/officeart/2005/8/layout/orgChart1"/>
    <dgm:cxn modelId="{F1BD8421-D374-4C5C-AC99-F0729C7C942A}" type="presOf" srcId="{E07232EA-608B-4026-A276-789EEF693959}" destId="{44DDC08B-9C4E-45D6-9A92-A5D1FA2638AD}" srcOrd="0" destOrd="0" presId="urn:microsoft.com/office/officeart/2005/8/layout/orgChart1"/>
    <dgm:cxn modelId="{1679E32A-6DD9-4991-911D-3E1E52C0004B}" srcId="{8130D0CA-E291-47F6-927C-B281E6719107}" destId="{3AF5EB3B-CC82-45CC-825F-D0AC55F4AF08}" srcOrd="0" destOrd="0" parTransId="{ABE9B99E-186E-4925-B97F-2708420FFCA7}" sibTransId="{66215CA2-1910-4B2D-87E9-7EA80875FF06}"/>
    <dgm:cxn modelId="{0DCD522D-5DF6-47FC-A161-4FDA40EF86F2}" type="presOf" srcId="{D64811FE-0C03-4925-8154-63252A045495}" destId="{02380330-73F8-45AF-9C8F-7DBCBB0CE146}" srcOrd="1" destOrd="0" presId="urn:microsoft.com/office/officeart/2005/8/layout/orgChart1"/>
    <dgm:cxn modelId="{D0C55038-F74B-4CE0-A4D4-A34600CF640F}" srcId="{3AF5EB3B-CC82-45CC-825F-D0AC55F4AF08}" destId="{E07232EA-608B-4026-A276-789EEF693959}" srcOrd="0" destOrd="0" parTransId="{383D4927-F017-49E2-AF77-F1ABA0A4709A}" sibTransId="{016296E0-50A1-47E7-872C-5E48C4887716}"/>
    <dgm:cxn modelId="{E536E661-619C-4323-99B7-5481B71CFD2A}" srcId="{3AF5EB3B-CC82-45CC-825F-D0AC55F4AF08}" destId="{E68B5DB5-1C14-4FB7-87E4-8B96AABAE03F}" srcOrd="2" destOrd="0" parTransId="{9552E60D-FEF0-407C-9F1C-61B04FFF85B0}" sibTransId="{4DD367E3-20A3-4BB7-BB5D-962AB55B81B6}"/>
    <dgm:cxn modelId="{C08EB750-513D-44C6-8193-C8B45760FC18}" type="presOf" srcId="{D64811FE-0C03-4925-8154-63252A045495}" destId="{D7044A6D-0602-42A6-B4FB-1F6124CB3882}" srcOrd="0" destOrd="0" presId="urn:microsoft.com/office/officeart/2005/8/layout/orgChart1"/>
    <dgm:cxn modelId="{C1C1D676-56A6-47B5-9196-216C0D08A651}" type="presOf" srcId="{9552E60D-FEF0-407C-9F1C-61B04FFF85B0}" destId="{F26B892C-7228-4452-AB4D-21B5CF4C222A}" srcOrd="0" destOrd="0" presId="urn:microsoft.com/office/officeart/2005/8/layout/orgChart1"/>
    <dgm:cxn modelId="{D020CB8F-D2BA-4D15-BF9C-F6BC4CB04393}" type="presOf" srcId="{CD5A4803-BFBD-4509-9685-25907249A368}" destId="{314BB54C-917C-43FF-A1B7-92C3F4A74C85}" srcOrd="0" destOrd="0" presId="urn:microsoft.com/office/officeart/2005/8/layout/orgChart1"/>
    <dgm:cxn modelId="{2452C793-0002-422D-AA2D-DF8E4B58DACA}" type="presOf" srcId="{E68B5DB5-1C14-4FB7-87E4-8B96AABAE03F}" destId="{0B1FAF39-83CC-43C4-B442-390EFCF62D77}" srcOrd="1" destOrd="0" presId="urn:microsoft.com/office/officeart/2005/8/layout/orgChart1"/>
    <dgm:cxn modelId="{CA44429D-F7C4-49E5-B231-752DD69DE039}" type="presOf" srcId="{8130D0CA-E291-47F6-927C-B281E6719107}" destId="{255D5141-9B48-420C-85A4-8CAA94A5C04B}" srcOrd="0" destOrd="0" presId="urn:microsoft.com/office/officeart/2005/8/layout/orgChart1"/>
    <dgm:cxn modelId="{820DBCE0-FA8D-4A1B-857F-816022D3B8FB}" type="presOf" srcId="{3AF5EB3B-CC82-45CC-825F-D0AC55F4AF08}" destId="{35C025FE-7D07-4A3A-9626-45FB4D07D4A9}" srcOrd="0" destOrd="0" presId="urn:microsoft.com/office/officeart/2005/8/layout/orgChart1"/>
    <dgm:cxn modelId="{C64149F7-8425-4F30-9013-D06BE3C98B73}" type="presOf" srcId="{3AF5EB3B-CC82-45CC-825F-D0AC55F4AF08}" destId="{B8669500-13DC-431E-86A4-93998A3E2916}" srcOrd="1" destOrd="0" presId="urn:microsoft.com/office/officeart/2005/8/layout/orgChart1"/>
    <dgm:cxn modelId="{EF7BF80A-52F0-48F6-9C12-E80F2B4637EC}" type="presParOf" srcId="{255D5141-9B48-420C-85A4-8CAA94A5C04B}" destId="{BA1B169E-6CF4-4AE1-8C04-B678C072A7C4}" srcOrd="0" destOrd="0" presId="urn:microsoft.com/office/officeart/2005/8/layout/orgChart1"/>
    <dgm:cxn modelId="{4F28A670-D821-4332-92BF-55A0869C026F}" type="presParOf" srcId="{BA1B169E-6CF4-4AE1-8C04-B678C072A7C4}" destId="{E3866839-C2C9-4BD1-9385-933A02034AC0}" srcOrd="0" destOrd="0" presId="urn:microsoft.com/office/officeart/2005/8/layout/orgChart1"/>
    <dgm:cxn modelId="{B75A03F8-0A29-4B3F-96D8-770354B54E65}" type="presParOf" srcId="{E3866839-C2C9-4BD1-9385-933A02034AC0}" destId="{35C025FE-7D07-4A3A-9626-45FB4D07D4A9}" srcOrd="0" destOrd="0" presId="urn:microsoft.com/office/officeart/2005/8/layout/orgChart1"/>
    <dgm:cxn modelId="{04333EC9-046D-43C6-8FB2-4D561C4A5C23}" type="presParOf" srcId="{E3866839-C2C9-4BD1-9385-933A02034AC0}" destId="{B8669500-13DC-431E-86A4-93998A3E2916}" srcOrd="1" destOrd="0" presId="urn:microsoft.com/office/officeart/2005/8/layout/orgChart1"/>
    <dgm:cxn modelId="{EB4667CF-B758-4358-A633-CD42DCE72170}" type="presParOf" srcId="{BA1B169E-6CF4-4AE1-8C04-B678C072A7C4}" destId="{08B9EA30-1F84-43BB-8D30-DAE7E17C48E3}" srcOrd="1" destOrd="0" presId="urn:microsoft.com/office/officeart/2005/8/layout/orgChart1"/>
    <dgm:cxn modelId="{D5D9F0C4-329A-41D4-97ED-2FE013EA1ACA}" type="presParOf" srcId="{08B9EA30-1F84-43BB-8D30-DAE7E17C48E3}" destId="{9A6FB77E-3CBA-41A3-97A0-82FE7DE6429F}" srcOrd="0" destOrd="0" presId="urn:microsoft.com/office/officeart/2005/8/layout/orgChart1"/>
    <dgm:cxn modelId="{75C81CF6-BE76-4166-818F-5480842D8E8F}" type="presParOf" srcId="{08B9EA30-1F84-43BB-8D30-DAE7E17C48E3}" destId="{42D40002-4FB9-4083-8DAF-FF33D53F39D5}" srcOrd="1" destOrd="0" presId="urn:microsoft.com/office/officeart/2005/8/layout/orgChart1"/>
    <dgm:cxn modelId="{6A74D5A9-66BE-4612-A0B8-FE97BD0DDBDF}" type="presParOf" srcId="{42D40002-4FB9-4083-8DAF-FF33D53F39D5}" destId="{433E39AC-BF85-49B1-9CDA-B9320171FF4D}" srcOrd="0" destOrd="0" presId="urn:microsoft.com/office/officeart/2005/8/layout/orgChart1"/>
    <dgm:cxn modelId="{07830579-1384-4938-A999-3C8329ADE1FE}" type="presParOf" srcId="{433E39AC-BF85-49B1-9CDA-B9320171FF4D}" destId="{44DDC08B-9C4E-45D6-9A92-A5D1FA2638AD}" srcOrd="0" destOrd="0" presId="urn:microsoft.com/office/officeart/2005/8/layout/orgChart1"/>
    <dgm:cxn modelId="{C78D2A0C-4EC2-497A-A3A5-9D8350DCC219}" type="presParOf" srcId="{433E39AC-BF85-49B1-9CDA-B9320171FF4D}" destId="{813E0F69-1FE0-4FAB-AF4B-E219D80E88E2}" srcOrd="1" destOrd="0" presId="urn:microsoft.com/office/officeart/2005/8/layout/orgChart1"/>
    <dgm:cxn modelId="{9CE3A180-6908-4123-AA7F-251B059AC761}" type="presParOf" srcId="{42D40002-4FB9-4083-8DAF-FF33D53F39D5}" destId="{1A542DEA-0BE4-4431-85D9-F1BF2EFAFAD2}" srcOrd="1" destOrd="0" presId="urn:microsoft.com/office/officeart/2005/8/layout/orgChart1"/>
    <dgm:cxn modelId="{4D462BD9-4AB6-4FFE-B042-9FC95FBAD2FE}" type="presParOf" srcId="{42D40002-4FB9-4083-8DAF-FF33D53F39D5}" destId="{FDCB1BAE-D99A-4A56-9EE4-B024B82C9091}" srcOrd="2" destOrd="0" presId="urn:microsoft.com/office/officeart/2005/8/layout/orgChart1"/>
    <dgm:cxn modelId="{80A024DB-A0AA-415B-B11C-1B24C9BAD60E}" type="presParOf" srcId="{08B9EA30-1F84-43BB-8D30-DAE7E17C48E3}" destId="{314BB54C-917C-43FF-A1B7-92C3F4A74C85}" srcOrd="2" destOrd="0" presId="urn:microsoft.com/office/officeart/2005/8/layout/orgChart1"/>
    <dgm:cxn modelId="{D671D94C-1675-4627-8111-F7B15F99B48C}" type="presParOf" srcId="{08B9EA30-1F84-43BB-8D30-DAE7E17C48E3}" destId="{26799DCB-7034-4D41-A4A1-58CFD106671D}" srcOrd="3" destOrd="0" presId="urn:microsoft.com/office/officeart/2005/8/layout/orgChart1"/>
    <dgm:cxn modelId="{B2006704-BE4D-4AE8-BD06-EEC3B3E8CD6A}" type="presParOf" srcId="{26799DCB-7034-4D41-A4A1-58CFD106671D}" destId="{20867957-23EC-416A-A1CF-E5BCD0FF57F2}" srcOrd="0" destOrd="0" presId="urn:microsoft.com/office/officeart/2005/8/layout/orgChart1"/>
    <dgm:cxn modelId="{D373B692-8B12-471E-A16A-8D0A5FC00E1C}" type="presParOf" srcId="{20867957-23EC-416A-A1CF-E5BCD0FF57F2}" destId="{D7044A6D-0602-42A6-B4FB-1F6124CB3882}" srcOrd="0" destOrd="0" presId="urn:microsoft.com/office/officeart/2005/8/layout/orgChart1"/>
    <dgm:cxn modelId="{F77CEE4E-1DD0-4045-8793-75DF0F735C6C}" type="presParOf" srcId="{20867957-23EC-416A-A1CF-E5BCD0FF57F2}" destId="{02380330-73F8-45AF-9C8F-7DBCBB0CE146}" srcOrd="1" destOrd="0" presId="urn:microsoft.com/office/officeart/2005/8/layout/orgChart1"/>
    <dgm:cxn modelId="{8F218AB7-7B53-4C73-803E-2A90299F44B7}" type="presParOf" srcId="{26799DCB-7034-4D41-A4A1-58CFD106671D}" destId="{FF8E142E-B632-462D-B7ED-819D234C3B06}" srcOrd="1" destOrd="0" presId="urn:microsoft.com/office/officeart/2005/8/layout/orgChart1"/>
    <dgm:cxn modelId="{E68992D7-E03D-4DBA-85B4-5A73C14A2BB6}" type="presParOf" srcId="{26799DCB-7034-4D41-A4A1-58CFD106671D}" destId="{BF50B58E-4C8F-4C14-94C4-CDCDD26A4D49}" srcOrd="2" destOrd="0" presId="urn:microsoft.com/office/officeart/2005/8/layout/orgChart1"/>
    <dgm:cxn modelId="{93FB266D-3837-44A9-AE08-D8B1DBAC4153}" type="presParOf" srcId="{08B9EA30-1F84-43BB-8D30-DAE7E17C48E3}" destId="{F26B892C-7228-4452-AB4D-21B5CF4C222A}" srcOrd="4" destOrd="0" presId="urn:microsoft.com/office/officeart/2005/8/layout/orgChart1"/>
    <dgm:cxn modelId="{3D68C96A-5752-4619-AAF6-BB3486AB449A}" type="presParOf" srcId="{08B9EA30-1F84-43BB-8D30-DAE7E17C48E3}" destId="{65724480-62CF-44B4-9BC4-5BA7AE37C041}" srcOrd="5" destOrd="0" presId="urn:microsoft.com/office/officeart/2005/8/layout/orgChart1"/>
    <dgm:cxn modelId="{18880237-7792-48A7-A65B-23863511A637}" type="presParOf" srcId="{65724480-62CF-44B4-9BC4-5BA7AE37C041}" destId="{C377BA20-8B41-4FD0-8322-9A51A5C80C9E}" srcOrd="0" destOrd="0" presId="urn:microsoft.com/office/officeart/2005/8/layout/orgChart1"/>
    <dgm:cxn modelId="{14DEF4D7-7EC2-40D0-807E-C2624AA4D053}" type="presParOf" srcId="{C377BA20-8B41-4FD0-8322-9A51A5C80C9E}" destId="{D9363404-95A0-45E6-98B4-138AC50559B3}" srcOrd="0" destOrd="0" presId="urn:microsoft.com/office/officeart/2005/8/layout/orgChart1"/>
    <dgm:cxn modelId="{C3098CF2-597D-432B-ACDC-921BCCE3EA5D}" type="presParOf" srcId="{C377BA20-8B41-4FD0-8322-9A51A5C80C9E}" destId="{0B1FAF39-83CC-43C4-B442-390EFCF62D77}" srcOrd="1" destOrd="0" presId="urn:microsoft.com/office/officeart/2005/8/layout/orgChart1"/>
    <dgm:cxn modelId="{FA216714-B923-4B3F-BEC4-D8F6154EDDC1}" type="presParOf" srcId="{65724480-62CF-44B4-9BC4-5BA7AE37C041}" destId="{48FADC8F-C12C-4C50-8D4E-412BAB40E833}" srcOrd="1" destOrd="0" presId="urn:microsoft.com/office/officeart/2005/8/layout/orgChart1"/>
    <dgm:cxn modelId="{D936C961-1925-4600-822C-2139B0F86D15}" type="presParOf" srcId="{65724480-62CF-44B4-9BC4-5BA7AE37C041}" destId="{52B32DAB-7F95-4EB2-80EC-E3C739B9D44C}" srcOrd="2" destOrd="0" presId="urn:microsoft.com/office/officeart/2005/8/layout/orgChart1"/>
    <dgm:cxn modelId="{30EED1A3-2506-4B97-A912-D8435ABF0025}" type="presParOf" srcId="{BA1B169E-6CF4-4AE1-8C04-B678C072A7C4}" destId="{69EF1069-350C-41C5-862B-DBC89244FDA0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5D12A3-F634-43EA-BB73-259FF683D489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F64276-D31A-4E39-AA48-E8F57F649C1C}">
      <dgm:prSet custT="0"/>
      <dgm:spPr/>
      <dgm:t>
        <a:bodyPr/>
        <a:lstStyle/>
        <a:p>
          <a:r>
            <a:rPr lang="en-GB">
              <a:latin typeface="Corbel"/>
              <a:ea typeface="Calibri"/>
              <a:cs typeface="Calibri"/>
            </a:rPr>
            <a:t>Flexibility &amp; fast decisions</a:t>
          </a:r>
          <a:r>
            <a:rPr lang="en-GB"/>
            <a:t>: owner adapts menu/location instantly (Mintzberg,1979 ; Robbins and Coulter, 2021 )</a:t>
          </a:r>
          <a:endParaRPr lang="en-US"/>
        </a:p>
      </dgm:t>
    </dgm:pt>
    <dgm:pt modelId="{5A9C7279-0175-4CC3-A8A7-3B131153878C}" type="parTrans" cxnId="{0C957913-21A8-4655-858C-3075D74D315A}">
      <dgm:prSet/>
      <dgm:spPr/>
      <dgm:t>
        <a:bodyPr/>
        <a:lstStyle/>
        <a:p>
          <a:endParaRPr lang="en-US"/>
        </a:p>
      </dgm:t>
    </dgm:pt>
    <dgm:pt modelId="{C59F22A3-DE0A-474E-942A-A7DBF26F0E7B}" type="sibTrans" cxnId="{0C957913-21A8-4655-858C-3075D74D315A}">
      <dgm:prSet/>
      <dgm:spPr/>
      <dgm:t>
        <a:bodyPr/>
        <a:lstStyle/>
        <a:p>
          <a:endParaRPr lang="en-US"/>
        </a:p>
      </dgm:t>
    </dgm:pt>
    <dgm:pt modelId="{61C10C4C-09C1-4E0C-97D9-9BA3541CDCF9}">
      <dgm:prSet/>
      <dgm:spPr/>
      <dgm:t>
        <a:bodyPr/>
        <a:lstStyle/>
        <a:p>
          <a:r>
            <a:rPr lang="en-GB"/>
            <a:t>Cost efficiency: no middle management wages protects margins ( Burns, 2022, p.93 ; Cole and Kelly, 2020, p.218).</a:t>
          </a:r>
          <a:endParaRPr lang="en-US"/>
        </a:p>
      </dgm:t>
    </dgm:pt>
    <dgm:pt modelId="{204873C7-A248-4AB1-85A5-EB6178731BE5}" type="parTrans" cxnId="{ACBD518C-7017-4E1C-BB7F-BFB8B230783B}">
      <dgm:prSet/>
      <dgm:spPr/>
      <dgm:t>
        <a:bodyPr/>
        <a:lstStyle/>
        <a:p>
          <a:endParaRPr lang="en-US"/>
        </a:p>
      </dgm:t>
    </dgm:pt>
    <dgm:pt modelId="{B1FACAA2-AAD4-4BFA-922B-34F53472215B}" type="sibTrans" cxnId="{ACBD518C-7017-4E1C-BB7F-BFB8B230783B}">
      <dgm:prSet/>
      <dgm:spPr/>
      <dgm:t>
        <a:bodyPr/>
        <a:lstStyle/>
        <a:p>
          <a:endParaRPr lang="en-US"/>
        </a:p>
      </dgm:t>
    </dgm:pt>
    <dgm:pt modelId="{9109F50B-1CAA-4355-826A-0D7615CC43A1}">
      <dgm:prSet/>
      <dgm:spPr/>
      <dgm:t>
        <a:bodyPr/>
        <a:lstStyle/>
        <a:p>
          <a:r>
            <a:rPr lang="en-GB"/>
            <a:t>Open communication: direct dialogue reduces misunderstanding (Robbins and Judge, 2019, p.482; Huczynski and Buchanan, 2019, p.463).</a:t>
          </a:r>
          <a:endParaRPr lang="en-US"/>
        </a:p>
      </dgm:t>
    </dgm:pt>
    <dgm:pt modelId="{F9C634DF-5FAA-4027-A52D-3DFA5327ACEC}" type="parTrans" cxnId="{F5C70456-3B2D-4C4A-A0E3-D3C9E1C7D81F}">
      <dgm:prSet/>
      <dgm:spPr/>
      <dgm:t>
        <a:bodyPr/>
        <a:lstStyle/>
        <a:p>
          <a:endParaRPr lang="en-US"/>
        </a:p>
      </dgm:t>
    </dgm:pt>
    <dgm:pt modelId="{C8B1ADC1-F208-4276-AA79-52F8DA5D8F55}" type="sibTrans" cxnId="{F5C70456-3B2D-4C4A-A0E3-D3C9E1C7D81F}">
      <dgm:prSet/>
      <dgm:spPr/>
      <dgm:t>
        <a:bodyPr/>
        <a:lstStyle/>
        <a:p>
          <a:endParaRPr lang="en-US"/>
        </a:p>
      </dgm:t>
    </dgm:pt>
    <dgm:pt modelId="{80031F55-ECEC-48F0-9178-C6B7D02FB5D1}" type="pres">
      <dgm:prSet presAssocID="{F55D12A3-F634-43EA-BB73-259FF683D489}" presName="diagram" presStyleCnt="0">
        <dgm:presLayoutVars>
          <dgm:dir/>
          <dgm:resizeHandles val="exact"/>
        </dgm:presLayoutVars>
      </dgm:prSet>
      <dgm:spPr/>
    </dgm:pt>
    <dgm:pt modelId="{8DE59985-6702-44B2-B93D-B7C84520B7D0}" type="pres">
      <dgm:prSet presAssocID="{62F64276-D31A-4E39-AA48-E8F57F649C1C}" presName="arrow" presStyleLbl="node1" presStyleIdx="0" presStyleCnt="3">
        <dgm:presLayoutVars>
          <dgm:bulletEnabled val="1"/>
        </dgm:presLayoutVars>
      </dgm:prSet>
      <dgm:spPr/>
    </dgm:pt>
    <dgm:pt modelId="{03D364F2-EF86-4EEF-B6C3-2CBEA467584B}" type="pres">
      <dgm:prSet presAssocID="{61C10C4C-09C1-4E0C-97D9-9BA3541CDCF9}" presName="arrow" presStyleLbl="node1" presStyleIdx="1" presStyleCnt="3">
        <dgm:presLayoutVars>
          <dgm:bulletEnabled val="1"/>
        </dgm:presLayoutVars>
      </dgm:prSet>
      <dgm:spPr/>
    </dgm:pt>
    <dgm:pt modelId="{1870C7D6-0292-43AC-93D4-163C29EF6794}" type="pres">
      <dgm:prSet presAssocID="{9109F50B-1CAA-4355-826A-0D7615CC43A1}" presName="arrow" presStyleLbl="node1" presStyleIdx="2" presStyleCnt="3">
        <dgm:presLayoutVars>
          <dgm:bulletEnabled val="1"/>
        </dgm:presLayoutVars>
      </dgm:prSet>
      <dgm:spPr/>
    </dgm:pt>
  </dgm:ptLst>
  <dgm:cxnLst>
    <dgm:cxn modelId="{91C8FF12-80A7-45AF-88CD-344AF50AFAD9}" type="presOf" srcId="{9109F50B-1CAA-4355-826A-0D7615CC43A1}" destId="{1870C7D6-0292-43AC-93D4-163C29EF6794}" srcOrd="0" destOrd="0" presId="urn:microsoft.com/office/officeart/2005/8/layout/arrow5"/>
    <dgm:cxn modelId="{0C957913-21A8-4655-858C-3075D74D315A}" srcId="{F55D12A3-F634-43EA-BB73-259FF683D489}" destId="{62F64276-D31A-4E39-AA48-E8F57F649C1C}" srcOrd="0" destOrd="0" parTransId="{5A9C7279-0175-4CC3-A8A7-3B131153878C}" sibTransId="{C59F22A3-DE0A-474E-942A-A7DBF26F0E7B}"/>
    <dgm:cxn modelId="{ABC09516-2FDB-4B7E-85DF-D19B8550A4F6}" type="presOf" srcId="{62F64276-D31A-4E39-AA48-E8F57F649C1C}" destId="{8DE59985-6702-44B2-B93D-B7C84520B7D0}" srcOrd="0" destOrd="0" presId="urn:microsoft.com/office/officeart/2005/8/layout/arrow5"/>
    <dgm:cxn modelId="{E0DA7652-A456-4DE1-8A25-12F833CB33A2}" type="presOf" srcId="{61C10C4C-09C1-4E0C-97D9-9BA3541CDCF9}" destId="{03D364F2-EF86-4EEF-B6C3-2CBEA467584B}" srcOrd="0" destOrd="0" presId="urn:microsoft.com/office/officeart/2005/8/layout/arrow5"/>
    <dgm:cxn modelId="{F5C70456-3B2D-4C4A-A0E3-D3C9E1C7D81F}" srcId="{F55D12A3-F634-43EA-BB73-259FF683D489}" destId="{9109F50B-1CAA-4355-826A-0D7615CC43A1}" srcOrd="2" destOrd="0" parTransId="{F9C634DF-5FAA-4027-A52D-3DFA5327ACEC}" sibTransId="{C8B1ADC1-F208-4276-AA79-52F8DA5D8F55}"/>
    <dgm:cxn modelId="{ACBD518C-7017-4E1C-BB7F-BFB8B230783B}" srcId="{F55D12A3-F634-43EA-BB73-259FF683D489}" destId="{61C10C4C-09C1-4E0C-97D9-9BA3541CDCF9}" srcOrd="1" destOrd="0" parTransId="{204873C7-A248-4AB1-85A5-EB6178731BE5}" sibTransId="{B1FACAA2-AAD4-4BFA-922B-34F53472215B}"/>
    <dgm:cxn modelId="{525CF0DE-78C8-47AE-BEBB-0ECF396FECD1}" type="presOf" srcId="{F55D12A3-F634-43EA-BB73-259FF683D489}" destId="{80031F55-ECEC-48F0-9178-C6B7D02FB5D1}" srcOrd="0" destOrd="0" presId="urn:microsoft.com/office/officeart/2005/8/layout/arrow5"/>
    <dgm:cxn modelId="{F2038AD8-C392-459B-9EE7-B2AEEEFD0E65}" type="presParOf" srcId="{80031F55-ECEC-48F0-9178-C6B7D02FB5D1}" destId="{8DE59985-6702-44B2-B93D-B7C84520B7D0}" srcOrd="0" destOrd="0" presId="urn:microsoft.com/office/officeart/2005/8/layout/arrow5"/>
    <dgm:cxn modelId="{0AE3F11F-20FD-424D-8D7B-BD2CD503B214}" type="presParOf" srcId="{80031F55-ECEC-48F0-9178-C6B7D02FB5D1}" destId="{03D364F2-EF86-4EEF-B6C3-2CBEA467584B}" srcOrd="1" destOrd="0" presId="urn:microsoft.com/office/officeart/2005/8/layout/arrow5"/>
    <dgm:cxn modelId="{41CC0AA1-8EC5-4F86-85D8-A61C27FA0B50}" type="presParOf" srcId="{80031F55-ECEC-48F0-9178-C6B7D02FB5D1}" destId="{1870C7D6-0292-43AC-93D4-163C29EF6794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0BE302-791B-4E0E-9FE1-0AD5ECD6B23C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46A4A4-0403-4E1C-A95C-9D2B729B0108}">
      <dgm:prSet/>
      <dgm:spPr/>
      <dgm:t>
        <a:bodyPr/>
        <a:lstStyle/>
        <a:p>
          <a:r>
            <a:rPr lang="en-GB"/>
            <a:t>Power (Club) Culture: authority radiates from one central owner – manager (Handy, 1993, p. 185)</a:t>
          </a:r>
          <a:endParaRPr lang="en-US"/>
        </a:p>
      </dgm:t>
    </dgm:pt>
    <dgm:pt modelId="{47BD6107-9914-4694-A058-55036831201A}" type="parTrans" cxnId="{6EF4A216-FF46-4E09-9B25-4CEBBF9C921E}">
      <dgm:prSet/>
      <dgm:spPr/>
      <dgm:t>
        <a:bodyPr/>
        <a:lstStyle/>
        <a:p>
          <a:endParaRPr lang="en-US"/>
        </a:p>
      </dgm:t>
    </dgm:pt>
    <dgm:pt modelId="{D14B57E5-4B5A-4783-8272-E2F80130434A}" type="sibTrans" cxnId="{6EF4A216-FF46-4E09-9B25-4CEBBF9C921E}">
      <dgm:prSet/>
      <dgm:spPr/>
      <dgm:t>
        <a:bodyPr/>
        <a:lstStyle/>
        <a:p>
          <a:endParaRPr lang="en-US"/>
        </a:p>
      </dgm:t>
    </dgm:pt>
    <dgm:pt modelId="{072C942D-F5C4-40B5-ADA5-65EB8224DD6A}">
      <dgm:prSet/>
      <dgm:spPr/>
      <dgm:t>
        <a:bodyPr/>
        <a:lstStyle/>
        <a:p>
          <a:r>
            <a:rPr lang="en-GB"/>
            <a:t>Culture reinforces structure: flat design and power culture are mutually reinforcing (Handy, 1993, p.188).</a:t>
          </a:r>
          <a:endParaRPr lang="en-US"/>
        </a:p>
      </dgm:t>
    </dgm:pt>
    <dgm:pt modelId="{714CD128-4429-4B3C-A022-4D550CE4E883}" type="parTrans" cxnId="{3F181A0D-96C3-4B66-BC58-D3E9158C327D}">
      <dgm:prSet/>
      <dgm:spPr/>
      <dgm:t>
        <a:bodyPr/>
        <a:lstStyle/>
        <a:p>
          <a:endParaRPr lang="en-US"/>
        </a:p>
      </dgm:t>
    </dgm:pt>
    <dgm:pt modelId="{5D63ED8A-D36A-4C5A-90C1-F8F5202272B0}" type="sibTrans" cxnId="{3F181A0D-96C3-4B66-BC58-D3E9158C327D}">
      <dgm:prSet/>
      <dgm:spPr/>
      <dgm:t>
        <a:bodyPr/>
        <a:lstStyle/>
        <a:p>
          <a:endParaRPr lang="en-US"/>
        </a:p>
      </dgm:t>
    </dgm:pt>
    <dgm:pt modelId="{26CE732A-835C-4B20-ABC1-5D5376B46E9C}">
      <dgm:prSet/>
      <dgm:spPr/>
      <dgm:t>
        <a:bodyPr/>
        <a:lstStyle/>
        <a:p>
          <a:r>
            <a:rPr lang="en-GB"/>
            <a:t>Informal norms as control: shared values substitute for hierarchy in coordinating behaviour (Robbins and Judge, 2019, p. 522).</a:t>
          </a:r>
          <a:endParaRPr lang="en-US"/>
        </a:p>
      </dgm:t>
    </dgm:pt>
    <dgm:pt modelId="{1341BB84-F311-455C-ACFE-23C778E64B15}" type="parTrans" cxnId="{8C601574-0C73-4F00-827D-C1AECC38B3F3}">
      <dgm:prSet/>
      <dgm:spPr/>
      <dgm:t>
        <a:bodyPr/>
        <a:lstStyle/>
        <a:p>
          <a:endParaRPr lang="en-US"/>
        </a:p>
      </dgm:t>
    </dgm:pt>
    <dgm:pt modelId="{DD5E0045-18B4-4C3E-8E23-D8817D4B4D72}" type="sibTrans" cxnId="{8C601574-0C73-4F00-827D-C1AECC38B3F3}">
      <dgm:prSet/>
      <dgm:spPr/>
      <dgm:t>
        <a:bodyPr/>
        <a:lstStyle/>
        <a:p>
          <a:endParaRPr lang="en-US"/>
        </a:p>
      </dgm:t>
    </dgm:pt>
    <dgm:pt modelId="{ABF3A882-BC99-4BED-8361-097D3F0B0A2C}">
      <dgm:prSet/>
      <dgm:spPr/>
      <dgm:t>
        <a:bodyPr/>
        <a:lstStyle/>
        <a:p>
          <a:r>
            <a:rPr lang="en-GB"/>
            <a:t>Risk – owner dependence: over – reliance on one person creates succession risk if they are absent or unwell (Daft, 2015, p. 88).</a:t>
          </a:r>
          <a:endParaRPr lang="en-US"/>
        </a:p>
      </dgm:t>
    </dgm:pt>
    <dgm:pt modelId="{E2EA2D77-386E-4B46-A355-FD887695B9D6}" type="parTrans" cxnId="{3FC6012C-FAAC-465B-80A0-B8D6EE4AFD99}">
      <dgm:prSet/>
      <dgm:spPr/>
      <dgm:t>
        <a:bodyPr/>
        <a:lstStyle/>
        <a:p>
          <a:endParaRPr lang="en-US"/>
        </a:p>
      </dgm:t>
    </dgm:pt>
    <dgm:pt modelId="{A0F3B71A-3F76-4577-8D3B-772C509A9E92}" type="sibTrans" cxnId="{3FC6012C-FAAC-465B-80A0-B8D6EE4AFD99}">
      <dgm:prSet/>
      <dgm:spPr/>
      <dgm:t>
        <a:bodyPr/>
        <a:lstStyle/>
        <a:p>
          <a:endParaRPr lang="en-US"/>
        </a:p>
      </dgm:t>
    </dgm:pt>
    <dgm:pt modelId="{7197E276-5B16-4A9C-B898-BA647DE28A06}" type="pres">
      <dgm:prSet presAssocID="{100BE302-791B-4E0E-9FE1-0AD5ECD6B23C}" presName="diagram" presStyleCnt="0">
        <dgm:presLayoutVars>
          <dgm:dir/>
          <dgm:resizeHandles val="exact"/>
        </dgm:presLayoutVars>
      </dgm:prSet>
      <dgm:spPr/>
    </dgm:pt>
    <dgm:pt modelId="{57F55A2D-22C9-462E-9F59-AD511A3FC926}" type="pres">
      <dgm:prSet presAssocID="{6D46A4A4-0403-4E1C-A95C-9D2B729B0108}" presName="arrow" presStyleLbl="node1" presStyleIdx="0" presStyleCnt="4">
        <dgm:presLayoutVars>
          <dgm:bulletEnabled val="1"/>
        </dgm:presLayoutVars>
      </dgm:prSet>
      <dgm:spPr/>
    </dgm:pt>
    <dgm:pt modelId="{0DBF99C0-5370-44A0-B987-79362FB70F5F}" type="pres">
      <dgm:prSet presAssocID="{072C942D-F5C4-40B5-ADA5-65EB8224DD6A}" presName="arrow" presStyleLbl="node1" presStyleIdx="1" presStyleCnt="4">
        <dgm:presLayoutVars>
          <dgm:bulletEnabled val="1"/>
        </dgm:presLayoutVars>
      </dgm:prSet>
      <dgm:spPr/>
    </dgm:pt>
    <dgm:pt modelId="{B26380D3-ED6C-418A-87CB-55637AD81E6C}" type="pres">
      <dgm:prSet presAssocID="{26CE732A-835C-4B20-ABC1-5D5376B46E9C}" presName="arrow" presStyleLbl="node1" presStyleIdx="2" presStyleCnt="4">
        <dgm:presLayoutVars>
          <dgm:bulletEnabled val="1"/>
        </dgm:presLayoutVars>
      </dgm:prSet>
      <dgm:spPr/>
    </dgm:pt>
    <dgm:pt modelId="{468686D1-C756-4306-9241-63F1CE7F05CE}" type="pres">
      <dgm:prSet presAssocID="{ABF3A882-BC99-4BED-8361-097D3F0B0A2C}" presName="arrow" presStyleLbl="node1" presStyleIdx="3" presStyleCnt="4">
        <dgm:presLayoutVars>
          <dgm:bulletEnabled val="1"/>
        </dgm:presLayoutVars>
      </dgm:prSet>
      <dgm:spPr/>
    </dgm:pt>
  </dgm:ptLst>
  <dgm:cxnLst>
    <dgm:cxn modelId="{3F181A0D-96C3-4B66-BC58-D3E9158C327D}" srcId="{100BE302-791B-4E0E-9FE1-0AD5ECD6B23C}" destId="{072C942D-F5C4-40B5-ADA5-65EB8224DD6A}" srcOrd="1" destOrd="0" parTransId="{714CD128-4429-4B3C-A022-4D550CE4E883}" sibTransId="{5D63ED8A-D36A-4C5A-90C1-F8F5202272B0}"/>
    <dgm:cxn modelId="{6EF4A216-FF46-4E09-9B25-4CEBBF9C921E}" srcId="{100BE302-791B-4E0E-9FE1-0AD5ECD6B23C}" destId="{6D46A4A4-0403-4E1C-A95C-9D2B729B0108}" srcOrd="0" destOrd="0" parTransId="{47BD6107-9914-4694-A058-55036831201A}" sibTransId="{D14B57E5-4B5A-4783-8272-E2F80130434A}"/>
    <dgm:cxn modelId="{3FC6012C-FAAC-465B-80A0-B8D6EE4AFD99}" srcId="{100BE302-791B-4E0E-9FE1-0AD5ECD6B23C}" destId="{ABF3A882-BC99-4BED-8361-097D3F0B0A2C}" srcOrd="3" destOrd="0" parTransId="{E2EA2D77-386E-4B46-A355-FD887695B9D6}" sibTransId="{A0F3B71A-3F76-4577-8D3B-772C509A9E92}"/>
    <dgm:cxn modelId="{66ED0D48-FAD1-4277-A77A-65D969F74BC9}" type="presOf" srcId="{072C942D-F5C4-40B5-ADA5-65EB8224DD6A}" destId="{0DBF99C0-5370-44A0-B987-79362FB70F5F}" srcOrd="0" destOrd="0" presId="urn:microsoft.com/office/officeart/2005/8/layout/arrow5"/>
    <dgm:cxn modelId="{8C601574-0C73-4F00-827D-C1AECC38B3F3}" srcId="{100BE302-791B-4E0E-9FE1-0AD5ECD6B23C}" destId="{26CE732A-835C-4B20-ABC1-5D5376B46E9C}" srcOrd="2" destOrd="0" parTransId="{1341BB84-F311-455C-ACFE-23C778E64B15}" sibTransId="{DD5E0045-18B4-4C3E-8E23-D8817D4B4D72}"/>
    <dgm:cxn modelId="{D86F5357-32F9-41B6-A0E4-CFFC720ABE61}" type="presOf" srcId="{6D46A4A4-0403-4E1C-A95C-9D2B729B0108}" destId="{57F55A2D-22C9-462E-9F59-AD511A3FC926}" srcOrd="0" destOrd="0" presId="urn:microsoft.com/office/officeart/2005/8/layout/arrow5"/>
    <dgm:cxn modelId="{1D62D08C-7B6A-4021-A1A2-0C620BC990A6}" type="presOf" srcId="{ABF3A882-BC99-4BED-8361-097D3F0B0A2C}" destId="{468686D1-C756-4306-9241-63F1CE7F05CE}" srcOrd="0" destOrd="0" presId="urn:microsoft.com/office/officeart/2005/8/layout/arrow5"/>
    <dgm:cxn modelId="{E25F01E4-2A06-41C7-9539-EA80FE46F8EE}" type="presOf" srcId="{26CE732A-835C-4B20-ABC1-5D5376B46E9C}" destId="{B26380D3-ED6C-418A-87CB-55637AD81E6C}" srcOrd="0" destOrd="0" presId="urn:microsoft.com/office/officeart/2005/8/layout/arrow5"/>
    <dgm:cxn modelId="{FFA1F9FC-5D33-45F9-9AA1-F13F20B837B4}" type="presOf" srcId="{100BE302-791B-4E0E-9FE1-0AD5ECD6B23C}" destId="{7197E276-5B16-4A9C-B898-BA647DE28A06}" srcOrd="0" destOrd="0" presId="urn:microsoft.com/office/officeart/2005/8/layout/arrow5"/>
    <dgm:cxn modelId="{0D549B3B-7B20-4D93-AFAB-82E5DCC17F31}" type="presParOf" srcId="{7197E276-5B16-4A9C-B898-BA647DE28A06}" destId="{57F55A2D-22C9-462E-9F59-AD511A3FC926}" srcOrd="0" destOrd="0" presId="urn:microsoft.com/office/officeart/2005/8/layout/arrow5"/>
    <dgm:cxn modelId="{5951B324-3A6A-4FBD-913E-E7F7F8FF1DBB}" type="presParOf" srcId="{7197E276-5B16-4A9C-B898-BA647DE28A06}" destId="{0DBF99C0-5370-44A0-B987-79362FB70F5F}" srcOrd="1" destOrd="0" presId="urn:microsoft.com/office/officeart/2005/8/layout/arrow5"/>
    <dgm:cxn modelId="{35A53D68-19AB-404D-9FBB-FAA0A3A4D372}" type="presParOf" srcId="{7197E276-5B16-4A9C-B898-BA647DE28A06}" destId="{B26380D3-ED6C-418A-87CB-55637AD81E6C}" srcOrd="2" destOrd="0" presId="urn:microsoft.com/office/officeart/2005/8/layout/arrow5"/>
    <dgm:cxn modelId="{64351BA3-2AA6-4C62-967E-28468F4D9CB2}" type="presParOf" srcId="{7197E276-5B16-4A9C-B898-BA647DE28A06}" destId="{468686D1-C756-4306-9241-63F1CE7F05CE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8FCCF1-42F8-43CA-9363-E57E0988E32F}">
      <dsp:nvSpPr>
        <dsp:cNvPr id="0" name=""/>
        <dsp:cNvSpPr/>
      </dsp:nvSpPr>
      <dsp:spPr>
        <a:xfrm>
          <a:off x="2380978" y="2039"/>
          <a:ext cx="1501683" cy="97609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ea typeface="+mn-ea"/>
              <a:cs typeface="+mn-cs"/>
            </a:rPr>
            <a:t>Caribbean Street Food Business</a:t>
          </a:r>
          <a:endParaRPr lang="en-US" sz="1400" kern="1200">
            <a:ea typeface="+mn-ea"/>
            <a:cs typeface="+mn-cs"/>
          </a:endParaRPr>
        </a:p>
      </dsp:txBody>
      <dsp:txXfrm>
        <a:off x="2428627" y="49688"/>
        <a:ext cx="1406385" cy="880796"/>
      </dsp:txXfrm>
    </dsp:sp>
    <dsp:sp modelId="{E470A2F9-37D4-486D-BBE5-007D0ED2484C}">
      <dsp:nvSpPr>
        <dsp:cNvPr id="0" name=""/>
        <dsp:cNvSpPr/>
      </dsp:nvSpPr>
      <dsp:spPr>
        <a:xfrm>
          <a:off x="1518786" y="490086"/>
          <a:ext cx="3226067" cy="3226067"/>
        </a:xfrm>
        <a:custGeom>
          <a:avLst/>
          <a:gdLst/>
          <a:ahLst/>
          <a:cxnLst/>
          <a:rect l="0" t="0" r="0" b="0"/>
          <a:pathLst>
            <a:path>
              <a:moveTo>
                <a:pt x="2571296" y="315493"/>
              </a:moveTo>
              <a:arcTo wR="1613033" hR="1613033" stAng="18386802" swAng="1634187"/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223CCE-6325-4582-A348-29BFF2962CF0}">
      <dsp:nvSpPr>
        <dsp:cNvPr id="0" name=""/>
        <dsp:cNvSpPr/>
      </dsp:nvSpPr>
      <dsp:spPr>
        <a:xfrm>
          <a:off x="3994012" y="1615072"/>
          <a:ext cx="1501683" cy="976094"/>
        </a:xfrm>
        <a:prstGeom prst="roundRect">
          <a:avLst/>
        </a:prstGeom>
        <a:solidFill>
          <a:schemeClr val="accent5">
            <a:hueOff val="-4372982"/>
            <a:satOff val="29759"/>
            <a:lumOff val="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ea typeface="+mn-ea"/>
              <a:cs typeface="+mn-cs"/>
            </a:rPr>
            <a:t>Authentic dishes ( Jerk chicken, curry meals )</a:t>
          </a:r>
          <a:endParaRPr lang="en-US" sz="1400" kern="1200">
            <a:ea typeface="+mn-ea"/>
            <a:cs typeface="+mn-cs"/>
          </a:endParaRPr>
        </a:p>
      </dsp:txBody>
      <dsp:txXfrm>
        <a:off x="4041661" y="1662721"/>
        <a:ext cx="1406385" cy="880796"/>
      </dsp:txXfrm>
    </dsp:sp>
    <dsp:sp modelId="{4B0CB987-7062-48AF-81DF-346842394506}">
      <dsp:nvSpPr>
        <dsp:cNvPr id="0" name=""/>
        <dsp:cNvSpPr/>
      </dsp:nvSpPr>
      <dsp:spPr>
        <a:xfrm>
          <a:off x="1518786" y="490086"/>
          <a:ext cx="3226067" cy="3226067"/>
        </a:xfrm>
        <a:custGeom>
          <a:avLst/>
          <a:gdLst/>
          <a:ahLst/>
          <a:cxnLst/>
          <a:rect l="0" t="0" r="0" b="0"/>
          <a:pathLst>
            <a:path>
              <a:moveTo>
                <a:pt x="3058886" y="2328147"/>
              </a:moveTo>
              <a:arcTo wR="1613033" hR="1613033" stAng="1579011" swAng="1634187"/>
            </a:path>
          </a:pathLst>
        </a:custGeom>
        <a:noFill/>
        <a:ln w="9525" cap="flat" cmpd="sng" algn="ctr">
          <a:solidFill>
            <a:schemeClr val="accent5">
              <a:hueOff val="-4372982"/>
              <a:satOff val="29759"/>
              <a:lumOff val="13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60FC01-7D86-4FC0-9340-1860E1F83D31}">
      <dsp:nvSpPr>
        <dsp:cNvPr id="0" name=""/>
        <dsp:cNvSpPr/>
      </dsp:nvSpPr>
      <dsp:spPr>
        <a:xfrm>
          <a:off x="2380978" y="3228106"/>
          <a:ext cx="1501683" cy="976094"/>
        </a:xfrm>
        <a:prstGeom prst="roundRect">
          <a:avLst/>
        </a:prstGeom>
        <a:solidFill>
          <a:schemeClr val="accent5">
            <a:hueOff val="-8745963"/>
            <a:satOff val="59518"/>
            <a:lumOff val="2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ea typeface="+mn-ea"/>
              <a:cs typeface="+mn-cs"/>
            </a:rPr>
            <a:t>Fast, Fresh and convenient</a:t>
          </a:r>
          <a:endParaRPr lang="en-US" sz="1400" kern="1200">
            <a:ea typeface="+mn-ea"/>
            <a:cs typeface="+mn-cs"/>
          </a:endParaRPr>
        </a:p>
      </dsp:txBody>
      <dsp:txXfrm>
        <a:off x="2428627" y="3275755"/>
        <a:ext cx="1406385" cy="880796"/>
      </dsp:txXfrm>
    </dsp:sp>
    <dsp:sp modelId="{3DC26576-CDED-4428-93A3-873327F3BB59}">
      <dsp:nvSpPr>
        <dsp:cNvPr id="0" name=""/>
        <dsp:cNvSpPr/>
      </dsp:nvSpPr>
      <dsp:spPr>
        <a:xfrm>
          <a:off x="1518786" y="490086"/>
          <a:ext cx="3226067" cy="3226067"/>
        </a:xfrm>
        <a:custGeom>
          <a:avLst/>
          <a:gdLst/>
          <a:ahLst/>
          <a:cxnLst/>
          <a:rect l="0" t="0" r="0" b="0"/>
          <a:pathLst>
            <a:path>
              <a:moveTo>
                <a:pt x="654771" y="2910574"/>
              </a:moveTo>
              <a:arcTo wR="1613033" hR="1613033" stAng="7586802" swAng="1634187"/>
            </a:path>
          </a:pathLst>
        </a:custGeom>
        <a:noFill/>
        <a:ln w="9525" cap="flat" cmpd="sng" algn="ctr">
          <a:solidFill>
            <a:schemeClr val="accent5">
              <a:hueOff val="-8745963"/>
              <a:satOff val="59518"/>
              <a:lumOff val="26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2F9015-6E75-4C7E-B047-EA1A93001F4C}">
      <dsp:nvSpPr>
        <dsp:cNvPr id="0" name=""/>
        <dsp:cNvSpPr/>
      </dsp:nvSpPr>
      <dsp:spPr>
        <a:xfrm>
          <a:off x="767944" y="1615072"/>
          <a:ext cx="1501683" cy="976094"/>
        </a:xfrm>
        <a:prstGeom prst="roundRect">
          <a:avLst/>
        </a:prstGeom>
        <a:solidFill>
          <a:schemeClr val="accent5">
            <a:hueOff val="-13118945"/>
            <a:satOff val="89277"/>
            <a:lumOff val="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ea typeface="+mn-ea"/>
              <a:cs typeface="+mn-cs"/>
            </a:rPr>
            <a:t>Targets busy urban customers</a:t>
          </a:r>
          <a:r>
            <a:rPr lang="en-GB" sz="1400" kern="1200">
              <a:ea typeface="+mn-ea"/>
              <a:cs typeface="+mn-cs"/>
            </a:rPr>
            <a:t>  </a:t>
          </a:r>
          <a:endParaRPr lang="en-US" sz="1400" kern="1200">
            <a:ea typeface="+mn-ea"/>
            <a:cs typeface="+mn-cs"/>
          </a:endParaRPr>
        </a:p>
      </dsp:txBody>
      <dsp:txXfrm>
        <a:off x="815593" y="1662721"/>
        <a:ext cx="1406385" cy="880796"/>
      </dsp:txXfrm>
    </dsp:sp>
    <dsp:sp modelId="{28F27EED-CE5D-4D10-A0BD-85EFFE117121}">
      <dsp:nvSpPr>
        <dsp:cNvPr id="0" name=""/>
        <dsp:cNvSpPr/>
      </dsp:nvSpPr>
      <dsp:spPr>
        <a:xfrm>
          <a:off x="1518786" y="490086"/>
          <a:ext cx="3226067" cy="3226067"/>
        </a:xfrm>
        <a:custGeom>
          <a:avLst/>
          <a:gdLst/>
          <a:ahLst/>
          <a:cxnLst/>
          <a:rect l="0" t="0" r="0" b="0"/>
          <a:pathLst>
            <a:path>
              <a:moveTo>
                <a:pt x="167181" y="897919"/>
              </a:moveTo>
              <a:arcTo wR="1613033" hR="1613033" stAng="12379011" swAng="1634187"/>
            </a:path>
          </a:pathLst>
        </a:custGeom>
        <a:noFill/>
        <a:ln w="9525" cap="flat" cmpd="sng" algn="ctr">
          <a:solidFill>
            <a:schemeClr val="accent5">
              <a:hueOff val="-13118945"/>
              <a:satOff val="89277"/>
              <a:lumOff val="39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B892C-7228-4452-AB4D-21B5CF4C222A}">
      <dsp:nvSpPr>
        <dsp:cNvPr id="0" name=""/>
        <dsp:cNvSpPr/>
      </dsp:nvSpPr>
      <dsp:spPr>
        <a:xfrm>
          <a:off x="3075767" y="685744"/>
          <a:ext cx="1658218" cy="2877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3894"/>
              </a:lnTo>
              <a:lnTo>
                <a:pt x="1658218" y="143894"/>
              </a:lnTo>
              <a:lnTo>
                <a:pt x="1658218" y="287789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4BB54C-917C-43FF-A1B7-92C3F4A74C85}">
      <dsp:nvSpPr>
        <dsp:cNvPr id="0" name=""/>
        <dsp:cNvSpPr/>
      </dsp:nvSpPr>
      <dsp:spPr>
        <a:xfrm>
          <a:off x="3030047" y="685744"/>
          <a:ext cx="91440" cy="28778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87789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6FB77E-3CBA-41A3-97A0-82FE7DE6429F}">
      <dsp:nvSpPr>
        <dsp:cNvPr id="0" name=""/>
        <dsp:cNvSpPr/>
      </dsp:nvSpPr>
      <dsp:spPr>
        <a:xfrm>
          <a:off x="1417548" y="685744"/>
          <a:ext cx="1658218" cy="287789"/>
        </a:xfrm>
        <a:custGeom>
          <a:avLst/>
          <a:gdLst/>
          <a:ahLst/>
          <a:cxnLst/>
          <a:rect l="0" t="0" r="0" b="0"/>
          <a:pathLst>
            <a:path>
              <a:moveTo>
                <a:pt x="1658218" y="0"/>
              </a:moveTo>
              <a:lnTo>
                <a:pt x="1658218" y="143894"/>
              </a:lnTo>
              <a:lnTo>
                <a:pt x="0" y="143894"/>
              </a:lnTo>
              <a:lnTo>
                <a:pt x="0" y="287789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C025FE-7D07-4A3A-9626-45FB4D07D4A9}">
      <dsp:nvSpPr>
        <dsp:cNvPr id="0" name=""/>
        <dsp:cNvSpPr/>
      </dsp:nvSpPr>
      <dsp:spPr>
        <a:xfrm>
          <a:off x="2390552" y="530"/>
          <a:ext cx="1370428" cy="6852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orbel" panose="020B0503020204020204"/>
            </a:rPr>
            <a:t>Owner - Manager</a:t>
          </a:r>
          <a:endParaRPr lang="en-GB" sz="2300" kern="1200"/>
        </a:p>
      </dsp:txBody>
      <dsp:txXfrm>
        <a:off x="2390552" y="530"/>
        <a:ext cx="1370428" cy="685214"/>
      </dsp:txXfrm>
    </dsp:sp>
    <dsp:sp modelId="{44DDC08B-9C4E-45D6-9A92-A5D1FA2638AD}">
      <dsp:nvSpPr>
        <dsp:cNvPr id="0" name=""/>
        <dsp:cNvSpPr/>
      </dsp:nvSpPr>
      <dsp:spPr>
        <a:xfrm>
          <a:off x="732334" y="973534"/>
          <a:ext cx="1370428" cy="68521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orbel" panose="020B0503020204020204"/>
            </a:rPr>
            <a:t>Head Chef</a:t>
          </a:r>
          <a:endParaRPr lang="en-GB" sz="2300" kern="1200"/>
        </a:p>
      </dsp:txBody>
      <dsp:txXfrm>
        <a:off x="732334" y="973534"/>
        <a:ext cx="1370428" cy="685214"/>
      </dsp:txXfrm>
    </dsp:sp>
    <dsp:sp modelId="{D7044A6D-0602-42A6-B4FB-1F6124CB3882}">
      <dsp:nvSpPr>
        <dsp:cNvPr id="0" name=""/>
        <dsp:cNvSpPr/>
      </dsp:nvSpPr>
      <dsp:spPr>
        <a:xfrm>
          <a:off x="2390552" y="973534"/>
          <a:ext cx="1370428" cy="68521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orbel" panose="020B0503020204020204"/>
            </a:rPr>
            <a:t>Kitchen Assistant</a:t>
          </a:r>
          <a:endParaRPr lang="en-GB" sz="2300" kern="1200"/>
        </a:p>
      </dsp:txBody>
      <dsp:txXfrm>
        <a:off x="2390552" y="973534"/>
        <a:ext cx="1370428" cy="685214"/>
      </dsp:txXfrm>
    </dsp:sp>
    <dsp:sp modelId="{D9363404-95A0-45E6-98B4-138AC50559B3}">
      <dsp:nvSpPr>
        <dsp:cNvPr id="0" name=""/>
        <dsp:cNvSpPr/>
      </dsp:nvSpPr>
      <dsp:spPr>
        <a:xfrm>
          <a:off x="4048771" y="973534"/>
          <a:ext cx="1370428" cy="68521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orbel" panose="020B0503020204020204"/>
            </a:rPr>
            <a:t>Service/ Till Staff</a:t>
          </a:r>
          <a:endParaRPr lang="en-GB" sz="2300" kern="1200"/>
        </a:p>
      </dsp:txBody>
      <dsp:txXfrm>
        <a:off x="4048771" y="973534"/>
        <a:ext cx="1370428" cy="6852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E59985-6702-44B2-B93D-B7C84520B7D0}">
      <dsp:nvSpPr>
        <dsp:cNvPr id="0" name=""/>
        <dsp:cNvSpPr/>
      </dsp:nvSpPr>
      <dsp:spPr>
        <a:xfrm>
          <a:off x="1487060" y="472"/>
          <a:ext cx="1780758" cy="178075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orbel"/>
              <a:ea typeface="Calibri"/>
              <a:cs typeface="Calibri"/>
            </a:rPr>
            <a:t>Flexibility &amp; fast decisions</a:t>
          </a:r>
          <a:r>
            <a:rPr lang="en-GB" sz="800" kern="1200"/>
            <a:t>: owner adapts menu/location instantly (Mintzberg,1979 ; Robbins and Coulter, 2021 )</a:t>
          </a:r>
          <a:endParaRPr lang="en-US" sz="800" kern="1200"/>
        </a:p>
      </dsp:txBody>
      <dsp:txXfrm>
        <a:off x="1932250" y="472"/>
        <a:ext cx="890379" cy="1469125"/>
      </dsp:txXfrm>
    </dsp:sp>
    <dsp:sp modelId="{03D364F2-EF86-4EEF-B6C3-2CBEA467584B}">
      <dsp:nvSpPr>
        <dsp:cNvPr id="0" name=""/>
        <dsp:cNvSpPr/>
      </dsp:nvSpPr>
      <dsp:spPr>
        <a:xfrm rot="7200000">
          <a:off x="2517317" y="1784929"/>
          <a:ext cx="1780758" cy="178075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Cost efficiency: no middle management wages protects margins ( Burns, 2022, p.93 ; Cole and Kelly, 2020, p.218).</a:t>
          </a:r>
          <a:endParaRPr lang="en-US" sz="800" kern="1200"/>
        </a:p>
      </dsp:txBody>
      <dsp:txXfrm rot="-5400000">
        <a:off x="2808074" y="2308027"/>
        <a:ext cx="1469125" cy="890379"/>
      </dsp:txXfrm>
    </dsp:sp>
    <dsp:sp modelId="{1870C7D6-0292-43AC-93D4-163C29EF6794}">
      <dsp:nvSpPr>
        <dsp:cNvPr id="0" name=""/>
        <dsp:cNvSpPr/>
      </dsp:nvSpPr>
      <dsp:spPr>
        <a:xfrm rot="14400000">
          <a:off x="456803" y="1784929"/>
          <a:ext cx="1780758" cy="178075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Open communication: direct dialogue reduces misunderstanding (Robbins and Judge, 2019, p.482; Huczynski and Buchanan, 2019, p.463).</a:t>
          </a:r>
          <a:endParaRPr lang="en-US" sz="800" kern="1200"/>
        </a:p>
      </dsp:txBody>
      <dsp:txXfrm rot="5400000">
        <a:off x="477678" y="2308026"/>
        <a:ext cx="1469125" cy="8903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F55A2D-22C9-462E-9F59-AD511A3FC926}">
      <dsp:nvSpPr>
        <dsp:cNvPr id="0" name=""/>
        <dsp:cNvSpPr/>
      </dsp:nvSpPr>
      <dsp:spPr>
        <a:xfrm>
          <a:off x="1597342" y="916"/>
          <a:ext cx="1560195" cy="1560195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Power (Club) Culture: authority radiates from one central owner – manager (Handy, 1993, p. 185)</a:t>
          </a:r>
          <a:endParaRPr lang="en-US" sz="800" kern="1200"/>
        </a:p>
      </dsp:txBody>
      <dsp:txXfrm>
        <a:off x="1987391" y="916"/>
        <a:ext cx="780097" cy="1287161"/>
      </dsp:txXfrm>
    </dsp:sp>
    <dsp:sp modelId="{0DBF99C0-5370-44A0-B987-79362FB70F5F}">
      <dsp:nvSpPr>
        <dsp:cNvPr id="0" name=""/>
        <dsp:cNvSpPr/>
      </dsp:nvSpPr>
      <dsp:spPr>
        <a:xfrm rot="5400000">
          <a:off x="2771641" y="1175215"/>
          <a:ext cx="1560195" cy="1560195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Culture reinforces structure: flat design and power culture are mutually reinforcing (Handy, 1993, p.188).</a:t>
          </a:r>
          <a:endParaRPr lang="en-US" sz="800" kern="1200"/>
        </a:p>
      </dsp:txBody>
      <dsp:txXfrm rot="-5400000">
        <a:off x="3044675" y="1565264"/>
        <a:ext cx="1287161" cy="780097"/>
      </dsp:txXfrm>
    </dsp:sp>
    <dsp:sp modelId="{B26380D3-ED6C-418A-87CB-55637AD81E6C}">
      <dsp:nvSpPr>
        <dsp:cNvPr id="0" name=""/>
        <dsp:cNvSpPr/>
      </dsp:nvSpPr>
      <dsp:spPr>
        <a:xfrm rot="10800000">
          <a:off x="1597342" y="2349514"/>
          <a:ext cx="1560195" cy="1560195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Informal norms as control: shared values substitute for hierarchy in coordinating behaviour (Robbins and Judge, 2019, p. 522).</a:t>
          </a:r>
          <a:endParaRPr lang="en-US" sz="800" kern="1200"/>
        </a:p>
      </dsp:txBody>
      <dsp:txXfrm rot="10800000">
        <a:off x="1987391" y="2622548"/>
        <a:ext cx="780097" cy="1287161"/>
      </dsp:txXfrm>
    </dsp:sp>
    <dsp:sp modelId="{468686D1-C756-4306-9241-63F1CE7F05CE}">
      <dsp:nvSpPr>
        <dsp:cNvPr id="0" name=""/>
        <dsp:cNvSpPr/>
      </dsp:nvSpPr>
      <dsp:spPr>
        <a:xfrm rot="16200000">
          <a:off x="423043" y="1175215"/>
          <a:ext cx="1560195" cy="1560195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Risk – owner dependence: over – reliance on one person creates succession risk if they are absent or unwell (Daft, 2015, p. 88).</a:t>
          </a:r>
          <a:endParaRPr lang="en-US" sz="800" kern="1200"/>
        </a:p>
      </dsp:txBody>
      <dsp:txXfrm rot="5400000">
        <a:off x="423043" y="1565264"/>
        <a:ext cx="1287161" cy="7800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416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291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1660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534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694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907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933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928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777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02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6DFF08F-DC6B-4601-B491-B0F83F6DD2DA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517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4570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77" r:id="rId1"/>
    <p:sldLayoutId id="2147484478" r:id="rId2"/>
    <p:sldLayoutId id="2147484479" r:id="rId3"/>
    <p:sldLayoutId id="2147484480" r:id="rId4"/>
    <p:sldLayoutId id="2147484481" r:id="rId5"/>
    <p:sldLayoutId id="2147484482" r:id="rId6"/>
    <p:sldLayoutId id="2147484483" r:id="rId7"/>
    <p:sldLayoutId id="2147484484" r:id="rId8"/>
    <p:sldLayoutId id="2147484485" r:id="rId9"/>
    <p:sldLayoutId id="2147484486" r:id="rId10"/>
    <p:sldLayoutId id="214748448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yellow shield with yellow flowers and leaves&#10;&#10;AI-generated content may be incorrect.">
            <a:extLst>
              <a:ext uri="{FF2B5EF4-FFF2-40B4-BE49-F238E27FC236}">
                <a16:creationId xmlns:a16="http://schemas.microsoft.com/office/drawing/2014/main" id="{4ABA7DC5-D95B-BEE7-7852-F48FCB10B9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36" y="445433"/>
            <a:ext cx="3966885" cy="16752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C56362-CFBE-D2EC-F1E6-4284F6961DDA}"/>
              </a:ext>
            </a:extLst>
          </p:cNvPr>
          <p:cNvSpPr txBox="1"/>
          <p:nvPr/>
        </p:nvSpPr>
        <p:spPr>
          <a:xfrm>
            <a:off x="8570875" y="1526099"/>
            <a:ext cx="3150295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Name: Kay-Ann Lambert</a:t>
            </a:r>
          </a:p>
          <a:p>
            <a:r>
              <a:rPr lang="en-GB" err="1"/>
              <a:t>ID:2406927</a:t>
            </a:r>
          </a:p>
          <a:p>
            <a:r>
              <a:rPr lang="en-GB"/>
              <a:t>Module: </a:t>
            </a:r>
            <a:r>
              <a:rPr lang="en-GB" err="1"/>
              <a:t>LCBB4009</a:t>
            </a:r>
            <a:r>
              <a:rPr lang="en-GB"/>
              <a:t> -</a:t>
            </a:r>
          </a:p>
          <a:p>
            <a:r>
              <a:rPr lang="en-GB"/>
              <a:t> Understanding Organisational Structure and Culture</a:t>
            </a:r>
          </a:p>
          <a:p>
            <a:r>
              <a:rPr lang="en-GB"/>
              <a:t>Component 1: Individual Presentation</a:t>
            </a:r>
          </a:p>
          <a:p>
            <a:r>
              <a:rPr lang="en-GB"/>
              <a:t>Lecturer: Aso Abdullah</a:t>
            </a:r>
          </a:p>
          <a:p>
            <a:r>
              <a:rPr lang="en-GB"/>
              <a:t>Date: 20th June 2026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987E99-CAD6-86E9-CFB6-A6F12A1C8E0A}"/>
              </a:ext>
            </a:extLst>
          </p:cNvPr>
          <p:cNvSpPr txBox="1"/>
          <p:nvPr/>
        </p:nvSpPr>
        <p:spPr>
          <a:xfrm>
            <a:off x="762854" y="3713057"/>
            <a:ext cx="6887225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err="1">
                <a:solidFill>
                  <a:srgbClr val="FFC000"/>
                </a:solidFill>
                <a:latin typeface="Modern No. 20"/>
              </a:rPr>
              <a:t>JamRock</a:t>
            </a:r>
            <a:r>
              <a:rPr lang="en-GB" sz="3600" b="1">
                <a:solidFill>
                  <a:srgbClr val="FFC000"/>
                </a:solidFill>
                <a:latin typeface="Modern No. 20"/>
              </a:rPr>
              <a:t> Street Food</a:t>
            </a:r>
          </a:p>
          <a:p>
            <a:r>
              <a:rPr lang="en-GB" sz="2000" b="1" i="1">
                <a:latin typeface="Modern No. 20"/>
              </a:rPr>
              <a:t>"Authentic Caribbean Food, Anytime, Anywhere, Fresh &amp; Fast"</a:t>
            </a:r>
            <a:r>
              <a:rPr lang="en-GB" sz="2000" b="1" i="1">
                <a:solidFill>
                  <a:srgbClr val="C00000"/>
                </a:solidFill>
                <a:latin typeface="Modern No. 2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8F5A8A-2CF6-C5DF-62F0-13B7D2E0384C}"/>
              </a:ext>
            </a:extLst>
          </p:cNvPr>
          <p:cNvSpPr txBox="1"/>
          <p:nvPr/>
        </p:nvSpPr>
        <p:spPr>
          <a:xfrm>
            <a:off x="455509" y="2534165"/>
            <a:ext cx="767010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ourier New"/>
                <a:cs typeface="Courier New"/>
              </a:rPr>
              <a:t>Flat Organisational Structure &amp; Culture:</a:t>
            </a:r>
          </a:p>
          <a:p>
            <a:r>
              <a:rPr lang="en-GB" sz="2000"/>
              <a:t>Designing a Small Caribbean Food Truck Business</a:t>
            </a:r>
          </a:p>
        </p:txBody>
      </p:sp>
      <p:pic>
        <p:nvPicPr>
          <p:cNvPr id="2" name="Picture 1" descr="A food truck with a picture of a palm tree and a blue sky&#10;&#10;AI-generated content may be incorrect.">
            <a:extLst>
              <a:ext uri="{FF2B5EF4-FFF2-40B4-BE49-F238E27FC236}">
                <a16:creationId xmlns:a16="http://schemas.microsoft.com/office/drawing/2014/main" id="{CC170C94-78CB-8939-5285-89D58F563E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5858" y="4666130"/>
            <a:ext cx="3312458" cy="1649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448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CA037759-2249-DB47-077C-B7BFE4902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Presentation outline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C14C5FA-7AF4-20D4-D423-B4237E164FDE}"/>
              </a:ext>
            </a:extLst>
          </p:cNvPr>
          <p:cNvSpPr/>
          <p:nvPr/>
        </p:nvSpPr>
        <p:spPr>
          <a:xfrm>
            <a:off x="401408" y="2540528"/>
            <a:ext cx="3169084" cy="136325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1.</a:t>
            </a:r>
            <a:r>
              <a:rPr lang="en-GB">
                <a:solidFill>
                  <a:schemeClr val="tx1"/>
                </a:solidFill>
              </a:rPr>
              <a:t> </a:t>
            </a:r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Flat Structure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Defined</a:t>
            </a:r>
            <a:endParaRPr lang="en-US">
              <a:solidFill>
                <a:schemeClr val="bg1"/>
              </a:solidFill>
            </a:endParaRPr>
          </a:p>
          <a:p>
            <a:pPr algn="ctr"/>
            <a:r>
              <a:rPr lang="en-GB" sz="1600">
                <a:latin typeface="Calibri"/>
                <a:ea typeface="Calibri"/>
                <a:cs typeface="Calibri"/>
              </a:rPr>
              <a:t>Definition, key characteristics &amp; suitability for </a:t>
            </a:r>
            <a:r>
              <a:rPr lang="en-GB" sz="1600" err="1">
                <a:latin typeface="Calibri"/>
                <a:ea typeface="Calibri"/>
                <a:cs typeface="Calibri"/>
              </a:rPr>
              <a:t>Jamroc</a:t>
            </a:r>
            <a:r>
              <a:rPr lang="en-GB" err="1"/>
              <a:t>k</a:t>
            </a:r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585CCE0-2A0B-6214-89A2-A843252FB4BD}"/>
              </a:ext>
            </a:extLst>
          </p:cNvPr>
          <p:cNvSpPr/>
          <p:nvPr/>
        </p:nvSpPr>
        <p:spPr>
          <a:xfrm>
            <a:off x="402813" y="4578371"/>
            <a:ext cx="3179523" cy="1352811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4.</a:t>
            </a:r>
            <a:r>
              <a:rPr lang="en-GB">
                <a:solidFill>
                  <a:schemeClr val="bg1"/>
                </a:solidFill>
                <a:latin typeface="Corbel"/>
                <a:ea typeface="Calibri"/>
                <a:cs typeface="Calibri"/>
              </a:rPr>
              <a:t> </a:t>
            </a:r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Organisational Culture</a:t>
            </a:r>
          </a:p>
          <a:p>
            <a:pPr algn="ctr"/>
            <a:r>
              <a:rPr lang="en-GB" sz="1600">
                <a:latin typeface="Calibri"/>
                <a:ea typeface="Calibri"/>
                <a:cs typeface="Calibri"/>
              </a:rPr>
              <a:t>Schein's Model, culture type; values &amp; norms at </a:t>
            </a:r>
            <a:r>
              <a:rPr lang="en-GB" sz="1600" err="1">
                <a:latin typeface="Calibri"/>
                <a:ea typeface="Calibri"/>
                <a:cs typeface="Calibri"/>
              </a:rPr>
              <a:t>Jamrock</a:t>
            </a:r>
            <a:endParaRPr lang="en-GB" sz="1600">
              <a:latin typeface="Calibri"/>
              <a:ea typeface="Calibri"/>
              <a:cs typeface="Calibri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A41E0B1-FD91-7D75-7389-99E2B9EB24F8}"/>
              </a:ext>
            </a:extLst>
          </p:cNvPr>
          <p:cNvSpPr/>
          <p:nvPr/>
        </p:nvSpPr>
        <p:spPr>
          <a:xfrm>
            <a:off x="3987176" y="2960331"/>
            <a:ext cx="3388291" cy="13736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2.</a:t>
            </a:r>
            <a:r>
              <a:rPr lang="en-GB">
                <a:solidFill>
                  <a:schemeClr val="bg1"/>
                </a:solidFill>
                <a:latin typeface="Corbel"/>
                <a:ea typeface="Calibri"/>
                <a:cs typeface="Calibri"/>
              </a:rPr>
              <a:t> </a:t>
            </a:r>
            <a:r>
              <a:rPr lang="en-GB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Staff  Roles &amp; Org Chart</a:t>
            </a:r>
          </a:p>
          <a:p>
            <a:pPr algn="ctr"/>
            <a:r>
              <a:rPr lang="en-GB" sz="1600">
                <a:latin typeface="Calibri"/>
                <a:ea typeface="Calibri"/>
                <a:cs typeface="Calibri"/>
              </a:rPr>
              <a:t>Owner-Manager, Head Chef, Kitchen Assistant, Service Staf</a:t>
            </a:r>
            <a:r>
              <a:rPr lang="en-GB"/>
              <a:t>f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EA42E16-E84E-346E-DF6E-09EAB4240DF3}"/>
              </a:ext>
            </a:extLst>
          </p:cNvPr>
          <p:cNvSpPr/>
          <p:nvPr/>
        </p:nvSpPr>
        <p:spPr>
          <a:xfrm>
            <a:off x="7974316" y="2542942"/>
            <a:ext cx="3409167" cy="137368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3.</a:t>
            </a:r>
            <a:r>
              <a:rPr lang="en-GB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 Advantages &amp; Disadvantages</a:t>
            </a:r>
          </a:p>
          <a:p>
            <a:pPr algn="ctr"/>
            <a:r>
              <a:rPr lang="en-GB" sz="1600">
                <a:latin typeface="Calibri"/>
                <a:ea typeface="Calibri"/>
                <a:cs typeface="Calibri"/>
              </a:rPr>
              <a:t>Flexibility, cost communication, employee performance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2F8E4B5-CDEA-AFE9-F3E2-E5BBCE871D5E}"/>
              </a:ext>
            </a:extLst>
          </p:cNvPr>
          <p:cNvSpPr/>
          <p:nvPr/>
        </p:nvSpPr>
        <p:spPr>
          <a:xfrm>
            <a:off x="3990428" y="4572348"/>
            <a:ext cx="3388290" cy="1352811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5</a:t>
            </a:r>
            <a:r>
              <a:rPr lang="en-GB">
                <a:solidFill>
                  <a:schemeClr val="tx1"/>
                </a:solidFill>
              </a:rPr>
              <a:t>.</a:t>
            </a:r>
            <a:r>
              <a:rPr lang="en-GB">
                <a:solidFill>
                  <a:srgbClr val="002060"/>
                </a:solidFill>
                <a:latin typeface="Corbel"/>
                <a:ea typeface="Calibri"/>
                <a:cs typeface="Calibri"/>
              </a:rPr>
              <a:t> </a:t>
            </a:r>
            <a:r>
              <a:rPr lang="en-GB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Contingency Factors &amp; Flexible</a:t>
            </a:r>
            <a:r>
              <a:rPr lang="en-GB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Workforce</a:t>
            </a:r>
          </a:p>
          <a:p>
            <a:pPr algn="ctr"/>
            <a:r>
              <a:rPr lang="en-GB" sz="1600">
                <a:latin typeface="Calibri"/>
                <a:ea typeface="Calibri"/>
                <a:cs typeface="Calibri"/>
              </a:rPr>
              <a:t>Atkinson's Flexible Firm Model, CIPD, Armstrong and Taylor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C65098EF-B7EC-8F53-2776-402C0B14CAD4}"/>
              </a:ext>
            </a:extLst>
          </p:cNvPr>
          <p:cNvSpPr/>
          <p:nvPr/>
        </p:nvSpPr>
        <p:spPr>
          <a:xfrm>
            <a:off x="8078172" y="4567142"/>
            <a:ext cx="3315222" cy="1363249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6.</a:t>
            </a:r>
            <a:r>
              <a:rPr lang="en-GB">
                <a:solidFill>
                  <a:schemeClr val="bg1"/>
                </a:solidFill>
                <a:latin typeface="Corbel"/>
                <a:ea typeface="Calibri"/>
                <a:cs typeface="Calibri"/>
              </a:rPr>
              <a:t> </a:t>
            </a:r>
            <a:r>
              <a:rPr lang="en-GB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Future Expansion Comparison</a:t>
            </a:r>
          </a:p>
          <a:p>
            <a:pPr algn="ctr"/>
            <a:r>
              <a:rPr lang="en-GB" sz="1600">
                <a:latin typeface="Calibri"/>
                <a:ea typeface="Calibri"/>
                <a:cs typeface="Calibri"/>
              </a:rPr>
              <a:t>Comparison: Flat vs Functional Structure for Growth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71CEE908-DC88-9FF9-E8FA-6C6963664ED0}"/>
              </a:ext>
            </a:extLst>
          </p:cNvPr>
          <p:cNvSpPr/>
          <p:nvPr/>
        </p:nvSpPr>
        <p:spPr>
          <a:xfrm>
            <a:off x="3995539" y="1901376"/>
            <a:ext cx="3012508" cy="90396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342900" indent="-342900" algn="ctr">
              <a:buAutoNum type="arabicPeriod"/>
            </a:pPr>
            <a:r>
              <a:rPr lang="en-GB">
                <a:latin typeface="Calibri"/>
                <a:ea typeface="Calibri"/>
                <a:cs typeface="Calibri"/>
              </a:rPr>
              <a:t>Business Overview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AE20CF-52EF-0B59-99C3-2536A37B56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1381" y="286011"/>
            <a:ext cx="3670909" cy="1369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288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8EA4E-E1C5-D37A-66CA-17EA2BD96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 b="1" cap="all"/>
              <a:t>                  </a:t>
            </a:r>
            <a:r>
              <a:rPr lang="en-US" b="1" cap="all">
                <a:solidFill>
                  <a:schemeClr val="accent1"/>
                </a:solidFill>
                <a:latin typeface="Microsoft Sans Serif"/>
                <a:ea typeface="Microsoft Sans Serif"/>
                <a:cs typeface="Microsoft Sans Serif"/>
              </a:rPr>
              <a:t> </a:t>
            </a:r>
            <a:r>
              <a:rPr lang="en-US" sz="3600" b="1" cap="all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Business Overview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1321E22-3161-FA51-6B61-52116CEDD9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5737058"/>
              </p:ext>
            </p:extLst>
          </p:nvPr>
        </p:nvGraphicFramePr>
        <p:xfrm>
          <a:off x="1202920" y="2011680"/>
          <a:ext cx="6263640" cy="4206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FB20D1-6859-CA24-8E5E-BBF717564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</a:endParaRPr>
          </a:p>
        </p:txBody>
      </p:sp>
      <p:pic>
        <p:nvPicPr>
          <p:cNvPr id="384" name="Picture 383" descr="A bowl of food with rice and vegetables&#10;&#10;AI-generated content may be incorrect.">
            <a:extLst>
              <a:ext uri="{FF2B5EF4-FFF2-40B4-BE49-F238E27FC236}">
                <a16:creationId xmlns:a16="http://schemas.microsoft.com/office/drawing/2014/main" id="{D748B719-EF9D-F7CA-340C-C7293371911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869" r="4" b="11231"/>
          <a:stretch>
            <a:fillRect/>
          </a:stretch>
        </p:blipFill>
        <p:spPr>
          <a:xfrm>
            <a:off x="7847215" y="4339166"/>
            <a:ext cx="4342220" cy="2518835"/>
          </a:xfrm>
          <a:prstGeom prst="rect">
            <a:avLst/>
          </a:prstGeom>
        </p:spPr>
      </p:pic>
      <p:pic>
        <p:nvPicPr>
          <p:cNvPr id="282" name="Picture 281" descr="A plate of chicken wings&#10;&#10;AI-generated content may be incorrect.">
            <a:extLst>
              <a:ext uri="{FF2B5EF4-FFF2-40B4-BE49-F238E27FC236}">
                <a16:creationId xmlns:a16="http://schemas.microsoft.com/office/drawing/2014/main" id="{34630B86-34A7-ECC6-223A-29620EE2432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505" r="4" b="11650"/>
          <a:stretch>
            <a:fillRect/>
          </a:stretch>
        </p:blipFill>
        <p:spPr>
          <a:xfrm>
            <a:off x="7847215" y="1820334"/>
            <a:ext cx="4342220" cy="2546229"/>
          </a:xfrm>
          <a:prstGeom prst="rect">
            <a:avLst/>
          </a:prstGeom>
        </p:spPr>
      </p:pic>
      <p:pic>
        <p:nvPicPr>
          <p:cNvPr id="3" name="Picture 2" descr="A logo with palm trees and a sun&#10;&#10;AI-generated content may be incorrect.">
            <a:extLst>
              <a:ext uri="{FF2B5EF4-FFF2-40B4-BE49-F238E27FC236}">
                <a16:creationId xmlns:a16="http://schemas.microsoft.com/office/drawing/2014/main" id="{AC82DEED-B6C6-24DB-60D3-B762CD08E2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5244" y="390394"/>
            <a:ext cx="2522690" cy="1985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725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775BB-B442-CAD5-8968-30137EAB0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What is a flat organisational structure?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0EA6B9-58E7-942A-9337-F1DD5A84FA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22218"/>
          </a:xfrm>
        </p:spPr>
        <p:txBody>
          <a:bodyPr>
            <a:norm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Definition &amp; Key Features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A55099-1BD5-EE4F-2EC5-F01E48D894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9315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latin typeface="Calibri"/>
                <a:ea typeface="Calibri"/>
                <a:cs typeface="Calibri"/>
              </a:rPr>
              <a:t>Few or no levels of middle management between owner and front – line staff (Robbins and Judge, p. 479; Mullins and McLean, 2019).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Decentralised authority – decisions are made quickly by owner without needing sign-off from multiple layers (Huczynski and Buchanan, 2019, p. 456).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Wide span of control- one manager overseas several staff directly (Daft, 2015, p. 112, Cole and Kelly, 2020, p. 211).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Burns and Stalker's (1961) "organic" design- flexible and adaptive, suited to unpredictable markets (cited in Daft, 2015, p152)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E3F7A9-0D8B-7647-D00F-6BD317C771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65318" cy="722218"/>
          </a:xfrm>
        </p:spPr>
        <p:txBody>
          <a:bodyPr/>
          <a:lstStyle/>
          <a:p>
            <a:r>
              <a:rPr lang="en-GB" sz="2000">
                <a:latin typeface="Calibri"/>
                <a:ea typeface="Calibri"/>
                <a:cs typeface="Calibri"/>
              </a:rPr>
              <a:t>Why Suitable for </a:t>
            </a:r>
            <a:r>
              <a:rPr lang="en-GB" sz="2000" err="1">
                <a:latin typeface="Calibri"/>
                <a:ea typeface="Calibri"/>
                <a:cs typeface="Calibri"/>
              </a:rPr>
              <a:t>Jamrock</a:t>
            </a:r>
            <a:r>
              <a:rPr lang="en-GB" sz="2000">
                <a:latin typeface="Calibri"/>
                <a:ea typeface="Calibri"/>
                <a:cs typeface="Calibri"/>
              </a:rPr>
              <a:t> Street Food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6B8916-606D-72F2-C08B-DBE30C7E82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31230" y="2656565"/>
            <a:ext cx="4765318" cy="35661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Calibri"/>
                <a:ea typeface="Calibri"/>
                <a:cs typeface="Calibri"/>
              </a:rPr>
              <a:t>Small workforce (4-6 staff): hierarchy </a:t>
            </a:r>
            <a:r>
              <a:rPr lang="en-GB" sz="1800" err="1">
                <a:latin typeface="Calibri"/>
                <a:ea typeface="Calibri"/>
                <a:cs typeface="Calibri"/>
              </a:rPr>
              <a:t>woul</a:t>
            </a:r>
            <a:r>
              <a:rPr lang="en-GB" sz="1800">
                <a:latin typeface="Calibri"/>
                <a:ea typeface="Calibri"/>
                <a:cs typeface="Calibri"/>
              </a:rPr>
              <a:t>d add cost  without clarity ( Burns, 2022, p. 93)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Fast decision-making: street food trading is </a:t>
            </a:r>
            <a:r>
              <a:rPr lang="en-GB" sz="1800" err="1">
                <a:latin typeface="Calibri"/>
                <a:ea typeface="Calibri"/>
                <a:cs typeface="Calibri"/>
              </a:rPr>
              <a:t>underpredictable</a:t>
            </a:r>
            <a:r>
              <a:rPr lang="en-GB" sz="1800">
                <a:latin typeface="Calibri"/>
                <a:ea typeface="Calibri"/>
                <a:cs typeface="Calibri"/>
              </a:rPr>
              <a:t> – the owner adapts instantly (Robbins and Coulter, 2021, p. 319).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Cost minimisation: no middle management salaries protects thin start-up margins (Burns,2022, p. 93).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Direct quality control: the owner personally checks every dish, protecting authenticity (Child, 2015, p. 62)</a:t>
            </a:r>
          </a:p>
        </p:txBody>
      </p:sp>
    </p:spTree>
    <p:extLst>
      <p:ext uri="{BB962C8B-B14F-4D97-AF65-F5344CB8AC3E}">
        <p14:creationId xmlns:p14="http://schemas.microsoft.com/office/powerpoint/2010/main" val="81486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7DF5E907-A96C-1A56-1EF4-B26DF7182344}"/>
              </a:ext>
            </a:extLst>
          </p:cNvPr>
          <p:cNvSpPr txBox="1"/>
          <p:nvPr/>
        </p:nvSpPr>
        <p:spPr>
          <a:xfrm>
            <a:off x="1077659" y="284176"/>
            <a:ext cx="9909340" cy="14461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cap="all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Staff Roles &amp; Responsibilities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A5340E8-FE2E-EB3E-AB31-8CB81C5C35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5507360"/>
              </p:ext>
            </p:extLst>
          </p:nvPr>
        </p:nvGraphicFramePr>
        <p:xfrm>
          <a:off x="2904373" y="2105627"/>
          <a:ext cx="6151534" cy="16592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17" name="Arrow: Down 616">
            <a:extLst>
              <a:ext uri="{FF2B5EF4-FFF2-40B4-BE49-F238E27FC236}">
                <a16:creationId xmlns:a16="http://schemas.microsoft.com/office/drawing/2014/main" id="{48F78081-C751-3F9C-3157-231F252C3CBC}"/>
              </a:ext>
            </a:extLst>
          </p:cNvPr>
          <p:cNvSpPr/>
          <p:nvPr/>
        </p:nvSpPr>
        <p:spPr>
          <a:xfrm>
            <a:off x="4069063" y="3760999"/>
            <a:ext cx="484632" cy="96796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8" name="Arrow: Down 617">
            <a:extLst>
              <a:ext uri="{FF2B5EF4-FFF2-40B4-BE49-F238E27FC236}">
                <a16:creationId xmlns:a16="http://schemas.microsoft.com/office/drawing/2014/main" id="{97677CAA-DBEE-B9A2-A8EE-2C5227DB1391}"/>
              </a:ext>
            </a:extLst>
          </p:cNvPr>
          <p:cNvSpPr/>
          <p:nvPr/>
        </p:nvSpPr>
        <p:spPr>
          <a:xfrm>
            <a:off x="5735733" y="3761049"/>
            <a:ext cx="484632" cy="96796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9" name="Arrow: Down 618">
            <a:extLst>
              <a:ext uri="{FF2B5EF4-FFF2-40B4-BE49-F238E27FC236}">
                <a16:creationId xmlns:a16="http://schemas.microsoft.com/office/drawing/2014/main" id="{D7B4B15C-55D9-3EED-64BE-A5A472FD6053}"/>
              </a:ext>
            </a:extLst>
          </p:cNvPr>
          <p:cNvSpPr/>
          <p:nvPr/>
        </p:nvSpPr>
        <p:spPr>
          <a:xfrm>
            <a:off x="7420652" y="3763651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0" name="Arrow: Right 619">
            <a:extLst>
              <a:ext uri="{FF2B5EF4-FFF2-40B4-BE49-F238E27FC236}">
                <a16:creationId xmlns:a16="http://schemas.microsoft.com/office/drawing/2014/main" id="{DB1830C4-E9C5-F365-9C75-7D3B97A8F098}"/>
              </a:ext>
            </a:extLst>
          </p:cNvPr>
          <p:cNvSpPr/>
          <p:nvPr/>
        </p:nvSpPr>
        <p:spPr>
          <a:xfrm>
            <a:off x="6815611" y="2240540"/>
            <a:ext cx="192829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5" name="TextBox 664">
            <a:extLst>
              <a:ext uri="{FF2B5EF4-FFF2-40B4-BE49-F238E27FC236}">
                <a16:creationId xmlns:a16="http://schemas.microsoft.com/office/drawing/2014/main" id="{C4C8E0F3-72CF-901F-FA56-2B00F725CDE4}"/>
              </a:ext>
            </a:extLst>
          </p:cNvPr>
          <p:cNvSpPr txBox="1"/>
          <p:nvPr/>
        </p:nvSpPr>
        <p:spPr>
          <a:xfrm>
            <a:off x="3583980" y="4869782"/>
            <a:ext cx="16576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Food quality, compliance</a:t>
            </a:r>
          </a:p>
        </p:txBody>
      </p:sp>
      <p:sp>
        <p:nvSpPr>
          <p:cNvPr id="667" name="TextBox 666">
            <a:extLst>
              <a:ext uri="{FF2B5EF4-FFF2-40B4-BE49-F238E27FC236}">
                <a16:creationId xmlns:a16="http://schemas.microsoft.com/office/drawing/2014/main" id="{EC36DDA1-A33A-3C6A-2389-03B43D966D19}"/>
              </a:ext>
            </a:extLst>
          </p:cNvPr>
          <p:cNvSpPr txBox="1"/>
          <p:nvPr/>
        </p:nvSpPr>
        <p:spPr>
          <a:xfrm>
            <a:off x="5271358" y="4890684"/>
            <a:ext cx="153235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Operational support</a:t>
            </a:r>
          </a:p>
        </p:txBody>
      </p:sp>
      <p:sp>
        <p:nvSpPr>
          <p:cNvPr id="668" name="TextBox 667">
            <a:extLst>
              <a:ext uri="{FF2B5EF4-FFF2-40B4-BE49-F238E27FC236}">
                <a16:creationId xmlns:a16="http://schemas.microsoft.com/office/drawing/2014/main" id="{E4320F5E-2B12-5046-F691-9C58FFE245EB}"/>
              </a:ext>
            </a:extLst>
          </p:cNvPr>
          <p:cNvSpPr txBox="1"/>
          <p:nvPr/>
        </p:nvSpPr>
        <p:spPr>
          <a:xfrm>
            <a:off x="7123292" y="4901168"/>
            <a:ext cx="17933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Server, customer experience</a:t>
            </a:r>
          </a:p>
        </p:txBody>
      </p:sp>
      <p:sp>
        <p:nvSpPr>
          <p:cNvPr id="669" name="TextBox 668">
            <a:extLst>
              <a:ext uri="{FF2B5EF4-FFF2-40B4-BE49-F238E27FC236}">
                <a16:creationId xmlns:a16="http://schemas.microsoft.com/office/drawing/2014/main" id="{18EE220D-B60D-47AF-D537-0857D5FA539F}"/>
              </a:ext>
            </a:extLst>
          </p:cNvPr>
          <p:cNvSpPr txBox="1"/>
          <p:nvPr/>
        </p:nvSpPr>
        <p:spPr>
          <a:xfrm>
            <a:off x="8743001" y="2107372"/>
            <a:ext cx="303547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Strategic control, finances, supplier relationships</a:t>
            </a:r>
          </a:p>
        </p:txBody>
      </p:sp>
      <p:pic>
        <p:nvPicPr>
          <p:cNvPr id="21" name="Picture 20" descr="Side view close up of a young African American female chef chopping ...">
            <a:extLst>
              <a:ext uri="{FF2B5EF4-FFF2-40B4-BE49-F238E27FC236}">
                <a16:creationId xmlns:a16="http://schemas.microsoft.com/office/drawing/2014/main" id="{B1B97BA7-6321-E338-093D-3F3DCE44776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391" y="3131506"/>
            <a:ext cx="2938397" cy="2098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788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1C775-1037-A411-A898-493188E66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Advantages &amp; Disadvantages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DE515-6635-A830-5A6B-D552317BB0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Advantages</a:t>
            </a:r>
          </a:p>
        </p:txBody>
      </p:sp>
      <p:graphicFrame>
        <p:nvGraphicFramePr>
          <p:cNvPr id="17" name="Content Placeholder 3">
            <a:extLst>
              <a:ext uri="{FF2B5EF4-FFF2-40B4-BE49-F238E27FC236}">
                <a16:creationId xmlns:a16="http://schemas.microsoft.com/office/drawing/2014/main" id="{21D128A3-0BF7-1032-39A7-7EF6BC6AD8E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67316749"/>
              </p:ext>
            </p:extLst>
          </p:nvPr>
        </p:nvGraphicFramePr>
        <p:xfrm>
          <a:off x="820789" y="2134648"/>
          <a:ext cx="475488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8D9C5C-865D-42BF-F15E-083E7C9FEF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Disadvantages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10C781-670B-CF92-3532-B2B2A44A0F9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solidFill>
                  <a:schemeClr val="accent1"/>
                </a:solidFill>
              </a:rPr>
              <a:t>Owner – Manager overload: wide span of control risk burnout (Child, 2015, p.54).</a:t>
            </a:r>
          </a:p>
          <a:p>
            <a:r>
              <a:rPr lang="en-GB">
                <a:solidFill>
                  <a:schemeClr val="accent1"/>
                </a:solidFill>
              </a:rPr>
              <a:t>Coordination challenges: as tasks grow, informal coordination breaks down, causing role </a:t>
            </a:r>
            <a:r>
              <a:rPr lang="en-GB" err="1">
                <a:solidFill>
                  <a:schemeClr val="accent1"/>
                </a:solidFill>
              </a:rPr>
              <a:t>ambiguty</a:t>
            </a:r>
            <a:r>
              <a:rPr lang="en-GB">
                <a:solidFill>
                  <a:schemeClr val="accent1"/>
                </a:solidFill>
              </a:rPr>
              <a:t> (Daft, 2015, p.118).</a:t>
            </a:r>
          </a:p>
          <a:p>
            <a:r>
              <a:rPr lang="en-GB">
                <a:solidFill>
                  <a:schemeClr val="accent1"/>
                </a:solidFill>
              </a:rPr>
              <a:t>Limited career progression: few internal promotion routes can raise staff turnover ( Mullins and McLean, 2019, p.493).</a:t>
            </a:r>
          </a:p>
        </p:txBody>
      </p:sp>
      <p:pic>
        <p:nvPicPr>
          <p:cNvPr id="10" name="Picture 9" descr="A logo with palm trees and a sun&#10;&#10;AI-generated content may be incorrect.">
            <a:extLst>
              <a:ext uri="{FF2B5EF4-FFF2-40B4-BE49-F238E27FC236}">
                <a16:creationId xmlns:a16="http://schemas.microsoft.com/office/drawing/2014/main" id="{32777D0A-763F-E4F1-0DB6-905341C6D83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98467" y="273423"/>
            <a:ext cx="3667682" cy="149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026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4C544-8898-B1B3-560F-283850820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390" y="284177"/>
            <a:ext cx="9784080" cy="1161377"/>
          </a:xfrm>
        </p:spPr>
        <p:txBody>
          <a:bodyPr/>
          <a:lstStyle/>
          <a:p>
            <a:r>
              <a:rPr lang="en-GB" sz="3600" b="1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ORGANISATIONAL CULTURE- </a:t>
            </a:r>
            <a:r>
              <a:rPr lang="en-GB" sz="3600" b="1" err="1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Jamrock</a:t>
            </a:r>
            <a:r>
              <a:rPr lang="en-GB" sz="3600" b="1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 street food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729B38-852D-CA68-F3A8-5C27AB3147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6844" y="1913470"/>
            <a:ext cx="5235044" cy="743094"/>
          </a:xfrm>
        </p:spPr>
        <p:txBody>
          <a:bodyPr/>
          <a:lstStyle/>
          <a:p>
            <a:r>
              <a:rPr lang="en-GB"/>
              <a:t>Schein's (2017) Three Levels of culture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90BA45-B794-C506-58FD-D7C5EEFC43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6844" y="2510430"/>
            <a:ext cx="5235044" cy="423421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1800"/>
              <a:t>Level 1 – Artefacts (Visible)</a:t>
            </a:r>
          </a:p>
          <a:p>
            <a:pPr marL="342900" indent="-342900">
              <a:buFont typeface="Arial" pitchFamily="2" charset="2"/>
              <a:buChar char="•"/>
            </a:pPr>
            <a:r>
              <a:rPr lang="en-GB" sz="1600"/>
              <a:t>Vibrant  Rastafarian – colour branding</a:t>
            </a:r>
          </a:p>
          <a:p>
            <a:pPr marL="342900" indent="-342900">
              <a:buFont typeface="Arial" pitchFamily="2" charset="2"/>
              <a:buChar char="•"/>
            </a:pPr>
            <a:r>
              <a:rPr lang="en-GB" sz="1600"/>
              <a:t>Reggae music &amp; Caribbean aromas</a:t>
            </a:r>
          </a:p>
          <a:p>
            <a:pPr marL="342900" indent="-342900">
              <a:buFont typeface="Arial" pitchFamily="2" charset="2"/>
              <a:buChar char="•"/>
            </a:pPr>
            <a:r>
              <a:rPr lang="en-GB" sz="1600"/>
              <a:t>Informal, first – name customer service</a:t>
            </a:r>
          </a:p>
          <a:p>
            <a:pPr marL="0" indent="0">
              <a:buNone/>
            </a:pPr>
            <a:r>
              <a:rPr lang="en-GB" sz="1800"/>
              <a:t>Level 2 - Espoused Values</a:t>
            </a:r>
          </a:p>
          <a:p>
            <a:pPr marL="285750" indent="-285750">
              <a:buFont typeface="Arial" pitchFamily="2" charset="2"/>
              <a:buChar char="•"/>
            </a:pPr>
            <a:r>
              <a:rPr lang="en-GB" sz="1600"/>
              <a:t>Authenticity &amp; community</a:t>
            </a:r>
          </a:p>
          <a:p>
            <a:pPr marL="285750" indent="-285750">
              <a:buFont typeface="Arial" pitchFamily="2" charset="2"/>
              <a:buChar char="•"/>
            </a:pPr>
            <a:r>
              <a:rPr lang="en-GB" sz="1600"/>
              <a:t>Fast, friendly service</a:t>
            </a:r>
          </a:p>
          <a:p>
            <a:pPr marL="285750" indent="-285750">
              <a:buFont typeface="Arial" pitchFamily="2" charset="2"/>
              <a:buChar char="•"/>
            </a:pPr>
            <a:r>
              <a:rPr lang="en-GB" sz="1600"/>
              <a:t>Pride in Caribbean heritage </a:t>
            </a:r>
          </a:p>
          <a:p>
            <a:pPr marL="0" indent="0">
              <a:buNone/>
            </a:pPr>
            <a:r>
              <a:rPr lang="en-GB" sz="1800"/>
              <a:t>Level 3 – Basic Assumptions</a:t>
            </a:r>
          </a:p>
          <a:p>
            <a:pPr marL="285750" indent="-285750">
              <a:buFont typeface="Arial" pitchFamily="2" charset="2"/>
              <a:buChar char="•"/>
            </a:pPr>
            <a:r>
              <a:rPr lang="en-GB" sz="1600"/>
              <a:t>Food = cultural identity expression</a:t>
            </a:r>
          </a:p>
          <a:p>
            <a:pPr marL="285750" indent="-285750">
              <a:buFont typeface="Arial" pitchFamily="2" charset="2"/>
              <a:buChar char="•"/>
            </a:pPr>
            <a:r>
              <a:rPr lang="en-GB" sz="1600"/>
              <a:t>Customer is a " guest," not a transaction</a:t>
            </a:r>
          </a:p>
          <a:p>
            <a:pPr marL="285750" indent="-285750">
              <a:buFont typeface="Arial" pitchFamily="2" charset="2"/>
              <a:buChar char="•"/>
            </a:pPr>
            <a:r>
              <a:rPr lang="en-GB" sz="1600"/>
              <a:t>Quality never compromised for speed</a:t>
            </a:r>
          </a:p>
          <a:p>
            <a:pPr marL="0" indent="0">
              <a:buNone/>
            </a:pPr>
            <a:r>
              <a:rPr lang="en-GB" sz="1600"/>
              <a:t>( Schein, 2017)</a:t>
            </a:r>
          </a:p>
          <a:p>
            <a:pPr marL="285750" indent="-285750">
              <a:buFont typeface="Arial" pitchFamily="2" charset="2"/>
              <a:buChar char="•"/>
            </a:pPr>
            <a:endParaRPr lang="en-GB" sz="1600"/>
          </a:p>
          <a:p>
            <a:pPr marL="285750" indent="-285750">
              <a:buFont typeface="Arial" pitchFamily="2" charset="2"/>
              <a:buChar char="•"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285750" indent="-285750">
              <a:buFont typeface="Arial" pitchFamily="2" charset="2"/>
              <a:buChar char="•"/>
            </a:pPr>
            <a:endParaRPr lang="en-GB" sz="18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A509B5-A025-4845-EFEB-AEABDBE207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Handy's (1993) Culture Type &amp; Structure Link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5CC68051-77B0-AE29-49C8-950F8B819DE8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241668" y="2667002"/>
          <a:ext cx="4754880" cy="3910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30082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35D44-DD8F-B9CB-5C62-ECC1B0570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Contingency factors &amp; flexible work arrangements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6F1F56-642E-46C9-C8AC-EC7BEBF2C0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Contingency Factors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B8BB28-D326-ED2F-9D94-E40C12383E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Size small – Flat works best </a:t>
            </a:r>
          </a:p>
          <a:p>
            <a:r>
              <a:rPr lang="en-GB" sz="1800"/>
              <a:t>Environment – dynamic markets need flexibility</a:t>
            </a:r>
          </a:p>
          <a:p>
            <a:r>
              <a:rPr lang="en-GB" sz="1800"/>
              <a:t>Strategy – differentiation requires autonomy</a:t>
            </a:r>
          </a:p>
          <a:p>
            <a:r>
              <a:rPr lang="en-GB" sz="1800"/>
              <a:t>Technology: apps like Square POS &amp; Deliveroo cut the need for supervisory layers (Mullins and McLean, 2019, p.498).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124B3A-3069-9911-7405-ED9990E82C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Flexible Workforce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E58A13-F424-BFC0-92B3-13017253DB7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Atkinson's (1984) Flexible Firm: Core staff – ( Owner +  Head Chef) + flexible periphery</a:t>
            </a:r>
            <a:br>
              <a:rPr lang="en-US" sz="1800"/>
            </a:br>
            <a:r>
              <a:rPr lang="en-GB" sz="1800"/>
              <a:t>(Armstrong and Taylor, 2023, p. 120).</a:t>
            </a:r>
            <a:endParaRPr lang="en-GB" sz="1800">
              <a:solidFill>
                <a:srgbClr val="000000"/>
              </a:solidFill>
            </a:endParaRPr>
          </a:p>
          <a:p>
            <a:r>
              <a:rPr lang="en-GB" sz="1800"/>
              <a:t>Part-time periphery staff: weekend markets/festivals (Atkinson, 1984, p.29).</a:t>
            </a:r>
            <a:endParaRPr lang="en-US" sz="1800"/>
          </a:p>
          <a:p>
            <a:r>
              <a:rPr lang="en-GB" sz="1800"/>
              <a:t>Zero-hours contracts: seasonal spikes (CIPD,2024).</a:t>
            </a:r>
          </a:p>
          <a:p>
            <a:r>
              <a:rPr lang="en-GB" sz="1800"/>
              <a:t>Multi-skilling: staff trained across roles for flexibility (Armstrong and Taylor, 2023, p. 122).</a:t>
            </a:r>
          </a:p>
        </p:txBody>
      </p:sp>
      <p:pic>
        <p:nvPicPr>
          <p:cNvPr id="7" name="Picture 6" descr="A logo with palm trees and a sun&#10;&#10;AI-generated content may be incorrect.">
            <a:extLst>
              <a:ext uri="{FF2B5EF4-FFF2-40B4-BE49-F238E27FC236}">
                <a16:creationId xmlns:a16="http://schemas.microsoft.com/office/drawing/2014/main" id="{837C3001-1382-5CC2-13EC-9E636FB6A9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7789" y="284629"/>
            <a:ext cx="2289359" cy="125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598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BA522-400D-4350-6B41-1745BA34B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Future expansion: FLAT VS FUNCTIONAL STRUCTURE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061F3B-143B-CDCE-15F7-EF00667A84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Flat Structure (Now)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4CDE75-94DF-5A97-A190-429F32072BC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Fast decisions</a:t>
            </a:r>
          </a:p>
          <a:p>
            <a:r>
              <a:rPr lang="en-GB"/>
              <a:t>Low cost</a:t>
            </a:r>
          </a:p>
          <a:p>
            <a:r>
              <a:rPr lang="en-GB"/>
              <a:t>Strong culture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DD35EB-E09F-BC44-1F9E-0B1D24FD1A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Functional Structure (Future)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1BA11C-DE7E-4772-A21C-CF7160A4413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Improved coordination</a:t>
            </a:r>
          </a:p>
          <a:p>
            <a:r>
              <a:rPr lang="en-GB"/>
              <a:t>Better scalability</a:t>
            </a:r>
          </a:p>
          <a:p>
            <a:r>
              <a:rPr lang="en-GB"/>
              <a:t>Standardisation  across sites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B1ED9C-A4CB-D785-D993-6835D26A2F6D}"/>
              </a:ext>
            </a:extLst>
          </p:cNvPr>
          <p:cNvSpPr txBox="1"/>
          <p:nvPr/>
        </p:nvSpPr>
        <p:spPr>
          <a:xfrm>
            <a:off x="4121255" y="5699331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Robbins and Judge, ( 2019) </a:t>
            </a:r>
          </a:p>
        </p:txBody>
      </p:sp>
      <p:pic>
        <p:nvPicPr>
          <p:cNvPr id="8" name="Picture 7" descr="A logo with palm trees and a sun&#10;&#10;AI-generated content may be incorrect.">
            <a:extLst>
              <a:ext uri="{FF2B5EF4-FFF2-40B4-BE49-F238E27FC236}">
                <a16:creationId xmlns:a16="http://schemas.microsoft.com/office/drawing/2014/main" id="{AB4C1138-2A09-7A16-E432-1DA5968D91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6994" y="4699745"/>
            <a:ext cx="2379010" cy="1873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007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52E02-6DF1-E800-29AA-5F7F78B14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err="1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cONCLUSION</a:t>
            </a:r>
            <a:endParaRPr lang="en-GB" sz="3600" b="1">
              <a:solidFill>
                <a:schemeClr val="accent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EE95A-7A3B-F800-309C-E142B4890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err="1"/>
              <a:t>Jamrock's</a:t>
            </a:r>
            <a:r>
              <a:rPr lang="en-GB"/>
              <a:t> Flat Structure is highly effective in its current start-up phase</a:t>
            </a:r>
          </a:p>
          <a:p>
            <a:r>
              <a:rPr lang="en-GB"/>
              <a:t>It aligns with contingency theory and organic organisational form (Burns and Stalker, 1961; Mintzberg, 1979).</a:t>
            </a:r>
          </a:p>
          <a:p>
            <a:r>
              <a:rPr lang="en-GB"/>
              <a:t>Culture and structure are mutually reinforcing  Schein's, (2017) Model</a:t>
            </a:r>
          </a:p>
          <a:p>
            <a:r>
              <a:rPr lang="en-GB"/>
              <a:t>Atkinson's (1984) Flexible Firm Model shows </a:t>
            </a:r>
            <a:r>
              <a:rPr lang="en-GB" err="1"/>
              <a:t>Jamrock</a:t>
            </a:r>
            <a:r>
              <a:rPr lang="en-GB"/>
              <a:t> Power Culture</a:t>
            </a:r>
          </a:p>
        </p:txBody>
      </p:sp>
      <p:pic>
        <p:nvPicPr>
          <p:cNvPr id="4" name="Picture 3" descr="A logo with palm trees and a sun&#10;&#10;AI-generated content may be incorrect.">
            <a:extLst>
              <a:ext uri="{FF2B5EF4-FFF2-40B4-BE49-F238E27FC236}">
                <a16:creationId xmlns:a16="http://schemas.microsoft.com/office/drawing/2014/main" id="{046924CF-EB6C-EF78-13F6-1A6854D89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3346" y="288189"/>
            <a:ext cx="2780384" cy="150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3312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26CE7-E4FC-681C-2C39-2E8003635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solidFill>
                  <a:schemeClr val="accent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29191-A2EC-7370-7F4C-6A97E182C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659" y="1959489"/>
            <a:ext cx="9784080" cy="48951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Armstrong, M. and Taylor, S. (2023) </a:t>
            </a:r>
            <a:r>
              <a:rPr lang="en-GB" sz="1800" i="1">
                <a:latin typeface="Calibri"/>
                <a:ea typeface="Calibri"/>
                <a:cs typeface="Calibri"/>
              </a:rPr>
              <a:t>Armstrong's handbook of human resources management practice. </a:t>
            </a:r>
            <a:r>
              <a:rPr lang="en-GB" sz="1800">
                <a:latin typeface="Calibri"/>
                <a:ea typeface="Calibri"/>
                <a:cs typeface="Calibri"/>
              </a:rPr>
              <a:t>16th </a:t>
            </a:r>
            <a:r>
              <a:rPr lang="en-GB" sz="1800" err="1">
                <a:latin typeface="Calibri"/>
                <a:ea typeface="Calibri"/>
                <a:cs typeface="Calibri"/>
              </a:rPr>
              <a:t>edn</a:t>
            </a:r>
            <a:r>
              <a:rPr lang="en-GB" sz="1800" i="1">
                <a:latin typeface="Calibri"/>
                <a:ea typeface="Calibri"/>
                <a:cs typeface="Calibri"/>
              </a:rPr>
              <a:t>.</a:t>
            </a:r>
            <a:r>
              <a:rPr lang="en-GB" sz="1800">
                <a:latin typeface="Calibri"/>
                <a:ea typeface="Calibri"/>
                <a:cs typeface="Calibri"/>
              </a:rPr>
              <a:t> London: Kogan Page.</a:t>
            </a:r>
          </a:p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Atkinson, J. (1984) 'Manpower </a:t>
            </a:r>
            <a:r>
              <a:rPr lang="en-GB" sz="1800" i="1">
                <a:latin typeface="Calibri"/>
                <a:ea typeface="Calibri"/>
                <a:cs typeface="Calibri"/>
              </a:rPr>
              <a:t>strategies for flexible organisation', Personnel Management,</a:t>
            </a:r>
            <a:r>
              <a:rPr lang="en-GB" sz="1800">
                <a:latin typeface="Calibri"/>
                <a:ea typeface="Calibri"/>
                <a:cs typeface="Calibri"/>
              </a:rPr>
              <a:t> 16(8), pp. 28-31.</a:t>
            </a:r>
          </a:p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Burns, P. (2022)</a:t>
            </a:r>
            <a:r>
              <a:rPr lang="en-GB" sz="1800" i="1">
                <a:latin typeface="Calibri"/>
                <a:ea typeface="Calibri"/>
                <a:cs typeface="Calibri"/>
              </a:rPr>
              <a:t> Entrepreneurship and small business: start-up, growth and maturity</a:t>
            </a:r>
            <a:r>
              <a:rPr lang="en-GB" sz="1800">
                <a:latin typeface="Calibri"/>
                <a:ea typeface="Calibri"/>
                <a:cs typeface="Calibri"/>
              </a:rPr>
              <a:t>. 5th </a:t>
            </a:r>
            <a:r>
              <a:rPr lang="en-GB" sz="1800" err="1">
                <a:latin typeface="Calibri"/>
                <a:ea typeface="Calibri"/>
                <a:cs typeface="Calibri"/>
              </a:rPr>
              <a:t>edn</a:t>
            </a:r>
            <a:r>
              <a:rPr lang="en-GB" sz="1800">
                <a:latin typeface="Calibri"/>
                <a:ea typeface="Calibri"/>
                <a:cs typeface="Calibri"/>
              </a:rPr>
              <a:t>. London: Macmillan Education.</a:t>
            </a:r>
          </a:p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Burns, T. and Stalker, G.M. (1961)</a:t>
            </a:r>
            <a:r>
              <a:rPr lang="en-GB" sz="1800" i="1">
                <a:latin typeface="Calibri"/>
                <a:ea typeface="Calibri"/>
                <a:cs typeface="Calibri"/>
              </a:rPr>
              <a:t> The management of innovation</a:t>
            </a:r>
            <a:r>
              <a:rPr lang="en-GB" sz="1800">
                <a:latin typeface="Calibri"/>
                <a:ea typeface="Calibri"/>
                <a:cs typeface="Calibri"/>
              </a:rPr>
              <a:t>. London: Tavistock.</a:t>
            </a:r>
          </a:p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Child, J. (2015) </a:t>
            </a:r>
            <a:r>
              <a:rPr lang="en-GB" sz="1800" i="1">
                <a:latin typeface="Calibri"/>
                <a:ea typeface="Calibri"/>
                <a:cs typeface="Calibri"/>
              </a:rPr>
              <a:t>Organization: contemporary principles and practice</a:t>
            </a:r>
            <a:r>
              <a:rPr lang="en-GB" sz="1800">
                <a:latin typeface="Calibri"/>
                <a:ea typeface="Calibri"/>
                <a:cs typeface="Calibri"/>
              </a:rPr>
              <a:t>. 2nd </a:t>
            </a:r>
            <a:r>
              <a:rPr lang="en-GB" sz="1800" err="1">
                <a:latin typeface="Calibri"/>
                <a:ea typeface="Calibri"/>
                <a:cs typeface="Calibri"/>
              </a:rPr>
              <a:t>edn</a:t>
            </a:r>
            <a:r>
              <a:rPr lang="en-GB" sz="1800">
                <a:latin typeface="Calibri"/>
                <a:ea typeface="Calibri"/>
                <a:cs typeface="Calibri"/>
              </a:rPr>
              <a:t>. Hoboken: Wiley. </a:t>
            </a:r>
          </a:p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CIPD (2024) </a:t>
            </a:r>
            <a:r>
              <a:rPr lang="en-GB" sz="1800" i="1">
                <a:latin typeface="Calibri"/>
                <a:ea typeface="Calibri"/>
                <a:cs typeface="Calibri"/>
              </a:rPr>
              <a:t>Flexible working factsheet</a:t>
            </a:r>
            <a:r>
              <a:rPr lang="en-GB" sz="1800">
                <a:latin typeface="Calibri"/>
                <a:ea typeface="Calibri"/>
                <a:cs typeface="Calibri"/>
              </a:rPr>
              <a:t>. Available at: https://www.cipd.org/uk/knowledge/factsheets/flexible-working (Accessed: 1 June 2026)</a:t>
            </a:r>
          </a:p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Cole, G.A. and Kelly, P. (2020) </a:t>
            </a:r>
            <a:r>
              <a:rPr lang="en-GB" sz="1800" i="1">
                <a:latin typeface="Calibri"/>
                <a:ea typeface="Calibri"/>
                <a:cs typeface="Calibri"/>
              </a:rPr>
              <a:t>Management theory and practice</a:t>
            </a:r>
            <a:r>
              <a:rPr lang="en-GB" sz="1800">
                <a:latin typeface="Calibri"/>
                <a:ea typeface="Calibri"/>
                <a:cs typeface="Calibri"/>
              </a:rPr>
              <a:t>. 9th </a:t>
            </a:r>
            <a:r>
              <a:rPr lang="en-GB" sz="1800" err="1">
                <a:latin typeface="Calibri"/>
                <a:ea typeface="Calibri"/>
                <a:cs typeface="Calibri"/>
              </a:rPr>
              <a:t>edn</a:t>
            </a:r>
            <a:r>
              <a:rPr lang="en-GB" sz="1800">
                <a:latin typeface="Calibri"/>
                <a:ea typeface="Calibri"/>
                <a:cs typeface="Calibri"/>
              </a:rPr>
              <a:t>. Andover: Cengage Learning.</a:t>
            </a:r>
          </a:p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Daft, R. L.  (2015) </a:t>
            </a:r>
            <a:r>
              <a:rPr lang="en-GB" sz="1800" i="1">
                <a:latin typeface="Calibri"/>
                <a:ea typeface="Calibri"/>
                <a:cs typeface="Calibri"/>
              </a:rPr>
              <a:t>Oraganization theory and design</a:t>
            </a:r>
            <a:r>
              <a:rPr lang="en-GB" sz="1800">
                <a:latin typeface="Calibri"/>
                <a:ea typeface="Calibri"/>
                <a:cs typeface="Calibri"/>
              </a:rPr>
              <a:t>. 12th </a:t>
            </a:r>
            <a:r>
              <a:rPr lang="en-GB" sz="1800" err="1">
                <a:latin typeface="Calibri"/>
                <a:ea typeface="Calibri"/>
                <a:cs typeface="Calibri"/>
              </a:rPr>
              <a:t>edn</a:t>
            </a:r>
            <a:r>
              <a:rPr lang="en-GB" sz="1800">
                <a:latin typeface="Calibri"/>
                <a:ea typeface="Calibri"/>
                <a:cs typeface="Calibri"/>
              </a:rPr>
              <a:t>. Boston: Cengage Learning.</a:t>
            </a:r>
          </a:p>
          <a:p>
            <a:pPr marL="0" indent="0">
              <a:buNone/>
            </a:pPr>
            <a:r>
              <a:rPr lang="en-GB" sz="1800">
                <a:latin typeface="Calibri"/>
                <a:ea typeface="Calibri"/>
                <a:cs typeface="Calibri"/>
              </a:rPr>
              <a:t>Handy, C. (1993)</a:t>
            </a:r>
            <a:r>
              <a:rPr lang="en-GB" sz="1800" i="1">
                <a:latin typeface="Calibri"/>
                <a:ea typeface="Calibri"/>
                <a:cs typeface="Calibri"/>
              </a:rPr>
              <a:t> Understanding organizations</a:t>
            </a:r>
            <a:r>
              <a:rPr lang="en-GB" sz="1800">
                <a:latin typeface="Calibri"/>
                <a:ea typeface="Calibri"/>
                <a:cs typeface="Calibri"/>
              </a:rPr>
              <a:t>. 4th </a:t>
            </a:r>
            <a:r>
              <a:rPr lang="en-GB" sz="1800" err="1">
                <a:latin typeface="Calibri"/>
                <a:ea typeface="Calibri"/>
                <a:cs typeface="Calibri"/>
              </a:rPr>
              <a:t>edn</a:t>
            </a:r>
            <a:r>
              <a:rPr lang="en-GB" sz="1800">
                <a:latin typeface="Calibri"/>
                <a:ea typeface="Calibri"/>
                <a:cs typeface="Calibri"/>
              </a:rPr>
              <a:t>. London: Penguin Books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412273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4AD8-F0BB-CC32-F0F8-AFC43F6ED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solidFill>
                  <a:schemeClr val="accent1"/>
                </a:solidFill>
              </a:rPr>
              <a:t>Reference LIST (CONTD)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A21F2-97B1-C7AF-644C-FC412064F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latin typeface="Calibri"/>
                <a:ea typeface="Calibri"/>
                <a:cs typeface="Calibri"/>
              </a:rPr>
              <a:t>Huczynski, A. and Buchanan, D.A. (2019) </a:t>
            </a:r>
            <a:r>
              <a:rPr lang="en-US" sz="1800" i="1">
                <a:latin typeface="Calibri"/>
                <a:ea typeface="Calibri"/>
                <a:cs typeface="Calibri"/>
              </a:rPr>
              <a:t>Organizational </a:t>
            </a:r>
            <a:r>
              <a:rPr lang="en-US" sz="1800" i="1" err="1">
                <a:latin typeface="Calibri"/>
                <a:ea typeface="Calibri"/>
                <a:cs typeface="Calibri"/>
              </a:rPr>
              <a:t>Behaviour</a:t>
            </a:r>
            <a:r>
              <a:rPr lang="en-US" sz="1800">
                <a:latin typeface="Calibri"/>
                <a:ea typeface="Calibri"/>
                <a:cs typeface="Calibri"/>
              </a:rPr>
              <a:t> 10th </a:t>
            </a:r>
            <a:r>
              <a:rPr lang="en-US" sz="1800" err="1">
                <a:latin typeface="Calibri"/>
                <a:ea typeface="Calibri"/>
                <a:cs typeface="Calibri"/>
              </a:rPr>
              <a:t>edn</a:t>
            </a:r>
            <a:r>
              <a:rPr lang="en-US" sz="1800">
                <a:latin typeface="Calibri"/>
                <a:ea typeface="Calibri"/>
                <a:cs typeface="Calibri"/>
              </a:rPr>
              <a:t>. Harlow: Pearson Education Limited.</a:t>
            </a:r>
          </a:p>
          <a:p>
            <a:pPr marL="0" indent="0">
              <a:buNone/>
            </a:pPr>
            <a:r>
              <a:rPr lang="en-US" sz="1800">
                <a:latin typeface="Calibri"/>
                <a:ea typeface="Calibri"/>
                <a:cs typeface="Calibri"/>
              </a:rPr>
              <a:t>Mintzberg, H. (1979)</a:t>
            </a:r>
            <a:r>
              <a:rPr lang="en-US" sz="1800" i="1">
                <a:latin typeface="Calibri"/>
                <a:ea typeface="Calibri"/>
                <a:cs typeface="Calibri"/>
              </a:rPr>
              <a:t> The Structuring of </a:t>
            </a:r>
            <a:r>
              <a:rPr lang="en-US" sz="1800" i="1" err="1">
                <a:latin typeface="Calibri"/>
                <a:ea typeface="Calibri"/>
                <a:cs typeface="Calibri"/>
              </a:rPr>
              <a:t>Organisations</a:t>
            </a:r>
            <a:r>
              <a:rPr lang="en-US" sz="1800" i="1">
                <a:latin typeface="Calibri"/>
                <a:ea typeface="Calibri"/>
                <a:cs typeface="Calibri"/>
              </a:rPr>
              <a:t>: A synthesis of the Research</a:t>
            </a:r>
            <a:r>
              <a:rPr lang="en-US" sz="1800">
                <a:latin typeface="Calibri"/>
                <a:ea typeface="Calibri"/>
                <a:cs typeface="Calibri"/>
              </a:rPr>
              <a:t>. Englewood Cliffs, NJ: Prentice Hall.</a:t>
            </a:r>
          </a:p>
          <a:p>
            <a:pPr marL="0" indent="0">
              <a:buNone/>
            </a:pPr>
            <a:r>
              <a:rPr lang="en-US" sz="1800">
                <a:latin typeface="Calibri"/>
                <a:ea typeface="Calibri"/>
                <a:cs typeface="Calibri"/>
              </a:rPr>
              <a:t>Mullins, L.J. and McLean, L.E. (2019)</a:t>
            </a:r>
            <a:r>
              <a:rPr lang="en-US" sz="1800" i="1">
                <a:latin typeface="Calibri"/>
                <a:ea typeface="Calibri"/>
                <a:cs typeface="Calibri"/>
              </a:rPr>
              <a:t> </a:t>
            </a:r>
            <a:r>
              <a:rPr lang="en-US" sz="1800" i="1" err="1">
                <a:latin typeface="Calibri"/>
                <a:ea typeface="Calibri"/>
                <a:cs typeface="Calibri"/>
              </a:rPr>
              <a:t>Organisatioal</a:t>
            </a:r>
            <a:r>
              <a:rPr lang="en-US" sz="1800" i="1">
                <a:latin typeface="Calibri"/>
                <a:ea typeface="Calibri"/>
                <a:cs typeface="Calibri"/>
              </a:rPr>
              <a:t> </a:t>
            </a:r>
            <a:r>
              <a:rPr lang="en-US" sz="1800" i="1" err="1">
                <a:latin typeface="Calibri"/>
                <a:ea typeface="Calibri"/>
                <a:cs typeface="Calibri"/>
              </a:rPr>
              <a:t>Bebaviour</a:t>
            </a:r>
            <a:r>
              <a:rPr lang="en-US" sz="1800" i="1">
                <a:latin typeface="Calibri"/>
                <a:ea typeface="Calibri"/>
                <a:cs typeface="Calibri"/>
              </a:rPr>
              <a:t> in the Workplace</a:t>
            </a:r>
            <a:r>
              <a:rPr lang="en-US" sz="1800">
                <a:latin typeface="Calibri"/>
                <a:ea typeface="Calibri"/>
                <a:cs typeface="Calibri"/>
              </a:rPr>
              <a:t>. 12th </a:t>
            </a:r>
            <a:r>
              <a:rPr lang="en-US" sz="1800" err="1">
                <a:latin typeface="Calibri"/>
                <a:ea typeface="Calibri"/>
                <a:cs typeface="Calibri"/>
              </a:rPr>
              <a:t>edn</a:t>
            </a:r>
            <a:r>
              <a:rPr lang="en-US" sz="1800">
                <a:latin typeface="Calibri"/>
                <a:ea typeface="Calibri"/>
                <a:cs typeface="Calibri"/>
              </a:rPr>
              <a:t>. Harlow: Pearson Education Limited.</a:t>
            </a:r>
          </a:p>
          <a:p>
            <a:pPr marL="0" indent="0">
              <a:buNone/>
            </a:pPr>
            <a:r>
              <a:rPr lang="en-US" sz="1800">
                <a:latin typeface="Calibri"/>
                <a:ea typeface="Calibri"/>
                <a:cs typeface="Calibri"/>
              </a:rPr>
              <a:t>Robbins, S.P. and Coulter, M.(2021) </a:t>
            </a:r>
            <a:r>
              <a:rPr lang="en-US" sz="1800" i="1">
                <a:latin typeface="Calibri"/>
                <a:ea typeface="Calibri"/>
                <a:cs typeface="Calibri"/>
              </a:rPr>
              <a:t>Management</a:t>
            </a:r>
            <a:r>
              <a:rPr lang="en-US" sz="1800">
                <a:latin typeface="Calibri"/>
                <a:ea typeface="Calibri"/>
                <a:cs typeface="Calibri"/>
              </a:rPr>
              <a:t>. Global </a:t>
            </a:r>
            <a:r>
              <a:rPr lang="en-US" sz="1800" err="1">
                <a:latin typeface="Calibri"/>
                <a:ea typeface="Calibri"/>
                <a:cs typeface="Calibri"/>
              </a:rPr>
              <a:t>edn</a:t>
            </a:r>
            <a:r>
              <a:rPr lang="en-US" sz="1800">
                <a:latin typeface="Calibri"/>
                <a:ea typeface="Calibri"/>
                <a:cs typeface="Calibri"/>
              </a:rPr>
              <a:t>. 15th </a:t>
            </a:r>
            <a:r>
              <a:rPr lang="en-US" sz="1800" err="1">
                <a:latin typeface="Calibri"/>
                <a:ea typeface="Calibri"/>
                <a:cs typeface="Calibri"/>
              </a:rPr>
              <a:t>edn</a:t>
            </a:r>
            <a:r>
              <a:rPr lang="en-US" sz="1800">
                <a:latin typeface="Calibri"/>
                <a:ea typeface="Calibri"/>
                <a:cs typeface="Calibri"/>
              </a:rPr>
              <a:t>. Harlow: Pearson Education Limited.</a:t>
            </a:r>
          </a:p>
          <a:p>
            <a:pPr marL="0" indent="0">
              <a:buNone/>
            </a:pPr>
            <a:r>
              <a:rPr lang="en-US" sz="1800">
                <a:latin typeface="Calibri"/>
                <a:ea typeface="Calibri"/>
                <a:cs typeface="Calibri"/>
              </a:rPr>
              <a:t>Robbins, S.P. and Judge, T.A. (2019) </a:t>
            </a:r>
            <a:r>
              <a:rPr lang="en-US" sz="1800" i="1" err="1">
                <a:latin typeface="Calibri"/>
                <a:ea typeface="Calibri"/>
                <a:cs typeface="Calibri"/>
              </a:rPr>
              <a:t>Organisational</a:t>
            </a:r>
            <a:r>
              <a:rPr lang="en-US" sz="1800" i="1">
                <a:latin typeface="Calibri"/>
                <a:ea typeface="Calibri"/>
                <a:cs typeface="Calibri"/>
              </a:rPr>
              <a:t> </a:t>
            </a:r>
            <a:r>
              <a:rPr lang="en-US" sz="1800" i="1" err="1">
                <a:latin typeface="Calibri"/>
                <a:ea typeface="Calibri"/>
                <a:cs typeface="Calibri"/>
              </a:rPr>
              <a:t>Behaviour</a:t>
            </a:r>
            <a:r>
              <a:rPr lang="en-US" sz="1800" i="1">
                <a:latin typeface="Calibri"/>
                <a:ea typeface="Calibri"/>
                <a:cs typeface="Calibri"/>
              </a:rPr>
              <a:t>.</a:t>
            </a:r>
            <a:r>
              <a:rPr lang="en-US" sz="1800">
                <a:latin typeface="Calibri"/>
                <a:ea typeface="Calibri"/>
                <a:cs typeface="Calibri"/>
              </a:rPr>
              <a:t> 18th </a:t>
            </a:r>
            <a:r>
              <a:rPr lang="en-US" sz="1800" err="1">
                <a:latin typeface="Calibri"/>
                <a:ea typeface="Calibri"/>
                <a:cs typeface="Calibri"/>
              </a:rPr>
              <a:t>edn</a:t>
            </a:r>
            <a:r>
              <a:rPr lang="en-US" sz="1800">
                <a:latin typeface="Calibri"/>
                <a:ea typeface="Calibri"/>
                <a:cs typeface="Calibri"/>
              </a:rPr>
              <a:t>. Harlow: Pearson Education.</a:t>
            </a:r>
          </a:p>
          <a:p>
            <a:pPr marL="0" indent="0">
              <a:buNone/>
            </a:pPr>
            <a:r>
              <a:rPr lang="en-US" sz="1800">
                <a:latin typeface="Calibri"/>
                <a:ea typeface="Calibri"/>
                <a:cs typeface="Calibri"/>
              </a:rPr>
              <a:t>Schein, E.H. (2017) </a:t>
            </a:r>
            <a:r>
              <a:rPr lang="en-US" sz="1800" i="1">
                <a:latin typeface="Calibri"/>
                <a:ea typeface="Calibri"/>
                <a:cs typeface="Calibri"/>
              </a:rPr>
              <a:t>Organizational Culture and Leadership</a:t>
            </a:r>
            <a:r>
              <a:rPr lang="en-US" sz="1800">
                <a:latin typeface="Calibri"/>
                <a:ea typeface="Calibri"/>
                <a:cs typeface="Calibri"/>
              </a:rPr>
              <a:t>. 5th </a:t>
            </a:r>
            <a:r>
              <a:rPr lang="en-US" sz="1800" err="1">
                <a:latin typeface="Calibri"/>
                <a:ea typeface="Calibri"/>
                <a:cs typeface="Calibri"/>
              </a:rPr>
              <a:t>edn</a:t>
            </a:r>
            <a:r>
              <a:rPr lang="en-US" sz="1800">
                <a:latin typeface="Calibri"/>
                <a:ea typeface="Calibri"/>
                <a:cs typeface="Calibri"/>
              </a:rPr>
              <a:t>. Hoboken, NJ: Wiley.</a:t>
            </a:r>
          </a:p>
        </p:txBody>
      </p:sp>
    </p:spTree>
    <p:extLst>
      <p:ext uri="{BB962C8B-B14F-4D97-AF65-F5344CB8AC3E}">
        <p14:creationId xmlns:p14="http://schemas.microsoft.com/office/powerpoint/2010/main" val="23162744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Banded</vt:lpstr>
      <vt:lpstr>PowerPoint Presentation</vt:lpstr>
      <vt:lpstr>Presentation outline</vt:lpstr>
      <vt:lpstr>                   Business Overview</vt:lpstr>
      <vt:lpstr>What is a flat organisational structure?</vt:lpstr>
      <vt:lpstr>PowerPoint Presentation</vt:lpstr>
      <vt:lpstr>Advantages &amp; Disadvantages</vt:lpstr>
      <vt:lpstr>ORGANISATIONAL CULTURE- Jamrock street food</vt:lpstr>
      <vt:lpstr>Contingency factors &amp; flexible work arrangements</vt:lpstr>
      <vt:lpstr>Future expansion: FLAT VS FUNCTIONAL STRUCTURE</vt:lpstr>
      <vt:lpstr>cONCLUSION</vt:lpstr>
      <vt:lpstr>Reference list</vt:lpstr>
      <vt:lpstr>Reference LIST (CONTD)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2026-06-18T21:11:40Z</dcterms:created>
  <dcterms:modified xsi:type="dcterms:W3CDTF">2026-06-21T12:40:40Z</dcterms:modified>
</cp:coreProperties>
</file>