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64" r:id="rId2"/>
    <p:sldId id="258" r:id="rId3"/>
    <p:sldId id="265" r:id="rId4"/>
    <p:sldId id="266" r:id="rId5"/>
    <p:sldId id="270" r:id="rId6"/>
    <p:sldId id="267" r:id="rId7"/>
    <p:sldId id="271" r:id="rId8"/>
    <p:sldId id="272" r:id="rId9"/>
    <p:sldId id="26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55" d="100"/>
          <a:sy n="55" d="100"/>
        </p:scale>
        <p:origin x="280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50265-0304-443B-961E-7BDD9E047159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80C05C-82BD-48C2-A881-8E18B1B159E6}">
      <dgm:prSet/>
      <dgm:spPr/>
      <dgm:t>
        <a:bodyPr/>
        <a:lstStyle/>
        <a:p>
          <a:r>
            <a:rPr lang="en-US" b="1"/>
            <a:t>Definition</a:t>
          </a:r>
          <a:endParaRPr lang="en-US"/>
        </a:p>
      </dgm:t>
    </dgm:pt>
    <dgm:pt modelId="{315349F7-83EA-45AA-B3E4-9B23FE6E963C}" type="parTrans" cxnId="{6ABD594F-76B4-4C43-8235-D31EA4A8EF39}">
      <dgm:prSet/>
      <dgm:spPr/>
      <dgm:t>
        <a:bodyPr/>
        <a:lstStyle/>
        <a:p>
          <a:endParaRPr lang="en-US"/>
        </a:p>
      </dgm:t>
    </dgm:pt>
    <dgm:pt modelId="{9D6623BB-18D1-4D7F-BA8C-DBEE85F17A15}" type="sibTrans" cxnId="{6ABD594F-76B4-4C43-8235-D31EA4A8EF39}">
      <dgm:prSet/>
      <dgm:spPr/>
      <dgm:t>
        <a:bodyPr/>
        <a:lstStyle/>
        <a:p>
          <a:endParaRPr lang="en-US"/>
        </a:p>
      </dgm:t>
    </dgm:pt>
    <dgm:pt modelId="{62B81549-E13D-4635-BEA6-561B0CEA64CD}">
      <dgm:prSet/>
      <dgm:spPr/>
      <dgm:t>
        <a:bodyPr/>
        <a:lstStyle/>
        <a:p>
          <a:r>
            <a:rPr lang="en-US"/>
            <a:t>Team is a group of people that work together to accomplish a given task in time.</a:t>
          </a:r>
        </a:p>
      </dgm:t>
    </dgm:pt>
    <dgm:pt modelId="{750BB656-1AA8-4964-B476-D5D93604FF82}" type="parTrans" cxnId="{0B0F5013-8C41-4128-9FE9-378E0B8433BB}">
      <dgm:prSet/>
      <dgm:spPr/>
      <dgm:t>
        <a:bodyPr/>
        <a:lstStyle/>
        <a:p>
          <a:endParaRPr lang="en-US"/>
        </a:p>
      </dgm:t>
    </dgm:pt>
    <dgm:pt modelId="{3B74722C-82D4-41BB-834A-35E932F966EF}" type="sibTrans" cxnId="{0B0F5013-8C41-4128-9FE9-378E0B8433BB}">
      <dgm:prSet/>
      <dgm:spPr/>
      <dgm:t>
        <a:bodyPr/>
        <a:lstStyle/>
        <a:p>
          <a:endParaRPr lang="en-US"/>
        </a:p>
      </dgm:t>
    </dgm:pt>
    <dgm:pt modelId="{41708EC0-7016-40F6-B972-17588F6BD83B}" type="pres">
      <dgm:prSet presAssocID="{90950265-0304-443B-961E-7BDD9E047159}" presName="cycle" presStyleCnt="0">
        <dgm:presLayoutVars>
          <dgm:dir/>
          <dgm:resizeHandles val="exact"/>
        </dgm:presLayoutVars>
      </dgm:prSet>
      <dgm:spPr/>
    </dgm:pt>
    <dgm:pt modelId="{EED4B2A7-7780-4A12-8A36-D55641BBD4EB}" type="pres">
      <dgm:prSet presAssocID="{6680C05C-82BD-48C2-A881-8E18B1B159E6}" presName="node" presStyleLbl="node1" presStyleIdx="0" presStyleCnt="2">
        <dgm:presLayoutVars>
          <dgm:bulletEnabled val="1"/>
        </dgm:presLayoutVars>
      </dgm:prSet>
      <dgm:spPr/>
    </dgm:pt>
    <dgm:pt modelId="{DF92A2E3-6B2B-4B94-AB7D-C777909B68BB}" type="pres">
      <dgm:prSet presAssocID="{6680C05C-82BD-48C2-A881-8E18B1B159E6}" presName="spNode" presStyleCnt="0"/>
      <dgm:spPr/>
    </dgm:pt>
    <dgm:pt modelId="{2A693D70-E973-46B5-A465-2E7B4AABBBFA}" type="pres">
      <dgm:prSet presAssocID="{9D6623BB-18D1-4D7F-BA8C-DBEE85F17A15}" presName="sibTrans" presStyleLbl="sibTrans1D1" presStyleIdx="0" presStyleCnt="2"/>
      <dgm:spPr/>
    </dgm:pt>
    <dgm:pt modelId="{8ACFF0DA-4CED-4B0E-89AE-549B4528D801}" type="pres">
      <dgm:prSet presAssocID="{62B81549-E13D-4635-BEA6-561B0CEA64CD}" presName="node" presStyleLbl="node1" presStyleIdx="1" presStyleCnt="2">
        <dgm:presLayoutVars>
          <dgm:bulletEnabled val="1"/>
        </dgm:presLayoutVars>
      </dgm:prSet>
      <dgm:spPr/>
    </dgm:pt>
    <dgm:pt modelId="{09C26058-BEC1-4771-9A2C-B93EEA170F3B}" type="pres">
      <dgm:prSet presAssocID="{62B81549-E13D-4635-BEA6-561B0CEA64CD}" presName="spNode" presStyleCnt="0"/>
      <dgm:spPr/>
    </dgm:pt>
    <dgm:pt modelId="{F767A818-403C-4618-BB96-156C5453C271}" type="pres">
      <dgm:prSet presAssocID="{3B74722C-82D4-41BB-834A-35E932F966EF}" presName="sibTrans" presStyleLbl="sibTrans1D1" presStyleIdx="1" presStyleCnt="2"/>
      <dgm:spPr/>
    </dgm:pt>
  </dgm:ptLst>
  <dgm:cxnLst>
    <dgm:cxn modelId="{0B0F5013-8C41-4128-9FE9-378E0B8433BB}" srcId="{90950265-0304-443B-961E-7BDD9E047159}" destId="{62B81549-E13D-4635-BEA6-561B0CEA64CD}" srcOrd="1" destOrd="0" parTransId="{750BB656-1AA8-4964-B476-D5D93604FF82}" sibTransId="{3B74722C-82D4-41BB-834A-35E932F966EF}"/>
    <dgm:cxn modelId="{C3D9362A-8A05-4223-834C-D538F0E57252}" type="presOf" srcId="{9D6623BB-18D1-4D7F-BA8C-DBEE85F17A15}" destId="{2A693D70-E973-46B5-A465-2E7B4AABBBFA}" srcOrd="0" destOrd="0" presId="urn:microsoft.com/office/officeart/2005/8/layout/cycle6"/>
    <dgm:cxn modelId="{6ABD594F-76B4-4C43-8235-D31EA4A8EF39}" srcId="{90950265-0304-443B-961E-7BDD9E047159}" destId="{6680C05C-82BD-48C2-A881-8E18B1B159E6}" srcOrd="0" destOrd="0" parTransId="{315349F7-83EA-45AA-B3E4-9B23FE6E963C}" sibTransId="{9D6623BB-18D1-4D7F-BA8C-DBEE85F17A15}"/>
    <dgm:cxn modelId="{DF5A0E50-2E27-4CF8-9BDB-E0F90FE9EC8A}" type="presOf" srcId="{62B81549-E13D-4635-BEA6-561B0CEA64CD}" destId="{8ACFF0DA-4CED-4B0E-89AE-549B4528D801}" srcOrd="0" destOrd="0" presId="urn:microsoft.com/office/officeart/2005/8/layout/cycle6"/>
    <dgm:cxn modelId="{C052468F-30EE-4239-AB5D-13D60F38BBAD}" type="presOf" srcId="{3B74722C-82D4-41BB-834A-35E932F966EF}" destId="{F767A818-403C-4618-BB96-156C5453C271}" srcOrd="0" destOrd="0" presId="urn:microsoft.com/office/officeart/2005/8/layout/cycle6"/>
    <dgm:cxn modelId="{1D37EEBD-0617-4A67-B007-4B010E30035D}" type="presOf" srcId="{90950265-0304-443B-961E-7BDD9E047159}" destId="{41708EC0-7016-40F6-B972-17588F6BD83B}" srcOrd="0" destOrd="0" presId="urn:microsoft.com/office/officeart/2005/8/layout/cycle6"/>
    <dgm:cxn modelId="{4E7C9CFA-4F41-47CB-8A10-B0BFFC7EAB1D}" type="presOf" srcId="{6680C05C-82BD-48C2-A881-8E18B1B159E6}" destId="{EED4B2A7-7780-4A12-8A36-D55641BBD4EB}" srcOrd="0" destOrd="0" presId="urn:microsoft.com/office/officeart/2005/8/layout/cycle6"/>
    <dgm:cxn modelId="{D9EAB09A-7659-4AD4-9B2C-976FA091AE79}" type="presParOf" srcId="{41708EC0-7016-40F6-B972-17588F6BD83B}" destId="{EED4B2A7-7780-4A12-8A36-D55641BBD4EB}" srcOrd="0" destOrd="0" presId="urn:microsoft.com/office/officeart/2005/8/layout/cycle6"/>
    <dgm:cxn modelId="{DD2A6CFD-AC94-4A22-8EEF-BA9FB0F56629}" type="presParOf" srcId="{41708EC0-7016-40F6-B972-17588F6BD83B}" destId="{DF92A2E3-6B2B-4B94-AB7D-C777909B68BB}" srcOrd="1" destOrd="0" presId="urn:microsoft.com/office/officeart/2005/8/layout/cycle6"/>
    <dgm:cxn modelId="{FA0464A8-44AE-4756-9CD6-0DDF40899FEE}" type="presParOf" srcId="{41708EC0-7016-40F6-B972-17588F6BD83B}" destId="{2A693D70-E973-46B5-A465-2E7B4AABBBFA}" srcOrd="2" destOrd="0" presId="urn:microsoft.com/office/officeart/2005/8/layout/cycle6"/>
    <dgm:cxn modelId="{041E0C6D-E1F8-4D54-9688-1D290D0C8EB1}" type="presParOf" srcId="{41708EC0-7016-40F6-B972-17588F6BD83B}" destId="{8ACFF0DA-4CED-4B0E-89AE-549B4528D801}" srcOrd="3" destOrd="0" presId="urn:microsoft.com/office/officeart/2005/8/layout/cycle6"/>
    <dgm:cxn modelId="{E5A019A0-EA70-4CF7-BF69-190679EDDACA}" type="presParOf" srcId="{41708EC0-7016-40F6-B972-17588F6BD83B}" destId="{09C26058-BEC1-4771-9A2C-B93EEA170F3B}" srcOrd="4" destOrd="0" presId="urn:microsoft.com/office/officeart/2005/8/layout/cycle6"/>
    <dgm:cxn modelId="{A73E7152-2548-458A-8C57-4EC8287798A4}" type="presParOf" srcId="{41708EC0-7016-40F6-B972-17588F6BD83B}" destId="{F767A818-403C-4618-BB96-156C5453C271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4B2A7-7780-4A12-8A36-D55641BBD4EB}">
      <dsp:nvSpPr>
        <dsp:cNvPr id="0" name=""/>
        <dsp:cNvSpPr/>
      </dsp:nvSpPr>
      <dsp:spPr>
        <a:xfrm>
          <a:off x="376" y="1518923"/>
          <a:ext cx="2670408" cy="17357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Definition</a:t>
          </a:r>
          <a:endParaRPr lang="en-US" sz="2000" kern="1200"/>
        </a:p>
      </dsp:txBody>
      <dsp:txXfrm>
        <a:off x="85109" y="1603656"/>
        <a:ext cx="2500942" cy="1566299"/>
      </dsp:txXfrm>
    </dsp:sp>
    <dsp:sp modelId="{2A693D70-E973-46B5-A465-2E7B4AABBBFA}">
      <dsp:nvSpPr>
        <dsp:cNvPr id="0" name=""/>
        <dsp:cNvSpPr/>
      </dsp:nvSpPr>
      <dsp:spPr>
        <a:xfrm>
          <a:off x="1335580" y="914893"/>
          <a:ext cx="2943825" cy="2943825"/>
        </a:xfrm>
        <a:custGeom>
          <a:avLst/>
          <a:gdLst/>
          <a:ahLst/>
          <a:cxnLst/>
          <a:rect l="0" t="0" r="0" b="0"/>
          <a:pathLst>
            <a:path>
              <a:moveTo>
                <a:pt x="297260" y="584940"/>
              </a:moveTo>
              <a:arcTo wR="1471912" hR="1471912" stAng="13023374" swAng="6353252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CFF0DA-4CED-4B0E-89AE-549B4528D801}">
      <dsp:nvSpPr>
        <dsp:cNvPr id="0" name=""/>
        <dsp:cNvSpPr/>
      </dsp:nvSpPr>
      <dsp:spPr>
        <a:xfrm>
          <a:off x="2944201" y="1518923"/>
          <a:ext cx="2670408" cy="17357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 is a group of people that work together to accomplish a given task in time.</a:t>
          </a:r>
        </a:p>
      </dsp:txBody>
      <dsp:txXfrm>
        <a:off x="3028934" y="1603656"/>
        <a:ext cx="2500942" cy="1566299"/>
      </dsp:txXfrm>
    </dsp:sp>
    <dsp:sp modelId="{F767A818-403C-4618-BB96-156C5453C271}">
      <dsp:nvSpPr>
        <dsp:cNvPr id="0" name=""/>
        <dsp:cNvSpPr/>
      </dsp:nvSpPr>
      <dsp:spPr>
        <a:xfrm>
          <a:off x="1335580" y="914893"/>
          <a:ext cx="2943825" cy="2943825"/>
        </a:xfrm>
        <a:custGeom>
          <a:avLst/>
          <a:gdLst/>
          <a:ahLst/>
          <a:cxnLst/>
          <a:rect l="0" t="0" r="0" b="0"/>
          <a:pathLst>
            <a:path>
              <a:moveTo>
                <a:pt x="2646564" y="2358885"/>
              </a:moveTo>
              <a:arcTo wR="1471912" hR="1471912" stAng="2223374" swAng="6353252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250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34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9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453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317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142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809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0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68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8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76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0070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545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693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408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548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58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E33845A-BB79-4021-AA5E-8E40E8C89347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E71D1-E0F3-4971-B943-14A0070BA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9949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mwork.com/blog/the-5-stages-of-team-development-what-you-need-to-know/" TargetMode="External"/><Relationship Id="rId2" Type="http://schemas.openxmlformats.org/officeDocument/2006/relationships/hyperlink" Target="https://www.intheloop.io/blog/advantages-of-teamwork/" TargetMode="Externa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CA245-5247-4E79-AAC6-9F788203E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14" y="839789"/>
            <a:ext cx="8596668" cy="13208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Jolanta Zenelaj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2029743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DB302-2B8C-4FD7-901B-2C11EE36B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MODULE CODE BMSW4002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MODULE LEADER DR LLOYD BEHARRY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ASSIGMENT TITLE EFFECTIVE TEAMWORK AND COMMUNICATION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301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C1D5848D-9021-4B45-A576-321BF0F5C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3F812-A071-4DC4-A54A-2E66AD5D5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965200"/>
            <a:ext cx="3505495" cy="4773613"/>
          </a:xfrm>
        </p:spPr>
        <p:txBody>
          <a:bodyPr anchor="ctr">
            <a:normAutofit/>
          </a:bodyPr>
          <a:lstStyle/>
          <a:p>
            <a:br>
              <a:rPr lang="en-US" b="1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01A6840D-0908-4CED-99D2-8C957BD90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ounded Rectangle 9">
            <a:extLst>
              <a:ext uri="{FF2B5EF4-FFF2-40B4-BE49-F238E27FC236}">
                <a16:creationId xmlns:a16="http://schemas.microsoft.com/office/drawing/2014/main" id="{A7404C7C-9651-4AC1-A94D-30116BDEE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rgbClr val="BFBFBF"/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35187262-9F3B-479F-8C41-C380B6835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AE32F89-3420-2F09-FB55-13A4B1707B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702272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568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0F4014E-6BAF-4F6C-B8CE-81A4D8F88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91C919-1CCE-4DE8-BCB6-6D4A823AB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45D3C1D-A85C-44EE-A21E-2DAAEC79F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72C03D-FF5F-4787-9923-252D8F950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09E94B5-14C4-4FFC-A641-4DD9C0733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987E165-75F1-443C-9A05-ADC511C33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4E75F-8838-44A5-8706-A6E466F90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Benefits of Team working</a:t>
            </a:r>
            <a:br>
              <a:rPr lang="en-US" sz="3600"/>
            </a:br>
            <a:endParaRPr lang="en-US" sz="360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A734E4AE-0DA9-2A18-48FB-68737E0965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7235" r="4536" b="1"/>
          <a:stretch/>
        </p:blipFill>
        <p:spPr>
          <a:xfrm>
            <a:off x="4687681" y="10"/>
            <a:ext cx="756013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BB654B3-F3F3-4563-AD63-D784299DA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436C0-4D48-478C-8D6B-74202008A6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/>
              <a:t>Teamwork is very important in every business without teamwork business would struggle to complete and improve productivity. By working together, we learn faster, and  we can accomplish  task in a best possible way.</a:t>
            </a:r>
          </a:p>
        </p:txBody>
      </p:sp>
    </p:spTree>
    <p:extLst>
      <p:ext uri="{BB962C8B-B14F-4D97-AF65-F5344CB8AC3E}">
        <p14:creationId xmlns:p14="http://schemas.microsoft.com/office/powerpoint/2010/main" val="1406187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0F6B1-3A2C-4E9E-8369-A868D1EC9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Working together as a team we  improve our ability to do things better , and we get different ideas from others. Also working in teams boost employee motivation and builds confidence for each employee.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51247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649BA-87F7-4837-BCD4-8F9F99D12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261" y="1159299"/>
            <a:ext cx="9404723" cy="1400530"/>
          </a:xfrm>
        </p:spPr>
        <p:txBody>
          <a:bodyPr/>
          <a:lstStyle/>
          <a:p>
            <a:r>
              <a:rPr lang="en-US" dirty="0"/>
              <a:t>Benefits of teamwork</a:t>
            </a:r>
            <a:br>
              <a:rPr lang="en-US" dirty="0"/>
            </a:br>
            <a:br>
              <a:rPr lang="en-US" dirty="0"/>
            </a:br>
            <a:r>
              <a:rPr lang="en-US" sz="2800" dirty="0"/>
              <a:t>Effective communication between colleagues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Task completed more faster 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Teams bring different people with different experience and ideas of how to deal with different situation and they find a solution to the problem faster</a:t>
            </a:r>
            <a:br>
              <a:rPr lang="en-US" sz="2800" dirty="0"/>
            </a:br>
            <a:br>
              <a:rPr lang="en-US" sz="1600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134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191">
            <a:extLst>
              <a:ext uri="{FF2B5EF4-FFF2-40B4-BE49-F238E27FC236}">
                <a16:creationId xmlns:a16="http://schemas.microsoft.com/office/drawing/2014/main" id="{C0F4014E-6BAF-4F6C-B8CE-81A4D8F88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93" name="Picture 192">
            <a:extLst>
              <a:ext uri="{FF2B5EF4-FFF2-40B4-BE49-F238E27FC236}">
                <a16:creationId xmlns:a16="http://schemas.microsoft.com/office/drawing/2014/main" id="{B891C919-1CCE-4DE8-BCB6-6D4A823AB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94" name="Oval 193">
            <a:extLst>
              <a:ext uri="{FF2B5EF4-FFF2-40B4-BE49-F238E27FC236}">
                <a16:creationId xmlns:a16="http://schemas.microsoft.com/office/drawing/2014/main" id="{845D3C1D-A85C-44EE-A21E-2DAAEC79F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5" name="Picture 194">
            <a:extLst>
              <a:ext uri="{FF2B5EF4-FFF2-40B4-BE49-F238E27FC236}">
                <a16:creationId xmlns:a16="http://schemas.microsoft.com/office/drawing/2014/main" id="{1272C03D-FF5F-4787-9923-252D8F950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96" name="Picture 195">
            <a:extLst>
              <a:ext uri="{FF2B5EF4-FFF2-40B4-BE49-F238E27FC236}">
                <a16:creationId xmlns:a16="http://schemas.microsoft.com/office/drawing/2014/main" id="{809E94B5-14C4-4FFC-A641-4DD9C0733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97" name="Rectangle 196">
            <a:extLst>
              <a:ext uri="{FF2B5EF4-FFF2-40B4-BE49-F238E27FC236}">
                <a16:creationId xmlns:a16="http://schemas.microsoft.com/office/drawing/2014/main" id="{D987E165-75F1-443C-9A05-ADC511C33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8" name="Rectangle 19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CDF0503-9C9C-4843-B119-0B2A6A5E87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30" r="909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1ED539-3820-4826-A82B-A0AADAF7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tx1"/>
                </a:solidFill>
              </a:rPr>
              <a:t>Stages of team development 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 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There are 5 stages of team development. Forming, Storming,Norming,Performing and Adjourning.</a:t>
            </a:r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238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CBE15-2C18-46BE-B1C1-43F4B4785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dirty="0"/>
              <a:t>Forming stage of team meeting for the first time and introducing.</a:t>
            </a:r>
            <a:br>
              <a:rPr lang="en-US" dirty="0"/>
            </a:br>
            <a:endParaRPr lang="en-GB" dirty="0"/>
          </a:p>
        </p:txBody>
      </p:sp>
      <p:pic>
        <p:nvPicPr>
          <p:cNvPr id="7" name="Picture Placeholder 6" descr="A picture containing text, underwear, underpants&#10;&#10;Description automatically generated">
            <a:extLst>
              <a:ext uri="{FF2B5EF4-FFF2-40B4-BE49-F238E27FC236}">
                <a16:creationId xmlns:a16="http://schemas.microsoft.com/office/drawing/2014/main" id="{43034C1D-B7EA-4C06-A06F-677E19D203F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25" r="31625"/>
          <a:stretch>
            <a:fillRect/>
          </a:stretch>
        </p:blipFill>
        <p:spPr>
          <a:xfrm>
            <a:off x="6499951" y="1015047"/>
            <a:ext cx="3844887" cy="528510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06DE4F-FF8A-48DF-B107-AA3B007A5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Storming- when we get accepted and  sharing the ideas with each of team member </a:t>
            </a:r>
          </a:p>
          <a:p>
            <a:r>
              <a:rPr lang="en-US" sz="2400" dirty="0"/>
              <a:t>Norming- by this stage we work as a team and accept responsibilities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57787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FA61F-EAF3-4CC7-941D-C0C2EDFBB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Performing -we work together and solve the issues, progressing to succeed .</a:t>
            </a:r>
            <a:endParaRPr lang="en-GB" dirty="0"/>
          </a:p>
        </p:txBody>
      </p:sp>
      <p:pic>
        <p:nvPicPr>
          <p:cNvPr id="8" name="Picture Placeholder 7" descr="Icon&#10;&#10;Description automatically generated">
            <a:extLst>
              <a:ext uri="{FF2B5EF4-FFF2-40B4-BE49-F238E27FC236}">
                <a16:creationId xmlns:a16="http://schemas.microsoft.com/office/drawing/2014/main" id="{18764E5B-4964-4BA0-AD3D-569EF32A811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 r="1500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3EA89-71EE-4A58-9E9D-021EE2891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3907" y="3657600"/>
            <a:ext cx="5084979" cy="1371600"/>
          </a:xfrm>
        </p:spPr>
        <p:txBody>
          <a:bodyPr>
            <a:noAutofit/>
          </a:bodyPr>
          <a:lstStyle/>
          <a:p>
            <a:r>
              <a:rPr lang="en-US" sz="3200" dirty="0"/>
              <a:t>Adjourning-succeeding the achievement  made  and  checking what didn’t go well and what could be better improved next time.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125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F0A6F-6D88-4943-AF85-0B6A75427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199" y="272917"/>
            <a:ext cx="8825659" cy="1981200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References</a:t>
            </a:r>
            <a:br>
              <a:rPr lang="en-US" sz="2800" dirty="0"/>
            </a:br>
            <a:r>
              <a:rPr lang="en-US" sz="2800" dirty="0"/>
              <a:t> </a:t>
            </a:r>
            <a:br>
              <a:rPr lang="en-US" sz="2800" dirty="0"/>
            </a:br>
            <a: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 Advantages of Teamwork – Loop Email blog (intheloop.io)</a:t>
            </a:r>
            <a: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(Accessed: 26 April 2022)</a:t>
            </a: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7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5 Stages of Team Development (teamwork.com)</a:t>
            </a:r>
            <a:r>
              <a:rPr lang="en-US" sz="2700" dirty="0">
                <a:solidFill>
                  <a:schemeClr val="bg1"/>
                </a:solidFill>
              </a:rPr>
              <a:t>(Accessed 26 April 2022)</a:t>
            </a: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696ACC-312A-446D-869D-49FC445B80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307703" y="4294208"/>
            <a:ext cx="45719" cy="1473141"/>
          </a:xfrm>
        </p:spPr>
        <p:txBody>
          <a:bodyPr>
            <a:normAutofit/>
          </a:bodyPr>
          <a:lstStyle/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63725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9562</TotalTime>
  <Words>334</Words>
  <Application>Microsoft Office PowerPoint</Application>
  <PresentationFormat>Widescreen</PresentationFormat>
  <Paragraphs>18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Jolanta Zenelaj Student Number 2029743</vt:lpstr>
      <vt:lpstr> </vt:lpstr>
      <vt:lpstr>Benefits of Team working </vt:lpstr>
      <vt:lpstr>Working together as a team we  improve our ability to do things better , and we get different ideas from others. Also working in teams boost employee motivation and builds confidence for each employee.</vt:lpstr>
      <vt:lpstr>Benefits of teamwork  Effective communication between colleagues  Task completed more faster   Teams bring different people with different experience and ideas of how to deal with different situation and they find a solution to the problem faster                              </vt:lpstr>
      <vt:lpstr>Stages of team development    There are 5 stages of team development. Forming, Storming,Norming,Performing and Adjourning.</vt:lpstr>
      <vt:lpstr>Forming stage of team meeting for the first time and introducing. </vt:lpstr>
      <vt:lpstr>Performing -we work together and solve the issues, progressing to succeed .</vt:lpstr>
      <vt:lpstr>References   7 Advantages of Teamwork – Loop Email blog (intheloop.io)(Accessed: 26 April 2022)   The 5 Stages of Team Development (teamwork.com)(Accessed 26 April 2022)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ROLES </dc:title>
  <dc:creator>Jolanta Zenelaj (2029743)</dc:creator>
  <cp:lastModifiedBy>Jolanta Zenelaj (2029743)</cp:lastModifiedBy>
  <cp:revision>4</cp:revision>
  <dcterms:created xsi:type="dcterms:W3CDTF">2021-12-11T10:17:36Z</dcterms:created>
  <dcterms:modified xsi:type="dcterms:W3CDTF">2022-04-26T22:15:12Z</dcterms:modified>
</cp:coreProperties>
</file>