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3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4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5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6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3"/>
    <p:sldMasterId id="2147483656" r:id="rId4"/>
    <p:sldMasterId id="2147483658" r:id="rId5"/>
    <p:sldMasterId id="2147483662" r:id="rId6"/>
    <p:sldMasterId id="2147483736" r:id="rId7"/>
    <p:sldMasterId id="2147483666" r:id="rId8"/>
  </p:sldMasterIdLst>
  <p:sldIdLst>
    <p:sldId id="278" r:id="rId9"/>
    <p:sldId id="268" r:id="rId10"/>
    <p:sldId id="257" r:id="rId11"/>
    <p:sldId id="272" r:id="rId12"/>
    <p:sldId id="270" r:id="rId13"/>
    <p:sldId id="260" r:id="rId14"/>
    <p:sldId id="258" r:id="rId15"/>
    <p:sldId id="261" r:id="rId16"/>
    <p:sldId id="259" r:id="rId17"/>
    <p:sldId id="269" r:id="rId18"/>
    <p:sldId id="262" r:id="rId19"/>
    <p:sldId id="273" r:id="rId20"/>
    <p:sldId id="274" r:id="rId21"/>
    <p:sldId id="275" r:id="rId22"/>
    <p:sldId id="276" r:id="rId23"/>
    <p:sldId id="263" r:id="rId24"/>
    <p:sldId id="267" r:id="rId25"/>
    <p:sldId id="279" r:id="rId26"/>
    <p:sldId id="265" r:id="rId27"/>
    <p:sldId id="266" r:id="rId28"/>
    <p:sldId id="271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B41CC90-5E8E-477E-AA8E-1F37F7E0BBA4}" v="59" dt="2026-01-11T11:12:36.24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2" autoAdjust="0"/>
    <p:restoredTop sz="96327"/>
  </p:normalViewPr>
  <p:slideViewPr>
    <p:cSldViewPr snapToGrid="0" snapToObjects="1">
      <p:cViewPr>
        <p:scale>
          <a:sx n="77" d="100"/>
          <a:sy n="77" d="100"/>
        </p:scale>
        <p:origin x="297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3.xml"/><Relationship Id="rId34" Type="http://schemas.microsoft.com/office/2016/11/relationships/changesInfo" Target="changesInfos/changesInfo1.xml"/><Relationship Id="rId7" Type="http://schemas.openxmlformats.org/officeDocument/2006/relationships/slideMaster" Target="slideMasters/slideMaster5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29" Type="http://schemas.openxmlformats.org/officeDocument/2006/relationships/slide" Target="slides/slide2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theme" Target="theme/theme1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Master" Target="slideMasters/slideMaster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verly Cole" userId="47d38acf-a8a1-4388-bc8e-983df0ddb113" providerId="ADAL" clId="{E0DC86A4-8533-495F-A7EB-8CA1E6A203FB}"/>
    <pc:docChg chg="undo custSel addSld delSld modSld">
      <pc:chgData name="Beverly Cole" userId="47d38acf-a8a1-4388-bc8e-983df0ddb113" providerId="ADAL" clId="{E0DC86A4-8533-495F-A7EB-8CA1E6A203FB}" dt="2026-01-11T11:15:37.623" v="460" actId="2711"/>
      <pc:docMkLst>
        <pc:docMk/>
      </pc:docMkLst>
      <pc:sldChg chg="addSp delSp modSp mod modClrScheme chgLayout">
        <pc:chgData name="Beverly Cole" userId="47d38acf-a8a1-4388-bc8e-983df0ddb113" providerId="ADAL" clId="{E0DC86A4-8533-495F-A7EB-8CA1E6A203FB}" dt="2026-01-11T11:13:30.940" v="456" actId="26606"/>
        <pc:sldMkLst>
          <pc:docMk/>
          <pc:sldMk cId="1961359468" sldId="257"/>
        </pc:sldMkLst>
        <pc:spChg chg="mod">
          <ac:chgData name="Beverly Cole" userId="47d38acf-a8a1-4388-bc8e-983df0ddb113" providerId="ADAL" clId="{E0DC86A4-8533-495F-A7EB-8CA1E6A203FB}" dt="2026-01-11T11:13:30.940" v="456" actId="26606"/>
          <ac:spMkLst>
            <pc:docMk/>
            <pc:sldMk cId="1961359468" sldId="257"/>
            <ac:spMk id="4" creationId="{ABDD1FB9-01B0-8ADA-11B6-F1AE664FD5C7}"/>
          </ac:spMkLst>
        </pc:spChg>
        <pc:spChg chg="del">
          <ac:chgData name="Beverly Cole" userId="47d38acf-a8a1-4388-bc8e-983df0ddb113" providerId="ADAL" clId="{E0DC86A4-8533-495F-A7EB-8CA1E6A203FB}" dt="2026-01-11T10:50:03.874" v="177" actId="26606"/>
          <ac:spMkLst>
            <pc:docMk/>
            <pc:sldMk cId="1961359468" sldId="257"/>
            <ac:spMk id="5" creationId="{2AB4D868-48CB-8B92-CA64-24180B32193D}"/>
          </ac:spMkLst>
        </pc:spChg>
        <pc:graphicFrameChg chg="add mod modGraphic">
          <ac:chgData name="Beverly Cole" userId="47d38acf-a8a1-4388-bc8e-983df0ddb113" providerId="ADAL" clId="{E0DC86A4-8533-495F-A7EB-8CA1E6A203FB}" dt="2026-01-11T11:13:30.940" v="456" actId="26606"/>
          <ac:graphicFrameMkLst>
            <pc:docMk/>
            <pc:sldMk cId="1961359468" sldId="257"/>
            <ac:graphicFrameMk id="7" creationId="{E6608A90-2256-7FDB-28DA-4521C4FD4952}"/>
          </ac:graphicFrameMkLst>
        </pc:graphicFrameChg>
      </pc:sldChg>
      <pc:sldChg chg="modSp mod modClrScheme chgLayout">
        <pc:chgData name="Beverly Cole" userId="47d38acf-a8a1-4388-bc8e-983df0ddb113" providerId="ADAL" clId="{E0DC86A4-8533-495F-A7EB-8CA1E6A203FB}" dt="2026-01-11T10:51:15.443" v="187" actId="14100"/>
        <pc:sldMkLst>
          <pc:docMk/>
          <pc:sldMk cId="1600998841" sldId="258"/>
        </pc:sldMkLst>
        <pc:spChg chg="mod">
          <ac:chgData name="Beverly Cole" userId="47d38acf-a8a1-4388-bc8e-983df0ddb113" providerId="ADAL" clId="{E0DC86A4-8533-495F-A7EB-8CA1E6A203FB}" dt="2026-01-11T10:51:07.287" v="184" actId="14100"/>
          <ac:spMkLst>
            <pc:docMk/>
            <pc:sldMk cId="1600998841" sldId="258"/>
            <ac:spMk id="2" creationId="{912B6FFC-4C41-7F60-8498-7E07C4E56C21}"/>
          </ac:spMkLst>
        </pc:spChg>
        <pc:picChg chg="mod ord">
          <ac:chgData name="Beverly Cole" userId="47d38acf-a8a1-4388-bc8e-983df0ddb113" providerId="ADAL" clId="{E0DC86A4-8533-495F-A7EB-8CA1E6A203FB}" dt="2026-01-11T10:51:15.443" v="187" actId="14100"/>
          <ac:picMkLst>
            <pc:docMk/>
            <pc:sldMk cId="1600998841" sldId="258"/>
            <ac:picMk id="4" creationId="{BE747AE7-DBD7-9F6A-CA51-6BC108852501}"/>
          </ac:picMkLst>
        </pc:picChg>
      </pc:sldChg>
      <pc:sldChg chg="addSp delSp modSp mod">
        <pc:chgData name="Beverly Cole" userId="47d38acf-a8a1-4388-bc8e-983df0ddb113" providerId="ADAL" clId="{E0DC86A4-8533-495F-A7EB-8CA1E6A203FB}" dt="2026-01-11T10:51:29.892" v="188" actId="26606"/>
        <pc:sldMkLst>
          <pc:docMk/>
          <pc:sldMk cId="204348252" sldId="259"/>
        </pc:sldMkLst>
        <pc:spChg chg="mod">
          <ac:chgData name="Beverly Cole" userId="47d38acf-a8a1-4388-bc8e-983df0ddb113" providerId="ADAL" clId="{E0DC86A4-8533-495F-A7EB-8CA1E6A203FB}" dt="2026-01-11T10:51:29.892" v="188" actId="26606"/>
          <ac:spMkLst>
            <pc:docMk/>
            <pc:sldMk cId="204348252" sldId="259"/>
            <ac:spMk id="2" creationId="{AC82B844-F99F-4CFE-366D-56A5B83069E8}"/>
          </ac:spMkLst>
        </pc:spChg>
        <pc:spChg chg="del">
          <ac:chgData name="Beverly Cole" userId="47d38acf-a8a1-4388-bc8e-983df0ddb113" providerId="ADAL" clId="{E0DC86A4-8533-495F-A7EB-8CA1E6A203FB}" dt="2026-01-11T10:51:29.892" v="188" actId="26606"/>
          <ac:spMkLst>
            <pc:docMk/>
            <pc:sldMk cId="204348252" sldId="259"/>
            <ac:spMk id="3" creationId="{1FA381DB-89BF-5927-8279-1CE711E2BD69}"/>
          </ac:spMkLst>
        </pc:spChg>
        <pc:graphicFrameChg chg="add">
          <ac:chgData name="Beverly Cole" userId="47d38acf-a8a1-4388-bc8e-983df0ddb113" providerId="ADAL" clId="{E0DC86A4-8533-495F-A7EB-8CA1E6A203FB}" dt="2026-01-11T10:51:29.892" v="188" actId="26606"/>
          <ac:graphicFrameMkLst>
            <pc:docMk/>
            <pc:sldMk cId="204348252" sldId="259"/>
            <ac:graphicFrameMk id="5" creationId="{46271F41-51A6-38BA-5961-903F862C14FB}"/>
          </ac:graphicFrameMkLst>
        </pc:graphicFrameChg>
      </pc:sldChg>
      <pc:sldChg chg="modSp mod">
        <pc:chgData name="Beverly Cole" userId="47d38acf-a8a1-4388-bc8e-983df0ddb113" providerId="ADAL" clId="{E0DC86A4-8533-495F-A7EB-8CA1E6A203FB}" dt="2026-01-11T10:50:50.967" v="181" actId="20577"/>
        <pc:sldMkLst>
          <pc:docMk/>
          <pc:sldMk cId="2234696589" sldId="260"/>
        </pc:sldMkLst>
        <pc:spChg chg="mod">
          <ac:chgData name="Beverly Cole" userId="47d38acf-a8a1-4388-bc8e-983df0ddb113" providerId="ADAL" clId="{E0DC86A4-8533-495F-A7EB-8CA1E6A203FB}" dt="2026-01-11T10:50:50.967" v="181" actId="20577"/>
          <ac:spMkLst>
            <pc:docMk/>
            <pc:sldMk cId="2234696589" sldId="260"/>
            <ac:spMk id="3" creationId="{EC734645-A385-34E7-4FA9-C8B8D976C4D9}"/>
          </ac:spMkLst>
        </pc:spChg>
      </pc:sldChg>
      <pc:sldChg chg="addSp delSp modSp mod modClrScheme chgLayout">
        <pc:chgData name="Beverly Cole" userId="47d38acf-a8a1-4388-bc8e-983df0ddb113" providerId="ADAL" clId="{E0DC86A4-8533-495F-A7EB-8CA1E6A203FB}" dt="2026-01-11T10:52:46.869" v="192" actId="26606"/>
        <pc:sldMkLst>
          <pc:docMk/>
          <pc:sldMk cId="85247565" sldId="262"/>
        </pc:sldMkLst>
        <pc:spChg chg="mod">
          <ac:chgData name="Beverly Cole" userId="47d38acf-a8a1-4388-bc8e-983df0ddb113" providerId="ADAL" clId="{E0DC86A4-8533-495F-A7EB-8CA1E6A203FB}" dt="2026-01-11T10:52:46.869" v="192" actId="26606"/>
          <ac:spMkLst>
            <pc:docMk/>
            <pc:sldMk cId="85247565" sldId="262"/>
            <ac:spMk id="2" creationId="{8287E68F-BBE5-C34F-F938-C41F80FE1AB5}"/>
          </ac:spMkLst>
        </pc:spChg>
        <pc:spChg chg="add del mod">
          <ac:chgData name="Beverly Cole" userId="47d38acf-a8a1-4388-bc8e-983df0ddb113" providerId="ADAL" clId="{E0DC86A4-8533-495F-A7EB-8CA1E6A203FB}" dt="2026-01-11T10:52:46.869" v="192" actId="26606"/>
          <ac:spMkLst>
            <pc:docMk/>
            <pc:sldMk cId="85247565" sldId="262"/>
            <ac:spMk id="3" creationId="{6184799E-A4E7-2C42-9FA9-360C7B9BDDA7}"/>
          </ac:spMkLst>
        </pc:spChg>
        <pc:graphicFrameChg chg="add del mod">
          <ac:chgData name="Beverly Cole" userId="47d38acf-a8a1-4388-bc8e-983df0ddb113" providerId="ADAL" clId="{E0DC86A4-8533-495F-A7EB-8CA1E6A203FB}" dt="2026-01-11T10:52:39.136" v="191" actId="26606"/>
          <ac:graphicFrameMkLst>
            <pc:docMk/>
            <pc:sldMk cId="85247565" sldId="262"/>
            <ac:graphicFrameMk id="5" creationId="{D4D47E05-24C8-EF1F-45EA-236600B353FA}"/>
          </ac:graphicFrameMkLst>
        </pc:graphicFrameChg>
      </pc:sldChg>
      <pc:sldChg chg="add">
        <pc:chgData name="Beverly Cole" userId="47d38acf-a8a1-4388-bc8e-983df0ddb113" providerId="ADAL" clId="{E0DC86A4-8533-495F-A7EB-8CA1E6A203FB}" dt="2026-01-11T10:47:13.963" v="134"/>
        <pc:sldMkLst>
          <pc:docMk/>
          <pc:sldMk cId="1505845158" sldId="263"/>
        </pc:sldMkLst>
      </pc:sldChg>
      <pc:sldChg chg="addSp del">
        <pc:chgData name="Beverly Cole" userId="47d38acf-a8a1-4388-bc8e-983df0ddb113" providerId="ADAL" clId="{E0DC86A4-8533-495F-A7EB-8CA1E6A203FB}" dt="2026-01-11T10:45:36.597" v="124" actId="2696"/>
        <pc:sldMkLst>
          <pc:docMk/>
          <pc:sldMk cId="4232416507" sldId="263"/>
        </pc:sldMkLst>
        <pc:picChg chg="add">
          <ac:chgData name="Beverly Cole" userId="47d38acf-a8a1-4388-bc8e-983df0ddb113" providerId="ADAL" clId="{E0DC86A4-8533-495F-A7EB-8CA1E6A203FB}" dt="2026-01-11T10:40:16.041" v="85"/>
          <ac:picMkLst>
            <pc:docMk/>
            <pc:sldMk cId="4232416507" sldId="263"/>
            <ac:picMk id="4" creationId="{BEEF81F2-B68B-FE9C-F942-760B3ACA36C6}"/>
          </ac:picMkLst>
        </pc:picChg>
      </pc:sldChg>
      <pc:sldChg chg="addSp delSp modSp mod">
        <pc:chgData name="Beverly Cole" userId="47d38acf-a8a1-4388-bc8e-983df0ddb113" providerId="ADAL" clId="{E0DC86A4-8533-495F-A7EB-8CA1E6A203FB}" dt="2026-01-11T11:04:06.868" v="314" actId="20577"/>
        <pc:sldMkLst>
          <pc:docMk/>
          <pc:sldMk cId="966895786" sldId="265"/>
        </pc:sldMkLst>
        <pc:spChg chg="mod">
          <ac:chgData name="Beverly Cole" userId="47d38acf-a8a1-4388-bc8e-983df0ddb113" providerId="ADAL" clId="{E0DC86A4-8533-495F-A7EB-8CA1E6A203FB}" dt="2026-01-11T11:02:55.095" v="278" actId="1076"/>
          <ac:spMkLst>
            <pc:docMk/>
            <pc:sldMk cId="966895786" sldId="265"/>
            <ac:spMk id="2" creationId="{25BADBFB-E61D-9094-4F35-93347BF10493}"/>
          </ac:spMkLst>
        </pc:spChg>
        <pc:spChg chg="del">
          <ac:chgData name="Beverly Cole" userId="47d38acf-a8a1-4388-bc8e-983df0ddb113" providerId="ADAL" clId="{E0DC86A4-8533-495F-A7EB-8CA1E6A203FB}" dt="2026-01-11T10:48:13.864" v="135" actId="26606"/>
          <ac:spMkLst>
            <pc:docMk/>
            <pc:sldMk cId="966895786" sldId="265"/>
            <ac:spMk id="3" creationId="{0F985B9A-19AF-8193-5A89-8EF3F1140197}"/>
          </ac:spMkLst>
        </pc:spChg>
        <pc:graphicFrameChg chg="add modGraphic">
          <ac:chgData name="Beverly Cole" userId="47d38acf-a8a1-4388-bc8e-983df0ddb113" providerId="ADAL" clId="{E0DC86A4-8533-495F-A7EB-8CA1E6A203FB}" dt="2026-01-11T11:04:06.868" v="314" actId="20577"/>
          <ac:graphicFrameMkLst>
            <pc:docMk/>
            <pc:sldMk cId="966895786" sldId="265"/>
            <ac:graphicFrameMk id="5" creationId="{213F3A2F-1188-9C42-7502-33B2F6C85F4F}"/>
          </ac:graphicFrameMkLst>
        </pc:graphicFrameChg>
      </pc:sldChg>
      <pc:sldChg chg="del">
        <pc:chgData name="Beverly Cole" userId="47d38acf-a8a1-4388-bc8e-983df0ddb113" providerId="ADAL" clId="{E0DC86A4-8533-495F-A7EB-8CA1E6A203FB}" dt="2026-01-11T10:57:38.570" v="223" actId="2696"/>
        <pc:sldMkLst>
          <pc:docMk/>
          <pc:sldMk cId="621802893" sldId="268"/>
        </pc:sldMkLst>
      </pc:sldChg>
      <pc:sldChg chg="add">
        <pc:chgData name="Beverly Cole" userId="47d38acf-a8a1-4388-bc8e-983df0ddb113" providerId="ADAL" clId="{E0DC86A4-8533-495F-A7EB-8CA1E6A203FB}" dt="2026-01-11T10:57:42.808" v="224"/>
        <pc:sldMkLst>
          <pc:docMk/>
          <pc:sldMk cId="2850818876" sldId="268"/>
        </pc:sldMkLst>
      </pc:sldChg>
      <pc:sldChg chg="modSp mod">
        <pc:chgData name="Beverly Cole" userId="47d38acf-a8a1-4388-bc8e-983df0ddb113" providerId="ADAL" clId="{E0DC86A4-8533-495F-A7EB-8CA1E6A203FB}" dt="2026-01-11T10:57:02.138" v="221" actId="113"/>
        <pc:sldMkLst>
          <pc:docMk/>
          <pc:sldMk cId="2569098195" sldId="270"/>
        </pc:sldMkLst>
        <pc:spChg chg="mod">
          <ac:chgData name="Beverly Cole" userId="47d38acf-a8a1-4388-bc8e-983df0ddb113" providerId="ADAL" clId="{E0DC86A4-8533-495F-A7EB-8CA1E6A203FB}" dt="2026-01-11T10:56:56.794" v="219" actId="113"/>
          <ac:spMkLst>
            <pc:docMk/>
            <pc:sldMk cId="2569098195" sldId="270"/>
            <ac:spMk id="2" creationId="{F666A264-B3C1-4F38-9A54-7DBF04A0CCDC}"/>
          </ac:spMkLst>
        </pc:spChg>
        <pc:spChg chg="mod">
          <ac:chgData name="Beverly Cole" userId="47d38acf-a8a1-4388-bc8e-983df0ddb113" providerId="ADAL" clId="{E0DC86A4-8533-495F-A7EB-8CA1E6A203FB}" dt="2026-01-11T10:57:02.138" v="221" actId="113"/>
          <ac:spMkLst>
            <pc:docMk/>
            <pc:sldMk cId="2569098195" sldId="270"/>
            <ac:spMk id="3" creationId="{CEA1F668-5B36-7C33-75D2-E888FEE926A2}"/>
          </ac:spMkLst>
        </pc:spChg>
      </pc:sldChg>
      <pc:sldChg chg="modSp mod">
        <pc:chgData name="Beverly Cole" userId="47d38acf-a8a1-4388-bc8e-983df0ddb113" providerId="ADAL" clId="{E0DC86A4-8533-495F-A7EB-8CA1E6A203FB}" dt="2026-01-11T10:56:22.496" v="217" actId="113"/>
        <pc:sldMkLst>
          <pc:docMk/>
          <pc:sldMk cId="2390437983" sldId="271"/>
        </pc:sldMkLst>
        <pc:spChg chg="mod">
          <ac:chgData name="Beverly Cole" userId="47d38acf-a8a1-4388-bc8e-983df0ddb113" providerId="ADAL" clId="{E0DC86A4-8533-495F-A7EB-8CA1E6A203FB}" dt="2026-01-11T10:56:22.496" v="217" actId="113"/>
          <ac:spMkLst>
            <pc:docMk/>
            <pc:sldMk cId="2390437983" sldId="271"/>
            <ac:spMk id="3" creationId="{AB8283BF-552F-471F-27DF-F1BDF9E2E897}"/>
          </ac:spMkLst>
        </pc:spChg>
      </pc:sldChg>
      <pc:sldChg chg="addSp delSp modSp new mod setBg modClrScheme chgLayout">
        <pc:chgData name="Beverly Cole" userId="47d38acf-a8a1-4388-bc8e-983df0ddb113" providerId="ADAL" clId="{E0DC86A4-8533-495F-A7EB-8CA1E6A203FB}" dt="2026-01-11T10:36:37.890" v="70" actId="26606"/>
        <pc:sldMkLst>
          <pc:docMk/>
          <pc:sldMk cId="197710858" sldId="273"/>
        </pc:sldMkLst>
        <pc:spChg chg="add del mod ord">
          <ac:chgData name="Beverly Cole" userId="47d38acf-a8a1-4388-bc8e-983df0ddb113" providerId="ADAL" clId="{E0DC86A4-8533-495F-A7EB-8CA1E6A203FB}" dt="2026-01-11T10:34:13.951" v="17" actId="700"/>
          <ac:spMkLst>
            <pc:docMk/>
            <pc:sldMk cId="197710858" sldId="273"/>
            <ac:spMk id="2" creationId="{C2F961D4-B124-2A1F-30FA-0E3AED686E56}"/>
          </ac:spMkLst>
        </pc:spChg>
        <pc:spChg chg="add del mod ord">
          <ac:chgData name="Beverly Cole" userId="47d38acf-a8a1-4388-bc8e-983df0ddb113" providerId="ADAL" clId="{E0DC86A4-8533-495F-A7EB-8CA1E6A203FB}" dt="2026-01-11T10:34:13.951" v="17" actId="700"/>
          <ac:spMkLst>
            <pc:docMk/>
            <pc:sldMk cId="197710858" sldId="273"/>
            <ac:spMk id="3" creationId="{A87FAF12-AD06-6047-B8FC-6BB7D2FF6A64}"/>
          </ac:spMkLst>
        </pc:spChg>
        <pc:spChg chg="add del mod ord">
          <ac:chgData name="Beverly Cole" userId="47d38acf-a8a1-4388-bc8e-983df0ddb113" providerId="ADAL" clId="{E0DC86A4-8533-495F-A7EB-8CA1E6A203FB}" dt="2026-01-11T10:33:32.968" v="14" actId="700"/>
          <ac:spMkLst>
            <pc:docMk/>
            <pc:sldMk cId="197710858" sldId="273"/>
            <ac:spMk id="4" creationId="{7F2EAA5F-2513-ABB9-8490-135890FB9BF6}"/>
          </ac:spMkLst>
        </pc:spChg>
        <pc:spChg chg="add del mod ord">
          <ac:chgData name="Beverly Cole" userId="47d38acf-a8a1-4388-bc8e-983df0ddb113" providerId="ADAL" clId="{E0DC86A4-8533-495F-A7EB-8CA1E6A203FB}" dt="2026-01-11T10:33:32.968" v="14" actId="700"/>
          <ac:spMkLst>
            <pc:docMk/>
            <pc:sldMk cId="197710858" sldId="273"/>
            <ac:spMk id="5" creationId="{81CBFB03-5F46-E40A-0EF1-341FE2ADB563}"/>
          </ac:spMkLst>
        </pc:spChg>
        <pc:spChg chg="add del mod ord">
          <ac:chgData name="Beverly Cole" userId="47d38acf-a8a1-4388-bc8e-983df0ddb113" providerId="ADAL" clId="{E0DC86A4-8533-495F-A7EB-8CA1E6A203FB}" dt="2026-01-11T10:36:37.890" v="70" actId="26606"/>
          <ac:spMkLst>
            <pc:docMk/>
            <pc:sldMk cId="197710858" sldId="273"/>
            <ac:spMk id="6" creationId="{C9F6DBD9-D459-84CA-FC66-434B0A528F6C}"/>
          </ac:spMkLst>
        </pc:spChg>
        <pc:spChg chg="add del mod ord">
          <ac:chgData name="Beverly Cole" userId="47d38acf-a8a1-4388-bc8e-983df0ddb113" providerId="ADAL" clId="{E0DC86A4-8533-495F-A7EB-8CA1E6A203FB}" dt="2026-01-11T10:36:37.890" v="70" actId="26606"/>
          <ac:spMkLst>
            <pc:docMk/>
            <pc:sldMk cId="197710858" sldId="273"/>
            <ac:spMk id="7" creationId="{E2110F72-C5A4-206E-81AF-CE05267B07EF}"/>
          </ac:spMkLst>
        </pc:spChg>
        <pc:spChg chg="add mod">
          <ac:chgData name="Beverly Cole" userId="47d38acf-a8a1-4388-bc8e-983df0ddb113" providerId="ADAL" clId="{E0DC86A4-8533-495F-A7EB-8CA1E6A203FB}" dt="2026-01-11T10:34:24.666" v="19"/>
          <ac:spMkLst>
            <pc:docMk/>
            <pc:sldMk cId="197710858" sldId="273"/>
            <ac:spMk id="10" creationId="{D1C66CE7-35B1-62CE-9973-389901CCAD2B}"/>
          </ac:spMkLst>
        </pc:spChg>
        <pc:spChg chg="add">
          <ac:chgData name="Beverly Cole" userId="47d38acf-a8a1-4388-bc8e-983df0ddb113" providerId="ADAL" clId="{E0DC86A4-8533-495F-A7EB-8CA1E6A203FB}" dt="2026-01-11T10:36:37.890" v="70" actId="26606"/>
          <ac:spMkLst>
            <pc:docMk/>
            <pc:sldMk cId="197710858" sldId="273"/>
            <ac:spMk id="13" creationId="{0671A8AE-40A1-4631-A6B8-581AFF065482}"/>
          </ac:spMkLst>
        </pc:spChg>
        <pc:spChg chg="add">
          <ac:chgData name="Beverly Cole" userId="47d38acf-a8a1-4388-bc8e-983df0ddb113" providerId="ADAL" clId="{E0DC86A4-8533-495F-A7EB-8CA1E6A203FB}" dt="2026-01-11T10:36:37.890" v="70" actId="26606"/>
          <ac:spMkLst>
            <pc:docMk/>
            <pc:sldMk cId="197710858" sldId="273"/>
            <ac:spMk id="15" creationId="{AB58EF07-17C2-48CF-ABB0-EEF1F17CB8F0}"/>
          </ac:spMkLst>
        </pc:spChg>
        <pc:spChg chg="add">
          <ac:chgData name="Beverly Cole" userId="47d38acf-a8a1-4388-bc8e-983df0ddb113" providerId="ADAL" clId="{E0DC86A4-8533-495F-A7EB-8CA1E6A203FB}" dt="2026-01-11T10:36:37.890" v="70" actId="26606"/>
          <ac:spMkLst>
            <pc:docMk/>
            <pc:sldMk cId="197710858" sldId="273"/>
            <ac:spMk id="17" creationId="{AF2F604E-43BE-4DC3-B983-E071523364F8}"/>
          </ac:spMkLst>
        </pc:spChg>
        <pc:spChg chg="add">
          <ac:chgData name="Beverly Cole" userId="47d38acf-a8a1-4388-bc8e-983df0ddb113" providerId="ADAL" clId="{E0DC86A4-8533-495F-A7EB-8CA1E6A203FB}" dt="2026-01-11T10:36:37.890" v="70" actId="26606"/>
          <ac:spMkLst>
            <pc:docMk/>
            <pc:sldMk cId="197710858" sldId="273"/>
            <ac:spMk id="19" creationId="{08C9B587-E65E-4B52-B37C-ABEBB6E87928}"/>
          </ac:spMkLst>
        </pc:spChg>
        <pc:graphicFrameChg chg="add mod">
          <ac:chgData name="Beverly Cole" userId="47d38acf-a8a1-4388-bc8e-983df0ddb113" providerId="ADAL" clId="{E0DC86A4-8533-495F-A7EB-8CA1E6A203FB}" dt="2026-01-11T10:34:24.666" v="19"/>
          <ac:graphicFrameMkLst>
            <pc:docMk/>
            <pc:sldMk cId="197710858" sldId="273"/>
            <ac:graphicFrameMk id="8" creationId="{E043D5F7-862C-9ACF-BA29-6F5C862D4969}"/>
          </ac:graphicFrameMkLst>
        </pc:graphicFrameChg>
        <pc:graphicFrameChg chg="add mod">
          <ac:chgData name="Beverly Cole" userId="47d38acf-a8a1-4388-bc8e-983df0ddb113" providerId="ADAL" clId="{E0DC86A4-8533-495F-A7EB-8CA1E6A203FB}" dt="2026-01-11T10:34:21.745" v="18"/>
          <ac:graphicFrameMkLst>
            <pc:docMk/>
            <pc:sldMk cId="197710858" sldId="273"/>
            <ac:graphicFrameMk id="9" creationId="{028AF6F2-B4DA-96F8-D1D3-649C5826C71E}"/>
          </ac:graphicFrameMkLst>
        </pc:graphicFrameChg>
        <pc:picChg chg="add mod">
          <ac:chgData name="Beverly Cole" userId="47d38acf-a8a1-4388-bc8e-983df0ddb113" providerId="ADAL" clId="{E0DC86A4-8533-495F-A7EB-8CA1E6A203FB}" dt="2026-01-11T10:35:09.034" v="28" actId="1076"/>
          <ac:picMkLst>
            <pc:docMk/>
            <pc:sldMk cId="197710858" sldId="273"/>
            <ac:picMk id="11" creationId="{331F086E-6CF9-0E1B-E066-16E42248D505}"/>
          </ac:picMkLst>
        </pc:picChg>
        <pc:picChg chg="add">
          <ac:chgData name="Beverly Cole" userId="47d38acf-a8a1-4388-bc8e-983df0ddb113" providerId="ADAL" clId="{E0DC86A4-8533-495F-A7EB-8CA1E6A203FB}" dt="2026-01-11T10:35:23.639" v="29"/>
          <ac:picMkLst>
            <pc:docMk/>
            <pc:sldMk cId="197710858" sldId="273"/>
            <ac:picMk id="12" creationId="{B520A109-8A13-9464-C661-6AAF334C7065}"/>
          </ac:picMkLst>
        </pc:picChg>
        <pc:picChg chg="add">
          <ac:chgData name="Beverly Cole" userId="47d38acf-a8a1-4388-bc8e-983df0ddb113" providerId="ADAL" clId="{E0DC86A4-8533-495F-A7EB-8CA1E6A203FB}" dt="2026-01-11T10:36:37.890" v="70" actId="26606"/>
          <ac:picMkLst>
            <pc:docMk/>
            <pc:sldMk cId="197710858" sldId="273"/>
            <ac:picMk id="14" creationId="{33A7D2A8-BFD8-9CD1-39BD-76173CE6BE3C}"/>
          </ac:picMkLst>
        </pc:picChg>
      </pc:sldChg>
      <pc:sldChg chg="modSp new mod">
        <pc:chgData name="Beverly Cole" userId="47d38acf-a8a1-4388-bc8e-983df0ddb113" providerId="ADAL" clId="{E0DC86A4-8533-495F-A7EB-8CA1E6A203FB}" dt="2026-01-11T10:38:47.868" v="81" actId="20577"/>
        <pc:sldMkLst>
          <pc:docMk/>
          <pc:sldMk cId="416012305" sldId="274"/>
        </pc:sldMkLst>
        <pc:spChg chg="mod">
          <ac:chgData name="Beverly Cole" userId="47d38acf-a8a1-4388-bc8e-983df0ddb113" providerId="ADAL" clId="{E0DC86A4-8533-495F-A7EB-8CA1E6A203FB}" dt="2026-01-11T10:37:16.217" v="72"/>
          <ac:spMkLst>
            <pc:docMk/>
            <pc:sldMk cId="416012305" sldId="274"/>
            <ac:spMk id="2" creationId="{5089D7E8-EACA-A9B3-B32F-7567944E8B61}"/>
          </ac:spMkLst>
        </pc:spChg>
        <pc:spChg chg="mod">
          <ac:chgData name="Beverly Cole" userId="47d38acf-a8a1-4388-bc8e-983df0ddb113" providerId="ADAL" clId="{E0DC86A4-8533-495F-A7EB-8CA1E6A203FB}" dt="2026-01-11T10:38:47.868" v="81" actId="20577"/>
          <ac:spMkLst>
            <pc:docMk/>
            <pc:sldMk cId="416012305" sldId="274"/>
            <ac:spMk id="3" creationId="{8C81C6E6-F8D1-371C-C8B5-70CE1752ECDA}"/>
          </ac:spMkLst>
        </pc:spChg>
      </pc:sldChg>
      <pc:sldChg chg="delSp modSp add mod setBg delDesignElem">
        <pc:chgData name="Beverly Cole" userId="47d38acf-a8a1-4388-bc8e-983df0ddb113" providerId="ADAL" clId="{E0DC86A4-8533-495F-A7EB-8CA1E6A203FB}" dt="2026-01-11T10:55:26.052" v="216" actId="20577"/>
        <pc:sldMkLst>
          <pc:docMk/>
          <pc:sldMk cId="204173847" sldId="275"/>
        </pc:sldMkLst>
        <pc:spChg chg="mod">
          <ac:chgData name="Beverly Cole" userId="47d38acf-a8a1-4388-bc8e-983df0ddb113" providerId="ADAL" clId="{E0DC86A4-8533-495F-A7EB-8CA1E6A203FB}" dt="2026-01-11T10:55:26.052" v="216" actId="20577"/>
          <ac:spMkLst>
            <pc:docMk/>
            <pc:sldMk cId="204173847" sldId="275"/>
            <ac:spMk id="6" creationId="{8805AA0C-DBF5-411D-F3D1-97ED814EBFD4}"/>
          </ac:spMkLst>
        </pc:spChg>
        <pc:spChg chg="del">
          <ac:chgData name="Beverly Cole" userId="47d38acf-a8a1-4388-bc8e-983df0ddb113" providerId="ADAL" clId="{E0DC86A4-8533-495F-A7EB-8CA1E6A203FB}" dt="2026-01-11T10:40:27.964" v="87"/>
          <ac:spMkLst>
            <pc:docMk/>
            <pc:sldMk cId="204173847" sldId="275"/>
            <ac:spMk id="13" creationId="{FC78EDA8-3B8F-05B3-CD01-F45E8FE32F7C}"/>
          </ac:spMkLst>
        </pc:spChg>
        <pc:spChg chg="del">
          <ac:chgData name="Beverly Cole" userId="47d38acf-a8a1-4388-bc8e-983df0ddb113" providerId="ADAL" clId="{E0DC86A4-8533-495F-A7EB-8CA1E6A203FB}" dt="2026-01-11T10:40:27.964" v="87"/>
          <ac:spMkLst>
            <pc:docMk/>
            <pc:sldMk cId="204173847" sldId="275"/>
            <ac:spMk id="15" creationId="{A4B01CEB-2221-6735-11EF-6C177E8535BC}"/>
          </ac:spMkLst>
        </pc:spChg>
        <pc:spChg chg="del">
          <ac:chgData name="Beverly Cole" userId="47d38acf-a8a1-4388-bc8e-983df0ddb113" providerId="ADAL" clId="{E0DC86A4-8533-495F-A7EB-8CA1E6A203FB}" dt="2026-01-11T10:40:27.964" v="87"/>
          <ac:spMkLst>
            <pc:docMk/>
            <pc:sldMk cId="204173847" sldId="275"/>
            <ac:spMk id="17" creationId="{B102983E-3FF1-865E-42B9-9F6E197FAE95}"/>
          </ac:spMkLst>
        </pc:spChg>
        <pc:spChg chg="del">
          <ac:chgData name="Beverly Cole" userId="47d38acf-a8a1-4388-bc8e-983df0ddb113" providerId="ADAL" clId="{E0DC86A4-8533-495F-A7EB-8CA1E6A203FB}" dt="2026-01-11T10:40:27.964" v="87"/>
          <ac:spMkLst>
            <pc:docMk/>
            <pc:sldMk cId="204173847" sldId="275"/>
            <ac:spMk id="19" creationId="{FE7A00BE-B837-5745-B2C2-72CFF2B7B2E5}"/>
          </ac:spMkLst>
        </pc:spChg>
        <pc:picChg chg="mod">
          <ac:chgData name="Beverly Cole" userId="47d38acf-a8a1-4388-bc8e-983df0ddb113" providerId="ADAL" clId="{E0DC86A4-8533-495F-A7EB-8CA1E6A203FB}" dt="2026-01-11T10:54:42.709" v="203" actId="14100"/>
          <ac:picMkLst>
            <pc:docMk/>
            <pc:sldMk cId="204173847" sldId="275"/>
            <ac:picMk id="14" creationId="{7C2B22FE-E201-CA7C-27EC-5FCDCC2194DD}"/>
          </ac:picMkLst>
        </pc:picChg>
      </pc:sldChg>
      <pc:sldChg chg="addSp delSp add del setBg delDesignElem">
        <pc:chgData name="Beverly Cole" userId="47d38acf-a8a1-4388-bc8e-983df0ddb113" providerId="ADAL" clId="{E0DC86A4-8533-495F-A7EB-8CA1E6A203FB}" dt="2026-01-11T10:40:06.351" v="84"/>
        <pc:sldMkLst>
          <pc:docMk/>
          <pc:sldMk cId="945450624" sldId="275"/>
        </pc:sldMkLst>
        <pc:spChg chg="add del">
          <ac:chgData name="Beverly Cole" userId="47d38acf-a8a1-4388-bc8e-983df0ddb113" providerId="ADAL" clId="{E0DC86A4-8533-495F-A7EB-8CA1E6A203FB}" dt="2026-01-11T10:40:06.351" v="84"/>
          <ac:spMkLst>
            <pc:docMk/>
            <pc:sldMk cId="945450624" sldId="275"/>
            <ac:spMk id="13" creationId="{C3BB781B-9BA5-861E-3DE3-CFCCB59F3119}"/>
          </ac:spMkLst>
        </pc:spChg>
        <pc:spChg chg="add del">
          <ac:chgData name="Beverly Cole" userId="47d38acf-a8a1-4388-bc8e-983df0ddb113" providerId="ADAL" clId="{E0DC86A4-8533-495F-A7EB-8CA1E6A203FB}" dt="2026-01-11T10:40:06.351" v="84"/>
          <ac:spMkLst>
            <pc:docMk/>
            <pc:sldMk cId="945450624" sldId="275"/>
            <ac:spMk id="15" creationId="{9CF9BDF2-10DC-5C20-04CD-E2D7C7A91EF8}"/>
          </ac:spMkLst>
        </pc:spChg>
        <pc:spChg chg="add del">
          <ac:chgData name="Beverly Cole" userId="47d38acf-a8a1-4388-bc8e-983df0ddb113" providerId="ADAL" clId="{E0DC86A4-8533-495F-A7EB-8CA1E6A203FB}" dt="2026-01-11T10:40:06.351" v="84"/>
          <ac:spMkLst>
            <pc:docMk/>
            <pc:sldMk cId="945450624" sldId="275"/>
            <ac:spMk id="17" creationId="{97784953-0E79-CDF6-0037-717825284281}"/>
          </ac:spMkLst>
        </pc:spChg>
        <pc:spChg chg="add del">
          <ac:chgData name="Beverly Cole" userId="47d38acf-a8a1-4388-bc8e-983df0ddb113" providerId="ADAL" clId="{E0DC86A4-8533-495F-A7EB-8CA1E6A203FB}" dt="2026-01-11T10:40:06.351" v="84"/>
          <ac:spMkLst>
            <pc:docMk/>
            <pc:sldMk cId="945450624" sldId="275"/>
            <ac:spMk id="19" creationId="{90D3E08C-EED0-8074-DB49-1F70607C9995}"/>
          </ac:spMkLst>
        </pc:spChg>
      </pc:sldChg>
      <pc:sldChg chg="addSp delSp modSp new mod">
        <pc:chgData name="Beverly Cole" userId="47d38acf-a8a1-4388-bc8e-983df0ddb113" providerId="ADAL" clId="{E0DC86A4-8533-495F-A7EB-8CA1E6A203FB}" dt="2026-01-11T10:46:56.117" v="133" actId="26606"/>
        <pc:sldMkLst>
          <pc:docMk/>
          <pc:sldMk cId="752908860" sldId="276"/>
        </pc:sldMkLst>
        <pc:spChg chg="mod">
          <ac:chgData name="Beverly Cole" userId="47d38acf-a8a1-4388-bc8e-983df0ddb113" providerId="ADAL" clId="{E0DC86A4-8533-495F-A7EB-8CA1E6A203FB}" dt="2026-01-11T10:46:56.117" v="133" actId="26606"/>
          <ac:spMkLst>
            <pc:docMk/>
            <pc:sldMk cId="752908860" sldId="276"/>
            <ac:spMk id="2" creationId="{11ED7AD6-DD9D-65E4-E579-E3C91BAA27F3}"/>
          </ac:spMkLst>
        </pc:spChg>
        <pc:spChg chg="del mod">
          <ac:chgData name="Beverly Cole" userId="47d38acf-a8a1-4388-bc8e-983df0ddb113" providerId="ADAL" clId="{E0DC86A4-8533-495F-A7EB-8CA1E6A203FB}" dt="2026-01-11T10:46:56.117" v="133" actId="26606"/>
          <ac:spMkLst>
            <pc:docMk/>
            <pc:sldMk cId="752908860" sldId="276"/>
            <ac:spMk id="3" creationId="{050D6BB8-E316-0E77-538F-7DEB2C807C1E}"/>
          </ac:spMkLst>
        </pc:spChg>
        <pc:graphicFrameChg chg="add">
          <ac:chgData name="Beverly Cole" userId="47d38acf-a8a1-4388-bc8e-983df0ddb113" providerId="ADAL" clId="{E0DC86A4-8533-495F-A7EB-8CA1E6A203FB}" dt="2026-01-11T10:46:56.117" v="133" actId="26606"/>
          <ac:graphicFrameMkLst>
            <pc:docMk/>
            <pc:sldMk cId="752908860" sldId="276"/>
            <ac:graphicFrameMk id="5" creationId="{2E943E10-EA1A-32E3-AD2D-5A8BB02B7133}"/>
          </ac:graphicFrameMkLst>
        </pc:graphicFrameChg>
      </pc:sldChg>
      <pc:sldChg chg="modSp new del mod">
        <pc:chgData name="Beverly Cole" userId="47d38acf-a8a1-4388-bc8e-983df0ddb113" providerId="ADAL" clId="{E0DC86A4-8533-495F-A7EB-8CA1E6A203FB}" dt="2026-01-11T11:13:09.171" v="455" actId="2696"/>
        <pc:sldMkLst>
          <pc:docMk/>
          <pc:sldMk cId="3184957124" sldId="277"/>
        </pc:sldMkLst>
        <pc:spChg chg="mod">
          <ac:chgData name="Beverly Cole" userId="47d38acf-a8a1-4388-bc8e-983df0ddb113" providerId="ADAL" clId="{E0DC86A4-8533-495F-A7EB-8CA1E6A203FB}" dt="2026-01-11T10:59:52.398" v="264" actId="27636"/>
          <ac:spMkLst>
            <pc:docMk/>
            <pc:sldMk cId="3184957124" sldId="277"/>
            <ac:spMk id="2" creationId="{21DC295D-4F92-985A-F419-55DB30F9DC92}"/>
          </ac:spMkLst>
        </pc:spChg>
      </pc:sldChg>
      <pc:sldChg chg="add del">
        <pc:chgData name="Beverly Cole" userId="47d38acf-a8a1-4388-bc8e-983df0ddb113" providerId="ADAL" clId="{E0DC86A4-8533-495F-A7EB-8CA1E6A203FB}" dt="2026-01-11T10:57:55.147" v="226"/>
        <pc:sldMkLst>
          <pc:docMk/>
          <pc:sldMk cId="2696269396" sldId="278"/>
        </pc:sldMkLst>
      </pc:sldChg>
      <pc:sldChg chg="addSp delSp modSp new mod modClrScheme chgLayout">
        <pc:chgData name="Beverly Cole" userId="47d38acf-a8a1-4388-bc8e-983df0ddb113" providerId="ADAL" clId="{E0DC86A4-8533-495F-A7EB-8CA1E6A203FB}" dt="2026-01-11T11:01:10.027" v="277" actId="20577"/>
        <pc:sldMkLst>
          <pc:docMk/>
          <pc:sldMk cId="3447171721" sldId="278"/>
        </pc:sldMkLst>
        <pc:spChg chg="del mod ord">
          <ac:chgData name="Beverly Cole" userId="47d38acf-a8a1-4388-bc8e-983df0ddb113" providerId="ADAL" clId="{E0DC86A4-8533-495F-A7EB-8CA1E6A203FB}" dt="2026-01-11T11:00:03.727" v="266" actId="700"/>
          <ac:spMkLst>
            <pc:docMk/>
            <pc:sldMk cId="3447171721" sldId="278"/>
            <ac:spMk id="2" creationId="{6D17DD0C-76C9-BA32-D783-A61F837E7916}"/>
          </ac:spMkLst>
        </pc:spChg>
        <pc:spChg chg="del mod ord">
          <ac:chgData name="Beverly Cole" userId="47d38acf-a8a1-4388-bc8e-983df0ddb113" providerId="ADAL" clId="{E0DC86A4-8533-495F-A7EB-8CA1E6A203FB}" dt="2026-01-11T11:00:03.727" v="266" actId="700"/>
          <ac:spMkLst>
            <pc:docMk/>
            <pc:sldMk cId="3447171721" sldId="278"/>
            <ac:spMk id="3" creationId="{DE878554-69AD-37D7-AB1E-4FC95A76B490}"/>
          </ac:spMkLst>
        </pc:spChg>
        <pc:spChg chg="add del mod ord">
          <ac:chgData name="Beverly Cole" userId="47d38acf-a8a1-4388-bc8e-983df0ddb113" providerId="ADAL" clId="{E0DC86A4-8533-495F-A7EB-8CA1E6A203FB}" dt="2026-01-11T11:00:13.434" v="268" actId="21"/>
          <ac:spMkLst>
            <pc:docMk/>
            <pc:sldMk cId="3447171721" sldId="278"/>
            <ac:spMk id="4" creationId="{F0172E6B-E015-B3A5-D0D6-41CF8F755AEC}"/>
          </ac:spMkLst>
        </pc:spChg>
        <pc:spChg chg="add mod ord">
          <ac:chgData name="Beverly Cole" userId="47d38acf-a8a1-4388-bc8e-983df0ddb113" providerId="ADAL" clId="{E0DC86A4-8533-495F-A7EB-8CA1E6A203FB}" dt="2026-01-11T11:01:10.027" v="277" actId="20577"/>
          <ac:spMkLst>
            <pc:docMk/>
            <pc:sldMk cId="3447171721" sldId="278"/>
            <ac:spMk id="5" creationId="{1CC84EDF-F523-7285-9FC7-EE5F91A9B946}"/>
          </ac:spMkLst>
        </pc:spChg>
      </pc:sldChg>
      <pc:sldChg chg="addSp delSp modSp new mod modClrScheme chgLayout">
        <pc:chgData name="Beverly Cole" userId="47d38acf-a8a1-4388-bc8e-983df0ddb113" providerId="ADAL" clId="{E0DC86A4-8533-495F-A7EB-8CA1E6A203FB}" dt="2026-01-11T11:15:37.623" v="460" actId="2711"/>
        <pc:sldMkLst>
          <pc:docMk/>
          <pc:sldMk cId="3026960078" sldId="279"/>
        </pc:sldMkLst>
        <pc:spChg chg="mod">
          <ac:chgData name="Beverly Cole" userId="47d38acf-a8a1-4388-bc8e-983df0ddb113" providerId="ADAL" clId="{E0DC86A4-8533-495F-A7EB-8CA1E6A203FB}" dt="2026-01-11T11:15:09.988" v="458" actId="14100"/>
          <ac:spMkLst>
            <pc:docMk/>
            <pc:sldMk cId="3026960078" sldId="279"/>
            <ac:spMk id="2" creationId="{A9F39924-0469-748D-1521-0DFA3AD57AF1}"/>
          </ac:spMkLst>
        </pc:spChg>
        <pc:spChg chg="mod">
          <ac:chgData name="Beverly Cole" userId="47d38acf-a8a1-4388-bc8e-983df0ddb113" providerId="ADAL" clId="{E0DC86A4-8533-495F-A7EB-8CA1E6A203FB}" dt="2026-01-11T11:15:37.623" v="460" actId="2711"/>
          <ac:spMkLst>
            <pc:docMk/>
            <pc:sldMk cId="3026960078" sldId="279"/>
            <ac:spMk id="3" creationId="{912CCC71-496C-CF43-1FEB-A29E8644822C}"/>
          </ac:spMkLst>
        </pc:spChg>
        <pc:spChg chg="add del">
          <ac:chgData name="Beverly Cole" userId="47d38acf-a8a1-4388-bc8e-983df0ddb113" providerId="ADAL" clId="{E0DC86A4-8533-495F-A7EB-8CA1E6A203FB}" dt="2026-01-11T11:11:09.008" v="438" actId="21"/>
          <ac:spMkLst>
            <pc:docMk/>
            <pc:sldMk cId="3026960078" sldId="279"/>
            <ac:spMk id="4" creationId="{60732371-AD4B-EAE1-9F80-DB3EE3C6AA0A}"/>
          </ac:spMkLst>
        </pc:spChg>
        <pc:spChg chg="add mod">
          <ac:chgData name="Beverly Cole" userId="47d38acf-a8a1-4388-bc8e-983df0ddb113" providerId="ADAL" clId="{E0DC86A4-8533-495F-A7EB-8CA1E6A203FB}" dt="2026-01-11T11:11:11.882" v="439"/>
          <ac:spMkLst>
            <pc:docMk/>
            <pc:sldMk cId="3026960078" sldId="279"/>
            <ac:spMk id="5" creationId="{1A615B10-75BD-CC00-8455-A0DC11003D46}"/>
          </ac:spMkLst>
        </pc:spChg>
        <pc:picChg chg="add del mod">
          <ac:chgData name="Beverly Cole" userId="47d38acf-a8a1-4388-bc8e-983df0ddb113" providerId="ADAL" clId="{E0DC86A4-8533-495F-A7EB-8CA1E6A203FB}" dt="2026-01-11T11:10:30.511" v="436" actId="21"/>
          <ac:picMkLst>
            <pc:docMk/>
            <pc:sldMk cId="3026960078" sldId="279"/>
            <ac:picMk id="4098" creationId="{EB161765-FA0A-96E2-3597-871645F34704}"/>
          </ac:picMkLst>
        </pc:picChg>
        <pc:picChg chg="add mod">
          <ac:chgData name="Beverly Cole" userId="47d38acf-a8a1-4388-bc8e-983df0ddb113" providerId="ADAL" clId="{E0DC86A4-8533-495F-A7EB-8CA1E6A203FB}" dt="2026-01-11T11:12:36.242" v="452" actId="14100"/>
          <ac:picMkLst>
            <pc:docMk/>
            <pc:sldMk cId="3026960078" sldId="279"/>
            <ac:picMk id="4102" creationId="{84DFA2E3-B7D0-A1A9-06BF-2C68A2A8154B}"/>
          </ac:picMkLst>
        </pc:picChg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F739049-5782-4296-A8E7-9F1B312F8A3B}" type="doc">
      <dgm:prSet loTypeId="urn:microsoft.com/office/officeart/2005/8/layout/default" loCatId="list" qsTypeId="urn:microsoft.com/office/officeart/2005/8/quickstyle/simple5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6FDF0F03-32A6-4560-BEB1-A6261705BB4C}">
      <dgm:prSet/>
      <dgm:spPr/>
      <dgm:t>
        <a:bodyPr/>
        <a:lstStyle/>
        <a:p>
          <a:r>
            <a:rPr lang="en-GB" dirty="0"/>
            <a:t>Module: Further Counselling Skills</a:t>
          </a:r>
          <a:endParaRPr lang="en-US" dirty="0"/>
        </a:p>
      </dgm:t>
    </dgm:pt>
    <dgm:pt modelId="{6C35696B-C4B5-4C31-A5EC-DE4BC71C793A}" type="parTrans" cxnId="{575A2E76-458B-4E0D-8642-5294B239191D}">
      <dgm:prSet/>
      <dgm:spPr/>
      <dgm:t>
        <a:bodyPr/>
        <a:lstStyle/>
        <a:p>
          <a:endParaRPr lang="en-GB"/>
        </a:p>
      </dgm:t>
    </dgm:pt>
    <dgm:pt modelId="{6C41541E-6422-4D14-9403-E474279163E4}" type="sibTrans" cxnId="{575A2E76-458B-4E0D-8642-5294B239191D}">
      <dgm:prSet/>
      <dgm:spPr/>
      <dgm:t>
        <a:bodyPr/>
        <a:lstStyle/>
        <a:p>
          <a:endParaRPr lang="en-GB"/>
        </a:p>
      </dgm:t>
    </dgm:pt>
    <dgm:pt modelId="{ED59F02E-4A7B-4528-98E0-19F14E751FD5}">
      <dgm:prSet/>
      <dgm:spPr/>
      <dgm:t>
        <a:bodyPr/>
        <a:lstStyle/>
        <a:p>
          <a:r>
            <a:rPr lang="en-GB"/>
            <a:t>Welcome!!!! </a:t>
          </a:r>
        </a:p>
      </dgm:t>
    </dgm:pt>
    <dgm:pt modelId="{BD443774-E0C9-4E0C-8683-9D70178D29C3}" type="parTrans" cxnId="{099A2D2A-D15D-485B-BBFE-CABF1EC25A7B}">
      <dgm:prSet/>
      <dgm:spPr/>
      <dgm:t>
        <a:bodyPr/>
        <a:lstStyle/>
        <a:p>
          <a:endParaRPr lang="en-GB"/>
        </a:p>
      </dgm:t>
    </dgm:pt>
    <dgm:pt modelId="{CE49DE77-6C4C-45CA-ABAF-2D190C9A96CB}" type="sibTrans" cxnId="{099A2D2A-D15D-485B-BBFE-CABF1EC25A7B}">
      <dgm:prSet/>
      <dgm:spPr/>
      <dgm:t>
        <a:bodyPr/>
        <a:lstStyle/>
        <a:p>
          <a:endParaRPr lang="en-GB"/>
        </a:p>
      </dgm:t>
    </dgm:pt>
    <dgm:pt modelId="{D92976FC-9977-44A7-9436-6414F23F5028}">
      <dgm:prSet/>
      <dgm:spPr/>
      <dgm:t>
        <a:bodyPr/>
        <a:lstStyle/>
        <a:p>
          <a:r>
            <a:rPr lang="en-GB" dirty="0"/>
            <a:t>Module Lead: </a:t>
          </a:r>
        </a:p>
        <a:p>
          <a:r>
            <a:rPr lang="en-GB" dirty="0"/>
            <a:t>Dr Beverly Cole</a:t>
          </a:r>
          <a:endParaRPr lang="en-US" dirty="0"/>
        </a:p>
      </dgm:t>
    </dgm:pt>
    <dgm:pt modelId="{556E11F0-FA3F-4672-B375-AAEB1DD81538}" type="parTrans" cxnId="{FE21CEEE-45DE-488B-A706-BA26A5A6D4F6}">
      <dgm:prSet/>
      <dgm:spPr/>
      <dgm:t>
        <a:bodyPr/>
        <a:lstStyle/>
        <a:p>
          <a:endParaRPr lang="en-GB"/>
        </a:p>
      </dgm:t>
    </dgm:pt>
    <dgm:pt modelId="{FCCDD922-1A3F-49E6-B48C-486B867F895A}" type="sibTrans" cxnId="{FE21CEEE-45DE-488B-A706-BA26A5A6D4F6}">
      <dgm:prSet/>
      <dgm:spPr/>
      <dgm:t>
        <a:bodyPr/>
        <a:lstStyle/>
        <a:p>
          <a:endParaRPr lang="en-GB"/>
        </a:p>
      </dgm:t>
    </dgm:pt>
    <dgm:pt modelId="{9ED2C2BE-FC4E-4131-B256-C147E42B53CF}" type="pres">
      <dgm:prSet presAssocID="{DF739049-5782-4296-A8E7-9F1B312F8A3B}" presName="diagram" presStyleCnt="0">
        <dgm:presLayoutVars>
          <dgm:dir/>
          <dgm:resizeHandles val="exact"/>
        </dgm:presLayoutVars>
      </dgm:prSet>
      <dgm:spPr/>
    </dgm:pt>
    <dgm:pt modelId="{3D8EB851-7E20-4032-9E52-B46B26DA7995}" type="pres">
      <dgm:prSet presAssocID="{6FDF0F03-32A6-4560-BEB1-A6261705BB4C}" presName="node" presStyleLbl="node1" presStyleIdx="0" presStyleCnt="3">
        <dgm:presLayoutVars>
          <dgm:bulletEnabled val="1"/>
        </dgm:presLayoutVars>
      </dgm:prSet>
      <dgm:spPr/>
    </dgm:pt>
    <dgm:pt modelId="{91B88E4B-5BEC-4FC7-889B-38FE66409675}" type="pres">
      <dgm:prSet presAssocID="{6C41541E-6422-4D14-9403-E474279163E4}" presName="sibTrans" presStyleCnt="0"/>
      <dgm:spPr/>
    </dgm:pt>
    <dgm:pt modelId="{24B7B5D9-5B56-4D53-AB7A-4B5E4BE67224}" type="pres">
      <dgm:prSet presAssocID="{ED59F02E-4A7B-4528-98E0-19F14E751FD5}" presName="node" presStyleLbl="node1" presStyleIdx="1" presStyleCnt="3">
        <dgm:presLayoutVars>
          <dgm:bulletEnabled val="1"/>
        </dgm:presLayoutVars>
      </dgm:prSet>
      <dgm:spPr/>
    </dgm:pt>
    <dgm:pt modelId="{CA6E4CC8-8049-49E2-9A2E-E12598F110EE}" type="pres">
      <dgm:prSet presAssocID="{CE49DE77-6C4C-45CA-ABAF-2D190C9A96CB}" presName="sibTrans" presStyleCnt="0"/>
      <dgm:spPr/>
    </dgm:pt>
    <dgm:pt modelId="{947A92C2-F63E-4BC1-81C7-1ECEDC29D274}" type="pres">
      <dgm:prSet presAssocID="{D92976FC-9977-44A7-9436-6414F23F5028}" presName="node" presStyleLbl="node1" presStyleIdx="2" presStyleCnt="3">
        <dgm:presLayoutVars>
          <dgm:bulletEnabled val="1"/>
        </dgm:presLayoutVars>
      </dgm:prSet>
      <dgm:spPr/>
    </dgm:pt>
  </dgm:ptLst>
  <dgm:cxnLst>
    <dgm:cxn modelId="{24F84204-B581-49E2-8B97-1E06D1B61510}" type="presOf" srcId="{DF739049-5782-4296-A8E7-9F1B312F8A3B}" destId="{9ED2C2BE-FC4E-4131-B256-C147E42B53CF}" srcOrd="0" destOrd="0" presId="urn:microsoft.com/office/officeart/2005/8/layout/default"/>
    <dgm:cxn modelId="{0C9F0F08-1E10-42C9-A78B-26A44EDC5AD8}" type="presOf" srcId="{6FDF0F03-32A6-4560-BEB1-A6261705BB4C}" destId="{3D8EB851-7E20-4032-9E52-B46B26DA7995}" srcOrd="0" destOrd="0" presId="urn:microsoft.com/office/officeart/2005/8/layout/default"/>
    <dgm:cxn modelId="{099A2D2A-D15D-485B-BBFE-CABF1EC25A7B}" srcId="{DF739049-5782-4296-A8E7-9F1B312F8A3B}" destId="{ED59F02E-4A7B-4528-98E0-19F14E751FD5}" srcOrd="1" destOrd="0" parTransId="{BD443774-E0C9-4E0C-8683-9D70178D29C3}" sibTransId="{CE49DE77-6C4C-45CA-ABAF-2D190C9A96CB}"/>
    <dgm:cxn modelId="{575A2E76-458B-4E0D-8642-5294B239191D}" srcId="{DF739049-5782-4296-A8E7-9F1B312F8A3B}" destId="{6FDF0F03-32A6-4560-BEB1-A6261705BB4C}" srcOrd="0" destOrd="0" parTransId="{6C35696B-C4B5-4C31-A5EC-DE4BC71C793A}" sibTransId="{6C41541E-6422-4D14-9403-E474279163E4}"/>
    <dgm:cxn modelId="{2E72B659-1732-447F-B6A9-13D0794EE8FC}" type="presOf" srcId="{D92976FC-9977-44A7-9436-6414F23F5028}" destId="{947A92C2-F63E-4BC1-81C7-1ECEDC29D274}" srcOrd="0" destOrd="0" presId="urn:microsoft.com/office/officeart/2005/8/layout/default"/>
    <dgm:cxn modelId="{EEF969C8-B90A-4EED-B2E3-7783C8E02E39}" type="presOf" srcId="{ED59F02E-4A7B-4528-98E0-19F14E751FD5}" destId="{24B7B5D9-5B56-4D53-AB7A-4B5E4BE67224}" srcOrd="0" destOrd="0" presId="urn:microsoft.com/office/officeart/2005/8/layout/default"/>
    <dgm:cxn modelId="{FE21CEEE-45DE-488B-A706-BA26A5A6D4F6}" srcId="{DF739049-5782-4296-A8E7-9F1B312F8A3B}" destId="{D92976FC-9977-44A7-9436-6414F23F5028}" srcOrd="2" destOrd="0" parTransId="{556E11F0-FA3F-4672-B375-AAEB1DD81538}" sibTransId="{FCCDD922-1A3F-49E6-B48C-486B867F895A}"/>
    <dgm:cxn modelId="{A50E83F4-A51F-474B-B657-12B385BE9AFB}" type="presParOf" srcId="{9ED2C2BE-FC4E-4131-B256-C147E42B53CF}" destId="{3D8EB851-7E20-4032-9E52-B46B26DA7995}" srcOrd="0" destOrd="0" presId="urn:microsoft.com/office/officeart/2005/8/layout/default"/>
    <dgm:cxn modelId="{953E4C70-5386-46C6-8F5E-0A79D50141C9}" type="presParOf" srcId="{9ED2C2BE-FC4E-4131-B256-C147E42B53CF}" destId="{91B88E4B-5BEC-4FC7-889B-38FE66409675}" srcOrd="1" destOrd="0" presId="urn:microsoft.com/office/officeart/2005/8/layout/default"/>
    <dgm:cxn modelId="{D330D9FC-D19E-480C-8E8B-6EC1EACA90C0}" type="presParOf" srcId="{9ED2C2BE-FC4E-4131-B256-C147E42B53CF}" destId="{24B7B5D9-5B56-4D53-AB7A-4B5E4BE67224}" srcOrd="2" destOrd="0" presId="urn:microsoft.com/office/officeart/2005/8/layout/default"/>
    <dgm:cxn modelId="{5AC19483-472E-4287-BB60-71E903F729BB}" type="presParOf" srcId="{9ED2C2BE-FC4E-4131-B256-C147E42B53CF}" destId="{CA6E4CC8-8049-49E2-9A2E-E12598F110EE}" srcOrd="3" destOrd="0" presId="urn:microsoft.com/office/officeart/2005/8/layout/default"/>
    <dgm:cxn modelId="{78F3CA8A-915E-4BBA-97B1-DA2E116157BA}" type="presParOf" srcId="{9ED2C2BE-FC4E-4131-B256-C147E42B53CF}" destId="{947A92C2-F63E-4BC1-81C7-1ECEDC29D274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3153A12-D373-4BEA-8EFB-74DDBF4C398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086A6D3-36FF-4E94-8C44-A8414AD79E43}">
      <dgm:prSet/>
      <dgm:spPr/>
      <dgm:t>
        <a:bodyPr/>
        <a:lstStyle/>
        <a:p>
          <a:r>
            <a:rPr lang="en-GB"/>
            <a:t>Welcoming Activity – Basic ground rules  </a:t>
          </a:r>
          <a:endParaRPr lang="en-US"/>
        </a:p>
      </dgm:t>
    </dgm:pt>
    <dgm:pt modelId="{B5B98B4B-182C-4519-91D8-F9F531ADB1A8}" type="parTrans" cxnId="{A46D0B68-BA65-4217-A6E5-0E5AB677389F}">
      <dgm:prSet/>
      <dgm:spPr/>
      <dgm:t>
        <a:bodyPr/>
        <a:lstStyle/>
        <a:p>
          <a:endParaRPr lang="en-US"/>
        </a:p>
      </dgm:t>
    </dgm:pt>
    <dgm:pt modelId="{49ECE6B3-B1EE-4510-84B3-866D951032C8}" type="sibTrans" cxnId="{A46D0B68-BA65-4217-A6E5-0E5AB677389F}">
      <dgm:prSet/>
      <dgm:spPr/>
      <dgm:t>
        <a:bodyPr/>
        <a:lstStyle/>
        <a:p>
          <a:endParaRPr lang="en-US"/>
        </a:p>
      </dgm:t>
    </dgm:pt>
    <dgm:pt modelId="{232B24F8-9214-4815-8103-9D7EB41FD145}">
      <dgm:prSet/>
      <dgm:spPr/>
      <dgm:t>
        <a:bodyPr/>
        <a:lstStyle/>
        <a:p>
          <a:r>
            <a:rPr lang="en-GB"/>
            <a:t>Module overview – Learning Outcomes</a:t>
          </a:r>
          <a:endParaRPr lang="en-US"/>
        </a:p>
      </dgm:t>
    </dgm:pt>
    <dgm:pt modelId="{9E3C9992-1483-4F33-9494-842FC27A2213}" type="parTrans" cxnId="{73AA6B29-FF5F-437F-902B-8D8365E274BA}">
      <dgm:prSet/>
      <dgm:spPr/>
      <dgm:t>
        <a:bodyPr/>
        <a:lstStyle/>
        <a:p>
          <a:endParaRPr lang="en-US"/>
        </a:p>
      </dgm:t>
    </dgm:pt>
    <dgm:pt modelId="{BC9D3907-F200-40D2-9F36-A8EA2B544631}" type="sibTrans" cxnId="{73AA6B29-FF5F-437F-902B-8D8365E274BA}">
      <dgm:prSet/>
      <dgm:spPr/>
      <dgm:t>
        <a:bodyPr/>
        <a:lstStyle/>
        <a:p>
          <a:endParaRPr lang="en-US"/>
        </a:p>
      </dgm:t>
    </dgm:pt>
    <dgm:pt modelId="{7AB94355-106A-4BB5-93AF-8F85968FEC2E}">
      <dgm:prSet/>
      <dgm:spPr/>
      <dgm:t>
        <a:bodyPr/>
        <a:lstStyle/>
        <a:p>
          <a:r>
            <a:rPr lang="en-GB"/>
            <a:t>Assessment Overviews</a:t>
          </a:r>
          <a:endParaRPr lang="en-US"/>
        </a:p>
      </dgm:t>
    </dgm:pt>
    <dgm:pt modelId="{F4D6C93E-28F2-4D7F-9F15-E1F0EB12EFD1}" type="parTrans" cxnId="{51A66924-9CC6-4E2A-A630-2B563ADDC20D}">
      <dgm:prSet/>
      <dgm:spPr/>
      <dgm:t>
        <a:bodyPr/>
        <a:lstStyle/>
        <a:p>
          <a:endParaRPr lang="en-US"/>
        </a:p>
      </dgm:t>
    </dgm:pt>
    <dgm:pt modelId="{8DA40678-3CD4-4F68-931A-5F80FCC00A93}" type="sibTrans" cxnId="{51A66924-9CC6-4E2A-A630-2B563ADDC20D}">
      <dgm:prSet/>
      <dgm:spPr/>
      <dgm:t>
        <a:bodyPr/>
        <a:lstStyle/>
        <a:p>
          <a:endParaRPr lang="en-US"/>
        </a:p>
      </dgm:t>
    </dgm:pt>
    <dgm:pt modelId="{07B4A2EB-77EF-4CF4-AF73-AB13796CD79F}">
      <dgm:prSet/>
      <dgm:spPr/>
      <dgm:t>
        <a:bodyPr/>
        <a:lstStyle/>
        <a:p>
          <a:r>
            <a:rPr lang="en-GB"/>
            <a:t>Placement Overview – Professionalism </a:t>
          </a:r>
          <a:endParaRPr lang="en-US"/>
        </a:p>
      </dgm:t>
    </dgm:pt>
    <dgm:pt modelId="{5A5FB588-6F02-4506-AC7E-F6A01D3F4927}" type="parTrans" cxnId="{12FF7C8F-C077-4115-9FCC-338609592234}">
      <dgm:prSet/>
      <dgm:spPr/>
      <dgm:t>
        <a:bodyPr/>
        <a:lstStyle/>
        <a:p>
          <a:endParaRPr lang="en-US"/>
        </a:p>
      </dgm:t>
    </dgm:pt>
    <dgm:pt modelId="{FCC9DAF0-5906-45FB-86FE-E67EC1FB3657}" type="sibTrans" cxnId="{12FF7C8F-C077-4115-9FCC-338609592234}">
      <dgm:prSet/>
      <dgm:spPr/>
      <dgm:t>
        <a:bodyPr/>
        <a:lstStyle/>
        <a:p>
          <a:endParaRPr lang="en-US"/>
        </a:p>
      </dgm:t>
    </dgm:pt>
    <dgm:pt modelId="{D963BB6D-0DD0-4BA3-A325-F2944439FC2E}">
      <dgm:prSet/>
      <dgm:spPr/>
      <dgm:t>
        <a:bodyPr/>
        <a:lstStyle/>
        <a:p>
          <a:r>
            <a:rPr lang="en-GB"/>
            <a:t>Ethics and competence  - BACP counselling skills framework </a:t>
          </a:r>
          <a:endParaRPr lang="en-US"/>
        </a:p>
      </dgm:t>
    </dgm:pt>
    <dgm:pt modelId="{6CE69B59-681D-4D65-BCE0-92F97A5FC3F4}" type="parTrans" cxnId="{714B6EDA-9D91-401A-AA22-8DDBC6D1BFEA}">
      <dgm:prSet/>
      <dgm:spPr/>
      <dgm:t>
        <a:bodyPr/>
        <a:lstStyle/>
        <a:p>
          <a:endParaRPr lang="en-US"/>
        </a:p>
      </dgm:t>
    </dgm:pt>
    <dgm:pt modelId="{4E168FC5-0AED-41A7-BEF7-D5362DA77A53}" type="sibTrans" cxnId="{714B6EDA-9D91-401A-AA22-8DDBC6D1BFEA}">
      <dgm:prSet/>
      <dgm:spPr/>
      <dgm:t>
        <a:bodyPr/>
        <a:lstStyle/>
        <a:p>
          <a:endParaRPr lang="en-US"/>
        </a:p>
      </dgm:t>
    </dgm:pt>
    <dgm:pt modelId="{320C8ECA-8570-4E46-975D-03672CE5FA5C}" type="pres">
      <dgm:prSet presAssocID="{83153A12-D373-4BEA-8EFB-74DDBF4C3984}" presName="vert0" presStyleCnt="0">
        <dgm:presLayoutVars>
          <dgm:dir/>
          <dgm:animOne val="branch"/>
          <dgm:animLvl val="lvl"/>
        </dgm:presLayoutVars>
      </dgm:prSet>
      <dgm:spPr/>
    </dgm:pt>
    <dgm:pt modelId="{5CB501F8-3861-4D63-B468-5A43E51E319E}" type="pres">
      <dgm:prSet presAssocID="{9086A6D3-36FF-4E94-8C44-A8414AD79E43}" presName="thickLine" presStyleLbl="alignNode1" presStyleIdx="0" presStyleCnt="5"/>
      <dgm:spPr/>
    </dgm:pt>
    <dgm:pt modelId="{A6EBC8C9-B740-4DA2-B4CE-19ADEB91B9F3}" type="pres">
      <dgm:prSet presAssocID="{9086A6D3-36FF-4E94-8C44-A8414AD79E43}" presName="horz1" presStyleCnt="0"/>
      <dgm:spPr/>
    </dgm:pt>
    <dgm:pt modelId="{BC3EF83B-32F5-4725-A6E4-018182C81ECD}" type="pres">
      <dgm:prSet presAssocID="{9086A6D3-36FF-4E94-8C44-A8414AD79E43}" presName="tx1" presStyleLbl="revTx" presStyleIdx="0" presStyleCnt="5"/>
      <dgm:spPr/>
    </dgm:pt>
    <dgm:pt modelId="{371686B8-95B6-4999-A37E-6963A5C30888}" type="pres">
      <dgm:prSet presAssocID="{9086A6D3-36FF-4E94-8C44-A8414AD79E43}" presName="vert1" presStyleCnt="0"/>
      <dgm:spPr/>
    </dgm:pt>
    <dgm:pt modelId="{8BFDCBF0-BB7A-4946-8E91-6963EE299CEE}" type="pres">
      <dgm:prSet presAssocID="{232B24F8-9214-4815-8103-9D7EB41FD145}" presName="thickLine" presStyleLbl="alignNode1" presStyleIdx="1" presStyleCnt="5"/>
      <dgm:spPr/>
    </dgm:pt>
    <dgm:pt modelId="{B8B827D0-6356-4991-91F6-0DC69FFE86F6}" type="pres">
      <dgm:prSet presAssocID="{232B24F8-9214-4815-8103-9D7EB41FD145}" presName="horz1" presStyleCnt="0"/>
      <dgm:spPr/>
    </dgm:pt>
    <dgm:pt modelId="{A467CAE0-6E9A-4D4E-85BC-E575F2E030CB}" type="pres">
      <dgm:prSet presAssocID="{232B24F8-9214-4815-8103-9D7EB41FD145}" presName="tx1" presStyleLbl="revTx" presStyleIdx="1" presStyleCnt="5"/>
      <dgm:spPr/>
    </dgm:pt>
    <dgm:pt modelId="{ECD183E9-01F8-4CFE-9912-0E5C5897A6EF}" type="pres">
      <dgm:prSet presAssocID="{232B24F8-9214-4815-8103-9D7EB41FD145}" presName="vert1" presStyleCnt="0"/>
      <dgm:spPr/>
    </dgm:pt>
    <dgm:pt modelId="{25BE2B6F-0896-48B9-9811-076F24F9DCBD}" type="pres">
      <dgm:prSet presAssocID="{7AB94355-106A-4BB5-93AF-8F85968FEC2E}" presName="thickLine" presStyleLbl="alignNode1" presStyleIdx="2" presStyleCnt="5"/>
      <dgm:spPr/>
    </dgm:pt>
    <dgm:pt modelId="{CDA73B4A-05F6-4FA6-A765-1D6B87A8F884}" type="pres">
      <dgm:prSet presAssocID="{7AB94355-106A-4BB5-93AF-8F85968FEC2E}" presName="horz1" presStyleCnt="0"/>
      <dgm:spPr/>
    </dgm:pt>
    <dgm:pt modelId="{51B1E933-F2A2-414E-972A-67A59F772814}" type="pres">
      <dgm:prSet presAssocID="{7AB94355-106A-4BB5-93AF-8F85968FEC2E}" presName="tx1" presStyleLbl="revTx" presStyleIdx="2" presStyleCnt="5"/>
      <dgm:spPr/>
    </dgm:pt>
    <dgm:pt modelId="{7788D98D-638F-43AA-9797-F235772B93BC}" type="pres">
      <dgm:prSet presAssocID="{7AB94355-106A-4BB5-93AF-8F85968FEC2E}" presName="vert1" presStyleCnt="0"/>
      <dgm:spPr/>
    </dgm:pt>
    <dgm:pt modelId="{E75D8729-5FDD-480D-8FD4-16B1DA856BC5}" type="pres">
      <dgm:prSet presAssocID="{07B4A2EB-77EF-4CF4-AF73-AB13796CD79F}" presName="thickLine" presStyleLbl="alignNode1" presStyleIdx="3" presStyleCnt="5"/>
      <dgm:spPr/>
    </dgm:pt>
    <dgm:pt modelId="{A2134221-8C40-4DFE-BAFF-94EA756AD242}" type="pres">
      <dgm:prSet presAssocID="{07B4A2EB-77EF-4CF4-AF73-AB13796CD79F}" presName="horz1" presStyleCnt="0"/>
      <dgm:spPr/>
    </dgm:pt>
    <dgm:pt modelId="{7E0392CD-DD60-4544-A49B-0F214F749CC1}" type="pres">
      <dgm:prSet presAssocID="{07B4A2EB-77EF-4CF4-AF73-AB13796CD79F}" presName="tx1" presStyleLbl="revTx" presStyleIdx="3" presStyleCnt="5"/>
      <dgm:spPr/>
    </dgm:pt>
    <dgm:pt modelId="{3884E02A-BD84-47B9-85FF-EFE3AC9998DA}" type="pres">
      <dgm:prSet presAssocID="{07B4A2EB-77EF-4CF4-AF73-AB13796CD79F}" presName="vert1" presStyleCnt="0"/>
      <dgm:spPr/>
    </dgm:pt>
    <dgm:pt modelId="{B27CB097-B0ED-4CB9-A4C5-15D0F63C3B16}" type="pres">
      <dgm:prSet presAssocID="{D963BB6D-0DD0-4BA3-A325-F2944439FC2E}" presName="thickLine" presStyleLbl="alignNode1" presStyleIdx="4" presStyleCnt="5"/>
      <dgm:spPr/>
    </dgm:pt>
    <dgm:pt modelId="{6B767C77-50D5-4C16-B528-B3E6459BA0A2}" type="pres">
      <dgm:prSet presAssocID="{D963BB6D-0DD0-4BA3-A325-F2944439FC2E}" presName="horz1" presStyleCnt="0"/>
      <dgm:spPr/>
    </dgm:pt>
    <dgm:pt modelId="{63B1B4B6-0702-424D-BFA0-F116EF8AC326}" type="pres">
      <dgm:prSet presAssocID="{D963BB6D-0DD0-4BA3-A325-F2944439FC2E}" presName="tx1" presStyleLbl="revTx" presStyleIdx="4" presStyleCnt="5"/>
      <dgm:spPr/>
    </dgm:pt>
    <dgm:pt modelId="{A5EFF38E-42B5-454E-83F3-14405AB1BB8F}" type="pres">
      <dgm:prSet presAssocID="{D963BB6D-0DD0-4BA3-A325-F2944439FC2E}" presName="vert1" presStyleCnt="0"/>
      <dgm:spPr/>
    </dgm:pt>
  </dgm:ptLst>
  <dgm:cxnLst>
    <dgm:cxn modelId="{51A66924-9CC6-4E2A-A630-2B563ADDC20D}" srcId="{83153A12-D373-4BEA-8EFB-74DDBF4C3984}" destId="{7AB94355-106A-4BB5-93AF-8F85968FEC2E}" srcOrd="2" destOrd="0" parTransId="{F4D6C93E-28F2-4D7F-9F15-E1F0EB12EFD1}" sibTransId="{8DA40678-3CD4-4F68-931A-5F80FCC00A93}"/>
    <dgm:cxn modelId="{73AA6B29-FF5F-437F-902B-8D8365E274BA}" srcId="{83153A12-D373-4BEA-8EFB-74DDBF4C3984}" destId="{232B24F8-9214-4815-8103-9D7EB41FD145}" srcOrd="1" destOrd="0" parTransId="{9E3C9992-1483-4F33-9494-842FC27A2213}" sibTransId="{BC9D3907-F200-40D2-9F36-A8EA2B544631}"/>
    <dgm:cxn modelId="{1128A337-0363-479E-A411-55D76A816A60}" type="presOf" srcId="{D963BB6D-0DD0-4BA3-A325-F2944439FC2E}" destId="{63B1B4B6-0702-424D-BFA0-F116EF8AC326}" srcOrd="0" destOrd="0" presId="urn:microsoft.com/office/officeart/2008/layout/LinedList"/>
    <dgm:cxn modelId="{A46D0B68-BA65-4217-A6E5-0E5AB677389F}" srcId="{83153A12-D373-4BEA-8EFB-74DDBF4C3984}" destId="{9086A6D3-36FF-4E94-8C44-A8414AD79E43}" srcOrd="0" destOrd="0" parTransId="{B5B98B4B-182C-4519-91D8-F9F531ADB1A8}" sibTransId="{49ECE6B3-B1EE-4510-84B3-866D951032C8}"/>
    <dgm:cxn modelId="{3DA2D64A-5540-405D-8EAE-72673CFB71AA}" type="presOf" srcId="{232B24F8-9214-4815-8103-9D7EB41FD145}" destId="{A467CAE0-6E9A-4D4E-85BC-E575F2E030CB}" srcOrd="0" destOrd="0" presId="urn:microsoft.com/office/officeart/2008/layout/LinedList"/>
    <dgm:cxn modelId="{AEC37374-87CB-4D84-90C3-BBE94C964BA4}" type="presOf" srcId="{9086A6D3-36FF-4E94-8C44-A8414AD79E43}" destId="{BC3EF83B-32F5-4725-A6E4-018182C81ECD}" srcOrd="0" destOrd="0" presId="urn:microsoft.com/office/officeart/2008/layout/LinedList"/>
    <dgm:cxn modelId="{12FF7C8F-C077-4115-9FCC-338609592234}" srcId="{83153A12-D373-4BEA-8EFB-74DDBF4C3984}" destId="{07B4A2EB-77EF-4CF4-AF73-AB13796CD79F}" srcOrd="3" destOrd="0" parTransId="{5A5FB588-6F02-4506-AC7E-F6A01D3F4927}" sibTransId="{FCC9DAF0-5906-45FB-86FE-E67EC1FB3657}"/>
    <dgm:cxn modelId="{B06D5698-1B79-4ED8-B7A1-C8E1E16C062C}" type="presOf" srcId="{7AB94355-106A-4BB5-93AF-8F85968FEC2E}" destId="{51B1E933-F2A2-414E-972A-67A59F772814}" srcOrd="0" destOrd="0" presId="urn:microsoft.com/office/officeart/2008/layout/LinedList"/>
    <dgm:cxn modelId="{714B6EDA-9D91-401A-AA22-8DDBC6D1BFEA}" srcId="{83153A12-D373-4BEA-8EFB-74DDBF4C3984}" destId="{D963BB6D-0DD0-4BA3-A325-F2944439FC2E}" srcOrd="4" destOrd="0" parTransId="{6CE69B59-681D-4D65-BCE0-92F97A5FC3F4}" sibTransId="{4E168FC5-0AED-41A7-BEF7-D5362DA77A53}"/>
    <dgm:cxn modelId="{7CCC8DEB-7D9A-4E9C-94CA-D4899FCA82F6}" type="presOf" srcId="{83153A12-D373-4BEA-8EFB-74DDBF4C3984}" destId="{320C8ECA-8570-4E46-975D-03672CE5FA5C}" srcOrd="0" destOrd="0" presId="urn:microsoft.com/office/officeart/2008/layout/LinedList"/>
    <dgm:cxn modelId="{68197FEF-AC34-4A66-BC3E-27E4D6C776B7}" type="presOf" srcId="{07B4A2EB-77EF-4CF4-AF73-AB13796CD79F}" destId="{7E0392CD-DD60-4544-A49B-0F214F749CC1}" srcOrd="0" destOrd="0" presId="urn:microsoft.com/office/officeart/2008/layout/LinedList"/>
    <dgm:cxn modelId="{5657B39C-C49D-441A-A442-C348C941ABA4}" type="presParOf" srcId="{320C8ECA-8570-4E46-975D-03672CE5FA5C}" destId="{5CB501F8-3861-4D63-B468-5A43E51E319E}" srcOrd="0" destOrd="0" presId="urn:microsoft.com/office/officeart/2008/layout/LinedList"/>
    <dgm:cxn modelId="{B25430CC-7D63-4EEB-8DF1-C0955869FAF0}" type="presParOf" srcId="{320C8ECA-8570-4E46-975D-03672CE5FA5C}" destId="{A6EBC8C9-B740-4DA2-B4CE-19ADEB91B9F3}" srcOrd="1" destOrd="0" presId="urn:microsoft.com/office/officeart/2008/layout/LinedList"/>
    <dgm:cxn modelId="{FA4D3337-9EA6-4E2D-8CEE-129D023FBAC2}" type="presParOf" srcId="{A6EBC8C9-B740-4DA2-B4CE-19ADEB91B9F3}" destId="{BC3EF83B-32F5-4725-A6E4-018182C81ECD}" srcOrd="0" destOrd="0" presId="urn:microsoft.com/office/officeart/2008/layout/LinedList"/>
    <dgm:cxn modelId="{E88D50AA-48AD-472E-A57C-CFE4B8C91C3B}" type="presParOf" srcId="{A6EBC8C9-B740-4DA2-B4CE-19ADEB91B9F3}" destId="{371686B8-95B6-4999-A37E-6963A5C30888}" srcOrd="1" destOrd="0" presId="urn:microsoft.com/office/officeart/2008/layout/LinedList"/>
    <dgm:cxn modelId="{526521B0-3C88-4CA6-B2F9-0CD7827F6B5E}" type="presParOf" srcId="{320C8ECA-8570-4E46-975D-03672CE5FA5C}" destId="{8BFDCBF0-BB7A-4946-8E91-6963EE299CEE}" srcOrd="2" destOrd="0" presId="urn:microsoft.com/office/officeart/2008/layout/LinedList"/>
    <dgm:cxn modelId="{151E85D2-B872-467B-B833-09B2CACB2AC5}" type="presParOf" srcId="{320C8ECA-8570-4E46-975D-03672CE5FA5C}" destId="{B8B827D0-6356-4991-91F6-0DC69FFE86F6}" srcOrd="3" destOrd="0" presId="urn:microsoft.com/office/officeart/2008/layout/LinedList"/>
    <dgm:cxn modelId="{DA9268D2-E96F-4C3E-8961-E8D6B30CB44F}" type="presParOf" srcId="{B8B827D0-6356-4991-91F6-0DC69FFE86F6}" destId="{A467CAE0-6E9A-4D4E-85BC-E575F2E030CB}" srcOrd="0" destOrd="0" presId="urn:microsoft.com/office/officeart/2008/layout/LinedList"/>
    <dgm:cxn modelId="{A631D27A-5711-45CE-9AF8-C742E451A826}" type="presParOf" srcId="{B8B827D0-6356-4991-91F6-0DC69FFE86F6}" destId="{ECD183E9-01F8-4CFE-9912-0E5C5897A6EF}" srcOrd="1" destOrd="0" presId="urn:microsoft.com/office/officeart/2008/layout/LinedList"/>
    <dgm:cxn modelId="{8F72FE0B-8E30-4729-AAB3-C74F3D3C62F3}" type="presParOf" srcId="{320C8ECA-8570-4E46-975D-03672CE5FA5C}" destId="{25BE2B6F-0896-48B9-9811-076F24F9DCBD}" srcOrd="4" destOrd="0" presId="urn:microsoft.com/office/officeart/2008/layout/LinedList"/>
    <dgm:cxn modelId="{60502A26-E5AB-4DB4-B182-EC4F26404F5C}" type="presParOf" srcId="{320C8ECA-8570-4E46-975D-03672CE5FA5C}" destId="{CDA73B4A-05F6-4FA6-A765-1D6B87A8F884}" srcOrd="5" destOrd="0" presId="urn:microsoft.com/office/officeart/2008/layout/LinedList"/>
    <dgm:cxn modelId="{CEFC21BF-B8B3-4753-BB48-9F66E793ACEC}" type="presParOf" srcId="{CDA73B4A-05F6-4FA6-A765-1D6B87A8F884}" destId="{51B1E933-F2A2-414E-972A-67A59F772814}" srcOrd="0" destOrd="0" presId="urn:microsoft.com/office/officeart/2008/layout/LinedList"/>
    <dgm:cxn modelId="{AC61EB74-6377-4B5C-9A1A-D656C974F0D9}" type="presParOf" srcId="{CDA73B4A-05F6-4FA6-A765-1D6B87A8F884}" destId="{7788D98D-638F-43AA-9797-F235772B93BC}" srcOrd="1" destOrd="0" presId="urn:microsoft.com/office/officeart/2008/layout/LinedList"/>
    <dgm:cxn modelId="{4421F34E-59A1-4871-B08A-C17B56CFCA19}" type="presParOf" srcId="{320C8ECA-8570-4E46-975D-03672CE5FA5C}" destId="{E75D8729-5FDD-480D-8FD4-16B1DA856BC5}" srcOrd="6" destOrd="0" presId="urn:microsoft.com/office/officeart/2008/layout/LinedList"/>
    <dgm:cxn modelId="{012C5DCF-472D-4EAF-B09B-29229C6319EC}" type="presParOf" srcId="{320C8ECA-8570-4E46-975D-03672CE5FA5C}" destId="{A2134221-8C40-4DFE-BAFF-94EA756AD242}" srcOrd="7" destOrd="0" presId="urn:microsoft.com/office/officeart/2008/layout/LinedList"/>
    <dgm:cxn modelId="{B703A95D-8194-48A9-8DFE-3540EA14879D}" type="presParOf" srcId="{A2134221-8C40-4DFE-BAFF-94EA756AD242}" destId="{7E0392CD-DD60-4544-A49B-0F214F749CC1}" srcOrd="0" destOrd="0" presId="urn:microsoft.com/office/officeart/2008/layout/LinedList"/>
    <dgm:cxn modelId="{E00A0FA7-72E6-42D9-B9DE-CDDEBA64497E}" type="presParOf" srcId="{A2134221-8C40-4DFE-BAFF-94EA756AD242}" destId="{3884E02A-BD84-47B9-85FF-EFE3AC9998DA}" srcOrd="1" destOrd="0" presId="urn:microsoft.com/office/officeart/2008/layout/LinedList"/>
    <dgm:cxn modelId="{898B133B-82C7-4662-A5A5-D14B5D42688B}" type="presParOf" srcId="{320C8ECA-8570-4E46-975D-03672CE5FA5C}" destId="{B27CB097-B0ED-4CB9-A4C5-15D0F63C3B16}" srcOrd="8" destOrd="0" presId="urn:microsoft.com/office/officeart/2008/layout/LinedList"/>
    <dgm:cxn modelId="{69D4A5A7-5223-4864-9F2A-2DA71FBD6D3A}" type="presParOf" srcId="{320C8ECA-8570-4E46-975D-03672CE5FA5C}" destId="{6B767C77-50D5-4C16-B528-B3E6459BA0A2}" srcOrd="9" destOrd="0" presId="urn:microsoft.com/office/officeart/2008/layout/LinedList"/>
    <dgm:cxn modelId="{1C5F1AC1-6482-4171-9369-C4B3FA1C41AD}" type="presParOf" srcId="{6B767C77-50D5-4C16-B528-B3E6459BA0A2}" destId="{63B1B4B6-0702-424D-BFA0-F116EF8AC326}" srcOrd="0" destOrd="0" presId="urn:microsoft.com/office/officeart/2008/layout/LinedList"/>
    <dgm:cxn modelId="{A6AAC139-F034-4C3B-86F7-885BF64CD88A}" type="presParOf" srcId="{6B767C77-50D5-4C16-B528-B3E6459BA0A2}" destId="{A5EFF38E-42B5-454E-83F3-14405AB1BB8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E513F5A-3442-4F05-9F6B-0473382A10D6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DA1B4E7-0013-4699-8768-607FACCD1C0A}">
      <dgm:prSet/>
      <dgm:spPr/>
      <dgm:t>
        <a:bodyPr/>
        <a:lstStyle/>
        <a:p>
          <a:r>
            <a:rPr lang="en-GB"/>
            <a:t>Moodle Page</a:t>
          </a:r>
          <a:endParaRPr lang="en-US"/>
        </a:p>
      </dgm:t>
    </dgm:pt>
    <dgm:pt modelId="{C38B8A85-D6E7-4DC3-9BEA-0E414A08012D}" type="parTrans" cxnId="{A81C540B-B916-4837-9C21-53361A2AEE03}">
      <dgm:prSet/>
      <dgm:spPr/>
      <dgm:t>
        <a:bodyPr/>
        <a:lstStyle/>
        <a:p>
          <a:endParaRPr lang="en-US"/>
        </a:p>
      </dgm:t>
    </dgm:pt>
    <dgm:pt modelId="{2D29805D-5103-4044-962F-B5138F31813A}" type="sibTrans" cxnId="{A81C540B-B916-4837-9C21-53361A2AEE03}">
      <dgm:prSet/>
      <dgm:spPr/>
      <dgm:t>
        <a:bodyPr/>
        <a:lstStyle/>
        <a:p>
          <a:endParaRPr lang="en-US"/>
        </a:p>
      </dgm:t>
    </dgm:pt>
    <dgm:pt modelId="{0576D7C1-63A0-4555-B9B7-E4A33D964783}">
      <dgm:prSet/>
      <dgm:spPr/>
      <dgm:t>
        <a:bodyPr/>
        <a:lstStyle/>
        <a:p>
          <a:r>
            <a:rPr lang="en-GB"/>
            <a:t>Assessment Guidance and Turnitin Portal Titles</a:t>
          </a:r>
          <a:endParaRPr lang="en-US"/>
        </a:p>
      </dgm:t>
    </dgm:pt>
    <dgm:pt modelId="{E972D28B-1649-4944-BB17-73CCF3271C0B}" type="parTrans" cxnId="{A2EEC0A0-438F-442B-8769-D7D6C93E262C}">
      <dgm:prSet/>
      <dgm:spPr/>
      <dgm:t>
        <a:bodyPr/>
        <a:lstStyle/>
        <a:p>
          <a:endParaRPr lang="en-US"/>
        </a:p>
      </dgm:t>
    </dgm:pt>
    <dgm:pt modelId="{FED51537-7706-4FF9-BFFE-049D26B58F11}" type="sibTrans" cxnId="{A2EEC0A0-438F-442B-8769-D7D6C93E262C}">
      <dgm:prSet/>
      <dgm:spPr/>
      <dgm:t>
        <a:bodyPr/>
        <a:lstStyle/>
        <a:p>
          <a:endParaRPr lang="en-US"/>
        </a:p>
      </dgm:t>
    </dgm:pt>
    <dgm:pt modelId="{0014001F-8F69-4C08-B29D-4ADC00076A00}">
      <dgm:prSet/>
      <dgm:spPr/>
      <dgm:t>
        <a:bodyPr/>
        <a:lstStyle/>
        <a:p>
          <a:r>
            <a:rPr lang="en-GB"/>
            <a:t>Module Descriptor </a:t>
          </a:r>
          <a:endParaRPr lang="en-US"/>
        </a:p>
      </dgm:t>
    </dgm:pt>
    <dgm:pt modelId="{8A8B90FE-E858-45C1-B262-8AFED7D896E0}" type="parTrans" cxnId="{C1A0B5F3-6A84-4AD3-B22E-AD382E9CFE1F}">
      <dgm:prSet/>
      <dgm:spPr/>
      <dgm:t>
        <a:bodyPr/>
        <a:lstStyle/>
        <a:p>
          <a:endParaRPr lang="en-US"/>
        </a:p>
      </dgm:t>
    </dgm:pt>
    <dgm:pt modelId="{3916F27F-6B04-4D37-9D33-E9CD2A8DB5AE}" type="sibTrans" cxnId="{C1A0B5F3-6A84-4AD3-B22E-AD382E9CFE1F}">
      <dgm:prSet/>
      <dgm:spPr/>
      <dgm:t>
        <a:bodyPr/>
        <a:lstStyle/>
        <a:p>
          <a:endParaRPr lang="en-US"/>
        </a:p>
      </dgm:t>
    </dgm:pt>
    <dgm:pt modelId="{81E0198E-5A43-479F-8D0F-0F0F76A32C0F}">
      <dgm:prSet/>
      <dgm:spPr/>
      <dgm:t>
        <a:bodyPr/>
        <a:lstStyle/>
        <a:p>
          <a:r>
            <a:rPr lang="en-GB"/>
            <a:t>Weekly Tiles</a:t>
          </a:r>
          <a:endParaRPr lang="en-US"/>
        </a:p>
      </dgm:t>
    </dgm:pt>
    <dgm:pt modelId="{D23F13F3-5647-4C9D-AE75-486C661E509E}" type="parTrans" cxnId="{EE9CB37E-A5C9-41FF-BC51-3BEF659D5ECA}">
      <dgm:prSet/>
      <dgm:spPr/>
      <dgm:t>
        <a:bodyPr/>
        <a:lstStyle/>
        <a:p>
          <a:endParaRPr lang="en-US"/>
        </a:p>
      </dgm:t>
    </dgm:pt>
    <dgm:pt modelId="{F7CB5A78-F1ED-447A-BD3E-A8AE12CDDA6F}" type="sibTrans" cxnId="{EE9CB37E-A5C9-41FF-BC51-3BEF659D5ECA}">
      <dgm:prSet/>
      <dgm:spPr/>
      <dgm:t>
        <a:bodyPr/>
        <a:lstStyle/>
        <a:p>
          <a:endParaRPr lang="en-US"/>
        </a:p>
      </dgm:t>
    </dgm:pt>
    <dgm:pt modelId="{AE9DA7B8-2838-4F62-9F8E-948605900C88}">
      <dgm:prSet/>
      <dgm:spPr/>
      <dgm:t>
        <a:bodyPr/>
        <a:lstStyle/>
        <a:p>
          <a:r>
            <a:rPr lang="en-GB"/>
            <a:t>Working in a circle – creating a safe place</a:t>
          </a:r>
          <a:endParaRPr lang="en-US"/>
        </a:p>
      </dgm:t>
    </dgm:pt>
    <dgm:pt modelId="{9A3E46B9-93D0-4BA5-8F84-09E6A0FB0E7B}" type="parTrans" cxnId="{35C97A57-B85F-464D-B318-625968C1D1B9}">
      <dgm:prSet/>
      <dgm:spPr/>
      <dgm:t>
        <a:bodyPr/>
        <a:lstStyle/>
        <a:p>
          <a:endParaRPr lang="en-US"/>
        </a:p>
      </dgm:t>
    </dgm:pt>
    <dgm:pt modelId="{8C1D458D-4A26-44BF-A5E2-40162242A29C}" type="sibTrans" cxnId="{35C97A57-B85F-464D-B318-625968C1D1B9}">
      <dgm:prSet/>
      <dgm:spPr/>
      <dgm:t>
        <a:bodyPr/>
        <a:lstStyle/>
        <a:p>
          <a:endParaRPr lang="en-US"/>
        </a:p>
      </dgm:t>
    </dgm:pt>
    <dgm:pt modelId="{B3DA573B-562A-44C1-AD3C-C8711DD47F59}" type="pres">
      <dgm:prSet presAssocID="{0E513F5A-3442-4F05-9F6B-0473382A10D6}" presName="vert0" presStyleCnt="0">
        <dgm:presLayoutVars>
          <dgm:dir/>
          <dgm:animOne val="branch"/>
          <dgm:animLvl val="lvl"/>
        </dgm:presLayoutVars>
      </dgm:prSet>
      <dgm:spPr/>
    </dgm:pt>
    <dgm:pt modelId="{DB5B6793-0007-4DCF-ABDD-2DC7942250A1}" type="pres">
      <dgm:prSet presAssocID="{CDA1B4E7-0013-4699-8768-607FACCD1C0A}" presName="thickLine" presStyleLbl="alignNode1" presStyleIdx="0" presStyleCnt="1"/>
      <dgm:spPr/>
    </dgm:pt>
    <dgm:pt modelId="{E63FC8EE-E49F-4960-8B3D-05BC5CC4B898}" type="pres">
      <dgm:prSet presAssocID="{CDA1B4E7-0013-4699-8768-607FACCD1C0A}" presName="horz1" presStyleCnt="0"/>
      <dgm:spPr/>
    </dgm:pt>
    <dgm:pt modelId="{07D64108-C657-4EAC-8B1F-E6013E456A01}" type="pres">
      <dgm:prSet presAssocID="{CDA1B4E7-0013-4699-8768-607FACCD1C0A}" presName="tx1" presStyleLbl="revTx" presStyleIdx="0" presStyleCnt="5"/>
      <dgm:spPr/>
    </dgm:pt>
    <dgm:pt modelId="{5D911B31-D8CA-470D-97F5-642C1CBA771F}" type="pres">
      <dgm:prSet presAssocID="{CDA1B4E7-0013-4699-8768-607FACCD1C0A}" presName="vert1" presStyleCnt="0"/>
      <dgm:spPr/>
    </dgm:pt>
    <dgm:pt modelId="{3DB80718-F5EB-4E21-9BA3-1B29E04F24AA}" type="pres">
      <dgm:prSet presAssocID="{0576D7C1-63A0-4555-B9B7-E4A33D964783}" presName="vertSpace2a" presStyleCnt="0"/>
      <dgm:spPr/>
    </dgm:pt>
    <dgm:pt modelId="{E0F6C73B-4907-4E55-8834-D90A8231F1F1}" type="pres">
      <dgm:prSet presAssocID="{0576D7C1-63A0-4555-B9B7-E4A33D964783}" presName="horz2" presStyleCnt="0"/>
      <dgm:spPr/>
    </dgm:pt>
    <dgm:pt modelId="{80978582-3501-4D6E-B27E-B28DA5E98122}" type="pres">
      <dgm:prSet presAssocID="{0576D7C1-63A0-4555-B9B7-E4A33D964783}" presName="horzSpace2" presStyleCnt="0"/>
      <dgm:spPr/>
    </dgm:pt>
    <dgm:pt modelId="{10B8CEB4-DE7C-48C4-9305-9E6FA57B0BBE}" type="pres">
      <dgm:prSet presAssocID="{0576D7C1-63A0-4555-B9B7-E4A33D964783}" presName="tx2" presStyleLbl="revTx" presStyleIdx="1" presStyleCnt="5"/>
      <dgm:spPr/>
    </dgm:pt>
    <dgm:pt modelId="{F51E4A64-2522-4DE3-A5B7-D884855A80B1}" type="pres">
      <dgm:prSet presAssocID="{0576D7C1-63A0-4555-B9B7-E4A33D964783}" presName="vert2" presStyleCnt="0"/>
      <dgm:spPr/>
    </dgm:pt>
    <dgm:pt modelId="{B08909FC-4E10-495E-8013-EA76737E4F77}" type="pres">
      <dgm:prSet presAssocID="{0576D7C1-63A0-4555-B9B7-E4A33D964783}" presName="thinLine2b" presStyleLbl="callout" presStyleIdx="0" presStyleCnt="4"/>
      <dgm:spPr/>
    </dgm:pt>
    <dgm:pt modelId="{CC42E2FF-B5A8-4B78-ACBF-9FFDD6B5C6A8}" type="pres">
      <dgm:prSet presAssocID="{0576D7C1-63A0-4555-B9B7-E4A33D964783}" presName="vertSpace2b" presStyleCnt="0"/>
      <dgm:spPr/>
    </dgm:pt>
    <dgm:pt modelId="{56A9B513-7A73-41AA-8DEA-F4932E15CC2C}" type="pres">
      <dgm:prSet presAssocID="{0014001F-8F69-4C08-B29D-4ADC00076A00}" presName="horz2" presStyleCnt="0"/>
      <dgm:spPr/>
    </dgm:pt>
    <dgm:pt modelId="{F79546E4-6A28-46EC-B8F3-9770F82A35F7}" type="pres">
      <dgm:prSet presAssocID="{0014001F-8F69-4C08-B29D-4ADC00076A00}" presName="horzSpace2" presStyleCnt="0"/>
      <dgm:spPr/>
    </dgm:pt>
    <dgm:pt modelId="{C90948DC-B9CB-4694-A940-B04315F22648}" type="pres">
      <dgm:prSet presAssocID="{0014001F-8F69-4C08-B29D-4ADC00076A00}" presName="tx2" presStyleLbl="revTx" presStyleIdx="2" presStyleCnt="5"/>
      <dgm:spPr/>
    </dgm:pt>
    <dgm:pt modelId="{6E105D0B-7748-4B54-A098-132D24B194A4}" type="pres">
      <dgm:prSet presAssocID="{0014001F-8F69-4C08-B29D-4ADC00076A00}" presName="vert2" presStyleCnt="0"/>
      <dgm:spPr/>
    </dgm:pt>
    <dgm:pt modelId="{00B0581E-CED4-4BB2-A9B1-F2B73DA183AC}" type="pres">
      <dgm:prSet presAssocID="{0014001F-8F69-4C08-B29D-4ADC00076A00}" presName="thinLine2b" presStyleLbl="callout" presStyleIdx="1" presStyleCnt="4"/>
      <dgm:spPr/>
    </dgm:pt>
    <dgm:pt modelId="{5496C35B-16A4-41E7-B850-D21D8DD1BE89}" type="pres">
      <dgm:prSet presAssocID="{0014001F-8F69-4C08-B29D-4ADC00076A00}" presName="vertSpace2b" presStyleCnt="0"/>
      <dgm:spPr/>
    </dgm:pt>
    <dgm:pt modelId="{A3A0E023-AB17-4D3D-9DB7-A578E03565A1}" type="pres">
      <dgm:prSet presAssocID="{81E0198E-5A43-479F-8D0F-0F0F76A32C0F}" presName="horz2" presStyleCnt="0"/>
      <dgm:spPr/>
    </dgm:pt>
    <dgm:pt modelId="{D4EDE18A-BAB8-4CDE-B9A8-41C46DA08283}" type="pres">
      <dgm:prSet presAssocID="{81E0198E-5A43-479F-8D0F-0F0F76A32C0F}" presName="horzSpace2" presStyleCnt="0"/>
      <dgm:spPr/>
    </dgm:pt>
    <dgm:pt modelId="{BE86D064-7E1F-49AA-89F3-8A4049C7A75A}" type="pres">
      <dgm:prSet presAssocID="{81E0198E-5A43-479F-8D0F-0F0F76A32C0F}" presName="tx2" presStyleLbl="revTx" presStyleIdx="3" presStyleCnt="5"/>
      <dgm:spPr/>
    </dgm:pt>
    <dgm:pt modelId="{B3151D95-335A-4F5C-9A15-00F81B953E70}" type="pres">
      <dgm:prSet presAssocID="{81E0198E-5A43-479F-8D0F-0F0F76A32C0F}" presName="vert2" presStyleCnt="0"/>
      <dgm:spPr/>
    </dgm:pt>
    <dgm:pt modelId="{162E51A7-5DB8-4A99-9987-4F5D1FF6747F}" type="pres">
      <dgm:prSet presAssocID="{81E0198E-5A43-479F-8D0F-0F0F76A32C0F}" presName="thinLine2b" presStyleLbl="callout" presStyleIdx="2" presStyleCnt="4"/>
      <dgm:spPr/>
    </dgm:pt>
    <dgm:pt modelId="{F0A7AE2D-04E2-4F6A-BD0A-B775D8D92751}" type="pres">
      <dgm:prSet presAssocID="{81E0198E-5A43-479F-8D0F-0F0F76A32C0F}" presName="vertSpace2b" presStyleCnt="0"/>
      <dgm:spPr/>
    </dgm:pt>
    <dgm:pt modelId="{16505C62-19DC-4F63-99C6-63AE73D8F604}" type="pres">
      <dgm:prSet presAssocID="{AE9DA7B8-2838-4F62-9F8E-948605900C88}" presName="horz2" presStyleCnt="0"/>
      <dgm:spPr/>
    </dgm:pt>
    <dgm:pt modelId="{0C09D744-9DA8-4623-867E-41FDC5EE8704}" type="pres">
      <dgm:prSet presAssocID="{AE9DA7B8-2838-4F62-9F8E-948605900C88}" presName="horzSpace2" presStyleCnt="0"/>
      <dgm:spPr/>
    </dgm:pt>
    <dgm:pt modelId="{C89A3544-9A56-4C7A-8F75-80C442BAC1BD}" type="pres">
      <dgm:prSet presAssocID="{AE9DA7B8-2838-4F62-9F8E-948605900C88}" presName="tx2" presStyleLbl="revTx" presStyleIdx="4" presStyleCnt="5"/>
      <dgm:spPr/>
    </dgm:pt>
    <dgm:pt modelId="{C2B18C5A-59AB-47B0-9C71-2BE8A743F392}" type="pres">
      <dgm:prSet presAssocID="{AE9DA7B8-2838-4F62-9F8E-948605900C88}" presName="vert2" presStyleCnt="0"/>
      <dgm:spPr/>
    </dgm:pt>
    <dgm:pt modelId="{3D3FD579-F5B3-4C36-9AD3-5ECD481BDC76}" type="pres">
      <dgm:prSet presAssocID="{AE9DA7B8-2838-4F62-9F8E-948605900C88}" presName="thinLine2b" presStyleLbl="callout" presStyleIdx="3" presStyleCnt="4"/>
      <dgm:spPr/>
    </dgm:pt>
    <dgm:pt modelId="{AF36375A-8000-458E-9AC0-5B1905151B8B}" type="pres">
      <dgm:prSet presAssocID="{AE9DA7B8-2838-4F62-9F8E-948605900C88}" presName="vertSpace2b" presStyleCnt="0"/>
      <dgm:spPr/>
    </dgm:pt>
  </dgm:ptLst>
  <dgm:cxnLst>
    <dgm:cxn modelId="{C44F2902-7657-4C5C-9B5D-91019AD7F7CC}" type="presOf" srcId="{0E513F5A-3442-4F05-9F6B-0473382A10D6}" destId="{B3DA573B-562A-44C1-AD3C-C8711DD47F59}" srcOrd="0" destOrd="0" presId="urn:microsoft.com/office/officeart/2008/layout/LinedList"/>
    <dgm:cxn modelId="{A81C540B-B916-4837-9C21-53361A2AEE03}" srcId="{0E513F5A-3442-4F05-9F6B-0473382A10D6}" destId="{CDA1B4E7-0013-4699-8768-607FACCD1C0A}" srcOrd="0" destOrd="0" parTransId="{C38B8A85-D6E7-4DC3-9BEA-0E414A08012D}" sibTransId="{2D29805D-5103-4044-962F-B5138F31813A}"/>
    <dgm:cxn modelId="{F9AC1928-A068-457E-AB7A-162329490327}" type="presOf" srcId="{0014001F-8F69-4C08-B29D-4ADC00076A00}" destId="{C90948DC-B9CB-4694-A940-B04315F22648}" srcOrd="0" destOrd="0" presId="urn:microsoft.com/office/officeart/2008/layout/LinedList"/>
    <dgm:cxn modelId="{D484BA3A-A612-47B5-BA2C-9E29134B4AF2}" type="presOf" srcId="{AE9DA7B8-2838-4F62-9F8E-948605900C88}" destId="{C89A3544-9A56-4C7A-8F75-80C442BAC1BD}" srcOrd="0" destOrd="0" presId="urn:microsoft.com/office/officeart/2008/layout/LinedList"/>
    <dgm:cxn modelId="{35C97A57-B85F-464D-B318-625968C1D1B9}" srcId="{CDA1B4E7-0013-4699-8768-607FACCD1C0A}" destId="{AE9DA7B8-2838-4F62-9F8E-948605900C88}" srcOrd="3" destOrd="0" parTransId="{9A3E46B9-93D0-4BA5-8F84-09E6A0FB0E7B}" sibTransId="{8C1D458D-4A26-44BF-A5E2-40162242A29C}"/>
    <dgm:cxn modelId="{EE9CB37E-A5C9-41FF-BC51-3BEF659D5ECA}" srcId="{CDA1B4E7-0013-4699-8768-607FACCD1C0A}" destId="{81E0198E-5A43-479F-8D0F-0F0F76A32C0F}" srcOrd="2" destOrd="0" parTransId="{D23F13F3-5647-4C9D-AE75-486C661E509E}" sibTransId="{F7CB5A78-F1ED-447A-BD3E-A8AE12CDDA6F}"/>
    <dgm:cxn modelId="{A2EEC0A0-438F-442B-8769-D7D6C93E262C}" srcId="{CDA1B4E7-0013-4699-8768-607FACCD1C0A}" destId="{0576D7C1-63A0-4555-B9B7-E4A33D964783}" srcOrd="0" destOrd="0" parTransId="{E972D28B-1649-4944-BB17-73CCF3271C0B}" sibTransId="{FED51537-7706-4FF9-BFFE-049D26B58F11}"/>
    <dgm:cxn modelId="{8CF239AE-6C5C-40E8-8CC5-3F0E6FA8A208}" type="presOf" srcId="{81E0198E-5A43-479F-8D0F-0F0F76A32C0F}" destId="{BE86D064-7E1F-49AA-89F3-8A4049C7A75A}" srcOrd="0" destOrd="0" presId="urn:microsoft.com/office/officeart/2008/layout/LinedList"/>
    <dgm:cxn modelId="{11E5A4BE-3E6F-45FA-B3A5-3A6963980C2C}" type="presOf" srcId="{CDA1B4E7-0013-4699-8768-607FACCD1C0A}" destId="{07D64108-C657-4EAC-8B1F-E6013E456A01}" srcOrd="0" destOrd="0" presId="urn:microsoft.com/office/officeart/2008/layout/LinedList"/>
    <dgm:cxn modelId="{067F91BF-0DB4-4D37-87CB-96632A8A4E74}" type="presOf" srcId="{0576D7C1-63A0-4555-B9B7-E4A33D964783}" destId="{10B8CEB4-DE7C-48C4-9305-9E6FA57B0BBE}" srcOrd="0" destOrd="0" presId="urn:microsoft.com/office/officeart/2008/layout/LinedList"/>
    <dgm:cxn modelId="{C1A0B5F3-6A84-4AD3-B22E-AD382E9CFE1F}" srcId="{CDA1B4E7-0013-4699-8768-607FACCD1C0A}" destId="{0014001F-8F69-4C08-B29D-4ADC00076A00}" srcOrd="1" destOrd="0" parTransId="{8A8B90FE-E858-45C1-B262-8AFED7D896E0}" sibTransId="{3916F27F-6B04-4D37-9D33-E9CD2A8DB5AE}"/>
    <dgm:cxn modelId="{65C0146A-422D-4391-AF22-B272CBF639E4}" type="presParOf" srcId="{B3DA573B-562A-44C1-AD3C-C8711DD47F59}" destId="{DB5B6793-0007-4DCF-ABDD-2DC7942250A1}" srcOrd="0" destOrd="0" presId="urn:microsoft.com/office/officeart/2008/layout/LinedList"/>
    <dgm:cxn modelId="{25C0CF2B-3F73-417F-A99C-EC1A56E95A92}" type="presParOf" srcId="{B3DA573B-562A-44C1-AD3C-C8711DD47F59}" destId="{E63FC8EE-E49F-4960-8B3D-05BC5CC4B898}" srcOrd="1" destOrd="0" presId="urn:microsoft.com/office/officeart/2008/layout/LinedList"/>
    <dgm:cxn modelId="{CC92C3F4-4691-419C-B203-35A0F3EEB73C}" type="presParOf" srcId="{E63FC8EE-E49F-4960-8B3D-05BC5CC4B898}" destId="{07D64108-C657-4EAC-8B1F-E6013E456A01}" srcOrd="0" destOrd="0" presId="urn:microsoft.com/office/officeart/2008/layout/LinedList"/>
    <dgm:cxn modelId="{6F76202C-536C-4DC5-A107-F50F89FA840A}" type="presParOf" srcId="{E63FC8EE-E49F-4960-8B3D-05BC5CC4B898}" destId="{5D911B31-D8CA-470D-97F5-642C1CBA771F}" srcOrd="1" destOrd="0" presId="urn:microsoft.com/office/officeart/2008/layout/LinedList"/>
    <dgm:cxn modelId="{57563CBE-97F0-4FCD-95FE-4BD93318A61B}" type="presParOf" srcId="{5D911B31-D8CA-470D-97F5-642C1CBA771F}" destId="{3DB80718-F5EB-4E21-9BA3-1B29E04F24AA}" srcOrd="0" destOrd="0" presId="urn:microsoft.com/office/officeart/2008/layout/LinedList"/>
    <dgm:cxn modelId="{3237F1FA-E362-4741-87DC-92524937AC5D}" type="presParOf" srcId="{5D911B31-D8CA-470D-97F5-642C1CBA771F}" destId="{E0F6C73B-4907-4E55-8834-D90A8231F1F1}" srcOrd="1" destOrd="0" presId="urn:microsoft.com/office/officeart/2008/layout/LinedList"/>
    <dgm:cxn modelId="{51086F0D-B757-451F-A5F9-9346BEB35588}" type="presParOf" srcId="{E0F6C73B-4907-4E55-8834-D90A8231F1F1}" destId="{80978582-3501-4D6E-B27E-B28DA5E98122}" srcOrd="0" destOrd="0" presId="urn:microsoft.com/office/officeart/2008/layout/LinedList"/>
    <dgm:cxn modelId="{740301AE-4ED5-417E-A608-8319E00CDD30}" type="presParOf" srcId="{E0F6C73B-4907-4E55-8834-D90A8231F1F1}" destId="{10B8CEB4-DE7C-48C4-9305-9E6FA57B0BBE}" srcOrd="1" destOrd="0" presId="urn:microsoft.com/office/officeart/2008/layout/LinedList"/>
    <dgm:cxn modelId="{CCD44002-E2E4-45B6-8D95-1934DEB87514}" type="presParOf" srcId="{E0F6C73B-4907-4E55-8834-D90A8231F1F1}" destId="{F51E4A64-2522-4DE3-A5B7-D884855A80B1}" srcOrd="2" destOrd="0" presId="urn:microsoft.com/office/officeart/2008/layout/LinedList"/>
    <dgm:cxn modelId="{CB172E5A-C21B-49A2-9EEF-CBC9B54CA99F}" type="presParOf" srcId="{5D911B31-D8CA-470D-97F5-642C1CBA771F}" destId="{B08909FC-4E10-495E-8013-EA76737E4F77}" srcOrd="2" destOrd="0" presId="urn:microsoft.com/office/officeart/2008/layout/LinedList"/>
    <dgm:cxn modelId="{89AD6801-5A5A-41B5-9B8C-55772C1A3824}" type="presParOf" srcId="{5D911B31-D8CA-470D-97F5-642C1CBA771F}" destId="{CC42E2FF-B5A8-4B78-ACBF-9FFDD6B5C6A8}" srcOrd="3" destOrd="0" presId="urn:microsoft.com/office/officeart/2008/layout/LinedList"/>
    <dgm:cxn modelId="{10F59E28-9389-4453-B585-E8DBA96B8E04}" type="presParOf" srcId="{5D911B31-D8CA-470D-97F5-642C1CBA771F}" destId="{56A9B513-7A73-41AA-8DEA-F4932E15CC2C}" srcOrd="4" destOrd="0" presId="urn:microsoft.com/office/officeart/2008/layout/LinedList"/>
    <dgm:cxn modelId="{D33DF1B1-18FB-45FF-BE32-9865D5602426}" type="presParOf" srcId="{56A9B513-7A73-41AA-8DEA-F4932E15CC2C}" destId="{F79546E4-6A28-46EC-B8F3-9770F82A35F7}" srcOrd="0" destOrd="0" presId="urn:microsoft.com/office/officeart/2008/layout/LinedList"/>
    <dgm:cxn modelId="{107C1AA9-A2A6-48EC-AF58-C8334C3F32BD}" type="presParOf" srcId="{56A9B513-7A73-41AA-8DEA-F4932E15CC2C}" destId="{C90948DC-B9CB-4694-A940-B04315F22648}" srcOrd="1" destOrd="0" presId="urn:microsoft.com/office/officeart/2008/layout/LinedList"/>
    <dgm:cxn modelId="{529ABD73-A5E8-4192-8EDE-9C3095E4425F}" type="presParOf" srcId="{56A9B513-7A73-41AA-8DEA-F4932E15CC2C}" destId="{6E105D0B-7748-4B54-A098-132D24B194A4}" srcOrd="2" destOrd="0" presId="urn:microsoft.com/office/officeart/2008/layout/LinedList"/>
    <dgm:cxn modelId="{2BF979CB-F89C-489D-A335-7E72CE5F7F9A}" type="presParOf" srcId="{5D911B31-D8CA-470D-97F5-642C1CBA771F}" destId="{00B0581E-CED4-4BB2-A9B1-F2B73DA183AC}" srcOrd="5" destOrd="0" presId="urn:microsoft.com/office/officeart/2008/layout/LinedList"/>
    <dgm:cxn modelId="{809CC2D2-1092-47A1-A6B3-4B5FC4FF932C}" type="presParOf" srcId="{5D911B31-D8CA-470D-97F5-642C1CBA771F}" destId="{5496C35B-16A4-41E7-B850-D21D8DD1BE89}" srcOrd="6" destOrd="0" presId="urn:microsoft.com/office/officeart/2008/layout/LinedList"/>
    <dgm:cxn modelId="{A3138874-8BFF-429A-894D-655BED217501}" type="presParOf" srcId="{5D911B31-D8CA-470D-97F5-642C1CBA771F}" destId="{A3A0E023-AB17-4D3D-9DB7-A578E03565A1}" srcOrd="7" destOrd="0" presId="urn:microsoft.com/office/officeart/2008/layout/LinedList"/>
    <dgm:cxn modelId="{967FDFB0-D9B2-4CEF-8FCB-3F26C5538728}" type="presParOf" srcId="{A3A0E023-AB17-4D3D-9DB7-A578E03565A1}" destId="{D4EDE18A-BAB8-4CDE-B9A8-41C46DA08283}" srcOrd="0" destOrd="0" presId="urn:microsoft.com/office/officeart/2008/layout/LinedList"/>
    <dgm:cxn modelId="{D99A9C71-9214-4AD3-A5D8-049E818BF39F}" type="presParOf" srcId="{A3A0E023-AB17-4D3D-9DB7-A578E03565A1}" destId="{BE86D064-7E1F-49AA-89F3-8A4049C7A75A}" srcOrd="1" destOrd="0" presId="urn:microsoft.com/office/officeart/2008/layout/LinedList"/>
    <dgm:cxn modelId="{84CF8D69-B3A1-452D-8A88-0228C02CD873}" type="presParOf" srcId="{A3A0E023-AB17-4D3D-9DB7-A578E03565A1}" destId="{B3151D95-335A-4F5C-9A15-00F81B953E70}" srcOrd="2" destOrd="0" presId="urn:microsoft.com/office/officeart/2008/layout/LinedList"/>
    <dgm:cxn modelId="{2945CDF7-C0C9-460C-BA4D-A02910FAE225}" type="presParOf" srcId="{5D911B31-D8CA-470D-97F5-642C1CBA771F}" destId="{162E51A7-5DB8-4A99-9987-4F5D1FF6747F}" srcOrd="8" destOrd="0" presId="urn:microsoft.com/office/officeart/2008/layout/LinedList"/>
    <dgm:cxn modelId="{E8B945E9-CFC6-4CAB-B688-D39D2282556C}" type="presParOf" srcId="{5D911B31-D8CA-470D-97F5-642C1CBA771F}" destId="{F0A7AE2D-04E2-4F6A-BD0A-B775D8D92751}" srcOrd="9" destOrd="0" presId="urn:microsoft.com/office/officeart/2008/layout/LinedList"/>
    <dgm:cxn modelId="{9A3C2E11-446A-46B2-BF07-F1E786C004A9}" type="presParOf" srcId="{5D911B31-D8CA-470D-97F5-642C1CBA771F}" destId="{16505C62-19DC-4F63-99C6-63AE73D8F604}" srcOrd="10" destOrd="0" presId="urn:microsoft.com/office/officeart/2008/layout/LinedList"/>
    <dgm:cxn modelId="{5797C556-B12B-44FB-87E9-9FC496AEC737}" type="presParOf" srcId="{16505C62-19DC-4F63-99C6-63AE73D8F604}" destId="{0C09D744-9DA8-4623-867E-41FDC5EE8704}" srcOrd="0" destOrd="0" presId="urn:microsoft.com/office/officeart/2008/layout/LinedList"/>
    <dgm:cxn modelId="{BCDBFB5A-2D9A-43D1-8473-D659B31CF092}" type="presParOf" srcId="{16505C62-19DC-4F63-99C6-63AE73D8F604}" destId="{C89A3544-9A56-4C7A-8F75-80C442BAC1BD}" srcOrd="1" destOrd="0" presId="urn:microsoft.com/office/officeart/2008/layout/LinedList"/>
    <dgm:cxn modelId="{52F9813C-F913-4475-842F-CBFF5138B66D}" type="presParOf" srcId="{16505C62-19DC-4F63-99C6-63AE73D8F604}" destId="{C2B18C5A-59AB-47B0-9C71-2BE8A743F392}" srcOrd="2" destOrd="0" presId="urn:microsoft.com/office/officeart/2008/layout/LinedList"/>
    <dgm:cxn modelId="{46A4D352-E180-4791-8139-1847F461DC93}" type="presParOf" srcId="{5D911B31-D8CA-470D-97F5-642C1CBA771F}" destId="{3D3FD579-F5B3-4C36-9AD3-5ECD481BDC76}" srcOrd="11" destOrd="0" presId="urn:microsoft.com/office/officeart/2008/layout/LinedList"/>
    <dgm:cxn modelId="{DEC07697-A24A-4064-8C5A-ED041A6B6C83}" type="presParOf" srcId="{5D911B31-D8CA-470D-97F5-642C1CBA771F}" destId="{AF36375A-8000-458E-9AC0-5B1905151B8B}" srcOrd="12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80370BE-B822-44F7-8686-5FC23C81451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190198F-8FCE-47F1-91B6-1E175C2D73BF}">
      <dgm:prSet/>
      <dgm:spPr/>
      <dgm:t>
        <a:bodyPr/>
        <a:lstStyle/>
        <a:p>
          <a:r>
            <a:rPr lang="en-GB"/>
            <a:t>Portfolio of Evidence from voluntary/work-based experience</a:t>
          </a:r>
          <a:endParaRPr lang="en-US"/>
        </a:p>
      </dgm:t>
    </dgm:pt>
    <dgm:pt modelId="{21DBE52F-5E50-4FAD-8C88-94082221DBC5}" type="parTrans" cxnId="{3A79F8A7-B6CE-4719-892A-B71F89914E83}">
      <dgm:prSet/>
      <dgm:spPr/>
      <dgm:t>
        <a:bodyPr/>
        <a:lstStyle/>
        <a:p>
          <a:endParaRPr lang="en-US"/>
        </a:p>
      </dgm:t>
    </dgm:pt>
    <dgm:pt modelId="{626F220B-06F0-41AA-A81A-FB66AC0339FD}" type="sibTrans" cxnId="{3A79F8A7-B6CE-4719-892A-B71F89914E83}">
      <dgm:prSet/>
      <dgm:spPr/>
      <dgm:t>
        <a:bodyPr/>
        <a:lstStyle/>
        <a:p>
          <a:endParaRPr lang="en-US"/>
        </a:p>
      </dgm:t>
    </dgm:pt>
    <dgm:pt modelId="{909F385B-D9C7-4D5B-9D09-A917FEE0B4E7}">
      <dgm:prSet/>
      <dgm:spPr/>
      <dgm:t>
        <a:bodyPr/>
        <a:lstStyle/>
        <a:p>
          <a:r>
            <a:rPr lang="en-GB"/>
            <a:t>Four elements</a:t>
          </a:r>
          <a:endParaRPr lang="en-US"/>
        </a:p>
      </dgm:t>
    </dgm:pt>
    <dgm:pt modelId="{3DDFD716-2138-4198-9336-7339DBE35297}" type="parTrans" cxnId="{E4F7A186-ADD9-41EC-BE69-DC87790E7AA5}">
      <dgm:prSet/>
      <dgm:spPr/>
      <dgm:t>
        <a:bodyPr/>
        <a:lstStyle/>
        <a:p>
          <a:endParaRPr lang="en-US"/>
        </a:p>
      </dgm:t>
    </dgm:pt>
    <dgm:pt modelId="{D7EB2B7D-1ED5-4F0A-9AE0-4A40E94D84BE}" type="sibTrans" cxnId="{E4F7A186-ADD9-41EC-BE69-DC87790E7AA5}">
      <dgm:prSet/>
      <dgm:spPr/>
      <dgm:t>
        <a:bodyPr/>
        <a:lstStyle/>
        <a:p>
          <a:endParaRPr lang="en-US"/>
        </a:p>
      </dgm:t>
    </dgm:pt>
    <dgm:pt modelId="{5FD9EF39-AF40-4A28-899C-EFA3913C8745}">
      <dgm:prSet/>
      <dgm:spPr/>
      <dgm:t>
        <a:bodyPr/>
        <a:lstStyle/>
        <a:p>
          <a:r>
            <a:rPr lang="en-GB"/>
            <a:t>Tuesday 5</a:t>
          </a:r>
          <a:r>
            <a:rPr lang="en-GB" baseline="30000"/>
            <a:t>th</a:t>
          </a:r>
          <a:r>
            <a:rPr lang="en-GB"/>
            <a:t> May 2026 by no later than 23:59pm</a:t>
          </a:r>
          <a:endParaRPr lang="en-US"/>
        </a:p>
      </dgm:t>
    </dgm:pt>
    <dgm:pt modelId="{41410E5D-C8EF-4E14-B261-50EE22039071}" type="parTrans" cxnId="{7A1CC2DB-75CD-444F-B7FE-27EF7BFD737F}">
      <dgm:prSet/>
      <dgm:spPr/>
      <dgm:t>
        <a:bodyPr/>
        <a:lstStyle/>
        <a:p>
          <a:endParaRPr lang="en-US"/>
        </a:p>
      </dgm:t>
    </dgm:pt>
    <dgm:pt modelId="{80F0042A-D705-4967-8B67-54065258EAFD}" type="sibTrans" cxnId="{7A1CC2DB-75CD-444F-B7FE-27EF7BFD737F}">
      <dgm:prSet/>
      <dgm:spPr/>
      <dgm:t>
        <a:bodyPr/>
        <a:lstStyle/>
        <a:p>
          <a:endParaRPr lang="en-US"/>
        </a:p>
      </dgm:t>
    </dgm:pt>
    <dgm:pt modelId="{4B96F1DA-EDAC-4328-98D4-178DF3568785}" type="pres">
      <dgm:prSet presAssocID="{F80370BE-B822-44F7-8686-5FC23C814519}" presName="root" presStyleCnt="0">
        <dgm:presLayoutVars>
          <dgm:dir/>
          <dgm:resizeHandles val="exact"/>
        </dgm:presLayoutVars>
      </dgm:prSet>
      <dgm:spPr/>
    </dgm:pt>
    <dgm:pt modelId="{21961F4D-BF70-4F92-A7EC-07BE74B0BFE9}" type="pres">
      <dgm:prSet presAssocID="{8190198F-8FCE-47F1-91B6-1E175C2D73BF}" presName="compNode" presStyleCnt="0"/>
      <dgm:spPr/>
    </dgm:pt>
    <dgm:pt modelId="{AC50CAC9-247B-4BE2-BA6D-97D026ADE797}" type="pres">
      <dgm:prSet presAssocID="{8190198F-8FCE-47F1-91B6-1E175C2D73BF}" presName="bgRect" presStyleLbl="bgShp" presStyleIdx="0" presStyleCnt="3"/>
      <dgm:spPr/>
    </dgm:pt>
    <dgm:pt modelId="{FFEF8F8A-9BDF-44A0-B19A-ED8376AF5D5B}" type="pres">
      <dgm:prSet presAssocID="{8190198F-8FCE-47F1-91B6-1E175C2D73B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6C0CABC1-1836-4CDE-964C-137E29F8F2C1}" type="pres">
      <dgm:prSet presAssocID="{8190198F-8FCE-47F1-91B6-1E175C2D73BF}" presName="spaceRect" presStyleCnt="0"/>
      <dgm:spPr/>
    </dgm:pt>
    <dgm:pt modelId="{E4B4472F-745C-4315-9EB2-010633B9822C}" type="pres">
      <dgm:prSet presAssocID="{8190198F-8FCE-47F1-91B6-1E175C2D73BF}" presName="parTx" presStyleLbl="revTx" presStyleIdx="0" presStyleCnt="3">
        <dgm:presLayoutVars>
          <dgm:chMax val="0"/>
          <dgm:chPref val="0"/>
        </dgm:presLayoutVars>
      </dgm:prSet>
      <dgm:spPr/>
    </dgm:pt>
    <dgm:pt modelId="{6F251A38-D0AD-4076-9C8F-66035930D5CA}" type="pres">
      <dgm:prSet presAssocID="{626F220B-06F0-41AA-A81A-FB66AC0339FD}" presName="sibTrans" presStyleCnt="0"/>
      <dgm:spPr/>
    </dgm:pt>
    <dgm:pt modelId="{5BBD911A-2D16-47B4-8B19-5636BC8D098E}" type="pres">
      <dgm:prSet presAssocID="{909F385B-D9C7-4D5B-9D09-A917FEE0B4E7}" presName="compNode" presStyleCnt="0"/>
      <dgm:spPr/>
    </dgm:pt>
    <dgm:pt modelId="{66EBCE33-B876-4DFC-B5E6-6767FE11C7E0}" type="pres">
      <dgm:prSet presAssocID="{909F385B-D9C7-4D5B-9D09-A917FEE0B4E7}" presName="bgRect" presStyleLbl="bgShp" presStyleIdx="1" presStyleCnt="3"/>
      <dgm:spPr/>
    </dgm:pt>
    <dgm:pt modelId="{904888DA-912D-4373-B364-6C7C101892F6}" type="pres">
      <dgm:prSet presAssocID="{909F385B-D9C7-4D5B-9D09-A917FEE0B4E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undwave"/>
        </a:ext>
      </dgm:extLst>
    </dgm:pt>
    <dgm:pt modelId="{FCADD780-E975-4A7C-B9EC-C78AB66B8696}" type="pres">
      <dgm:prSet presAssocID="{909F385B-D9C7-4D5B-9D09-A917FEE0B4E7}" presName="spaceRect" presStyleCnt="0"/>
      <dgm:spPr/>
    </dgm:pt>
    <dgm:pt modelId="{3CC1DF20-B302-42CF-8A20-D2349F58F008}" type="pres">
      <dgm:prSet presAssocID="{909F385B-D9C7-4D5B-9D09-A917FEE0B4E7}" presName="parTx" presStyleLbl="revTx" presStyleIdx="1" presStyleCnt="3">
        <dgm:presLayoutVars>
          <dgm:chMax val="0"/>
          <dgm:chPref val="0"/>
        </dgm:presLayoutVars>
      </dgm:prSet>
      <dgm:spPr/>
    </dgm:pt>
    <dgm:pt modelId="{168F43ED-620B-476B-B5A4-12677F028182}" type="pres">
      <dgm:prSet presAssocID="{D7EB2B7D-1ED5-4F0A-9AE0-4A40E94D84BE}" presName="sibTrans" presStyleCnt="0"/>
      <dgm:spPr/>
    </dgm:pt>
    <dgm:pt modelId="{DC35F766-A764-491E-BF86-19140F83D6D4}" type="pres">
      <dgm:prSet presAssocID="{5FD9EF39-AF40-4A28-899C-EFA3913C8745}" presName="compNode" presStyleCnt="0"/>
      <dgm:spPr/>
    </dgm:pt>
    <dgm:pt modelId="{A2B77582-6626-4212-BB31-54BB7D63E4A7}" type="pres">
      <dgm:prSet presAssocID="{5FD9EF39-AF40-4A28-899C-EFA3913C8745}" presName="bgRect" presStyleLbl="bgShp" presStyleIdx="2" presStyleCnt="3"/>
      <dgm:spPr/>
    </dgm:pt>
    <dgm:pt modelId="{606BA7DF-4C4F-4E80-9650-B9FB03FF7442}" type="pres">
      <dgm:prSet presAssocID="{5FD9EF39-AF40-4A28-899C-EFA3913C874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ignal"/>
        </a:ext>
      </dgm:extLst>
    </dgm:pt>
    <dgm:pt modelId="{4698D0EE-825D-4208-AA9B-173F034B9700}" type="pres">
      <dgm:prSet presAssocID="{5FD9EF39-AF40-4A28-899C-EFA3913C8745}" presName="spaceRect" presStyleCnt="0"/>
      <dgm:spPr/>
    </dgm:pt>
    <dgm:pt modelId="{E76D3744-5445-41BE-8315-1A026782B2FF}" type="pres">
      <dgm:prSet presAssocID="{5FD9EF39-AF40-4A28-899C-EFA3913C874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860AA4D-47E8-43DE-ACAE-DE9C759D5754}" type="presOf" srcId="{909F385B-D9C7-4D5B-9D09-A917FEE0B4E7}" destId="{3CC1DF20-B302-42CF-8A20-D2349F58F008}" srcOrd="0" destOrd="0" presId="urn:microsoft.com/office/officeart/2018/2/layout/IconVerticalSolidList"/>
    <dgm:cxn modelId="{E4F7A186-ADD9-41EC-BE69-DC87790E7AA5}" srcId="{F80370BE-B822-44F7-8686-5FC23C814519}" destId="{909F385B-D9C7-4D5B-9D09-A917FEE0B4E7}" srcOrd="1" destOrd="0" parTransId="{3DDFD716-2138-4198-9336-7339DBE35297}" sibTransId="{D7EB2B7D-1ED5-4F0A-9AE0-4A40E94D84BE}"/>
    <dgm:cxn modelId="{3A79F8A7-B6CE-4719-892A-B71F89914E83}" srcId="{F80370BE-B822-44F7-8686-5FC23C814519}" destId="{8190198F-8FCE-47F1-91B6-1E175C2D73BF}" srcOrd="0" destOrd="0" parTransId="{21DBE52F-5E50-4FAD-8C88-94082221DBC5}" sibTransId="{626F220B-06F0-41AA-A81A-FB66AC0339FD}"/>
    <dgm:cxn modelId="{7A1CC2DB-75CD-444F-B7FE-27EF7BFD737F}" srcId="{F80370BE-B822-44F7-8686-5FC23C814519}" destId="{5FD9EF39-AF40-4A28-899C-EFA3913C8745}" srcOrd="2" destOrd="0" parTransId="{41410E5D-C8EF-4E14-B261-50EE22039071}" sibTransId="{80F0042A-D705-4967-8B67-54065258EAFD}"/>
    <dgm:cxn modelId="{189BCADE-B9FF-4244-8CB9-AF824BAAF701}" type="presOf" srcId="{5FD9EF39-AF40-4A28-899C-EFA3913C8745}" destId="{E76D3744-5445-41BE-8315-1A026782B2FF}" srcOrd="0" destOrd="0" presId="urn:microsoft.com/office/officeart/2018/2/layout/IconVerticalSolidList"/>
    <dgm:cxn modelId="{EE77FDF8-63FF-4771-B322-E96E3D76CC04}" type="presOf" srcId="{F80370BE-B822-44F7-8686-5FC23C814519}" destId="{4B96F1DA-EDAC-4328-98D4-178DF3568785}" srcOrd="0" destOrd="0" presId="urn:microsoft.com/office/officeart/2018/2/layout/IconVerticalSolidList"/>
    <dgm:cxn modelId="{C91FADFA-6866-4DDE-95BE-40A8AAFB86DD}" type="presOf" srcId="{8190198F-8FCE-47F1-91B6-1E175C2D73BF}" destId="{E4B4472F-745C-4315-9EB2-010633B9822C}" srcOrd="0" destOrd="0" presId="urn:microsoft.com/office/officeart/2018/2/layout/IconVerticalSolidList"/>
    <dgm:cxn modelId="{E53921DF-FDE2-404E-B3A2-ADAE178CA559}" type="presParOf" srcId="{4B96F1DA-EDAC-4328-98D4-178DF3568785}" destId="{21961F4D-BF70-4F92-A7EC-07BE74B0BFE9}" srcOrd="0" destOrd="0" presId="urn:microsoft.com/office/officeart/2018/2/layout/IconVerticalSolidList"/>
    <dgm:cxn modelId="{EE8D3A78-0D4F-4D68-B629-FA4E27ED13E2}" type="presParOf" srcId="{21961F4D-BF70-4F92-A7EC-07BE74B0BFE9}" destId="{AC50CAC9-247B-4BE2-BA6D-97D026ADE797}" srcOrd="0" destOrd="0" presId="urn:microsoft.com/office/officeart/2018/2/layout/IconVerticalSolidList"/>
    <dgm:cxn modelId="{7E7B52FD-2A12-4F6E-BF41-8A9CB19C2EF9}" type="presParOf" srcId="{21961F4D-BF70-4F92-A7EC-07BE74B0BFE9}" destId="{FFEF8F8A-9BDF-44A0-B19A-ED8376AF5D5B}" srcOrd="1" destOrd="0" presId="urn:microsoft.com/office/officeart/2018/2/layout/IconVerticalSolidList"/>
    <dgm:cxn modelId="{90FE720C-979B-411E-8360-4A008688F191}" type="presParOf" srcId="{21961F4D-BF70-4F92-A7EC-07BE74B0BFE9}" destId="{6C0CABC1-1836-4CDE-964C-137E29F8F2C1}" srcOrd="2" destOrd="0" presId="urn:microsoft.com/office/officeart/2018/2/layout/IconVerticalSolidList"/>
    <dgm:cxn modelId="{6F16812D-D661-419D-A233-EACE8D157798}" type="presParOf" srcId="{21961F4D-BF70-4F92-A7EC-07BE74B0BFE9}" destId="{E4B4472F-745C-4315-9EB2-010633B9822C}" srcOrd="3" destOrd="0" presId="urn:microsoft.com/office/officeart/2018/2/layout/IconVerticalSolidList"/>
    <dgm:cxn modelId="{D04AEAE0-E2B5-48E1-9254-1BD8CB18719A}" type="presParOf" srcId="{4B96F1DA-EDAC-4328-98D4-178DF3568785}" destId="{6F251A38-D0AD-4076-9C8F-66035930D5CA}" srcOrd="1" destOrd="0" presId="urn:microsoft.com/office/officeart/2018/2/layout/IconVerticalSolidList"/>
    <dgm:cxn modelId="{CD7EA944-D4AD-4AED-9705-D45076E4D22B}" type="presParOf" srcId="{4B96F1DA-EDAC-4328-98D4-178DF3568785}" destId="{5BBD911A-2D16-47B4-8B19-5636BC8D098E}" srcOrd="2" destOrd="0" presId="urn:microsoft.com/office/officeart/2018/2/layout/IconVerticalSolidList"/>
    <dgm:cxn modelId="{1261A56A-3086-4E94-91CE-2C9B07314612}" type="presParOf" srcId="{5BBD911A-2D16-47B4-8B19-5636BC8D098E}" destId="{66EBCE33-B876-4DFC-B5E6-6767FE11C7E0}" srcOrd="0" destOrd="0" presId="urn:microsoft.com/office/officeart/2018/2/layout/IconVerticalSolidList"/>
    <dgm:cxn modelId="{059A8B11-552C-482A-9E86-3D817C53D29E}" type="presParOf" srcId="{5BBD911A-2D16-47B4-8B19-5636BC8D098E}" destId="{904888DA-912D-4373-B364-6C7C101892F6}" srcOrd="1" destOrd="0" presId="urn:microsoft.com/office/officeart/2018/2/layout/IconVerticalSolidList"/>
    <dgm:cxn modelId="{82F92BFD-A5A4-4E5F-9635-F02ADAB50DC6}" type="presParOf" srcId="{5BBD911A-2D16-47B4-8B19-5636BC8D098E}" destId="{FCADD780-E975-4A7C-B9EC-C78AB66B8696}" srcOrd="2" destOrd="0" presId="urn:microsoft.com/office/officeart/2018/2/layout/IconVerticalSolidList"/>
    <dgm:cxn modelId="{B706FB85-BFBD-47CA-ACD1-39EC65870B65}" type="presParOf" srcId="{5BBD911A-2D16-47B4-8B19-5636BC8D098E}" destId="{3CC1DF20-B302-42CF-8A20-D2349F58F008}" srcOrd="3" destOrd="0" presId="urn:microsoft.com/office/officeart/2018/2/layout/IconVerticalSolidList"/>
    <dgm:cxn modelId="{B7F48982-8882-45C6-8C6B-1EC1A1ED29C8}" type="presParOf" srcId="{4B96F1DA-EDAC-4328-98D4-178DF3568785}" destId="{168F43ED-620B-476B-B5A4-12677F028182}" srcOrd="3" destOrd="0" presId="urn:microsoft.com/office/officeart/2018/2/layout/IconVerticalSolidList"/>
    <dgm:cxn modelId="{EAAF8D31-EECB-48E8-90E7-EA6EE2D70B7E}" type="presParOf" srcId="{4B96F1DA-EDAC-4328-98D4-178DF3568785}" destId="{DC35F766-A764-491E-BF86-19140F83D6D4}" srcOrd="4" destOrd="0" presId="urn:microsoft.com/office/officeart/2018/2/layout/IconVerticalSolidList"/>
    <dgm:cxn modelId="{D08B1E68-50A6-44E2-936E-DD548D8901BE}" type="presParOf" srcId="{DC35F766-A764-491E-BF86-19140F83D6D4}" destId="{A2B77582-6626-4212-BB31-54BB7D63E4A7}" srcOrd="0" destOrd="0" presId="urn:microsoft.com/office/officeart/2018/2/layout/IconVerticalSolidList"/>
    <dgm:cxn modelId="{A8C88FC8-A1D0-4F0A-AF1D-8C7DE8DCD08A}" type="presParOf" srcId="{DC35F766-A764-491E-BF86-19140F83D6D4}" destId="{606BA7DF-4C4F-4E80-9650-B9FB03FF7442}" srcOrd="1" destOrd="0" presId="urn:microsoft.com/office/officeart/2018/2/layout/IconVerticalSolidList"/>
    <dgm:cxn modelId="{03C892DD-B118-4D40-BA37-13CE75EA66C8}" type="presParOf" srcId="{DC35F766-A764-491E-BF86-19140F83D6D4}" destId="{4698D0EE-825D-4208-AA9B-173F034B9700}" srcOrd="2" destOrd="0" presId="urn:microsoft.com/office/officeart/2018/2/layout/IconVerticalSolidList"/>
    <dgm:cxn modelId="{89A53F7E-657D-46EC-9319-690DD2090F39}" type="presParOf" srcId="{DC35F766-A764-491E-BF86-19140F83D6D4}" destId="{E76D3744-5445-41BE-8315-1A026782B2F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8A631D4-6936-4411-BA37-09DB034B8BB9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4135EBA-1E99-48B0-9DA3-6D367FB62C46}">
      <dgm:prSet/>
      <dgm:spPr/>
      <dgm:t>
        <a:bodyPr/>
        <a:lstStyle/>
        <a:p>
          <a:r>
            <a:rPr lang="en-GB"/>
            <a:t>Contracting with your group, peers</a:t>
          </a:r>
          <a:endParaRPr lang="en-US"/>
        </a:p>
      </dgm:t>
    </dgm:pt>
    <dgm:pt modelId="{929078CC-69F0-4081-9E52-1BEFF8110059}" type="parTrans" cxnId="{7F7F467E-5733-475E-88B0-858CC25BA11A}">
      <dgm:prSet/>
      <dgm:spPr/>
      <dgm:t>
        <a:bodyPr/>
        <a:lstStyle/>
        <a:p>
          <a:endParaRPr lang="en-US"/>
        </a:p>
      </dgm:t>
    </dgm:pt>
    <dgm:pt modelId="{FEF7C961-06F1-4AB5-B40D-0CD15C485F58}" type="sibTrans" cxnId="{7F7F467E-5733-475E-88B0-858CC25BA11A}">
      <dgm:prSet/>
      <dgm:spPr/>
      <dgm:t>
        <a:bodyPr/>
        <a:lstStyle/>
        <a:p>
          <a:endParaRPr lang="en-US"/>
        </a:p>
      </dgm:t>
    </dgm:pt>
    <dgm:pt modelId="{6802E775-0AA6-46FD-9540-243ED1A7437B}">
      <dgm:prSet/>
      <dgm:spPr/>
      <dgm:t>
        <a:bodyPr/>
        <a:lstStyle/>
        <a:p>
          <a:r>
            <a:rPr lang="en-GB"/>
            <a:t>Ethical Frameworks and Codes of Conduct</a:t>
          </a:r>
          <a:endParaRPr lang="en-US"/>
        </a:p>
      </dgm:t>
    </dgm:pt>
    <dgm:pt modelId="{0D7BACE5-A021-4D13-B29E-63926E35ABCD}" type="parTrans" cxnId="{BBDBEAB8-3F9D-4525-B8A7-EB02CE1382C5}">
      <dgm:prSet/>
      <dgm:spPr/>
      <dgm:t>
        <a:bodyPr/>
        <a:lstStyle/>
        <a:p>
          <a:endParaRPr lang="en-US"/>
        </a:p>
      </dgm:t>
    </dgm:pt>
    <dgm:pt modelId="{F7CA597D-BD42-48C3-89CD-D7E1F514FD57}" type="sibTrans" cxnId="{BBDBEAB8-3F9D-4525-B8A7-EB02CE1382C5}">
      <dgm:prSet/>
      <dgm:spPr/>
      <dgm:t>
        <a:bodyPr/>
        <a:lstStyle/>
        <a:p>
          <a:endParaRPr lang="en-US"/>
        </a:p>
      </dgm:t>
    </dgm:pt>
    <dgm:pt modelId="{14AE7F8F-BF3F-412C-BA00-01FA00A6615E}">
      <dgm:prSet/>
      <dgm:spPr/>
      <dgm:t>
        <a:bodyPr/>
        <a:lstStyle/>
        <a:p>
          <a:r>
            <a:rPr lang="en-GB" dirty="0"/>
            <a:t>Please review your basic foundational skills – See recommended reading </a:t>
          </a:r>
          <a:endParaRPr lang="en-US" dirty="0"/>
        </a:p>
      </dgm:t>
    </dgm:pt>
    <dgm:pt modelId="{2D8D0C93-B56D-47FC-9165-4418833E5456}" type="parTrans" cxnId="{14641DC3-13AE-4D1B-ADE6-9528E91A0A99}">
      <dgm:prSet/>
      <dgm:spPr/>
      <dgm:t>
        <a:bodyPr/>
        <a:lstStyle/>
        <a:p>
          <a:endParaRPr lang="en-US"/>
        </a:p>
      </dgm:t>
    </dgm:pt>
    <dgm:pt modelId="{F5EAFC44-752D-4334-95A2-46A823BC8BEA}" type="sibTrans" cxnId="{14641DC3-13AE-4D1B-ADE6-9528E91A0A99}">
      <dgm:prSet/>
      <dgm:spPr/>
      <dgm:t>
        <a:bodyPr/>
        <a:lstStyle/>
        <a:p>
          <a:endParaRPr lang="en-US"/>
        </a:p>
      </dgm:t>
    </dgm:pt>
    <dgm:pt modelId="{02739789-2D59-41E5-B749-E3A25D6ED3EE}">
      <dgm:prSet/>
      <dgm:spPr/>
      <dgm:t>
        <a:bodyPr/>
        <a:lstStyle/>
        <a:p>
          <a:r>
            <a:rPr lang="en-GB" dirty="0"/>
            <a:t> Assessment 1 &amp; 2 guidelines</a:t>
          </a:r>
          <a:endParaRPr lang="en-US" dirty="0"/>
        </a:p>
      </dgm:t>
    </dgm:pt>
    <dgm:pt modelId="{E1495739-9017-4342-9809-225023728EB2}" type="parTrans" cxnId="{315E47F7-474E-4317-A37B-29D510C79836}">
      <dgm:prSet/>
      <dgm:spPr/>
      <dgm:t>
        <a:bodyPr/>
        <a:lstStyle/>
        <a:p>
          <a:endParaRPr lang="en-US"/>
        </a:p>
      </dgm:t>
    </dgm:pt>
    <dgm:pt modelId="{ADBB9983-6ECE-4369-AC7E-2036F2380FEF}" type="sibTrans" cxnId="{315E47F7-474E-4317-A37B-29D510C79836}">
      <dgm:prSet/>
      <dgm:spPr/>
      <dgm:t>
        <a:bodyPr/>
        <a:lstStyle/>
        <a:p>
          <a:endParaRPr lang="en-US"/>
        </a:p>
      </dgm:t>
    </dgm:pt>
    <dgm:pt modelId="{4503C01F-1C4D-43C3-B2F8-6667824C74AB}" type="pres">
      <dgm:prSet presAssocID="{B8A631D4-6936-4411-BA37-09DB034B8BB9}" presName="vert0" presStyleCnt="0">
        <dgm:presLayoutVars>
          <dgm:dir/>
          <dgm:animOne val="branch"/>
          <dgm:animLvl val="lvl"/>
        </dgm:presLayoutVars>
      </dgm:prSet>
      <dgm:spPr/>
    </dgm:pt>
    <dgm:pt modelId="{F040EA83-D088-4403-828E-4CC16A2EAC7A}" type="pres">
      <dgm:prSet presAssocID="{E4135EBA-1E99-48B0-9DA3-6D367FB62C46}" presName="thickLine" presStyleLbl="alignNode1" presStyleIdx="0" presStyleCnt="4"/>
      <dgm:spPr/>
    </dgm:pt>
    <dgm:pt modelId="{D36E0B20-3551-494E-8759-8D12BF3625FA}" type="pres">
      <dgm:prSet presAssocID="{E4135EBA-1E99-48B0-9DA3-6D367FB62C46}" presName="horz1" presStyleCnt="0"/>
      <dgm:spPr/>
    </dgm:pt>
    <dgm:pt modelId="{3205B874-94E3-4F18-A5AB-13E550585877}" type="pres">
      <dgm:prSet presAssocID="{E4135EBA-1E99-48B0-9DA3-6D367FB62C46}" presName="tx1" presStyleLbl="revTx" presStyleIdx="0" presStyleCnt="4"/>
      <dgm:spPr/>
    </dgm:pt>
    <dgm:pt modelId="{4795F8A2-1822-495A-B707-4E673C8E0781}" type="pres">
      <dgm:prSet presAssocID="{E4135EBA-1E99-48B0-9DA3-6D367FB62C46}" presName="vert1" presStyleCnt="0"/>
      <dgm:spPr/>
    </dgm:pt>
    <dgm:pt modelId="{6AEA133A-21B1-4BB0-B75F-11A9A8A41BEF}" type="pres">
      <dgm:prSet presAssocID="{6802E775-0AA6-46FD-9540-243ED1A7437B}" presName="thickLine" presStyleLbl="alignNode1" presStyleIdx="1" presStyleCnt="4"/>
      <dgm:spPr/>
    </dgm:pt>
    <dgm:pt modelId="{6D2705FC-96EB-404F-975F-EFC559C76A43}" type="pres">
      <dgm:prSet presAssocID="{6802E775-0AA6-46FD-9540-243ED1A7437B}" presName="horz1" presStyleCnt="0"/>
      <dgm:spPr/>
    </dgm:pt>
    <dgm:pt modelId="{E6E30C4B-F00A-42A9-86F2-073F18A16B28}" type="pres">
      <dgm:prSet presAssocID="{6802E775-0AA6-46FD-9540-243ED1A7437B}" presName="tx1" presStyleLbl="revTx" presStyleIdx="1" presStyleCnt="4"/>
      <dgm:spPr/>
    </dgm:pt>
    <dgm:pt modelId="{9C7E2F7B-4D4D-460B-9E13-6DCF41C441EF}" type="pres">
      <dgm:prSet presAssocID="{6802E775-0AA6-46FD-9540-243ED1A7437B}" presName="vert1" presStyleCnt="0"/>
      <dgm:spPr/>
    </dgm:pt>
    <dgm:pt modelId="{FB9B1018-7588-4E1F-BBFF-74277F576B2A}" type="pres">
      <dgm:prSet presAssocID="{14AE7F8F-BF3F-412C-BA00-01FA00A6615E}" presName="thickLine" presStyleLbl="alignNode1" presStyleIdx="2" presStyleCnt="4"/>
      <dgm:spPr/>
    </dgm:pt>
    <dgm:pt modelId="{AECA5913-826C-4077-98DC-DAEED396C449}" type="pres">
      <dgm:prSet presAssocID="{14AE7F8F-BF3F-412C-BA00-01FA00A6615E}" presName="horz1" presStyleCnt="0"/>
      <dgm:spPr/>
    </dgm:pt>
    <dgm:pt modelId="{52298FA2-EB68-4F8B-BEAE-3637A5EE23DC}" type="pres">
      <dgm:prSet presAssocID="{14AE7F8F-BF3F-412C-BA00-01FA00A6615E}" presName="tx1" presStyleLbl="revTx" presStyleIdx="2" presStyleCnt="4"/>
      <dgm:spPr/>
    </dgm:pt>
    <dgm:pt modelId="{F4966692-8D0A-4F5E-B87E-E0939EE71BA4}" type="pres">
      <dgm:prSet presAssocID="{14AE7F8F-BF3F-412C-BA00-01FA00A6615E}" presName="vert1" presStyleCnt="0"/>
      <dgm:spPr/>
    </dgm:pt>
    <dgm:pt modelId="{CD47D091-362F-4E2F-AFF5-4B7685DD432A}" type="pres">
      <dgm:prSet presAssocID="{02739789-2D59-41E5-B749-E3A25D6ED3EE}" presName="thickLine" presStyleLbl="alignNode1" presStyleIdx="3" presStyleCnt="4"/>
      <dgm:spPr/>
    </dgm:pt>
    <dgm:pt modelId="{4E70DA22-85E1-4C2A-BD30-EF6184917830}" type="pres">
      <dgm:prSet presAssocID="{02739789-2D59-41E5-B749-E3A25D6ED3EE}" presName="horz1" presStyleCnt="0"/>
      <dgm:spPr/>
    </dgm:pt>
    <dgm:pt modelId="{5B97FFA4-9F3E-4F90-978C-6048DE9A5EDE}" type="pres">
      <dgm:prSet presAssocID="{02739789-2D59-41E5-B749-E3A25D6ED3EE}" presName="tx1" presStyleLbl="revTx" presStyleIdx="3" presStyleCnt="4"/>
      <dgm:spPr/>
    </dgm:pt>
    <dgm:pt modelId="{AE2EB47B-54D6-4668-BD1A-244A43B78631}" type="pres">
      <dgm:prSet presAssocID="{02739789-2D59-41E5-B749-E3A25D6ED3EE}" presName="vert1" presStyleCnt="0"/>
      <dgm:spPr/>
    </dgm:pt>
  </dgm:ptLst>
  <dgm:cxnLst>
    <dgm:cxn modelId="{4CBAF82B-EC8F-4C0F-AB23-B76FDBFACD5D}" type="presOf" srcId="{B8A631D4-6936-4411-BA37-09DB034B8BB9}" destId="{4503C01F-1C4D-43C3-B2F8-6667824C74AB}" srcOrd="0" destOrd="0" presId="urn:microsoft.com/office/officeart/2008/layout/LinedList"/>
    <dgm:cxn modelId="{7F7F467E-5733-475E-88B0-858CC25BA11A}" srcId="{B8A631D4-6936-4411-BA37-09DB034B8BB9}" destId="{E4135EBA-1E99-48B0-9DA3-6D367FB62C46}" srcOrd="0" destOrd="0" parTransId="{929078CC-69F0-4081-9E52-1BEFF8110059}" sibTransId="{FEF7C961-06F1-4AB5-B40D-0CD15C485F58}"/>
    <dgm:cxn modelId="{CF01C183-9838-4214-99A3-F672C4FDF616}" type="presOf" srcId="{6802E775-0AA6-46FD-9540-243ED1A7437B}" destId="{E6E30C4B-F00A-42A9-86F2-073F18A16B28}" srcOrd="0" destOrd="0" presId="urn:microsoft.com/office/officeart/2008/layout/LinedList"/>
    <dgm:cxn modelId="{BBDBEAB8-3F9D-4525-B8A7-EB02CE1382C5}" srcId="{B8A631D4-6936-4411-BA37-09DB034B8BB9}" destId="{6802E775-0AA6-46FD-9540-243ED1A7437B}" srcOrd="1" destOrd="0" parTransId="{0D7BACE5-A021-4D13-B29E-63926E35ABCD}" sibTransId="{F7CA597D-BD42-48C3-89CD-D7E1F514FD57}"/>
    <dgm:cxn modelId="{C2FBA8BB-5D30-49CE-B2A7-9F47ABFC55F0}" type="presOf" srcId="{02739789-2D59-41E5-B749-E3A25D6ED3EE}" destId="{5B97FFA4-9F3E-4F90-978C-6048DE9A5EDE}" srcOrd="0" destOrd="0" presId="urn:microsoft.com/office/officeart/2008/layout/LinedList"/>
    <dgm:cxn modelId="{14641DC3-13AE-4D1B-ADE6-9528E91A0A99}" srcId="{B8A631D4-6936-4411-BA37-09DB034B8BB9}" destId="{14AE7F8F-BF3F-412C-BA00-01FA00A6615E}" srcOrd="2" destOrd="0" parTransId="{2D8D0C93-B56D-47FC-9165-4418833E5456}" sibTransId="{F5EAFC44-752D-4334-95A2-46A823BC8BEA}"/>
    <dgm:cxn modelId="{214563E5-711A-4333-A5E9-5DAEF4C14631}" type="presOf" srcId="{14AE7F8F-BF3F-412C-BA00-01FA00A6615E}" destId="{52298FA2-EB68-4F8B-BEAE-3637A5EE23DC}" srcOrd="0" destOrd="0" presId="urn:microsoft.com/office/officeart/2008/layout/LinedList"/>
    <dgm:cxn modelId="{BA543CF1-1E7B-4B30-BB79-3F20752A4D97}" type="presOf" srcId="{E4135EBA-1E99-48B0-9DA3-6D367FB62C46}" destId="{3205B874-94E3-4F18-A5AB-13E550585877}" srcOrd="0" destOrd="0" presId="urn:microsoft.com/office/officeart/2008/layout/LinedList"/>
    <dgm:cxn modelId="{315E47F7-474E-4317-A37B-29D510C79836}" srcId="{B8A631D4-6936-4411-BA37-09DB034B8BB9}" destId="{02739789-2D59-41E5-B749-E3A25D6ED3EE}" srcOrd="3" destOrd="0" parTransId="{E1495739-9017-4342-9809-225023728EB2}" sibTransId="{ADBB9983-6ECE-4369-AC7E-2036F2380FEF}"/>
    <dgm:cxn modelId="{9E132813-053B-4B86-9D71-3DF7C7B1339E}" type="presParOf" srcId="{4503C01F-1C4D-43C3-B2F8-6667824C74AB}" destId="{F040EA83-D088-4403-828E-4CC16A2EAC7A}" srcOrd="0" destOrd="0" presId="urn:microsoft.com/office/officeart/2008/layout/LinedList"/>
    <dgm:cxn modelId="{AE8AFC67-3FBA-40CB-AB27-F97516F29C9B}" type="presParOf" srcId="{4503C01F-1C4D-43C3-B2F8-6667824C74AB}" destId="{D36E0B20-3551-494E-8759-8D12BF3625FA}" srcOrd="1" destOrd="0" presId="urn:microsoft.com/office/officeart/2008/layout/LinedList"/>
    <dgm:cxn modelId="{04F55EAF-F636-4C42-94EF-90F2B266B26F}" type="presParOf" srcId="{D36E0B20-3551-494E-8759-8D12BF3625FA}" destId="{3205B874-94E3-4F18-A5AB-13E550585877}" srcOrd="0" destOrd="0" presId="urn:microsoft.com/office/officeart/2008/layout/LinedList"/>
    <dgm:cxn modelId="{BDFAF907-D616-417E-8C14-8C885C10477A}" type="presParOf" srcId="{D36E0B20-3551-494E-8759-8D12BF3625FA}" destId="{4795F8A2-1822-495A-B707-4E673C8E0781}" srcOrd="1" destOrd="0" presId="urn:microsoft.com/office/officeart/2008/layout/LinedList"/>
    <dgm:cxn modelId="{725F23F9-0AAD-413F-A2E9-C0E7CB701BFE}" type="presParOf" srcId="{4503C01F-1C4D-43C3-B2F8-6667824C74AB}" destId="{6AEA133A-21B1-4BB0-B75F-11A9A8A41BEF}" srcOrd="2" destOrd="0" presId="urn:microsoft.com/office/officeart/2008/layout/LinedList"/>
    <dgm:cxn modelId="{2536D084-C67F-4260-8C9C-A65AAA86DE8B}" type="presParOf" srcId="{4503C01F-1C4D-43C3-B2F8-6667824C74AB}" destId="{6D2705FC-96EB-404F-975F-EFC559C76A43}" srcOrd="3" destOrd="0" presId="urn:microsoft.com/office/officeart/2008/layout/LinedList"/>
    <dgm:cxn modelId="{6BB5B601-5566-4D64-945F-695AC5B01A65}" type="presParOf" srcId="{6D2705FC-96EB-404F-975F-EFC559C76A43}" destId="{E6E30C4B-F00A-42A9-86F2-073F18A16B28}" srcOrd="0" destOrd="0" presId="urn:microsoft.com/office/officeart/2008/layout/LinedList"/>
    <dgm:cxn modelId="{F899B651-A9A8-433D-B95D-B95D4145588D}" type="presParOf" srcId="{6D2705FC-96EB-404F-975F-EFC559C76A43}" destId="{9C7E2F7B-4D4D-460B-9E13-6DCF41C441EF}" srcOrd="1" destOrd="0" presId="urn:microsoft.com/office/officeart/2008/layout/LinedList"/>
    <dgm:cxn modelId="{37AC1C83-202A-4F1A-83E1-34B064DBE0ED}" type="presParOf" srcId="{4503C01F-1C4D-43C3-B2F8-6667824C74AB}" destId="{FB9B1018-7588-4E1F-BBFF-74277F576B2A}" srcOrd="4" destOrd="0" presId="urn:microsoft.com/office/officeart/2008/layout/LinedList"/>
    <dgm:cxn modelId="{A2BBA558-B486-4C85-A6EF-EA493C0972CC}" type="presParOf" srcId="{4503C01F-1C4D-43C3-B2F8-6667824C74AB}" destId="{AECA5913-826C-4077-98DC-DAEED396C449}" srcOrd="5" destOrd="0" presId="urn:microsoft.com/office/officeart/2008/layout/LinedList"/>
    <dgm:cxn modelId="{B390AAAC-E0B2-447B-A847-1DEB2E29114D}" type="presParOf" srcId="{AECA5913-826C-4077-98DC-DAEED396C449}" destId="{52298FA2-EB68-4F8B-BEAE-3637A5EE23DC}" srcOrd="0" destOrd="0" presId="urn:microsoft.com/office/officeart/2008/layout/LinedList"/>
    <dgm:cxn modelId="{604B5DD5-CC8A-49F4-966C-75241DD301F2}" type="presParOf" srcId="{AECA5913-826C-4077-98DC-DAEED396C449}" destId="{F4966692-8D0A-4F5E-B87E-E0939EE71BA4}" srcOrd="1" destOrd="0" presId="urn:microsoft.com/office/officeart/2008/layout/LinedList"/>
    <dgm:cxn modelId="{9E4AB034-8152-4D2B-8577-8B824264B655}" type="presParOf" srcId="{4503C01F-1C4D-43C3-B2F8-6667824C74AB}" destId="{CD47D091-362F-4E2F-AFF5-4B7685DD432A}" srcOrd="6" destOrd="0" presId="urn:microsoft.com/office/officeart/2008/layout/LinedList"/>
    <dgm:cxn modelId="{B2FD4BEE-4D04-4479-890F-C9A9638A563B}" type="presParOf" srcId="{4503C01F-1C4D-43C3-B2F8-6667824C74AB}" destId="{4E70DA22-85E1-4C2A-BD30-EF6184917830}" srcOrd="7" destOrd="0" presId="urn:microsoft.com/office/officeart/2008/layout/LinedList"/>
    <dgm:cxn modelId="{CC00B47C-9076-4DDF-81EF-1BAB20B97328}" type="presParOf" srcId="{4E70DA22-85E1-4C2A-BD30-EF6184917830}" destId="{5B97FFA4-9F3E-4F90-978C-6048DE9A5EDE}" srcOrd="0" destOrd="0" presId="urn:microsoft.com/office/officeart/2008/layout/LinedList"/>
    <dgm:cxn modelId="{ED256D04-BE6E-4247-AD8E-284C578475F4}" type="presParOf" srcId="{4E70DA22-85E1-4C2A-BD30-EF6184917830}" destId="{AE2EB47B-54D6-4668-BD1A-244A43B7863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8EB851-7E20-4032-9E52-B46B26DA7995}">
      <dsp:nvSpPr>
        <dsp:cNvPr id="0" name=""/>
        <dsp:cNvSpPr/>
      </dsp:nvSpPr>
      <dsp:spPr>
        <a:xfrm>
          <a:off x="0" y="787821"/>
          <a:ext cx="3778897" cy="2267338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Module: Further Counselling Skills</a:t>
          </a:r>
          <a:endParaRPr lang="en-US" sz="4000" kern="1200" dirty="0"/>
        </a:p>
      </dsp:txBody>
      <dsp:txXfrm>
        <a:off x="0" y="787821"/>
        <a:ext cx="3778897" cy="2267338"/>
      </dsp:txXfrm>
    </dsp:sp>
    <dsp:sp modelId="{24B7B5D9-5B56-4D53-AB7A-4B5E4BE67224}">
      <dsp:nvSpPr>
        <dsp:cNvPr id="0" name=""/>
        <dsp:cNvSpPr/>
      </dsp:nvSpPr>
      <dsp:spPr>
        <a:xfrm>
          <a:off x="4156787" y="787821"/>
          <a:ext cx="3778897" cy="2267338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Welcome!!!! </a:t>
          </a:r>
        </a:p>
      </dsp:txBody>
      <dsp:txXfrm>
        <a:off x="4156787" y="787821"/>
        <a:ext cx="3778897" cy="2267338"/>
      </dsp:txXfrm>
    </dsp:sp>
    <dsp:sp modelId="{947A92C2-F63E-4BC1-81C7-1ECEDC29D274}">
      <dsp:nvSpPr>
        <dsp:cNvPr id="0" name=""/>
        <dsp:cNvSpPr/>
      </dsp:nvSpPr>
      <dsp:spPr>
        <a:xfrm>
          <a:off x="8313574" y="787821"/>
          <a:ext cx="3778897" cy="2267338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Module Lead: </a:t>
          </a:r>
        </a:p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Dr Beverly Cole</a:t>
          </a:r>
          <a:endParaRPr lang="en-US" sz="4000" kern="1200" dirty="0"/>
        </a:p>
      </dsp:txBody>
      <dsp:txXfrm>
        <a:off x="8313574" y="787821"/>
        <a:ext cx="3778897" cy="22673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B501F8-3861-4D63-B468-5A43E51E319E}">
      <dsp:nvSpPr>
        <dsp:cNvPr id="0" name=""/>
        <dsp:cNvSpPr/>
      </dsp:nvSpPr>
      <dsp:spPr>
        <a:xfrm>
          <a:off x="0" y="436"/>
          <a:ext cx="114818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EF83B-32F5-4725-A6E4-018182C81ECD}">
      <dsp:nvSpPr>
        <dsp:cNvPr id="0" name=""/>
        <dsp:cNvSpPr/>
      </dsp:nvSpPr>
      <dsp:spPr>
        <a:xfrm>
          <a:off x="0" y="436"/>
          <a:ext cx="11481847" cy="7150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Welcoming Activity – Basic ground rules  </a:t>
          </a:r>
          <a:endParaRPr lang="en-US" sz="3300" kern="1200"/>
        </a:p>
      </dsp:txBody>
      <dsp:txXfrm>
        <a:off x="0" y="436"/>
        <a:ext cx="11481847" cy="715012"/>
      </dsp:txXfrm>
    </dsp:sp>
    <dsp:sp modelId="{8BFDCBF0-BB7A-4946-8E91-6963EE299CEE}">
      <dsp:nvSpPr>
        <dsp:cNvPr id="0" name=""/>
        <dsp:cNvSpPr/>
      </dsp:nvSpPr>
      <dsp:spPr>
        <a:xfrm>
          <a:off x="0" y="715448"/>
          <a:ext cx="114818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67CAE0-6E9A-4D4E-85BC-E575F2E030CB}">
      <dsp:nvSpPr>
        <dsp:cNvPr id="0" name=""/>
        <dsp:cNvSpPr/>
      </dsp:nvSpPr>
      <dsp:spPr>
        <a:xfrm>
          <a:off x="0" y="715448"/>
          <a:ext cx="11481847" cy="7150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Module overview – Learning Outcomes</a:t>
          </a:r>
          <a:endParaRPr lang="en-US" sz="3300" kern="1200"/>
        </a:p>
      </dsp:txBody>
      <dsp:txXfrm>
        <a:off x="0" y="715448"/>
        <a:ext cx="11481847" cy="715012"/>
      </dsp:txXfrm>
    </dsp:sp>
    <dsp:sp modelId="{25BE2B6F-0896-48B9-9811-076F24F9DCBD}">
      <dsp:nvSpPr>
        <dsp:cNvPr id="0" name=""/>
        <dsp:cNvSpPr/>
      </dsp:nvSpPr>
      <dsp:spPr>
        <a:xfrm>
          <a:off x="0" y="1430460"/>
          <a:ext cx="114818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B1E933-F2A2-414E-972A-67A59F772814}">
      <dsp:nvSpPr>
        <dsp:cNvPr id="0" name=""/>
        <dsp:cNvSpPr/>
      </dsp:nvSpPr>
      <dsp:spPr>
        <a:xfrm>
          <a:off x="0" y="1430460"/>
          <a:ext cx="11481847" cy="7150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Assessment Overviews</a:t>
          </a:r>
          <a:endParaRPr lang="en-US" sz="3300" kern="1200"/>
        </a:p>
      </dsp:txBody>
      <dsp:txXfrm>
        <a:off x="0" y="1430460"/>
        <a:ext cx="11481847" cy="715012"/>
      </dsp:txXfrm>
    </dsp:sp>
    <dsp:sp modelId="{E75D8729-5FDD-480D-8FD4-16B1DA856BC5}">
      <dsp:nvSpPr>
        <dsp:cNvPr id="0" name=""/>
        <dsp:cNvSpPr/>
      </dsp:nvSpPr>
      <dsp:spPr>
        <a:xfrm>
          <a:off x="0" y="2145473"/>
          <a:ext cx="114818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0392CD-DD60-4544-A49B-0F214F749CC1}">
      <dsp:nvSpPr>
        <dsp:cNvPr id="0" name=""/>
        <dsp:cNvSpPr/>
      </dsp:nvSpPr>
      <dsp:spPr>
        <a:xfrm>
          <a:off x="0" y="2145473"/>
          <a:ext cx="11481847" cy="7150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Placement Overview – Professionalism </a:t>
          </a:r>
          <a:endParaRPr lang="en-US" sz="3300" kern="1200"/>
        </a:p>
      </dsp:txBody>
      <dsp:txXfrm>
        <a:off x="0" y="2145473"/>
        <a:ext cx="11481847" cy="715012"/>
      </dsp:txXfrm>
    </dsp:sp>
    <dsp:sp modelId="{B27CB097-B0ED-4CB9-A4C5-15D0F63C3B16}">
      <dsp:nvSpPr>
        <dsp:cNvPr id="0" name=""/>
        <dsp:cNvSpPr/>
      </dsp:nvSpPr>
      <dsp:spPr>
        <a:xfrm>
          <a:off x="0" y="2860485"/>
          <a:ext cx="114818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B1B4B6-0702-424D-BFA0-F116EF8AC326}">
      <dsp:nvSpPr>
        <dsp:cNvPr id="0" name=""/>
        <dsp:cNvSpPr/>
      </dsp:nvSpPr>
      <dsp:spPr>
        <a:xfrm>
          <a:off x="0" y="2860485"/>
          <a:ext cx="11481847" cy="7150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Ethics and competence  - BACP counselling skills framework </a:t>
          </a:r>
          <a:endParaRPr lang="en-US" sz="3300" kern="1200"/>
        </a:p>
      </dsp:txBody>
      <dsp:txXfrm>
        <a:off x="0" y="2860485"/>
        <a:ext cx="11481847" cy="71501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5B6793-0007-4DCF-ABDD-2DC7942250A1}">
      <dsp:nvSpPr>
        <dsp:cNvPr id="0" name=""/>
        <dsp:cNvSpPr/>
      </dsp:nvSpPr>
      <dsp:spPr>
        <a:xfrm>
          <a:off x="0" y="0"/>
          <a:ext cx="1159496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D64108-C657-4EAC-8B1F-E6013E456A01}">
      <dsp:nvSpPr>
        <dsp:cNvPr id="0" name=""/>
        <dsp:cNvSpPr/>
      </dsp:nvSpPr>
      <dsp:spPr>
        <a:xfrm>
          <a:off x="0" y="0"/>
          <a:ext cx="2318993" cy="36513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t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/>
            <a:t>Moodle Page</a:t>
          </a:r>
          <a:endParaRPr lang="en-US" sz="4800" kern="1200"/>
        </a:p>
      </dsp:txBody>
      <dsp:txXfrm>
        <a:off x="0" y="0"/>
        <a:ext cx="2318993" cy="3651349"/>
      </dsp:txXfrm>
    </dsp:sp>
    <dsp:sp modelId="{10B8CEB4-DE7C-48C4-9305-9E6FA57B0BBE}">
      <dsp:nvSpPr>
        <dsp:cNvPr id="0" name=""/>
        <dsp:cNvSpPr/>
      </dsp:nvSpPr>
      <dsp:spPr>
        <a:xfrm>
          <a:off x="2492918" y="42922"/>
          <a:ext cx="9102050" cy="8584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Assessment Guidance and Turnitin Portal Titles</a:t>
          </a:r>
          <a:endParaRPr lang="en-US" sz="3600" kern="1200"/>
        </a:p>
      </dsp:txBody>
      <dsp:txXfrm>
        <a:off x="2492918" y="42922"/>
        <a:ext cx="9102050" cy="858459"/>
      </dsp:txXfrm>
    </dsp:sp>
    <dsp:sp modelId="{B08909FC-4E10-495E-8013-EA76737E4F77}">
      <dsp:nvSpPr>
        <dsp:cNvPr id="0" name=""/>
        <dsp:cNvSpPr/>
      </dsp:nvSpPr>
      <dsp:spPr>
        <a:xfrm>
          <a:off x="2318993" y="901382"/>
          <a:ext cx="92759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0948DC-B9CB-4694-A940-B04315F22648}">
      <dsp:nvSpPr>
        <dsp:cNvPr id="0" name=""/>
        <dsp:cNvSpPr/>
      </dsp:nvSpPr>
      <dsp:spPr>
        <a:xfrm>
          <a:off x="2492918" y="944305"/>
          <a:ext cx="9102050" cy="8584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Module Descriptor </a:t>
          </a:r>
          <a:endParaRPr lang="en-US" sz="3600" kern="1200"/>
        </a:p>
      </dsp:txBody>
      <dsp:txXfrm>
        <a:off x="2492918" y="944305"/>
        <a:ext cx="9102050" cy="858459"/>
      </dsp:txXfrm>
    </dsp:sp>
    <dsp:sp modelId="{00B0581E-CED4-4BB2-A9B1-F2B73DA183AC}">
      <dsp:nvSpPr>
        <dsp:cNvPr id="0" name=""/>
        <dsp:cNvSpPr/>
      </dsp:nvSpPr>
      <dsp:spPr>
        <a:xfrm>
          <a:off x="2318993" y="1802764"/>
          <a:ext cx="92759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86D064-7E1F-49AA-89F3-8A4049C7A75A}">
      <dsp:nvSpPr>
        <dsp:cNvPr id="0" name=""/>
        <dsp:cNvSpPr/>
      </dsp:nvSpPr>
      <dsp:spPr>
        <a:xfrm>
          <a:off x="2492918" y="1845687"/>
          <a:ext cx="9102050" cy="8584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Weekly Tiles</a:t>
          </a:r>
          <a:endParaRPr lang="en-US" sz="3600" kern="1200"/>
        </a:p>
      </dsp:txBody>
      <dsp:txXfrm>
        <a:off x="2492918" y="1845687"/>
        <a:ext cx="9102050" cy="858459"/>
      </dsp:txXfrm>
    </dsp:sp>
    <dsp:sp modelId="{162E51A7-5DB8-4A99-9987-4F5D1FF6747F}">
      <dsp:nvSpPr>
        <dsp:cNvPr id="0" name=""/>
        <dsp:cNvSpPr/>
      </dsp:nvSpPr>
      <dsp:spPr>
        <a:xfrm>
          <a:off x="2318993" y="2704146"/>
          <a:ext cx="92759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9A3544-9A56-4C7A-8F75-80C442BAC1BD}">
      <dsp:nvSpPr>
        <dsp:cNvPr id="0" name=""/>
        <dsp:cNvSpPr/>
      </dsp:nvSpPr>
      <dsp:spPr>
        <a:xfrm>
          <a:off x="2492918" y="2747069"/>
          <a:ext cx="9102050" cy="8584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Working in a circle – creating a safe place</a:t>
          </a:r>
          <a:endParaRPr lang="en-US" sz="3600" kern="1200"/>
        </a:p>
      </dsp:txBody>
      <dsp:txXfrm>
        <a:off x="2492918" y="2747069"/>
        <a:ext cx="9102050" cy="858459"/>
      </dsp:txXfrm>
    </dsp:sp>
    <dsp:sp modelId="{3D3FD579-F5B3-4C36-9AD3-5ECD481BDC76}">
      <dsp:nvSpPr>
        <dsp:cNvPr id="0" name=""/>
        <dsp:cNvSpPr/>
      </dsp:nvSpPr>
      <dsp:spPr>
        <a:xfrm>
          <a:off x="2318993" y="3605528"/>
          <a:ext cx="92759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50CAC9-247B-4BE2-BA6D-97D026ADE797}">
      <dsp:nvSpPr>
        <dsp:cNvPr id="0" name=""/>
        <dsp:cNvSpPr/>
      </dsp:nvSpPr>
      <dsp:spPr>
        <a:xfrm>
          <a:off x="0" y="445"/>
          <a:ext cx="11594969" cy="104298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EF8F8A-9BDF-44A0-B19A-ED8376AF5D5B}">
      <dsp:nvSpPr>
        <dsp:cNvPr id="0" name=""/>
        <dsp:cNvSpPr/>
      </dsp:nvSpPr>
      <dsp:spPr>
        <a:xfrm>
          <a:off x="315503" y="235117"/>
          <a:ext cx="573643" cy="57364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B4472F-745C-4315-9EB2-010633B9822C}">
      <dsp:nvSpPr>
        <dsp:cNvPr id="0" name=""/>
        <dsp:cNvSpPr/>
      </dsp:nvSpPr>
      <dsp:spPr>
        <a:xfrm>
          <a:off x="1204650" y="445"/>
          <a:ext cx="10390318" cy="10429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383" tIns="110383" rIns="110383" bIns="11038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Portfolio of Evidence from voluntary/work-based experience</a:t>
          </a:r>
          <a:endParaRPr lang="en-US" sz="2500" kern="1200"/>
        </a:p>
      </dsp:txBody>
      <dsp:txXfrm>
        <a:off x="1204650" y="445"/>
        <a:ext cx="10390318" cy="1042987"/>
      </dsp:txXfrm>
    </dsp:sp>
    <dsp:sp modelId="{66EBCE33-B876-4DFC-B5E6-6767FE11C7E0}">
      <dsp:nvSpPr>
        <dsp:cNvPr id="0" name=""/>
        <dsp:cNvSpPr/>
      </dsp:nvSpPr>
      <dsp:spPr>
        <a:xfrm>
          <a:off x="0" y="1304180"/>
          <a:ext cx="11594969" cy="104298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4888DA-912D-4373-B364-6C7C101892F6}">
      <dsp:nvSpPr>
        <dsp:cNvPr id="0" name=""/>
        <dsp:cNvSpPr/>
      </dsp:nvSpPr>
      <dsp:spPr>
        <a:xfrm>
          <a:off x="315503" y="1538852"/>
          <a:ext cx="573643" cy="57364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C1DF20-B302-42CF-8A20-D2349F58F008}">
      <dsp:nvSpPr>
        <dsp:cNvPr id="0" name=""/>
        <dsp:cNvSpPr/>
      </dsp:nvSpPr>
      <dsp:spPr>
        <a:xfrm>
          <a:off x="1204650" y="1304180"/>
          <a:ext cx="10390318" cy="10429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383" tIns="110383" rIns="110383" bIns="11038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Four elements</a:t>
          </a:r>
          <a:endParaRPr lang="en-US" sz="2500" kern="1200"/>
        </a:p>
      </dsp:txBody>
      <dsp:txXfrm>
        <a:off x="1204650" y="1304180"/>
        <a:ext cx="10390318" cy="1042987"/>
      </dsp:txXfrm>
    </dsp:sp>
    <dsp:sp modelId="{A2B77582-6626-4212-BB31-54BB7D63E4A7}">
      <dsp:nvSpPr>
        <dsp:cNvPr id="0" name=""/>
        <dsp:cNvSpPr/>
      </dsp:nvSpPr>
      <dsp:spPr>
        <a:xfrm>
          <a:off x="0" y="2607915"/>
          <a:ext cx="11594969" cy="104298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6BA7DF-4C4F-4E80-9650-B9FB03FF7442}">
      <dsp:nvSpPr>
        <dsp:cNvPr id="0" name=""/>
        <dsp:cNvSpPr/>
      </dsp:nvSpPr>
      <dsp:spPr>
        <a:xfrm>
          <a:off x="315503" y="2842587"/>
          <a:ext cx="573643" cy="57364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6D3744-5445-41BE-8315-1A026782B2FF}">
      <dsp:nvSpPr>
        <dsp:cNvPr id="0" name=""/>
        <dsp:cNvSpPr/>
      </dsp:nvSpPr>
      <dsp:spPr>
        <a:xfrm>
          <a:off x="1204650" y="2607915"/>
          <a:ext cx="10390318" cy="10429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383" tIns="110383" rIns="110383" bIns="11038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Tuesday 5</a:t>
          </a:r>
          <a:r>
            <a:rPr lang="en-GB" sz="2500" kern="1200" baseline="30000"/>
            <a:t>th</a:t>
          </a:r>
          <a:r>
            <a:rPr lang="en-GB" sz="2500" kern="1200"/>
            <a:t> May 2026 by no later than 23:59pm</a:t>
          </a:r>
          <a:endParaRPr lang="en-US" sz="2500" kern="1200"/>
        </a:p>
      </dsp:txBody>
      <dsp:txXfrm>
        <a:off x="1204650" y="2607915"/>
        <a:ext cx="10390318" cy="104298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40EA83-D088-4403-828E-4CC16A2EAC7A}">
      <dsp:nvSpPr>
        <dsp:cNvPr id="0" name=""/>
        <dsp:cNvSpPr/>
      </dsp:nvSpPr>
      <dsp:spPr>
        <a:xfrm>
          <a:off x="0" y="0"/>
          <a:ext cx="1159496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05B874-94E3-4F18-A5AB-13E550585877}">
      <dsp:nvSpPr>
        <dsp:cNvPr id="0" name=""/>
        <dsp:cNvSpPr/>
      </dsp:nvSpPr>
      <dsp:spPr>
        <a:xfrm>
          <a:off x="0" y="0"/>
          <a:ext cx="11594969" cy="9128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Contracting with your group, peers</a:t>
          </a:r>
          <a:endParaRPr lang="en-US" sz="3000" kern="1200"/>
        </a:p>
      </dsp:txBody>
      <dsp:txXfrm>
        <a:off x="0" y="0"/>
        <a:ext cx="11594969" cy="912837"/>
      </dsp:txXfrm>
    </dsp:sp>
    <dsp:sp modelId="{6AEA133A-21B1-4BB0-B75F-11A9A8A41BEF}">
      <dsp:nvSpPr>
        <dsp:cNvPr id="0" name=""/>
        <dsp:cNvSpPr/>
      </dsp:nvSpPr>
      <dsp:spPr>
        <a:xfrm>
          <a:off x="0" y="912837"/>
          <a:ext cx="1159496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E30C4B-F00A-42A9-86F2-073F18A16B28}">
      <dsp:nvSpPr>
        <dsp:cNvPr id="0" name=""/>
        <dsp:cNvSpPr/>
      </dsp:nvSpPr>
      <dsp:spPr>
        <a:xfrm>
          <a:off x="0" y="912837"/>
          <a:ext cx="11594969" cy="9128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Ethical Frameworks and Codes of Conduct</a:t>
          </a:r>
          <a:endParaRPr lang="en-US" sz="3000" kern="1200"/>
        </a:p>
      </dsp:txBody>
      <dsp:txXfrm>
        <a:off x="0" y="912837"/>
        <a:ext cx="11594969" cy="912837"/>
      </dsp:txXfrm>
    </dsp:sp>
    <dsp:sp modelId="{FB9B1018-7588-4E1F-BBFF-74277F576B2A}">
      <dsp:nvSpPr>
        <dsp:cNvPr id="0" name=""/>
        <dsp:cNvSpPr/>
      </dsp:nvSpPr>
      <dsp:spPr>
        <a:xfrm>
          <a:off x="0" y="1825674"/>
          <a:ext cx="1159496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298FA2-EB68-4F8B-BEAE-3637A5EE23DC}">
      <dsp:nvSpPr>
        <dsp:cNvPr id="0" name=""/>
        <dsp:cNvSpPr/>
      </dsp:nvSpPr>
      <dsp:spPr>
        <a:xfrm>
          <a:off x="0" y="1825674"/>
          <a:ext cx="11594969" cy="9128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Please review your basic foundational skills – See recommended reading </a:t>
          </a:r>
          <a:endParaRPr lang="en-US" sz="3000" kern="1200" dirty="0"/>
        </a:p>
      </dsp:txBody>
      <dsp:txXfrm>
        <a:off x="0" y="1825674"/>
        <a:ext cx="11594969" cy="912837"/>
      </dsp:txXfrm>
    </dsp:sp>
    <dsp:sp modelId="{CD47D091-362F-4E2F-AFF5-4B7685DD432A}">
      <dsp:nvSpPr>
        <dsp:cNvPr id="0" name=""/>
        <dsp:cNvSpPr/>
      </dsp:nvSpPr>
      <dsp:spPr>
        <a:xfrm>
          <a:off x="0" y="2738511"/>
          <a:ext cx="1159496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97FFA4-9F3E-4F90-978C-6048DE9A5EDE}">
      <dsp:nvSpPr>
        <dsp:cNvPr id="0" name=""/>
        <dsp:cNvSpPr/>
      </dsp:nvSpPr>
      <dsp:spPr>
        <a:xfrm>
          <a:off x="0" y="2738511"/>
          <a:ext cx="11594969" cy="9128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 Assessment 1 &amp; 2 guidelines</a:t>
          </a:r>
          <a:endParaRPr lang="en-US" sz="3000" kern="1200" dirty="0"/>
        </a:p>
      </dsp:txBody>
      <dsp:txXfrm>
        <a:off x="0" y="2738511"/>
        <a:ext cx="11594969" cy="9128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F96A5-5C09-DAAF-EEDA-1617BAE837FF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02F7B1-BC09-69F9-23EF-79194C8C4C5D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Relationship Id="rId9" Type="http://schemas.openxmlformats.org/officeDocument/2006/relationships/image" Target="../media/image6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3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5.png"/><Relationship Id="rId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0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8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8.xml"/><Relationship Id="rId3" Type="http://schemas.openxmlformats.org/officeDocument/2006/relationships/slideLayout" Target="../slideLayouts/slideLayout23.xml"/><Relationship Id="rId7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5.xml"/><Relationship Id="rId4" Type="http://schemas.openxmlformats.org/officeDocument/2006/relationships/slideLayout" Target="../slideLayouts/slideLayout24.xml"/><Relationship Id="rId9" Type="http://schemas.openxmlformats.org/officeDocument/2006/relationships/theme" Target="../theme/theme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624223-D0A5-1996-255E-23A2837A1709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8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CC84EDF-F523-7285-9FC7-EE5F91A9B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28392" y="0"/>
            <a:ext cx="8507978" cy="649287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7200" dirty="0"/>
              <a:t>Further Counselling Skills</a:t>
            </a:r>
            <a:br>
              <a:rPr lang="en-GB" sz="7200" dirty="0"/>
            </a:br>
            <a:r>
              <a:rPr lang="en-GB" sz="7200" dirty="0"/>
              <a:t>[ECPS5015]</a:t>
            </a:r>
          </a:p>
          <a:p>
            <a:pPr marL="0" indent="0">
              <a:buNone/>
            </a:pPr>
            <a:br>
              <a:rPr lang="en-GB" sz="7200" dirty="0"/>
            </a:br>
            <a:r>
              <a:rPr lang="en-GB" sz="7200" dirty="0"/>
              <a:t>Module Lead: </a:t>
            </a:r>
          </a:p>
          <a:p>
            <a:pPr marL="0" indent="0">
              <a:buNone/>
            </a:pPr>
            <a:r>
              <a:rPr lang="en-GB" sz="7200" dirty="0"/>
              <a:t>Dr Beverly Cole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71717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5AC86-48EB-F64A-99C8-81336B12A2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i="1" kern="1200"/>
              <a:t>Module ECPS5015</a:t>
            </a:r>
            <a:endParaRPr lang="en-US" kern="12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ED6613C-2DBA-909D-9072-6640D43C98A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5985" y="2649894"/>
          <a:ext cx="12092472" cy="38429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 descr="A blurry green and white background&#10;&#10;AI-generated content may be incorrect.">
            <a:extLst>
              <a:ext uri="{FF2B5EF4-FFF2-40B4-BE49-F238E27FC236}">
                <a16:creationId xmlns:a16="http://schemas.microsoft.com/office/drawing/2014/main" id="{17707D13-49BC-ED7C-E0F2-7FB9D92E2F0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8188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BDD1FB9-01B0-8ADA-11B6-F1AE664FD5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b="1" i="1"/>
              <a:t>Introduction to the Module </a:t>
            </a:r>
            <a:br>
              <a:rPr lang="en-GB" b="1" i="1"/>
            </a:br>
            <a:r>
              <a:rPr lang="en-GB" b="1" i="1"/>
              <a:t>ECPS5015</a:t>
            </a:r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E6608A90-2256-7FDB-28DA-4521C4FD49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4904869"/>
              </p:ext>
            </p:extLst>
          </p:nvPr>
        </p:nvGraphicFramePr>
        <p:xfrm>
          <a:off x="358219" y="1825625"/>
          <a:ext cx="11481847" cy="35759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613594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210B0-41B7-EBD0-B154-2C091989F1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Introductions:</a:t>
            </a:r>
          </a:p>
        </p:txBody>
      </p:sp>
      <p:pic>
        <p:nvPicPr>
          <p:cNvPr id="2050" name="Picture 2" descr="Introduction Photos, Download The BEST Free Introduction Stock Photos ...">
            <a:extLst>
              <a:ext uri="{FF2B5EF4-FFF2-40B4-BE49-F238E27FC236}">
                <a16:creationId xmlns:a16="http://schemas.microsoft.com/office/drawing/2014/main" id="{ABEBE82D-4408-31A7-4136-0D6F5591E22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194" r="-1" b="28628"/>
          <a:stretch>
            <a:fillRect/>
          </a:stretch>
        </p:blipFill>
        <p:spPr bwMode="auto">
          <a:xfrm>
            <a:off x="301657" y="2881426"/>
            <a:ext cx="11594969" cy="3651349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487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6A264-B3C1-4F38-9A54-7DBF04A0CC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aim of our first lesson is: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A1F668-5B36-7C33-75D2-E888FEE926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400" dirty="0"/>
              <a:t>To provide you with the opportunity to reconnect with your peers and give you the information you need to complete the ‘Further Counselling Skills’ Module  </a:t>
            </a:r>
          </a:p>
          <a:p>
            <a:endParaRPr lang="en-GB" sz="4400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90981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5A5F8-DBF1-1BC1-6325-2B9C61D97B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7"/>
            <a:ext cx="11594969" cy="636474"/>
          </a:xfrm>
        </p:spPr>
        <p:txBody>
          <a:bodyPr>
            <a:normAutofit fontScale="90000"/>
          </a:bodyPr>
          <a:lstStyle/>
          <a:p>
            <a:pPr algn="ctr"/>
            <a:r>
              <a:rPr lang="en-GB" i="1" dirty="0"/>
              <a:t>Learning Outcomes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734645-A385-34E7-4FA9-C8B8D976C4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240280"/>
            <a:ext cx="11594969" cy="4292495"/>
          </a:xfrm>
        </p:spPr>
        <p:txBody>
          <a:bodyPr>
            <a:normAutofit fontScale="85000" lnSpcReduction="20000"/>
          </a:bodyPr>
          <a:lstStyle/>
          <a:p>
            <a:pPr marL="0" indent="0" algn="just">
              <a:buNone/>
            </a:pPr>
            <a:endParaRPr lang="en-GB" sz="2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just">
              <a:buNone/>
            </a:pPr>
            <a:r>
              <a:rPr lang="en-GB" sz="28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Aim:  </a:t>
            </a:r>
            <a:r>
              <a:rPr lang="en-GB" b="1" dirty="0">
                <a:ea typeface="Times New Roman" panose="02020603050405020304" pitchFamily="18" charset="0"/>
                <a:cs typeface="Arial" panose="020B0604020202020204" pitchFamily="34" charset="0"/>
              </a:rPr>
              <a:t>T</a:t>
            </a:r>
            <a:r>
              <a:rPr lang="en-GB" sz="28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he advancement of counselling skills developed from Level </a:t>
            </a:r>
            <a:r>
              <a:rPr lang="en-GB" b="1" dirty="0">
                <a:ea typeface="Times New Roman" panose="02020603050405020304" pitchFamily="18" charset="0"/>
                <a:cs typeface="Arial" panose="020B0604020202020204" pitchFamily="34" charset="0"/>
              </a:rPr>
              <a:t>F</a:t>
            </a:r>
            <a:r>
              <a:rPr lang="en-GB" sz="28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our that are utilised in a range of embedded counselling and mental health professions today. </a:t>
            </a:r>
            <a:endParaRPr lang="en-GB" sz="2800" b="1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lang="en-GB" sz="28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LEARNING OUTCOMES</a:t>
            </a: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  </a:t>
            </a:r>
            <a:endParaRPr lang="en-GB" sz="28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Upon the successful completion of this module, the student should be able to: </a:t>
            </a:r>
            <a:endParaRPr lang="en-GB" sz="28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demonstrate appropriate use of a range counselling skills; </a:t>
            </a:r>
            <a:endParaRPr lang="en-GB" sz="28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gain contextual knowledge and awareness within a relevant placement that offer support and care within mental health and well-being; </a:t>
            </a:r>
            <a:endParaRPr lang="en-GB" sz="28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recognise the limits of knowledge, skill, ethical boundaries, and experience in counselling; </a:t>
            </a:r>
            <a:endParaRPr lang="en-GB" sz="28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take responsibility for their own learning and skill development, including effective personal planning, self-reflection, and project management skills. </a:t>
            </a:r>
            <a:endParaRPr lang="en-GB" sz="28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46965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B6FFC-4C41-7F60-8498-7E07C4E56C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488" y="66547"/>
            <a:ext cx="11481847" cy="81675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Re-connecting activity </a:t>
            </a:r>
          </a:p>
        </p:txBody>
      </p:sp>
      <p:pic>
        <p:nvPicPr>
          <p:cNvPr id="4" name="Content Placeholder 3" descr="A group of people connected to strings&#10;&#10;AI-generated content may be incorrect.">
            <a:extLst>
              <a:ext uri="{FF2B5EF4-FFF2-40B4-BE49-F238E27FC236}">
                <a16:creationId xmlns:a16="http://schemas.microsoft.com/office/drawing/2014/main" id="{BE747AE7-DBD7-9F6A-CA51-6BC1088525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21194" r="1" b="23440"/>
          <a:stretch>
            <a:fillRect/>
          </a:stretch>
        </p:blipFill>
        <p:spPr>
          <a:xfrm>
            <a:off x="124408" y="1032588"/>
            <a:ext cx="12005387" cy="436897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009988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GROUND RULES. Office supplies on a white table GROUND RULES. Office supplies on a white table. ground rules stock pictures, royalty-free photos &amp; images">
            <a:extLst>
              <a:ext uri="{FF2B5EF4-FFF2-40B4-BE49-F238E27FC236}">
                <a16:creationId xmlns:a16="http://schemas.microsoft.com/office/drawing/2014/main" id="{75177BE0-708C-B365-2B8C-8C174AC2EB4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44" b="1186"/>
          <a:stretch/>
        </p:blipFill>
        <p:spPr bwMode="auto">
          <a:xfrm>
            <a:off x="20" y="58067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1" name="Rectangle 1030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A1618B-0962-5B44-5097-228AFB2A40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Ground Rules  </a:t>
            </a:r>
          </a:p>
        </p:txBody>
      </p:sp>
      <p:cxnSp>
        <p:nvCxnSpPr>
          <p:cNvPr id="1033" name="Straight Connector 1032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5" name="Straight Connector 1034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60174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82B844-F99F-4CFE-366D-56A5B83069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</p:spPr>
        <p:txBody>
          <a:bodyPr anchor="ctr">
            <a:normAutofit/>
          </a:bodyPr>
          <a:lstStyle/>
          <a:p>
            <a:r>
              <a:rPr lang="en-GB" i="1" dirty="0"/>
              <a:t>Module Overview</a:t>
            </a:r>
            <a:endParaRPr lang="en-GB" i="1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6271F41-51A6-38BA-5961-903F862C14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3057708"/>
              </p:ext>
            </p:extLst>
          </p:nvPr>
        </p:nvGraphicFramePr>
        <p:xfrm>
          <a:off x="301657" y="2881426"/>
          <a:ext cx="11594969" cy="36513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43482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3F63A-D64B-554E-8B2E-E1A20B7F4C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Assessments …. …. ….</a:t>
            </a:r>
          </a:p>
        </p:txBody>
      </p:sp>
      <p:pic>
        <p:nvPicPr>
          <p:cNvPr id="1026" name="Picture 2" descr="How to Write University Assignments - Top 11 Tips for Students">
            <a:extLst>
              <a:ext uri="{FF2B5EF4-FFF2-40B4-BE49-F238E27FC236}">
                <a16:creationId xmlns:a16="http://schemas.microsoft.com/office/drawing/2014/main" id="{29C1649E-6695-5629-418C-6AACCC2B738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881312"/>
            <a:ext cx="12192000" cy="3976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51468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87E68F-BBE5-C34F-F938-C41F80FE1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</p:spPr>
        <p:txBody>
          <a:bodyPr anchor="ctr">
            <a:normAutofit/>
          </a:bodyPr>
          <a:lstStyle/>
          <a:p>
            <a:r>
              <a:rPr lang="en-GB" i="1"/>
              <a:t>Assessments Overview and Guidance  &amp; AI 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84799E-A4E7-2C42-9FA9-360C7B9BDD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Assessment 1:  Practical Skills</a:t>
            </a:r>
          </a:p>
          <a:p>
            <a:pPr marL="0" indent="0">
              <a:buNone/>
            </a:pPr>
            <a:r>
              <a:rPr lang="en-GB" dirty="0"/>
              <a:t>This will be completed over TEAMS and in Class </a:t>
            </a:r>
            <a:r>
              <a:rPr lang="en-GB" i="1" dirty="0"/>
              <a:t>(Please read assessment specification proforma for dates and further information)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Assessment 2:  Portfolio – Voluntary/Work Opportunity </a:t>
            </a:r>
          </a:p>
          <a:p>
            <a:pPr marL="0" indent="0">
              <a:buNone/>
            </a:pPr>
            <a:r>
              <a:rPr lang="en-GB" i="1" dirty="0"/>
              <a:t>(Please read assessment proforma for dates, further information and tasks)</a:t>
            </a:r>
          </a:p>
        </p:txBody>
      </p:sp>
    </p:spTree>
    <p:extLst>
      <p:ext uri="{BB962C8B-B14F-4D97-AF65-F5344CB8AC3E}">
        <p14:creationId xmlns:p14="http://schemas.microsoft.com/office/powerpoint/2010/main" val="852475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 descr="Hand holding a pen shading number on a sheet">
            <a:extLst>
              <a:ext uri="{FF2B5EF4-FFF2-40B4-BE49-F238E27FC236}">
                <a16:creationId xmlns:a16="http://schemas.microsoft.com/office/drawing/2014/main" id="{33A7D2A8-BFD8-9CD1-39BD-76173CE6BE3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628" r="-1" b="-1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C9F6DBD9-D459-84CA-FC66-434B0A528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Assessment 1 : Recording of practice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77108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89D7E8-EACA-A9B3-B32F-7567944E8B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Component One: Practical Skills Performance Recording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81C6E6-F8D1-371C-C8B5-70CE1752EC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Practical Skills to be recorded in-class on: </a:t>
            </a:r>
          </a:p>
          <a:p>
            <a:endParaRPr lang="en-GB" dirty="0"/>
          </a:p>
          <a:p>
            <a:r>
              <a:rPr lang="en-GB" dirty="0"/>
              <a:t>25</a:t>
            </a:r>
            <a:r>
              <a:rPr lang="en-GB" baseline="30000" dirty="0"/>
              <a:t>th</a:t>
            </a:r>
            <a:r>
              <a:rPr lang="en-GB" dirty="0"/>
              <a:t> March 2026</a:t>
            </a:r>
          </a:p>
          <a:p>
            <a:r>
              <a:rPr lang="en-GB" dirty="0"/>
              <a:t>22</a:t>
            </a:r>
            <a:r>
              <a:rPr lang="en-GB" baseline="30000" dirty="0"/>
              <a:t>nd</a:t>
            </a:r>
            <a:r>
              <a:rPr lang="en-GB" dirty="0"/>
              <a:t> April 2026</a:t>
            </a:r>
          </a:p>
          <a:p>
            <a:r>
              <a:rPr lang="en-GB" dirty="0"/>
              <a:t>29</a:t>
            </a:r>
            <a:r>
              <a:rPr lang="en-GB" baseline="30000" dirty="0"/>
              <a:t>th</a:t>
            </a:r>
            <a:r>
              <a:rPr lang="en-GB" dirty="0"/>
              <a:t> April 2026</a:t>
            </a:r>
          </a:p>
          <a:p>
            <a:endParaRPr lang="en-GB" dirty="0"/>
          </a:p>
          <a:p>
            <a:r>
              <a:rPr lang="en-GB" dirty="0"/>
              <a:t>Students must select their preferred recording and submit this by no later than 23:59pm on Thursday 30</a:t>
            </a:r>
            <a:r>
              <a:rPr lang="en-GB" baseline="30000" dirty="0"/>
              <a:t>th</a:t>
            </a:r>
            <a:r>
              <a:rPr lang="en-GB" dirty="0"/>
              <a:t> April 2026.  </a:t>
            </a:r>
          </a:p>
        </p:txBody>
      </p:sp>
    </p:spTree>
    <p:extLst>
      <p:ext uri="{BB962C8B-B14F-4D97-AF65-F5344CB8AC3E}">
        <p14:creationId xmlns:p14="http://schemas.microsoft.com/office/powerpoint/2010/main" val="4160123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10800000" scaled="1"/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0F5819E-8C89-C63E-6292-642DE570CA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Hand holding a pen shading number on a sheet">
            <a:extLst>
              <a:ext uri="{FF2B5EF4-FFF2-40B4-BE49-F238E27FC236}">
                <a16:creationId xmlns:a16="http://schemas.microsoft.com/office/drawing/2014/main" id="{7C2B22FE-E201-CA7C-27EC-5FCDCC2194D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628" r="-1" b="-1"/>
          <a:stretch>
            <a:fillRect/>
          </a:stretch>
        </p:blipFill>
        <p:spPr>
          <a:xfrm>
            <a:off x="4310743" y="10"/>
            <a:ext cx="7881256" cy="6857990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8805AA0C-DBF5-411D-F3D1-97ED814EBF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43071"/>
            <a:ext cx="3974841" cy="3147526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4800" b="1" dirty="0">
                <a:latin typeface="+mn-lt"/>
                <a:ea typeface="ADLaM Display" panose="02010000000000000000" pitchFamily="2" charset="0"/>
                <a:cs typeface="ADLaM Display" panose="02010000000000000000" pitchFamily="2" charset="0"/>
              </a:rPr>
              <a:t>Assessment 2</a:t>
            </a:r>
            <a:r>
              <a:rPr lang="en-US" sz="4800" dirty="0">
                <a:latin typeface="+mn-lt"/>
                <a:ea typeface="ADLaM Display" panose="02010000000000000000" pitchFamily="2" charset="0"/>
                <a:cs typeface="ADLaM Display" panose="02010000000000000000" pitchFamily="2" charset="0"/>
              </a:rPr>
              <a:t>:</a:t>
            </a:r>
            <a:br>
              <a:rPr lang="en-US" sz="4800" dirty="0">
                <a:latin typeface="+mn-lt"/>
                <a:ea typeface="ADLaM Display" panose="02010000000000000000" pitchFamily="2" charset="0"/>
                <a:cs typeface="ADLaM Display" panose="02010000000000000000" pitchFamily="2" charset="0"/>
              </a:rPr>
            </a:br>
            <a:br>
              <a:rPr lang="en-US" sz="4800" dirty="0">
                <a:latin typeface="+mn-lt"/>
                <a:ea typeface="ADLaM Display" panose="02010000000000000000" pitchFamily="2" charset="0"/>
                <a:cs typeface="ADLaM Display" panose="02010000000000000000" pitchFamily="2" charset="0"/>
              </a:rPr>
            </a:br>
            <a:r>
              <a:rPr lang="en-GB" sz="4800" dirty="0">
                <a:latin typeface="+mn-lt"/>
                <a:ea typeface="ADLaM Display" panose="02010000000000000000" pitchFamily="2" charset="0"/>
                <a:cs typeface="ADLaM Display" panose="02010000000000000000" pitchFamily="2" charset="0"/>
              </a:rPr>
              <a:t>Portfolio</a:t>
            </a:r>
            <a:br>
              <a:rPr lang="en-GB" sz="4800" dirty="0">
                <a:latin typeface="+mn-lt"/>
                <a:ea typeface="ADLaM Display" panose="02010000000000000000" pitchFamily="2" charset="0"/>
                <a:cs typeface="ADLaM Display" panose="02010000000000000000" pitchFamily="2" charset="0"/>
              </a:rPr>
            </a:br>
            <a:r>
              <a:rPr lang="en-GB" sz="4800" dirty="0">
                <a:latin typeface="+mn-lt"/>
                <a:ea typeface="ADLaM Display" panose="02010000000000000000" pitchFamily="2" charset="0"/>
                <a:cs typeface="ADLaM Display" panose="02010000000000000000" pitchFamily="2" charset="0"/>
              </a:rPr>
              <a:t>of </a:t>
            </a:r>
            <a:br>
              <a:rPr lang="en-GB" sz="4800" dirty="0">
                <a:latin typeface="+mn-lt"/>
                <a:ea typeface="ADLaM Display" panose="02010000000000000000" pitchFamily="2" charset="0"/>
                <a:cs typeface="ADLaM Display" panose="02010000000000000000" pitchFamily="2" charset="0"/>
              </a:rPr>
            </a:br>
            <a:r>
              <a:rPr lang="en-GB" sz="4800" dirty="0">
                <a:latin typeface="+mn-lt"/>
                <a:ea typeface="ADLaM Display" panose="02010000000000000000" pitchFamily="2" charset="0"/>
                <a:cs typeface="ADLaM Display" panose="02010000000000000000" pitchFamily="2" charset="0"/>
              </a:rPr>
              <a:t>Evidence </a:t>
            </a:r>
            <a:endParaRPr lang="en-US" sz="4800" dirty="0">
              <a:latin typeface="+mn-lt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1738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ED7AD6-DD9D-65E4-E579-E3C91BAA27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</p:spPr>
        <p:txBody>
          <a:bodyPr anchor="ctr">
            <a:normAutofit/>
          </a:bodyPr>
          <a:lstStyle/>
          <a:p>
            <a:r>
              <a:rPr lang="en-GB" b="1" dirty="0"/>
              <a:t>Component Two: Portfolio of Evidence  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E943E10-EA1A-32E3-AD2D-5A8BB02B71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98485020"/>
              </p:ext>
            </p:extLst>
          </p:nvPr>
        </p:nvGraphicFramePr>
        <p:xfrm>
          <a:off x="301657" y="2881426"/>
          <a:ext cx="11594969" cy="36513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529088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6EE6A4-BA0E-9ED9-6D58-00190729A0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dirty="0"/>
              <a:t>Voluntary/Work Placement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BCFF10-3647-E1E4-0290-E755DDAB10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Identify an opportunity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 up to 60 hours….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 Well-being, Mental health, supportive listening roles…. </a:t>
            </a:r>
          </a:p>
          <a:p>
            <a:r>
              <a:rPr lang="en-GB" b="1" dirty="0"/>
              <a:t>Complete the information form – submit ASAP</a:t>
            </a:r>
          </a:p>
          <a:p>
            <a:r>
              <a:rPr lang="en-GB" b="1" dirty="0"/>
              <a:t>Start reflecting on your process – journalling, etc.</a:t>
            </a:r>
          </a:p>
          <a:p>
            <a:r>
              <a:rPr lang="en-GB" dirty="0"/>
              <a:t>Review the assessment assignment proforma for structure and layout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Do not wait till the end to work on your portfolio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58451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C85485-45AD-D2EA-6940-D86AE58A8C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i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Working within a Circle - Review</a:t>
            </a:r>
          </a:p>
        </p:txBody>
      </p:sp>
      <p:pic>
        <p:nvPicPr>
          <p:cNvPr id="3074" name="Picture 2" descr="Free people human circle illustration">
            <a:extLst>
              <a:ext uri="{FF2B5EF4-FFF2-40B4-BE49-F238E27FC236}">
                <a16:creationId xmlns:a16="http://schemas.microsoft.com/office/drawing/2014/main" id="{0035BE63-9130-A00D-8537-16BEB64684D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83296" y="1574018"/>
            <a:ext cx="5568739" cy="5017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51691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F39924-0469-748D-1521-0DFA3AD57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4779" y="1248423"/>
            <a:ext cx="5861614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Triad work and skills: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2CCC71-496C-CF43-1FEB-A29E864482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3766" y="2696561"/>
            <a:ext cx="5702234" cy="3651349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sz="5400" dirty="0">
                <a:latin typeface="+mj-lt"/>
              </a:rPr>
              <a:t>Small group and helping skills activities</a:t>
            </a:r>
          </a:p>
        </p:txBody>
      </p:sp>
      <p:pic>
        <p:nvPicPr>
          <p:cNvPr id="4102" name="Picture 6" descr="counseling clipart #4028987 | Clipart Library">
            <a:extLst>
              <a:ext uri="{FF2B5EF4-FFF2-40B4-BE49-F238E27FC236}">
                <a16:creationId xmlns:a16="http://schemas.microsoft.com/office/drawing/2014/main" id="{84DFA2E3-B7D0-A1A9-06BF-2C68A2A815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56" r="3" b="2216"/>
          <a:stretch>
            <a:fillRect/>
          </a:stretch>
        </p:blipFill>
        <p:spPr bwMode="auto">
          <a:xfrm>
            <a:off x="6194391" y="1300065"/>
            <a:ext cx="5702234" cy="5449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69600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ADBFB-E61D-9094-4F35-93347BF10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673" y="1190771"/>
            <a:ext cx="11594969" cy="1325563"/>
          </a:xfrm>
        </p:spPr>
        <p:txBody>
          <a:bodyPr anchor="ctr">
            <a:normAutofit/>
          </a:bodyPr>
          <a:lstStyle/>
          <a:p>
            <a:r>
              <a:rPr lang="en-GB" b="1" dirty="0"/>
              <a:t>Next Lesson 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13F3A2F-1188-9C42-7502-33B2F6C85F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7158582"/>
              </p:ext>
            </p:extLst>
          </p:nvPr>
        </p:nvGraphicFramePr>
        <p:xfrm>
          <a:off x="301657" y="2881426"/>
          <a:ext cx="11594969" cy="36513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668957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78B8F-4511-2C89-A7AC-A0417AAB4A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dirty="0"/>
              <a:t>Feedback/Questions</a:t>
            </a:r>
          </a:p>
        </p:txBody>
      </p:sp>
      <p:pic>
        <p:nvPicPr>
          <p:cNvPr id="2050" name="Picture 2" descr="Free Question Question Mark photo and picture">
            <a:extLst>
              <a:ext uri="{FF2B5EF4-FFF2-40B4-BE49-F238E27FC236}">
                <a16:creationId xmlns:a16="http://schemas.microsoft.com/office/drawing/2014/main" id="{89521541-F01B-A70B-0263-8877F3F4CF1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100" y="2636521"/>
            <a:ext cx="7589520" cy="3771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68927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7CFC2B-789D-2F76-3864-0D48CC2530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97A00-E074-AC5B-2101-B62B43122F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This lesson has: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8283BF-552F-471F-27DF-F1BDF9E2E8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400" dirty="0"/>
              <a:t>Provided you with the opportunity to reconnect with your peers and offered the information you need to complete the Further Counselling Skills Module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043798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C631988-8B3D-4C58-BC3C-5331EFCE266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D8165B4-6D73-47E4-9DB8-7EF2173A382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521</Words>
  <Application>Microsoft Office PowerPoint</Application>
  <PresentationFormat>Widescreen</PresentationFormat>
  <Paragraphs>75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21</vt:i4>
      </vt:variant>
    </vt:vector>
  </HeadingPairs>
  <TitlesOfParts>
    <vt:vector size="33" baseType="lpstr">
      <vt:lpstr>Arial</vt:lpstr>
      <vt:lpstr>Calibri</vt:lpstr>
      <vt:lpstr>Calibri Light</vt:lpstr>
      <vt:lpstr>Courier New</vt:lpstr>
      <vt:lpstr>Symbol</vt:lpstr>
      <vt:lpstr>Times New Roman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Module ECPS5015</vt:lpstr>
      <vt:lpstr>Introduction to the Module  ECPS5015</vt:lpstr>
      <vt:lpstr>Introductions:</vt:lpstr>
      <vt:lpstr>The aim of our first lesson is:</vt:lpstr>
      <vt:lpstr>Learning Outcomes </vt:lpstr>
      <vt:lpstr>Re-connecting activity </vt:lpstr>
      <vt:lpstr>Ground Rules  </vt:lpstr>
      <vt:lpstr>Module Overview</vt:lpstr>
      <vt:lpstr>Module Assessments …. …. ….</vt:lpstr>
      <vt:lpstr>Assessments Overview and Guidance  &amp; AI Guidance</vt:lpstr>
      <vt:lpstr>Assessment 1 : Recording of practice</vt:lpstr>
      <vt:lpstr>Component One: Practical Skills Performance Recording</vt:lpstr>
      <vt:lpstr>Assessment 2:  Portfolio of  Evidence </vt:lpstr>
      <vt:lpstr>Component Two: Portfolio of Evidence  </vt:lpstr>
      <vt:lpstr>Voluntary/Work Placement </vt:lpstr>
      <vt:lpstr>Working within a Circle - Review</vt:lpstr>
      <vt:lpstr>Triad work and skills: </vt:lpstr>
      <vt:lpstr>Next Lesson …</vt:lpstr>
      <vt:lpstr>Feedback/Questions</vt:lpstr>
      <vt:lpstr>This lesson has: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Beverly Cole</cp:lastModifiedBy>
  <cp:revision>25</cp:revision>
  <dcterms:created xsi:type="dcterms:W3CDTF">2021-03-09T15:35:42Z</dcterms:created>
  <dcterms:modified xsi:type="dcterms:W3CDTF">2026-01-11T11:15:46Z</dcterms:modified>
</cp:coreProperties>
</file>