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4"/>
  </p:notesMasterIdLst>
  <p:sldIdLst>
    <p:sldId id="269" r:id="rId2"/>
    <p:sldId id="257" r:id="rId3"/>
    <p:sldId id="270" r:id="rId4"/>
    <p:sldId id="258" r:id="rId5"/>
    <p:sldId id="259" r:id="rId6"/>
    <p:sldId id="271" r:id="rId7"/>
    <p:sldId id="272" r:id="rId8"/>
    <p:sldId id="274" r:id="rId9"/>
    <p:sldId id="275" r:id="rId10"/>
    <p:sldId id="277" r:id="rId11"/>
    <p:sldId id="261" r:id="rId12"/>
    <p:sldId id="280" r:id="rId13"/>
    <p:sldId id="282" r:id="rId14"/>
    <p:sldId id="283" r:id="rId15"/>
    <p:sldId id="281" r:id="rId16"/>
    <p:sldId id="278" r:id="rId17"/>
    <p:sldId id="273" r:id="rId18"/>
    <p:sldId id="289" r:id="rId19"/>
    <p:sldId id="262" r:id="rId20"/>
    <p:sldId id="263" r:id="rId21"/>
    <p:sldId id="264" r:id="rId22"/>
    <p:sldId id="291" r:id="rId23"/>
    <p:sldId id="279" r:id="rId24"/>
    <p:sldId id="265" r:id="rId25"/>
    <p:sldId id="266" r:id="rId26"/>
    <p:sldId id="284" r:id="rId27"/>
    <p:sldId id="267" r:id="rId28"/>
    <p:sldId id="286" r:id="rId29"/>
    <p:sldId id="285" r:id="rId30"/>
    <p:sldId id="287" r:id="rId31"/>
    <p:sldId id="290" r:id="rId32"/>
    <p:sldId id="288" r:id="rId33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09BDE6F-CC09-4AAB-A22B-6AA60F5BD379}" v="153" dt="2025-06-17T21:01:34.81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4977" autoAdjust="0"/>
  </p:normalViewPr>
  <p:slideViewPr>
    <p:cSldViewPr snapToGrid="0">
      <p:cViewPr varScale="1">
        <p:scale>
          <a:sx n="95" d="100"/>
          <a:sy n="95" d="100"/>
        </p:scale>
        <p:origin x="1158" y="78"/>
      </p:cViewPr>
      <p:guideLst/>
    </p:cSldViewPr>
  </p:slideViewPr>
  <p:notesTextViewPr>
    <p:cViewPr>
      <p:scale>
        <a:sx n="3" d="2"/>
        <a:sy n="3" d="2"/>
      </p:scale>
      <p:origin x="-6" y="-18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microsoft.com/office/2016/11/relationships/changesInfo" Target="changesInfos/changesInfo1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40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yu Sambo" userId="d9766618-3e46-45d4-99f2-08120d84987f" providerId="ADAL" clId="{D09BDE6F-CC09-4AAB-A22B-6AA60F5BD379}"/>
    <pc:docChg chg="undo redo custSel addSld delSld modSld sldOrd">
      <pc:chgData name="Aliyu Sambo" userId="d9766618-3e46-45d4-99f2-08120d84987f" providerId="ADAL" clId="{D09BDE6F-CC09-4AAB-A22B-6AA60F5BD379}" dt="2025-06-17T21:07:30.518" v="1702" actId="20577"/>
      <pc:docMkLst>
        <pc:docMk/>
      </pc:docMkLst>
      <pc:sldChg chg="modSp new del">
        <pc:chgData name="Aliyu Sambo" userId="d9766618-3e46-45d4-99f2-08120d84987f" providerId="ADAL" clId="{D09BDE6F-CC09-4AAB-A22B-6AA60F5BD379}" dt="2025-06-17T10:59:17.480" v="16" actId="2696"/>
        <pc:sldMkLst>
          <pc:docMk/>
          <pc:sldMk cId="1072862973" sldId="256"/>
        </pc:sldMkLst>
        <pc:spChg chg="mod">
          <ac:chgData name="Aliyu Sambo" userId="d9766618-3e46-45d4-99f2-08120d84987f" providerId="ADAL" clId="{D09BDE6F-CC09-4AAB-A22B-6AA60F5BD379}" dt="2025-06-17T10:58:05.480" v="12"/>
          <ac:spMkLst>
            <pc:docMk/>
            <pc:sldMk cId="1072862973" sldId="256"/>
            <ac:spMk id="2" creationId="{ECAA391B-06FE-2E74-BBCB-D8A31DF061B3}"/>
          </ac:spMkLst>
        </pc:spChg>
        <pc:spChg chg="mod">
          <ac:chgData name="Aliyu Sambo" userId="d9766618-3e46-45d4-99f2-08120d84987f" providerId="ADAL" clId="{D09BDE6F-CC09-4AAB-A22B-6AA60F5BD379}" dt="2025-06-17T10:58:05.480" v="12"/>
          <ac:spMkLst>
            <pc:docMk/>
            <pc:sldMk cId="1072862973" sldId="256"/>
            <ac:spMk id="3" creationId="{FDB6BC9B-164F-A01A-4E9B-3C9FB03829FA}"/>
          </ac:spMkLst>
        </pc:spChg>
      </pc:sldChg>
      <pc:sldChg chg="modSp new mod">
        <pc:chgData name="Aliyu Sambo" userId="d9766618-3e46-45d4-99f2-08120d84987f" providerId="ADAL" clId="{D09BDE6F-CC09-4AAB-A22B-6AA60F5BD379}" dt="2025-06-17T11:06:02.194" v="28" actId="20577"/>
        <pc:sldMkLst>
          <pc:docMk/>
          <pc:sldMk cId="3245146393" sldId="257"/>
        </pc:sldMkLst>
        <pc:spChg chg="mod">
          <ac:chgData name="Aliyu Sambo" userId="d9766618-3e46-45d4-99f2-08120d84987f" providerId="ADAL" clId="{D09BDE6F-CC09-4AAB-A22B-6AA60F5BD379}" dt="2025-06-17T11:00:20.397" v="22"/>
          <ac:spMkLst>
            <pc:docMk/>
            <pc:sldMk cId="3245146393" sldId="257"/>
            <ac:spMk id="2" creationId="{4F1B9509-BFFC-A85B-C2D6-CF3AABAEDC1F}"/>
          </ac:spMkLst>
        </pc:spChg>
        <pc:spChg chg="mod">
          <ac:chgData name="Aliyu Sambo" userId="d9766618-3e46-45d4-99f2-08120d84987f" providerId="ADAL" clId="{D09BDE6F-CC09-4AAB-A22B-6AA60F5BD379}" dt="2025-06-17T11:06:02.194" v="28" actId="20577"/>
          <ac:spMkLst>
            <pc:docMk/>
            <pc:sldMk cId="3245146393" sldId="257"/>
            <ac:spMk id="3" creationId="{B3674466-C80D-49DD-6325-B1D3461D4C61}"/>
          </ac:spMkLst>
        </pc:spChg>
      </pc:sldChg>
      <pc:sldChg chg="addSp modSp new mod modNotesTx">
        <pc:chgData name="Aliyu Sambo" userId="d9766618-3e46-45d4-99f2-08120d84987f" providerId="ADAL" clId="{D09BDE6F-CC09-4AAB-A22B-6AA60F5BD379}" dt="2025-06-17T11:19:35.726" v="45" actId="1076"/>
        <pc:sldMkLst>
          <pc:docMk/>
          <pc:sldMk cId="1317215781" sldId="258"/>
        </pc:sldMkLst>
        <pc:spChg chg="mod">
          <ac:chgData name="Aliyu Sambo" userId="d9766618-3e46-45d4-99f2-08120d84987f" providerId="ADAL" clId="{D09BDE6F-CC09-4AAB-A22B-6AA60F5BD379}" dt="2025-06-17T11:15:50.568" v="39"/>
          <ac:spMkLst>
            <pc:docMk/>
            <pc:sldMk cId="1317215781" sldId="258"/>
            <ac:spMk id="2" creationId="{96148DB7-C23D-E0C9-83EC-53AC1FB397D6}"/>
          </ac:spMkLst>
        </pc:spChg>
        <pc:spChg chg="mod">
          <ac:chgData name="Aliyu Sambo" userId="d9766618-3e46-45d4-99f2-08120d84987f" providerId="ADAL" clId="{D09BDE6F-CC09-4AAB-A22B-6AA60F5BD379}" dt="2025-06-17T10:58:05.480" v="12"/>
          <ac:spMkLst>
            <pc:docMk/>
            <pc:sldMk cId="1317215781" sldId="258"/>
            <ac:spMk id="3" creationId="{E48EC07C-7CED-A86D-868F-76A4D9845774}"/>
          </ac:spMkLst>
        </pc:spChg>
        <pc:picChg chg="add mod">
          <ac:chgData name="Aliyu Sambo" userId="d9766618-3e46-45d4-99f2-08120d84987f" providerId="ADAL" clId="{D09BDE6F-CC09-4AAB-A22B-6AA60F5BD379}" dt="2025-06-17T11:19:35.726" v="45" actId="1076"/>
          <ac:picMkLst>
            <pc:docMk/>
            <pc:sldMk cId="1317215781" sldId="258"/>
            <ac:picMk id="4" creationId="{A7D91CF8-2BF5-FF05-B960-1EA6CA8508E1}"/>
          </ac:picMkLst>
        </pc:picChg>
        <pc:picChg chg="add mod">
          <ac:chgData name="Aliyu Sambo" userId="d9766618-3e46-45d4-99f2-08120d84987f" providerId="ADAL" clId="{D09BDE6F-CC09-4AAB-A22B-6AA60F5BD379}" dt="2025-06-17T11:19:31.821" v="44" actId="1076"/>
          <ac:picMkLst>
            <pc:docMk/>
            <pc:sldMk cId="1317215781" sldId="258"/>
            <ac:picMk id="1026" creationId="{2FDF4174-9A48-A779-7A76-8862ABEABD2E}"/>
          </ac:picMkLst>
        </pc:picChg>
      </pc:sldChg>
      <pc:sldChg chg="addSp delSp modSp new mod modNotesTx">
        <pc:chgData name="Aliyu Sambo" userId="d9766618-3e46-45d4-99f2-08120d84987f" providerId="ADAL" clId="{D09BDE6F-CC09-4AAB-A22B-6AA60F5BD379}" dt="2025-06-17T11:38:30.802" v="241" actId="20577"/>
        <pc:sldMkLst>
          <pc:docMk/>
          <pc:sldMk cId="413643456" sldId="259"/>
        </pc:sldMkLst>
        <pc:spChg chg="mod">
          <ac:chgData name="Aliyu Sambo" userId="d9766618-3e46-45d4-99f2-08120d84987f" providerId="ADAL" clId="{D09BDE6F-CC09-4AAB-A22B-6AA60F5BD379}" dt="2025-06-17T11:20:04.906" v="46"/>
          <ac:spMkLst>
            <pc:docMk/>
            <pc:sldMk cId="413643456" sldId="259"/>
            <ac:spMk id="2" creationId="{2281D1C2-AB4D-2E47-3336-2E7CC09EC5FC}"/>
          </ac:spMkLst>
        </pc:spChg>
        <pc:spChg chg="mod">
          <ac:chgData name="Aliyu Sambo" userId="d9766618-3e46-45d4-99f2-08120d84987f" providerId="ADAL" clId="{D09BDE6F-CC09-4AAB-A22B-6AA60F5BD379}" dt="2025-06-17T11:38:30.802" v="241" actId="20577"/>
          <ac:spMkLst>
            <pc:docMk/>
            <pc:sldMk cId="413643456" sldId="259"/>
            <ac:spMk id="3" creationId="{E6C3E21E-595C-E978-049D-82DC329685B7}"/>
          </ac:spMkLst>
        </pc:spChg>
        <pc:picChg chg="add del mod">
          <ac:chgData name="Aliyu Sambo" userId="d9766618-3e46-45d4-99f2-08120d84987f" providerId="ADAL" clId="{D09BDE6F-CC09-4AAB-A22B-6AA60F5BD379}" dt="2025-06-17T11:23:40.165" v="59" actId="21"/>
          <ac:picMkLst>
            <pc:docMk/>
            <pc:sldMk cId="413643456" sldId="259"/>
            <ac:picMk id="4" creationId="{A79F817F-2910-4551-BD70-14919B5F00A0}"/>
          </ac:picMkLst>
        </pc:picChg>
        <pc:picChg chg="add mod">
          <ac:chgData name="Aliyu Sambo" userId="d9766618-3e46-45d4-99f2-08120d84987f" providerId="ADAL" clId="{D09BDE6F-CC09-4AAB-A22B-6AA60F5BD379}" dt="2025-06-17T11:38:16.944" v="237" actId="1076"/>
          <ac:picMkLst>
            <pc:docMk/>
            <pc:sldMk cId="413643456" sldId="259"/>
            <ac:picMk id="5" creationId="{F64DA607-C38D-0C07-5B71-6EB935326B08}"/>
          </ac:picMkLst>
        </pc:picChg>
      </pc:sldChg>
      <pc:sldChg chg="addSp modSp new del mod">
        <pc:chgData name="Aliyu Sambo" userId="d9766618-3e46-45d4-99f2-08120d84987f" providerId="ADAL" clId="{D09BDE6F-CC09-4AAB-A22B-6AA60F5BD379}" dt="2025-06-17T16:22:57.087" v="415" actId="2696"/>
        <pc:sldMkLst>
          <pc:docMk/>
          <pc:sldMk cId="2933422615" sldId="260"/>
        </pc:sldMkLst>
        <pc:spChg chg="mod">
          <ac:chgData name="Aliyu Sambo" userId="d9766618-3e46-45d4-99f2-08120d84987f" providerId="ADAL" clId="{D09BDE6F-CC09-4AAB-A22B-6AA60F5BD379}" dt="2025-06-17T11:24:29.888" v="61"/>
          <ac:spMkLst>
            <pc:docMk/>
            <pc:sldMk cId="2933422615" sldId="260"/>
            <ac:spMk id="2" creationId="{F7CCA56C-549F-59A8-A184-3D9708472481}"/>
          </ac:spMkLst>
        </pc:spChg>
        <pc:spChg chg="mod">
          <ac:chgData name="Aliyu Sambo" userId="d9766618-3e46-45d4-99f2-08120d84987f" providerId="ADAL" clId="{D09BDE6F-CC09-4AAB-A22B-6AA60F5BD379}" dt="2025-06-17T11:27:46.982" v="131" actId="6549"/>
          <ac:spMkLst>
            <pc:docMk/>
            <pc:sldMk cId="2933422615" sldId="260"/>
            <ac:spMk id="3" creationId="{7CC99D5E-4A87-2B92-100C-6E9C23AE4C12}"/>
          </ac:spMkLst>
        </pc:spChg>
        <pc:picChg chg="add mod">
          <ac:chgData name="Aliyu Sambo" userId="d9766618-3e46-45d4-99f2-08120d84987f" providerId="ADAL" clId="{D09BDE6F-CC09-4AAB-A22B-6AA60F5BD379}" dt="2025-06-17T11:27:56.931" v="133" actId="1076"/>
          <ac:picMkLst>
            <pc:docMk/>
            <pc:sldMk cId="2933422615" sldId="260"/>
            <ac:picMk id="4" creationId="{2E920062-505C-994B-E7E1-381C277C54E7}"/>
          </ac:picMkLst>
        </pc:picChg>
      </pc:sldChg>
      <pc:sldChg chg="modSp new mod ord modShow">
        <pc:chgData name="Aliyu Sambo" userId="d9766618-3e46-45d4-99f2-08120d84987f" providerId="ADAL" clId="{D09BDE6F-CC09-4AAB-A22B-6AA60F5BD379}" dt="2025-06-17T20:58:03.755" v="1546" actId="403"/>
        <pc:sldMkLst>
          <pc:docMk/>
          <pc:sldMk cId="3904591797" sldId="261"/>
        </pc:sldMkLst>
        <pc:spChg chg="mod">
          <ac:chgData name="Aliyu Sambo" userId="d9766618-3e46-45d4-99f2-08120d84987f" providerId="ADAL" clId="{D09BDE6F-CC09-4AAB-A22B-6AA60F5BD379}" dt="2025-06-17T18:06:15.587" v="969" actId="20577"/>
          <ac:spMkLst>
            <pc:docMk/>
            <pc:sldMk cId="3904591797" sldId="261"/>
            <ac:spMk id="2" creationId="{7D4BAE44-0459-1672-1DAD-A73D4E2EF7E1}"/>
          </ac:spMkLst>
        </pc:spChg>
        <pc:spChg chg="mod">
          <ac:chgData name="Aliyu Sambo" userId="d9766618-3e46-45d4-99f2-08120d84987f" providerId="ADAL" clId="{D09BDE6F-CC09-4AAB-A22B-6AA60F5BD379}" dt="2025-06-17T20:58:03.755" v="1546" actId="403"/>
          <ac:spMkLst>
            <pc:docMk/>
            <pc:sldMk cId="3904591797" sldId="261"/>
            <ac:spMk id="3" creationId="{E511D430-5C00-C536-8F80-ED1350B38135}"/>
          </ac:spMkLst>
        </pc:spChg>
      </pc:sldChg>
      <pc:sldChg chg="addSp delSp modSp new mod modNotesTx">
        <pc:chgData name="Aliyu Sambo" userId="d9766618-3e46-45d4-99f2-08120d84987f" providerId="ADAL" clId="{D09BDE6F-CC09-4AAB-A22B-6AA60F5BD379}" dt="2025-06-17T20:59:33.234" v="1548" actId="113"/>
        <pc:sldMkLst>
          <pc:docMk/>
          <pc:sldMk cId="2489346244" sldId="262"/>
        </pc:sldMkLst>
        <pc:spChg chg="mod">
          <ac:chgData name="Aliyu Sambo" userId="d9766618-3e46-45d4-99f2-08120d84987f" providerId="ADAL" clId="{D09BDE6F-CC09-4AAB-A22B-6AA60F5BD379}" dt="2025-06-17T20:59:33.234" v="1548" actId="113"/>
          <ac:spMkLst>
            <pc:docMk/>
            <pc:sldMk cId="2489346244" sldId="262"/>
            <ac:spMk id="2" creationId="{2E5D1519-7E8B-423B-6397-7CDB6EC027E1}"/>
          </ac:spMkLst>
        </pc:spChg>
        <pc:spChg chg="add del mod">
          <ac:chgData name="Aliyu Sambo" userId="d9766618-3e46-45d4-99f2-08120d84987f" providerId="ADAL" clId="{D09BDE6F-CC09-4AAB-A22B-6AA60F5BD379}" dt="2025-06-17T16:27:28.193" v="488" actId="113"/>
          <ac:spMkLst>
            <pc:docMk/>
            <pc:sldMk cId="2489346244" sldId="262"/>
            <ac:spMk id="3" creationId="{3E18DD40-5ED2-1CFA-E98D-31B52EFEB2EA}"/>
          </ac:spMkLst>
        </pc:spChg>
        <pc:spChg chg="add mod">
          <ac:chgData name="Aliyu Sambo" userId="d9766618-3e46-45d4-99f2-08120d84987f" providerId="ADAL" clId="{D09BDE6F-CC09-4AAB-A22B-6AA60F5BD379}" dt="2025-06-17T16:26:46.340" v="445"/>
          <ac:spMkLst>
            <pc:docMk/>
            <pc:sldMk cId="2489346244" sldId="262"/>
            <ac:spMk id="4" creationId="{46151D03-45E0-16E2-2601-9DE64440AE9F}"/>
          </ac:spMkLst>
        </pc:spChg>
      </pc:sldChg>
      <pc:sldChg chg="addSp delSp modSp new mod modAnim">
        <pc:chgData name="Aliyu Sambo" userId="d9766618-3e46-45d4-99f2-08120d84987f" providerId="ADAL" clId="{D09BDE6F-CC09-4AAB-A22B-6AA60F5BD379}" dt="2025-06-17T16:42:15.689" v="557"/>
        <pc:sldMkLst>
          <pc:docMk/>
          <pc:sldMk cId="2290481123" sldId="263"/>
        </pc:sldMkLst>
        <pc:spChg chg="mod">
          <ac:chgData name="Aliyu Sambo" userId="d9766618-3e46-45d4-99f2-08120d84987f" providerId="ADAL" clId="{D09BDE6F-CC09-4AAB-A22B-6AA60F5BD379}" dt="2025-06-17T16:29:00.975" v="493" actId="20577"/>
          <ac:spMkLst>
            <pc:docMk/>
            <pc:sldMk cId="2290481123" sldId="263"/>
            <ac:spMk id="2" creationId="{3D54837B-9DF8-FC57-245C-DF8B0050C352}"/>
          </ac:spMkLst>
        </pc:spChg>
        <pc:spChg chg="mod">
          <ac:chgData name="Aliyu Sambo" userId="d9766618-3e46-45d4-99f2-08120d84987f" providerId="ADAL" clId="{D09BDE6F-CC09-4AAB-A22B-6AA60F5BD379}" dt="2025-06-17T16:42:07.942" v="555" actId="1076"/>
          <ac:spMkLst>
            <pc:docMk/>
            <pc:sldMk cId="2290481123" sldId="263"/>
            <ac:spMk id="3" creationId="{6F82BE73-2B17-2777-1AB8-38BD4152CFB8}"/>
          </ac:spMkLst>
        </pc:spChg>
        <pc:spChg chg="add">
          <ac:chgData name="Aliyu Sambo" userId="d9766618-3e46-45d4-99f2-08120d84987f" providerId="ADAL" clId="{D09BDE6F-CC09-4AAB-A22B-6AA60F5BD379}" dt="2025-06-17T16:37:54.604" v="520"/>
          <ac:spMkLst>
            <pc:docMk/>
            <pc:sldMk cId="2290481123" sldId="263"/>
            <ac:spMk id="8" creationId="{A0E130D7-280D-C72B-7B49-46E01AE48B42}"/>
          </ac:spMkLst>
        </pc:spChg>
        <pc:picChg chg="add del mod modCrop">
          <ac:chgData name="Aliyu Sambo" userId="d9766618-3e46-45d4-99f2-08120d84987f" providerId="ADAL" clId="{D09BDE6F-CC09-4AAB-A22B-6AA60F5BD379}" dt="2025-06-17T16:40:57.978" v="541" actId="21"/>
          <ac:picMkLst>
            <pc:docMk/>
            <pc:sldMk cId="2290481123" sldId="263"/>
            <ac:picMk id="5" creationId="{C923B5EB-8816-4FBA-9F14-6E7EF2DD956C}"/>
          </ac:picMkLst>
        </pc:picChg>
        <pc:picChg chg="add mod">
          <ac:chgData name="Aliyu Sambo" userId="d9766618-3e46-45d4-99f2-08120d84987f" providerId="ADAL" clId="{D09BDE6F-CC09-4AAB-A22B-6AA60F5BD379}" dt="2025-06-17T16:40:59.959" v="542" actId="1076"/>
          <ac:picMkLst>
            <pc:docMk/>
            <pc:sldMk cId="2290481123" sldId="263"/>
            <ac:picMk id="7" creationId="{45F4D4BE-BFFD-732B-747D-769D8E3A318C}"/>
          </ac:picMkLst>
        </pc:picChg>
        <pc:picChg chg="add mod">
          <ac:chgData name="Aliyu Sambo" userId="d9766618-3e46-45d4-99f2-08120d84987f" providerId="ADAL" clId="{D09BDE6F-CC09-4AAB-A22B-6AA60F5BD379}" dt="2025-06-17T16:42:01.723" v="554" actId="1076"/>
          <ac:picMkLst>
            <pc:docMk/>
            <pc:sldMk cId="2290481123" sldId="263"/>
            <ac:picMk id="9" creationId="{5DAF9E1C-04A5-5FB6-3429-CF535F4195F4}"/>
          </ac:picMkLst>
        </pc:picChg>
      </pc:sldChg>
      <pc:sldChg chg="addSp modSp new mod modAnim">
        <pc:chgData name="Aliyu Sambo" userId="d9766618-3e46-45d4-99f2-08120d84987f" providerId="ADAL" clId="{D09BDE6F-CC09-4AAB-A22B-6AA60F5BD379}" dt="2025-06-17T21:00:05.065" v="1553"/>
        <pc:sldMkLst>
          <pc:docMk/>
          <pc:sldMk cId="235878822" sldId="264"/>
        </pc:sldMkLst>
        <pc:spChg chg="mod">
          <ac:chgData name="Aliyu Sambo" userId="d9766618-3e46-45d4-99f2-08120d84987f" providerId="ADAL" clId="{D09BDE6F-CC09-4AAB-A22B-6AA60F5BD379}" dt="2025-06-17T16:52:37.559" v="612" actId="20577"/>
          <ac:spMkLst>
            <pc:docMk/>
            <pc:sldMk cId="235878822" sldId="264"/>
            <ac:spMk id="2" creationId="{45727FD4-DAF5-0142-A4B0-4EB581DB4CA1}"/>
          </ac:spMkLst>
        </pc:spChg>
        <pc:spChg chg="mod">
          <ac:chgData name="Aliyu Sambo" userId="d9766618-3e46-45d4-99f2-08120d84987f" providerId="ADAL" clId="{D09BDE6F-CC09-4AAB-A22B-6AA60F5BD379}" dt="2025-06-17T20:59:45.022" v="1550" actId="207"/>
          <ac:spMkLst>
            <pc:docMk/>
            <pc:sldMk cId="235878822" sldId="264"/>
            <ac:spMk id="3" creationId="{9243569E-E3C3-4AF9-5252-4460365C9B51}"/>
          </ac:spMkLst>
        </pc:spChg>
        <pc:spChg chg="add mod">
          <ac:chgData name="Aliyu Sambo" userId="d9766618-3e46-45d4-99f2-08120d84987f" providerId="ADAL" clId="{D09BDE6F-CC09-4AAB-A22B-6AA60F5BD379}" dt="2025-06-17T16:50:02.521" v="569" actId="20578"/>
          <ac:spMkLst>
            <pc:docMk/>
            <pc:sldMk cId="235878822" sldId="264"/>
            <ac:spMk id="6" creationId="{32C8DF9F-11AD-B4D1-9C3C-0B4DFA5312DF}"/>
          </ac:spMkLst>
        </pc:spChg>
        <pc:picChg chg="add mod">
          <ac:chgData name="Aliyu Sambo" userId="d9766618-3e46-45d4-99f2-08120d84987f" providerId="ADAL" clId="{D09BDE6F-CC09-4AAB-A22B-6AA60F5BD379}" dt="2025-06-17T17:36:39.859" v="734" actId="14100"/>
          <ac:picMkLst>
            <pc:docMk/>
            <pc:sldMk cId="235878822" sldId="264"/>
            <ac:picMk id="4" creationId="{0A865E2F-6C95-9D91-1641-0958C2B3386F}"/>
          </ac:picMkLst>
        </pc:picChg>
        <pc:picChg chg="add mod">
          <ac:chgData name="Aliyu Sambo" userId="d9766618-3e46-45d4-99f2-08120d84987f" providerId="ADAL" clId="{D09BDE6F-CC09-4AAB-A22B-6AA60F5BD379}" dt="2025-06-17T17:36:44.712" v="735" actId="14100"/>
          <ac:picMkLst>
            <pc:docMk/>
            <pc:sldMk cId="235878822" sldId="264"/>
            <ac:picMk id="5" creationId="{8DEA6EA3-2036-E7C6-D878-5F0A7711386A}"/>
          </ac:picMkLst>
        </pc:picChg>
      </pc:sldChg>
      <pc:sldChg chg="addSp delSp modSp new mod modAnim">
        <pc:chgData name="Aliyu Sambo" userId="d9766618-3e46-45d4-99f2-08120d84987f" providerId="ADAL" clId="{D09BDE6F-CC09-4AAB-A22B-6AA60F5BD379}" dt="2025-06-17T18:32:21.978" v="1223" actId="13926"/>
        <pc:sldMkLst>
          <pc:docMk/>
          <pc:sldMk cId="115325550" sldId="265"/>
        </pc:sldMkLst>
        <pc:spChg chg="mod">
          <ac:chgData name="Aliyu Sambo" userId="d9766618-3e46-45d4-99f2-08120d84987f" providerId="ADAL" clId="{D09BDE6F-CC09-4AAB-A22B-6AA60F5BD379}" dt="2025-06-17T17:38:18.613" v="743" actId="20577"/>
          <ac:spMkLst>
            <pc:docMk/>
            <pc:sldMk cId="115325550" sldId="265"/>
            <ac:spMk id="2" creationId="{F706F316-28C3-0445-DF50-A87D9C45BFA1}"/>
          </ac:spMkLst>
        </pc:spChg>
        <pc:spChg chg="add del mod">
          <ac:chgData name="Aliyu Sambo" userId="d9766618-3e46-45d4-99f2-08120d84987f" providerId="ADAL" clId="{D09BDE6F-CC09-4AAB-A22B-6AA60F5BD379}" dt="2025-06-17T18:32:21.978" v="1223" actId="13926"/>
          <ac:spMkLst>
            <pc:docMk/>
            <pc:sldMk cId="115325550" sldId="265"/>
            <ac:spMk id="3" creationId="{121EAD20-B9D9-41FC-A77F-35F734EFA403}"/>
          </ac:spMkLst>
        </pc:spChg>
        <pc:spChg chg="add mod">
          <ac:chgData name="Aliyu Sambo" userId="d9766618-3e46-45d4-99f2-08120d84987f" providerId="ADAL" clId="{D09BDE6F-CC09-4AAB-A22B-6AA60F5BD379}" dt="2025-06-17T17:39:16.417" v="746"/>
          <ac:spMkLst>
            <pc:docMk/>
            <pc:sldMk cId="115325550" sldId="265"/>
            <ac:spMk id="4" creationId="{8C16B8A6-2F25-D71A-C92F-99780E3DDE2F}"/>
          </ac:spMkLst>
        </pc:spChg>
        <pc:spChg chg="add">
          <ac:chgData name="Aliyu Sambo" userId="d9766618-3e46-45d4-99f2-08120d84987f" providerId="ADAL" clId="{D09BDE6F-CC09-4AAB-A22B-6AA60F5BD379}" dt="2025-06-17T17:42:14.836" v="783"/>
          <ac:spMkLst>
            <pc:docMk/>
            <pc:sldMk cId="115325550" sldId="265"/>
            <ac:spMk id="5" creationId="{35A4053F-CC06-5BD8-5426-813EF3BA08E0}"/>
          </ac:spMkLst>
        </pc:spChg>
      </pc:sldChg>
      <pc:sldChg chg="addSp delSp modSp new mod modAnim">
        <pc:chgData name="Aliyu Sambo" userId="d9766618-3e46-45d4-99f2-08120d84987f" providerId="ADAL" clId="{D09BDE6F-CC09-4AAB-A22B-6AA60F5BD379}" dt="2025-06-17T18:31:40.041" v="1221"/>
        <pc:sldMkLst>
          <pc:docMk/>
          <pc:sldMk cId="3478664127" sldId="266"/>
        </pc:sldMkLst>
        <pc:spChg chg="mod">
          <ac:chgData name="Aliyu Sambo" userId="d9766618-3e46-45d4-99f2-08120d84987f" providerId="ADAL" clId="{D09BDE6F-CC09-4AAB-A22B-6AA60F5BD379}" dt="2025-06-17T18:12:01.042" v="1036"/>
          <ac:spMkLst>
            <pc:docMk/>
            <pc:sldMk cId="3478664127" sldId="266"/>
            <ac:spMk id="2" creationId="{7246446D-1EFE-D8A9-CC7E-535986A0BD94}"/>
          </ac:spMkLst>
        </pc:spChg>
        <pc:spChg chg="add del mod">
          <ac:chgData name="Aliyu Sambo" userId="d9766618-3e46-45d4-99f2-08120d84987f" providerId="ADAL" clId="{D09BDE6F-CC09-4AAB-A22B-6AA60F5BD379}" dt="2025-06-17T18:31:25.219" v="1218" actId="113"/>
          <ac:spMkLst>
            <pc:docMk/>
            <pc:sldMk cId="3478664127" sldId="266"/>
            <ac:spMk id="3" creationId="{171EAA83-82BE-7C51-4556-89AE0785403E}"/>
          </ac:spMkLst>
        </pc:spChg>
        <pc:spChg chg="add mod">
          <ac:chgData name="Aliyu Sambo" userId="d9766618-3e46-45d4-99f2-08120d84987f" providerId="ADAL" clId="{D09BDE6F-CC09-4AAB-A22B-6AA60F5BD379}" dt="2025-06-17T18:12:36.907" v="1041"/>
          <ac:spMkLst>
            <pc:docMk/>
            <pc:sldMk cId="3478664127" sldId="266"/>
            <ac:spMk id="4" creationId="{BA206865-EE64-368A-8E09-26E38365B252}"/>
          </ac:spMkLst>
        </pc:spChg>
        <pc:spChg chg="add">
          <ac:chgData name="Aliyu Sambo" userId="d9766618-3e46-45d4-99f2-08120d84987f" providerId="ADAL" clId="{D09BDE6F-CC09-4AAB-A22B-6AA60F5BD379}" dt="2025-06-17T18:12:31.900" v="1038"/>
          <ac:spMkLst>
            <pc:docMk/>
            <pc:sldMk cId="3478664127" sldId="266"/>
            <ac:spMk id="5" creationId="{6BAB247A-9841-2C2C-8CCD-A271F738D2D8}"/>
          </ac:spMkLst>
        </pc:spChg>
        <pc:spChg chg="add mod">
          <ac:chgData name="Aliyu Sambo" userId="d9766618-3e46-45d4-99f2-08120d84987f" providerId="ADAL" clId="{D09BDE6F-CC09-4AAB-A22B-6AA60F5BD379}" dt="2025-06-17T18:12:42.697" v="1043" actId="20578"/>
          <ac:spMkLst>
            <pc:docMk/>
            <pc:sldMk cId="3478664127" sldId="266"/>
            <ac:spMk id="6" creationId="{1D61D3BE-8650-52D8-B8BE-4849D49B87B1}"/>
          </ac:spMkLst>
        </pc:spChg>
        <pc:spChg chg="add">
          <ac:chgData name="Aliyu Sambo" userId="d9766618-3e46-45d4-99f2-08120d84987f" providerId="ADAL" clId="{D09BDE6F-CC09-4AAB-A22B-6AA60F5BD379}" dt="2025-06-17T18:14:47.230" v="1057"/>
          <ac:spMkLst>
            <pc:docMk/>
            <pc:sldMk cId="3478664127" sldId="266"/>
            <ac:spMk id="7" creationId="{66A7264A-80C7-53B8-76D9-05E3361AF914}"/>
          </ac:spMkLst>
        </pc:spChg>
        <pc:picChg chg="add mod">
          <ac:chgData name="Aliyu Sambo" userId="d9766618-3e46-45d4-99f2-08120d84987f" providerId="ADAL" clId="{D09BDE6F-CC09-4AAB-A22B-6AA60F5BD379}" dt="2025-06-17T18:28:44.961" v="1214" actId="1076"/>
          <ac:picMkLst>
            <pc:docMk/>
            <pc:sldMk cId="3478664127" sldId="266"/>
            <ac:picMk id="8" creationId="{C19A94B3-3556-7B1C-7AD6-568413FAE595}"/>
          </ac:picMkLst>
        </pc:picChg>
      </pc:sldChg>
      <pc:sldChg chg="addSp modSp new mod modAnim">
        <pc:chgData name="Aliyu Sambo" userId="d9766618-3e46-45d4-99f2-08120d84987f" providerId="ADAL" clId="{D09BDE6F-CC09-4AAB-A22B-6AA60F5BD379}" dt="2025-06-17T20:02:15.073" v="1427" actId="20577"/>
        <pc:sldMkLst>
          <pc:docMk/>
          <pc:sldMk cId="256736827" sldId="267"/>
        </pc:sldMkLst>
        <pc:spChg chg="mod">
          <ac:chgData name="Aliyu Sambo" userId="d9766618-3e46-45d4-99f2-08120d84987f" providerId="ADAL" clId="{D09BDE6F-CC09-4AAB-A22B-6AA60F5BD379}" dt="2025-06-17T18:33:16.509" v="1224"/>
          <ac:spMkLst>
            <pc:docMk/>
            <pc:sldMk cId="256736827" sldId="267"/>
            <ac:spMk id="2" creationId="{0BF65D66-23C0-F2D5-B486-15F88FAC933C}"/>
          </ac:spMkLst>
        </pc:spChg>
        <pc:spChg chg="mod">
          <ac:chgData name="Aliyu Sambo" userId="d9766618-3e46-45d4-99f2-08120d84987f" providerId="ADAL" clId="{D09BDE6F-CC09-4AAB-A22B-6AA60F5BD379}" dt="2025-06-17T18:48:45.132" v="1314" actId="113"/>
          <ac:spMkLst>
            <pc:docMk/>
            <pc:sldMk cId="256736827" sldId="267"/>
            <ac:spMk id="3" creationId="{9C23B175-E4CD-5787-F6A3-6876D88F9C97}"/>
          </ac:spMkLst>
        </pc:spChg>
        <pc:spChg chg="add mod">
          <ac:chgData name="Aliyu Sambo" userId="d9766618-3e46-45d4-99f2-08120d84987f" providerId="ADAL" clId="{D09BDE6F-CC09-4AAB-A22B-6AA60F5BD379}" dt="2025-06-17T18:47:41.249" v="1298" actId="20578"/>
          <ac:spMkLst>
            <pc:docMk/>
            <pc:sldMk cId="256736827" sldId="267"/>
            <ac:spMk id="7" creationId="{41ABB49C-8DB7-D8D6-A6D0-F9A46386C740}"/>
          </ac:spMkLst>
        </pc:spChg>
        <pc:spChg chg="add mod">
          <ac:chgData name="Aliyu Sambo" userId="d9766618-3e46-45d4-99f2-08120d84987f" providerId="ADAL" clId="{D09BDE6F-CC09-4AAB-A22B-6AA60F5BD379}" dt="2025-06-17T20:02:15.073" v="1427" actId="20577"/>
          <ac:spMkLst>
            <pc:docMk/>
            <pc:sldMk cId="256736827" sldId="267"/>
            <ac:spMk id="13" creationId="{A18CC3A7-BA92-68F3-5AC9-35AE171E98F9}"/>
          </ac:spMkLst>
        </pc:spChg>
        <pc:picChg chg="add mod ord modCrop">
          <ac:chgData name="Aliyu Sambo" userId="d9766618-3e46-45d4-99f2-08120d84987f" providerId="ADAL" clId="{D09BDE6F-CC09-4AAB-A22B-6AA60F5BD379}" dt="2025-06-17T20:01:03.121" v="1402" actId="1076"/>
          <ac:picMkLst>
            <pc:docMk/>
            <pc:sldMk cId="256736827" sldId="267"/>
            <ac:picMk id="4" creationId="{C26A57AF-8691-BB1D-2E9F-16293ADFF62C}"/>
          </ac:picMkLst>
        </pc:picChg>
        <pc:picChg chg="add mod">
          <ac:chgData name="Aliyu Sambo" userId="d9766618-3e46-45d4-99f2-08120d84987f" providerId="ADAL" clId="{D09BDE6F-CC09-4AAB-A22B-6AA60F5BD379}" dt="2025-06-17T18:48:05.719" v="1305" actId="1076"/>
          <ac:picMkLst>
            <pc:docMk/>
            <pc:sldMk cId="256736827" sldId="267"/>
            <ac:picMk id="6" creationId="{B7683CDC-1AEF-35D6-3D2B-567D5729D62D}"/>
          </ac:picMkLst>
        </pc:picChg>
        <pc:picChg chg="add mod">
          <ac:chgData name="Aliyu Sambo" userId="d9766618-3e46-45d4-99f2-08120d84987f" providerId="ADAL" clId="{D09BDE6F-CC09-4AAB-A22B-6AA60F5BD379}" dt="2025-06-17T19:48:29.552" v="1339" actId="208"/>
          <ac:picMkLst>
            <pc:docMk/>
            <pc:sldMk cId="256736827" sldId="267"/>
            <ac:picMk id="9" creationId="{2C39BB60-FA60-F8E1-F1BE-76C30CCC1AAB}"/>
          </ac:picMkLst>
        </pc:picChg>
        <pc:picChg chg="add mod modCrop">
          <ac:chgData name="Aliyu Sambo" userId="d9766618-3e46-45d4-99f2-08120d84987f" providerId="ADAL" clId="{D09BDE6F-CC09-4AAB-A22B-6AA60F5BD379}" dt="2025-06-17T20:01:52.060" v="1421" actId="1076"/>
          <ac:picMkLst>
            <pc:docMk/>
            <pc:sldMk cId="256736827" sldId="267"/>
            <ac:picMk id="11" creationId="{34D88B54-47D4-A0CF-3FDD-3F4B724A1470}"/>
          </ac:picMkLst>
        </pc:picChg>
      </pc:sldChg>
      <pc:sldChg chg="modSp add mod">
        <pc:chgData name="Aliyu Sambo" userId="d9766618-3e46-45d4-99f2-08120d84987f" providerId="ADAL" clId="{D09BDE6F-CC09-4AAB-A22B-6AA60F5BD379}" dt="2025-06-17T11:10:49.420" v="32" actId="114"/>
        <pc:sldMkLst>
          <pc:docMk/>
          <pc:sldMk cId="0" sldId="269"/>
        </pc:sldMkLst>
        <pc:spChg chg="mod">
          <ac:chgData name="Aliyu Sambo" userId="d9766618-3e46-45d4-99f2-08120d84987f" providerId="ADAL" clId="{D09BDE6F-CC09-4AAB-A22B-6AA60F5BD379}" dt="2025-06-17T11:10:49.420" v="32" actId="114"/>
          <ac:spMkLst>
            <pc:docMk/>
            <pc:sldMk cId="0" sldId="269"/>
            <ac:spMk id="3" creationId="{00000000-0000-0000-0000-000000000000}"/>
          </ac:spMkLst>
        </pc:spChg>
      </pc:sldChg>
      <pc:sldChg chg="modSp add">
        <pc:chgData name="Aliyu Sambo" userId="d9766618-3e46-45d4-99f2-08120d84987f" providerId="ADAL" clId="{D09BDE6F-CC09-4AAB-A22B-6AA60F5BD379}" dt="2025-06-17T11:50:42.729" v="243"/>
        <pc:sldMkLst>
          <pc:docMk/>
          <pc:sldMk cId="3277974117" sldId="270"/>
        </pc:sldMkLst>
        <pc:spChg chg="mod">
          <ac:chgData name="Aliyu Sambo" userId="d9766618-3e46-45d4-99f2-08120d84987f" providerId="ADAL" clId="{D09BDE6F-CC09-4AAB-A22B-6AA60F5BD379}" dt="2025-06-17T11:50:42.729" v="243"/>
          <ac:spMkLst>
            <pc:docMk/>
            <pc:sldMk cId="3277974117" sldId="270"/>
            <ac:spMk id="3" creationId="{BEB5CFCC-88A7-6FE4-F998-310037030793}"/>
          </ac:spMkLst>
        </pc:spChg>
      </pc:sldChg>
      <pc:sldChg chg="addSp modSp new mod">
        <pc:chgData name="Aliyu Sambo" userId="d9766618-3e46-45d4-99f2-08120d84987f" providerId="ADAL" clId="{D09BDE6F-CC09-4AAB-A22B-6AA60F5BD379}" dt="2025-06-17T11:54:34.286" v="271" actId="404"/>
        <pc:sldMkLst>
          <pc:docMk/>
          <pc:sldMk cId="2992043972" sldId="271"/>
        </pc:sldMkLst>
        <pc:spChg chg="mod">
          <ac:chgData name="Aliyu Sambo" userId="d9766618-3e46-45d4-99f2-08120d84987f" providerId="ADAL" clId="{D09BDE6F-CC09-4AAB-A22B-6AA60F5BD379}" dt="2025-06-17T11:51:25.920" v="248" actId="21"/>
          <ac:spMkLst>
            <pc:docMk/>
            <pc:sldMk cId="2992043972" sldId="271"/>
            <ac:spMk id="2" creationId="{4B212C4C-4060-A86E-5379-1D6A735D5FE3}"/>
          </ac:spMkLst>
        </pc:spChg>
        <pc:spChg chg="mod">
          <ac:chgData name="Aliyu Sambo" userId="d9766618-3e46-45d4-99f2-08120d84987f" providerId="ADAL" clId="{D09BDE6F-CC09-4AAB-A22B-6AA60F5BD379}" dt="2025-06-17T11:53:48.218" v="257" actId="14100"/>
          <ac:spMkLst>
            <pc:docMk/>
            <pc:sldMk cId="2992043972" sldId="271"/>
            <ac:spMk id="3" creationId="{98B1560C-6F00-9D31-478A-2E092F7AAD12}"/>
          </ac:spMkLst>
        </pc:spChg>
        <pc:spChg chg="add mod">
          <ac:chgData name="Aliyu Sambo" userId="d9766618-3e46-45d4-99f2-08120d84987f" providerId="ADAL" clId="{D09BDE6F-CC09-4AAB-A22B-6AA60F5BD379}" dt="2025-06-17T11:54:34.286" v="271" actId="404"/>
          <ac:spMkLst>
            <pc:docMk/>
            <pc:sldMk cId="2992043972" sldId="271"/>
            <ac:spMk id="5" creationId="{EAA002C5-4C35-EC9D-A980-097E47F97248}"/>
          </ac:spMkLst>
        </pc:spChg>
        <pc:picChg chg="add mod">
          <ac:chgData name="Aliyu Sambo" userId="d9766618-3e46-45d4-99f2-08120d84987f" providerId="ADAL" clId="{D09BDE6F-CC09-4AAB-A22B-6AA60F5BD379}" dt="2025-06-17T11:53:51.674" v="258" actId="1076"/>
          <ac:picMkLst>
            <pc:docMk/>
            <pc:sldMk cId="2992043972" sldId="271"/>
            <ac:picMk id="4" creationId="{F9B6B94A-8CE3-A35F-3DC9-8E3CE6D5DCC2}"/>
          </ac:picMkLst>
        </pc:picChg>
      </pc:sldChg>
      <pc:sldChg chg="addSp delSp modSp new mod">
        <pc:chgData name="Aliyu Sambo" userId="d9766618-3e46-45d4-99f2-08120d84987f" providerId="ADAL" clId="{D09BDE6F-CC09-4AAB-A22B-6AA60F5BD379}" dt="2025-06-17T15:28:54.032" v="368" actId="15"/>
        <pc:sldMkLst>
          <pc:docMk/>
          <pc:sldMk cId="396581270" sldId="272"/>
        </pc:sldMkLst>
        <pc:spChg chg="mod">
          <ac:chgData name="Aliyu Sambo" userId="d9766618-3e46-45d4-99f2-08120d84987f" providerId="ADAL" clId="{D09BDE6F-CC09-4AAB-A22B-6AA60F5BD379}" dt="2025-06-17T12:44:30.879" v="273"/>
          <ac:spMkLst>
            <pc:docMk/>
            <pc:sldMk cId="396581270" sldId="272"/>
            <ac:spMk id="2" creationId="{AA2DE657-3038-CA56-DA6D-E0C8782BD594}"/>
          </ac:spMkLst>
        </pc:spChg>
        <pc:spChg chg="add del mod">
          <ac:chgData name="Aliyu Sambo" userId="d9766618-3e46-45d4-99f2-08120d84987f" providerId="ADAL" clId="{D09BDE6F-CC09-4AAB-A22B-6AA60F5BD379}" dt="2025-06-17T15:28:54.032" v="368" actId="15"/>
          <ac:spMkLst>
            <pc:docMk/>
            <pc:sldMk cId="396581270" sldId="272"/>
            <ac:spMk id="3" creationId="{EFBEA810-D49B-5DDB-9B89-1BD9E5DEFD0B}"/>
          </ac:spMkLst>
        </pc:spChg>
        <pc:spChg chg="add mod">
          <ac:chgData name="Aliyu Sambo" userId="d9766618-3e46-45d4-99f2-08120d84987f" providerId="ADAL" clId="{D09BDE6F-CC09-4AAB-A22B-6AA60F5BD379}" dt="2025-06-17T12:44:44.267" v="276"/>
          <ac:spMkLst>
            <pc:docMk/>
            <pc:sldMk cId="396581270" sldId="272"/>
            <ac:spMk id="4" creationId="{F2E06351-4688-2AD9-FB48-A9128D16191A}"/>
          </ac:spMkLst>
        </pc:spChg>
      </pc:sldChg>
      <pc:sldChg chg="addSp modSp new mod modShow">
        <pc:chgData name="Aliyu Sambo" userId="d9766618-3e46-45d4-99f2-08120d84987f" providerId="ADAL" clId="{D09BDE6F-CC09-4AAB-A22B-6AA60F5BD379}" dt="2025-06-17T16:22:50.140" v="414" actId="729"/>
        <pc:sldMkLst>
          <pc:docMk/>
          <pc:sldMk cId="2219154957" sldId="273"/>
        </pc:sldMkLst>
        <pc:picChg chg="add mod">
          <ac:chgData name="Aliyu Sambo" userId="d9766618-3e46-45d4-99f2-08120d84987f" providerId="ADAL" clId="{D09BDE6F-CC09-4AAB-A22B-6AA60F5BD379}" dt="2025-06-17T12:49:19.400" v="292" actId="1076"/>
          <ac:picMkLst>
            <pc:docMk/>
            <pc:sldMk cId="2219154957" sldId="273"/>
            <ac:picMk id="3074" creationId="{D20E271A-B8ED-F219-F7AE-92A8D9D5B50C}"/>
          </ac:picMkLst>
        </pc:picChg>
      </pc:sldChg>
      <pc:sldChg chg="modSp new mod">
        <pc:chgData name="Aliyu Sambo" userId="d9766618-3e46-45d4-99f2-08120d84987f" providerId="ADAL" clId="{D09BDE6F-CC09-4AAB-A22B-6AA60F5BD379}" dt="2025-06-17T15:30:34.163" v="378" actId="113"/>
        <pc:sldMkLst>
          <pc:docMk/>
          <pc:sldMk cId="3130315802" sldId="274"/>
        </pc:sldMkLst>
        <pc:spChg chg="mod">
          <ac:chgData name="Aliyu Sambo" userId="d9766618-3e46-45d4-99f2-08120d84987f" providerId="ADAL" clId="{D09BDE6F-CC09-4AAB-A22B-6AA60F5BD379}" dt="2025-06-17T12:55:28.004" v="300"/>
          <ac:spMkLst>
            <pc:docMk/>
            <pc:sldMk cId="3130315802" sldId="274"/>
            <ac:spMk id="2" creationId="{712B50AB-D95C-C85F-E869-E5087965B973}"/>
          </ac:spMkLst>
        </pc:spChg>
        <pc:spChg chg="mod">
          <ac:chgData name="Aliyu Sambo" userId="d9766618-3e46-45d4-99f2-08120d84987f" providerId="ADAL" clId="{D09BDE6F-CC09-4AAB-A22B-6AA60F5BD379}" dt="2025-06-17T15:30:34.163" v="378" actId="113"/>
          <ac:spMkLst>
            <pc:docMk/>
            <pc:sldMk cId="3130315802" sldId="274"/>
            <ac:spMk id="3" creationId="{2990B625-A57E-5DDF-66FC-E30C13050098}"/>
          </ac:spMkLst>
        </pc:spChg>
      </pc:sldChg>
      <pc:sldChg chg="addSp modSp add mod">
        <pc:chgData name="Aliyu Sambo" userId="d9766618-3e46-45d4-99f2-08120d84987f" providerId="ADAL" clId="{D09BDE6F-CC09-4AAB-A22B-6AA60F5BD379}" dt="2025-06-17T15:34:10.099" v="395" actId="13926"/>
        <pc:sldMkLst>
          <pc:docMk/>
          <pc:sldMk cId="4123667906" sldId="275"/>
        </pc:sldMkLst>
        <pc:spChg chg="mod">
          <ac:chgData name="Aliyu Sambo" userId="d9766618-3e46-45d4-99f2-08120d84987f" providerId="ADAL" clId="{D09BDE6F-CC09-4AAB-A22B-6AA60F5BD379}" dt="2025-06-17T12:58:59.742" v="340" actId="113"/>
          <ac:spMkLst>
            <pc:docMk/>
            <pc:sldMk cId="4123667906" sldId="275"/>
            <ac:spMk id="2" creationId="{4816A208-67E7-5D3B-71B6-6A08BACC30CC}"/>
          </ac:spMkLst>
        </pc:spChg>
        <pc:spChg chg="mod">
          <ac:chgData name="Aliyu Sambo" userId="d9766618-3e46-45d4-99f2-08120d84987f" providerId="ADAL" clId="{D09BDE6F-CC09-4AAB-A22B-6AA60F5BD379}" dt="2025-06-17T15:34:10.099" v="395" actId="13926"/>
          <ac:spMkLst>
            <pc:docMk/>
            <pc:sldMk cId="4123667906" sldId="275"/>
            <ac:spMk id="3" creationId="{5FEC3458-8417-AF42-8218-33FADA1C2234}"/>
          </ac:spMkLst>
        </pc:spChg>
        <pc:picChg chg="add mod">
          <ac:chgData name="Aliyu Sambo" userId="d9766618-3e46-45d4-99f2-08120d84987f" providerId="ADAL" clId="{D09BDE6F-CC09-4AAB-A22B-6AA60F5BD379}" dt="2025-06-17T15:33:34.185" v="388" actId="1076"/>
          <ac:picMkLst>
            <pc:docMk/>
            <pc:sldMk cId="4123667906" sldId="275"/>
            <ac:picMk id="4" creationId="{1E38EBC9-29FE-228A-08B4-9FBE312DB0DC}"/>
          </ac:picMkLst>
        </pc:picChg>
        <pc:picChg chg="add mod">
          <ac:chgData name="Aliyu Sambo" userId="d9766618-3e46-45d4-99f2-08120d84987f" providerId="ADAL" clId="{D09BDE6F-CC09-4AAB-A22B-6AA60F5BD379}" dt="2025-06-17T15:33:47.903" v="391" actId="1076"/>
          <ac:picMkLst>
            <pc:docMk/>
            <pc:sldMk cId="4123667906" sldId="275"/>
            <ac:picMk id="5" creationId="{A491867B-4588-DF6C-33A3-9737B2EF0BE0}"/>
          </ac:picMkLst>
        </pc:picChg>
      </pc:sldChg>
      <pc:sldChg chg="modSp add del mod">
        <pc:chgData name="Aliyu Sambo" userId="d9766618-3e46-45d4-99f2-08120d84987f" providerId="ADAL" clId="{D09BDE6F-CC09-4AAB-A22B-6AA60F5BD379}" dt="2025-06-17T15:36:26.749" v="396" actId="2696"/>
        <pc:sldMkLst>
          <pc:docMk/>
          <pc:sldMk cId="3913890416" sldId="276"/>
        </pc:sldMkLst>
        <pc:spChg chg="mod">
          <ac:chgData name="Aliyu Sambo" userId="d9766618-3e46-45d4-99f2-08120d84987f" providerId="ADAL" clId="{D09BDE6F-CC09-4AAB-A22B-6AA60F5BD379}" dt="2025-06-17T12:59:11.789" v="341"/>
          <ac:spMkLst>
            <pc:docMk/>
            <pc:sldMk cId="3913890416" sldId="276"/>
            <ac:spMk id="2" creationId="{C991E791-3FCA-0909-1C68-A5B63AE03C19}"/>
          </ac:spMkLst>
        </pc:spChg>
        <pc:spChg chg="mod">
          <ac:chgData name="Aliyu Sambo" userId="d9766618-3e46-45d4-99f2-08120d84987f" providerId="ADAL" clId="{D09BDE6F-CC09-4AAB-A22B-6AA60F5BD379}" dt="2025-06-17T15:31:01.497" v="381" actId="113"/>
          <ac:spMkLst>
            <pc:docMk/>
            <pc:sldMk cId="3913890416" sldId="276"/>
            <ac:spMk id="3" creationId="{11F313E4-E699-CB54-EFCC-A4C2539FBA2F}"/>
          </ac:spMkLst>
        </pc:spChg>
      </pc:sldChg>
      <pc:sldChg chg="addSp modSp add mod ord">
        <pc:chgData name="Aliyu Sambo" userId="d9766618-3e46-45d4-99f2-08120d84987f" providerId="ADAL" clId="{D09BDE6F-CC09-4AAB-A22B-6AA60F5BD379}" dt="2025-06-17T15:37:22.494" v="404" actId="113"/>
        <pc:sldMkLst>
          <pc:docMk/>
          <pc:sldMk cId="225233967" sldId="277"/>
        </pc:sldMkLst>
        <pc:spChg chg="mod">
          <ac:chgData name="Aliyu Sambo" userId="d9766618-3e46-45d4-99f2-08120d84987f" providerId="ADAL" clId="{D09BDE6F-CC09-4AAB-A22B-6AA60F5BD379}" dt="2025-06-17T12:59:56.812" v="352" actId="113"/>
          <ac:spMkLst>
            <pc:docMk/>
            <pc:sldMk cId="225233967" sldId="277"/>
            <ac:spMk id="2" creationId="{810A9EC1-539A-C103-DBC0-0CEA1A711D85}"/>
          </ac:spMkLst>
        </pc:spChg>
        <pc:spChg chg="mod">
          <ac:chgData name="Aliyu Sambo" userId="d9766618-3e46-45d4-99f2-08120d84987f" providerId="ADAL" clId="{D09BDE6F-CC09-4AAB-A22B-6AA60F5BD379}" dt="2025-06-17T15:37:22.494" v="404" actId="113"/>
          <ac:spMkLst>
            <pc:docMk/>
            <pc:sldMk cId="225233967" sldId="277"/>
            <ac:spMk id="3" creationId="{3B8133BF-83A5-AF99-1E7E-4A349BBECA09}"/>
          </ac:spMkLst>
        </pc:spChg>
        <pc:picChg chg="add mod">
          <ac:chgData name="Aliyu Sambo" userId="d9766618-3e46-45d4-99f2-08120d84987f" providerId="ADAL" clId="{D09BDE6F-CC09-4AAB-A22B-6AA60F5BD379}" dt="2025-06-17T15:36:53.023" v="399" actId="1076"/>
          <ac:picMkLst>
            <pc:docMk/>
            <pc:sldMk cId="225233967" sldId="277"/>
            <ac:picMk id="5" creationId="{5A29188C-7754-2F3D-0547-C5507A2FC2F0}"/>
          </ac:picMkLst>
        </pc:picChg>
      </pc:sldChg>
      <pc:sldChg chg="modSp new mod">
        <pc:chgData name="Aliyu Sambo" userId="d9766618-3e46-45d4-99f2-08120d84987f" providerId="ADAL" clId="{D09BDE6F-CC09-4AAB-A22B-6AA60F5BD379}" dt="2025-06-17T16:22:40.986" v="413" actId="5793"/>
        <pc:sldMkLst>
          <pc:docMk/>
          <pc:sldMk cId="206100026" sldId="278"/>
        </pc:sldMkLst>
        <pc:spChg chg="mod">
          <ac:chgData name="Aliyu Sambo" userId="d9766618-3e46-45d4-99f2-08120d84987f" providerId="ADAL" clId="{D09BDE6F-CC09-4AAB-A22B-6AA60F5BD379}" dt="2025-06-17T15:38:03.537" v="408" actId="20577"/>
          <ac:spMkLst>
            <pc:docMk/>
            <pc:sldMk cId="206100026" sldId="278"/>
            <ac:spMk id="2" creationId="{2754F505-BE3A-923A-A63F-271C9DEA92F1}"/>
          </ac:spMkLst>
        </pc:spChg>
        <pc:spChg chg="mod">
          <ac:chgData name="Aliyu Sambo" userId="d9766618-3e46-45d4-99f2-08120d84987f" providerId="ADAL" clId="{D09BDE6F-CC09-4AAB-A22B-6AA60F5BD379}" dt="2025-06-17T16:22:40.986" v="413" actId="5793"/>
          <ac:spMkLst>
            <pc:docMk/>
            <pc:sldMk cId="206100026" sldId="278"/>
            <ac:spMk id="3" creationId="{542950F3-95AF-CE95-CD13-DA5F916D1392}"/>
          </ac:spMkLst>
        </pc:spChg>
      </pc:sldChg>
      <pc:sldChg chg="addSp delSp modSp add mod modAnim">
        <pc:chgData name="Aliyu Sambo" userId="d9766618-3e46-45d4-99f2-08120d84987f" providerId="ADAL" clId="{D09BDE6F-CC09-4AAB-A22B-6AA60F5BD379}" dt="2025-06-17T21:00:25.300" v="1556"/>
        <pc:sldMkLst>
          <pc:docMk/>
          <pc:sldMk cId="693438976" sldId="279"/>
        </pc:sldMkLst>
        <pc:spChg chg="mod">
          <ac:chgData name="Aliyu Sambo" userId="d9766618-3e46-45d4-99f2-08120d84987f" providerId="ADAL" clId="{D09BDE6F-CC09-4AAB-A22B-6AA60F5BD379}" dt="2025-06-17T16:54:36.830" v="638" actId="20577"/>
          <ac:spMkLst>
            <pc:docMk/>
            <pc:sldMk cId="693438976" sldId="279"/>
            <ac:spMk id="2" creationId="{B91FE948-1EEB-3B25-3A49-715F67737978}"/>
          </ac:spMkLst>
        </pc:spChg>
        <pc:spChg chg="mod">
          <ac:chgData name="Aliyu Sambo" userId="d9766618-3e46-45d4-99f2-08120d84987f" providerId="ADAL" clId="{D09BDE6F-CC09-4AAB-A22B-6AA60F5BD379}" dt="2025-06-17T21:00:22.645" v="1555" actId="403"/>
          <ac:spMkLst>
            <pc:docMk/>
            <pc:sldMk cId="693438976" sldId="279"/>
            <ac:spMk id="3" creationId="{53FB33E7-F8C6-6193-5170-5D34EAF0550F}"/>
          </ac:spMkLst>
        </pc:spChg>
        <pc:spChg chg="add mod">
          <ac:chgData name="Aliyu Sambo" userId="d9766618-3e46-45d4-99f2-08120d84987f" providerId="ADAL" clId="{D09BDE6F-CC09-4AAB-A22B-6AA60F5BD379}" dt="2025-06-17T16:57:26.288" v="680" actId="20578"/>
          <ac:spMkLst>
            <pc:docMk/>
            <pc:sldMk cId="693438976" sldId="279"/>
            <ac:spMk id="7" creationId="{6EFB3F7C-2FF2-5232-2016-9AA018F9635E}"/>
          </ac:spMkLst>
        </pc:spChg>
        <pc:spChg chg="add">
          <ac:chgData name="Aliyu Sambo" userId="d9766618-3e46-45d4-99f2-08120d84987f" providerId="ADAL" clId="{D09BDE6F-CC09-4AAB-A22B-6AA60F5BD379}" dt="2025-06-17T16:57:59.831" v="684"/>
          <ac:spMkLst>
            <pc:docMk/>
            <pc:sldMk cId="693438976" sldId="279"/>
            <ac:spMk id="8" creationId="{1A30B5CD-B367-1AD1-AA76-EFC2EEC7F6E2}"/>
          </ac:spMkLst>
        </pc:spChg>
        <pc:picChg chg="del mod">
          <ac:chgData name="Aliyu Sambo" userId="d9766618-3e46-45d4-99f2-08120d84987f" providerId="ADAL" clId="{D09BDE6F-CC09-4AAB-A22B-6AA60F5BD379}" dt="2025-06-17T17:34:13.396" v="715" actId="478"/>
          <ac:picMkLst>
            <pc:docMk/>
            <pc:sldMk cId="693438976" sldId="279"/>
            <ac:picMk id="4" creationId="{03A4227F-7A68-EA06-4FA4-053671A36F20}"/>
          </ac:picMkLst>
        </pc:picChg>
        <pc:picChg chg="del mod">
          <ac:chgData name="Aliyu Sambo" userId="d9766618-3e46-45d4-99f2-08120d84987f" providerId="ADAL" clId="{D09BDE6F-CC09-4AAB-A22B-6AA60F5BD379}" dt="2025-06-17T17:34:15.274" v="716" actId="478"/>
          <ac:picMkLst>
            <pc:docMk/>
            <pc:sldMk cId="693438976" sldId="279"/>
            <ac:picMk id="5" creationId="{75728EC4-1E6E-3727-C9CC-E127605497CC}"/>
          </ac:picMkLst>
        </pc:picChg>
      </pc:sldChg>
      <pc:sldChg chg="addSp modSp new mod">
        <pc:chgData name="Aliyu Sambo" userId="d9766618-3e46-45d4-99f2-08120d84987f" providerId="ADAL" clId="{D09BDE6F-CC09-4AAB-A22B-6AA60F5BD379}" dt="2025-06-17T17:58:06.123" v="887" actId="21"/>
        <pc:sldMkLst>
          <pc:docMk/>
          <pc:sldMk cId="2331945353" sldId="280"/>
        </pc:sldMkLst>
        <pc:spChg chg="mod">
          <ac:chgData name="Aliyu Sambo" userId="d9766618-3e46-45d4-99f2-08120d84987f" providerId="ADAL" clId="{D09BDE6F-CC09-4AAB-A22B-6AA60F5BD379}" dt="2025-06-17T17:57:54.333" v="886" actId="20577"/>
          <ac:spMkLst>
            <pc:docMk/>
            <pc:sldMk cId="2331945353" sldId="280"/>
            <ac:spMk id="2" creationId="{550A8B7C-D796-D013-DCFB-AEFE68B46100}"/>
          </ac:spMkLst>
        </pc:spChg>
        <pc:spChg chg="mod">
          <ac:chgData name="Aliyu Sambo" userId="d9766618-3e46-45d4-99f2-08120d84987f" providerId="ADAL" clId="{D09BDE6F-CC09-4AAB-A22B-6AA60F5BD379}" dt="2025-06-17T17:58:06.123" v="887" actId="21"/>
          <ac:spMkLst>
            <pc:docMk/>
            <pc:sldMk cId="2331945353" sldId="280"/>
            <ac:spMk id="3" creationId="{D1BECD01-DA6D-FAF1-D6E6-9FC09A9624E0}"/>
          </ac:spMkLst>
        </pc:spChg>
        <pc:spChg chg="add mod">
          <ac:chgData name="Aliyu Sambo" userId="d9766618-3e46-45d4-99f2-08120d84987f" providerId="ADAL" clId="{D09BDE6F-CC09-4AAB-A22B-6AA60F5BD379}" dt="2025-06-17T17:53:13.625" v="834" actId="20578"/>
          <ac:spMkLst>
            <pc:docMk/>
            <pc:sldMk cId="2331945353" sldId="280"/>
            <ac:spMk id="4" creationId="{E6731A98-89A5-21FE-9DB6-656DFEA4658F}"/>
          </ac:spMkLst>
        </pc:spChg>
      </pc:sldChg>
      <pc:sldChg chg="modSp new mod">
        <pc:chgData name="Aliyu Sambo" userId="d9766618-3e46-45d4-99f2-08120d84987f" providerId="ADAL" clId="{D09BDE6F-CC09-4AAB-A22B-6AA60F5BD379}" dt="2025-06-17T18:05:27.531" v="966" actId="1076"/>
        <pc:sldMkLst>
          <pc:docMk/>
          <pc:sldMk cId="3042285764" sldId="281"/>
        </pc:sldMkLst>
        <pc:spChg chg="mod">
          <ac:chgData name="Aliyu Sambo" userId="d9766618-3e46-45d4-99f2-08120d84987f" providerId="ADAL" clId="{D09BDE6F-CC09-4AAB-A22B-6AA60F5BD379}" dt="2025-06-17T18:04:00.790" v="939" actId="20577"/>
          <ac:spMkLst>
            <pc:docMk/>
            <pc:sldMk cId="3042285764" sldId="281"/>
            <ac:spMk id="2" creationId="{DF2DCCB2-63C8-CAF2-7C41-B35DA328E4C4}"/>
          </ac:spMkLst>
        </pc:spChg>
        <pc:spChg chg="mod">
          <ac:chgData name="Aliyu Sambo" userId="d9766618-3e46-45d4-99f2-08120d84987f" providerId="ADAL" clId="{D09BDE6F-CC09-4AAB-A22B-6AA60F5BD379}" dt="2025-06-17T18:05:27.531" v="966" actId="1076"/>
          <ac:spMkLst>
            <pc:docMk/>
            <pc:sldMk cId="3042285764" sldId="281"/>
            <ac:spMk id="3" creationId="{4A255369-8ADE-611E-B1E6-1362C206CA55}"/>
          </ac:spMkLst>
        </pc:spChg>
      </pc:sldChg>
      <pc:sldChg chg="modSp add mod">
        <pc:chgData name="Aliyu Sambo" userId="d9766618-3e46-45d4-99f2-08120d84987f" providerId="ADAL" clId="{D09BDE6F-CC09-4AAB-A22B-6AA60F5BD379}" dt="2025-06-17T18:01:59.130" v="917" actId="6549"/>
        <pc:sldMkLst>
          <pc:docMk/>
          <pc:sldMk cId="894444542" sldId="282"/>
        </pc:sldMkLst>
        <pc:spChg chg="mod">
          <ac:chgData name="Aliyu Sambo" userId="d9766618-3e46-45d4-99f2-08120d84987f" providerId="ADAL" clId="{D09BDE6F-CC09-4AAB-A22B-6AA60F5BD379}" dt="2025-06-17T17:58:30.572" v="889"/>
          <ac:spMkLst>
            <pc:docMk/>
            <pc:sldMk cId="894444542" sldId="282"/>
            <ac:spMk id="2" creationId="{2CD2FBD8-CF5C-D680-9549-191930FDB4B6}"/>
          </ac:spMkLst>
        </pc:spChg>
        <pc:spChg chg="mod">
          <ac:chgData name="Aliyu Sambo" userId="d9766618-3e46-45d4-99f2-08120d84987f" providerId="ADAL" clId="{D09BDE6F-CC09-4AAB-A22B-6AA60F5BD379}" dt="2025-06-17T18:01:59.130" v="917" actId="6549"/>
          <ac:spMkLst>
            <pc:docMk/>
            <pc:sldMk cId="894444542" sldId="282"/>
            <ac:spMk id="3" creationId="{5FC14166-9C19-AA00-3AAD-C2E814CB60E6}"/>
          </ac:spMkLst>
        </pc:spChg>
      </pc:sldChg>
      <pc:sldChg chg="addSp modSp add mod">
        <pc:chgData name="Aliyu Sambo" userId="d9766618-3e46-45d4-99f2-08120d84987f" providerId="ADAL" clId="{D09BDE6F-CC09-4AAB-A22B-6AA60F5BD379}" dt="2025-06-17T18:02:53.450" v="926" actId="1076"/>
        <pc:sldMkLst>
          <pc:docMk/>
          <pc:sldMk cId="478499784" sldId="283"/>
        </pc:sldMkLst>
        <pc:spChg chg="mod">
          <ac:chgData name="Aliyu Sambo" userId="d9766618-3e46-45d4-99f2-08120d84987f" providerId="ADAL" clId="{D09BDE6F-CC09-4AAB-A22B-6AA60F5BD379}" dt="2025-06-17T18:01:26.897" v="913"/>
          <ac:spMkLst>
            <pc:docMk/>
            <pc:sldMk cId="478499784" sldId="283"/>
            <ac:spMk id="2" creationId="{E0CC45AB-536A-C293-4B02-117DC9A2F47F}"/>
          </ac:spMkLst>
        </pc:spChg>
        <pc:spChg chg="mod">
          <ac:chgData name="Aliyu Sambo" userId="d9766618-3e46-45d4-99f2-08120d84987f" providerId="ADAL" clId="{D09BDE6F-CC09-4AAB-A22B-6AA60F5BD379}" dt="2025-06-17T18:02:37.054" v="923" actId="20577"/>
          <ac:spMkLst>
            <pc:docMk/>
            <pc:sldMk cId="478499784" sldId="283"/>
            <ac:spMk id="3" creationId="{485247A6-7356-1E35-6EA5-DAC1E6D95AB2}"/>
          </ac:spMkLst>
        </pc:spChg>
        <pc:picChg chg="add mod">
          <ac:chgData name="Aliyu Sambo" userId="d9766618-3e46-45d4-99f2-08120d84987f" providerId="ADAL" clId="{D09BDE6F-CC09-4AAB-A22B-6AA60F5BD379}" dt="2025-06-17T18:02:53.450" v="926" actId="1076"/>
          <ac:picMkLst>
            <pc:docMk/>
            <pc:sldMk cId="478499784" sldId="283"/>
            <ac:picMk id="6" creationId="{A5CE2168-2D7C-2BF1-0D83-EC19A4149C43}"/>
          </ac:picMkLst>
        </pc:picChg>
      </pc:sldChg>
      <pc:sldChg chg="addSp modSp new mod modClrScheme chgLayout">
        <pc:chgData name="Aliyu Sambo" userId="d9766618-3e46-45d4-99f2-08120d84987f" providerId="ADAL" clId="{D09BDE6F-CC09-4AAB-A22B-6AA60F5BD379}" dt="2025-06-17T18:27:11.464" v="1201" actId="1076"/>
        <pc:sldMkLst>
          <pc:docMk/>
          <pc:sldMk cId="3106671555" sldId="284"/>
        </pc:sldMkLst>
        <pc:spChg chg="mod">
          <ac:chgData name="Aliyu Sambo" userId="d9766618-3e46-45d4-99f2-08120d84987f" providerId="ADAL" clId="{D09BDE6F-CC09-4AAB-A22B-6AA60F5BD379}" dt="2025-06-17T18:26:13.887" v="1193" actId="26606"/>
          <ac:spMkLst>
            <pc:docMk/>
            <pc:sldMk cId="3106671555" sldId="284"/>
            <ac:spMk id="2" creationId="{FCCB5FD3-70C2-0F9F-2D27-A2EEE04B5BC6}"/>
          </ac:spMkLst>
        </pc:spChg>
        <pc:spChg chg="mod">
          <ac:chgData name="Aliyu Sambo" userId="d9766618-3e46-45d4-99f2-08120d84987f" providerId="ADAL" clId="{D09BDE6F-CC09-4AAB-A22B-6AA60F5BD379}" dt="2025-06-17T18:26:49.770" v="1199" actId="1076"/>
          <ac:spMkLst>
            <pc:docMk/>
            <pc:sldMk cId="3106671555" sldId="284"/>
            <ac:spMk id="3" creationId="{02B06D52-066F-F937-DD4D-1EF4D3C86293}"/>
          </ac:spMkLst>
        </pc:spChg>
        <pc:picChg chg="add mod">
          <ac:chgData name="Aliyu Sambo" userId="d9766618-3e46-45d4-99f2-08120d84987f" providerId="ADAL" clId="{D09BDE6F-CC09-4AAB-A22B-6AA60F5BD379}" dt="2025-06-17T18:27:11.464" v="1201" actId="1076"/>
          <ac:picMkLst>
            <pc:docMk/>
            <pc:sldMk cId="3106671555" sldId="284"/>
            <ac:picMk id="5" creationId="{760C0CAB-5188-E7F2-9C2A-02CB35A53471}"/>
          </ac:picMkLst>
        </pc:picChg>
      </pc:sldChg>
      <pc:sldChg chg="addSp delSp modSp add mod">
        <pc:chgData name="Aliyu Sambo" userId="d9766618-3e46-45d4-99f2-08120d84987f" providerId="ADAL" clId="{D09BDE6F-CC09-4AAB-A22B-6AA60F5BD379}" dt="2025-06-17T20:18:22.711" v="1507" actId="1076"/>
        <pc:sldMkLst>
          <pc:docMk/>
          <pc:sldMk cId="733348566" sldId="285"/>
        </pc:sldMkLst>
        <pc:spChg chg="mod">
          <ac:chgData name="Aliyu Sambo" userId="d9766618-3e46-45d4-99f2-08120d84987f" providerId="ADAL" clId="{D09BDE6F-CC09-4AAB-A22B-6AA60F5BD379}" dt="2025-06-17T20:09:28.424" v="1449"/>
          <ac:spMkLst>
            <pc:docMk/>
            <pc:sldMk cId="733348566" sldId="285"/>
            <ac:spMk id="2" creationId="{062E8E8A-9243-B8C7-3DC5-46E2A4504619}"/>
          </ac:spMkLst>
        </pc:spChg>
        <pc:spChg chg="mod">
          <ac:chgData name="Aliyu Sambo" userId="d9766618-3e46-45d4-99f2-08120d84987f" providerId="ADAL" clId="{D09BDE6F-CC09-4AAB-A22B-6AA60F5BD379}" dt="2025-06-17T20:18:14.547" v="1506" actId="20577"/>
          <ac:spMkLst>
            <pc:docMk/>
            <pc:sldMk cId="733348566" sldId="285"/>
            <ac:spMk id="3" creationId="{7ED9FFE3-5300-D3A6-7B31-470B9C835661}"/>
          </ac:spMkLst>
        </pc:spChg>
        <pc:spChg chg="add mod">
          <ac:chgData name="Aliyu Sambo" userId="d9766618-3e46-45d4-99f2-08120d84987f" providerId="ADAL" clId="{D09BDE6F-CC09-4AAB-A22B-6AA60F5BD379}" dt="2025-06-17T20:11:26.913" v="1461" actId="20578"/>
          <ac:spMkLst>
            <pc:docMk/>
            <pc:sldMk cId="733348566" sldId="285"/>
            <ac:spMk id="5" creationId="{CABF9E3F-DBC3-2F36-CC30-2983E3E0B5BC}"/>
          </ac:spMkLst>
        </pc:spChg>
        <pc:picChg chg="del">
          <ac:chgData name="Aliyu Sambo" userId="d9766618-3e46-45d4-99f2-08120d84987f" providerId="ADAL" clId="{D09BDE6F-CC09-4AAB-A22B-6AA60F5BD379}" dt="2025-06-17T20:09:32.524" v="1450" actId="21"/>
          <ac:picMkLst>
            <pc:docMk/>
            <pc:sldMk cId="733348566" sldId="285"/>
            <ac:picMk id="4" creationId="{2DF53AF1-562A-F0EE-BCE4-1936380851B4}"/>
          </ac:picMkLst>
        </pc:picChg>
        <pc:picChg chg="del mod">
          <ac:chgData name="Aliyu Sambo" userId="d9766618-3e46-45d4-99f2-08120d84987f" providerId="ADAL" clId="{D09BDE6F-CC09-4AAB-A22B-6AA60F5BD379}" dt="2025-06-17T20:09:48.732" v="1451" actId="21"/>
          <ac:picMkLst>
            <pc:docMk/>
            <pc:sldMk cId="733348566" sldId="285"/>
            <ac:picMk id="6" creationId="{F75560C6-1E1B-18D8-2A4C-640BAB40BD63}"/>
          </ac:picMkLst>
        </pc:picChg>
        <pc:picChg chg="add mod">
          <ac:chgData name="Aliyu Sambo" userId="d9766618-3e46-45d4-99f2-08120d84987f" providerId="ADAL" clId="{D09BDE6F-CC09-4AAB-A22B-6AA60F5BD379}" dt="2025-06-17T20:18:22.711" v="1507" actId="1076"/>
          <ac:picMkLst>
            <pc:docMk/>
            <pc:sldMk cId="733348566" sldId="285"/>
            <ac:picMk id="8" creationId="{D8947DBA-E702-56FC-49CA-7626ADE04DEF}"/>
          </ac:picMkLst>
        </pc:picChg>
      </pc:sldChg>
      <pc:sldChg chg="addSp delSp modSp add mod delAnim modAnim">
        <pc:chgData name="Aliyu Sambo" userId="d9766618-3e46-45d4-99f2-08120d84987f" providerId="ADAL" clId="{D09BDE6F-CC09-4AAB-A22B-6AA60F5BD379}" dt="2025-06-17T21:01:34.811" v="1562"/>
        <pc:sldMkLst>
          <pc:docMk/>
          <pc:sldMk cId="722543430" sldId="286"/>
        </pc:sldMkLst>
        <pc:spChg chg="del">
          <ac:chgData name="Aliyu Sambo" userId="d9766618-3e46-45d4-99f2-08120d84987f" providerId="ADAL" clId="{D09BDE6F-CC09-4AAB-A22B-6AA60F5BD379}" dt="2025-06-17T19:49:52.874" v="1348" actId="21"/>
          <ac:spMkLst>
            <pc:docMk/>
            <pc:sldMk cId="722543430" sldId="286"/>
            <ac:spMk id="3" creationId="{EB47B783-8F66-E428-6F6E-51153BA47C7D}"/>
          </ac:spMkLst>
        </pc:spChg>
        <pc:spChg chg="add mod">
          <ac:chgData name="Aliyu Sambo" userId="d9766618-3e46-45d4-99f2-08120d84987f" providerId="ADAL" clId="{D09BDE6F-CC09-4AAB-A22B-6AA60F5BD379}" dt="2025-06-17T20:07:09.336" v="1446" actId="114"/>
          <ac:spMkLst>
            <pc:docMk/>
            <pc:sldMk cId="722543430" sldId="286"/>
            <ac:spMk id="8" creationId="{EF97DEFD-9DB6-3F88-9519-2562A4A99D90}"/>
          </ac:spMkLst>
        </pc:spChg>
        <pc:picChg chg="del mod">
          <ac:chgData name="Aliyu Sambo" userId="d9766618-3e46-45d4-99f2-08120d84987f" providerId="ADAL" clId="{D09BDE6F-CC09-4AAB-A22B-6AA60F5BD379}" dt="2025-06-17T19:58:54.056" v="1370" actId="21"/>
          <ac:picMkLst>
            <pc:docMk/>
            <pc:sldMk cId="722543430" sldId="286"/>
            <ac:picMk id="4" creationId="{F665268B-A206-372B-7042-0893E1E767CF}"/>
          </ac:picMkLst>
        </pc:picChg>
        <pc:picChg chg="del">
          <ac:chgData name="Aliyu Sambo" userId="d9766618-3e46-45d4-99f2-08120d84987f" providerId="ADAL" clId="{D09BDE6F-CC09-4AAB-A22B-6AA60F5BD379}" dt="2025-06-17T19:49:42.633" v="1346" actId="21"/>
          <ac:picMkLst>
            <pc:docMk/>
            <pc:sldMk cId="722543430" sldId="286"/>
            <ac:picMk id="6" creationId="{D4210769-229E-C8F0-3B35-D5C7685B440E}"/>
          </ac:picMkLst>
        </pc:picChg>
        <pc:picChg chg="mod">
          <ac:chgData name="Aliyu Sambo" userId="d9766618-3e46-45d4-99f2-08120d84987f" providerId="ADAL" clId="{D09BDE6F-CC09-4AAB-A22B-6AA60F5BD379}" dt="2025-06-17T19:59:01.585" v="1374" actId="1076"/>
          <ac:picMkLst>
            <pc:docMk/>
            <pc:sldMk cId="722543430" sldId="286"/>
            <ac:picMk id="9" creationId="{ADC28503-ADC6-DBED-6EF4-EE35E365A184}"/>
          </ac:picMkLst>
        </pc:picChg>
        <pc:picChg chg="add mod">
          <ac:chgData name="Aliyu Sambo" userId="d9766618-3e46-45d4-99f2-08120d84987f" providerId="ADAL" clId="{D09BDE6F-CC09-4AAB-A22B-6AA60F5BD379}" dt="2025-06-17T19:58:59.531" v="1373" actId="1076"/>
          <ac:picMkLst>
            <pc:docMk/>
            <pc:sldMk cId="722543430" sldId="286"/>
            <ac:picMk id="10" creationId="{5CCA438A-886A-48F4-4499-E4E4A80D8542}"/>
          </ac:picMkLst>
        </pc:picChg>
        <pc:picChg chg="mod">
          <ac:chgData name="Aliyu Sambo" userId="d9766618-3e46-45d4-99f2-08120d84987f" providerId="ADAL" clId="{D09BDE6F-CC09-4AAB-A22B-6AA60F5BD379}" dt="2025-06-17T19:59:08.504" v="1378" actId="1076"/>
          <ac:picMkLst>
            <pc:docMk/>
            <pc:sldMk cId="722543430" sldId="286"/>
            <ac:picMk id="11" creationId="{3B21B80C-C9FE-E4A7-6C6F-FE20ADF1EC7B}"/>
          </ac:picMkLst>
        </pc:picChg>
        <pc:picChg chg="add mod">
          <ac:chgData name="Aliyu Sambo" userId="d9766618-3e46-45d4-99f2-08120d84987f" providerId="ADAL" clId="{D09BDE6F-CC09-4AAB-A22B-6AA60F5BD379}" dt="2025-06-17T20:06:40.738" v="1443" actId="1076"/>
          <ac:picMkLst>
            <pc:docMk/>
            <pc:sldMk cId="722543430" sldId="286"/>
            <ac:picMk id="13" creationId="{7A74479A-86FE-2A71-67B5-45F06EDFA4B4}"/>
          </ac:picMkLst>
        </pc:picChg>
      </pc:sldChg>
      <pc:sldChg chg="addSp delSp modSp new mod">
        <pc:chgData name="Aliyu Sambo" userId="d9766618-3e46-45d4-99f2-08120d84987f" providerId="ADAL" clId="{D09BDE6F-CC09-4AAB-A22B-6AA60F5BD379}" dt="2025-06-17T21:02:03.909" v="1563" actId="15"/>
        <pc:sldMkLst>
          <pc:docMk/>
          <pc:sldMk cId="951379557" sldId="287"/>
        </pc:sldMkLst>
        <pc:spChg chg="mod">
          <ac:chgData name="Aliyu Sambo" userId="d9766618-3e46-45d4-99f2-08120d84987f" providerId="ADAL" clId="{D09BDE6F-CC09-4AAB-A22B-6AA60F5BD379}" dt="2025-06-17T20:21:28.849" v="1516" actId="20577"/>
          <ac:spMkLst>
            <pc:docMk/>
            <pc:sldMk cId="951379557" sldId="287"/>
            <ac:spMk id="2" creationId="{81EDE0AD-BD89-0194-FEEB-F08E58BB1EE4}"/>
          </ac:spMkLst>
        </pc:spChg>
        <pc:spChg chg="add del mod">
          <ac:chgData name="Aliyu Sambo" userId="d9766618-3e46-45d4-99f2-08120d84987f" providerId="ADAL" clId="{D09BDE6F-CC09-4AAB-A22B-6AA60F5BD379}" dt="2025-06-17T21:02:03.909" v="1563" actId="15"/>
          <ac:spMkLst>
            <pc:docMk/>
            <pc:sldMk cId="951379557" sldId="287"/>
            <ac:spMk id="3" creationId="{11F74C02-C4E5-799E-B8EA-CD2F6987E038}"/>
          </ac:spMkLst>
        </pc:spChg>
        <pc:spChg chg="add mod">
          <ac:chgData name="Aliyu Sambo" userId="d9766618-3e46-45d4-99f2-08120d84987f" providerId="ADAL" clId="{D09BDE6F-CC09-4AAB-A22B-6AA60F5BD379}" dt="2025-06-17T20:21:17.234" v="1511"/>
          <ac:spMkLst>
            <pc:docMk/>
            <pc:sldMk cId="951379557" sldId="287"/>
            <ac:spMk id="4" creationId="{C3510F3D-5E76-69DF-B7F2-65F856789318}"/>
          </ac:spMkLst>
        </pc:spChg>
      </pc:sldChg>
      <pc:sldChg chg="modSp new mod modNotesTx">
        <pc:chgData name="Aliyu Sambo" userId="d9766618-3e46-45d4-99f2-08120d84987f" providerId="ADAL" clId="{D09BDE6F-CC09-4AAB-A22B-6AA60F5BD379}" dt="2025-06-17T20:23:50.621" v="1533" actId="6549"/>
        <pc:sldMkLst>
          <pc:docMk/>
          <pc:sldMk cId="716795872" sldId="288"/>
        </pc:sldMkLst>
        <pc:spChg chg="mod">
          <ac:chgData name="Aliyu Sambo" userId="d9766618-3e46-45d4-99f2-08120d84987f" providerId="ADAL" clId="{D09BDE6F-CC09-4AAB-A22B-6AA60F5BD379}" dt="2025-06-17T20:22:56.041" v="1523"/>
          <ac:spMkLst>
            <pc:docMk/>
            <pc:sldMk cId="716795872" sldId="288"/>
            <ac:spMk id="2" creationId="{30949CAC-20C1-4305-FAF5-C8F1F9187CC7}"/>
          </ac:spMkLst>
        </pc:spChg>
        <pc:spChg chg="mod">
          <ac:chgData name="Aliyu Sambo" userId="d9766618-3e46-45d4-99f2-08120d84987f" providerId="ADAL" clId="{D09BDE6F-CC09-4AAB-A22B-6AA60F5BD379}" dt="2025-06-17T20:23:19.393" v="1528" actId="20577"/>
          <ac:spMkLst>
            <pc:docMk/>
            <pc:sldMk cId="716795872" sldId="288"/>
            <ac:spMk id="3" creationId="{690F0E4E-BACF-F55C-EF3E-BF6E123FD684}"/>
          </ac:spMkLst>
        </pc:spChg>
      </pc:sldChg>
      <pc:sldChg chg="modSp add mod">
        <pc:chgData name="Aliyu Sambo" userId="d9766618-3e46-45d4-99f2-08120d84987f" providerId="ADAL" clId="{D09BDE6F-CC09-4AAB-A22B-6AA60F5BD379}" dt="2025-06-17T20:25:39.766" v="1539" actId="27636"/>
        <pc:sldMkLst>
          <pc:docMk/>
          <pc:sldMk cId="60378723" sldId="289"/>
        </pc:sldMkLst>
        <pc:spChg chg="mod">
          <ac:chgData name="Aliyu Sambo" userId="d9766618-3e46-45d4-99f2-08120d84987f" providerId="ADAL" clId="{D09BDE6F-CC09-4AAB-A22B-6AA60F5BD379}" dt="2025-06-17T20:25:39.766" v="1539" actId="27636"/>
          <ac:spMkLst>
            <pc:docMk/>
            <pc:sldMk cId="60378723" sldId="289"/>
            <ac:spMk id="3" creationId="{09ADCE59-3168-A8CC-F672-9FD1890D2ABD}"/>
          </ac:spMkLst>
        </pc:spChg>
      </pc:sldChg>
      <pc:sldChg chg="modSp new mod">
        <pc:chgData name="Aliyu Sambo" userId="d9766618-3e46-45d4-99f2-08120d84987f" providerId="ADAL" clId="{D09BDE6F-CC09-4AAB-A22B-6AA60F5BD379}" dt="2025-06-17T21:07:30.518" v="1702" actId="20577"/>
        <pc:sldMkLst>
          <pc:docMk/>
          <pc:sldMk cId="52955098" sldId="290"/>
        </pc:sldMkLst>
        <pc:spChg chg="mod">
          <ac:chgData name="Aliyu Sambo" userId="d9766618-3e46-45d4-99f2-08120d84987f" providerId="ADAL" clId="{D09BDE6F-CC09-4AAB-A22B-6AA60F5BD379}" dt="2025-06-17T21:06:30.239" v="1600" actId="20577"/>
          <ac:spMkLst>
            <pc:docMk/>
            <pc:sldMk cId="52955098" sldId="290"/>
            <ac:spMk id="2" creationId="{A7933638-3307-6FF3-04B9-B79C2FC27FFB}"/>
          </ac:spMkLst>
        </pc:spChg>
        <pc:spChg chg="mod">
          <ac:chgData name="Aliyu Sambo" userId="d9766618-3e46-45d4-99f2-08120d84987f" providerId="ADAL" clId="{D09BDE6F-CC09-4AAB-A22B-6AA60F5BD379}" dt="2025-06-17T21:07:30.518" v="1702" actId="20577"/>
          <ac:spMkLst>
            <pc:docMk/>
            <pc:sldMk cId="52955098" sldId="290"/>
            <ac:spMk id="3" creationId="{CD97A1F5-4BE6-367D-C1FA-D7C61AB475F3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E2DB32-1407-49B6-B5E9-090677F1B7F4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D24E2B-3F20-4560-8EEC-F8B7996A5E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47869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"Today, we’ll learn how to draw conclusions about populations using samples—the core of inferential statistics. Key tools: confidence intervals and hypothesis testing."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D24E2B-3F20-4560-8EEC-F8B7996A5E1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70789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Descriptive stats summarize data (e.g., mean, histogram).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Inferential stats answer: ‘How reliable is this estimate for the whole population?’ Example: If average height in our sample is 170cm, what’s the true average for all people?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D24E2B-3F20-4560-8EEC-F8B7996A5E1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05119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"We use samples because measuring entire populations is usually impossible. </a:t>
            </a:r>
          </a:p>
          <a:p>
            <a:r>
              <a:rPr lang="en-US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But samples must be </a:t>
            </a:r>
            <a:r>
              <a:rPr lang="en-US" sz="1200" b="1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random</a:t>
            </a:r>
            <a:r>
              <a:rPr lang="en-US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and </a:t>
            </a:r>
            <a:r>
              <a:rPr lang="en-US" sz="1200" b="1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representative</a:t>
            </a:r>
            <a:r>
              <a:rPr lang="en-US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to avoid bias. Imagine polling only urban voters—this misrepresents rural opinions!"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D24E2B-3F20-4560-8EEC-F8B7996A5E1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318061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5AE008-1C2A-07CE-78BF-EE163A92CE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ADFCEFF-6633-672E-1D7A-D406869C6B7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93D5884-3173-7C1E-23AC-42EBCF3D244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"Today, we’ll learn how to draw conclusions about populations using samples—the core of inferential statistics. Key tools: confidence intervals and hypothesis testing."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B7CE6C-AE86-1158-597B-9B20F1F29C7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D24E2B-3F20-4560-8EEC-F8B7996A5E1C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299465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"Today, we’ll analyze how life expectancy relates to GDP, test differences between groups, and build predictive models—all in R!“</a:t>
            </a:r>
          </a:p>
          <a:p>
            <a:endParaRPr lang="en-US" sz="1200" b="0" i="1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Key Skills Covered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</a:t>
            </a:r>
          </a:p>
          <a:p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 Techniques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 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cor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(), 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t.test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(), 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lm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(), summary(), plot(model).</a:t>
            </a:r>
          </a:p>
          <a:p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Critical Thinking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Assessing when to use Pearson vs. Spearman, interpreting p-values and R².</a:t>
            </a:r>
          </a:p>
          <a:p>
            <a:r>
              <a:rPr 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Ideal for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Beginners with basic R knowledge (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dataframes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pipes).</a:t>
            </a:r>
          </a:p>
          <a:p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Let me know if you'd like to refine these for a specific audience (e.g., business analysts, public health students)!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D24E2B-3F20-4560-8EEC-F8B7996A5E1C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796763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"Key variables: </a:t>
            </a:r>
            <a:r>
              <a:rPr lang="en-US" sz="1200" b="0" i="1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lifeExp</a:t>
            </a:r>
            <a:r>
              <a:rPr lang="en-US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(response), </a:t>
            </a:r>
            <a:r>
              <a:rPr lang="en-US" sz="1200" b="0" i="1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gdpPercap</a:t>
            </a:r>
            <a:r>
              <a:rPr lang="en-US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(predictor). Ask: ‘What patterns do you expect?’"</a:t>
            </a:r>
            <a:br>
              <a:rPr lang="en-US" dirty="0"/>
            </a:b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D24E2B-3F20-4560-8EEC-F8B7996A5E1C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737512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"Hint: Population (pop) is heavily skewed—Spearman will be more appropriate!"</a:t>
            </a:r>
            <a:br>
              <a:rPr lang="en-US" dirty="0"/>
            </a:b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D24E2B-3F20-4560-8EEC-F8B7996A5E1C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541039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 collect responses to address misconceptions before they leave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D24E2B-3F20-4560-8EEC-F8B7996A5E1C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53643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fld id="{FA70B8A0-6A67-4046-9860-968E9A0A7D63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5555C5A-2CF0-4EED-8B7E-64203B2431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84795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A70B8A0-6A67-4046-9860-968E9A0A7D63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5555C5A-2CF0-4EED-8B7E-64203B2431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72508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A70B8A0-6A67-4046-9860-968E9A0A7D63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5555C5A-2CF0-4EED-8B7E-64203B2431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59932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A70B8A0-6A67-4046-9860-968E9A0A7D63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5555C5A-2CF0-4EED-8B7E-64203B2431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54924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A70B8A0-6A67-4046-9860-968E9A0A7D63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5555C5A-2CF0-4EED-8B7E-64203B2431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63736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A70B8A0-6A67-4046-9860-968E9A0A7D63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5555C5A-2CF0-4EED-8B7E-64203B2431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3179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A70B8A0-6A67-4046-9860-968E9A0A7D63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5555C5A-2CF0-4EED-8B7E-64203B2431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77070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A70B8A0-6A67-4046-9860-968E9A0A7D63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5555C5A-2CF0-4EED-8B7E-64203B2431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6214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A70B8A0-6A67-4046-9860-968E9A0A7D63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5555C5A-2CF0-4EED-8B7E-64203B2431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52858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A70B8A0-6A67-4046-9860-968E9A0A7D63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5555C5A-2CF0-4EED-8B7E-64203B2431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04528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A70B8A0-6A67-4046-9860-968E9A0A7D63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5555C5A-2CF0-4EED-8B7E-64203B2431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44556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fld id="{FA70B8A0-6A67-4046-9860-968E9A0A7D63}" type="datetimeFigureOut">
              <a:rPr lang="en-GB" smtClean="0"/>
              <a:t>08/10/2025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15555C5A-2CF0-4EED-8B7E-64203B2431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9428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dirty="0"/>
              <a:t>Advanced Statistical Programming</a:t>
            </a:r>
            <a:r>
              <a:rPr lang="en-GB" dirty="0"/>
              <a:t> (ACCA7022)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27123" y="4027190"/>
            <a:ext cx="8265389" cy="1470025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rgbClr val="FFFF00"/>
                </a:solidFill>
              </a:rPr>
              <a:t>Foundations of </a:t>
            </a:r>
            <a:r>
              <a:rPr lang="en-GB" sz="3600" b="1" i="1" dirty="0">
                <a:solidFill>
                  <a:srgbClr val="FFFF00"/>
                </a:solidFill>
              </a:rPr>
              <a:t>Inferential Statistics</a:t>
            </a:r>
          </a:p>
          <a:p>
            <a:r>
              <a:rPr lang="en-GB" i="1" dirty="0">
                <a:solidFill>
                  <a:schemeClr val="bg1"/>
                </a:solidFill>
              </a:rPr>
              <a:t>From Samples to Populations</a:t>
            </a:r>
            <a:endParaRPr lang="en-GB" sz="3600" b="1" i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1B9509-BFFC-A85B-C2D6-CF3AABAEDC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674466-C80D-49DD-6325-B1D3461D4C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86348" y="1600201"/>
            <a:ext cx="10196052" cy="3917032"/>
          </a:xfrm>
        </p:spPr>
        <p:txBody>
          <a:bodyPr/>
          <a:lstStyle/>
          <a:p>
            <a:r>
              <a:rPr lang="en-US" sz="2800" dirty="0"/>
              <a:t>Understand sampling distributions and the Central Limit Theorem (CLT).</a:t>
            </a:r>
          </a:p>
          <a:p>
            <a:r>
              <a:rPr lang="en-US" sz="2800" dirty="0"/>
              <a:t>Calculate and interpret confidence intervals.</a:t>
            </a:r>
          </a:p>
          <a:p>
            <a:r>
              <a:rPr lang="en-US" sz="2800" dirty="0"/>
              <a:t>Conduct hypothesis tests (t-tests) in R.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51463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06488E-63D3-EACC-DE55-1AC595D98D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CA71D5-27F1-7049-980D-6E7A1BEC17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B5CFCC-88A7-6FE4-F998-3100370307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86348" y="1600201"/>
            <a:ext cx="10196052" cy="3917032"/>
          </a:xfrm>
        </p:spPr>
        <p:txBody>
          <a:bodyPr/>
          <a:lstStyle/>
          <a:p>
            <a:r>
              <a:rPr lang="en-US" sz="2800" dirty="0"/>
              <a:t>Define and explain sampling distributions</a:t>
            </a:r>
          </a:p>
          <a:p>
            <a:r>
              <a:rPr lang="en-US" sz="2800" dirty="0"/>
              <a:t>Describe the Central Limit Theorem (CLT)</a:t>
            </a:r>
          </a:p>
          <a:p>
            <a:r>
              <a:rPr lang="en-US" sz="2800" dirty="0"/>
              <a:t>Simulate sampling distributions using R</a:t>
            </a:r>
          </a:p>
          <a:p>
            <a:r>
              <a:rPr lang="en-US" sz="2800" dirty="0"/>
              <a:t>Understand the role of sample size in CLT</a:t>
            </a:r>
          </a:p>
          <a:p>
            <a:r>
              <a:rPr lang="en-US" sz="2800" dirty="0"/>
              <a:t>Conduct practical R-based exercises with the </a:t>
            </a:r>
            <a:r>
              <a:rPr lang="en-US" sz="2800" dirty="0" err="1"/>
              <a:t>Gapminder</a:t>
            </a:r>
            <a:r>
              <a:rPr lang="en-US" sz="2800" dirty="0"/>
              <a:t> dataset</a:t>
            </a:r>
          </a:p>
        </p:txBody>
      </p:sp>
    </p:spTree>
    <p:extLst>
      <p:ext uri="{BB962C8B-B14F-4D97-AF65-F5344CB8AC3E}">
        <p14:creationId xmlns:p14="http://schemas.microsoft.com/office/powerpoint/2010/main" val="32779741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148DB7-C23D-E0C9-83EC-53AC1FB397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Descriptive vs. Inferential Statistics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EC07C-7CED-A86D-868F-76A4D98457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7D91CF8-2BF5-FF05-B960-1EA6CA8508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81370" y="1466239"/>
            <a:ext cx="5810250" cy="4962525"/>
          </a:xfrm>
          <a:prstGeom prst="rect">
            <a:avLst/>
          </a:prstGeom>
        </p:spPr>
      </p:pic>
      <p:pic>
        <p:nvPicPr>
          <p:cNvPr id="1026" name="Picture 2" descr="Inferential-Statistics">
            <a:extLst>
              <a:ext uri="{FF2B5EF4-FFF2-40B4-BE49-F238E27FC236}">
                <a16:creationId xmlns:a16="http://schemas.microsoft.com/office/drawing/2014/main" id="{2FDF4174-9A48-A779-7A76-8862ABEABD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0485" y="2441675"/>
            <a:ext cx="38100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72157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81D1C2-AB4D-2E47-3336-2E7CC09EC5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Populations vs. Samples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C3E21E-595C-E978-049D-82DC329685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13842"/>
            <a:ext cx="9409471" cy="4750983"/>
          </a:xfrm>
        </p:spPr>
        <p:txBody>
          <a:bodyPr/>
          <a:lstStyle/>
          <a:p>
            <a:r>
              <a:rPr lang="en-US" sz="2000" b="1" dirty="0"/>
              <a:t>Population</a:t>
            </a:r>
            <a:r>
              <a:rPr lang="en-US" sz="2000" dirty="0"/>
              <a:t>: Complete group of interest (often impractical to measure entirely).</a:t>
            </a:r>
          </a:p>
          <a:p>
            <a:pPr lvl="1"/>
            <a:r>
              <a:rPr lang="en-US" sz="1800" i="1" dirty="0"/>
              <a:t>Example</a:t>
            </a:r>
            <a:r>
              <a:rPr lang="en-US" sz="1800" dirty="0"/>
              <a:t>: All voters in a country.</a:t>
            </a:r>
          </a:p>
          <a:p>
            <a:r>
              <a:rPr lang="en-US" sz="2000" b="1" dirty="0"/>
              <a:t>Sample</a:t>
            </a:r>
            <a:r>
              <a:rPr lang="en-US" sz="2000" dirty="0"/>
              <a:t>: Representative subset used to make inferences.</a:t>
            </a:r>
          </a:p>
          <a:p>
            <a:pPr lvl="1"/>
            <a:r>
              <a:rPr lang="en-US" sz="1800" i="1" dirty="0"/>
              <a:t>Example</a:t>
            </a:r>
            <a:r>
              <a:rPr lang="en-US" sz="1800" dirty="0"/>
              <a:t>: 1,000 voters polled before an election.</a:t>
            </a:r>
          </a:p>
          <a:p>
            <a:pPr marL="457200" lvl="1" indent="0">
              <a:buNone/>
            </a:pPr>
            <a:endParaRPr lang="en-US" sz="1800" dirty="0"/>
          </a:p>
          <a:p>
            <a:pPr marL="57150" indent="0">
              <a:buNone/>
            </a:pPr>
            <a:r>
              <a:rPr lang="en-US" sz="2000" i="1" dirty="0"/>
              <a:t>We use samples because measuring entire populations is usually impossible. But samples must be </a:t>
            </a:r>
            <a:r>
              <a:rPr lang="en-US" sz="2000" b="1" i="1" dirty="0"/>
              <a:t>random</a:t>
            </a:r>
            <a:r>
              <a:rPr lang="en-US" sz="2000" i="1" dirty="0"/>
              <a:t> and </a:t>
            </a:r>
            <a:r>
              <a:rPr lang="en-US" sz="2000" b="1" i="1" dirty="0"/>
              <a:t>representative</a:t>
            </a:r>
            <a:r>
              <a:rPr lang="en-US" sz="2000" i="1" dirty="0"/>
              <a:t> to avoid bias. </a:t>
            </a:r>
            <a:br>
              <a:rPr lang="en-US" sz="2000" i="1" dirty="0"/>
            </a:br>
            <a:br>
              <a:rPr lang="en-US" sz="2000" i="1" dirty="0"/>
            </a:br>
            <a:r>
              <a:rPr lang="en-US" sz="2000" i="1" dirty="0"/>
              <a:t>What if we only poll urban voters?</a:t>
            </a:r>
            <a:endParaRPr lang="en-US" sz="22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64DA607-C38D-0C07-5B71-6EB935326B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89929" y="4116029"/>
            <a:ext cx="5397271" cy="2741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6434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212C4C-4060-A86E-5379-1D6A735D5F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Sampling Distribution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B1560C-6F00-9D31-478A-2E092F7AAD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6037006" cy="3917032"/>
          </a:xfrm>
        </p:spPr>
        <p:txBody>
          <a:bodyPr/>
          <a:lstStyle/>
          <a:p>
            <a:r>
              <a:rPr lang="en-US" sz="2400" dirty="0"/>
              <a:t>A </a:t>
            </a:r>
            <a:r>
              <a:rPr lang="en-US" sz="2400" b="1" dirty="0"/>
              <a:t>sampling distribution</a:t>
            </a:r>
            <a:r>
              <a:rPr lang="en-US" sz="2400" dirty="0"/>
              <a:t> is the distribution of a statistic (e.g., mean) from repeated samples</a:t>
            </a:r>
          </a:p>
          <a:p>
            <a:r>
              <a:rPr lang="en-US" sz="2400" dirty="0"/>
              <a:t>Key to understanding variability and inference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9B6B94A-8CE3-A35F-3DC9-8E3CE6D5DC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19900" y="1727819"/>
            <a:ext cx="4762500" cy="322897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AA002C5-4C35-EC9D-A980-097E47F97248}"/>
              </a:ext>
            </a:extLst>
          </p:cNvPr>
          <p:cNvSpPr txBox="1"/>
          <p:nvPr/>
        </p:nvSpPr>
        <p:spPr>
          <a:xfrm>
            <a:off x="8917858" y="5043948"/>
            <a:ext cx="219259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Source: conjointly.com</a:t>
            </a:r>
          </a:p>
        </p:txBody>
      </p:sp>
    </p:spTree>
    <p:extLst>
      <p:ext uri="{BB962C8B-B14F-4D97-AF65-F5344CB8AC3E}">
        <p14:creationId xmlns:p14="http://schemas.microsoft.com/office/powerpoint/2010/main" val="29920439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2DE657-3038-CA56-DA6D-E0C8782BD5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to CLT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BEA810-D49B-5DDB-9B89-1BD9E5DEFD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Central Limit Theorem states:</a:t>
            </a:r>
          </a:p>
          <a:p>
            <a:pPr marL="400050" lvl="1" indent="0">
              <a:buNone/>
            </a:pPr>
            <a:r>
              <a:rPr lang="en-US" dirty="0"/>
              <a:t>The sampling distribution of the sample mean approaches a normal distribution as the sample size increases, regardless of the population's distribution.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Important for inference, confidence intervals, and hypothesis testing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5812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2B50AB-D95C-C85F-E869-E5087965B9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Simulation in R - Sampling Distribution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90B625-A57E-5DDF-66FC-E30C130500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1549" y="1417638"/>
            <a:ext cx="10589342" cy="3917032"/>
          </a:xfrm>
        </p:spPr>
        <p:txBody>
          <a:bodyPr/>
          <a:lstStyle/>
          <a:p>
            <a:pPr marL="0" indent="0">
              <a:buNone/>
            </a:pPr>
            <a:r>
              <a:rPr lang="en-US" sz="2000" b="1" dirty="0"/>
              <a:t>Activity:</a:t>
            </a:r>
            <a:r>
              <a:rPr lang="en-US" sz="2000" dirty="0"/>
              <a:t> Change sample size and observe changes in shape</a:t>
            </a:r>
          </a:p>
          <a:p>
            <a:pPr marL="0" indent="0">
              <a:buNone/>
            </a:pPr>
            <a:endParaRPr lang="en-GB" sz="1600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r>
              <a:rPr lang="en-GB" sz="1600" b="1" dirty="0">
                <a:latin typeface="Courier New" panose="02070309020205020404" pitchFamily="49" charset="0"/>
                <a:cs typeface="Courier New" panose="02070309020205020404" pitchFamily="49" charset="0"/>
              </a:rPr>
              <a:t>library(</a:t>
            </a:r>
            <a:r>
              <a:rPr lang="en-GB" sz="16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gapminder</a:t>
            </a:r>
            <a:r>
              <a:rPr lang="en-GB" sz="1600" b="1" dirty="0">
                <a:latin typeface="Courier New" panose="02070309020205020404" pitchFamily="49" charset="0"/>
                <a:cs typeface="Courier New" panose="02070309020205020404" pitchFamily="49" charset="0"/>
              </a:rPr>
              <a:t>)</a:t>
            </a:r>
          </a:p>
          <a:p>
            <a:pPr marL="0" indent="0">
              <a:buNone/>
            </a:pPr>
            <a:r>
              <a:rPr lang="en-GB" sz="1600" b="1" dirty="0">
                <a:latin typeface="Courier New" panose="02070309020205020404" pitchFamily="49" charset="0"/>
                <a:cs typeface="Courier New" panose="02070309020205020404" pitchFamily="49" charset="0"/>
              </a:rPr>
              <a:t>library(</a:t>
            </a:r>
            <a:r>
              <a:rPr lang="en-GB" sz="16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dplyr</a:t>
            </a:r>
            <a:r>
              <a:rPr lang="en-GB" sz="1600" b="1" dirty="0">
                <a:latin typeface="Courier New" panose="02070309020205020404" pitchFamily="49" charset="0"/>
                <a:cs typeface="Courier New" panose="02070309020205020404" pitchFamily="49" charset="0"/>
              </a:rPr>
              <a:t>)</a:t>
            </a:r>
          </a:p>
          <a:p>
            <a:pPr marL="0" indent="0">
              <a:buNone/>
            </a:pPr>
            <a:endParaRPr lang="en-GB" sz="1600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r>
              <a:rPr lang="en-GB" sz="1600" dirty="0">
                <a:latin typeface="Courier New" panose="02070309020205020404" pitchFamily="49" charset="0"/>
                <a:cs typeface="Courier New" panose="02070309020205020404" pitchFamily="49" charset="0"/>
              </a:rPr>
              <a:t># Extract life expectancy data</a:t>
            </a:r>
          </a:p>
          <a:p>
            <a:pPr marL="0" indent="0">
              <a:buNone/>
            </a:pPr>
            <a:r>
              <a:rPr lang="en-GB" sz="16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life_data</a:t>
            </a:r>
            <a:r>
              <a:rPr lang="en-GB" sz="1600" b="1" dirty="0">
                <a:latin typeface="Courier New" panose="02070309020205020404" pitchFamily="49" charset="0"/>
                <a:cs typeface="Courier New" panose="02070309020205020404" pitchFamily="49" charset="0"/>
              </a:rPr>
              <a:t> &lt;- </a:t>
            </a:r>
            <a:r>
              <a:rPr lang="en-GB" sz="16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gapminder$lifeExp</a:t>
            </a:r>
            <a:endParaRPr lang="en-GB" sz="1600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endParaRPr lang="en-GB" sz="1600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r>
              <a:rPr lang="en-GB" sz="1600" dirty="0">
                <a:latin typeface="Courier New" panose="02070309020205020404" pitchFamily="49" charset="0"/>
                <a:cs typeface="Courier New" panose="02070309020205020404" pitchFamily="49" charset="0"/>
              </a:rPr>
              <a:t># Generate 1000 sample means</a:t>
            </a:r>
          </a:p>
          <a:p>
            <a:pPr marL="0" indent="0">
              <a:buNone/>
            </a:pPr>
            <a:r>
              <a:rPr lang="en-GB" sz="16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sample_means</a:t>
            </a:r>
            <a:r>
              <a:rPr lang="en-GB" sz="1600" b="1" dirty="0">
                <a:latin typeface="Courier New" panose="02070309020205020404" pitchFamily="49" charset="0"/>
                <a:cs typeface="Courier New" panose="02070309020205020404" pitchFamily="49" charset="0"/>
              </a:rPr>
              <a:t> &lt;- replicate(1000, mean(sample(</a:t>
            </a:r>
            <a:r>
              <a:rPr lang="en-GB" sz="16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life_data</a:t>
            </a:r>
            <a:r>
              <a:rPr lang="en-GB" sz="1600" b="1" dirty="0">
                <a:latin typeface="Courier New" panose="02070309020205020404" pitchFamily="49" charset="0"/>
                <a:cs typeface="Courier New" panose="02070309020205020404" pitchFamily="49" charset="0"/>
              </a:rPr>
              <a:t>, size = 30, replace = TRUE)))</a:t>
            </a:r>
          </a:p>
          <a:p>
            <a:pPr marL="0" indent="0">
              <a:buNone/>
            </a:pPr>
            <a:endParaRPr lang="en-GB" sz="1600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r>
              <a:rPr lang="en-GB" sz="1600" dirty="0">
                <a:latin typeface="Courier New" panose="02070309020205020404" pitchFamily="49" charset="0"/>
                <a:cs typeface="Courier New" panose="02070309020205020404" pitchFamily="49" charset="0"/>
              </a:rPr>
              <a:t># Visualise</a:t>
            </a:r>
          </a:p>
          <a:p>
            <a:pPr marL="0" indent="0">
              <a:buNone/>
            </a:pPr>
            <a:r>
              <a:rPr lang="en-GB" sz="1600" b="1" dirty="0">
                <a:latin typeface="Courier New" panose="02070309020205020404" pitchFamily="49" charset="0"/>
                <a:cs typeface="Courier New" panose="02070309020205020404" pitchFamily="49" charset="0"/>
              </a:rPr>
              <a:t>hist(</a:t>
            </a:r>
            <a:r>
              <a:rPr lang="en-GB" sz="16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sample_means</a:t>
            </a:r>
            <a:r>
              <a:rPr lang="en-GB" sz="1600" b="1" dirty="0">
                <a:latin typeface="Courier New" panose="02070309020205020404" pitchFamily="49" charset="0"/>
                <a:cs typeface="Courier New" panose="02070309020205020404" pitchFamily="49" charset="0"/>
              </a:rPr>
              <a:t>, main = "Sampling Distribution of Sample Mean", </a:t>
            </a:r>
            <a:r>
              <a:rPr lang="en-GB" sz="16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xlab</a:t>
            </a:r>
            <a:r>
              <a:rPr lang="en-GB" sz="1600" b="1" dirty="0">
                <a:latin typeface="Courier New" panose="02070309020205020404" pitchFamily="49" charset="0"/>
                <a:cs typeface="Courier New" panose="02070309020205020404" pitchFamily="49" charset="0"/>
              </a:rPr>
              <a:t> = "Mean Life Expectancy")</a:t>
            </a:r>
          </a:p>
        </p:txBody>
      </p:sp>
    </p:spTree>
    <p:extLst>
      <p:ext uri="{BB962C8B-B14F-4D97-AF65-F5344CB8AC3E}">
        <p14:creationId xmlns:p14="http://schemas.microsoft.com/office/powerpoint/2010/main" val="31303158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0C38AE-D1FA-A73B-FCE8-F75F6FFBD3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16A208-67E7-5D3B-71B6-6A08BACC30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Effect of Sample Size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EC3458-8417-AF42-8218-33FADA1C22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8426" y="1260322"/>
            <a:ext cx="10589342" cy="3917032"/>
          </a:xfrm>
        </p:spPr>
        <p:txBody>
          <a:bodyPr/>
          <a:lstStyle/>
          <a:p>
            <a:r>
              <a:rPr lang="en-US" sz="2000" dirty="0"/>
              <a:t>Larger samples → sampling distribution becomes more normal</a:t>
            </a:r>
          </a:p>
          <a:p>
            <a:r>
              <a:rPr lang="en-US" sz="2000" dirty="0"/>
              <a:t>Standard error decreases</a:t>
            </a:r>
          </a:p>
          <a:p>
            <a:pPr marL="0" indent="0">
              <a:buNone/>
            </a:pPr>
            <a:endParaRPr lang="en-GB" sz="1600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r>
              <a:rPr lang="en-US" sz="1600" dirty="0">
                <a:latin typeface="Courier New" panose="02070309020205020404" pitchFamily="49" charset="0"/>
                <a:cs typeface="Courier New" panose="02070309020205020404" pitchFamily="49" charset="0"/>
              </a:rPr>
              <a:t># Try with n = 10 and n = 100</a:t>
            </a:r>
          </a:p>
          <a:p>
            <a:pPr marL="0" indent="0">
              <a:buNone/>
            </a:pPr>
            <a:r>
              <a:rPr lang="en-US" sz="1600" b="1" dirty="0">
                <a:latin typeface="Courier New" panose="02070309020205020404" pitchFamily="49" charset="0"/>
                <a:cs typeface="Courier New" panose="02070309020205020404" pitchFamily="49" charset="0"/>
              </a:rPr>
              <a:t>means_10 &lt;- replicate(1000, </a:t>
            </a:r>
            <a:r>
              <a:rPr lang="en-US" sz="1600" b="1" dirty="0">
                <a:highlight>
                  <a:srgbClr val="FFFF00"/>
                </a:highlight>
                <a:latin typeface="Courier New" panose="02070309020205020404" pitchFamily="49" charset="0"/>
                <a:cs typeface="Courier New" panose="02070309020205020404" pitchFamily="49" charset="0"/>
              </a:rPr>
              <a:t>mean</a:t>
            </a:r>
            <a:r>
              <a:rPr lang="en-US" sz="1600" b="1" dirty="0">
                <a:latin typeface="Courier New" panose="02070309020205020404" pitchFamily="49" charset="0"/>
                <a:cs typeface="Courier New" panose="02070309020205020404" pitchFamily="49" charset="0"/>
              </a:rPr>
              <a:t>(sample(</a:t>
            </a:r>
            <a:r>
              <a:rPr lang="en-US" sz="16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life_data</a:t>
            </a:r>
            <a:r>
              <a:rPr lang="en-US" sz="1600" b="1" dirty="0">
                <a:latin typeface="Courier New" panose="02070309020205020404" pitchFamily="49" charset="0"/>
                <a:cs typeface="Courier New" panose="02070309020205020404" pitchFamily="49" charset="0"/>
              </a:rPr>
              <a:t>, </a:t>
            </a:r>
            <a:r>
              <a:rPr lang="en-US" sz="1600" b="1" dirty="0">
                <a:highlight>
                  <a:srgbClr val="FFFF00"/>
                </a:highlight>
                <a:latin typeface="Courier New" panose="02070309020205020404" pitchFamily="49" charset="0"/>
                <a:cs typeface="Courier New" panose="02070309020205020404" pitchFamily="49" charset="0"/>
              </a:rPr>
              <a:t>10</a:t>
            </a:r>
            <a:r>
              <a:rPr lang="en-US" sz="1600" b="1" dirty="0">
                <a:latin typeface="Courier New" panose="02070309020205020404" pitchFamily="49" charset="0"/>
                <a:cs typeface="Courier New" panose="02070309020205020404" pitchFamily="49" charset="0"/>
              </a:rPr>
              <a:t>, replace = TRUE)))</a:t>
            </a:r>
          </a:p>
          <a:p>
            <a:pPr marL="0" indent="0">
              <a:buNone/>
            </a:pPr>
            <a:r>
              <a:rPr lang="en-US" sz="1600" b="1" dirty="0">
                <a:latin typeface="Courier New" panose="02070309020205020404" pitchFamily="49" charset="0"/>
                <a:cs typeface="Courier New" panose="02070309020205020404" pitchFamily="49" charset="0"/>
              </a:rPr>
              <a:t>means_100 &lt;- replicate(1000, </a:t>
            </a:r>
            <a:r>
              <a:rPr lang="en-US" sz="1600" b="1" dirty="0">
                <a:highlight>
                  <a:srgbClr val="FFFF00"/>
                </a:highlight>
                <a:latin typeface="Courier New" panose="02070309020205020404" pitchFamily="49" charset="0"/>
                <a:cs typeface="Courier New" panose="02070309020205020404" pitchFamily="49" charset="0"/>
              </a:rPr>
              <a:t>mean</a:t>
            </a:r>
            <a:r>
              <a:rPr lang="en-US" sz="1600" b="1" dirty="0">
                <a:latin typeface="Courier New" panose="02070309020205020404" pitchFamily="49" charset="0"/>
                <a:cs typeface="Courier New" panose="02070309020205020404" pitchFamily="49" charset="0"/>
              </a:rPr>
              <a:t>(sample(</a:t>
            </a:r>
            <a:r>
              <a:rPr lang="en-US" sz="16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life_data</a:t>
            </a:r>
            <a:r>
              <a:rPr lang="en-US" sz="1600" b="1" dirty="0">
                <a:latin typeface="Courier New" panose="02070309020205020404" pitchFamily="49" charset="0"/>
                <a:cs typeface="Courier New" panose="02070309020205020404" pitchFamily="49" charset="0"/>
              </a:rPr>
              <a:t>, </a:t>
            </a:r>
            <a:r>
              <a:rPr lang="en-US" sz="1600" b="1" dirty="0">
                <a:highlight>
                  <a:srgbClr val="FFFF00"/>
                </a:highlight>
                <a:latin typeface="Courier New" panose="02070309020205020404" pitchFamily="49" charset="0"/>
                <a:cs typeface="Courier New" panose="02070309020205020404" pitchFamily="49" charset="0"/>
              </a:rPr>
              <a:t>100</a:t>
            </a:r>
            <a:r>
              <a:rPr lang="en-US" sz="1600" b="1" dirty="0">
                <a:latin typeface="Courier New" panose="02070309020205020404" pitchFamily="49" charset="0"/>
                <a:cs typeface="Courier New" panose="02070309020205020404" pitchFamily="49" charset="0"/>
              </a:rPr>
              <a:t>, replace = TRUE)))</a:t>
            </a:r>
          </a:p>
          <a:p>
            <a:pPr marL="0" indent="0">
              <a:buNone/>
            </a:pPr>
            <a:endParaRPr lang="en-US" sz="1600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endParaRPr lang="en-US" sz="1600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r>
              <a:rPr lang="en-US" sz="1600" b="1" dirty="0">
                <a:latin typeface="Courier New" panose="02070309020205020404" pitchFamily="49" charset="0"/>
                <a:cs typeface="Courier New" panose="02070309020205020404" pitchFamily="49" charset="0"/>
              </a:rPr>
              <a:t>hist(means_10, main="n = 10")</a:t>
            </a:r>
          </a:p>
          <a:p>
            <a:pPr marL="0" indent="0">
              <a:buNone/>
            </a:pPr>
            <a:r>
              <a:rPr lang="en-US" sz="1600" b="1" dirty="0">
                <a:latin typeface="Courier New" panose="02070309020205020404" pitchFamily="49" charset="0"/>
                <a:cs typeface="Courier New" panose="02070309020205020404" pitchFamily="49" charset="0"/>
              </a:rPr>
              <a:t>hist(means_100, main="n = 100")</a:t>
            </a:r>
            <a:endParaRPr lang="en-GB" sz="1600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E38EBC9-29FE-228A-08B4-9FBE312DB0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6946" y="633996"/>
            <a:ext cx="2922058" cy="180385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491867B-4588-DF6C-33A3-9737B2EF0B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61138" y="3596813"/>
            <a:ext cx="3241197" cy="20008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36679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468D29-ED4B-91A4-FD45-E0B6CFDBA4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0A9EC1-539A-C103-DBC0-0CEA1A711D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- Sampling Distribution Exploration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8133BF-83A5-AF99-1E7E-4A349BBECA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3057" y="1306128"/>
            <a:ext cx="6666271" cy="4245743"/>
          </a:xfrm>
        </p:spPr>
        <p:txBody>
          <a:bodyPr/>
          <a:lstStyle/>
          <a:p>
            <a:pPr marL="0" indent="0">
              <a:buNone/>
            </a:pPr>
            <a:r>
              <a:rPr lang="en-US" sz="1800" b="1" dirty="0"/>
              <a:t>Instructions:</a:t>
            </a:r>
            <a:endParaRPr lang="en-US" sz="1800" dirty="0"/>
          </a:p>
          <a:p>
            <a:r>
              <a:rPr lang="en-US" sz="1800" dirty="0"/>
              <a:t>Write a function to simulate sampling means</a:t>
            </a:r>
          </a:p>
          <a:p>
            <a:r>
              <a:rPr lang="en-US" sz="1800" dirty="0"/>
              <a:t>Plot histograms for different sample sizes</a:t>
            </a:r>
          </a:p>
          <a:p>
            <a:r>
              <a:rPr lang="en-US" sz="1800" dirty="0"/>
              <a:t>Calculate standard errors for each</a:t>
            </a:r>
          </a:p>
          <a:p>
            <a:pPr marL="0" indent="0">
              <a:buNone/>
            </a:pPr>
            <a:endParaRPr lang="en-GB" sz="1600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r>
              <a:rPr lang="en-GB" sz="16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simulate_means</a:t>
            </a:r>
            <a:r>
              <a:rPr lang="en-GB" sz="1600" b="1" dirty="0">
                <a:latin typeface="Courier New" panose="02070309020205020404" pitchFamily="49" charset="0"/>
                <a:cs typeface="Courier New" panose="02070309020205020404" pitchFamily="49" charset="0"/>
              </a:rPr>
              <a:t> &lt;- function(n, reps = 1000) {</a:t>
            </a:r>
          </a:p>
          <a:p>
            <a:pPr marL="0" indent="0">
              <a:buNone/>
            </a:pPr>
            <a:r>
              <a:rPr lang="en-GB" sz="16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replicate(reps, mean(sample(</a:t>
            </a:r>
            <a:r>
              <a:rPr lang="en-GB" sz="16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life_data</a:t>
            </a:r>
            <a:r>
              <a:rPr lang="en-GB" sz="1600" b="1" dirty="0">
                <a:latin typeface="Courier New" panose="02070309020205020404" pitchFamily="49" charset="0"/>
                <a:cs typeface="Courier New" panose="02070309020205020404" pitchFamily="49" charset="0"/>
              </a:rPr>
              <a:t>, size = n, replace = TRUE)))</a:t>
            </a:r>
          </a:p>
          <a:p>
            <a:pPr marL="0" indent="0">
              <a:buNone/>
            </a:pPr>
            <a:r>
              <a:rPr lang="en-GB" sz="1600" b="1" dirty="0">
                <a:latin typeface="Courier New" panose="02070309020205020404" pitchFamily="49" charset="0"/>
                <a:cs typeface="Courier New" panose="02070309020205020404" pitchFamily="49" charset="0"/>
              </a:rPr>
              <a:t>}</a:t>
            </a:r>
          </a:p>
          <a:p>
            <a:pPr marL="0" indent="0">
              <a:buNone/>
            </a:pPr>
            <a:endParaRPr lang="en-GB" sz="1600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r>
              <a:rPr lang="en-GB" sz="16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sample_sizes</a:t>
            </a:r>
            <a:r>
              <a:rPr lang="en-GB" sz="1600" b="1" dirty="0">
                <a:latin typeface="Courier New" panose="02070309020205020404" pitchFamily="49" charset="0"/>
                <a:cs typeface="Courier New" panose="02070309020205020404" pitchFamily="49" charset="0"/>
              </a:rPr>
              <a:t> &lt;- c(10, 30, 50, 100)</a:t>
            </a:r>
          </a:p>
          <a:p>
            <a:pPr marL="0" indent="0">
              <a:buNone/>
            </a:pPr>
            <a:r>
              <a:rPr lang="en-GB" sz="1600" b="1" dirty="0">
                <a:latin typeface="Courier New" panose="02070309020205020404" pitchFamily="49" charset="0"/>
                <a:cs typeface="Courier New" panose="02070309020205020404" pitchFamily="49" charset="0"/>
              </a:rPr>
              <a:t>par(</a:t>
            </a:r>
            <a:r>
              <a:rPr lang="en-GB" sz="16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mfrow</a:t>
            </a:r>
            <a:r>
              <a:rPr lang="en-GB" sz="1600" b="1" dirty="0">
                <a:latin typeface="Courier New" panose="02070309020205020404" pitchFamily="49" charset="0"/>
                <a:cs typeface="Courier New" panose="02070309020205020404" pitchFamily="49" charset="0"/>
              </a:rPr>
              <a:t> = c(2,2))</a:t>
            </a:r>
          </a:p>
          <a:p>
            <a:pPr marL="0" indent="0">
              <a:buNone/>
            </a:pPr>
            <a:r>
              <a:rPr lang="en-GB" sz="1600" b="1" dirty="0">
                <a:latin typeface="Courier New" panose="02070309020205020404" pitchFamily="49" charset="0"/>
                <a:cs typeface="Courier New" panose="02070309020205020404" pitchFamily="49" charset="0"/>
              </a:rPr>
              <a:t>for (n in </a:t>
            </a:r>
            <a:r>
              <a:rPr lang="en-GB" sz="16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sample_sizes</a:t>
            </a:r>
            <a:r>
              <a:rPr lang="en-GB" sz="1600" b="1" dirty="0">
                <a:latin typeface="Courier New" panose="02070309020205020404" pitchFamily="49" charset="0"/>
                <a:cs typeface="Courier New" panose="02070309020205020404" pitchFamily="49" charset="0"/>
              </a:rPr>
              <a:t>) {</a:t>
            </a:r>
          </a:p>
          <a:p>
            <a:pPr marL="0" indent="0">
              <a:buNone/>
            </a:pPr>
            <a:r>
              <a:rPr lang="en-GB" sz="1600" b="1" dirty="0">
                <a:latin typeface="Courier New" panose="02070309020205020404" pitchFamily="49" charset="0"/>
                <a:cs typeface="Courier New" panose="02070309020205020404" pitchFamily="49" charset="0"/>
              </a:rPr>
              <a:t>  hist(</a:t>
            </a:r>
            <a:r>
              <a:rPr lang="en-GB" sz="16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simulate_means</a:t>
            </a:r>
            <a:r>
              <a:rPr lang="en-GB" sz="1600" b="1" dirty="0">
                <a:latin typeface="Courier New" panose="02070309020205020404" pitchFamily="49" charset="0"/>
                <a:cs typeface="Courier New" panose="02070309020205020404" pitchFamily="49" charset="0"/>
              </a:rPr>
              <a:t>(n), main = paste("n =", n))}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A29188C-7754-2F3D-0547-C5507A2FC2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0774" y="1741302"/>
            <a:ext cx="3820468" cy="23340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2339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BAE44-0459-1672-1DAD-A73D4E2EF7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Central Limit Theorem Application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11D430-5C00-C536-8F80-ED1350B381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2000" dirty="0"/>
              <a:t>The central limit theorem is widely used in scenarios where the characteristics of the population have to be identified but </a:t>
            </a:r>
            <a:r>
              <a:rPr lang="en-US" sz="2000" dirty="0" err="1"/>
              <a:t>analysing</a:t>
            </a:r>
            <a:r>
              <a:rPr lang="en-US" sz="2000" dirty="0"/>
              <a:t> the complete population is difficult. 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dirty="0"/>
              <a:t>Other applications of the central limit theorem are listed below:</a:t>
            </a:r>
          </a:p>
          <a:p>
            <a:pPr lvl="1"/>
            <a:r>
              <a:rPr lang="en-US" sz="1800" dirty="0"/>
              <a:t>In </a:t>
            </a:r>
            <a:r>
              <a:rPr lang="en-US" sz="1800" i="1" dirty="0"/>
              <a:t>data science</a:t>
            </a:r>
            <a:r>
              <a:rPr lang="en-US" sz="1800" dirty="0"/>
              <a:t>, CLT is used to make accurate assumptions of the population to build a robust statistical model.</a:t>
            </a:r>
          </a:p>
          <a:p>
            <a:pPr lvl="1"/>
            <a:r>
              <a:rPr lang="en-US" sz="1800" dirty="0"/>
              <a:t>In </a:t>
            </a:r>
            <a:r>
              <a:rPr lang="en-US" sz="1800" i="1" dirty="0"/>
              <a:t>applied machine learning</a:t>
            </a:r>
            <a:r>
              <a:rPr lang="en-US" sz="1800" dirty="0"/>
              <a:t>, the CLT helps to make inferences about the model performance.</a:t>
            </a:r>
          </a:p>
          <a:p>
            <a:pPr lvl="1"/>
            <a:r>
              <a:rPr lang="en-US" sz="1800" dirty="0"/>
              <a:t>In </a:t>
            </a:r>
            <a:r>
              <a:rPr lang="en-US" sz="1800" i="1" dirty="0"/>
              <a:t>statistical hypothesis testing </a:t>
            </a:r>
            <a:r>
              <a:rPr lang="en-US" sz="1800" dirty="0"/>
              <a:t>the central limit theorem is used to check if the given sample belongs to a designated population.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45917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0A8B7C-D796-D013-DCFB-AEFE68B461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CLT- </a:t>
            </a:r>
            <a:r>
              <a:rPr lang="en-US" altLang="en-US" b="1" dirty="0">
                <a:solidFill>
                  <a:srgbClr val="404040"/>
                </a:solidFill>
                <a:latin typeface="quote-cjk-patch"/>
              </a:rPr>
              <a:t>Enables Statistical Inference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BECD01-DA6D-FAF1-D6E6-9FC09A9624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1800" dirty="0"/>
              <a:t>The Central Limit Theorem (CLT) is one of the most powerful and widely used concepts in statistics. </a:t>
            </a:r>
          </a:p>
          <a:p>
            <a:pPr marL="0" indent="0">
              <a:buNone/>
            </a:pPr>
            <a:endParaRPr lang="en-US" sz="1400" dirty="0"/>
          </a:p>
          <a:p>
            <a:pPr marL="0" lvl="0" indent="0" eaLnBrk="0" hangingPunct="0">
              <a:spcBef>
                <a:spcPct val="0"/>
              </a:spcBef>
              <a:buNone/>
            </a:pPr>
            <a:r>
              <a:rPr lang="en-US" altLang="en-US" sz="2000" b="1" dirty="0">
                <a:solidFill>
                  <a:srgbClr val="404040"/>
                </a:solidFill>
                <a:latin typeface="quote-cjk-patch"/>
              </a:rPr>
              <a:t>1. Enables Statistical Inference</a:t>
            </a:r>
            <a:endParaRPr lang="en-US" altLang="en-US" sz="2000" dirty="0">
              <a:solidFill>
                <a:srgbClr val="404040"/>
              </a:solidFill>
              <a:latin typeface="quote-cjk-patch"/>
            </a:endParaRPr>
          </a:p>
          <a:p>
            <a:pPr marL="0" lvl="0" indent="0" eaLnBrk="0" hangingPunct="0">
              <a:spcBef>
                <a:spcPct val="0"/>
              </a:spcBef>
              <a:buNone/>
            </a:pPr>
            <a:r>
              <a:rPr lang="en-US" altLang="en-US" sz="1800" b="1" dirty="0">
                <a:solidFill>
                  <a:srgbClr val="404040"/>
                </a:solidFill>
                <a:latin typeface="quote-cjk-patch"/>
              </a:rPr>
              <a:t>Use</a:t>
            </a:r>
            <a:r>
              <a:rPr lang="en-US" altLang="en-US" sz="1800" dirty="0">
                <a:solidFill>
                  <a:srgbClr val="404040"/>
                </a:solidFill>
                <a:latin typeface="quote-cjk-patch"/>
              </a:rPr>
              <a:t>: Allows us to make conclusions about </a:t>
            </a:r>
            <a:r>
              <a:rPr lang="en-US" altLang="en-US" sz="1800" b="1" dirty="0">
                <a:solidFill>
                  <a:srgbClr val="404040"/>
                </a:solidFill>
                <a:latin typeface="quote-cjk-patch"/>
              </a:rPr>
              <a:t>population parameters</a:t>
            </a:r>
            <a:r>
              <a:rPr lang="en-US" altLang="en-US" sz="1800" dirty="0">
                <a:solidFill>
                  <a:srgbClr val="404040"/>
                </a:solidFill>
                <a:latin typeface="quote-cjk-patch"/>
              </a:rPr>
              <a:t> (e.g., mean, proportion) using </a:t>
            </a:r>
            <a:r>
              <a:rPr lang="en-US" altLang="en-US" sz="1800" b="1" dirty="0">
                <a:solidFill>
                  <a:srgbClr val="404040"/>
                </a:solidFill>
                <a:latin typeface="quote-cjk-patch"/>
              </a:rPr>
              <a:t>sample data</a:t>
            </a:r>
            <a:r>
              <a:rPr lang="en-US" altLang="en-US" sz="1800" dirty="0">
                <a:solidFill>
                  <a:srgbClr val="404040"/>
                </a:solidFill>
                <a:latin typeface="quote-cjk-patch"/>
              </a:rPr>
              <a:t>, </a:t>
            </a:r>
            <a:r>
              <a:rPr lang="en-US" altLang="en-US" sz="1800" u="sng" dirty="0">
                <a:solidFill>
                  <a:srgbClr val="404040"/>
                </a:solidFill>
                <a:latin typeface="quote-cjk-patch"/>
              </a:rPr>
              <a:t>even if the population distribution is unknown or non-normal</a:t>
            </a:r>
            <a:r>
              <a:rPr lang="en-US" altLang="en-US" sz="1800" dirty="0">
                <a:solidFill>
                  <a:srgbClr val="404040"/>
                </a:solidFill>
                <a:latin typeface="quote-cjk-patch"/>
              </a:rPr>
              <a:t>.</a:t>
            </a:r>
          </a:p>
          <a:p>
            <a:pPr marL="0" lvl="0" indent="0" eaLnBrk="0" hangingPunct="0">
              <a:spcBef>
                <a:spcPct val="0"/>
              </a:spcBef>
              <a:buNone/>
            </a:pPr>
            <a:br>
              <a:rPr lang="en-US" altLang="en-US" sz="1800" dirty="0">
                <a:solidFill>
                  <a:srgbClr val="404040"/>
                </a:solidFill>
                <a:latin typeface="quote-cjk-patch"/>
              </a:rPr>
            </a:br>
            <a:r>
              <a:rPr lang="en-US" altLang="en-US" sz="2000" b="1" dirty="0">
                <a:solidFill>
                  <a:srgbClr val="404040"/>
                </a:solidFill>
                <a:latin typeface="quote-cjk-patch"/>
              </a:rPr>
              <a:t>Examples</a:t>
            </a:r>
            <a:r>
              <a:rPr lang="en-US" altLang="en-US" sz="2000" dirty="0">
                <a:solidFill>
                  <a:srgbClr val="404040"/>
                </a:solidFill>
                <a:latin typeface="quote-cjk-patch"/>
              </a:rPr>
              <a:t>:</a:t>
            </a:r>
            <a:endParaRPr lang="en-US" altLang="en-US" sz="500" dirty="0"/>
          </a:p>
          <a:p>
            <a:pPr lvl="1" eaLnBrk="0" hangingPunct="0">
              <a:spcBef>
                <a:spcPct val="0"/>
              </a:spcBef>
              <a:buFont typeface="Wingdings" panose="05000000000000000000" pitchFamily="2" charset="2"/>
              <a:buChar char="§"/>
            </a:pPr>
            <a:r>
              <a:rPr lang="en-US" altLang="en-US" sz="2000" dirty="0">
                <a:solidFill>
                  <a:srgbClr val="404040"/>
                </a:solidFill>
                <a:latin typeface="quote-cjk-patch"/>
              </a:rPr>
              <a:t>Estimating the average income of a country using survey data.</a:t>
            </a:r>
          </a:p>
          <a:p>
            <a:pPr lvl="1" eaLnBrk="0" hangingPunct="0">
              <a:spcBef>
                <a:spcPct val="0"/>
              </a:spcBef>
              <a:buFont typeface="Wingdings" panose="05000000000000000000" pitchFamily="2" charset="2"/>
              <a:buChar char="§"/>
            </a:pPr>
            <a:r>
              <a:rPr lang="en-US" altLang="en-US" sz="2000" dirty="0">
                <a:solidFill>
                  <a:srgbClr val="404040"/>
                </a:solidFill>
                <a:latin typeface="quote-cjk-patch"/>
              </a:rPr>
              <a:t>Predicting election results from polling samples.</a:t>
            </a:r>
          </a:p>
          <a:p>
            <a:pPr marL="0" lvl="0" indent="0" eaLnBrk="0" hangingPunct="0">
              <a:spcBef>
                <a:spcPct val="0"/>
              </a:spcBef>
              <a:buNone/>
            </a:pPr>
            <a:endParaRPr lang="en-US" altLang="en-US" sz="1400" b="1" dirty="0">
              <a:solidFill>
                <a:srgbClr val="404040"/>
              </a:solidFill>
              <a:latin typeface="quote-cjk-patch"/>
            </a:endParaRPr>
          </a:p>
          <a:p>
            <a:pPr marL="0" lvl="0" indent="0" eaLnBrk="0" hangingPunct="0">
              <a:spcBef>
                <a:spcPct val="0"/>
              </a:spcBef>
              <a:buNone/>
            </a:pPr>
            <a:r>
              <a:rPr lang="en-US" altLang="en-US" sz="2000" b="1" dirty="0">
                <a:solidFill>
                  <a:srgbClr val="404040"/>
                </a:solidFill>
                <a:latin typeface="quote-cjk-patch"/>
              </a:rPr>
              <a:t>Why it matters</a:t>
            </a:r>
            <a:r>
              <a:rPr lang="en-US" altLang="en-US" sz="2000" dirty="0">
                <a:solidFill>
                  <a:srgbClr val="404040"/>
                </a:solidFill>
                <a:latin typeface="quote-cjk-patch"/>
              </a:rPr>
              <a:t>:</a:t>
            </a:r>
            <a:endParaRPr lang="en-US" altLang="en-US" sz="500" dirty="0"/>
          </a:p>
          <a:p>
            <a:pPr marL="400050" lvl="1" indent="0" eaLnBrk="0" hangingPunct="0">
              <a:spcBef>
                <a:spcPct val="0"/>
              </a:spcBef>
              <a:buNone/>
            </a:pPr>
            <a:r>
              <a:rPr lang="en-US" altLang="en-US" sz="1800" dirty="0">
                <a:latin typeface="Arial" panose="020B0604020202020204" pitchFamily="34" charset="0"/>
              </a:rPr>
              <a:t>Without CLT, we couldn’t use normal-distribution-based methods (like t-tests or confidence intervals) for non-normal data. CLT justifies these tools!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E6731A98-89A5-21FE-9DB6-656DFEA4658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52660930"/>
            <a:ext cx="65" cy="10577906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52240866" rIns="0" bIns="52240866" numCol="1" anchor="ctr" anchorCtr="0" compatLnSpc="1">
            <a:prstTxWarp prst="textNoShape">
              <a:avLst/>
            </a:prstTxWarp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19453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C67A6C-1ED6-E0F6-8184-4DD6DB189E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D2FBD8-CF5C-D680-9549-191930FDB4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CLT- </a:t>
            </a:r>
            <a:r>
              <a:rPr lang="en-US" altLang="en-US" b="1" dirty="0">
                <a:solidFill>
                  <a:srgbClr val="404040"/>
                </a:solidFill>
                <a:latin typeface="quote-cjk-patch"/>
              </a:rPr>
              <a:t>Forms the Basis for Hypothesis Testing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C14166-9C19-AA00-3AAD-C2E814CB60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sz="1400" dirty="0"/>
          </a:p>
          <a:p>
            <a:pPr marL="0" lvl="0" indent="0" eaLnBrk="0" hangingPunct="0">
              <a:spcBef>
                <a:spcPct val="0"/>
              </a:spcBef>
              <a:buNone/>
            </a:pPr>
            <a:r>
              <a:rPr lang="en-US" altLang="en-US" sz="2000" b="1" dirty="0">
                <a:solidFill>
                  <a:srgbClr val="404040"/>
                </a:solidFill>
                <a:latin typeface="quote-cjk-patch"/>
              </a:rPr>
              <a:t>Use</a:t>
            </a:r>
            <a:r>
              <a:rPr lang="en-US" altLang="en-US" sz="2000" dirty="0">
                <a:solidFill>
                  <a:srgbClr val="404040"/>
                </a:solidFill>
                <a:latin typeface="quote-cjk-patch"/>
              </a:rPr>
              <a:t>: Validates the use of </a:t>
            </a:r>
            <a:r>
              <a:rPr lang="en-US" altLang="en-US" sz="2000" b="1" dirty="0">
                <a:solidFill>
                  <a:srgbClr val="404040"/>
                </a:solidFill>
                <a:latin typeface="quote-cjk-patch"/>
              </a:rPr>
              <a:t>Z-tests</a:t>
            </a:r>
            <a:r>
              <a:rPr lang="en-US" altLang="en-US" sz="2000" dirty="0">
                <a:solidFill>
                  <a:srgbClr val="404040"/>
                </a:solidFill>
                <a:latin typeface="quote-cjk-patch"/>
              </a:rPr>
              <a:t>, </a:t>
            </a:r>
            <a:r>
              <a:rPr lang="en-US" altLang="en-US" sz="2000" b="1" dirty="0">
                <a:solidFill>
                  <a:srgbClr val="404040"/>
                </a:solidFill>
                <a:latin typeface="quote-cjk-patch"/>
              </a:rPr>
              <a:t>t-tests</a:t>
            </a:r>
            <a:r>
              <a:rPr lang="en-US" altLang="en-US" sz="2000" dirty="0">
                <a:solidFill>
                  <a:srgbClr val="404040"/>
                </a:solidFill>
                <a:latin typeface="quote-cjk-patch"/>
              </a:rPr>
              <a:t>, and </a:t>
            </a:r>
            <a:r>
              <a:rPr lang="en-US" altLang="en-US" sz="2000" b="1" dirty="0">
                <a:solidFill>
                  <a:srgbClr val="404040"/>
                </a:solidFill>
                <a:latin typeface="quote-cjk-patch"/>
              </a:rPr>
              <a:t>ANOVA</a:t>
            </a:r>
            <a:r>
              <a:rPr lang="en-US" altLang="en-US" sz="2000" dirty="0">
                <a:solidFill>
                  <a:srgbClr val="404040"/>
                </a:solidFill>
                <a:latin typeface="quote-cjk-patch"/>
              </a:rPr>
              <a:t> (which </a:t>
            </a:r>
            <a:r>
              <a:rPr lang="en-US" altLang="en-US" sz="2000" u="sng" dirty="0">
                <a:solidFill>
                  <a:srgbClr val="404040"/>
                </a:solidFill>
                <a:latin typeface="quote-cjk-patch"/>
              </a:rPr>
              <a:t>assume normality </a:t>
            </a:r>
            <a:r>
              <a:rPr lang="en-US" altLang="en-US" sz="2000" dirty="0">
                <a:solidFill>
                  <a:srgbClr val="404040"/>
                </a:solidFill>
                <a:latin typeface="quote-cjk-patch"/>
              </a:rPr>
              <a:t>of the sampling distribution).</a:t>
            </a:r>
          </a:p>
          <a:p>
            <a:pPr marL="0" lvl="0" indent="0" eaLnBrk="0" hangingPunct="0">
              <a:spcBef>
                <a:spcPct val="0"/>
              </a:spcBef>
              <a:buNone/>
            </a:pPr>
            <a:br>
              <a:rPr lang="en-US" altLang="en-US" sz="1800" dirty="0">
                <a:solidFill>
                  <a:srgbClr val="404040"/>
                </a:solidFill>
                <a:latin typeface="quote-cjk-patch"/>
              </a:rPr>
            </a:br>
            <a:r>
              <a:rPr lang="en-US" altLang="en-US" sz="2000" b="1" dirty="0">
                <a:solidFill>
                  <a:srgbClr val="404040"/>
                </a:solidFill>
                <a:latin typeface="quote-cjk-patch"/>
              </a:rPr>
              <a:t>Examples</a:t>
            </a:r>
            <a:r>
              <a:rPr lang="en-US" altLang="en-US" sz="2000" dirty="0">
                <a:solidFill>
                  <a:srgbClr val="404040"/>
                </a:solidFill>
                <a:latin typeface="quote-cjk-patch"/>
              </a:rPr>
              <a:t>:</a:t>
            </a:r>
            <a:endParaRPr lang="en-US" altLang="en-US" sz="500" dirty="0"/>
          </a:p>
          <a:p>
            <a:pPr lvl="1" eaLnBrk="0" hangingPunct="0">
              <a:spcBef>
                <a:spcPct val="0"/>
              </a:spcBef>
              <a:buFont typeface="Wingdings" panose="05000000000000000000" pitchFamily="2" charset="2"/>
              <a:buChar char="§"/>
            </a:pPr>
            <a:r>
              <a:rPr lang="en-US" altLang="en-US" sz="2000" dirty="0">
                <a:solidFill>
                  <a:srgbClr val="404040"/>
                </a:solidFill>
                <a:latin typeface="quote-cjk-patch"/>
              </a:rPr>
              <a:t>Testing if a new drug lowers blood pressure more than a placebo (even if blood pressure data is skewed).</a:t>
            </a:r>
          </a:p>
          <a:p>
            <a:pPr lvl="1" eaLnBrk="0" hangingPunct="0">
              <a:spcBef>
                <a:spcPct val="0"/>
              </a:spcBef>
              <a:buFont typeface="Wingdings" panose="05000000000000000000" pitchFamily="2" charset="2"/>
              <a:buChar char="§"/>
            </a:pPr>
            <a:endParaRPr lang="en-US" altLang="en-US" sz="1400" b="1" dirty="0">
              <a:solidFill>
                <a:srgbClr val="404040"/>
              </a:solidFill>
              <a:latin typeface="quote-cjk-patch"/>
            </a:endParaRPr>
          </a:p>
          <a:p>
            <a:pPr marL="0" lvl="0" indent="0" eaLnBrk="0" hangingPunct="0">
              <a:spcBef>
                <a:spcPct val="0"/>
              </a:spcBef>
              <a:buNone/>
            </a:pPr>
            <a:r>
              <a:rPr lang="en-US" altLang="en-US" sz="2000" b="1" dirty="0">
                <a:solidFill>
                  <a:srgbClr val="404040"/>
                </a:solidFill>
                <a:latin typeface="quote-cjk-patch"/>
              </a:rPr>
              <a:t>How it works:</a:t>
            </a:r>
          </a:p>
          <a:p>
            <a:pPr marL="400050" lvl="1" indent="0" eaLnBrk="0" hangingPunct="0">
              <a:spcBef>
                <a:spcPct val="0"/>
              </a:spcBef>
              <a:buNone/>
            </a:pPr>
            <a:r>
              <a:rPr lang="en-US" altLang="en-US" sz="1800" dirty="0">
                <a:latin typeface="Arial" panose="020B0604020202020204" pitchFamily="34" charset="0"/>
              </a:rPr>
              <a:t>CLT guarantees that the sample mean will be normally distributed if n ≥ 30, so we can compute p-values and critical values.</a:t>
            </a:r>
            <a:endParaRPr lang="en-US" sz="3600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EC345D50-3021-933B-B98B-E0AEE67C712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52660930"/>
            <a:ext cx="65" cy="10577906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52240866" rIns="0" bIns="52240866" numCol="1" anchor="ctr" anchorCtr="0" compatLnSpc="1">
            <a:prstTxWarp prst="textNoShape">
              <a:avLst/>
            </a:prstTxWarp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44445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44905F-25D9-C547-FFA4-AEA076093B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CC45AB-536A-C293-4B02-117DC9A2F4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CLT- </a:t>
            </a:r>
            <a:r>
              <a:rPr lang="en-US" altLang="en-US" b="1" dirty="0">
                <a:solidFill>
                  <a:srgbClr val="404040"/>
                </a:solidFill>
                <a:latin typeface="quote-cjk-patch"/>
              </a:rPr>
              <a:t>Constructs Confidence Intervals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5247A6-7356-1E35-6EA5-DAC1E6D95A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sz="1400" dirty="0"/>
          </a:p>
          <a:p>
            <a:pPr marL="0" lvl="0" indent="0" eaLnBrk="0" hangingPunct="0">
              <a:spcBef>
                <a:spcPct val="0"/>
              </a:spcBef>
              <a:buNone/>
            </a:pPr>
            <a:r>
              <a:rPr lang="en-US" altLang="en-US" sz="2000" b="1" dirty="0">
                <a:solidFill>
                  <a:srgbClr val="404040"/>
                </a:solidFill>
                <a:latin typeface="quote-cjk-patch"/>
              </a:rPr>
              <a:t>Use</a:t>
            </a:r>
            <a:r>
              <a:rPr lang="en-US" altLang="en-US" sz="2000" dirty="0">
                <a:solidFill>
                  <a:srgbClr val="404040"/>
                </a:solidFill>
                <a:latin typeface="quote-cjk-patch"/>
              </a:rPr>
              <a:t>: Calculates ranges for population parameters (e.g., "We’re 95% confident the average height is between 165–175 cm").</a:t>
            </a:r>
          </a:p>
          <a:p>
            <a:pPr marL="0" lvl="0" indent="0" eaLnBrk="0" hangingPunct="0">
              <a:spcBef>
                <a:spcPct val="0"/>
              </a:spcBef>
              <a:buNone/>
            </a:pPr>
            <a:endParaRPr lang="en-US" altLang="en-US" sz="1800" dirty="0">
              <a:solidFill>
                <a:srgbClr val="404040"/>
              </a:solidFill>
              <a:latin typeface="quote-cjk-patch"/>
            </a:endParaRPr>
          </a:p>
          <a:p>
            <a:pPr marL="0" lvl="0" indent="0" eaLnBrk="0" hangingPunct="0">
              <a:spcBef>
                <a:spcPct val="0"/>
              </a:spcBef>
              <a:buNone/>
            </a:pPr>
            <a:endParaRPr lang="en-US" altLang="en-US" sz="1800" dirty="0">
              <a:solidFill>
                <a:srgbClr val="404040"/>
              </a:solidFill>
              <a:latin typeface="quote-cjk-patch"/>
            </a:endParaRPr>
          </a:p>
          <a:p>
            <a:pPr marL="0" lvl="0" indent="0" eaLnBrk="0" hangingPunct="0">
              <a:spcBef>
                <a:spcPct val="0"/>
              </a:spcBef>
              <a:buNone/>
            </a:pPr>
            <a:endParaRPr lang="en-US" altLang="en-US" sz="1800" dirty="0">
              <a:solidFill>
                <a:srgbClr val="404040"/>
              </a:solidFill>
              <a:latin typeface="quote-cjk-patch"/>
            </a:endParaRPr>
          </a:p>
          <a:p>
            <a:pPr marL="0" lvl="0" indent="0" eaLnBrk="0" hangingPunct="0">
              <a:spcBef>
                <a:spcPct val="0"/>
              </a:spcBef>
              <a:buNone/>
            </a:pPr>
            <a:endParaRPr lang="en-US" altLang="en-US" sz="1800" dirty="0">
              <a:solidFill>
                <a:srgbClr val="404040"/>
              </a:solidFill>
              <a:latin typeface="quote-cjk-patch"/>
            </a:endParaRPr>
          </a:p>
          <a:p>
            <a:pPr marL="0" lvl="0" indent="0" eaLnBrk="0" hangingPunct="0">
              <a:spcBef>
                <a:spcPct val="0"/>
              </a:spcBef>
              <a:buNone/>
            </a:pPr>
            <a:br>
              <a:rPr lang="en-US" altLang="en-US" sz="1800" dirty="0">
                <a:solidFill>
                  <a:srgbClr val="404040"/>
                </a:solidFill>
                <a:latin typeface="quote-cjk-patch"/>
              </a:rPr>
            </a:br>
            <a:r>
              <a:rPr lang="en-US" altLang="en-US" sz="2000" b="1" dirty="0">
                <a:solidFill>
                  <a:srgbClr val="404040"/>
                </a:solidFill>
                <a:latin typeface="quote-cjk-patch"/>
              </a:rPr>
              <a:t>Examples</a:t>
            </a:r>
            <a:r>
              <a:rPr lang="en-US" altLang="en-US" sz="2000" dirty="0">
                <a:solidFill>
                  <a:srgbClr val="404040"/>
                </a:solidFill>
                <a:latin typeface="quote-cjk-patch"/>
              </a:rPr>
              <a:t>:</a:t>
            </a:r>
            <a:endParaRPr lang="en-US" altLang="en-US" sz="500" dirty="0"/>
          </a:p>
          <a:p>
            <a:pPr lvl="1" eaLnBrk="0" hangingPunct="0">
              <a:spcBef>
                <a:spcPct val="0"/>
              </a:spcBef>
              <a:buFont typeface="Wingdings" panose="05000000000000000000" pitchFamily="2" charset="2"/>
              <a:buChar char="§"/>
            </a:pPr>
            <a:r>
              <a:rPr lang="en-US" altLang="en-US" sz="2000" dirty="0">
                <a:solidFill>
                  <a:srgbClr val="404040"/>
                </a:solidFill>
                <a:latin typeface="quote-cjk-patch"/>
              </a:rPr>
              <a:t>A factory measures the mean weight of 100 widgets to estimate the production line’s average weight ± margin of error.</a:t>
            </a:r>
            <a:endParaRPr lang="en-US" altLang="en-US" sz="1400" b="1" dirty="0">
              <a:solidFill>
                <a:srgbClr val="404040"/>
              </a:solidFill>
              <a:latin typeface="quote-cjk-patch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280DD79A-E562-330C-6817-CC46F44FAE9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52660930"/>
            <a:ext cx="65" cy="10577906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52240866" rIns="0" bIns="52240866" numCol="1" anchor="ctr" anchorCtr="0" compatLnSpc="1">
            <a:prstTxWarp prst="textNoShape">
              <a:avLst/>
            </a:prstTxWarp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5CE2168-2D7C-2BF1-0D83-EC19A4149C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0608" y="2613918"/>
            <a:ext cx="3240091" cy="12897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84997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2DCCB2-63C8-CAF2-7C41-B35DA328E4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CLT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255369-8ADE-611E-B1E6-1362C206CA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6600" y="1549401"/>
            <a:ext cx="1097280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2000" b="1" dirty="0"/>
              <a:t>Limitations and Caveats</a:t>
            </a:r>
            <a:endParaRPr lang="en-GB" sz="2000" dirty="0"/>
          </a:p>
          <a:p>
            <a:r>
              <a:rPr lang="en-GB" sz="2000" b="1" dirty="0"/>
              <a:t>Sample Size</a:t>
            </a:r>
            <a:r>
              <a:rPr lang="en-GB" sz="2000" dirty="0"/>
              <a:t>: CLT kicks in best for </a:t>
            </a:r>
            <a:r>
              <a:rPr lang="en-GB" sz="2000" i="1" dirty="0"/>
              <a:t>n ≥ 30</a:t>
            </a:r>
            <a:r>
              <a:rPr lang="en-GB" sz="2000" dirty="0"/>
              <a:t>. For small samples, use non-parametric tests (e.g., Wilcoxon).</a:t>
            </a:r>
          </a:p>
          <a:p>
            <a:r>
              <a:rPr lang="en-GB" sz="2000" b="1" dirty="0"/>
              <a:t>Outliers</a:t>
            </a:r>
            <a:r>
              <a:rPr lang="en-GB" sz="2000" dirty="0"/>
              <a:t>: CLT is robust but fails if outliers dominate (e.g., income data with billionaires).</a:t>
            </a:r>
          </a:p>
          <a:p>
            <a:r>
              <a:rPr lang="en-GB" sz="2000" b="1" dirty="0"/>
              <a:t>Dependence</a:t>
            </a:r>
            <a:r>
              <a:rPr lang="en-GB" sz="2000" dirty="0"/>
              <a:t>: Assumes samples are independent (no repeated measurements).</a:t>
            </a:r>
          </a:p>
          <a:p>
            <a:endParaRPr lang="en-GB" sz="2000" dirty="0"/>
          </a:p>
          <a:p>
            <a:pPr marL="0" indent="0">
              <a:buNone/>
            </a:pPr>
            <a:r>
              <a:rPr lang="en-US" sz="2000" b="1" dirty="0"/>
              <a:t>Key Takeaway</a:t>
            </a:r>
            <a:endParaRPr lang="en-US" sz="2000" dirty="0"/>
          </a:p>
          <a:p>
            <a:pPr marL="0" indent="0">
              <a:buNone/>
            </a:pPr>
            <a:r>
              <a:rPr lang="en-US" sz="2000" dirty="0"/>
              <a:t>CLT is the </a:t>
            </a:r>
            <a:r>
              <a:rPr lang="en-US" sz="2000" b="1" dirty="0"/>
              <a:t>bridge</a:t>
            </a:r>
            <a:r>
              <a:rPr lang="en-US" sz="2000" dirty="0"/>
              <a:t> between data and decisions. It lets us:</a:t>
            </a:r>
          </a:p>
          <a:p>
            <a:r>
              <a:rPr lang="en-US" sz="2000" dirty="0"/>
              <a:t>Generalize from samples to populations.</a:t>
            </a:r>
          </a:p>
          <a:p>
            <a:r>
              <a:rPr lang="en-US" sz="2000" dirty="0"/>
              <a:t>Quantify uncertainty (via confidence intervals).</a:t>
            </a:r>
          </a:p>
          <a:p>
            <a:r>
              <a:rPr lang="en-US" sz="2000" dirty="0"/>
              <a:t>Test hypotheses rigorously.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228576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54F505-BE3A-923A-A63F-271C9DEA92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2950F3-95AF-CE95-CD13-DA5F916D13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69806" y="1600201"/>
            <a:ext cx="9812594" cy="3709218"/>
          </a:xfrm>
        </p:spPr>
        <p:txBody>
          <a:bodyPr/>
          <a:lstStyle/>
          <a:p>
            <a:r>
              <a:rPr lang="en-US" sz="2800" dirty="0"/>
              <a:t>Sampling distributions allow inference from data</a:t>
            </a:r>
          </a:p>
          <a:p>
            <a:r>
              <a:rPr lang="en-US" sz="2800" dirty="0"/>
              <a:t>CLT explains why sampling distributions become normal</a:t>
            </a:r>
          </a:p>
          <a:p>
            <a:r>
              <a:rPr lang="en-US" sz="2800" dirty="0"/>
              <a:t>Larger samples improve estimation accuracy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10002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E5B2C3-354F-F5B0-B424-13256C58FF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6FDE8B-5065-7659-8A42-0F685F84B3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074" name="Picture 2" descr="top">
            <a:extLst>
              <a:ext uri="{FF2B5EF4-FFF2-40B4-BE49-F238E27FC236}">
                <a16:creationId xmlns:a16="http://schemas.microsoft.com/office/drawing/2014/main" id="{D20E271A-B8ED-F219-F7AE-92A8D9D5B5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3928" y="2183483"/>
            <a:ext cx="6667500" cy="3333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915495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17CB52-13C6-696B-25D7-5EBD6F3298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15A9F2-8B15-980E-1037-1678848501F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dirty="0"/>
              <a:t>Advanced Statistical Programming</a:t>
            </a:r>
            <a:r>
              <a:rPr lang="en-GB" dirty="0"/>
              <a:t> (ACCA7022)</a:t>
            </a:r>
            <a:endParaRPr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ADCE59-3168-A8CC-F672-9FD1890D2A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27123" y="4027190"/>
            <a:ext cx="8265389" cy="1470025"/>
          </a:xfrm>
        </p:spPr>
        <p:txBody>
          <a:bodyPr>
            <a:normAutofit/>
          </a:bodyPr>
          <a:lstStyle/>
          <a:p>
            <a:r>
              <a:rPr lang="en-GB" sz="3600" b="1" i="1" dirty="0">
                <a:solidFill>
                  <a:srgbClr val="FFFF00"/>
                </a:solidFill>
              </a:rPr>
              <a:t>Inferential Statistics</a:t>
            </a:r>
          </a:p>
          <a:p>
            <a:r>
              <a:rPr lang="en-GB" i="1" dirty="0">
                <a:solidFill>
                  <a:schemeClr val="bg1"/>
                </a:solidFill>
              </a:rPr>
              <a:t>Relationships &amp; Predictions</a:t>
            </a:r>
            <a:endParaRPr lang="en-GB" sz="3600" b="1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37872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5D1519-7E8B-423B-6397-7CDB6EC027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Inferential Statistics: </a:t>
            </a:r>
            <a:r>
              <a:rPr lang="en-US" b="1" dirty="0"/>
              <a:t>Relationships</a:t>
            </a:r>
            <a:r>
              <a:rPr lang="en-US" dirty="0"/>
              <a:t> &amp; </a:t>
            </a:r>
            <a:r>
              <a:rPr lang="en-US" b="1" dirty="0"/>
              <a:t>Predictions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18DD40-5ED2-1CFA-E98D-31B52EFEB2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570705"/>
            <a:ext cx="1097280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1800" b="1" dirty="0"/>
              <a:t>Learning Objectives:</a:t>
            </a:r>
          </a:p>
          <a:p>
            <a:r>
              <a:rPr lang="en-GB" sz="1800" dirty="0"/>
              <a:t>Calculate and interpret correlation coefficients (Pearson/Spearman) to quantify relationships between variables (e.g., lifeExp vs. gdpPercap).</a:t>
            </a:r>
          </a:p>
          <a:p>
            <a:r>
              <a:rPr lang="en-GB" sz="1800" dirty="0"/>
              <a:t>Conduct and interpret t-tests to compare means between groups (e.g., life expectancy across continents).</a:t>
            </a:r>
          </a:p>
          <a:p>
            <a:r>
              <a:rPr lang="en-GB" sz="1800" dirty="0"/>
              <a:t>Build and evaluate simple and multiple linear regression models in R to predict outcomes (e.g., </a:t>
            </a:r>
            <a:r>
              <a:rPr lang="en-GB" sz="1800" dirty="0" err="1"/>
              <a:t>modeling</a:t>
            </a:r>
            <a:r>
              <a:rPr lang="en-GB" sz="1800" dirty="0"/>
              <a:t> lifeExp using GDP and population).</a:t>
            </a:r>
          </a:p>
          <a:p>
            <a:r>
              <a:rPr lang="en-GB" sz="1800" dirty="0"/>
              <a:t>Diagnose regression assumptions (linearity, normality, homoscedasticity) using residual plots and transformations.</a:t>
            </a:r>
          </a:p>
          <a:p>
            <a:r>
              <a:rPr lang="en-GB" sz="1800" dirty="0"/>
              <a:t>Avoid common pitfalls (e.g., conflating correlation with causation, overfitting models).</a:t>
            </a:r>
          </a:p>
        </p:txBody>
      </p:sp>
    </p:spTree>
    <p:extLst>
      <p:ext uri="{BB962C8B-B14F-4D97-AF65-F5344CB8AC3E}">
        <p14:creationId xmlns:p14="http://schemas.microsoft.com/office/powerpoint/2010/main" val="248934624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54837B-9DF8-FC57-245C-DF8B0050C3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Exploring the Data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82BE73-2B17-2777-1AB8-38BD4152CF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1588" y="1773574"/>
            <a:ext cx="1097280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2000" b="1" dirty="0">
                <a:latin typeface="Courier New" panose="02070309020205020404" pitchFamily="49" charset="0"/>
                <a:cs typeface="Courier New" panose="02070309020205020404" pitchFamily="49" charset="0"/>
              </a:rPr>
              <a:t>library(</a:t>
            </a:r>
            <a:r>
              <a:rPr lang="en-GB" sz="20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gapminder</a:t>
            </a:r>
            <a:r>
              <a:rPr lang="en-GB" sz="2000" b="1" dirty="0">
                <a:latin typeface="Courier New" panose="02070309020205020404" pitchFamily="49" charset="0"/>
                <a:cs typeface="Courier New" panose="02070309020205020404" pitchFamily="49" charset="0"/>
              </a:rPr>
              <a:t>)  </a:t>
            </a:r>
          </a:p>
          <a:p>
            <a:pPr marL="0" indent="0">
              <a:buNone/>
            </a:pPr>
            <a:r>
              <a:rPr lang="en-GB" sz="2000" b="1" dirty="0">
                <a:latin typeface="Courier New" panose="02070309020205020404" pitchFamily="49" charset="0"/>
                <a:cs typeface="Courier New" panose="02070309020205020404" pitchFamily="49" charset="0"/>
              </a:rPr>
              <a:t>head(</a:t>
            </a:r>
            <a:r>
              <a:rPr lang="en-GB" sz="20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gapminder</a:t>
            </a:r>
            <a:r>
              <a:rPr lang="en-GB" sz="2000" b="1" dirty="0">
                <a:latin typeface="Courier New" panose="02070309020205020404" pitchFamily="49" charset="0"/>
                <a:cs typeface="Courier New" panose="02070309020205020404" pitchFamily="49" charset="0"/>
              </a:rPr>
              <a:t>)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US" sz="2000" b="1" dirty="0"/>
              <a:t>Discussion</a:t>
            </a:r>
            <a:r>
              <a:rPr lang="en-US" sz="2000" dirty="0"/>
              <a:t>:</a:t>
            </a:r>
          </a:p>
          <a:p>
            <a:r>
              <a:rPr lang="en-US" sz="2000" dirty="0"/>
              <a:t>What variables are available? (e.g., </a:t>
            </a:r>
            <a:r>
              <a:rPr lang="en-US" sz="2000" dirty="0" err="1"/>
              <a:t>lifeExp</a:t>
            </a:r>
            <a:r>
              <a:rPr lang="en-US" sz="2000" dirty="0"/>
              <a:t>, </a:t>
            </a:r>
            <a:r>
              <a:rPr lang="en-US" sz="2000" dirty="0" err="1"/>
              <a:t>gdpPercap</a:t>
            </a:r>
            <a:r>
              <a:rPr lang="en-US" sz="2000" dirty="0"/>
              <a:t>, year, country).</a:t>
            </a:r>
          </a:p>
          <a:p>
            <a:r>
              <a:rPr lang="en-US" sz="2000" dirty="0"/>
              <a:t>Hypothesize relationships (e.g., "Does higher GDP correlate with longer life expectancy?").</a:t>
            </a:r>
            <a:endParaRPr lang="en-GB" sz="20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1400" dirty="0">
                <a:latin typeface="Courier New" panose="02070309020205020404" pitchFamily="49" charset="0"/>
                <a:cs typeface="Courier New" panose="02070309020205020404" pitchFamily="49" charset="0"/>
              </a:rPr>
              <a:t>summary(</a:t>
            </a:r>
            <a:r>
              <a:rPr lang="en-GB" sz="14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gapminder</a:t>
            </a:r>
            <a:r>
              <a:rPr lang="en-GB" sz="1400" dirty="0">
                <a:latin typeface="Courier New" panose="02070309020205020404" pitchFamily="49" charset="0"/>
                <a:cs typeface="Courier New" panose="02070309020205020404" pitchFamily="49" charset="0"/>
              </a:rPr>
              <a:t>)  </a:t>
            </a:r>
          </a:p>
          <a:p>
            <a:pPr marL="0" indent="0">
              <a:buNone/>
            </a:pPr>
            <a:r>
              <a:rPr lang="en-GB" sz="14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ggplot</a:t>
            </a:r>
            <a:r>
              <a:rPr lang="en-GB" sz="1400" dirty="0">
                <a:latin typeface="Courier New" panose="02070309020205020404" pitchFamily="49" charset="0"/>
                <a:cs typeface="Courier New" panose="02070309020205020404" pitchFamily="49" charset="0"/>
              </a:rPr>
              <a:t>(</a:t>
            </a:r>
            <a:r>
              <a:rPr lang="en-GB" sz="14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gapminder</a:t>
            </a:r>
            <a:r>
              <a:rPr lang="en-GB" sz="1400" dirty="0">
                <a:latin typeface="Courier New" panose="02070309020205020404" pitchFamily="49" charset="0"/>
                <a:cs typeface="Courier New" panose="02070309020205020404" pitchFamily="49" charset="0"/>
              </a:rPr>
              <a:t>, </a:t>
            </a:r>
            <a:r>
              <a:rPr lang="en-GB" sz="14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aes</a:t>
            </a:r>
            <a:r>
              <a:rPr lang="en-GB" sz="1400" dirty="0">
                <a:latin typeface="Courier New" panose="02070309020205020404" pitchFamily="49" charset="0"/>
                <a:cs typeface="Courier New" panose="02070309020205020404" pitchFamily="49" charset="0"/>
              </a:rPr>
              <a:t>(x = gdpPercap, y = lifeExp)) + </a:t>
            </a:r>
            <a:r>
              <a:rPr lang="en-GB" sz="14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geom_point</a:t>
            </a:r>
            <a:r>
              <a:rPr lang="en-GB" sz="1400" dirty="0">
                <a:latin typeface="Courier New" panose="02070309020205020404" pitchFamily="49" charset="0"/>
                <a:cs typeface="Courier New" panose="02070309020205020404" pitchFamily="49" charset="0"/>
              </a:rPr>
              <a:t>() </a:t>
            </a:r>
          </a:p>
          <a:p>
            <a:pPr marL="0" indent="0">
              <a:buNone/>
            </a:pPr>
            <a:endParaRPr lang="en-GB" sz="1800" dirty="0"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5F4D4BE-BFFD-732B-747D-769D8E3A31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47868" y="1417638"/>
            <a:ext cx="6086520" cy="153353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DAF9E1C-04A5-5FB6-3429-CF535F4195F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42055" y="4513006"/>
            <a:ext cx="3492629" cy="21581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0481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727FD4-DAF5-0142-A4B0-4EB581DB4C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Correlation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43569E-E3C3-4AF9-5252-4460365C9B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79" y="1306443"/>
            <a:ext cx="10972800" cy="4466177"/>
          </a:xfrm>
        </p:spPr>
        <p:txBody>
          <a:bodyPr/>
          <a:lstStyle/>
          <a:p>
            <a:pPr marL="0" indent="0">
              <a:buNone/>
            </a:pPr>
            <a:r>
              <a:rPr lang="en-US" sz="2000" b="1" dirty="0"/>
              <a:t>Objective</a:t>
            </a:r>
            <a:r>
              <a:rPr lang="en-US" sz="2000" dirty="0"/>
              <a:t>: Measure </a:t>
            </a:r>
            <a:r>
              <a:rPr lang="en-US" sz="2000" b="1" dirty="0">
                <a:solidFill>
                  <a:schemeClr val="tx2"/>
                </a:solidFill>
              </a:rPr>
              <a:t>relationships</a:t>
            </a:r>
            <a:r>
              <a:rPr lang="en-US" sz="2000" dirty="0"/>
              <a:t> between numeric variables.</a:t>
            </a:r>
          </a:p>
          <a:p>
            <a:pPr marL="457200" lvl="1" indent="0">
              <a:buNone/>
            </a:pPr>
            <a:endParaRPr lang="en-US" sz="1400" b="1" dirty="0"/>
          </a:p>
          <a:p>
            <a:pPr marL="457200" lvl="1" indent="0">
              <a:buNone/>
            </a:pPr>
            <a:r>
              <a:rPr lang="en-US" sz="1400" b="1" dirty="0"/>
              <a:t>Positive Correlation </a:t>
            </a:r>
            <a:r>
              <a:rPr lang="en-US" sz="1400" dirty="0"/>
              <a:t>(as one increases, so does the other)</a:t>
            </a:r>
          </a:p>
          <a:p>
            <a:pPr lvl="1"/>
            <a:r>
              <a:rPr lang="en-US" sz="1400" dirty="0"/>
              <a:t>Height vs. Weight.</a:t>
            </a:r>
          </a:p>
          <a:p>
            <a:pPr lvl="1"/>
            <a:r>
              <a:rPr lang="en-US" sz="1400" dirty="0"/>
              <a:t>Temperature vs. Ice Cream Sales</a:t>
            </a:r>
          </a:p>
          <a:p>
            <a:pPr lvl="1"/>
            <a:r>
              <a:rPr lang="en-US" sz="1400" dirty="0"/>
              <a:t>Study Time vs. Exam Scores</a:t>
            </a:r>
          </a:p>
          <a:p>
            <a:pPr marL="457200" lvl="1" indent="0">
              <a:buNone/>
            </a:pPr>
            <a:r>
              <a:rPr lang="en-US" sz="1400" b="1" dirty="0"/>
              <a:t>Negative Correlation </a:t>
            </a:r>
            <a:r>
              <a:rPr lang="en-US" sz="1400" dirty="0"/>
              <a:t>(as one increases, the other decreases)</a:t>
            </a:r>
          </a:p>
          <a:p>
            <a:pPr lvl="1"/>
            <a:r>
              <a:rPr lang="en-US" sz="1400" dirty="0"/>
              <a:t>Exercise Time vs. Body Fat Percentage</a:t>
            </a:r>
          </a:p>
          <a:p>
            <a:pPr lvl="1"/>
            <a:r>
              <a:rPr lang="en-US" sz="1400" dirty="0"/>
              <a:t>Alcohol Consumption vs. Reaction Time</a:t>
            </a:r>
          </a:p>
          <a:p>
            <a:pPr lvl="1"/>
            <a:r>
              <a:rPr lang="en-US" sz="1400" dirty="0"/>
              <a:t>Screen Time vs. Sleep Quality</a:t>
            </a:r>
          </a:p>
          <a:p>
            <a:pPr marL="457200" lvl="1" indent="0">
              <a:buNone/>
            </a:pPr>
            <a:r>
              <a:rPr lang="en-US" sz="1400" b="1" dirty="0"/>
              <a:t>No Correlation </a:t>
            </a:r>
            <a:r>
              <a:rPr lang="en-US" sz="1400" dirty="0"/>
              <a:t>(variables change independently)</a:t>
            </a:r>
          </a:p>
          <a:p>
            <a:pPr lvl="1"/>
            <a:r>
              <a:rPr lang="en-US" sz="1400" dirty="0"/>
              <a:t>Shoe Size vs. Intelligence</a:t>
            </a:r>
          </a:p>
          <a:p>
            <a:pPr lvl="1"/>
            <a:r>
              <a:rPr lang="en-US" sz="1400" dirty="0"/>
              <a:t>Favorite Color vs. Annual Income</a:t>
            </a:r>
          </a:p>
          <a:p>
            <a:pPr lvl="1"/>
            <a:r>
              <a:rPr lang="en-US" sz="1400" dirty="0"/>
              <a:t>Coffee Consumption vs. Number of Pets</a:t>
            </a:r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32C8DF9F-11AD-B4D1-9C3C-0B4DFA5312D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90100"/>
            <a:ext cx="65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6B0B4B9-CCEA-6465-5AD2-99A2FA4B67E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2445"/>
          <a:stretch>
            <a:fillRect/>
          </a:stretch>
        </p:blipFill>
        <p:spPr>
          <a:xfrm>
            <a:off x="6382022" y="1804313"/>
            <a:ext cx="5629596" cy="308923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8495475-0A94-D514-CFA9-B7CA403F3A09}"/>
              </a:ext>
            </a:extLst>
          </p:cNvPr>
          <p:cNvSpPr txBox="1"/>
          <p:nvPr/>
        </p:nvSpPr>
        <p:spPr>
          <a:xfrm>
            <a:off x="1548765" y="5280221"/>
            <a:ext cx="54549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2 correlation tests – </a:t>
            </a:r>
            <a:r>
              <a:rPr lang="en-GB" sz="2000" b="1" dirty="0"/>
              <a:t>Pearson</a:t>
            </a:r>
            <a:r>
              <a:rPr lang="en-GB" sz="2000" dirty="0"/>
              <a:t> &amp; </a:t>
            </a:r>
            <a:r>
              <a:rPr lang="en-GB" sz="2000" b="1" dirty="0"/>
              <a:t>Spearman</a:t>
            </a:r>
          </a:p>
        </p:txBody>
      </p:sp>
    </p:spTree>
    <p:extLst>
      <p:ext uri="{BB962C8B-B14F-4D97-AF65-F5344CB8AC3E}">
        <p14:creationId xmlns:p14="http://schemas.microsoft.com/office/powerpoint/2010/main" val="235878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"/>
                            </p:stCondLst>
                            <p:childTnLst>
                              <p:par>
                                <p:cTn id="33" presetID="1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563C49-AF00-9A13-D4A6-B8004EFAEC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4908A1-C542-E458-DCC3-557BB7ECF4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Correlation Analysis - Pearson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771F09-AB0E-802F-D14B-641C62F453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1948" y="1322269"/>
            <a:ext cx="10972800" cy="4466177"/>
          </a:xfrm>
        </p:spPr>
        <p:txBody>
          <a:bodyPr/>
          <a:lstStyle/>
          <a:p>
            <a:pPr marL="0" indent="0">
              <a:buNone/>
            </a:pPr>
            <a:r>
              <a:rPr lang="en-US" sz="2000" b="1" dirty="0"/>
              <a:t>Objective</a:t>
            </a:r>
            <a:r>
              <a:rPr lang="en-US" sz="2000" dirty="0"/>
              <a:t>: Measure </a:t>
            </a:r>
            <a:r>
              <a:rPr lang="en-US" sz="2000" b="1" dirty="0">
                <a:solidFill>
                  <a:schemeClr val="tx2"/>
                </a:solidFill>
              </a:rPr>
              <a:t>relationships</a:t>
            </a:r>
            <a:r>
              <a:rPr lang="en-US" sz="2000" dirty="0"/>
              <a:t> between numeric variables.</a:t>
            </a:r>
          </a:p>
          <a:p>
            <a:endParaRPr lang="en-US" sz="2000" b="1" dirty="0"/>
          </a:p>
          <a:p>
            <a:pPr marL="0" indent="0">
              <a:buNone/>
            </a:pPr>
            <a:r>
              <a:rPr lang="en-US" sz="2000" b="1" dirty="0"/>
              <a:t>A. Pearson Correlation (Linear Relationships)</a:t>
            </a:r>
            <a:endParaRPr lang="en-US" sz="2000" dirty="0"/>
          </a:p>
          <a:p>
            <a:pPr marL="0" indent="0">
              <a:buNone/>
            </a:pPr>
            <a:r>
              <a:rPr lang="en-US" sz="2000" b="1" dirty="0"/>
              <a:t>	</a:t>
            </a:r>
            <a:r>
              <a:rPr lang="en-US" sz="2400" dirty="0"/>
              <a:t>Theory:</a:t>
            </a:r>
          </a:p>
          <a:p>
            <a:pPr lvl="2"/>
            <a:r>
              <a:rPr lang="en-US" sz="1600" dirty="0"/>
              <a:t>Ranges from -1 to 1.</a:t>
            </a:r>
          </a:p>
          <a:p>
            <a:pPr lvl="2"/>
            <a:r>
              <a:rPr lang="en-US" sz="1600" dirty="0"/>
              <a:t>Assumes linearity and normality.</a:t>
            </a:r>
          </a:p>
          <a:p>
            <a:pPr marL="457200" lvl="1" indent="0">
              <a:buNone/>
            </a:pPr>
            <a:endParaRPr lang="en-US" sz="1800" dirty="0"/>
          </a:p>
          <a:p>
            <a:pPr marL="457200" lvl="1" indent="0">
              <a:buNone/>
            </a:pPr>
            <a:endParaRPr lang="en-US" sz="1800" dirty="0"/>
          </a:p>
          <a:p>
            <a:pPr marL="0" indent="0">
              <a:buNone/>
            </a:pPr>
            <a:r>
              <a:rPr lang="en-US" altLang="en-US" sz="1400" dirty="0">
                <a:solidFill>
                  <a:srgbClr val="494949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# R Code</a:t>
            </a:r>
          </a:p>
          <a:p>
            <a:pPr marL="0" indent="0">
              <a:buNone/>
            </a:pPr>
            <a:r>
              <a:rPr lang="en-US" altLang="en-US" sz="1400" b="1" dirty="0" err="1">
                <a:solidFill>
                  <a:srgbClr val="494949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cor</a:t>
            </a:r>
            <a:r>
              <a:rPr lang="en-US" altLang="en-US" sz="1400" b="1" dirty="0">
                <a:solidFill>
                  <a:srgbClr val="383A4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</a:t>
            </a:r>
            <a:r>
              <a:rPr lang="en-US" altLang="en-US" sz="1400" b="1" dirty="0" err="1">
                <a:solidFill>
                  <a:srgbClr val="494949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gapminder</a:t>
            </a:r>
            <a:r>
              <a:rPr lang="en-US" altLang="en-US" sz="1400" b="1" dirty="0" err="1">
                <a:solidFill>
                  <a:srgbClr val="4078F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$</a:t>
            </a:r>
            <a:r>
              <a:rPr lang="en-US" altLang="en-US" sz="1400" b="1" dirty="0" err="1">
                <a:solidFill>
                  <a:srgbClr val="494949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lifeExp</a:t>
            </a:r>
            <a:r>
              <a:rPr lang="en-US" altLang="en-US" sz="1400" b="1" dirty="0">
                <a:solidFill>
                  <a:srgbClr val="383A4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,</a:t>
            </a:r>
            <a:r>
              <a:rPr lang="en-US" altLang="en-US" sz="1400" b="1" dirty="0">
                <a:solidFill>
                  <a:srgbClr val="494949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US" altLang="en-US" sz="1400" b="1" dirty="0" err="1">
                <a:solidFill>
                  <a:srgbClr val="494949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gapminder</a:t>
            </a:r>
            <a:r>
              <a:rPr lang="en-US" altLang="en-US" sz="1400" b="1" dirty="0" err="1">
                <a:solidFill>
                  <a:srgbClr val="4078F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$</a:t>
            </a:r>
            <a:r>
              <a:rPr lang="en-US" altLang="en-US" sz="1400" b="1" dirty="0" err="1">
                <a:solidFill>
                  <a:srgbClr val="494949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gdpPercap</a:t>
            </a:r>
            <a:r>
              <a:rPr lang="en-US" altLang="en-US" sz="1400" b="1" dirty="0">
                <a:solidFill>
                  <a:srgbClr val="383A4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,</a:t>
            </a:r>
            <a:r>
              <a:rPr lang="en-US" altLang="en-US" sz="1400" b="1" dirty="0">
                <a:solidFill>
                  <a:srgbClr val="494949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method </a:t>
            </a:r>
            <a:r>
              <a:rPr lang="en-US" altLang="en-US" sz="1400" b="1" dirty="0">
                <a:solidFill>
                  <a:srgbClr val="4078F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=</a:t>
            </a:r>
            <a:r>
              <a:rPr lang="en-US" altLang="en-US" sz="1400" b="1" dirty="0">
                <a:solidFill>
                  <a:srgbClr val="494949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US" altLang="en-US" sz="1400" b="1" dirty="0">
                <a:solidFill>
                  <a:srgbClr val="50A14F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"</a:t>
            </a:r>
            <a:r>
              <a:rPr lang="en-US" altLang="en-US" sz="1400" b="1" dirty="0" err="1">
                <a:solidFill>
                  <a:srgbClr val="50A14F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pearson</a:t>
            </a:r>
            <a:r>
              <a:rPr lang="en-US" altLang="en-US" sz="1400" b="1" dirty="0">
                <a:solidFill>
                  <a:srgbClr val="50A14F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"</a:t>
            </a:r>
            <a:r>
              <a:rPr lang="en-US" altLang="en-US" sz="1400" b="1" dirty="0">
                <a:solidFill>
                  <a:srgbClr val="383A4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)</a:t>
            </a:r>
          </a:p>
          <a:p>
            <a:pPr marL="0" indent="0">
              <a:buNone/>
            </a:pPr>
            <a:r>
              <a:rPr lang="en-US" altLang="en-US" sz="1400" dirty="0">
                <a:solidFill>
                  <a:srgbClr val="494949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endParaRPr lang="en-US" altLang="en-US" sz="1400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r>
              <a:rPr lang="en-GB" sz="1400" dirty="0">
                <a:latin typeface="Courier New" panose="02070309020205020404" pitchFamily="49" charset="0"/>
                <a:cs typeface="Courier New" panose="02070309020205020404" pitchFamily="49" charset="0"/>
              </a:rPr>
              <a:t># Visualise</a:t>
            </a:r>
            <a:br>
              <a:rPr lang="en-GB" sz="1400" dirty="0"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GB" sz="1400" dirty="0">
                <a:latin typeface="Courier New" panose="02070309020205020404" pitchFamily="49" charset="0"/>
                <a:cs typeface="Courier New" panose="02070309020205020404" pitchFamily="49" charset="0"/>
              </a:rPr>
              <a:t># </a:t>
            </a:r>
            <a:r>
              <a:rPr lang="en-GB" sz="14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install.packages</a:t>
            </a:r>
            <a:r>
              <a:rPr lang="en-GB" sz="1400" dirty="0">
                <a:latin typeface="Courier New" panose="02070309020205020404" pitchFamily="49" charset="0"/>
                <a:cs typeface="Courier New" panose="02070309020205020404" pitchFamily="49" charset="0"/>
              </a:rPr>
              <a:t>("</a:t>
            </a:r>
            <a:r>
              <a:rPr lang="en-GB" sz="14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ggpubr</a:t>
            </a:r>
            <a:r>
              <a:rPr lang="en-GB" sz="1400" dirty="0">
                <a:latin typeface="Courier New" panose="02070309020205020404" pitchFamily="49" charset="0"/>
                <a:cs typeface="Courier New" panose="02070309020205020404" pitchFamily="49" charset="0"/>
              </a:rPr>
              <a:t>")</a:t>
            </a:r>
            <a:br>
              <a:rPr lang="en-GB" sz="1400" dirty="0"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GB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library(</a:t>
            </a:r>
            <a:r>
              <a:rPr lang="en-GB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ggpubr</a:t>
            </a:r>
            <a:r>
              <a:rPr lang="en-GB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)  </a:t>
            </a:r>
            <a:r>
              <a:rPr lang="en-GB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ggscatter</a:t>
            </a:r>
            <a:r>
              <a:rPr lang="en-GB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(</a:t>
            </a:r>
            <a:r>
              <a:rPr lang="en-GB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gapminder</a:t>
            </a:r>
            <a:r>
              <a:rPr lang="en-GB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, x = "gdpPercap", y = "lifeExp", add = "</a:t>
            </a:r>
            <a:r>
              <a:rPr lang="en-GB" sz="1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reg.line</a:t>
            </a:r>
            <a:r>
              <a:rPr lang="en-GB" sz="1400" b="1" dirty="0">
                <a:latin typeface="Courier New" panose="02070309020205020404" pitchFamily="49" charset="0"/>
                <a:cs typeface="Courier New" panose="02070309020205020404" pitchFamily="49" charset="0"/>
              </a:rPr>
              <a:t>")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23A478F-058E-DAD5-51C1-6FE6D58D19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13749" y="1490643"/>
            <a:ext cx="3534369" cy="157757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F5415C3-7622-7407-D7BB-0C44E7DE85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77250" y="3206407"/>
            <a:ext cx="3470869" cy="1765100"/>
          </a:xfrm>
          <a:prstGeom prst="rect">
            <a:avLst/>
          </a:prstGeom>
        </p:spPr>
      </p:pic>
      <p:sp>
        <p:nvSpPr>
          <p:cNvPr id="6" name="Rectangle 1">
            <a:extLst>
              <a:ext uri="{FF2B5EF4-FFF2-40B4-BE49-F238E27FC236}">
                <a16:creationId xmlns:a16="http://schemas.microsoft.com/office/drawing/2014/main" id="{B1ED7CB5-B309-1D84-C967-B0DF8D9BB6A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90100"/>
            <a:ext cx="65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2463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B2AB95-F2CB-EA1F-D994-1CA2F451BB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1FE948-1EEB-3B25-3A49-715F677379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Correlation Analysis - Spearman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FB33E7-F8C6-6193-5170-5D34EAF055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1948" y="1322270"/>
            <a:ext cx="11041626" cy="4287210"/>
          </a:xfrm>
        </p:spPr>
        <p:txBody>
          <a:bodyPr/>
          <a:lstStyle/>
          <a:p>
            <a:pPr marL="0" indent="0">
              <a:buNone/>
            </a:pPr>
            <a:r>
              <a:rPr lang="en-US" sz="2000" b="1" dirty="0"/>
              <a:t>Objective</a:t>
            </a:r>
            <a:r>
              <a:rPr lang="en-US" sz="2000" dirty="0"/>
              <a:t>: Measure relationships between numeric variables.</a:t>
            </a:r>
          </a:p>
          <a:p>
            <a:endParaRPr lang="en-US" sz="2000" b="1" dirty="0"/>
          </a:p>
          <a:p>
            <a:pPr marL="0" indent="0">
              <a:buNone/>
            </a:pPr>
            <a:r>
              <a:rPr lang="en-US" sz="2000" b="1" dirty="0"/>
              <a:t>B. Spearman Correlation (Non-Linear/Monotonic)</a:t>
            </a:r>
          </a:p>
          <a:p>
            <a:pPr marL="0" indent="0">
              <a:buNone/>
            </a:pPr>
            <a:r>
              <a:rPr lang="en-US" sz="2000" b="1" dirty="0"/>
              <a:t>	</a:t>
            </a:r>
            <a:r>
              <a:rPr lang="en-US" sz="1800" dirty="0"/>
              <a:t>Theory:</a:t>
            </a:r>
          </a:p>
          <a:p>
            <a:pPr lvl="2"/>
            <a:r>
              <a:rPr lang="en-US" sz="1800" dirty="0"/>
              <a:t>Uses ranks, good for </a:t>
            </a:r>
            <a:r>
              <a:rPr lang="en-US" sz="1800" i="1" dirty="0"/>
              <a:t>skewed data.</a:t>
            </a:r>
          </a:p>
          <a:p>
            <a:pPr marL="457200" lvl="1" indent="0">
              <a:buNone/>
            </a:pPr>
            <a:endParaRPr lang="en-US" sz="1800" dirty="0"/>
          </a:p>
          <a:p>
            <a:pPr marL="0" indent="0">
              <a:buNone/>
            </a:pPr>
            <a:r>
              <a:rPr lang="en-US" altLang="en-US" sz="2000" dirty="0">
                <a:solidFill>
                  <a:srgbClr val="494949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# R Code for correlation</a:t>
            </a:r>
          </a:p>
          <a:p>
            <a:pPr marL="0" indent="0">
              <a:buNone/>
            </a:pPr>
            <a:r>
              <a:rPr lang="en-US" altLang="en-US" sz="2000" b="1" dirty="0" err="1">
                <a:solidFill>
                  <a:srgbClr val="494949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cor</a:t>
            </a:r>
            <a:r>
              <a:rPr lang="en-US" altLang="en-US" sz="2000" b="1" dirty="0">
                <a:solidFill>
                  <a:srgbClr val="383A4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</a:t>
            </a:r>
            <a:r>
              <a:rPr lang="en-US" altLang="en-US" sz="2000" b="1" dirty="0" err="1">
                <a:solidFill>
                  <a:srgbClr val="494949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gapminder</a:t>
            </a:r>
            <a:r>
              <a:rPr lang="en-US" altLang="en-US" sz="2000" b="1" dirty="0" err="1">
                <a:solidFill>
                  <a:srgbClr val="4078F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$</a:t>
            </a:r>
            <a:r>
              <a:rPr lang="en-US" altLang="en-US" sz="2000" b="1" dirty="0" err="1">
                <a:solidFill>
                  <a:srgbClr val="494949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lifeExp</a:t>
            </a:r>
            <a:r>
              <a:rPr lang="en-US" altLang="en-US" sz="2000" b="1" dirty="0">
                <a:solidFill>
                  <a:srgbClr val="383A4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,</a:t>
            </a:r>
            <a:r>
              <a:rPr lang="en-US" altLang="en-US" sz="2000" b="1" dirty="0">
                <a:solidFill>
                  <a:srgbClr val="494949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US" altLang="en-US" sz="2000" b="1" dirty="0" err="1">
                <a:solidFill>
                  <a:srgbClr val="494949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gapminder</a:t>
            </a:r>
            <a:r>
              <a:rPr lang="en-US" altLang="en-US" sz="2000" b="1" dirty="0" err="1">
                <a:solidFill>
                  <a:srgbClr val="4078F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$</a:t>
            </a:r>
            <a:r>
              <a:rPr lang="en-US" altLang="en-US" sz="2000" b="1" dirty="0" err="1">
                <a:solidFill>
                  <a:srgbClr val="494949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gdpPercap</a:t>
            </a:r>
            <a:r>
              <a:rPr lang="en-US" altLang="en-US" sz="2000" b="1" dirty="0">
                <a:solidFill>
                  <a:srgbClr val="383A4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,</a:t>
            </a:r>
            <a:r>
              <a:rPr lang="en-US" altLang="en-US" sz="2000" b="1" dirty="0">
                <a:solidFill>
                  <a:srgbClr val="494949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method </a:t>
            </a:r>
            <a:r>
              <a:rPr lang="en-US" altLang="en-US" sz="2000" b="1" dirty="0">
                <a:solidFill>
                  <a:srgbClr val="4078F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=</a:t>
            </a:r>
            <a:r>
              <a:rPr lang="en-US" altLang="en-US" sz="2000" b="1" dirty="0">
                <a:solidFill>
                  <a:srgbClr val="494949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US" altLang="en-US" sz="2000" b="1" dirty="0">
                <a:solidFill>
                  <a:srgbClr val="50A14F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"</a:t>
            </a:r>
            <a:r>
              <a:rPr lang="en-US" altLang="en-US" sz="2000" b="1" dirty="0">
                <a:solidFill>
                  <a:srgbClr val="50A14F"/>
                </a:solidFill>
                <a:latin typeface="Menlo"/>
              </a:rPr>
              <a:t>spearman</a:t>
            </a:r>
            <a:r>
              <a:rPr lang="en-US" altLang="en-US" sz="2000" b="1" dirty="0">
                <a:solidFill>
                  <a:srgbClr val="50A14F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"</a:t>
            </a:r>
            <a:r>
              <a:rPr lang="en-US" altLang="en-US" sz="2000" b="1" dirty="0">
                <a:solidFill>
                  <a:srgbClr val="383A4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)</a:t>
            </a:r>
            <a:r>
              <a:rPr lang="en-US" altLang="en-US" sz="2000" b="1" dirty="0">
                <a:solidFill>
                  <a:srgbClr val="494949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endParaRPr lang="en-US" altLang="en-US" sz="2000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endParaRPr lang="en-GB" sz="1400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endParaRPr lang="en-GB" sz="1600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r>
              <a:rPr lang="en-US" sz="1800" b="1" dirty="0">
                <a:latin typeface="+mj-lt"/>
                <a:cs typeface="Courier New" panose="02070309020205020404" pitchFamily="49" charset="0"/>
              </a:rPr>
              <a:t>Activity:</a:t>
            </a:r>
          </a:p>
          <a:p>
            <a:pPr marL="0" indent="0">
              <a:buNone/>
            </a:pPr>
            <a:r>
              <a:rPr lang="en-US" sz="2000" dirty="0">
                <a:latin typeface="+mj-lt"/>
                <a:cs typeface="Courier New" panose="02070309020205020404" pitchFamily="49" charset="0"/>
              </a:rPr>
              <a:t>Compare </a:t>
            </a:r>
            <a:r>
              <a:rPr lang="en-US" sz="2000" i="1" dirty="0">
                <a:latin typeface="+mj-lt"/>
                <a:cs typeface="Courier New" panose="02070309020205020404" pitchFamily="49" charset="0"/>
              </a:rPr>
              <a:t>Pearson</a:t>
            </a:r>
            <a:r>
              <a:rPr lang="en-US" sz="2000" dirty="0">
                <a:latin typeface="+mj-lt"/>
                <a:cs typeface="Courier New" panose="02070309020205020404" pitchFamily="49" charset="0"/>
              </a:rPr>
              <a:t> vs. </a:t>
            </a:r>
            <a:r>
              <a:rPr lang="en-US" sz="2000" i="1" dirty="0">
                <a:latin typeface="+mj-lt"/>
                <a:cs typeface="Courier New" panose="02070309020205020404" pitchFamily="49" charset="0"/>
              </a:rPr>
              <a:t>Spearman</a:t>
            </a:r>
            <a:r>
              <a:rPr lang="en-US" sz="2000" dirty="0">
                <a:latin typeface="+mj-lt"/>
                <a:cs typeface="Courier New" panose="02070309020205020404" pitchFamily="49" charset="0"/>
              </a:rPr>
              <a:t> for </a:t>
            </a:r>
            <a:r>
              <a:rPr lang="en-US" sz="2000" i="1" dirty="0" err="1">
                <a:latin typeface="+mj-lt"/>
                <a:cs typeface="Courier New" panose="02070309020205020404" pitchFamily="49" charset="0"/>
              </a:rPr>
              <a:t>lifeExp</a:t>
            </a:r>
            <a:r>
              <a:rPr lang="en-US" sz="2000" dirty="0">
                <a:latin typeface="+mj-lt"/>
                <a:cs typeface="Courier New" panose="02070309020205020404" pitchFamily="49" charset="0"/>
              </a:rPr>
              <a:t> vs. </a:t>
            </a:r>
            <a:r>
              <a:rPr lang="en-US" sz="2000" i="1" dirty="0">
                <a:latin typeface="+mj-lt"/>
                <a:cs typeface="Courier New" panose="02070309020205020404" pitchFamily="49" charset="0"/>
              </a:rPr>
              <a:t>pop</a:t>
            </a:r>
            <a:r>
              <a:rPr lang="en-US" sz="2000" dirty="0">
                <a:latin typeface="+mj-lt"/>
                <a:cs typeface="Courier New" panose="02070309020205020404" pitchFamily="49" charset="0"/>
              </a:rPr>
              <a:t>. Which is more appropriate? Why?</a:t>
            </a:r>
            <a:endParaRPr lang="en-GB" sz="2000" dirty="0">
              <a:latin typeface="+mj-lt"/>
              <a:cs typeface="Courier New" panose="02070309020205020404" pitchFamily="49" charset="0"/>
            </a:endParaRPr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693B8F9D-B474-FA18-89CD-B3F67CC24147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90100"/>
            <a:ext cx="65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6EFB3F7C-2FF2-5232-2016-9AA018F9635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90128"/>
            <a:ext cx="17634" cy="769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5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3438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06F316-28C3-0445-DF50-A87D9C45BF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t-Tests (Theory)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1EAD20-B9D9-41FC-A77F-35F734EFA4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25550" y="1550988"/>
            <a:ext cx="10490200" cy="4068762"/>
          </a:xfrm>
        </p:spPr>
        <p:txBody>
          <a:bodyPr/>
          <a:lstStyle/>
          <a:p>
            <a:pPr marL="0" indent="0">
              <a:buNone/>
            </a:pPr>
            <a:r>
              <a:rPr lang="en-US" sz="2800" dirty="0"/>
              <a:t>Boxplot comparing </a:t>
            </a:r>
            <a:r>
              <a:rPr lang="en-US" sz="2800" dirty="0" err="1"/>
              <a:t>lifeExp</a:t>
            </a:r>
            <a:r>
              <a:rPr lang="en-US" sz="2800" dirty="0"/>
              <a:t> in </a:t>
            </a:r>
            <a:r>
              <a:rPr lang="en-US" sz="2800" b="1" i="1" dirty="0"/>
              <a:t>Europe</a:t>
            </a:r>
            <a:r>
              <a:rPr lang="en-US" sz="2800" i="1" dirty="0"/>
              <a:t> vs. </a:t>
            </a:r>
            <a:r>
              <a:rPr lang="en-US" sz="2800" b="1" i="1" dirty="0"/>
              <a:t>Africa</a:t>
            </a:r>
            <a:r>
              <a:rPr lang="en-US" sz="2800" dirty="0"/>
              <a:t>.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2800" i="1" dirty="0"/>
              <a:t>Hypotheses</a:t>
            </a:r>
            <a:r>
              <a:rPr lang="en-GB" sz="2800" dirty="0"/>
              <a:t>: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sz="2400" i="1" dirty="0"/>
              <a:t>H</a:t>
            </a:r>
            <a:r>
              <a:rPr lang="en-US" sz="2400" i="1" baseline="-25000" dirty="0"/>
              <a:t>0</a:t>
            </a:r>
            <a:r>
              <a:rPr lang="en-US" sz="2400" dirty="0"/>
              <a:t>: Mean </a:t>
            </a:r>
            <a:r>
              <a:rPr lang="en-US" sz="2400" dirty="0" err="1"/>
              <a:t>lifeExp</a:t>
            </a:r>
            <a:r>
              <a:rPr lang="en-US" sz="2400" dirty="0"/>
              <a:t> is </a:t>
            </a:r>
            <a:r>
              <a:rPr lang="en-US" sz="2400" dirty="0">
                <a:highlight>
                  <a:srgbClr val="FFFF00"/>
                </a:highlight>
              </a:rPr>
              <a:t>same</a:t>
            </a:r>
            <a:r>
              <a:rPr lang="en-US" sz="2400" dirty="0"/>
              <a:t> in </a:t>
            </a:r>
            <a:r>
              <a:rPr lang="en-US" sz="2400" b="1" i="1" dirty="0"/>
              <a:t>Europe</a:t>
            </a:r>
            <a:r>
              <a:rPr lang="en-US" sz="2400" i="1" dirty="0"/>
              <a:t> and </a:t>
            </a:r>
            <a:r>
              <a:rPr lang="en-US" sz="2400" b="1" i="1" dirty="0"/>
              <a:t>Africa</a:t>
            </a:r>
            <a:r>
              <a:rPr lang="en-US" sz="2400" dirty="0"/>
              <a:t>. 	(null)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400" i="1" dirty="0"/>
              <a:t>H</a:t>
            </a:r>
            <a:r>
              <a:rPr lang="en-GB" sz="2400" i="1" baseline="-25000" dirty="0"/>
              <a:t>A</a:t>
            </a:r>
            <a:r>
              <a:rPr lang="en-GB" sz="2400" dirty="0"/>
              <a:t>: Mean lifeExp </a:t>
            </a:r>
            <a:r>
              <a:rPr lang="en-GB" sz="2400" dirty="0">
                <a:highlight>
                  <a:srgbClr val="FFFF00"/>
                </a:highlight>
              </a:rPr>
              <a:t>differs</a:t>
            </a:r>
            <a:r>
              <a:rPr lang="en-GB" sz="2400" dirty="0"/>
              <a:t> </a:t>
            </a:r>
            <a:r>
              <a:rPr lang="en-US" sz="2400" dirty="0"/>
              <a:t>in </a:t>
            </a:r>
            <a:r>
              <a:rPr lang="en-US" sz="2400" b="1" i="1" dirty="0"/>
              <a:t>Europe</a:t>
            </a:r>
            <a:r>
              <a:rPr lang="en-US" sz="2400" i="1" dirty="0"/>
              <a:t> and </a:t>
            </a:r>
            <a:r>
              <a:rPr lang="en-US" sz="2400" b="1" i="1" dirty="0"/>
              <a:t>Africa</a:t>
            </a:r>
            <a:r>
              <a:rPr lang="en-GB" sz="2400" dirty="0"/>
              <a:t>.	(alternative)</a:t>
            </a:r>
          </a:p>
          <a:p>
            <a:pPr marL="457200" lvl="1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800" dirty="0"/>
              <a:t>t-Tests assume: </a:t>
            </a:r>
          </a:p>
          <a:p>
            <a:pPr marL="914400" lvl="1" indent="-514350">
              <a:buAutoNum type="arabicParenR"/>
            </a:pPr>
            <a:r>
              <a:rPr lang="en-US" sz="2400" dirty="0"/>
              <a:t>Normality, </a:t>
            </a:r>
          </a:p>
          <a:p>
            <a:pPr marL="914400" lvl="1" indent="-514350">
              <a:buAutoNum type="arabicParenR"/>
            </a:pPr>
            <a:r>
              <a:rPr lang="en-US" sz="2400" dirty="0"/>
              <a:t>Equal variances (use </a:t>
            </a:r>
            <a:r>
              <a:rPr lang="en-US" sz="2400" dirty="0" err="1"/>
              <a:t>var.equal</a:t>
            </a:r>
            <a:r>
              <a:rPr lang="en-US" sz="2400" dirty="0"/>
              <a:t> = TRUE/FALSE).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15325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46446D-1EFE-D8A9-CC7E-535986A0BD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t-Test in 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1EAA83-82BE-7C51-4556-89AE078540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371601"/>
            <a:ext cx="10972800" cy="4898570"/>
          </a:xfrm>
          <a:solidFill>
            <a:schemeClr val="bg1"/>
          </a:solidFill>
        </p:spPr>
        <p:txBody>
          <a:bodyPr/>
          <a:lstStyle/>
          <a:p>
            <a:pPr marL="0" indent="0">
              <a:buNone/>
            </a:pPr>
            <a:r>
              <a:rPr lang="en-GB" sz="2400" b="1" dirty="0"/>
              <a:t>R Code (Two-Sample)</a:t>
            </a:r>
            <a:r>
              <a:rPr lang="en-GB" sz="2400" dirty="0"/>
              <a:t>:</a:t>
            </a:r>
            <a:endParaRPr lang="en-US" altLang="en-US" sz="2400" dirty="0">
              <a:solidFill>
                <a:srgbClr val="494949"/>
              </a:solidFill>
              <a:latin typeface="Menlo"/>
            </a:endParaRPr>
          </a:p>
          <a:p>
            <a:pPr marL="0" indent="0">
              <a:buNone/>
            </a:pPr>
            <a:r>
              <a:rPr lang="en-US" altLang="en-US" sz="1600" dirty="0" err="1">
                <a:solidFill>
                  <a:srgbClr val="494949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europe</a:t>
            </a:r>
            <a:r>
              <a:rPr lang="en-US" altLang="en-US" sz="1600" dirty="0">
                <a:solidFill>
                  <a:srgbClr val="494949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US" altLang="en-US" sz="1600" dirty="0">
                <a:solidFill>
                  <a:srgbClr val="4078F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&lt;-</a:t>
            </a:r>
            <a:r>
              <a:rPr lang="en-US" altLang="en-US" sz="1600" dirty="0">
                <a:solidFill>
                  <a:srgbClr val="494949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US" altLang="en-US" sz="1600" dirty="0" err="1">
                <a:solidFill>
                  <a:srgbClr val="494949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gapminder</a:t>
            </a:r>
            <a:r>
              <a:rPr lang="en-US" altLang="en-US" sz="1600" dirty="0">
                <a:solidFill>
                  <a:srgbClr val="494949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US" altLang="en-US" sz="1600" dirty="0">
                <a:solidFill>
                  <a:srgbClr val="4078F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%&gt;%</a:t>
            </a:r>
            <a:r>
              <a:rPr lang="en-US" altLang="en-US" sz="1600" dirty="0">
                <a:solidFill>
                  <a:srgbClr val="494949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filter</a:t>
            </a:r>
            <a:r>
              <a:rPr lang="en-US" altLang="en-US" sz="1600" dirty="0">
                <a:solidFill>
                  <a:srgbClr val="383A4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</a:t>
            </a:r>
            <a:r>
              <a:rPr lang="en-US" altLang="en-US" sz="1600" dirty="0">
                <a:solidFill>
                  <a:srgbClr val="494949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continent </a:t>
            </a:r>
            <a:r>
              <a:rPr lang="en-US" altLang="en-US" sz="1600" dirty="0">
                <a:solidFill>
                  <a:srgbClr val="4078F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==</a:t>
            </a:r>
            <a:r>
              <a:rPr lang="en-US" altLang="en-US" sz="1600" dirty="0">
                <a:solidFill>
                  <a:srgbClr val="494949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US" altLang="en-US" sz="1600" dirty="0">
                <a:solidFill>
                  <a:srgbClr val="50A14F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"Europe"</a:t>
            </a:r>
            <a:r>
              <a:rPr lang="en-US" altLang="en-US" sz="1600" dirty="0">
                <a:solidFill>
                  <a:srgbClr val="383A4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)</a:t>
            </a:r>
            <a:r>
              <a:rPr lang="en-US" altLang="en-US" sz="1600" dirty="0">
                <a:solidFill>
                  <a:srgbClr val="494949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US" altLang="en-US" sz="1600" dirty="0">
                <a:solidFill>
                  <a:srgbClr val="4078F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%&gt;%</a:t>
            </a:r>
            <a:r>
              <a:rPr lang="en-US" altLang="en-US" sz="1600" dirty="0">
                <a:solidFill>
                  <a:srgbClr val="494949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pull</a:t>
            </a:r>
            <a:r>
              <a:rPr lang="en-US" altLang="en-US" sz="1600" dirty="0">
                <a:solidFill>
                  <a:srgbClr val="383A4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</a:t>
            </a:r>
            <a:r>
              <a:rPr lang="en-US" altLang="en-US" sz="1600" dirty="0" err="1">
                <a:solidFill>
                  <a:srgbClr val="494949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lifeExp</a:t>
            </a:r>
            <a:r>
              <a:rPr lang="en-US" altLang="en-US" sz="1600" dirty="0">
                <a:solidFill>
                  <a:srgbClr val="383A4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)</a:t>
            </a:r>
            <a:r>
              <a:rPr lang="en-US" altLang="en-US" sz="1600" dirty="0">
                <a:solidFill>
                  <a:srgbClr val="494949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</a:p>
          <a:p>
            <a:pPr marL="0" indent="0">
              <a:buNone/>
            </a:pPr>
            <a:r>
              <a:rPr lang="en-US" altLang="en-US" sz="1600" dirty="0" err="1">
                <a:solidFill>
                  <a:srgbClr val="494949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africa</a:t>
            </a:r>
            <a:r>
              <a:rPr lang="en-US" altLang="en-US" sz="1600" dirty="0">
                <a:solidFill>
                  <a:srgbClr val="494949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US" altLang="en-US" sz="1600" dirty="0">
                <a:solidFill>
                  <a:srgbClr val="4078F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&lt;-</a:t>
            </a:r>
            <a:r>
              <a:rPr lang="en-US" altLang="en-US" sz="1600" dirty="0">
                <a:solidFill>
                  <a:srgbClr val="494949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US" altLang="en-US" sz="1600" dirty="0" err="1">
                <a:solidFill>
                  <a:srgbClr val="494949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gapminder</a:t>
            </a:r>
            <a:r>
              <a:rPr lang="en-US" altLang="en-US" sz="1600" dirty="0">
                <a:solidFill>
                  <a:srgbClr val="494949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US" altLang="en-US" sz="1600" dirty="0">
                <a:solidFill>
                  <a:srgbClr val="4078F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%&gt;%</a:t>
            </a:r>
            <a:r>
              <a:rPr lang="en-US" altLang="en-US" sz="1600" dirty="0">
                <a:solidFill>
                  <a:srgbClr val="494949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filter</a:t>
            </a:r>
            <a:r>
              <a:rPr lang="en-US" altLang="en-US" sz="1600" dirty="0">
                <a:solidFill>
                  <a:srgbClr val="383A4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</a:t>
            </a:r>
            <a:r>
              <a:rPr lang="en-US" altLang="en-US" sz="1600" dirty="0">
                <a:solidFill>
                  <a:srgbClr val="494949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continent </a:t>
            </a:r>
            <a:r>
              <a:rPr lang="en-US" altLang="en-US" sz="1600" dirty="0">
                <a:solidFill>
                  <a:srgbClr val="4078F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==</a:t>
            </a:r>
            <a:r>
              <a:rPr lang="en-US" altLang="en-US" sz="1600" dirty="0">
                <a:solidFill>
                  <a:srgbClr val="494949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US" altLang="en-US" sz="1600" dirty="0">
                <a:solidFill>
                  <a:srgbClr val="50A14F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"Africa"</a:t>
            </a:r>
            <a:r>
              <a:rPr lang="en-US" altLang="en-US" sz="1600" dirty="0">
                <a:solidFill>
                  <a:srgbClr val="383A4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)</a:t>
            </a:r>
            <a:r>
              <a:rPr lang="en-US" altLang="en-US" sz="1600" dirty="0">
                <a:solidFill>
                  <a:srgbClr val="494949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US" altLang="en-US" sz="1600" dirty="0">
                <a:solidFill>
                  <a:srgbClr val="4078F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%&gt;%</a:t>
            </a:r>
            <a:r>
              <a:rPr lang="en-US" altLang="en-US" sz="1600" dirty="0">
                <a:solidFill>
                  <a:srgbClr val="494949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pull</a:t>
            </a:r>
            <a:r>
              <a:rPr lang="en-US" altLang="en-US" sz="1600" dirty="0">
                <a:solidFill>
                  <a:srgbClr val="383A4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</a:t>
            </a:r>
            <a:r>
              <a:rPr lang="en-US" altLang="en-US" sz="1600" dirty="0" err="1">
                <a:solidFill>
                  <a:srgbClr val="494949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lifeExp</a:t>
            </a:r>
            <a:r>
              <a:rPr lang="en-US" altLang="en-US" sz="1600" dirty="0">
                <a:solidFill>
                  <a:srgbClr val="383A4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)</a:t>
            </a:r>
            <a:r>
              <a:rPr lang="en-US" altLang="en-US" sz="1600" dirty="0">
                <a:solidFill>
                  <a:srgbClr val="494949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</a:p>
          <a:p>
            <a:pPr marL="0" indent="0">
              <a:buNone/>
            </a:pPr>
            <a:r>
              <a:rPr lang="en-US" altLang="en-US" sz="1600" dirty="0" err="1">
                <a:solidFill>
                  <a:srgbClr val="494949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t.test</a:t>
            </a:r>
            <a:r>
              <a:rPr lang="en-US" altLang="en-US" sz="1600" dirty="0">
                <a:solidFill>
                  <a:srgbClr val="383A4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</a:t>
            </a:r>
            <a:r>
              <a:rPr lang="en-US" altLang="en-US" sz="1600" dirty="0" err="1">
                <a:solidFill>
                  <a:srgbClr val="494949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europe</a:t>
            </a:r>
            <a:r>
              <a:rPr lang="en-US" altLang="en-US" sz="1600" dirty="0">
                <a:solidFill>
                  <a:srgbClr val="383A4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,</a:t>
            </a:r>
            <a:r>
              <a:rPr lang="en-US" altLang="en-US" sz="1600" dirty="0">
                <a:solidFill>
                  <a:srgbClr val="494949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US" altLang="en-US" sz="1600" dirty="0" err="1">
                <a:solidFill>
                  <a:srgbClr val="494949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africa</a:t>
            </a:r>
            <a:r>
              <a:rPr lang="en-US" altLang="en-US" sz="1600" dirty="0">
                <a:solidFill>
                  <a:srgbClr val="383A4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)</a:t>
            </a:r>
            <a:r>
              <a:rPr lang="en-US" altLang="en-US" sz="1600" dirty="0">
                <a:solidFill>
                  <a:srgbClr val="494949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endParaRPr lang="en-US" altLang="en-US" sz="4000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US" sz="2000" i="1" dirty="0"/>
              <a:t>"Interpretation: p &lt; 0.05 → Reject H0H0​. Europe’s mean life expectancy is significantly higher."</a:t>
            </a:r>
            <a:endParaRPr lang="en-GB" sz="2000" dirty="0"/>
          </a:p>
          <a:p>
            <a:pPr marL="0" indent="0">
              <a:buNone/>
            </a:pPr>
            <a:endParaRPr lang="en-US" sz="2000" b="1" dirty="0"/>
          </a:p>
          <a:p>
            <a:pPr marL="0" indent="0">
              <a:buNone/>
            </a:pPr>
            <a:r>
              <a:rPr lang="en-US" sz="1800" dirty="0"/>
              <a:t>Summary:</a:t>
            </a:r>
          </a:p>
          <a:p>
            <a:r>
              <a:rPr lang="en-US" sz="1800" dirty="0"/>
              <a:t>Europe’s average life expectancy is significantly higher than Africa’s (by ~22–24 years).</a:t>
            </a:r>
          </a:p>
          <a:p>
            <a:r>
              <a:rPr lang="en-US" sz="1800" dirty="0"/>
              <a:t>The difference is not due to random chance (p-value ≈ 0).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1D61D3BE-8650-52D8-B8BE-4849D49B87B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90100"/>
            <a:ext cx="65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19A94B3-3556-7B1C-7AD6-568413FAE5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64714" y="2514601"/>
            <a:ext cx="5717210" cy="176800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4786641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CB5FD3-70C2-0F9F-2D27-A2EEE04B5B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t-Tests - Interpretation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B06D52-066F-F937-DD4D-1EF4D3C862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392" y="1238534"/>
            <a:ext cx="7074279" cy="5344828"/>
          </a:xfrm>
          <a:solidFill>
            <a:schemeClr val="bg1"/>
          </a:solidFill>
        </p:spPr>
        <p:txBody>
          <a:bodyPr/>
          <a:lstStyle/>
          <a:p>
            <a:pPr marL="0" indent="0">
              <a:buNone/>
            </a:pPr>
            <a:r>
              <a:rPr lang="en-US" sz="1400" b="1" dirty="0"/>
              <a:t>Test Statistic (t = 49.551)</a:t>
            </a:r>
          </a:p>
          <a:p>
            <a:r>
              <a:rPr lang="en-US" sz="1400" dirty="0"/>
              <a:t>The t-value measures how many standard errors the difference between the two means is from zero.</a:t>
            </a:r>
          </a:p>
          <a:p>
            <a:r>
              <a:rPr lang="en-US" sz="1400" dirty="0"/>
              <a:t>A large absolute t-value (here, 49.551) indicates a very significant difference between groups.</a:t>
            </a:r>
          </a:p>
          <a:p>
            <a:pPr marL="0" indent="0">
              <a:buNone/>
            </a:pPr>
            <a:r>
              <a:rPr lang="en-US" sz="1400" b="1" dirty="0"/>
              <a:t>Degrees of Freedom (</a:t>
            </a:r>
            <a:r>
              <a:rPr lang="en-US" sz="1400" b="1" dirty="0" err="1"/>
              <a:t>df</a:t>
            </a:r>
            <a:r>
              <a:rPr lang="en-US" sz="1400" b="1" dirty="0"/>
              <a:t> = 981.2)</a:t>
            </a:r>
          </a:p>
          <a:p>
            <a:r>
              <a:rPr lang="en-US" sz="1400" dirty="0"/>
              <a:t>Adjusted for unequal variances (Welch test). Higher </a:t>
            </a:r>
            <a:r>
              <a:rPr lang="en-US" sz="1400" dirty="0" err="1"/>
              <a:t>df</a:t>
            </a:r>
            <a:r>
              <a:rPr lang="en-US" sz="1400" dirty="0"/>
              <a:t> = more precise estimate.</a:t>
            </a:r>
          </a:p>
          <a:p>
            <a:r>
              <a:rPr lang="en-US" sz="1400" dirty="0"/>
              <a:t>Non-integer due to Welch’s correction (no assumption of equal variances).</a:t>
            </a:r>
          </a:p>
          <a:p>
            <a:pPr marL="0" indent="0">
              <a:buNone/>
            </a:pPr>
            <a:r>
              <a:rPr lang="en-US" sz="1400" b="1" dirty="0"/>
              <a:t>p-value (&lt; 2.2e-16)</a:t>
            </a:r>
          </a:p>
          <a:p>
            <a:r>
              <a:rPr lang="en-US" sz="1400" dirty="0"/>
              <a:t>Extremely small (practically 0), meaning the difference is statistically significant.</a:t>
            </a:r>
          </a:p>
          <a:p>
            <a:r>
              <a:rPr lang="en-US" sz="1400" dirty="0"/>
              <a:t>Conclusion: Reject the null hypothesis (H0​) that the means are equal.</a:t>
            </a:r>
          </a:p>
          <a:p>
            <a:pPr marL="0" indent="0">
              <a:buNone/>
            </a:pPr>
            <a:r>
              <a:rPr lang="en-US" sz="1400" b="1" dirty="0"/>
              <a:t>Alternative Hypothesis</a:t>
            </a:r>
          </a:p>
          <a:p>
            <a:r>
              <a:rPr lang="en-US" sz="1400" dirty="0"/>
              <a:t>The true difference in means is not equal to 0 (two-tailed test).</a:t>
            </a:r>
          </a:p>
          <a:p>
            <a:r>
              <a:rPr lang="en-US" sz="1400" dirty="0"/>
              <a:t>Supported by the data.</a:t>
            </a:r>
          </a:p>
          <a:p>
            <a:pPr marL="0" indent="0">
              <a:buNone/>
            </a:pPr>
            <a:r>
              <a:rPr lang="en-US" sz="1400" b="1" dirty="0"/>
              <a:t>95% Confidence Interval (22.13 to 23.95)</a:t>
            </a:r>
            <a:endParaRPr lang="en-US" sz="1400" dirty="0"/>
          </a:p>
          <a:p>
            <a:r>
              <a:rPr lang="en-US" sz="1400" dirty="0"/>
              <a:t>We are 95% confident the true mean difference in life expectancy (Europe − Africa) lies between 22.1 and 24.0 years.</a:t>
            </a:r>
          </a:p>
          <a:p>
            <a:r>
              <a:rPr lang="en-US" sz="1400" dirty="0"/>
              <a:t>Does not include 0 → Supports significance.</a:t>
            </a:r>
          </a:p>
          <a:p>
            <a:pPr marL="0" indent="0">
              <a:buNone/>
            </a:pPr>
            <a:r>
              <a:rPr lang="en-US" sz="1400" b="1" dirty="0"/>
              <a:t>Sample Estimates</a:t>
            </a:r>
          </a:p>
          <a:p>
            <a:r>
              <a:rPr lang="en-US" sz="1400" dirty="0"/>
              <a:t>Europe: Mean life expectancy = 71.9 years.</a:t>
            </a:r>
          </a:p>
          <a:p>
            <a:r>
              <a:rPr lang="en-US" sz="1400" dirty="0"/>
              <a:t>Africa: Mean life expectancy = 48.9 years.</a:t>
            </a:r>
            <a:endParaRPr lang="en-GB" sz="1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60C0CAB-5188-E7F2-9C2A-02CB35A534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02742" y="2838373"/>
            <a:ext cx="5143538" cy="1590687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10667155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26A57AF-8691-BB1D-2E9F-16293ADFF62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61" t="3178" r="2014" b="2772"/>
          <a:stretch>
            <a:fillRect/>
          </a:stretch>
        </p:blipFill>
        <p:spPr>
          <a:xfrm>
            <a:off x="501650" y="1306268"/>
            <a:ext cx="3886200" cy="239418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BF65D66-23C0-F2D5-B486-15F88FAC93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Simple Linear Regression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23B175-E4CD-5787-F6A3-6876D88F9C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5480" y="3805483"/>
            <a:ext cx="10496419" cy="3924299"/>
          </a:xfrm>
        </p:spPr>
        <p:txBody>
          <a:bodyPr/>
          <a:lstStyle/>
          <a:p>
            <a:pPr marL="0" indent="0">
              <a:buNone/>
            </a:pPr>
            <a:r>
              <a:rPr lang="en-US" altLang="en-US" sz="2000" b="1" dirty="0">
                <a:solidFill>
                  <a:srgbClr val="494949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model </a:t>
            </a:r>
            <a:r>
              <a:rPr lang="en-US" altLang="en-US" sz="2000" b="1" dirty="0">
                <a:solidFill>
                  <a:srgbClr val="4078F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&lt;-</a:t>
            </a:r>
            <a:r>
              <a:rPr lang="en-US" altLang="en-US" sz="2000" b="1" dirty="0">
                <a:solidFill>
                  <a:srgbClr val="494949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US" altLang="en-US" sz="2000" b="1" dirty="0" err="1">
                <a:solidFill>
                  <a:srgbClr val="494949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lm</a:t>
            </a:r>
            <a:r>
              <a:rPr lang="en-US" altLang="en-US" sz="2000" b="1" dirty="0">
                <a:solidFill>
                  <a:srgbClr val="383A4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</a:t>
            </a:r>
            <a:r>
              <a:rPr lang="en-US" altLang="en-US" sz="2000" b="1" dirty="0" err="1">
                <a:solidFill>
                  <a:srgbClr val="494949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lifeExp</a:t>
            </a:r>
            <a:r>
              <a:rPr lang="en-US" altLang="en-US" sz="2000" b="1" dirty="0">
                <a:solidFill>
                  <a:srgbClr val="494949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US" altLang="en-US" sz="2000" b="1" dirty="0">
                <a:solidFill>
                  <a:srgbClr val="4078F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~</a:t>
            </a:r>
            <a:r>
              <a:rPr lang="en-US" altLang="en-US" sz="2000" b="1" dirty="0">
                <a:solidFill>
                  <a:srgbClr val="494949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US" altLang="en-US" sz="2000" b="1" dirty="0" err="1">
                <a:solidFill>
                  <a:srgbClr val="494949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gdpPercap</a:t>
            </a:r>
            <a:r>
              <a:rPr lang="en-US" altLang="en-US" sz="2000" b="1" dirty="0">
                <a:solidFill>
                  <a:srgbClr val="383A4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,</a:t>
            </a:r>
            <a:r>
              <a:rPr lang="en-US" altLang="en-US" sz="2000" b="1" dirty="0">
                <a:solidFill>
                  <a:srgbClr val="494949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data </a:t>
            </a:r>
            <a:r>
              <a:rPr lang="en-US" altLang="en-US" sz="2000" b="1" dirty="0">
                <a:solidFill>
                  <a:srgbClr val="4078F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=</a:t>
            </a:r>
            <a:r>
              <a:rPr lang="en-US" altLang="en-US" sz="2000" b="1" dirty="0">
                <a:solidFill>
                  <a:srgbClr val="494949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US" altLang="en-US" sz="2000" b="1" dirty="0" err="1">
                <a:solidFill>
                  <a:srgbClr val="494949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gapminder</a:t>
            </a:r>
            <a:r>
              <a:rPr lang="en-US" altLang="en-US" sz="2000" b="1" dirty="0">
                <a:solidFill>
                  <a:srgbClr val="383A4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)</a:t>
            </a:r>
            <a:r>
              <a:rPr lang="en-US" altLang="en-US" sz="2000" b="1" dirty="0">
                <a:solidFill>
                  <a:srgbClr val="494949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</a:p>
          <a:p>
            <a:pPr marL="0" indent="0">
              <a:buNone/>
            </a:pPr>
            <a:r>
              <a:rPr lang="en-US" altLang="en-US" sz="2000" b="1" dirty="0">
                <a:solidFill>
                  <a:srgbClr val="494949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summary</a:t>
            </a:r>
            <a:r>
              <a:rPr lang="en-US" altLang="en-US" sz="2000" b="1" dirty="0">
                <a:solidFill>
                  <a:srgbClr val="383A4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</a:t>
            </a:r>
            <a:r>
              <a:rPr lang="en-US" altLang="en-US" sz="2000" b="1" dirty="0">
                <a:solidFill>
                  <a:srgbClr val="494949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model</a:t>
            </a:r>
            <a:r>
              <a:rPr lang="en-US" altLang="en-US" sz="2000" b="1" dirty="0">
                <a:solidFill>
                  <a:srgbClr val="383A4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)</a:t>
            </a:r>
            <a:r>
              <a:rPr lang="en-US" altLang="en-US" sz="2000" b="1" dirty="0">
                <a:solidFill>
                  <a:srgbClr val="494949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endParaRPr lang="en-US" altLang="en-US" sz="4800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7683CDC-1AEF-35D6-3D2B-567D5729D6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70" y="1703930"/>
            <a:ext cx="4733960" cy="723905"/>
          </a:xfrm>
          <a:prstGeom prst="rect">
            <a:avLst/>
          </a:prstGeom>
        </p:spPr>
      </p:pic>
      <p:sp>
        <p:nvSpPr>
          <p:cNvPr id="7" name="Rectangle 1">
            <a:extLst>
              <a:ext uri="{FF2B5EF4-FFF2-40B4-BE49-F238E27FC236}">
                <a16:creationId xmlns:a16="http://schemas.microsoft.com/office/drawing/2014/main" id="{41ABB49C-8DB7-D8D6-A6D0-F9A46386C740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90100"/>
            <a:ext cx="65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C39BB60-FA60-F8E1-F1BE-76C30CCC1AA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77039" y="4121150"/>
            <a:ext cx="4939246" cy="2667000"/>
          </a:xfrm>
          <a:prstGeom prst="rect">
            <a:avLst/>
          </a:prstGeom>
          <a:solidFill>
            <a:srgbClr val="FFFFFF">
              <a:shade val="85000"/>
            </a:srgbClr>
          </a:solidFill>
          <a:ln w="12700" cap="sq">
            <a:solidFill>
              <a:srgbClr val="0070C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4D88B54-47D4-A0CF-3FDD-3F4B724A1470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1539" t="34586" b="-1498"/>
          <a:stretch>
            <a:fillRect/>
          </a:stretch>
        </p:blipFill>
        <p:spPr>
          <a:xfrm>
            <a:off x="2039927" y="5551732"/>
            <a:ext cx="4859312" cy="695882"/>
          </a:xfrm>
          <a:prstGeom prst="rect">
            <a:avLst/>
          </a:prstGeom>
          <a:ln>
            <a:solidFill>
              <a:schemeClr val="tx2"/>
            </a:solidFill>
          </a:ln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A18CC3A7-BA92-68F3-5AC9-35AE171E98F9}"/>
              </a:ext>
            </a:extLst>
          </p:cNvPr>
          <p:cNvSpPr txBox="1"/>
          <p:nvPr/>
        </p:nvSpPr>
        <p:spPr>
          <a:xfrm>
            <a:off x="5734050" y="2743502"/>
            <a:ext cx="38227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Coefficients: </a:t>
            </a:r>
            <a:r>
              <a:rPr lang="el-GR" dirty="0">
                <a:solidFill>
                  <a:schemeClr val="tx2"/>
                </a:solidFill>
              </a:rPr>
              <a:t>β0​+β1</a:t>
            </a:r>
          </a:p>
        </p:txBody>
      </p:sp>
    </p:spTree>
    <p:extLst>
      <p:ext uri="{BB962C8B-B14F-4D97-AF65-F5344CB8AC3E}">
        <p14:creationId xmlns:p14="http://schemas.microsoft.com/office/powerpoint/2010/main" val="256736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135CF1-A06F-A4A9-25E0-78F67592D8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CA4771-DA6F-3851-09F0-7082236B9B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Simple Linear Regression</a:t>
            </a:r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8722852C-00BC-C6C0-9CE1-EB374DF95D87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90100"/>
            <a:ext cx="65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DC28503-ADC6-DBED-6EF4-EE35E365A1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600" y="3684678"/>
            <a:ext cx="4939246" cy="2667000"/>
          </a:xfrm>
          <a:prstGeom prst="rect">
            <a:avLst/>
          </a:prstGeom>
          <a:solidFill>
            <a:srgbClr val="FFFFFF">
              <a:shade val="85000"/>
            </a:srgbClr>
          </a:solidFill>
          <a:ln w="12700" cap="sq">
            <a:solidFill>
              <a:srgbClr val="0070C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B21B80C-C9FE-E4A7-6C6F-FE20ADF1EC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1539" t="34586" b="-1498"/>
          <a:stretch>
            <a:fillRect/>
          </a:stretch>
        </p:blipFill>
        <p:spPr>
          <a:xfrm>
            <a:off x="695731" y="2868366"/>
            <a:ext cx="4258983" cy="609911"/>
          </a:xfrm>
          <a:prstGeom prst="rect">
            <a:avLst/>
          </a:prstGeom>
          <a:ln>
            <a:solidFill>
              <a:schemeClr val="tx2"/>
            </a:solidFill>
          </a:ln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F97DEFD-9DB6-3F88-9519-2562A4A99D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53150" y="1376427"/>
            <a:ext cx="5740400" cy="4203699"/>
          </a:xfrm>
        </p:spPr>
        <p:txBody>
          <a:bodyPr/>
          <a:lstStyle/>
          <a:p>
            <a:pPr marL="0" indent="0">
              <a:buNone/>
            </a:pPr>
            <a:r>
              <a:rPr lang="en-US" sz="1600" b="1" i="1" dirty="0"/>
              <a:t>Coefficient</a:t>
            </a:r>
            <a:r>
              <a:rPr lang="en-US" sz="1600" b="1" dirty="0"/>
              <a:t> Interpretation</a:t>
            </a:r>
          </a:p>
          <a:p>
            <a:pPr marL="0" indent="0">
              <a:buNone/>
            </a:pPr>
            <a:r>
              <a:rPr lang="en-US" sz="1600" dirty="0"/>
              <a:t>(Intercept) = 53.96</a:t>
            </a:r>
          </a:p>
          <a:p>
            <a:r>
              <a:rPr lang="en-US" sz="1600" i="1" dirty="0"/>
              <a:t>Meaning</a:t>
            </a:r>
            <a:r>
              <a:rPr lang="en-US" sz="1600" dirty="0"/>
              <a:t>: When </a:t>
            </a:r>
            <a:r>
              <a:rPr lang="en-US" sz="1600" dirty="0" err="1"/>
              <a:t>gdpPercap</a:t>
            </a:r>
            <a:r>
              <a:rPr lang="en-US" sz="1600" dirty="0"/>
              <a:t> is $0, the predicted life expectancy is 53.96 years.</a:t>
            </a:r>
          </a:p>
          <a:p>
            <a:r>
              <a:rPr lang="en-US" sz="1600" i="1" dirty="0"/>
              <a:t>Caution</a:t>
            </a:r>
            <a:r>
              <a:rPr lang="en-US" sz="1600" dirty="0"/>
              <a:t>: Extrapolation beyond data range (GDP = $0 is unrealistic).</a:t>
            </a:r>
          </a:p>
          <a:p>
            <a:endParaRPr lang="en-US" sz="1600" dirty="0"/>
          </a:p>
          <a:p>
            <a:pPr marL="0" indent="0">
              <a:buNone/>
            </a:pPr>
            <a:r>
              <a:rPr lang="en-US" sz="1600" dirty="0" err="1"/>
              <a:t>gdpPercap</a:t>
            </a:r>
            <a:r>
              <a:rPr lang="en-US" sz="1600" dirty="0"/>
              <a:t> = 0.0007649</a:t>
            </a:r>
          </a:p>
          <a:p>
            <a:r>
              <a:rPr lang="en-US" sz="1600" i="1" dirty="0"/>
              <a:t>Meaning</a:t>
            </a:r>
            <a:r>
              <a:rPr lang="en-US" sz="1600" dirty="0"/>
              <a:t>: For every $1,000 increase in GDP per capita, life expectancy increases by ~0.76 years (since 0.0007649×1000=0.7649).</a:t>
            </a:r>
          </a:p>
          <a:p>
            <a:r>
              <a:rPr lang="en-US" sz="1600" i="1" dirty="0"/>
              <a:t>Statistical Significance</a:t>
            </a:r>
            <a:r>
              <a:rPr lang="en-US" sz="1600" dirty="0"/>
              <a:t>:</a:t>
            </a:r>
          </a:p>
          <a:p>
            <a:pPr lvl="1"/>
            <a:r>
              <a:rPr lang="en-US" sz="1200" dirty="0"/>
              <a:t>Extr</a:t>
            </a:r>
            <a:r>
              <a:rPr lang="en-US" sz="1400" dirty="0"/>
              <a:t>emely significant (p &lt; 2.2e-16).</a:t>
            </a:r>
          </a:p>
          <a:p>
            <a:pPr lvl="1"/>
            <a:r>
              <a:rPr lang="en-US" sz="1400" dirty="0"/>
              <a:t>The effect of GDP on life expectancy is not due to chance.</a:t>
            </a:r>
            <a:endParaRPr lang="en-GB" sz="1400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CCA438A-886A-48F4-4499-E4E4A80D854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7638" y="913462"/>
            <a:ext cx="3036353" cy="187623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7A74479A-86FE-2A71-67B5-45F06EDFA4B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35912" y="5538915"/>
            <a:ext cx="4869185" cy="1143000"/>
          </a:xfrm>
          <a:prstGeom prst="rect">
            <a:avLst/>
          </a:prstGeom>
          <a:ln>
            <a:solidFill>
              <a:schemeClr val="tx2"/>
            </a:solidFill>
          </a:ln>
        </p:spPr>
      </p:pic>
    </p:spTree>
    <p:extLst>
      <p:ext uri="{BB962C8B-B14F-4D97-AF65-F5344CB8AC3E}">
        <p14:creationId xmlns:p14="http://schemas.microsoft.com/office/powerpoint/2010/main" val="722543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AC112C-7F3C-CA5C-BEA2-65D6E4B3B4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2E8E8A-9243-B8C7-3DC5-46E2A45046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Multiple Regression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D9FFE3-5300-D3A6-7B31-470B9C8356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550" y="1667965"/>
            <a:ext cx="11817481" cy="3924299"/>
          </a:xfrm>
        </p:spPr>
        <p:txBody>
          <a:bodyPr/>
          <a:lstStyle/>
          <a:p>
            <a:pPr marL="0" indent="0">
              <a:buNone/>
            </a:pPr>
            <a:r>
              <a:rPr lang="en-US" altLang="en-US" sz="1800" b="1" dirty="0" err="1">
                <a:solidFill>
                  <a:srgbClr val="494949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model_multi</a:t>
            </a:r>
            <a:r>
              <a:rPr lang="en-US" altLang="en-US" sz="1800" b="1" dirty="0">
                <a:solidFill>
                  <a:srgbClr val="494949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US" altLang="en-US" sz="1800" b="1" dirty="0">
                <a:solidFill>
                  <a:srgbClr val="4078F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&lt;-</a:t>
            </a:r>
            <a:r>
              <a:rPr lang="en-US" altLang="en-US" sz="1800" b="1" dirty="0">
                <a:solidFill>
                  <a:srgbClr val="494949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US" altLang="en-US" sz="1800" b="1" dirty="0" err="1">
                <a:solidFill>
                  <a:srgbClr val="494949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lm</a:t>
            </a:r>
            <a:r>
              <a:rPr lang="en-US" altLang="en-US" sz="1800" b="1" dirty="0">
                <a:solidFill>
                  <a:srgbClr val="383A4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</a:t>
            </a:r>
            <a:r>
              <a:rPr lang="en-US" altLang="en-US" sz="1800" b="1" dirty="0" err="1">
                <a:solidFill>
                  <a:srgbClr val="494949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lifeExp</a:t>
            </a:r>
            <a:r>
              <a:rPr lang="en-US" altLang="en-US" sz="1800" b="1" dirty="0">
                <a:solidFill>
                  <a:srgbClr val="494949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US" altLang="en-US" sz="1800" b="1" dirty="0">
                <a:solidFill>
                  <a:srgbClr val="4078F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~</a:t>
            </a:r>
            <a:r>
              <a:rPr lang="en-US" altLang="en-US" sz="1800" b="1" dirty="0">
                <a:solidFill>
                  <a:srgbClr val="494949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US" altLang="en-US" sz="1800" b="1" dirty="0" err="1">
                <a:solidFill>
                  <a:srgbClr val="494949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gdpPercap</a:t>
            </a:r>
            <a:r>
              <a:rPr lang="en-US" altLang="en-US" sz="1800" b="1" dirty="0">
                <a:solidFill>
                  <a:srgbClr val="494949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US" altLang="en-US" sz="1800" b="1" dirty="0">
                <a:solidFill>
                  <a:srgbClr val="4078F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+</a:t>
            </a:r>
            <a:r>
              <a:rPr lang="en-US" altLang="en-US" sz="1800" b="1" dirty="0">
                <a:solidFill>
                  <a:srgbClr val="494949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year </a:t>
            </a:r>
            <a:r>
              <a:rPr lang="en-US" altLang="en-US" sz="1800" b="1" dirty="0">
                <a:solidFill>
                  <a:srgbClr val="4078F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+</a:t>
            </a:r>
            <a:r>
              <a:rPr lang="en-US" altLang="en-US" sz="1800" b="1" dirty="0">
                <a:solidFill>
                  <a:srgbClr val="494949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continent</a:t>
            </a:r>
            <a:r>
              <a:rPr lang="en-US" altLang="en-US" sz="1800" b="1" dirty="0">
                <a:solidFill>
                  <a:srgbClr val="383A4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,</a:t>
            </a:r>
            <a:r>
              <a:rPr lang="en-US" altLang="en-US" sz="1800" b="1" dirty="0">
                <a:solidFill>
                  <a:srgbClr val="494949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data </a:t>
            </a:r>
            <a:r>
              <a:rPr lang="en-US" altLang="en-US" sz="1800" b="1" dirty="0">
                <a:solidFill>
                  <a:srgbClr val="4078F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=</a:t>
            </a:r>
            <a:r>
              <a:rPr lang="en-US" altLang="en-US" sz="1800" b="1" dirty="0">
                <a:solidFill>
                  <a:srgbClr val="494949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US" altLang="en-US" sz="1800" b="1" dirty="0" err="1">
                <a:solidFill>
                  <a:srgbClr val="494949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gapminder</a:t>
            </a:r>
            <a:r>
              <a:rPr lang="en-US" altLang="en-US" sz="1800" b="1" dirty="0">
                <a:solidFill>
                  <a:srgbClr val="383A4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)</a:t>
            </a:r>
            <a:r>
              <a:rPr lang="en-US" altLang="en-US" sz="1800" b="1" dirty="0">
                <a:solidFill>
                  <a:srgbClr val="494949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summary</a:t>
            </a:r>
            <a:r>
              <a:rPr lang="en-US" altLang="en-US" sz="1800" b="1" dirty="0">
                <a:solidFill>
                  <a:srgbClr val="383A4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</a:t>
            </a:r>
            <a:r>
              <a:rPr lang="en-US" altLang="en-US" sz="1800" b="1" dirty="0" err="1">
                <a:solidFill>
                  <a:srgbClr val="494949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model_multi</a:t>
            </a:r>
            <a:r>
              <a:rPr lang="en-US" altLang="en-US" sz="1800" b="1" dirty="0">
                <a:solidFill>
                  <a:srgbClr val="383A4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)</a:t>
            </a:r>
            <a:r>
              <a:rPr lang="en-US" altLang="en-US" sz="1800" b="1" dirty="0">
                <a:solidFill>
                  <a:srgbClr val="494949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</a:p>
          <a:p>
            <a:pPr marL="0" indent="0">
              <a:buNone/>
            </a:pPr>
            <a:r>
              <a:rPr lang="en-US" altLang="en-US" sz="1800" dirty="0">
                <a:latin typeface="Courier New" panose="02070309020205020404" pitchFamily="49" charset="0"/>
                <a:cs typeface="Courier New" panose="02070309020205020404" pitchFamily="49" charset="0"/>
              </a:rPr>
              <a:t># Adding continent captures group differences.</a:t>
            </a:r>
          </a:p>
          <a:p>
            <a:pPr marL="0" indent="0" algn="ctr">
              <a:buNone/>
            </a:pPr>
            <a:endParaRPr lang="en-GB" sz="2800" b="1" i="1" dirty="0"/>
          </a:p>
          <a:p>
            <a:pPr marL="0" indent="0">
              <a:buNone/>
            </a:pPr>
            <a:r>
              <a:rPr lang="en-GB" sz="2400" b="1" dirty="0">
                <a:latin typeface="Courier New" panose="02070309020205020404" pitchFamily="49" charset="0"/>
                <a:cs typeface="Courier New" panose="02070309020205020404" pitchFamily="49" charset="0"/>
              </a:rPr>
              <a:t>lifeExp</a:t>
            </a:r>
            <a:r>
              <a:rPr lang="en-GB" sz="2400" dirty="0">
                <a:latin typeface="Courier New" panose="02070309020205020404" pitchFamily="49" charset="0"/>
                <a:cs typeface="Courier New" panose="02070309020205020404" pitchFamily="49" charset="0"/>
              </a:rPr>
              <a:t>=</a:t>
            </a:r>
            <a:r>
              <a:rPr lang="el-GR" sz="2400" i="1" dirty="0">
                <a:latin typeface="Courier New" panose="02070309020205020404" pitchFamily="49" charset="0"/>
                <a:cs typeface="Courier New" panose="02070309020205020404" pitchFamily="49" charset="0"/>
              </a:rPr>
              <a:t>β</a:t>
            </a:r>
            <a:r>
              <a:rPr lang="el-GR" sz="2400" dirty="0">
                <a:latin typeface="Courier New" panose="02070309020205020404" pitchFamily="49" charset="0"/>
                <a:cs typeface="Courier New" panose="02070309020205020404" pitchFamily="49" charset="0"/>
              </a:rPr>
              <a:t>0​+</a:t>
            </a:r>
            <a:r>
              <a:rPr lang="en-GB" sz="2400" dirty="0">
                <a:latin typeface="Courier New" panose="02070309020205020404" pitchFamily="49" charset="0"/>
                <a:cs typeface="Courier New" panose="02070309020205020404" pitchFamily="49" charset="0"/>
              </a:rPr>
              <a:t>(</a:t>
            </a:r>
            <a:r>
              <a:rPr lang="el-GR" sz="2400" i="1" dirty="0">
                <a:latin typeface="Courier New" panose="02070309020205020404" pitchFamily="49" charset="0"/>
                <a:cs typeface="Courier New" panose="02070309020205020404" pitchFamily="49" charset="0"/>
              </a:rPr>
              <a:t>β</a:t>
            </a:r>
            <a:r>
              <a:rPr lang="el-GR" sz="2400" dirty="0">
                <a:latin typeface="Courier New" panose="02070309020205020404" pitchFamily="49" charset="0"/>
                <a:cs typeface="Courier New" panose="02070309020205020404" pitchFamily="49" charset="0"/>
              </a:rPr>
              <a:t>1​×</a:t>
            </a:r>
            <a:r>
              <a:rPr lang="en-GB" sz="2400" b="1" dirty="0">
                <a:latin typeface="Courier New" panose="02070309020205020404" pitchFamily="49" charset="0"/>
                <a:cs typeface="Courier New" panose="02070309020205020404" pitchFamily="49" charset="0"/>
              </a:rPr>
              <a:t>gdpPercap)</a:t>
            </a:r>
            <a:r>
              <a:rPr lang="en-GB" sz="2400" dirty="0">
                <a:latin typeface="Courier New" panose="02070309020205020404" pitchFamily="49" charset="0"/>
                <a:cs typeface="Courier New" panose="02070309020205020404" pitchFamily="49" charset="0"/>
              </a:rPr>
              <a:t>+ (</a:t>
            </a:r>
            <a:r>
              <a:rPr lang="el-GR" sz="2400" i="1" dirty="0">
                <a:latin typeface="Courier New" panose="02070309020205020404" pitchFamily="49" charset="0"/>
                <a:cs typeface="Courier New" panose="02070309020205020404" pitchFamily="49" charset="0"/>
              </a:rPr>
              <a:t>β</a:t>
            </a:r>
            <a:r>
              <a:rPr lang="en-GB" sz="2400" dirty="0">
                <a:latin typeface="Courier New" panose="02070309020205020404" pitchFamily="49" charset="0"/>
                <a:cs typeface="Courier New" panose="02070309020205020404" pitchFamily="49" charset="0"/>
              </a:rPr>
              <a:t>2</a:t>
            </a:r>
            <a:r>
              <a:rPr lang="el-GR" sz="2400" dirty="0">
                <a:latin typeface="Courier New" panose="02070309020205020404" pitchFamily="49" charset="0"/>
                <a:cs typeface="Courier New" panose="02070309020205020404" pitchFamily="49" charset="0"/>
              </a:rPr>
              <a:t>​×</a:t>
            </a:r>
            <a:r>
              <a:rPr lang="en-GB" sz="2400" b="1" dirty="0">
                <a:latin typeface="Courier New" panose="02070309020205020404" pitchFamily="49" charset="0"/>
                <a:cs typeface="Courier New" panose="02070309020205020404" pitchFamily="49" charset="0"/>
              </a:rPr>
              <a:t>year)</a:t>
            </a:r>
            <a:r>
              <a:rPr lang="en-GB" sz="2400" dirty="0">
                <a:latin typeface="Courier New" panose="02070309020205020404" pitchFamily="49" charset="0"/>
                <a:cs typeface="Courier New" panose="02070309020205020404" pitchFamily="49" charset="0"/>
              </a:rPr>
              <a:t>+ </a:t>
            </a:r>
            <a:r>
              <a:rPr lang="en-GB" sz="2400" i="1" dirty="0">
                <a:latin typeface="Courier New" panose="02070309020205020404" pitchFamily="49" charset="0"/>
                <a:cs typeface="Courier New" panose="02070309020205020404" pitchFamily="49" charset="0"/>
              </a:rPr>
              <a:t>… </a:t>
            </a:r>
            <a:r>
              <a:rPr lang="en-GB" sz="2400" dirty="0">
                <a:latin typeface="Courier New" panose="02070309020205020404" pitchFamily="49" charset="0"/>
                <a:cs typeface="Courier New" panose="02070309020205020404" pitchFamily="49" charset="0"/>
              </a:rPr>
              <a:t>+ </a:t>
            </a:r>
            <a:r>
              <a:rPr lang="el-GR" sz="2400" i="1" dirty="0">
                <a:latin typeface="Courier New" panose="02070309020205020404" pitchFamily="49" charset="0"/>
                <a:cs typeface="Courier New" panose="02070309020205020404" pitchFamily="49" charset="0"/>
              </a:rPr>
              <a:t>ϵ</a:t>
            </a:r>
            <a:endParaRPr lang="en-GB" sz="2400" i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Coefficients : </a:t>
            </a:r>
            <a:r>
              <a:rPr lang="el-GR" i="1" dirty="0">
                <a:latin typeface="Courier New" panose="02070309020205020404" pitchFamily="49" charset="0"/>
                <a:cs typeface="Courier New" panose="02070309020205020404" pitchFamily="49" charset="0"/>
              </a:rPr>
              <a:t>β</a:t>
            </a:r>
            <a:r>
              <a:rPr lang="el-GR" dirty="0">
                <a:latin typeface="Courier New" panose="02070309020205020404" pitchFamily="49" charset="0"/>
                <a:cs typeface="Courier New" panose="02070309020205020404" pitchFamily="49" charset="0"/>
              </a:rPr>
              <a:t>0​</a:t>
            </a:r>
            <a:r>
              <a:rPr lang="en-GB" dirty="0">
                <a:latin typeface="Courier New" panose="02070309020205020404" pitchFamily="49" charset="0"/>
                <a:cs typeface="Courier New" panose="02070309020205020404" pitchFamily="49" charset="0"/>
              </a:rPr>
              <a:t>,</a:t>
            </a:r>
            <a:r>
              <a:rPr lang="el-GR" i="1" dirty="0">
                <a:latin typeface="Courier New" panose="02070309020205020404" pitchFamily="49" charset="0"/>
                <a:cs typeface="Courier New" panose="02070309020205020404" pitchFamily="49" charset="0"/>
              </a:rPr>
              <a:t>β</a:t>
            </a:r>
            <a:r>
              <a:rPr lang="el-GR" dirty="0">
                <a:latin typeface="Courier New" panose="02070309020205020404" pitchFamily="49" charset="0"/>
                <a:cs typeface="Courier New" panose="02070309020205020404" pitchFamily="49" charset="0"/>
              </a:rPr>
              <a:t>1</a:t>
            </a:r>
            <a:r>
              <a:rPr lang="en-GB" dirty="0">
                <a:latin typeface="Courier New" panose="02070309020205020404" pitchFamily="49" charset="0"/>
                <a:cs typeface="Courier New" panose="02070309020205020404" pitchFamily="49" charset="0"/>
              </a:rPr>
              <a:t>,</a:t>
            </a:r>
            <a:r>
              <a:rPr lang="el-GR" i="1" dirty="0">
                <a:latin typeface="Courier New" panose="02070309020205020404" pitchFamily="49" charset="0"/>
                <a:cs typeface="Courier New" panose="02070309020205020404" pitchFamily="49" charset="0"/>
              </a:rPr>
              <a:t>β</a:t>
            </a:r>
            <a:r>
              <a:rPr lang="en-GB" dirty="0">
                <a:latin typeface="Courier New" panose="02070309020205020404" pitchFamily="49" charset="0"/>
                <a:cs typeface="Courier New" panose="02070309020205020404" pitchFamily="49" charset="0"/>
              </a:rPr>
              <a:t>2,</a:t>
            </a:r>
            <a:r>
              <a:rPr lang="el-GR" i="1" dirty="0">
                <a:latin typeface="Courier New" panose="02070309020205020404" pitchFamily="49" charset="0"/>
                <a:cs typeface="Courier New" panose="02070309020205020404" pitchFamily="49" charset="0"/>
              </a:rPr>
              <a:t>β</a:t>
            </a:r>
            <a:r>
              <a:rPr lang="en-GB" i="1" dirty="0">
                <a:latin typeface="Courier New" panose="02070309020205020404" pitchFamily="49" charset="0"/>
                <a:cs typeface="Courier New" panose="02070309020205020404" pitchFamily="49" charset="0"/>
              </a:rPr>
              <a:t>3</a:t>
            </a:r>
            <a:endParaRPr lang="en-GB" dirty="0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CABF9E3F-DBC3-2F36-CC30-2983E3E0B5B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90100"/>
            <a:ext cx="65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8947DBA-E702-56FC-49CA-7626ADE04D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6007" y="3698246"/>
            <a:ext cx="5486440" cy="3352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334856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EDE0AD-BD89-0194-FEEB-F08E58BB1E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Recap &amp; Q&amp;A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F74C02-C4E5-799E-B8EA-CD2F6987E0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Key Takeaways:</a:t>
            </a:r>
          </a:p>
          <a:p>
            <a:pPr lvl="1"/>
            <a:r>
              <a:rPr lang="en-US" dirty="0"/>
              <a:t>Correlation quantifies relationships.</a:t>
            </a:r>
          </a:p>
          <a:p>
            <a:pPr lvl="1"/>
            <a:r>
              <a:rPr lang="en-US" dirty="0"/>
              <a:t>t-Tests compare group means.</a:t>
            </a:r>
          </a:p>
          <a:p>
            <a:pPr lvl="1"/>
            <a:r>
              <a:rPr lang="en-US" dirty="0"/>
              <a:t>Regression predicts outcomes.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137955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933638-3307-6FF3-04B9-B79C2FC27F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– Inferential Stats Part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97A1F5-4BE6-367D-C1FA-D7C61AB475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Run the code in the slides and submit a file contain the code </a:t>
            </a:r>
            <a:r>
              <a:rPr lang="en-GB"/>
              <a:t>and output.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95509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949CAC-20C1-4305-FAF5-C8F1F9187C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Exit Ticket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0F0E4E-BACF-F55C-EF3E-BF6E123FD6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One thing you learned.</a:t>
            </a:r>
          </a:p>
          <a:p>
            <a:r>
              <a:rPr lang="en-US" dirty="0"/>
              <a:t>One question you still have.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6795872"/>
      </p:ext>
    </p:extLst>
  </p:cSld>
  <p:clrMapOvr>
    <a:masterClrMapping/>
  </p:clrMapOvr>
</p:sld>
</file>

<file path=ppt/theme/theme1.xml><?xml version="1.0" encoding="utf-8"?>
<a:theme xmlns:a="http://schemas.openxmlformats.org/drawingml/2006/main" name="UWTSD_Theme1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Theme1" id="{A5D8390F-7E0A-45BE-B39C-0DFDE26FF461}" vid="{16500B77-7187-4C1B-A680-3D708B182E1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UWTSD_Theme1</Template>
  <TotalTime>89</TotalTime>
  <Words>2323</Words>
  <Application>Microsoft Office PowerPoint</Application>
  <PresentationFormat>Widescreen</PresentationFormat>
  <Paragraphs>280</Paragraphs>
  <Slides>32</Slides>
  <Notes>8</Notes>
  <HiddenSlides>2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40" baseType="lpstr">
      <vt:lpstr>Menlo</vt:lpstr>
      <vt:lpstr>Myriad Pro</vt:lpstr>
      <vt:lpstr>quote-cjk-patch</vt:lpstr>
      <vt:lpstr>Aptos</vt:lpstr>
      <vt:lpstr>Arial</vt:lpstr>
      <vt:lpstr>Courier New</vt:lpstr>
      <vt:lpstr>Wingdings</vt:lpstr>
      <vt:lpstr>UWTSD_Theme1</vt:lpstr>
      <vt:lpstr>Advanced Statistical Programming (ACCA7022)</vt:lpstr>
      <vt:lpstr>Learning Objectives</vt:lpstr>
      <vt:lpstr>Learning Objectives</vt:lpstr>
      <vt:lpstr>Descriptive vs. Inferential Statistics</vt:lpstr>
      <vt:lpstr>Populations vs. Samples</vt:lpstr>
      <vt:lpstr>Sampling Distribution</vt:lpstr>
      <vt:lpstr>Introduction to CLT</vt:lpstr>
      <vt:lpstr>Simulation in R - Sampling Distribution</vt:lpstr>
      <vt:lpstr>Effect of Sample Size</vt:lpstr>
      <vt:lpstr>Activity - Sampling Distribution Exploration</vt:lpstr>
      <vt:lpstr>Central Limit Theorem Application</vt:lpstr>
      <vt:lpstr>CLT- Enables Statistical Inference</vt:lpstr>
      <vt:lpstr>CLT- Forms the Basis for Hypothesis Testing</vt:lpstr>
      <vt:lpstr>CLT- Constructs Confidence Intervals</vt:lpstr>
      <vt:lpstr>CLT Summary</vt:lpstr>
      <vt:lpstr>Summary</vt:lpstr>
      <vt:lpstr>PowerPoint Presentation</vt:lpstr>
      <vt:lpstr>Advanced Statistical Programming (ACCA7022)</vt:lpstr>
      <vt:lpstr>Inferential Statistics: Relationships &amp; Predictions</vt:lpstr>
      <vt:lpstr>Exploring the Data</vt:lpstr>
      <vt:lpstr>Correlation Analysis</vt:lpstr>
      <vt:lpstr>Correlation Analysis - Pearson</vt:lpstr>
      <vt:lpstr>Correlation Analysis - Spearman</vt:lpstr>
      <vt:lpstr>t-Tests (Theory)</vt:lpstr>
      <vt:lpstr>t-Test in R</vt:lpstr>
      <vt:lpstr>t-Tests - Interpretation</vt:lpstr>
      <vt:lpstr>Simple Linear Regression</vt:lpstr>
      <vt:lpstr>Simple Linear Regression</vt:lpstr>
      <vt:lpstr>Multiple Regression</vt:lpstr>
      <vt:lpstr>Recap &amp; Q&amp;A</vt:lpstr>
      <vt:lpstr>Task – Inferential Stats Part 1</vt:lpstr>
      <vt:lpstr>Exit Ticket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Aliyu Sambo</dc:creator>
  <cp:lastModifiedBy>Aliyu Sambo</cp:lastModifiedBy>
  <cp:revision>3</cp:revision>
  <dcterms:created xsi:type="dcterms:W3CDTF">2025-06-17T10:57:39Z</dcterms:created>
  <dcterms:modified xsi:type="dcterms:W3CDTF">2025-10-08T14:33:00Z</dcterms:modified>
</cp:coreProperties>
</file>