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59" r:id="rId4"/>
    <p:sldId id="258" r:id="rId5"/>
    <p:sldId id="260" r:id="rId6"/>
    <p:sldId id="404" r:id="rId7"/>
    <p:sldId id="406" r:id="rId8"/>
    <p:sldId id="407" r:id="rId9"/>
    <p:sldId id="408" r:id="rId10"/>
    <p:sldId id="409" r:id="rId11"/>
    <p:sldId id="261" r:id="rId12"/>
    <p:sldId id="410" r:id="rId13"/>
    <p:sldId id="411" r:id="rId14"/>
    <p:sldId id="412" r:id="rId15"/>
    <p:sldId id="413" r:id="rId16"/>
    <p:sldId id="414" r:id="rId17"/>
    <p:sldId id="415" r:id="rId18"/>
    <p:sldId id="416" r:id="rId19"/>
    <p:sldId id="417" r:id="rId20"/>
    <p:sldId id="421" r:id="rId21"/>
    <p:sldId id="422" r:id="rId22"/>
    <p:sldId id="418" r:id="rId23"/>
    <p:sldId id="423" r:id="rId24"/>
    <p:sldId id="424" r:id="rId25"/>
    <p:sldId id="425" r:id="rId26"/>
    <p:sldId id="419" r:id="rId27"/>
    <p:sldId id="426" r:id="rId28"/>
    <p:sldId id="427" r:id="rId29"/>
    <p:sldId id="428" r:id="rId30"/>
    <p:sldId id="429" r:id="rId31"/>
    <p:sldId id="430" r:id="rId32"/>
    <p:sldId id="431" r:id="rId33"/>
    <p:sldId id="432" r:id="rId34"/>
    <p:sldId id="433" r:id="rId35"/>
    <p:sldId id="420" r:id="rId36"/>
    <p:sldId id="434" r:id="rId37"/>
    <p:sldId id="435" r:id="rId38"/>
    <p:sldId id="436" r:id="rId39"/>
    <p:sldId id="437" r:id="rId40"/>
    <p:sldId id="262" r:id="rId41"/>
    <p:sldId id="263" r:id="rId42"/>
    <p:sldId id="264" r:id="rId43"/>
    <p:sldId id="438" r:id="rId44"/>
    <p:sldId id="276" r:id="rId45"/>
    <p:sldId id="277" r:id="rId46"/>
    <p:sldId id="278" r:id="rId47"/>
    <p:sldId id="279" r:id="rId48"/>
    <p:sldId id="280" r:id="rId49"/>
    <p:sldId id="267" r:id="rId50"/>
    <p:sldId id="272" r:id="rId51"/>
    <p:sldId id="273" r:id="rId52"/>
    <p:sldId id="380" r:id="rId53"/>
    <p:sldId id="381" r:id="rId54"/>
    <p:sldId id="382" r:id="rId55"/>
    <p:sldId id="271" r:id="rId56"/>
    <p:sldId id="386" r:id="rId57"/>
    <p:sldId id="387" r:id="rId58"/>
    <p:sldId id="395" r:id="rId59"/>
    <p:sldId id="388" r:id="rId60"/>
    <p:sldId id="389" r:id="rId61"/>
    <p:sldId id="282" r:id="rId62"/>
    <p:sldId id="390" r:id="rId63"/>
    <p:sldId id="281" r:id="rId64"/>
    <p:sldId id="391" r:id="rId65"/>
    <p:sldId id="396" r:id="rId66"/>
    <p:sldId id="392" r:id="rId67"/>
    <p:sldId id="393" r:id="rId68"/>
    <p:sldId id="397" r:id="rId69"/>
    <p:sldId id="398" r:id="rId70"/>
    <p:sldId id="399" r:id="rId71"/>
    <p:sldId id="400" r:id="rId72"/>
    <p:sldId id="401" r:id="rId73"/>
    <p:sldId id="402" r:id="rId74"/>
    <p:sldId id="403" r:id="rId75"/>
    <p:sldId id="405" r:id="rId76"/>
    <p:sldId id="439" r:id="rId77"/>
    <p:sldId id="440"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DE3283-88D2-58EB-D4FA-92379F3ECBA7}" v="525" dt="2026-08-15T10:05:54.429"/>
    <p1510:client id="{950C1460-ABC2-ECB6-3D89-0065C8C772CD}" v="680" dt="2026-08-15T12:43:00.919"/>
    <p1510:client id="{E323D7DE-7405-BDA2-EF43-AE6E1A101C53}" v="63" dt="2026-08-15T10:51:13.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1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ata18.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ata1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ata2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ata2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4" Type="http://schemas.openxmlformats.org/officeDocument/2006/relationships/image" Target="../media/image37.svg"/></Relationships>
</file>

<file path=ppt/diagrams/_rels/data2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ata3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18.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4" Type="http://schemas.openxmlformats.org/officeDocument/2006/relationships/image" Target="../media/image37.svg"/></Relationships>
</file>

<file path=ppt/diagrams/_rels/drawing2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3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1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1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8">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2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3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3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4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A57917-26D4-4867-B86E-DD56465DB0E6}" type="doc">
      <dgm:prSet loTypeId="urn:microsoft.com/office/officeart/2016/7/layout/VerticalHollowActionList" loCatId="List" qsTypeId="urn:microsoft.com/office/officeart/2005/8/quickstyle/simple1#9" qsCatId="simple" csTypeId="urn:microsoft.com/office/officeart/2005/8/colors/accent1_2#4" csCatId="accent1"/>
      <dgm:spPr/>
      <dgm:t>
        <a:bodyPr/>
        <a:lstStyle/>
        <a:p>
          <a:endParaRPr lang="en-US"/>
        </a:p>
      </dgm:t>
    </dgm:pt>
    <dgm:pt modelId="{8FFD8A8F-CB4B-48E7-A447-7E658D1645B7}">
      <dgm:prSet/>
      <dgm:spPr/>
      <dgm:t>
        <a:bodyPr/>
        <a:lstStyle/>
        <a:p>
          <a:r>
            <a:rPr lang="en-US"/>
            <a:t>Aim</a:t>
          </a:r>
        </a:p>
      </dgm:t>
    </dgm:pt>
    <dgm:pt modelId="{6FD42C96-7EA5-4DDA-B412-D0BF1E0B03DC}" type="parTrans" cxnId="{F0006F51-C640-4309-A559-E4D206E72926}">
      <dgm:prSet/>
      <dgm:spPr/>
      <dgm:t>
        <a:bodyPr/>
        <a:lstStyle/>
        <a:p>
          <a:endParaRPr lang="en-US"/>
        </a:p>
      </dgm:t>
    </dgm:pt>
    <dgm:pt modelId="{ECD49905-587C-41D0-A6FF-C4D7FB848011}" type="sibTrans" cxnId="{F0006F51-C640-4309-A559-E4D206E72926}">
      <dgm:prSet/>
      <dgm:spPr/>
      <dgm:t>
        <a:bodyPr/>
        <a:lstStyle/>
        <a:p>
          <a:endParaRPr lang="en-US"/>
        </a:p>
      </dgm:t>
    </dgm:pt>
    <dgm:pt modelId="{23442C1F-EDD9-4BD0-A776-B64EB3B23076}">
      <dgm:prSet/>
      <dgm:spPr/>
      <dgm:t>
        <a:bodyPr/>
        <a:lstStyle/>
        <a:p>
          <a:r>
            <a:rPr lang="en-US"/>
            <a:t>Aim: To understand how emotions, motivation, stress and wellbeing influence behaviour.</a:t>
          </a:r>
        </a:p>
      </dgm:t>
    </dgm:pt>
    <dgm:pt modelId="{02EE7508-961A-41D2-B8C7-6AEC1809B910}" type="parTrans" cxnId="{8F9D29AD-C825-4A4B-8475-EA9B6EA3F248}">
      <dgm:prSet/>
      <dgm:spPr/>
      <dgm:t>
        <a:bodyPr/>
        <a:lstStyle/>
        <a:p>
          <a:endParaRPr lang="en-US"/>
        </a:p>
      </dgm:t>
    </dgm:pt>
    <dgm:pt modelId="{6B06087F-92A2-4114-BCC5-8D1110590BDA}" type="sibTrans" cxnId="{8F9D29AD-C825-4A4B-8475-EA9B6EA3F248}">
      <dgm:prSet/>
      <dgm:spPr/>
      <dgm:t>
        <a:bodyPr/>
        <a:lstStyle/>
        <a:p>
          <a:endParaRPr lang="en-US"/>
        </a:p>
      </dgm:t>
    </dgm:pt>
    <dgm:pt modelId="{16F705BF-7D40-446C-88CC-C4B89E62414D}">
      <dgm:prSet/>
      <dgm:spPr/>
      <dgm:t>
        <a:bodyPr/>
        <a:lstStyle/>
        <a:p>
          <a:r>
            <a:rPr lang="en-US"/>
            <a:t>Describe</a:t>
          </a:r>
        </a:p>
      </dgm:t>
    </dgm:pt>
    <dgm:pt modelId="{C4D49F7E-36F6-4C7C-B0B7-D83DAFDB5CE9}" type="parTrans" cxnId="{43FF7C0E-CB23-43F6-9AAA-4512EFE1085E}">
      <dgm:prSet/>
      <dgm:spPr/>
      <dgm:t>
        <a:bodyPr/>
        <a:lstStyle/>
        <a:p>
          <a:endParaRPr lang="en-US"/>
        </a:p>
      </dgm:t>
    </dgm:pt>
    <dgm:pt modelId="{474E0F21-F1E3-43EA-91D8-616C2BDA1D1B}" type="sibTrans" cxnId="{43FF7C0E-CB23-43F6-9AAA-4512EFE1085E}">
      <dgm:prSet/>
      <dgm:spPr/>
      <dgm:t>
        <a:bodyPr/>
        <a:lstStyle/>
        <a:p>
          <a:endParaRPr lang="en-US"/>
        </a:p>
      </dgm:t>
    </dgm:pt>
    <dgm:pt modelId="{A5D7933A-A7EA-4A79-8982-E1DFC2FCCD4C}">
      <dgm:prSet/>
      <dgm:spPr/>
      <dgm:t>
        <a:bodyPr/>
        <a:lstStyle/>
        <a:p>
          <a:r>
            <a:rPr lang="en-US"/>
            <a:t>Describe key theories of emotion and motivation.</a:t>
          </a:r>
        </a:p>
      </dgm:t>
    </dgm:pt>
    <dgm:pt modelId="{128B0F66-C03B-471C-84AF-61E12AEB0269}" type="parTrans" cxnId="{7EA41886-1B1C-4666-BBA6-DD7D483E4C7D}">
      <dgm:prSet/>
      <dgm:spPr/>
      <dgm:t>
        <a:bodyPr/>
        <a:lstStyle/>
        <a:p>
          <a:endParaRPr lang="en-US"/>
        </a:p>
      </dgm:t>
    </dgm:pt>
    <dgm:pt modelId="{BA1C7ACE-D1E1-451C-A0DA-0748B1FC576A}" type="sibTrans" cxnId="{7EA41886-1B1C-4666-BBA6-DD7D483E4C7D}">
      <dgm:prSet/>
      <dgm:spPr/>
      <dgm:t>
        <a:bodyPr/>
        <a:lstStyle/>
        <a:p>
          <a:endParaRPr lang="en-US"/>
        </a:p>
      </dgm:t>
    </dgm:pt>
    <dgm:pt modelId="{C5726DB1-7C6D-40CA-822E-32192CEA1DB3}">
      <dgm:prSet/>
      <dgm:spPr/>
      <dgm:t>
        <a:bodyPr/>
        <a:lstStyle/>
        <a:p>
          <a:r>
            <a:rPr lang="en-US"/>
            <a:t>Explain</a:t>
          </a:r>
        </a:p>
      </dgm:t>
    </dgm:pt>
    <dgm:pt modelId="{8CC73B6E-4AB0-4811-9B13-4141F2803308}" type="parTrans" cxnId="{07C18BD7-E742-44D8-89FF-5ACE41AB7592}">
      <dgm:prSet/>
      <dgm:spPr/>
      <dgm:t>
        <a:bodyPr/>
        <a:lstStyle/>
        <a:p>
          <a:endParaRPr lang="en-US"/>
        </a:p>
      </dgm:t>
    </dgm:pt>
    <dgm:pt modelId="{8902071C-9D00-45A3-B29F-2F5F4D8D47E1}" type="sibTrans" cxnId="{07C18BD7-E742-44D8-89FF-5ACE41AB7592}">
      <dgm:prSet/>
      <dgm:spPr/>
      <dgm:t>
        <a:bodyPr/>
        <a:lstStyle/>
        <a:p>
          <a:endParaRPr lang="en-US"/>
        </a:p>
      </dgm:t>
    </dgm:pt>
    <dgm:pt modelId="{3E31F22C-B61B-4AB1-8E29-D1DE25D06366}">
      <dgm:prSet/>
      <dgm:spPr/>
      <dgm:t>
        <a:bodyPr/>
        <a:lstStyle/>
        <a:p>
          <a:r>
            <a:rPr lang="en-US"/>
            <a:t>Explain how emotions influence behaviour and decision-making.</a:t>
          </a:r>
        </a:p>
      </dgm:t>
    </dgm:pt>
    <dgm:pt modelId="{154F5729-C673-4264-976B-40167C08A5B3}" type="parTrans" cxnId="{48D42480-F810-4E20-A11C-EE78B964CE34}">
      <dgm:prSet/>
      <dgm:spPr/>
      <dgm:t>
        <a:bodyPr/>
        <a:lstStyle/>
        <a:p>
          <a:endParaRPr lang="en-US"/>
        </a:p>
      </dgm:t>
    </dgm:pt>
    <dgm:pt modelId="{9C784E5C-51EA-4EA9-B8FB-D2113A2FE061}" type="sibTrans" cxnId="{48D42480-F810-4E20-A11C-EE78B964CE34}">
      <dgm:prSet/>
      <dgm:spPr/>
      <dgm:t>
        <a:bodyPr/>
        <a:lstStyle/>
        <a:p>
          <a:endParaRPr lang="en-US"/>
        </a:p>
      </dgm:t>
    </dgm:pt>
    <dgm:pt modelId="{51636875-464C-460D-A06F-E68E3CB7C7D3}">
      <dgm:prSet/>
      <dgm:spPr/>
      <dgm:t>
        <a:bodyPr/>
        <a:lstStyle/>
        <a:p>
          <a:r>
            <a:rPr lang="en-US"/>
            <a:t>Discuss</a:t>
          </a:r>
        </a:p>
      </dgm:t>
    </dgm:pt>
    <dgm:pt modelId="{A023D6D6-4BB9-4317-A9FD-0143C89BD533}" type="parTrans" cxnId="{46738A6F-AF9E-4CA0-9F28-5AEB8678B2C0}">
      <dgm:prSet/>
      <dgm:spPr/>
      <dgm:t>
        <a:bodyPr/>
        <a:lstStyle/>
        <a:p>
          <a:endParaRPr lang="en-US"/>
        </a:p>
      </dgm:t>
    </dgm:pt>
    <dgm:pt modelId="{D0BF64D9-9E97-44C7-A04D-E75C392279D0}" type="sibTrans" cxnId="{46738A6F-AF9E-4CA0-9F28-5AEB8678B2C0}">
      <dgm:prSet/>
      <dgm:spPr/>
      <dgm:t>
        <a:bodyPr/>
        <a:lstStyle/>
        <a:p>
          <a:endParaRPr lang="en-US"/>
        </a:p>
      </dgm:t>
    </dgm:pt>
    <dgm:pt modelId="{7250A3FC-0949-4133-93D6-16C863416ACA}">
      <dgm:prSet/>
      <dgm:spPr/>
      <dgm:t>
        <a:bodyPr/>
        <a:lstStyle/>
        <a:p>
          <a:r>
            <a:rPr lang="en-US"/>
            <a:t>Discuss the impact of stress on physical and mental wellbeing.</a:t>
          </a:r>
        </a:p>
      </dgm:t>
    </dgm:pt>
    <dgm:pt modelId="{FA0ABC16-5872-4B8A-997A-77EF6E3F4129}" type="parTrans" cxnId="{F587CC07-4A1D-490F-82E6-A082773C5C65}">
      <dgm:prSet/>
      <dgm:spPr/>
      <dgm:t>
        <a:bodyPr/>
        <a:lstStyle/>
        <a:p>
          <a:endParaRPr lang="en-US"/>
        </a:p>
      </dgm:t>
    </dgm:pt>
    <dgm:pt modelId="{38B505ED-5E24-4A56-8ADD-C99FD6512689}" type="sibTrans" cxnId="{F587CC07-4A1D-490F-82E6-A082773C5C65}">
      <dgm:prSet/>
      <dgm:spPr/>
      <dgm:t>
        <a:bodyPr/>
        <a:lstStyle/>
        <a:p>
          <a:endParaRPr lang="en-US"/>
        </a:p>
      </dgm:t>
    </dgm:pt>
    <dgm:pt modelId="{CA356204-4A59-4333-AD0D-A1FC5D04B617}">
      <dgm:prSet/>
      <dgm:spPr/>
      <dgm:t>
        <a:bodyPr/>
        <a:lstStyle/>
        <a:p>
          <a:r>
            <a:rPr lang="en-US"/>
            <a:t>Identify</a:t>
          </a:r>
        </a:p>
      </dgm:t>
    </dgm:pt>
    <dgm:pt modelId="{E98753AF-2390-4B81-A1AD-6C8BC9CA7725}" type="parTrans" cxnId="{CA69260A-3F61-4740-949D-D7A58FBFAB0B}">
      <dgm:prSet/>
      <dgm:spPr/>
      <dgm:t>
        <a:bodyPr/>
        <a:lstStyle/>
        <a:p>
          <a:endParaRPr lang="en-US"/>
        </a:p>
      </dgm:t>
    </dgm:pt>
    <dgm:pt modelId="{9F020DC7-C957-4808-8A44-D714223DF3C8}" type="sibTrans" cxnId="{CA69260A-3F61-4740-949D-D7A58FBFAB0B}">
      <dgm:prSet/>
      <dgm:spPr/>
      <dgm:t>
        <a:bodyPr/>
        <a:lstStyle/>
        <a:p>
          <a:endParaRPr lang="en-US"/>
        </a:p>
      </dgm:t>
    </dgm:pt>
    <dgm:pt modelId="{323D1947-0A7E-44A3-AB1B-6BA59D3988FF}">
      <dgm:prSet/>
      <dgm:spPr/>
      <dgm:t>
        <a:bodyPr/>
        <a:lstStyle/>
        <a:p>
          <a:r>
            <a:rPr lang="en-US"/>
            <a:t>Identify psychological factors that influence health and wellbeing.</a:t>
          </a:r>
        </a:p>
      </dgm:t>
    </dgm:pt>
    <dgm:pt modelId="{9F86C4E6-DDA1-4341-A123-1EB90D028DEB}" type="parTrans" cxnId="{A001D164-D873-4D41-9733-64F9099BA928}">
      <dgm:prSet/>
      <dgm:spPr/>
      <dgm:t>
        <a:bodyPr/>
        <a:lstStyle/>
        <a:p>
          <a:endParaRPr lang="en-US"/>
        </a:p>
      </dgm:t>
    </dgm:pt>
    <dgm:pt modelId="{4E1F77BF-2A04-4A8B-97B6-DA0069ED8952}" type="sibTrans" cxnId="{A001D164-D873-4D41-9733-64F9099BA928}">
      <dgm:prSet/>
      <dgm:spPr/>
      <dgm:t>
        <a:bodyPr/>
        <a:lstStyle/>
        <a:p>
          <a:endParaRPr lang="en-US"/>
        </a:p>
      </dgm:t>
    </dgm:pt>
    <dgm:pt modelId="{AA531A97-5F77-4D73-B486-18573B101DD2}">
      <dgm:prSet/>
      <dgm:spPr/>
      <dgm:t>
        <a:bodyPr/>
        <a:lstStyle/>
        <a:p>
          <a:r>
            <a:rPr lang="en-US"/>
            <a:t>Recognise</a:t>
          </a:r>
        </a:p>
      </dgm:t>
    </dgm:pt>
    <dgm:pt modelId="{FA4DAA75-B369-4DA0-8354-F434FF1273A4}" type="parTrans" cxnId="{343603B5-F6AD-4C3B-917D-34BD6A624341}">
      <dgm:prSet/>
      <dgm:spPr/>
      <dgm:t>
        <a:bodyPr/>
        <a:lstStyle/>
        <a:p>
          <a:endParaRPr lang="en-US"/>
        </a:p>
      </dgm:t>
    </dgm:pt>
    <dgm:pt modelId="{73AA27C7-A115-4625-BF8E-EE45CAAF7C66}" type="sibTrans" cxnId="{343603B5-F6AD-4C3B-917D-34BD6A624341}">
      <dgm:prSet/>
      <dgm:spPr/>
      <dgm:t>
        <a:bodyPr/>
        <a:lstStyle/>
        <a:p>
          <a:endParaRPr lang="en-US"/>
        </a:p>
      </dgm:t>
    </dgm:pt>
    <dgm:pt modelId="{0BB5470F-0BFC-4E2B-B9B4-B596108555CB}">
      <dgm:prSet/>
      <dgm:spPr/>
      <dgm:t>
        <a:bodyPr/>
        <a:lstStyle/>
        <a:p>
          <a:r>
            <a:rPr lang="en-US"/>
            <a:t>Recognise how psychological knowledge can improve person-centred care.</a:t>
          </a:r>
        </a:p>
      </dgm:t>
    </dgm:pt>
    <dgm:pt modelId="{9D65A4BB-83E4-46ED-AF12-BDB9F91D70B8}" type="parTrans" cxnId="{4A70066C-75F5-49CE-9F49-0BA9BA39E037}">
      <dgm:prSet/>
      <dgm:spPr/>
      <dgm:t>
        <a:bodyPr/>
        <a:lstStyle/>
        <a:p>
          <a:endParaRPr lang="en-US"/>
        </a:p>
      </dgm:t>
    </dgm:pt>
    <dgm:pt modelId="{FE834471-9DD6-438D-B392-EE4CB6C51C66}" type="sibTrans" cxnId="{4A70066C-75F5-49CE-9F49-0BA9BA39E037}">
      <dgm:prSet/>
      <dgm:spPr/>
      <dgm:t>
        <a:bodyPr/>
        <a:lstStyle/>
        <a:p>
          <a:endParaRPr lang="en-US"/>
        </a:p>
      </dgm:t>
    </dgm:pt>
    <dgm:pt modelId="{D9329D71-1A4B-4109-B971-2ECAEED7BFE4}" type="pres">
      <dgm:prSet presAssocID="{9DA57917-26D4-4867-B86E-DD56465DB0E6}" presName="Name0" presStyleCnt="0">
        <dgm:presLayoutVars>
          <dgm:dir/>
          <dgm:animLvl val="lvl"/>
          <dgm:resizeHandles val="exact"/>
        </dgm:presLayoutVars>
      </dgm:prSet>
      <dgm:spPr/>
    </dgm:pt>
    <dgm:pt modelId="{D6F8C798-92A0-495D-83A8-334C57C8F1D1}" type="pres">
      <dgm:prSet presAssocID="{8FFD8A8F-CB4B-48E7-A447-7E658D1645B7}" presName="linNode" presStyleCnt="0"/>
      <dgm:spPr/>
    </dgm:pt>
    <dgm:pt modelId="{C18A1E92-BE24-43A0-A7DA-3F35A0F0A8E4}" type="pres">
      <dgm:prSet presAssocID="{8FFD8A8F-CB4B-48E7-A447-7E658D1645B7}" presName="parentText" presStyleLbl="solidFgAcc1" presStyleIdx="0" presStyleCnt="6">
        <dgm:presLayoutVars>
          <dgm:chMax val="1"/>
          <dgm:bulletEnabled/>
        </dgm:presLayoutVars>
      </dgm:prSet>
      <dgm:spPr/>
    </dgm:pt>
    <dgm:pt modelId="{61816626-00BE-4316-9390-A5C7C9770A49}" type="pres">
      <dgm:prSet presAssocID="{8FFD8A8F-CB4B-48E7-A447-7E658D1645B7}" presName="descendantText" presStyleLbl="alignNode1" presStyleIdx="0" presStyleCnt="6">
        <dgm:presLayoutVars>
          <dgm:bulletEnabled/>
        </dgm:presLayoutVars>
      </dgm:prSet>
      <dgm:spPr/>
    </dgm:pt>
    <dgm:pt modelId="{8CDEA946-0D9A-47E4-B542-2860C0E0A161}" type="pres">
      <dgm:prSet presAssocID="{ECD49905-587C-41D0-A6FF-C4D7FB848011}" presName="sp" presStyleCnt="0"/>
      <dgm:spPr/>
    </dgm:pt>
    <dgm:pt modelId="{31B8E5EE-D203-4B53-A538-9B22609B19A8}" type="pres">
      <dgm:prSet presAssocID="{16F705BF-7D40-446C-88CC-C4B89E62414D}" presName="linNode" presStyleCnt="0"/>
      <dgm:spPr/>
    </dgm:pt>
    <dgm:pt modelId="{1130F479-3B46-4DF3-9DCE-3FC644FAA528}" type="pres">
      <dgm:prSet presAssocID="{16F705BF-7D40-446C-88CC-C4B89E62414D}" presName="parentText" presStyleLbl="solidFgAcc1" presStyleIdx="1" presStyleCnt="6">
        <dgm:presLayoutVars>
          <dgm:chMax val="1"/>
          <dgm:bulletEnabled/>
        </dgm:presLayoutVars>
      </dgm:prSet>
      <dgm:spPr/>
    </dgm:pt>
    <dgm:pt modelId="{88E64D64-F55C-4622-9446-A039A827770E}" type="pres">
      <dgm:prSet presAssocID="{16F705BF-7D40-446C-88CC-C4B89E62414D}" presName="descendantText" presStyleLbl="alignNode1" presStyleIdx="1" presStyleCnt="6">
        <dgm:presLayoutVars>
          <dgm:bulletEnabled/>
        </dgm:presLayoutVars>
      </dgm:prSet>
      <dgm:spPr/>
    </dgm:pt>
    <dgm:pt modelId="{B73033F0-2B03-4941-95FC-B729C45D7267}" type="pres">
      <dgm:prSet presAssocID="{474E0F21-F1E3-43EA-91D8-616C2BDA1D1B}" presName="sp" presStyleCnt="0"/>
      <dgm:spPr/>
    </dgm:pt>
    <dgm:pt modelId="{017E560B-BE7D-4A8D-A4DC-C9ECA042E5BC}" type="pres">
      <dgm:prSet presAssocID="{C5726DB1-7C6D-40CA-822E-32192CEA1DB3}" presName="linNode" presStyleCnt="0"/>
      <dgm:spPr/>
    </dgm:pt>
    <dgm:pt modelId="{5466808A-D570-4C8F-AC7F-E0D8C8D84D16}" type="pres">
      <dgm:prSet presAssocID="{C5726DB1-7C6D-40CA-822E-32192CEA1DB3}" presName="parentText" presStyleLbl="solidFgAcc1" presStyleIdx="2" presStyleCnt="6">
        <dgm:presLayoutVars>
          <dgm:chMax val="1"/>
          <dgm:bulletEnabled/>
        </dgm:presLayoutVars>
      </dgm:prSet>
      <dgm:spPr/>
    </dgm:pt>
    <dgm:pt modelId="{556A9CC9-74D8-4F33-A487-A452FB1FA16E}" type="pres">
      <dgm:prSet presAssocID="{C5726DB1-7C6D-40CA-822E-32192CEA1DB3}" presName="descendantText" presStyleLbl="alignNode1" presStyleIdx="2" presStyleCnt="6">
        <dgm:presLayoutVars>
          <dgm:bulletEnabled/>
        </dgm:presLayoutVars>
      </dgm:prSet>
      <dgm:spPr/>
    </dgm:pt>
    <dgm:pt modelId="{997EA3F5-226D-4350-8A00-4AE39D001416}" type="pres">
      <dgm:prSet presAssocID="{8902071C-9D00-45A3-B29F-2F5F4D8D47E1}" presName="sp" presStyleCnt="0"/>
      <dgm:spPr/>
    </dgm:pt>
    <dgm:pt modelId="{6D1BB2D5-2AB5-46FA-BE9F-BD4FFC582105}" type="pres">
      <dgm:prSet presAssocID="{51636875-464C-460D-A06F-E68E3CB7C7D3}" presName="linNode" presStyleCnt="0"/>
      <dgm:spPr/>
    </dgm:pt>
    <dgm:pt modelId="{99B44021-112E-4E91-9466-4706829C9B23}" type="pres">
      <dgm:prSet presAssocID="{51636875-464C-460D-A06F-E68E3CB7C7D3}" presName="parentText" presStyleLbl="solidFgAcc1" presStyleIdx="3" presStyleCnt="6">
        <dgm:presLayoutVars>
          <dgm:chMax val="1"/>
          <dgm:bulletEnabled/>
        </dgm:presLayoutVars>
      </dgm:prSet>
      <dgm:spPr/>
    </dgm:pt>
    <dgm:pt modelId="{FD3728AD-1116-425D-A811-1AC5587D4B5E}" type="pres">
      <dgm:prSet presAssocID="{51636875-464C-460D-A06F-E68E3CB7C7D3}" presName="descendantText" presStyleLbl="alignNode1" presStyleIdx="3" presStyleCnt="6">
        <dgm:presLayoutVars>
          <dgm:bulletEnabled/>
        </dgm:presLayoutVars>
      </dgm:prSet>
      <dgm:spPr/>
    </dgm:pt>
    <dgm:pt modelId="{D41AD155-EC2C-4364-8AF0-D7DE10192B35}" type="pres">
      <dgm:prSet presAssocID="{D0BF64D9-9E97-44C7-A04D-E75C392279D0}" presName="sp" presStyleCnt="0"/>
      <dgm:spPr/>
    </dgm:pt>
    <dgm:pt modelId="{7DC6C31E-B2EF-485C-8D64-65457182B42B}" type="pres">
      <dgm:prSet presAssocID="{CA356204-4A59-4333-AD0D-A1FC5D04B617}" presName="linNode" presStyleCnt="0"/>
      <dgm:spPr/>
    </dgm:pt>
    <dgm:pt modelId="{E5F5E949-0E98-4675-9200-6E4B591A9399}" type="pres">
      <dgm:prSet presAssocID="{CA356204-4A59-4333-AD0D-A1FC5D04B617}" presName="parentText" presStyleLbl="solidFgAcc1" presStyleIdx="4" presStyleCnt="6">
        <dgm:presLayoutVars>
          <dgm:chMax val="1"/>
          <dgm:bulletEnabled/>
        </dgm:presLayoutVars>
      </dgm:prSet>
      <dgm:spPr/>
    </dgm:pt>
    <dgm:pt modelId="{B52B5E2E-996E-4885-B0AF-7A2AFA331517}" type="pres">
      <dgm:prSet presAssocID="{CA356204-4A59-4333-AD0D-A1FC5D04B617}" presName="descendantText" presStyleLbl="alignNode1" presStyleIdx="4" presStyleCnt="6">
        <dgm:presLayoutVars>
          <dgm:bulletEnabled/>
        </dgm:presLayoutVars>
      </dgm:prSet>
      <dgm:spPr/>
    </dgm:pt>
    <dgm:pt modelId="{5ABEB630-4DF2-45C0-A7E8-347EA4CA10EB}" type="pres">
      <dgm:prSet presAssocID="{9F020DC7-C957-4808-8A44-D714223DF3C8}" presName="sp" presStyleCnt="0"/>
      <dgm:spPr/>
    </dgm:pt>
    <dgm:pt modelId="{599E6138-9E88-438E-B1A3-BAA0F0B98531}" type="pres">
      <dgm:prSet presAssocID="{AA531A97-5F77-4D73-B486-18573B101DD2}" presName="linNode" presStyleCnt="0"/>
      <dgm:spPr/>
    </dgm:pt>
    <dgm:pt modelId="{D381B3E1-6CC7-48A0-BBDE-82938468392B}" type="pres">
      <dgm:prSet presAssocID="{AA531A97-5F77-4D73-B486-18573B101DD2}" presName="parentText" presStyleLbl="solidFgAcc1" presStyleIdx="5" presStyleCnt="6">
        <dgm:presLayoutVars>
          <dgm:chMax val="1"/>
          <dgm:bulletEnabled/>
        </dgm:presLayoutVars>
      </dgm:prSet>
      <dgm:spPr/>
    </dgm:pt>
    <dgm:pt modelId="{6BA6D870-5276-4DDC-B9FB-A19D9FEC96FF}" type="pres">
      <dgm:prSet presAssocID="{AA531A97-5F77-4D73-B486-18573B101DD2}" presName="descendantText" presStyleLbl="alignNode1" presStyleIdx="5" presStyleCnt="6">
        <dgm:presLayoutVars>
          <dgm:bulletEnabled/>
        </dgm:presLayoutVars>
      </dgm:prSet>
      <dgm:spPr/>
    </dgm:pt>
  </dgm:ptLst>
  <dgm:cxnLst>
    <dgm:cxn modelId="{F587CC07-4A1D-490F-82E6-A082773C5C65}" srcId="{51636875-464C-460D-A06F-E68E3CB7C7D3}" destId="{7250A3FC-0949-4133-93D6-16C863416ACA}" srcOrd="0" destOrd="0" parTransId="{FA0ABC16-5872-4B8A-997A-77EF6E3F4129}" sibTransId="{38B505ED-5E24-4A56-8ADD-C99FD6512689}"/>
    <dgm:cxn modelId="{CA69260A-3F61-4740-949D-D7A58FBFAB0B}" srcId="{9DA57917-26D4-4867-B86E-DD56465DB0E6}" destId="{CA356204-4A59-4333-AD0D-A1FC5D04B617}" srcOrd="4" destOrd="0" parTransId="{E98753AF-2390-4B81-A1AD-6C8BC9CA7725}" sibTransId="{9F020DC7-C957-4808-8A44-D714223DF3C8}"/>
    <dgm:cxn modelId="{43FF7C0E-CB23-43F6-9AAA-4512EFE1085E}" srcId="{9DA57917-26D4-4867-B86E-DD56465DB0E6}" destId="{16F705BF-7D40-446C-88CC-C4B89E62414D}" srcOrd="1" destOrd="0" parTransId="{C4D49F7E-36F6-4C7C-B0B7-D83DAFDB5CE9}" sibTransId="{474E0F21-F1E3-43EA-91D8-616C2BDA1D1B}"/>
    <dgm:cxn modelId="{F24F5610-8FA4-44E6-AA71-D8BC90BED70E}" type="presOf" srcId="{323D1947-0A7E-44A3-AB1B-6BA59D3988FF}" destId="{B52B5E2E-996E-4885-B0AF-7A2AFA331517}" srcOrd="0" destOrd="0" presId="urn:microsoft.com/office/officeart/2016/7/layout/VerticalHollowActionList"/>
    <dgm:cxn modelId="{5E6D4A13-DE08-4099-8EE4-CB7BD374FC7F}" type="presOf" srcId="{16F705BF-7D40-446C-88CC-C4B89E62414D}" destId="{1130F479-3B46-4DF3-9DCE-3FC644FAA528}" srcOrd="0" destOrd="0" presId="urn:microsoft.com/office/officeart/2016/7/layout/VerticalHollowActionList"/>
    <dgm:cxn modelId="{E782D136-A0D6-46FD-AE37-D7484BFD5CE4}" type="presOf" srcId="{23442C1F-EDD9-4BD0-A776-B64EB3B23076}" destId="{61816626-00BE-4316-9390-A5C7C9770A49}" srcOrd="0" destOrd="0" presId="urn:microsoft.com/office/officeart/2016/7/layout/VerticalHollowActionList"/>
    <dgm:cxn modelId="{A001D164-D873-4D41-9733-64F9099BA928}" srcId="{CA356204-4A59-4333-AD0D-A1FC5D04B617}" destId="{323D1947-0A7E-44A3-AB1B-6BA59D3988FF}" srcOrd="0" destOrd="0" parTransId="{9F86C4E6-DDA1-4341-A123-1EB90D028DEB}" sibTransId="{4E1F77BF-2A04-4A8B-97B6-DA0069ED8952}"/>
    <dgm:cxn modelId="{4A70066C-75F5-49CE-9F49-0BA9BA39E037}" srcId="{AA531A97-5F77-4D73-B486-18573B101DD2}" destId="{0BB5470F-0BFC-4E2B-B9B4-B596108555CB}" srcOrd="0" destOrd="0" parTransId="{9D65A4BB-83E4-46ED-AF12-BDB9F91D70B8}" sibTransId="{FE834471-9DD6-438D-B392-EE4CB6C51C66}"/>
    <dgm:cxn modelId="{46738A6F-AF9E-4CA0-9F28-5AEB8678B2C0}" srcId="{9DA57917-26D4-4867-B86E-DD56465DB0E6}" destId="{51636875-464C-460D-A06F-E68E3CB7C7D3}" srcOrd="3" destOrd="0" parTransId="{A023D6D6-4BB9-4317-A9FD-0143C89BD533}" sibTransId="{D0BF64D9-9E97-44C7-A04D-E75C392279D0}"/>
    <dgm:cxn modelId="{F0006F51-C640-4309-A559-E4D206E72926}" srcId="{9DA57917-26D4-4867-B86E-DD56465DB0E6}" destId="{8FFD8A8F-CB4B-48E7-A447-7E658D1645B7}" srcOrd="0" destOrd="0" parTransId="{6FD42C96-7EA5-4DDA-B412-D0BF1E0B03DC}" sibTransId="{ECD49905-587C-41D0-A6FF-C4D7FB848011}"/>
    <dgm:cxn modelId="{3F85657F-F806-4F8E-A29B-A80E5E2CDBB4}" type="presOf" srcId="{0BB5470F-0BFC-4E2B-B9B4-B596108555CB}" destId="{6BA6D870-5276-4DDC-B9FB-A19D9FEC96FF}" srcOrd="0" destOrd="0" presId="urn:microsoft.com/office/officeart/2016/7/layout/VerticalHollowActionList"/>
    <dgm:cxn modelId="{48D42480-F810-4E20-A11C-EE78B964CE34}" srcId="{C5726DB1-7C6D-40CA-822E-32192CEA1DB3}" destId="{3E31F22C-B61B-4AB1-8E29-D1DE25D06366}" srcOrd="0" destOrd="0" parTransId="{154F5729-C673-4264-976B-40167C08A5B3}" sibTransId="{9C784E5C-51EA-4EA9-B8FB-D2113A2FE061}"/>
    <dgm:cxn modelId="{7EA41886-1B1C-4666-BBA6-DD7D483E4C7D}" srcId="{16F705BF-7D40-446C-88CC-C4B89E62414D}" destId="{A5D7933A-A7EA-4A79-8982-E1DFC2FCCD4C}" srcOrd="0" destOrd="0" parTransId="{128B0F66-C03B-471C-84AF-61E12AEB0269}" sibTransId="{BA1C7ACE-D1E1-451C-A0DA-0748B1FC576A}"/>
    <dgm:cxn modelId="{7462A789-86FA-4999-9E0C-E29DB0D75BC3}" type="presOf" srcId="{AA531A97-5F77-4D73-B486-18573B101DD2}" destId="{D381B3E1-6CC7-48A0-BBDE-82938468392B}" srcOrd="0" destOrd="0" presId="urn:microsoft.com/office/officeart/2016/7/layout/VerticalHollowActionList"/>
    <dgm:cxn modelId="{34ADFD9F-5E76-43C7-B5F1-9A8573FAC939}" type="presOf" srcId="{7250A3FC-0949-4133-93D6-16C863416ACA}" destId="{FD3728AD-1116-425D-A811-1AC5587D4B5E}" srcOrd="0" destOrd="0" presId="urn:microsoft.com/office/officeart/2016/7/layout/VerticalHollowActionList"/>
    <dgm:cxn modelId="{8F9D29AD-C825-4A4B-8475-EA9B6EA3F248}" srcId="{8FFD8A8F-CB4B-48E7-A447-7E658D1645B7}" destId="{23442C1F-EDD9-4BD0-A776-B64EB3B23076}" srcOrd="0" destOrd="0" parTransId="{02EE7508-961A-41D2-B8C7-6AEC1809B910}" sibTransId="{6B06087F-92A2-4114-BCC5-8D1110590BDA}"/>
    <dgm:cxn modelId="{9E8C27B3-1F98-4D9C-AA7D-E34DF3560173}" type="presOf" srcId="{CA356204-4A59-4333-AD0D-A1FC5D04B617}" destId="{E5F5E949-0E98-4675-9200-6E4B591A9399}" srcOrd="0" destOrd="0" presId="urn:microsoft.com/office/officeart/2016/7/layout/VerticalHollowActionList"/>
    <dgm:cxn modelId="{343603B5-F6AD-4C3B-917D-34BD6A624341}" srcId="{9DA57917-26D4-4867-B86E-DD56465DB0E6}" destId="{AA531A97-5F77-4D73-B486-18573B101DD2}" srcOrd="5" destOrd="0" parTransId="{FA4DAA75-B369-4DA0-8354-F434FF1273A4}" sibTransId="{73AA27C7-A115-4625-BF8E-EE45CAAF7C66}"/>
    <dgm:cxn modelId="{D23BB1CA-B7B1-440E-A37B-EECDA4901A35}" type="presOf" srcId="{C5726DB1-7C6D-40CA-822E-32192CEA1DB3}" destId="{5466808A-D570-4C8F-AC7F-E0D8C8D84D16}" srcOrd="0" destOrd="0" presId="urn:microsoft.com/office/officeart/2016/7/layout/VerticalHollowActionList"/>
    <dgm:cxn modelId="{154383D5-9187-4355-A87A-3D287EA93F4B}" type="presOf" srcId="{A5D7933A-A7EA-4A79-8982-E1DFC2FCCD4C}" destId="{88E64D64-F55C-4622-9446-A039A827770E}" srcOrd="0" destOrd="0" presId="urn:microsoft.com/office/officeart/2016/7/layout/VerticalHollowActionList"/>
    <dgm:cxn modelId="{07C18BD7-E742-44D8-89FF-5ACE41AB7592}" srcId="{9DA57917-26D4-4867-B86E-DD56465DB0E6}" destId="{C5726DB1-7C6D-40CA-822E-32192CEA1DB3}" srcOrd="2" destOrd="0" parTransId="{8CC73B6E-4AB0-4811-9B13-4141F2803308}" sibTransId="{8902071C-9D00-45A3-B29F-2F5F4D8D47E1}"/>
    <dgm:cxn modelId="{879071DF-9BBD-49DA-A777-712E4B01EAFE}" type="presOf" srcId="{9DA57917-26D4-4867-B86E-DD56465DB0E6}" destId="{D9329D71-1A4B-4109-B971-2ECAEED7BFE4}" srcOrd="0" destOrd="0" presId="urn:microsoft.com/office/officeart/2016/7/layout/VerticalHollowActionList"/>
    <dgm:cxn modelId="{2AD40AEB-FE06-42D7-BC0C-3D6FA9A65497}" type="presOf" srcId="{8FFD8A8F-CB4B-48E7-A447-7E658D1645B7}" destId="{C18A1E92-BE24-43A0-A7DA-3F35A0F0A8E4}" srcOrd="0" destOrd="0" presId="urn:microsoft.com/office/officeart/2016/7/layout/VerticalHollowActionList"/>
    <dgm:cxn modelId="{28EBD8F4-81F7-491E-9B91-C06DCEE6A284}" type="presOf" srcId="{51636875-464C-460D-A06F-E68E3CB7C7D3}" destId="{99B44021-112E-4E91-9466-4706829C9B23}" srcOrd="0" destOrd="0" presId="urn:microsoft.com/office/officeart/2016/7/layout/VerticalHollowActionList"/>
    <dgm:cxn modelId="{175AE4F4-F322-4425-BE26-57BBBAA10FFB}" type="presOf" srcId="{3E31F22C-B61B-4AB1-8E29-D1DE25D06366}" destId="{556A9CC9-74D8-4F33-A487-A452FB1FA16E}" srcOrd="0" destOrd="0" presId="urn:microsoft.com/office/officeart/2016/7/layout/VerticalHollowActionList"/>
    <dgm:cxn modelId="{BC65ED9E-1E8F-4B85-BF85-33303B44290B}" type="presParOf" srcId="{D9329D71-1A4B-4109-B971-2ECAEED7BFE4}" destId="{D6F8C798-92A0-495D-83A8-334C57C8F1D1}" srcOrd="0" destOrd="0" presId="urn:microsoft.com/office/officeart/2016/7/layout/VerticalHollowActionList"/>
    <dgm:cxn modelId="{8CAB8A45-2C82-405F-9222-4DCAB9157B26}" type="presParOf" srcId="{D6F8C798-92A0-495D-83A8-334C57C8F1D1}" destId="{C18A1E92-BE24-43A0-A7DA-3F35A0F0A8E4}" srcOrd="0" destOrd="0" presId="urn:microsoft.com/office/officeart/2016/7/layout/VerticalHollowActionList"/>
    <dgm:cxn modelId="{7B2DC92A-D45D-498C-A7DA-B8E7B8904A6D}" type="presParOf" srcId="{D6F8C798-92A0-495D-83A8-334C57C8F1D1}" destId="{61816626-00BE-4316-9390-A5C7C9770A49}" srcOrd="1" destOrd="0" presId="urn:microsoft.com/office/officeart/2016/7/layout/VerticalHollowActionList"/>
    <dgm:cxn modelId="{69F263BA-E2BE-4D7D-B182-16EF01BB5804}" type="presParOf" srcId="{D9329D71-1A4B-4109-B971-2ECAEED7BFE4}" destId="{8CDEA946-0D9A-47E4-B542-2860C0E0A161}" srcOrd="1" destOrd="0" presId="urn:microsoft.com/office/officeart/2016/7/layout/VerticalHollowActionList"/>
    <dgm:cxn modelId="{9FBF2717-A096-4E8A-92C7-66486F51B543}" type="presParOf" srcId="{D9329D71-1A4B-4109-B971-2ECAEED7BFE4}" destId="{31B8E5EE-D203-4B53-A538-9B22609B19A8}" srcOrd="2" destOrd="0" presId="urn:microsoft.com/office/officeart/2016/7/layout/VerticalHollowActionList"/>
    <dgm:cxn modelId="{041F7436-A86D-4813-BABF-418203521C93}" type="presParOf" srcId="{31B8E5EE-D203-4B53-A538-9B22609B19A8}" destId="{1130F479-3B46-4DF3-9DCE-3FC644FAA528}" srcOrd="0" destOrd="0" presId="urn:microsoft.com/office/officeart/2016/7/layout/VerticalHollowActionList"/>
    <dgm:cxn modelId="{ADCA3067-8246-4607-9833-D3A4B5B5F852}" type="presParOf" srcId="{31B8E5EE-D203-4B53-A538-9B22609B19A8}" destId="{88E64D64-F55C-4622-9446-A039A827770E}" srcOrd="1" destOrd="0" presId="urn:microsoft.com/office/officeart/2016/7/layout/VerticalHollowActionList"/>
    <dgm:cxn modelId="{05E9E6B2-610E-49CA-9CC0-AE8FC8F8198F}" type="presParOf" srcId="{D9329D71-1A4B-4109-B971-2ECAEED7BFE4}" destId="{B73033F0-2B03-4941-95FC-B729C45D7267}" srcOrd="3" destOrd="0" presId="urn:microsoft.com/office/officeart/2016/7/layout/VerticalHollowActionList"/>
    <dgm:cxn modelId="{EC77673B-D020-4BC0-9BCC-8096E7D5C581}" type="presParOf" srcId="{D9329D71-1A4B-4109-B971-2ECAEED7BFE4}" destId="{017E560B-BE7D-4A8D-A4DC-C9ECA042E5BC}" srcOrd="4" destOrd="0" presId="urn:microsoft.com/office/officeart/2016/7/layout/VerticalHollowActionList"/>
    <dgm:cxn modelId="{B0A7D045-C8B2-4654-991F-830F4277FB0C}" type="presParOf" srcId="{017E560B-BE7D-4A8D-A4DC-C9ECA042E5BC}" destId="{5466808A-D570-4C8F-AC7F-E0D8C8D84D16}" srcOrd="0" destOrd="0" presId="urn:microsoft.com/office/officeart/2016/7/layout/VerticalHollowActionList"/>
    <dgm:cxn modelId="{86A46516-53E7-4BF7-A7F5-871DC7B01538}" type="presParOf" srcId="{017E560B-BE7D-4A8D-A4DC-C9ECA042E5BC}" destId="{556A9CC9-74D8-4F33-A487-A452FB1FA16E}" srcOrd="1" destOrd="0" presId="urn:microsoft.com/office/officeart/2016/7/layout/VerticalHollowActionList"/>
    <dgm:cxn modelId="{D586FA63-C7AE-4A78-9722-C73FBDA598DB}" type="presParOf" srcId="{D9329D71-1A4B-4109-B971-2ECAEED7BFE4}" destId="{997EA3F5-226D-4350-8A00-4AE39D001416}" srcOrd="5" destOrd="0" presId="urn:microsoft.com/office/officeart/2016/7/layout/VerticalHollowActionList"/>
    <dgm:cxn modelId="{54ED5408-49BE-474D-813C-044CFBB495AE}" type="presParOf" srcId="{D9329D71-1A4B-4109-B971-2ECAEED7BFE4}" destId="{6D1BB2D5-2AB5-46FA-BE9F-BD4FFC582105}" srcOrd="6" destOrd="0" presId="urn:microsoft.com/office/officeart/2016/7/layout/VerticalHollowActionList"/>
    <dgm:cxn modelId="{E730FCA7-D80B-42C9-9CC1-12FBCD45081E}" type="presParOf" srcId="{6D1BB2D5-2AB5-46FA-BE9F-BD4FFC582105}" destId="{99B44021-112E-4E91-9466-4706829C9B23}" srcOrd="0" destOrd="0" presId="urn:microsoft.com/office/officeart/2016/7/layout/VerticalHollowActionList"/>
    <dgm:cxn modelId="{A181E2C1-45CA-4D53-8DA3-165BC6C24F59}" type="presParOf" srcId="{6D1BB2D5-2AB5-46FA-BE9F-BD4FFC582105}" destId="{FD3728AD-1116-425D-A811-1AC5587D4B5E}" srcOrd="1" destOrd="0" presId="urn:microsoft.com/office/officeart/2016/7/layout/VerticalHollowActionList"/>
    <dgm:cxn modelId="{264AF604-79F5-4F05-B8C8-9B266F95420B}" type="presParOf" srcId="{D9329D71-1A4B-4109-B971-2ECAEED7BFE4}" destId="{D41AD155-EC2C-4364-8AF0-D7DE10192B35}" srcOrd="7" destOrd="0" presId="urn:microsoft.com/office/officeart/2016/7/layout/VerticalHollowActionList"/>
    <dgm:cxn modelId="{71187CC8-60A9-48A5-98DF-AF4920D09835}" type="presParOf" srcId="{D9329D71-1A4B-4109-B971-2ECAEED7BFE4}" destId="{7DC6C31E-B2EF-485C-8D64-65457182B42B}" srcOrd="8" destOrd="0" presId="urn:microsoft.com/office/officeart/2016/7/layout/VerticalHollowActionList"/>
    <dgm:cxn modelId="{0AF85F33-4B3B-4283-B63E-BD60989A9069}" type="presParOf" srcId="{7DC6C31E-B2EF-485C-8D64-65457182B42B}" destId="{E5F5E949-0E98-4675-9200-6E4B591A9399}" srcOrd="0" destOrd="0" presId="urn:microsoft.com/office/officeart/2016/7/layout/VerticalHollowActionList"/>
    <dgm:cxn modelId="{73998D35-56BC-4B7A-B93A-235ADA66B5B9}" type="presParOf" srcId="{7DC6C31E-B2EF-485C-8D64-65457182B42B}" destId="{B52B5E2E-996E-4885-B0AF-7A2AFA331517}" srcOrd="1" destOrd="0" presId="urn:microsoft.com/office/officeart/2016/7/layout/VerticalHollowActionList"/>
    <dgm:cxn modelId="{63E22C50-AD02-4A9E-A766-CEE7F56BE120}" type="presParOf" srcId="{D9329D71-1A4B-4109-B971-2ECAEED7BFE4}" destId="{5ABEB630-4DF2-45C0-A7E8-347EA4CA10EB}" srcOrd="9" destOrd="0" presId="urn:microsoft.com/office/officeart/2016/7/layout/VerticalHollowActionList"/>
    <dgm:cxn modelId="{C6DF037B-72FD-4404-8C56-EE4BB003167D}" type="presParOf" srcId="{D9329D71-1A4B-4109-B971-2ECAEED7BFE4}" destId="{599E6138-9E88-438E-B1A3-BAA0F0B98531}" srcOrd="10" destOrd="0" presId="urn:microsoft.com/office/officeart/2016/7/layout/VerticalHollowActionList"/>
    <dgm:cxn modelId="{C29DF2E0-B423-4BBB-8DE6-0F20F051E8CD}" type="presParOf" srcId="{599E6138-9E88-438E-B1A3-BAA0F0B98531}" destId="{D381B3E1-6CC7-48A0-BBDE-82938468392B}" srcOrd="0" destOrd="0" presId="urn:microsoft.com/office/officeart/2016/7/layout/VerticalHollowActionList"/>
    <dgm:cxn modelId="{681C40D9-307A-4D9F-84C9-FC1C380F0A90}" type="presParOf" srcId="{599E6138-9E88-438E-B1A3-BAA0F0B98531}" destId="{6BA6D870-5276-4DDC-B9FB-A19D9FEC96F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3B9C8E-764D-4C7E-8248-77C9C73AB654}" type="doc">
      <dgm:prSet loTypeId="urn:microsoft.com/office/officeart/2005/8/layout/vList2" loCatId="list" qsTypeId="urn:microsoft.com/office/officeart/2005/8/quickstyle/simple4#5" qsCatId="simple" csTypeId="urn:microsoft.com/office/officeart/2005/8/colors/colorful2#7" csCatId="colorful"/>
      <dgm:spPr/>
      <dgm:t>
        <a:bodyPr/>
        <a:lstStyle/>
        <a:p>
          <a:endParaRPr lang="en-US"/>
        </a:p>
      </dgm:t>
    </dgm:pt>
    <dgm:pt modelId="{687C72A2-0C26-449C-AE65-7B1F6D87C63B}">
      <dgm:prSet/>
      <dgm:spPr/>
      <dgm:t>
        <a:bodyPr/>
        <a:lstStyle/>
        <a:p>
          <a:r>
            <a:rPr lang="en-US"/>
            <a:t>Last week you were asked to review one of the five perspectives. </a:t>
          </a:r>
        </a:p>
      </dgm:t>
    </dgm:pt>
    <dgm:pt modelId="{57852578-FBE0-4BEF-8928-B2C6A5FB6719}" type="parTrans" cxnId="{F336DE6B-E3AA-4F94-9F86-A27B040AB30D}">
      <dgm:prSet/>
      <dgm:spPr/>
      <dgm:t>
        <a:bodyPr/>
        <a:lstStyle/>
        <a:p>
          <a:endParaRPr lang="en-US"/>
        </a:p>
      </dgm:t>
    </dgm:pt>
    <dgm:pt modelId="{62919943-CA8C-4D55-BBC3-066BD40511B0}" type="sibTrans" cxnId="{F336DE6B-E3AA-4F94-9F86-A27B040AB30D}">
      <dgm:prSet/>
      <dgm:spPr/>
      <dgm:t>
        <a:bodyPr/>
        <a:lstStyle/>
        <a:p>
          <a:endParaRPr lang="en-US"/>
        </a:p>
      </dgm:t>
    </dgm:pt>
    <dgm:pt modelId="{9C5241C0-72AE-4F6F-928A-A5A1A8B1D303}">
      <dgm:prSet/>
      <dgm:spPr/>
      <dgm:t>
        <a:bodyPr/>
        <a:lstStyle/>
        <a:p>
          <a:r>
            <a:rPr lang="en-US"/>
            <a:t>First a test: </a:t>
          </a:r>
        </a:p>
      </dgm:t>
    </dgm:pt>
    <dgm:pt modelId="{542BDB40-FC22-4814-9B08-228F98466A5C}" type="parTrans" cxnId="{AA040DEE-E89A-4949-A566-B36CCB7D7506}">
      <dgm:prSet/>
      <dgm:spPr/>
      <dgm:t>
        <a:bodyPr/>
        <a:lstStyle/>
        <a:p>
          <a:endParaRPr lang="en-US"/>
        </a:p>
      </dgm:t>
    </dgm:pt>
    <dgm:pt modelId="{494CB062-57FF-4653-AF36-08F9F6AAF527}" type="sibTrans" cxnId="{AA040DEE-E89A-4949-A566-B36CCB7D7506}">
      <dgm:prSet/>
      <dgm:spPr/>
      <dgm:t>
        <a:bodyPr/>
        <a:lstStyle/>
        <a:p>
          <a:endParaRPr lang="en-US"/>
        </a:p>
      </dgm:t>
    </dgm:pt>
    <dgm:pt modelId="{304F3191-08D2-491E-B49E-A2D753C49B5C}">
      <dgm:prSet/>
      <dgm:spPr/>
      <dgm:t>
        <a:bodyPr/>
        <a:lstStyle/>
        <a:p>
          <a:r>
            <a:rPr lang="en-US"/>
            <a:t>What is psychology? </a:t>
          </a:r>
        </a:p>
      </dgm:t>
    </dgm:pt>
    <dgm:pt modelId="{C564C5F1-14AB-4CCD-9CAB-07B8BFA93457}" type="parTrans" cxnId="{57466A6E-5120-4B86-A30F-EA09F308A4D9}">
      <dgm:prSet/>
      <dgm:spPr/>
      <dgm:t>
        <a:bodyPr/>
        <a:lstStyle/>
        <a:p>
          <a:endParaRPr lang="en-US"/>
        </a:p>
      </dgm:t>
    </dgm:pt>
    <dgm:pt modelId="{3C532302-F41C-4E2B-90E4-A552FD08A0B9}" type="sibTrans" cxnId="{57466A6E-5120-4B86-A30F-EA09F308A4D9}">
      <dgm:prSet/>
      <dgm:spPr/>
      <dgm:t>
        <a:bodyPr/>
        <a:lstStyle/>
        <a:p>
          <a:endParaRPr lang="en-US"/>
        </a:p>
      </dgm:t>
    </dgm:pt>
    <dgm:pt modelId="{77666983-10AE-46C2-B041-12EE3658304F}">
      <dgm:prSet/>
      <dgm:spPr/>
      <dgm:t>
        <a:bodyPr/>
        <a:lstStyle/>
        <a:p>
          <a:r>
            <a:rPr lang="en-US"/>
            <a:t>Name two psychological perspectives.</a:t>
          </a:r>
        </a:p>
      </dgm:t>
    </dgm:pt>
    <dgm:pt modelId="{A4121A9F-CA19-4ED7-8242-D28BDE0A6B5A}" type="parTrans" cxnId="{BE42D0EB-9890-40BA-A461-D2BDC2335FAD}">
      <dgm:prSet/>
      <dgm:spPr/>
      <dgm:t>
        <a:bodyPr/>
        <a:lstStyle/>
        <a:p>
          <a:endParaRPr lang="en-US"/>
        </a:p>
      </dgm:t>
    </dgm:pt>
    <dgm:pt modelId="{FE3413C9-FDC2-427F-A8E9-D26524E376C8}" type="sibTrans" cxnId="{BE42D0EB-9890-40BA-A461-D2BDC2335FAD}">
      <dgm:prSet/>
      <dgm:spPr/>
      <dgm:t>
        <a:bodyPr/>
        <a:lstStyle/>
        <a:p>
          <a:endParaRPr lang="en-US"/>
        </a:p>
      </dgm:t>
    </dgm:pt>
    <dgm:pt modelId="{AB338800-CEE1-4F6A-90B0-62CC0808A137}">
      <dgm:prSet/>
      <dgm:spPr/>
      <dgm:t>
        <a:bodyPr/>
        <a:lstStyle/>
        <a:p>
          <a:r>
            <a:rPr lang="en-US"/>
            <a:t>How can psychology improve our practice?</a:t>
          </a:r>
        </a:p>
      </dgm:t>
    </dgm:pt>
    <dgm:pt modelId="{A3844170-7726-4CBC-BA02-38E969F6FD0D}" type="parTrans" cxnId="{496181F3-32FD-42E2-AF23-824150695D56}">
      <dgm:prSet/>
      <dgm:spPr/>
      <dgm:t>
        <a:bodyPr/>
        <a:lstStyle/>
        <a:p>
          <a:endParaRPr lang="en-US"/>
        </a:p>
      </dgm:t>
    </dgm:pt>
    <dgm:pt modelId="{E96CF08D-C54C-4028-9390-AD0592571CAE}" type="sibTrans" cxnId="{496181F3-32FD-42E2-AF23-824150695D56}">
      <dgm:prSet/>
      <dgm:spPr/>
      <dgm:t>
        <a:bodyPr/>
        <a:lstStyle/>
        <a:p>
          <a:endParaRPr lang="en-US"/>
        </a:p>
      </dgm:t>
    </dgm:pt>
    <dgm:pt modelId="{CFA67FC1-CCD7-4281-BBF4-6DE633EE4D30}" type="pres">
      <dgm:prSet presAssocID="{2C3B9C8E-764D-4C7E-8248-77C9C73AB654}" presName="linear" presStyleCnt="0">
        <dgm:presLayoutVars>
          <dgm:animLvl val="lvl"/>
          <dgm:resizeHandles val="exact"/>
        </dgm:presLayoutVars>
      </dgm:prSet>
      <dgm:spPr/>
    </dgm:pt>
    <dgm:pt modelId="{553D4CD3-D211-40EE-A475-6CB074E1A1C7}" type="pres">
      <dgm:prSet presAssocID="{687C72A2-0C26-449C-AE65-7B1F6D87C63B}" presName="parentText" presStyleLbl="node1" presStyleIdx="0" presStyleCnt="5">
        <dgm:presLayoutVars>
          <dgm:chMax val="0"/>
          <dgm:bulletEnabled val="1"/>
        </dgm:presLayoutVars>
      </dgm:prSet>
      <dgm:spPr/>
    </dgm:pt>
    <dgm:pt modelId="{8F735165-287B-4281-B902-07D7FA031E3C}" type="pres">
      <dgm:prSet presAssocID="{62919943-CA8C-4D55-BBC3-066BD40511B0}" presName="spacer" presStyleCnt="0"/>
      <dgm:spPr/>
    </dgm:pt>
    <dgm:pt modelId="{D0D2A694-7903-4315-91B6-E55329629272}" type="pres">
      <dgm:prSet presAssocID="{9C5241C0-72AE-4F6F-928A-A5A1A8B1D303}" presName="parentText" presStyleLbl="node1" presStyleIdx="1" presStyleCnt="5">
        <dgm:presLayoutVars>
          <dgm:chMax val="0"/>
          <dgm:bulletEnabled val="1"/>
        </dgm:presLayoutVars>
      </dgm:prSet>
      <dgm:spPr/>
    </dgm:pt>
    <dgm:pt modelId="{FE4B240C-9879-47FC-B80C-875AB20F2114}" type="pres">
      <dgm:prSet presAssocID="{494CB062-57FF-4653-AF36-08F9F6AAF527}" presName="spacer" presStyleCnt="0"/>
      <dgm:spPr/>
    </dgm:pt>
    <dgm:pt modelId="{8C0B4215-5C9A-4D02-923A-42E735C2E96A}" type="pres">
      <dgm:prSet presAssocID="{304F3191-08D2-491E-B49E-A2D753C49B5C}" presName="parentText" presStyleLbl="node1" presStyleIdx="2" presStyleCnt="5">
        <dgm:presLayoutVars>
          <dgm:chMax val="0"/>
          <dgm:bulletEnabled val="1"/>
        </dgm:presLayoutVars>
      </dgm:prSet>
      <dgm:spPr/>
    </dgm:pt>
    <dgm:pt modelId="{BAA18D2F-5EFE-41B1-880A-4D375105FDA4}" type="pres">
      <dgm:prSet presAssocID="{3C532302-F41C-4E2B-90E4-A552FD08A0B9}" presName="spacer" presStyleCnt="0"/>
      <dgm:spPr/>
    </dgm:pt>
    <dgm:pt modelId="{28521A78-42F1-4BD8-A003-F68066AC4267}" type="pres">
      <dgm:prSet presAssocID="{77666983-10AE-46C2-B041-12EE3658304F}" presName="parentText" presStyleLbl="node1" presStyleIdx="3" presStyleCnt="5">
        <dgm:presLayoutVars>
          <dgm:chMax val="0"/>
          <dgm:bulletEnabled val="1"/>
        </dgm:presLayoutVars>
      </dgm:prSet>
      <dgm:spPr/>
    </dgm:pt>
    <dgm:pt modelId="{E44EABCF-B5C1-4AC6-92C1-E26DFC84B240}" type="pres">
      <dgm:prSet presAssocID="{FE3413C9-FDC2-427F-A8E9-D26524E376C8}" presName="spacer" presStyleCnt="0"/>
      <dgm:spPr/>
    </dgm:pt>
    <dgm:pt modelId="{6D25D136-9C36-48E1-82CC-91565F544CD9}" type="pres">
      <dgm:prSet presAssocID="{AB338800-CEE1-4F6A-90B0-62CC0808A137}" presName="parentText" presStyleLbl="node1" presStyleIdx="4" presStyleCnt="5">
        <dgm:presLayoutVars>
          <dgm:chMax val="0"/>
          <dgm:bulletEnabled val="1"/>
        </dgm:presLayoutVars>
      </dgm:prSet>
      <dgm:spPr/>
    </dgm:pt>
  </dgm:ptLst>
  <dgm:cxnLst>
    <dgm:cxn modelId="{A1530E32-9CB5-4176-B2FD-32ED2F4E1473}" type="presOf" srcId="{AB338800-CEE1-4F6A-90B0-62CC0808A137}" destId="{6D25D136-9C36-48E1-82CC-91565F544CD9}" srcOrd="0" destOrd="0" presId="urn:microsoft.com/office/officeart/2005/8/layout/vList2"/>
    <dgm:cxn modelId="{F336DE6B-E3AA-4F94-9F86-A27B040AB30D}" srcId="{2C3B9C8E-764D-4C7E-8248-77C9C73AB654}" destId="{687C72A2-0C26-449C-AE65-7B1F6D87C63B}" srcOrd="0" destOrd="0" parTransId="{57852578-FBE0-4BEF-8928-B2C6A5FB6719}" sibTransId="{62919943-CA8C-4D55-BBC3-066BD40511B0}"/>
    <dgm:cxn modelId="{57466A6E-5120-4B86-A30F-EA09F308A4D9}" srcId="{2C3B9C8E-764D-4C7E-8248-77C9C73AB654}" destId="{304F3191-08D2-491E-B49E-A2D753C49B5C}" srcOrd="2" destOrd="0" parTransId="{C564C5F1-14AB-4CCD-9CAB-07B8BFA93457}" sibTransId="{3C532302-F41C-4E2B-90E4-A552FD08A0B9}"/>
    <dgm:cxn modelId="{8F585776-B325-4191-B433-0032623F3C20}" type="presOf" srcId="{77666983-10AE-46C2-B041-12EE3658304F}" destId="{28521A78-42F1-4BD8-A003-F68066AC4267}" srcOrd="0" destOrd="0" presId="urn:microsoft.com/office/officeart/2005/8/layout/vList2"/>
    <dgm:cxn modelId="{DBC9CB76-B00C-4AE4-95BB-3655C685F45D}" type="presOf" srcId="{687C72A2-0C26-449C-AE65-7B1F6D87C63B}" destId="{553D4CD3-D211-40EE-A475-6CB074E1A1C7}" srcOrd="0" destOrd="0" presId="urn:microsoft.com/office/officeart/2005/8/layout/vList2"/>
    <dgm:cxn modelId="{68EC6199-38CB-4C0B-9239-DD2DCF6E9690}" type="presOf" srcId="{9C5241C0-72AE-4F6F-928A-A5A1A8B1D303}" destId="{D0D2A694-7903-4315-91B6-E55329629272}" srcOrd="0" destOrd="0" presId="urn:microsoft.com/office/officeart/2005/8/layout/vList2"/>
    <dgm:cxn modelId="{2B683C9E-6F49-446D-938B-DAB6969E6EB4}" type="presOf" srcId="{304F3191-08D2-491E-B49E-A2D753C49B5C}" destId="{8C0B4215-5C9A-4D02-923A-42E735C2E96A}" srcOrd="0" destOrd="0" presId="urn:microsoft.com/office/officeart/2005/8/layout/vList2"/>
    <dgm:cxn modelId="{B2E618A8-912B-4EF9-A382-2172A90BCEA1}" type="presOf" srcId="{2C3B9C8E-764D-4C7E-8248-77C9C73AB654}" destId="{CFA67FC1-CCD7-4281-BBF4-6DE633EE4D30}" srcOrd="0" destOrd="0" presId="urn:microsoft.com/office/officeart/2005/8/layout/vList2"/>
    <dgm:cxn modelId="{BE42D0EB-9890-40BA-A461-D2BDC2335FAD}" srcId="{2C3B9C8E-764D-4C7E-8248-77C9C73AB654}" destId="{77666983-10AE-46C2-B041-12EE3658304F}" srcOrd="3" destOrd="0" parTransId="{A4121A9F-CA19-4ED7-8242-D28BDE0A6B5A}" sibTransId="{FE3413C9-FDC2-427F-A8E9-D26524E376C8}"/>
    <dgm:cxn modelId="{AA040DEE-E89A-4949-A566-B36CCB7D7506}" srcId="{2C3B9C8E-764D-4C7E-8248-77C9C73AB654}" destId="{9C5241C0-72AE-4F6F-928A-A5A1A8B1D303}" srcOrd="1" destOrd="0" parTransId="{542BDB40-FC22-4814-9B08-228F98466A5C}" sibTransId="{494CB062-57FF-4653-AF36-08F9F6AAF527}"/>
    <dgm:cxn modelId="{496181F3-32FD-42E2-AF23-824150695D56}" srcId="{2C3B9C8E-764D-4C7E-8248-77C9C73AB654}" destId="{AB338800-CEE1-4F6A-90B0-62CC0808A137}" srcOrd="4" destOrd="0" parTransId="{A3844170-7726-4CBC-BA02-38E969F6FD0D}" sibTransId="{E96CF08D-C54C-4028-9390-AD0592571CAE}"/>
    <dgm:cxn modelId="{D6F349B1-B540-45B4-A644-38471FB30BD0}" type="presParOf" srcId="{CFA67FC1-CCD7-4281-BBF4-6DE633EE4D30}" destId="{553D4CD3-D211-40EE-A475-6CB074E1A1C7}" srcOrd="0" destOrd="0" presId="urn:microsoft.com/office/officeart/2005/8/layout/vList2"/>
    <dgm:cxn modelId="{A1B68292-2845-4BD9-BF5B-925C49B87E1C}" type="presParOf" srcId="{CFA67FC1-CCD7-4281-BBF4-6DE633EE4D30}" destId="{8F735165-287B-4281-B902-07D7FA031E3C}" srcOrd="1" destOrd="0" presId="urn:microsoft.com/office/officeart/2005/8/layout/vList2"/>
    <dgm:cxn modelId="{09238548-D1BB-45C0-A376-3B218549CC65}" type="presParOf" srcId="{CFA67FC1-CCD7-4281-BBF4-6DE633EE4D30}" destId="{D0D2A694-7903-4315-91B6-E55329629272}" srcOrd="2" destOrd="0" presId="urn:microsoft.com/office/officeart/2005/8/layout/vList2"/>
    <dgm:cxn modelId="{BAC3A6D5-93DA-47DF-BA69-4B3C3A2C47FB}" type="presParOf" srcId="{CFA67FC1-CCD7-4281-BBF4-6DE633EE4D30}" destId="{FE4B240C-9879-47FC-B80C-875AB20F2114}" srcOrd="3" destOrd="0" presId="urn:microsoft.com/office/officeart/2005/8/layout/vList2"/>
    <dgm:cxn modelId="{4FBB5DB5-5A72-4CAB-834A-F107879FEE36}" type="presParOf" srcId="{CFA67FC1-CCD7-4281-BBF4-6DE633EE4D30}" destId="{8C0B4215-5C9A-4D02-923A-42E735C2E96A}" srcOrd="4" destOrd="0" presId="urn:microsoft.com/office/officeart/2005/8/layout/vList2"/>
    <dgm:cxn modelId="{3EE64C52-F240-4E95-9096-3EB46EB75C64}" type="presParOf" srcId="{CFA67FC1-CCD7-4281-BBF4-6DE633EE4D30}" destId="{BAA18D2F-5EFE-41B1-880A-4D375105FDA4}" srcOrd="5" destOrd="0" presId="urn:microsoft.com/office/officeart/2005/8/layout/vList2"/>
    <dgm:cxn modelId="{710111FC-28EE-425F-9068-953D5A8241E9}" type="presParOf" srcId="{CFA67FC1-CCD7-4281-BBF4-6DE633EE4D30}" destId="{28521A78-42F1-4BD8-A003-F68066AC4267}" srcOrd="6" destOrd="0" presId="urn:microsoft.com/office/officeart/2005/8/layout/vList2"/>
    <dgm:cxn modelId="{E5328B61-5739-49F1-AB01-B357B6D0232D}" type="presParOf" srcId="{CFA67FC1-CCD7-4281-BBF4-6DE633EE4D30}" destId="{E44EABCF-B5C1-4AC6-92C1-E26DFC84B240}" srcOrd="7" destOrd="0" presId="urn:microsoft.com/office/officeart/2005/8/layout/vList2"/>
    <dgm:cxn modelId="{2F7CA607-FE77-4572-AB05-DBB2FA259FAE}" type="presParOf" srcId="{CFA67FC1-CCD7-4281-BBF4-6DE633EE4D30}" destId="{6D25D136-9C36-48E1-82CC-91565F544CD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60E6C2-D0BA-4B45-AC65-644CE62A6B4F}" type="doc">
      <dgm:prSet loTypeId="urn:microsoft.com/office/officeart/2018/2/layout/IconVerticalSolidList" loCatId="icon" qsTypeId="urn:microsoft.com/office/officeart/2005/8/quickstyle/simple1#18" qsCatId="simple" csTypeId="urn:microsoft.com/office/officeart/2018/5/colors/Iconchunking_neutralicontext_colorful1" csCatId="colorful" phldr="1"/>
      <dgm:spPr/>
      <dgm:t>
        <a:bodyPr/>
        <a:lstStyle/>
        <a:p>
          <a:endParaRPr lang="en-US"/>
        </a:p>
      </dgm:t>
    </dgm:pt>
    <dgm:pt modelId="{24A6F860-B8F8-468C-AC87-4185F2F8AD77}">
      <dgm:prSet/>
      <dgm:spPr/>
      <dgm:t>
        <a:bodyPr/>
        <a:lstStyle/>
        <a:p>
          <a:r>
            <a:rPr lang="en-US"/>
            <a:t>You have been diagnosed with a long-term health condition and informed you may need ongoing care and support.</a:t>
          </a:r>
        </a:p>
      </dgm:t>
    </dgm:pt>
    <dgm:pt modelId="{DB49AA7A-61F5-47F8-B6A2-516F52ED609E}" type="parTrans" cxnId="{D8DC624B-6797-4BC7-8287-2DAF46F33F5D}">
      <dgm:prSet/>
      <dgm:spPr/>
      <dgm:t>
        <a:bodyPr/>
        <a:lstStyle/>
        <a:p>
          <a:endParaRPr lang="en-US"/>
        </a:p>
      </dgm:t>
    </dgm:pt>
    <dgm:pt modelId="{9462182E-57C5-4EA8-9D15-397ECA5B123F}" type="sibTrans" cxnId="{D8DC624B-6797-4BC7-8287-2DAF46F33F5D}">
      <dgm:prSet/>
      <dgm:spPr/>
      <dgm:t>
        <a:bodyPr/>
        <a:lstStyle/>
        <a:p>
          <a:endParaRPr lang="en-US"/>
        </a:p>
      </dgm:t>
    </dgm:pt>
    <dgm:pt modelId="{9CC04B3D-440C-4325-B939-61C251A143FA}">
      <dgm:prSet/>
      <dgm:spPr/>
      <dgm:t>
        <a:bodyPr/>
        <a:lstStyle/>
        <a:p>
          <a:r>
            <a:rPr lang="en-US"/>
            <a:t>What emotions might you experience?</a:t>
          </a:r>
        </a:p>
      </dgm:t>
    </dgm:pt>
    <dgm:pt modelId="{A9F49C28-618B-405E-AF11-E27B950CEC08}" type="parTrans" cxnId="{BF481BC9-69B9-4C7F-B863-C0A479E9EA80}">
      <dgm:prSet/>
      <dgm:spPr/>
      <dgm:t>
        <a:bodyPr/>
        <a:lstStyle/>
        <a:p>
          <a:endParaRPr lang="en-US"/>
        </a:p>
      </dgm:t>
    </dgm:pt>
    <dgm:pt modelId="{032D7AEF-3646-491E-8EBD-FF45C9206B3B}" type="sibTrans" cxnId="{BF481BC9-69B9-4C7F-B863-C0A479E9EA80}">
      <dgm:prSet/>
      <dgm:spPr/>
      <dgm:t>
        <a:bodyPr/>
        <a:lstStyle/>
        <a:p>
          <a:endParaRPr lang="en-US"/>
        </a:p>
      </dgm:t>
    </dgm:pt>
    <dgm:pt modelId="{FF3841B1-D5E5-45A0-8001-9DB56CAC0021}">
      <dgm:prSet/>
      <dgm:spPr/>
      <dgm:t>
        <a:bodyPr/>
        <a:lstStyle/>
        <a:p>
          <a:r>
            <a:rPr lang="en-US"/>
            <a:t>Would everyone react the same way?</a:t>
          </a:r>
        </a:p>
      </dgm:t>
    </dgm:pt>
    <dgm:pt modelId="{342C1164-9BD6-47EB-AD38-1E307A2D2D51}" type="parTrans" cxnId="{934234D4-3BC1-409E-AFBA-819EA2E366C5}">
      <dgm:prSet/>
      <dgm:spPr/>
      <dgm:t>
        <a:bodyPr/>
        <a:lstStyle/>
        <a:p>
          <a:endParaRPr lang="en-US"/>
        </a:p>
      </dgm:t>
    </dgm:pt>
    <dgm:pt modelId="{583E2C9E-4FB6-4FE8-A7C6-EAC727071084}" type="sibTrans" cxnId="{934234D4-3BC1-409E-AFBA-819EA2E366C5}">
      <dgm:prSet/>
      <dgm:spPr/>
      <dgm:t>
        <a:bodyPr/>
        <a:lstStyle/>
        <a:p>
          <a:endParaRPr lang="en-US"/>
        </a:p>
      </dgm:t>
    </dgm:pt>
    <dgm:pt modelId="{332583F2-8BEB-49B9-9AC1-A1C5B7C44496}">
      <dgm:prSet/>
      <dgm:spPr/>
      <dgm:t>
        <a:bodyPr/>
        <a:lstStyle/>
        <a:p>
          <a:r>
            <a:rPr lang="en-US"/>
            <a:t>Why might reactions differ?</a:t>
          </a:r>
        </a:p>
      </dgm:t>
    </dgm:pt>
    <dgm:pt modelId="{9ADD1582-0417-4866-B415-532638B89472}" type="parTrans" cxnId="{A0D68004-2A59-4AD3-84D8-05F205145DA4}">
      <dgm:prSet/>
      <dgm:spPr/>
      <dgm:t>
        <a:bodyPr/>
        <a:lstStyle/>
        <a:p>
          <a:endParaRPr lang="en-US"/>
        </a:p>
      </dgm:t>
    </dgm:pt>
    <dgm:pt modelId="{F03B04C2-9BC8-4F75-9F07-48601966EF2D}" type="sibTrans" cxnId="{A0D68004-2A59-4AD3-84D8-05F205145DA4}">
      <dgm:prSet/>
      <dgm:spPr/>
      <dgm:t>
        <a:bodyPr/>
        <a:lstStyle/>
        <a:p>
          <a:endParaRPr lang="en-US"/>
        </a:p>
      </dgm:t>
    </dgm:pt>
    <dgm:pt modelId="{03134885-D93B-4EAD-BBAD-D80B5513F225}" type="pres">
      <dgm:prSet presAssocID="{3A60E6C2-D0BA-4B45-AC65-644CE62A6B4F}" presName="root" presStyleCnt="0">
        <dgm:presLayoutVars>
          <dgm:dir/>
          <dgm:resizeHandles val="exact"/>
        </dgm:presLayoutVars>
      </dgm:prSet>
      <dgm:spPr/>
    </dgm:pt>
    <dgm:pt modelId="{637F1566-D67F-48F2-9BAE-858E5E68F3B3}" type="pres">
      <dgm:prSet presAssocID="{24A6F860-B8F8-468C-AC87-4185F2F8AD77}" presName="compNode" presStyleCnt="0"/>
      <dgm:spPr/>
    </dgm:pt>
    <dgm:pt modelId="{EC9B5AEE-C1A6-42EA-A415-FE816791926A}" type="pres">
      <dgm:prSet presAssocID="{24A6F860-B8F8-468C-AC87-4185F2F8AD77}" presName="bgRect" presStyleLbl="bgShp" presStyleIdx="0" presStyleCnt="4"/>
      <dgm:spPr/>
    </dgm:pt>
    <dgm:pt modelId="{AB472F60-78DD-4E0D-AD94-24E1F7022659}" type="pres">
      <dgm:prSet presAssocID="{24A6F860-B8F8-468C-AC87-4185F2F8AD7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BF5771A7-66D7-484E-AE9F-3C88705981E0}" type="pres">
      <dgm:prSet presAssocID="{24A6F860-B8F8-468C-AC87-4185F2F8AD77}" presName="spaceRect" presStyleCnt="0"/>
      <dgm:spPr/>
    </dgm:pt>
    <dgm:pt modelId="{E7EF3D83-7F02-4DEE-BBA5-3A8597E05EDF}" type="pres">
      <dgm:prSet presAssocID="{24A6F860-B8F8-468C-AC87-4185F2F8AD77}" presName="parTx" presStyleLbl="revTx" presStyleIdx="0" presStyleCnt="4">
        <dgm:presLayoutVars>
          <dgm:chMax val="0"/>
          <dgm:chPref val="0"/>
        </dgm:presLayoutVars>
      </dgm:prSet>
      <dgm:spPr/>
    </dgm:pt>
    <dgm:pt modelId="{76E8D7ED-6516-43AC-8F4E-EE682BE6383C}" type="pres">
      <dgm:prSet presAssocID="{9462182E-57C5-4EA8-9D15-397ECA5B123F}" presName="sibTrans" presStyleCnt="0"/>
      <dgm:spPr/>
    </dgm:pt>
    <dgm:pt modelId="{F1458A67-0C27-4D1A-B763-8DF9FC0370EE}" type="pres">
      <dgm:prSet presAssocID="{9CC04B3D-440C-4325-B939-61C251A143FA}" presName="compNode" presStyleCnt="0"/>
      <dgm:spPr/>
    </dgm:pt>
    <dgm:pt modelId="{A76164A5-D620-4966-BAF8-FCEEE7AE26C4}" type="pres">
      <dgm:prSet presAssocID="{9CC04B3D-440C-4325-B939-61C251A143FA}" presName="bgRect" presStyleLbl="bgShp" presStyleIdx="1" presStyleCnt="4"/>
      <dgm:spPr/>
    </dgm:pt>
    <dgm:pt modelId="{E6DFCF5F-584E-4A7F-9689-489F2CC1C07F}" type="pres">
      <dgm:prSet presAssocID="{9CC04B3D-440C-4325-B939-61C251A143F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No Fill"/>
        </a:ext>
      </dgm:extLst>
    </dgm:pt>
    <dgm:pt modelId="{3A641986-34CF-42CC-846E-F2EAB67103D2}" type="pres">
      <dgm:prSet presAssocID="{9CC04B3D-440C-4325-B939-61C251A143FA}" presName="spaceRect" presStyleCnt="0"/>
      <dgm:spPr/>
    </dgm:pt>
    <dgm:pt modelId="{6B2E51D0-5F3C-4FA0-A7A2-BC991B8597CD}" type="pres">
      <dgm:prSet presAssocID="{9CC04B3D-440C-4325-B939-61C251A143FA}" presName="parTx" presStyleLbl="revTx" presStyleIdx="1" presStyleCnt="4">
        <dgm:presLayoutVars>
          <dgm:chMax val="0"/>
          <dgm:chPref val="0"/>
        </dgm:presLayoutVars>
      </dgm:prSet>
      <dgm:spPr/>
    </dgm:pt>
    <dgm:pt modelId="{5401F9F0-3797-4158-B96C-49C3EEF64433}" type="pres">
      <dgm:prSet presAssocID="{032D7AEF-3646-491E-8EBD-FF45C9206B3B}" presName="sibTrans" presStyleCnt="0"/>
      <dgm:spPr/>
    </dgm:pt>
    <dgm:pt modelId="{7BD51307-57F8-4CE8-9471-F52997CFD336}" type="pres">
      <dgm:prSet presAssocID="{FF3841B1-D5E5-45A0-8001-9DB56CAC0021}" presName="compNode" presStyleCnt="0"/>
      <dgm:spPr/>
    </dgm:pt>
    <dgm:pt modelId="{18DDC3D8-485B-4E64-9BB5-8C7DB8A4950F}" type="pres">
      <dgm:prSet presAssocID="{FF3841B1-D5E5-45A0-8001-9DB56CAC0021}" presName="bgRect" presStyleLbl="bgShp" presStyleIdx="2" presStyleCnt="4"/>
      <dgm:spPr/>
    </dgm:pt>
    <dgm:pt modelId="{ED493198-0208-4DBF-909E-4AF8465B50DA}" type="pres">
      <dgm:prSet presAssocID="{FF3841B1-D5E5-45A0-8001-9DB56CAC002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xclamation Mark"/>
        </a:ext>
      </dgm:extLst>
    </dgm:pt>
    <dgm:pt modelId="{4D5B4B73-FE5F-404B-9139-AA4BFD7FE620}" type="pres">
      <dgm:prSet presAssocID="{FF3841B1-D5E5-45A0-8001-9DB56CAC0021}" presName="spaceRect" presStyleCnt="0"/>
      <dgm:spPr/>
    </dgm:pt>
    <dgm:pt modelId="{2F7DBED3-2257-40E0-93BD-61F6F01CF714}" type="pres">
      <dgm:prSet presAssocID="{FF3841B1-D5E5-45A0-8001-9DB56CAC0021}" presName="parTx" presStyleLbl="revTx" presStyleIdx="2" presStyleCnt="4">
        <dgm:presLayoutVars>
          <dgm:chMax val="0"/>
          <dgm:chPref val="0"/>
        </dgm:presLayoutVars>
      </dgm:prSet>
      <dgm:spPr/>
    </dgm:pt>
    <dgm:pt modelId="{C5532879-ED56-4B42-B8C2-1DD6008573D2}" type="pres">
      <dgm:prSet presAssocID="{583E2C9E-4FB6-4FE8-A7C6-EAC727071084}" presName="sibTrans" presStyleCnt="0"/>
      <dgm:spPr/>
    </dgm:pt>
    <dgm:pt modelId="{C5CCE81E-1837-4C32-88CF-F84D684F1C8B}" type="pres">
      <dgm:prSet presAssocID="{332583F2-8BEB-49B9-9AC1-A1C5B7C44496}" presName="compNode" presStyleCnt="0"/>
      <dgm:spPr/>
    </dgm:pt>
    <dgm:pt modelId="{5E9407D3-FBF1-4589-AE76-25FC8F368840}" type="pres">
      <dgm:prSet presAssocID="{332583F2-8BEB-49B9-9AC1-A1C5B7C44496}" presName="bgRect" presStyleLbl="bgShp" presStyleIdx="3" presStyleCnt="4"/>
      <dgm:spPr/>
    </dgm:pt>
    <dgm:pt modelId="{77412658-46A3-4F75-B912-42F72FB7AEC4}" type="pres">
      <dgm:prSet presAssocID="{332583F2-8BEB-49B9-9AC1-A1C5B7C4449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40F975E-FA83-4B90-9EE3-A4BF07D9B392}" type="pres">
      <dgm:prSet presAssocID="{332583F2-8BEB-49B9-9AC1-A1C5B7C44496}" presName="spaceRect" presStyleCnt="0"/>
      <dgm:spPr/>
    </dgm:pt>
    <dgm:pt modelId="{2647EAD2-B86F-4442-86D8-441C299650E6}" type="pres">
      <dgm:prSet presAssocID="{332583F2-8BEB-49B9-9AC1-A1C5B7C44496}" presName="parTx" presStyleLbl="revTx" presStyleIdx="3" presStyleCnt="4">
        <dgm:presLayoutVars>
          <dgm:chMax val="0"/>
          <dgm:chPref val="0"/>
        </dgm:presLayoutVars>
      </dgm:prSet>
      <dgm:spPr/>
    </dgm:pt>
  </dgm:ptLst>
  <dgm:cxnLst>
    <dgm:cxn modelId="{A0D68004-2A59-4AD3-84D8-05F205145DA4}" srcId="{3A60E6C2-D0BA-4B45-AC65-644CE62A6B4F}" destId="{332583F2-8BEB-49B9-9AC1-A1C5B7C44496}" srcOrd="3" destOrd="0" parTransId="{9ADD1582-0417-4866-B415-532638B89472}" sibTransId="{F03B04C2-9BC8-4F75-9F07-48601966EF2D}"/>
    <dgm:cxn modelId="{59760112-B180-4F80-955A-4F31255F3CE7}" type="presOf" srcId="{332583F2-8BEB-49B9-9AC1-A1C5B7C44496}" destId="{2647EAD2-B86F-4442-86D8-441C299650E6}" srcOrd="0" destOrd="0" presId="urn:microsoft.com/office/officeart/2018/2/layout/IconVerticalSolidList"/>
    <dgm:cxn modelId="{D8DC624B-6797-4BC7-8287-2DAF46F33F5D}" srcId="{3A60E6C2-D0BA-4B45-AC65-644CE62A6B4F}" destId="{24A6F860-B8F8-468C-AC87-4185F2F8AD77}" srcOrd="0" destOrd="0" parTransId="{DB49AA7A-61F5-47F8-B6A2-516F52ED609E}" sibTransId="{9462182E-57C5-4EA8-9D15-397ECA5B123F}"/>
    <dgm:cxn modelId="{C8D40C99-D0F8-44F6-8EF6-E3400AE33EBA}" type="presOf" srcId="{FF3841B1-D5E5-45A0-8001-9DB56CAC0021}" destId="{2F7DBED3-2257-40E0-93BD-61F6F01CF714}" srcOrd="0" destOrd="0" presId="urn:microsoft.com/office/officeart/2018/2/layout/IconVerticalSolidList"/>
    <dgm:cxn modelId="{91765E9D-FD27-4E0D-97FA-E0F144F2F7E6}" type="presOf" srcId="{24A6F860-B8F8-468C-AC87-4185F2F8AD77}" destId="{E7EF3D83-7F02-4DEE-BBA5-3A8597E05EDF}" srcOrd="0" destOrd="0" presId="urn:microsoft.com/office/officeart/2018/2/layout/IconVerticalSolidList"/>
    <dgm:cxn modelId="{CE2F4EC8-B96C-47EB-A1AA-96CE6C344DAE}" type="presOf" srcId="{9CC04B3D-440C-4325-B939-61C251A143FA}" destId="{6B2E51D0-5F3C-4FA0-A7A2-BC991B8597CD}" srcOrd="0" destOrd="0" presId="urn:microsoft.com/office/officeart/2018/2/layout/IconVerticalSolidList"/>
    <dgm:cxn modelId="{BF481BC9-69B9-4C7F-B863-C0A479E9EA80}" srcId="{3A60E6C2-D0BA-4B45-AC65-644CE62A6B4F}" destId="{9CC04B3D-440C-4325-B939-61C251A143FA}" srcOrd="1" destOrd="0" parTransId="{A9F49C28-618B-405E-AF11-E27B950CEC08}" sibTransId="{032D7AEF-3646-491E-8EBD-FF45C9206B3B}"/>
    <dgm:cxn modelId="{934234D4-3BC1-409E-AFBA-819EA2E366C5}" srcId="{3A60E6C2-D0BA-4B45-AC65-644CE62A6B4F}" destId="{FF3841B1-D5E5-45A0-8001-9DB56CAC0021}" srcOrd="2" destOrd="0" parTransId="{342C1164-9BD6-47EB-AD38-1E307A2D2D51}" sibTransId="{583E2C9E-4FB6-4FE8-A7C6-EAC727071084}"/>
    <dgm:cxn modelId="{14E62AE9-076B-43FA-814B-6C980696E22E}" type="presOf" srcId="{3A60E6C2-D0BA-4B45-AC65-644CE62A6B4F}" destId="{03134885-D93B-4EAD-BBAD-D80B5513F225}" srcOrd="0" destOrd="0" presId="urn:microsoft.com/office/officeart/2018/2/layout/IconVerticalSolidList"/>
    <dgm:cxn modelId="{EC446E2D-9F25-43B8-9E05-590F87EAF3B3}" type="presParOf" srcId="{03134885-D93B-4EAD-BBAD-D80B5513F225}" destId="{637F1566-D67F-48F2-9BAE-858E5E68F3B3}" srcOrd="0" destOrd="0" presId="urn:microsoft.com/office/officeart/2018/2/layout/IconVerticalSolidList"/>
    <dgm:cxn modelId="{67DA3680-1817-4C5F-8DB3-973D2ADEEF18}" type="presParOf" srcId="{637F1566-D67F-48F2-9BAE-858E5E68F3B3}" destId="{EC9B5AEE-C1A6-42EA-A415-FE816791926A}" srcOrd="0" destOrd="0" presId="urn:microsoft.com/office/officeart/2018/2/layout/IconVerticalSolidList"/>
    <dgm:cxn modelId="{58C9217B-60BE-4BEC-8F60-C2131E4FF830}" type="presParOf" srcId="{637F1566-D67F-48F2-9BAE-858E5E68F3B3}" destId="{AB472F60-78DD-4E0D-AD94-24E1F7022659}" srcOrd="1" destOrd="0" presId="urn:microsoft.com/office/officeart/2018/2/layout/IconVerticalSolidList"/>
    <dgm:cxn modelId="{AA798AAF-C14D-4ABF-B687-8C27B987FFC8}" type="presParOf" srcId="{637F1566-D67F-48F2-9BAE-858E5E68F3B3}" destId="{BF5771A7-66D7-484E-AE9F-3C88705981E0}" srcOrd="2" destOrd="0" presId="urn:microsoft.com/office/officeart/2018/2/layout/IconVerticalSolidList"/>
    <dgm:cxn modelId="{9E8C8464-24CC-4EFF-940F-61291E461A61}" type="presParOf" srcId="{637F1566-D67F-48F2-9BAE-858E5E68F3B3}" destId="{E7EF3D83-7F02-4DEE-BBA5-3A8597E05EDF}" srcOrd="3" destOrd="0" presId="urn:microsoft.com/office/officeart/2018/2/layout/IconVerticalSolidList"/>
    <dgm:cxn modelId="{EBFF883C-DEDC-447C-8AA9-0F29A60292CB}" type="presParOf" srcId="{03134885-D93B-4EAD-BBAD-D80B5513F225}" destId="{76E8D7ED-6516-43AC-8F4E-EE682BE6383C}" srcOrd="1" destOrd="0" presId="urn:microsoft.com/office/officeart/2018/2/layout/IconVerticalSolidList"/>
    <dgm:cxn modelId="{C3CDA923-215F-46AE-A970-EE24CF4E6917}" type="presParOf" srcId="{03134885-D93B-4EAD-BBAD-D80B5513F225}" destId="{F1458A67-0C27-4D1A-B763-8DF9FC0370EE}" srcOrd="2" destOrd="0" presId="urn:microsoft.com/office/officeart/2018/2/layout/IconVerticalSolidList"/>
    <dgm:cxn modelId="{6076B6C8-5C4A-45DC-8548-C9D403C4C1F9}" type="presParOf" srcId="{F1458A67-0C27-4D1A-B763-8DF9FC0370EE}" destId="{A76164A5-D620-4966-BAF8-FCEEE7AE26C4}" srcOrd="0" destOrd="0" presId="urn:microsoft.com/office/officeart/2018/2/layout/IconVerticalSolidList"/>
    <dgm:cxn modelId="{D65287FD-F8E7-494A-9EC1-A6992B64210F}" type="presParOf" srcId="{F1458A67-0C27-4D1A-B763-8DF9FC0370EE}" destId="{E6DFCF5F-584E-4A7F-9689-489F2CC1C07F}" srcOrd="1" destOrd="0" presId="urn:microsoft.com/office/officeart/2018/2/layout/IconVerticalSolidList"/>
    <dgm:cxn modelId="{4F9F6242-0AD9-43C8-8820-5A4F46DB7ED3}" type="presParOf" srcId="{F1458A67-0C27-4D1A-B763-8DF9FC0370EE}" destId="{3A641986-34CF-42CC-846E-F2EAB67103D2}" srcOrd="2" destOrd="0" presId="urn:microsoft.com/office/officeart/2018/2/layout/IconVerticalSolidList"/>
    <dgm:cxn modelId="{4DB5B12F-FC25-45AF-9C2C-E6B1DBFF724A}" type="presParOf" srcId="{F1458A67-0C27-4D1A-B763-8DF9FC0370EE}" destId="{6B2E51D0-5F3C-4FA0-A7A2-BC991B8597CD}" srcOrd="3" destOrd="0" presId="urn:microsoft.com/office/officeart/2018/2/layout/IconVerticalSolidList"/>
    <dgm:cxn modelId="{A9E23E87-BF8C-49D8-A101-5032D8807EBB}" type="presParOf" srcId="{03134885-D93B-4EAD-BBAD-D80B5513F225}" destId="{5401F9F0-3797-4158-B96C-49C3EEF64433}" srcOrd="3" destOrd="0" presId="urn:microsoft.com/office/officeart/2018/2/layout/IconVerticalSolidList"/>
    <dgm:cxn modelId="{5CA1D9C5-C277-40FD-87E1-E6BE45FEF6D6}" type="presParOf" srcId="{03134885-D93B-4EAD-BBAD-D80B5513F225}" destId="{7BD51307-57F8-4CE8-9471-F52997CFD336}" srcOrd="4" destOrd="0" presId="urn:microsoft.com/office/officeart/2018/2/layout/IconVerticalSolidList"/>
    <dgm:cxn modelId="{CED33FE4-7850-468D-A738-64C5BC5F3786}" type="presParOf" srcId="{7BD51307-57F8-4CE8-9471-F52997CFD336}" destId="{18DDC3D8-485B-4E64-9BB5-8C7DB8A4950F}" srcOrd="0" destOrd="0" presId="urn:microsoft.com/office/officeart/2018/2/layout/IconVerticalSolidList"/>
    <dgm:cxn modelId="{E6ACAE2E-B980-455F-A54A-3791394841B5}" type="presParOf" srcId="{7BD51307-57F8-4CE8-9471-F52997CFD336}" destId="{ED493198-0208-4DBF-909E-4AF8465B50DA}" srcOrd="1" destOrd="0" presId="urn:microsoft.com/office/officeart/2018/2/layout/IconVerticalSolidList"/>
    <dgm:cxn modelId="{AC796B96-EB5B-403D-B7CE-3D08868CC1B0}" type="presParOf" srcId="{7BD51307-57F8-4CE8-9471-F52997CFD336}" destId="{4D5B4B73-FE5F-404B-9139-AA4BFD7FE620}" srcOrd="2" destOrd="0" presId="urn:microsoft.com/office/officeart/2018/2/layout/IconVerticalSolidList"/>
    <dgm:cxn modelId="{BD8F6A1E-4203-4592-87DD-9FABCC09A12E}" type="presParOf" srcId="{7BD51307-57F8-4CE8-9471-F52997CFD336}" destId="{2F7DBED3-2257-40E0-93BD-61F6F01CF714}" srcOrd="3" destOrd="0" presId="urn:microsoft.com/office/officeart/2018/2/layout/IconVerticalSolidList"/>
    <dgm:cxn modelId="{1CF7CA9D-C95C-44D2-87FE-FA5C2EC16035}" type="presParOf" srcId="{03134885-D93B-4EAD-BBAD-D80B5513F225}" destId="{C5532879-ED56-4B42-B8C2-1DD6008573D2}" srcOrd="5" destOrd="0" presId="urn:microsoft.com/office/officeart/2018/2/layout/IconVerticalSolidList"/>
    <dgm:cxn modelId="{3778C4A5-45B4-4A65-972E-0FFB47C7D256}" type="presParOf" srcId="{03134885-D93B-4EAD-BBAD-D80B5513F225}" destId="{C5CCE81E-1837-4C32-88CF-F84D684F1C8B}" srcOrd="6" destOrd="0" presId="urn:microsoft.com/office/officeart/2018/2/layout/IconVerticalSolidList"/>
    <dgm:cxn modelId="{FCB1ABE3-3DC8-4C56-A688-0069DF66BB3A}" type="presParOf" srcId="{C5CCE81E-1837-4C32-88CF-F84D684F1C8B}" destId="{5E9407D3-FBF1-4589-AE76-25FC8F368840}" srcOrd="0" destOrd="0" presId="urn:microsoft.com/office/officeart/2018/2/layout/IconVerticalSolidList"/>
    <dgm:cxn modelId="{EBC5042C-DD3A-42B3-A133-A29EBD205D37}" type="presParOf" srcId="{C5CCE81E-1837-4C32-88CF-F84D684F1C8B}" destId="{77412658-46A3-4F75-B912-42F72FB7AEC4}" srcOrd="1" destOrd="0" presId="urn:microsoft.com/office/officeart/2018/2/layout/IconVerticalSolidList"/>
    <dgm:cxn modelId="{38A42454-F7DA-443F-A8E1-1F8222CC05A4}" type="presParOf" srcId="{C5CCE81E-1837-4C32-88CF-F84D684F1C8B}" destId="{640F975E-FA83-4B90-9EE3-A4BF07D9B392}" srcOrd="2" destOrd="0" presId="urn:microsoft.com/office/officeart/2018/2/layout/IconVerticalSolidList"/>
    <dgm:cxn modelId="{CD11557F-5609-4A4A-B117-4DE6ADC9AEFF}" type="presParOf" srcId="{C5CCE81E-1837-4C32-88CF-F84D684F1C8B}" destId="{2647EAD2-B86F-4442-86D8-441C299650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2A3C71-CC24-488A-9C09-28E82CB0EBFB}" type="doc">
      <dgm:prSet loTypeId="urn:microsoft.com/office/officeart/2008/layout/LinedList" loCatId="list" qsTypeId="urn:microsoft.com/office/officeart/2005/8/quickstyle/simple4#24" qsCatId="simple" csTypeId="urn:microsoft.com/office/officeart/2005/8/colors/colorful2#13" csCatId="colorful"/>
      <dgm:spPr/>
      <dgm:t>
        <a:bodyPr/>
        <a:lstStyle/>
        <a:p>
          <a:endParaRPr lang="en-US"/>
        </a:p>
      </dgm:t>
    </dgm:pt>
    <dgm:pt modelId="{8C1BFAE4-5726-456C-A9C9-B8499470787E}">
      <dgm:prSet/>
      <dgm:spPr/>
      <dgm:t>
        <a:bodyPr/>
        <a:lstStyle/>
        <a:p>
          <a:r>
            <a:rPr lang="en-US"/>
            <a:t>Emotions are often associated with feelings and moods, but all three terms are not interchangeable.</a:t>
          </a:r>
        </a:p>
      </dgm:t>
    </dgm:pt>
    <dgm:pt modelId="{F8CB4586-C206-4E4C-8E80-C101FD23B426}" type="parTrans" cxnId="{18A55D30-D649-41CD-A204-C201CF914B1D}">
      <dgm:prSet/>
      <dgm:spPr/>
      <dgm:t>
        <a:bodyPr/>
        <a:lstStyle/>
        <a:p>
          <a:endParaRPr lang="en-US"/>
        </a:p>
      </dgm:t>
    </dgm:pt>
    <dgm:pt modelId="{3AD82AEB-C78A-48F9-BBDC-5BD7A60C82BF}" type="sibTrans" cxnId="{18A55D30-D649-41CD-A204-C201CF914B1D}">
      <dgm:prSet/>
      <dgm:spPr/>
      <dgm:t>
        <a:bodyPr/>
        <a:lstStyle/>
        <a:p>
          <a:endParaRPr lang="en-US"/>
        </a:p>
      </dgm:t>
    </dgm:pt>
    <dgm:pt modelId="{B9E246A9-58B5-4C03-938E-C14F9F0F5BDD}">
      <dgm:prSet/>
      <dgm:spPr/>
      <dgm:t>
        <a:bodyPr/>
        <a:lstStyle/>
        <a:p>
          <a:r>
            <a:rPr lang="en-US"/>
            <a:t>The APA (2022) defines emotion as a complex reaction pattern, involving experiential, behavioral and physiological elements.</a:t>
          </a:r>
        </a:p>
      </dgm:t>
    </dgm:pt>
    <dgm:pt modelId="{4B713C9D-CE04-4569-B2D2-88504D53CC28}" type="parTrans" cxnId="{1FA6E929-061F-4FD0-8E82-962F1C02C743}">
      <dgm:prSet/>
      <dgm:spPr/>
      <dgm:t>
        <a:bodyPr/>
        <a:lstStyle/>
        <a:p>
          <a:endParaRPr lang="en-US"/>
        </a:p>
      </dgm:t>
    </dgm:pt>
    <dgm:pt modelId="{67E746F8-3AFC-46A2-B2FA-25252DEB54B8}" type="sibTrans" cxnId="{1FA6E929-061F-4FD0-8E82-962F1C02C743}">
      <dgm:prSet/>
      <dgm:spPr/>
      <dgm:t>
        <a:bodyPr/>
        <a:lstStyle/>
        <a:p>
          <a:endParaRPr lang="en-US"/>
        </a:p>
      </dgm:t>
    </dgm:pt>
    <dgm:pt modelId="{74EE77BE-D014-4505-B2FF-A17EAA006014}">
      <dgm:prSet/>
      <dgm:spPr/>
      <dgm:t>
        <a:bodyPr/>
        <a:lstStyle/>
        <a:p>
          <a:r>
            <a:rPr lang="en-US"/>
            <a:t>Emotions are how individuals deal with matters or situations they find personally significant. </a:t>
          </a:r>
        </a:p>
      </dgm:t>
    </dgm:pt>
    <dgm:pt modelId="{E760B57D-9412-4C9E-AA7D-7712F3AD30B9}" type="parTrans" cxnId="{C07658D4-DAD9-40E7-8C3F-1BEED4BEA94D}">
      <dgm:prSet/>
      <dgm:spPr/>
      <dgm:t>
        <a:bodyPr/>
        <a:lstStyle/>
        <a:p>
          <a:endParaRPr lang="en-US"/>
        </a:p>
      </dgm:t>
    </dgm:pt>
    <dgm:pt modelId="{D654FF33-3ADF-4046-A6FD-EA0704C7454E}" type="sibTrans" cxnId="{C07658D4-DAD9-40E7-8C3F-1BEED4BEA94D}">
      <dgm:prSet/>
      <dgm:spPr/>
      <dgm:t>
        <a:bodyPr/>
        <a:lstStyle/>
        <a:p>
          <a:endParaRPr lang="en-US"/>
        </a:p>
      </dgm:t>
    </dgm:pt>
    <dgm:pt modelId="{185B7E3E-1B6B-46BE-8230-D43C041D154A}">
      <dgm:prSet/>
      <dgm:spPr/>
      <dgm:t>
        <a:bodyPr/>
        <a:lstStyle/>
        <a:p>
          <a:r>
            <a:rPr lang="en-US"/>
            <a:t>Emotional experiences have three components: a subjective experience, a physiological response and a behavioral or expressive response.</a:t>
          </a:r>
        </a:p>
      </dgm:t>
    </dgm:pt>
    <dgm:pt modelId="{15B1BB83-A5AB-4282-9A95-BDAF3A973282}" type="parTrans" cxnId="{DA6D8AE4-E9D4-4CEB-823A-D434CEFBB9AE}">
      <dgm:prSet/>
      <dgm:spPr/>
      <dgm:t>
        <a:bodyPr/>
        <a:lstStyle/>
        <a:p>
          <a:endParaRPr lang="en-US"/>
        </a:p>
      </dgm:t>
    </dgm:pt>
    <dgm:pt modelId="{6C8B6B7D-3DB3-44BD-9414-78F327A750E7}" type="sibTrans" cxnId="{DA6D8AE4-E9D4-4CEB-823A-D434CEFBB9AE}">
      <dgm:prSet/>
      <dgm:spPr/>
      <dgm:t>
        <a:bodyPr/>
        <a:lstStyle/>
        <a:p>
          <a:endParaRPr lang="en-US"/>
        </a:p>
      </dgm:t>
    </dgm:pt>
    <dgm:pt modelId="{E463AB61-0A94-4716-A9D3-C66B7CB14C78}" type="pres">
      <dgm:prSet presAssocID="{222A3C71-CC24-488A-9C09-28E82CB0EBFB}" presName="vert0" presStyleCnt="0">
        <dgm:presLayoutVars>
          <dgm:dir/>
          <dgm:animOne val="branch"/>
          <dgm:animLvl val="lvl"/>
        </dgm:presLayoutVars>
      </dgm:prSet>
      <dgm:spPr/>
    </dgm:pt>
    <dgm:pt modelId="{9C2D0318-BA3D-472A-A074-895DB45A508E}" type="pres">
      <dgm:prSet presAssocID="{8C1BFAE4-5726-456C-A9C9-B8499470787E}" presName="thickLine" presStyleLbl="alignNode1" presStyleIdx="0" presStyleCnt="4"/>
      <dgm:spPr/>
    </dgm:pt>
    <dgm:pt modelId="{0CB9542E-B1B4-4E2A-B3A0-8588518A3EFC}" type="pres">
      <dgm:prSet presAssocID="{8C1BFAE4-5726-456C-A9C9-B8499470787E}" presName="horz1" presStyleCnt="0"/>
      <dgm:spPr/>
    </dgm:pt>
    <dgm:pt modelId="{212C0444-84D0-4F4D-A393-EE57DAE2E4BC}" type="pres">
      <dgm:prSet presAssocID="{8C1BFAE4-5726-456C-A9C9-B8499470787E}" presName="tx1" presStyleLbl="revTx" presStyleIdx="0" presStyleCnt="4"/>
      <dgm:spPr/>
    </dgm:pt>
    <dgm:pt modelId="{39164168-CBF8-4D72-9B02-80B5EA55C1E8}" type="pres">
      <dgm:prSet presAssocID="{8C1BFAE4-5726-456C-A9C9-B8499470787E}" presName="vert1" presStyleCnt="0"/>
      <dgm:spPr/>
    </dgm:pt>
    <dgm:pt modelId="{BF541D8A-F052-413E-91F5-3CB635D3DD18}" type="pres">
      <dgm:prSet presAssocID="{B9E246A9-58B5-4C03-938E-C14F9F0F5BDD}" presName="thickLine" presStyleLbl="alignNode1" presStyleIdx="1" presStyleCnt="4"/>
      <dgm:spPr/>
    </dgm:pt>
    <dgm:pt modelId="{32FA77E8-158D-424F-84F0-2CE3AB1B6907}" type="pres">
      <dgm:prSet presAssocID="{B9E246A9-58B5-4C03-938E-C14F9F0F5BDD}" presName="horz1" presStyleCnt="0"/>
      <dgm:spPr/>
    </dgm:pt>
    <dgm:pt modelId="{AF31041C-036B-4CE1-964D-7B8C47A1F7BF}" type="pres">
      <dgm:prSet presAssocID="{B9E246A9-58B5-4C03-938E-C14F9F0F5BDD}" presName="tx1" presStyleLbl="revTx" presStyleIdx="1" presStyleCnt="4"/>
      <dgm:spPr/>
    </dgm:pt>
    <dgm:pt modelId="{570CF8A4-8338-4AE3-B69F-D21092A0ED47}" type="pres">
      <dgm:prSet presAssocID="{B9E246A9-58B5-4C03-938E-C14F9F0F5BDD}" presName="vert1" presStyleCnt="0"/>
      <dgm:spPr/>
    </dgm:pt>
    <dgm:pt modelId="{F5DBD946-B873-48BE-A215-AA9B16189801}" type="pres">
      <dgm:prSet presAssocID="{74EE77BE-D014-4505-B2FF-A17EAA006014}" presName="thickLine" presStyleLbl="alignNode1" presStyleIdx="2" presStyleCnt="4"/>
      <dgm:spPr/>
    </dgm:pt>
    <dgm:pt modelId="{1CCCA045-B36A-41ED-A0FE-21BC2BE1D91A}" type="pres">
      <dgm:prSet presAssocID="{74EE77BE-D014-4505-B2FF-A17EAA006014}" presName="horz1" presStyleCnt="0"/>
      <dgm:spPr/>
    </dgm:pt>
    <dgm:pt modelId="{99FF2ECA-9C63-4A86-A15D-8A76277F69FD}" type="pres">
      <dgm:prSet presAssocID="{74EE77BE-D014-4505-B2FF-A17EAA006014}" presName="tx1" presStyleLbl="revTx" presStyleIdx="2" presStyleCnt="4"/>
      <dgm:spPr/>
    </dgm:pt>
    <dgm:pt modelId="{5AA84B85-807F-42C0-97C3-0DF690A8E5C0}" type="pres">
      <dgm:prSet presAssocID="{74EE77BE-D014-4505-B2FF-A17EAA006014}" presName="vert1" presStyleCnt="0"/>
      <dgm:spPr/>
    </dgm:pt>
    <dgm:pt modelId="{D32BCA45-A915-4A18-BA0B-7937F446619C}" type="pres">
      <dgm:prSet presAssocID="{185B7E3E-1B6B-46BE-8230-D43C041D154A}" presName="thickLine" presStyleLbl="alignNode1" presStyleIdx="3" presStyleCnt="4"/>
      <dgm:spPr/>
    </dgm:pt>
    <dgm:pt modelId="{6CDBEBD9-E682-4E62-845B-FAC949D10E0B}" type="pres">
      <dgm:prSet presAssocID="{185B7E3E-1B6B-46BE-8230-D43C041D154A}" presName="horz1" presStyleCnt="0"/>
      <dgm:spPr/>
    </dgm:pt>
    <dgm:pt modelId="{537E1AA7-A9E3-4923-B23D-23ADD25FC8B2}" type="pres">
      <dgm:prSet presAssocID="{185B7E3E-1B6B-46BE-8230-D43C041D154A}" presName="tx1" presStyleLbl="revTx" presStyleIdx="3" presStyleCnt="4"/>
      <dgm:spPr/>
    </dgm:pt>
    <dgm:pt modelId="{E982BE44-EA0F-4CA7-9571-CC59436146BC}" type="pres">
      <dgm:prSet presAssocID="{185B7E3E-1B6B-46BE-8230-D43C041D154A}" presName="vert1" presStyleCnt="0"/>
      <dgm:spPr/>
    </dgm:pt>
  </dgm:ptLst>
  <dgm:cxnLst>
    <dgm:cxn modelId="{1FA6E929-061F-4FD0-8E82-962F1C02C743}" srcId="{222A3C71-CC24-488A-9C09-28E82CB0EBFB}" destId="{B9E246A9-58B5-4C03-938E-C14F9F0F5BDD}" srcOrd="1" destOrd="0" parTransId="{4B713C9D-CE04-4569-B2D2-88504D53CC28}" sibTransId="{67E746F8-3AFC-46A2-B2FA-25252DEB54B8}"/>
    <dgm:cxn modelId="{B183E02C-CC30-44B6-9251-5076FC0E9C16}" type="presOf" srcId="{222A3C71-CC24-488A-9C09-28E82CB0EBFB}" destId="{E463AB61-0A94-4716-A9D3-C66B7CB14C78}" srcOrd="0" destOrd="0" presId="urn:microsoft.com/office/officeart/2008/layout/LinedList"/>
    <dgm:cxn modelId="{18A55D30-D649-41CD-A204-C201CF914B1D}" srcId="{222A3C71-CC24-488A-9C09-28E82CB0EBFB}" destId="{8C1BFAE4-5726-456C-A9C9-B8499470787E}" srcOrd="0" destOrd="0" parTransId="{F8CB4586-C206-4E4C-8E80-C101FD23B426}" sibTransId="{3AD82AEB-C78A-48F9-BBDC-5BD7A60C82BF}"/>
    <dgm:cxn modelId="{C7A29F90-0125-441B-BF6C-69D1DDE197EA}" type="presOf" srcId="{8C1BFAE4-5726-456C-A9C9-B8499470787E}" destId="{212C0444-84D0-4F4D-A393-EE57DAE2E4BC}" srcOrd="0" destOrd="0" presId="urn:microsoft.com/office/officeart/2008/layout/LinedList"/>
    <dgm:cxn modelId="{5357CAA6-CE21-4D3C-BEF6-B55B737EF6CC}" type="presOf" srcId="{185B7E3E-1B6B-46BE-8230-D43C041D154A}" destId="{537E1AA7-A9E3-4923-B23D-23ADD25FC8B2}" srcOrd="0" destOrd="0" presId="urn:microsoft.com/office/officeart/2008/layout/LinedList"/>
    <dgm:cxn modelId="{C07658D4-DAD9-40E7-8C3F-1BEED4BEA94D}" srcId="{222A3C71-CC24-488A-9C09-28E82CB0EBFB}" destId="{74EE77BE-D014-4505-B2FF-A17EAA006014}" srcOrd="2" destOrd="0" parTransId="{E760B57D-9412-4C9E-AA7D-7712F3AD30B9}" sibTransId="{D654FF33-3ADF-4046-A6FD-EA0704C7454E}"/>
    <dgm:cxn modelId="{9BF836D5-F38A-4B50-BE9C-A2C8B322C8A8}" type="presOf" srcId="{74EE77BE-D014-4505-B2FF-A17EAA006014}" destId="{99FF2ECA-9C63-4A86-A15D-8A76277F69FD}" srcOrd="0" destOrd="0" presId="urn:microsoft.com/office/officeart/2008/layout/LinedList"/>
    <dgm:cxn modelId="{1C375ADC-0003-4EB1-8B20-B264D3D52FCD}" type="presOf" srcId="{B9E246A9-58B5-4C03-938E-C14F9F0F5BDD}" destId="{AF31041C-036B-4CE1-964D-7B8C47A1F7BF}" srcOrd="0" destOrd="0" presId="urn:microsoft.com/office/officeart/2008/layout/LinedList"/>
    <dgm:cxn modelId="{DA6D8AE4-E9D4-4CEB-823A-D434CEFBB9AE}" srcId="{222A3C71-CC24-488A-9C09-28E82CB0EBFB}" destId="{185B7E3E-1B6B-46BE-8230-D43C041D154A}" srcOrd="3" destOrd="0" parTransId="{15B1BB83-A5AB-4282-9A95-BDAF3A973282}" sibTransId="{6C8B6B7D-3DB3-44BD-9414-78F327A750E7}"/>
    <dgm:cxn modelId="{BFF24A1F-FCE5-43EE-B5BA-BCE976563B95}" type="presParOf" srcId="{E463AB61-0A94-4716-A9D3-C66B7CB14C78}" destId="{9C2D0318-BA3D-472A-A074-895DB45A508E}" srcOrd="0" destOrd="0" presId="urn:microsoft.com/office/officeart/2008/layout/LinedList"/>
    <dgm:cxn modelId="{786021C4-8940-483F-88EE-6C705244FEDF}" type="presParOf" srcId="{E463AB61-0A94-4716-A9D3-C66B7CB14C78}" destId="{0CB9542E-B1B4-4E2A-B3A0-8588518A3EFC}" srcOrd="1" destOrd="0" presId="urn:microsoft.com/office/officeart/2008/layout/LinedList"/>
    <dgm:cxn modelId="{633F0DC5-D5C5-4E3D-83D4-0886BF08CA34}" type="presParOf" srcId="{0CB9542E-B1B4-4E2A-B3A0-8588518A3EFC}" destId="{212C0444-84D0-4F4D-A393-EE57DAE2E4BC}" srcOrd="0" destOrd="0" presId="urn:microsoft.com/office/officeart/2008/layout/LinedList"/>
    <dgm:cxn modelId="{0A44189C-0108-40A9-A0BD-5E95CF3760DD}" type="presParOf" srcId="{0CB9542E-B1B4-4E2A-B3A0-8588518A3EFC}" destId="{39164168-CBF8-4D72-9B02-80B5EA55C1E8}" srcOrd="1" destOrd="0" presId="urn:microsoft.com/office/officeart/2008/layout/LinedList"/>
    <dgm:cxn modelId="{CA856EE8-5158-4FA3-B4FF-AA1006109A70}" type="presParOf" srcId="{E463AB61-0A94-4716-A9D3-C66B7CB14C78}" destId="{BF541D8A-F052-413E-91F5-3CB635D3DD18}" srcOrd="2" destOrd="0" presId="urn:microsoft.com/office/officeart/2008/layout/LinedList"/>
    <dgm:cxn modelId="{50BBAC3D-DCF6-47A9-825E-2E07A14C8F9B}" type="presParOf" srcId="{E463AB61-0A94-4716-A9D3-C66B7CB14C78}" destId="{32FA77E8-158D-424F-84F0-2CE3AB1B6907}" srcOrd="3" destOrd="0" presId="urn:microsoft.com/office/officeart/2008/layout/LinedList"/>
    <dgm:cxn modelId="{F09F3F9A-8940-49CA-9647-7E1FAABFB44C}" type="presParOf" srcId="{32FA77E8-158D-424F-84F0-2CE3AB1B6907}" destId="{AF31041C-036B-4CE1-964D-7B8C47A1F7BF}" srcOrd="0" destOrd="0" presId="urn:microsoft.com/office/officeart/2008/layout/LinedList"/>
    <dgm:cxn modelId="{1EC029CE-CEDE-4191-BD68-A5E24D57CA12}" type="presParOf" srcId="{32FA77E8-158D-424F-84F0-2CE3AB1B6907}" destId="{570CF8A4-8338-4AE3-B69F-D21092A0ED47}" srcOrd="1" destOrd="0" presId="urn:microsoft.com/office/officeart/2008/layout/LinedList"/>
    <dgm:cxn modelId="{7FFBA1A4-5574-426D-9B0B-4CA6F6121163}" type="presParOf" srcId="{E463AB61-0A94-4716-A9D3-C66B7CB14C78}" destId="{F5DBD946-B873-48BE-A215-AA9B16189801}" srcOrd="4" destOrd="0" presId="urn:microsoft.com/office/officeart/2008/layout/LinedList"/>
    <dgm:cxn modelId="{94BD907D-3B62-44E6-91CA-61DA01F63794}" type="presParOf" srcId="{E463AB61-0A94-4716-A9D3-C66B7CB14C78}" destId="{1CCCA045-B36A-41ED-A0FE-21BC2BE1D91A}" srcOrd="5" destOrd="0" presId="urn:microsoft.com/office/officeart/2008/layout/LinedList"/>
    <dgm:cxn modelId="{CB1C6C43-3FB7-4895-B88A-0B83360CC1F8}" type="presParOf" srcId="{1CCCA045-B36A-41ED-A0FE-21BC2BE1D91A}" destId="{99FF2ECA-9C63-4A86-A15D-8A76277F69FD}" srcOrd="0" destOrd="0" presId="urn:microsoft.com/office/officeart/2008/layout/LinedList"/>
    <dgm:cxn modelId="{FECCE807-48F4-44F6-BBFA-5B974BE1A0E9}" type="presParOf" srcId="{1CCCA045-B36A-41ED-A0FE-21BC2BE1D91A}" destId="{5AA84B85-807F-42C0-97C3-0DF690A8E5C0}" srcOrd="1" destOrd="0" presId="urn:microsoft.com/office/officeart/2008/layout/LinedList"/>
    <dgm:cxn modelId="{0E1AF7AA-0E89-4DFD-931F-2B7A5804B5D4}" type="presParOf" srcId="{E463AB61-0A94-4716-A9D3-C66B7CB14C78}" destId="{D32BCA45-A915-4A18-BA0B-7937F446619C}" srcOrd="6" destOrd="0" presId="urn:microsoft.com/office/officeart/2008/layout/LinedList"/>
    <dgm:cxn modelId="{5C249E3B-B4D7-430A-936E-AD03BD7F2B42}" type="presParOf" srcId="{E463AB61-0A94-4716-A9D3-C66B7CB14C78}" destId="{6CDBEBD9-E682-4E62-845B-FAC949D10E0B}" srcOrd="7" destOrd="0" presId="urn:microsoft.com/office/officeart/2008/layout/LinedList"/>
    <dgm:cxn modelId="{E2617283-B190-45CF-8796-42B26E87493A}" type="presParOf" srcId="{6CDBEBD9-E682-4E62-845B-FAC949D10E0B}" destId="{537E1AA7-A9E3-4923-B23D-23ADD25FC8B2}" srcOrd="0" destOrd="0" presId="urn:microsoft.com/office/officeart/2008/layout/LinedList"/>
    <dgm:cxn modelId="{9AA1C44F-9416-46DA-9812-9E5910438672}" type="presParOf" srcId="{6CDBEBD9-E682-4E62-845B-FAC949D10E0B}" destId="{E982BE44-EA0F-4CA7-9571-CC59436146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B5D4BB-C6CD-400B-B1A6-4F4300FAA7EF}" type="doc">
      <dgm:prSet loTypeId="urn:microsoft.com/office/officeart/2008/layout/LinedList" loCatId="list" qsTypeId="urn:microsoft.com/office/officeart/2005/8/quickstyle/simple4#26" qsCatId="simple" csTypeId="urn:microsoft.com/office/officeart/2005/8/colors/colorful2#14" csCatId="colorful"/>
      <dgm:spPr/>
      <dgm:t>
        <a:bodyPr/>
        <a:lstStyle/>
        <a:p>
          <a:endParaRPr lang="en-US"/>
        </a:p>
      </dgm:t>
    </dgm:pt>
    <dgm:pt modelId="{7818C664-6C82-483E-B23B-D7809D5282E7}">
      <dgm:prSet/>
      <dgm:spPr/>
      <dgm:t>
        <a:bodyPr/>
        <a:lstStyle/>
        <a:p>
          <a:r>
            <a:rPr lang="en-US"/>
            <a:t>The behavioral response aspect of the emotional response is the actual expression of the emotion. </a:t>
          </a:r>
        </a:p>
      </dgm:t>
    </dgm:pt>
    <dgm:pt modelId="{D06612B4-B63C-4CFB-99A9-9DEF75B22430}" type="parTrans" cxnId="{C674D40E-C0F7-49A0-A5FD-4125427BDFB7}">
      <dgm:prSet/>
      <dgm:spPr/>
      <dgm:t>
        <a:bodyPr/>
        <a:lstStyle/>
        <a:p>
          <a:endParaRPr lang="en-US"/>
        </a:p>
      </dgm:t>
    </dgm:pt>
    <dgm:pt modelId="{34C11D4B-A18B-46A7-9969-62DC57108D1A}" type="sibTrans" cxnId="{C674D40E-C0F7-49A0-A5FD-4125427BDFB7}">
      <dgm:prSet/>
      <dgm:spPr/>
      <dgm:t>
        <a:bodyPr/>
        <a:lstStyle/>
        <a:p>
          <a:endParaRPr lang="en-US"/>
        </a:p>
      </dgm:t>
    </dgm:pt>
    <dgm:pt modelId="{E2B78877-F697-4B4B-9AA2-43C7B8DF3F00}">
      <dgm:prSet/>
      <dgm:spPr/>
      <dgm:t>
        <a:bodyPr/>
        <a:lstStyle/>
        <a:p>
          <a:r>
            <a:rPr lang="en-US"/>
            <a:t>Behavioral responses can include a smile, a grimace, a laugh or a sigh, along with many other reactions depending on societal norms and personality.</a:t>
          </a:r>
        </a:p>
      </dgm:t>
    </dgm:pt>
    <dgm:pt modelId="{C7C167D0-F663-45F2-BB75-DD6F5F706CA5}" type="parTrans" cxnId="{E0B7B2FE-1D7C-4E56-8C86-245204E5D59F}">
      <dgm:prSet/>
      <dgm:spPr/>
      <dgm:t>
        <a:bodyPr/>
        <a:lstStyle/>
        <a:p>
          <a:endParaRPr lang="en-US"/>
        </a:p>
      </dgm:t>
    </dgm:pt>
    <dgm:pt modelId="{B2BC8E44-B183-473B-A3CF-600FB38CAD12}" type="sibTrans" cxnId="{E0B7B2FE-1D7C-4E56-8C86-245204E5D59F}">
      <dgm:prSet/>
      <dgm:spPr/>
      <dgm:t>
        <a:bodyPr/>
        <a:lstStyle/>
        <a:p>
          <a:endParaRPr lang="en-US"/>
        </a:p>
      </dgm:t>
    </dgm:pt>
    <dgm:pt modelId="{064C6A06-7CBD-45F2-BB14-7E819CCBC27D}">
      <dgm:prSet/>
      <dgm:spPr/>
      <dgm:t>
        <a:bodyPr/>
        <a:lstStyle/>
        <a:p>
          <a:r>
            <a:rPr lang="en-US"/>
            <a:t>Sociocultural norms and individual upbringings play a role in our behavioral responses, e.g. showing love. </a:t>
          </a:r>
        </a:p>
      </dgm:t>
    </dgm:pt>
    <dgm:pt modelId="{77DD875C-6A2D-4EDD-9C64-EAFEAA1A47C2}" type="parTrans" cxnId="{BD5A17EB-3434-4973-AA8D-E1E5CA48467E}">
      <dgm:prSet/>
      <dgm:spPr/>
      <dgm:t>
        <a:bodyPr/>
        <a:lstStyle/>
        <a:p>
          <a:endParaRPr lang="en-US"/>
        </a:p>
      </dgm:t>
    </dgm:pt>
    <dgm:pt modelId="{9F237796-D5A5-44B0-9631-EF8EB254C199}" type="sibTrans" cxnId="{BD5A17EB-3434-4973-AA8D-E1E5CA48467E}">
      <dgm:prSet/>
      <dgm:spPr/>
      <dgm:t>
        <a:bodyPr/>
        <a:lstStyle/>
        <a:p>
          <a:endParaRPr lang="en-US"/>
        </a:p>
      </dgm:t>
    </dgm:pt>
    <dgm:pt modelId="{2D2AADDE-C297-49DF-A821-D3E201D2FFA2}">
      <dgm:prSet/>
      <dgm:spPr/>
      <dgm:t>
        <a:bodyPr/>
        <a:lstStyle/>
        <a:p>
          <a:r>
            <a:rPr lang="en-US"/>
            <a:t>Gross and Levenson (1997) found that suppressing emotional behavioural responses has negative effects on health.</a:t>
          </a:r>
        </a:p>
      </dgm:t>
    </dgm:pt>
    <dgm:pt modelId="{18AFDD71-79F4-4977-9E98-4233251DFED5}" type="parTrans" cxnId="{6204BAD3-9825-40C6-A3A9-CC4876EEFC81}">
      <dgm:prSet/>
      <dgm:spPr/>
      <dgm:t>
        <a:bodyPr/>
        <a:lstStyle/>
        <a:p>
          <a:endParaRPr lang="en-US"/>
        </a:p>
      </dgm:t>
    </dgm:pt>
    <dgm:pt modelId="{82E92A16-71B5-49AE-961C-916122DB2D8D}" type="sibTrans" cxnId="{6204BAD3-9825-40C6-A3A9-CC4876EEFC81}">
      <dgm:prSet/>
      <dgm:spPr/>
      <dgm:t>
        <a:bodyPr/>
        <a:lstStyle/>
        <a:p>
          <a:endParaRPr lang="en-US"/>
        </a:p>
      </dgm:t>
    </dgm:pt>
    <dgm:pt modelId="{5BA1FDB6-FD0E-4C06-8CCF-0A6DA96F636C}" type="pres">
      <dgm:prSet presAssocID="{32B5D4BB-C6CD-400B-B1A6-4F4300FAA7EF}" presName="vert0" presStyleCnt="0">
        <dgm:presLayoutVars>
          <dgm:dir/>
          <dgm:animOne val="branch"/>
          <dgm:animLvl val="lvl"/>
        </dgm:presLayoutVars>
      </dgm:prSet>
      <dgm:spPr/>
    </dgm:pt>
    <dgm:pt modelId="{97755B79-35FF-4DDC-AC83-D912950BBC9F}" type="pres">
      <dgm:prSet presAssocID="{7818C664-6C82-483E-B23B-D7809D5282E7}" presName="thickLine" presStyleLbl="alignNode1" presStyleIdx="0" presStyleCnt="4"/>
      <dgm:spPr/>
    </dgm:pt>
    <dgm:pt modelId="{835A83DF-96ED-4E5D-B7F5-DD2CC65BAFD8}" type="pres">
      <dgm:prSet presAssocID="{7818C664-6C82-483E-B23B-D7809D5282E7}" presName="horz1" presStyleCnt="0"/>
      <dgm:spPr/>
    </dgm:pt>
    <dgm:pt modelId="{60044397-4818-4A5A-A448-665AE57312DE}" type="pres">
      <dgm:prSet presAssocID="{7818C664-6C82-483E-B23B-D7809D5282E7}" presName="tx1" presStyleLbl="revTx" presStyleIdx="0" presStyleCnt="4"/>
      <dgm:spPr/>
    </dgm:pt>
    <dgm:pt modelId="{2B195F30-0285-4B1E-BE53-651066B806D9}" type="pres">
      <dgm:prSet presAssocID="{7818C664-6C82-483E-B23B-D7809D5282E7}" presName="vert1" presStyleCnt="0"/>
      <dgm:spPr/>
    </dgm:pt>
    <dgm:pt modelId="{7930EECF-67B1-4463-A4AF-025538E66944}" type="pres">
      <dgm:prSet presAssocID="{E2B78877-F697-4B4B-9AA2-43C7B8DF3F00}" presName="thickLine" presStyleLbl="alignNode1" presStyleIdx="1" presStyleCnt="4"/>
      <dgm:spPr/>
    </dgm:pt>
    <dgm:pt modelId="{C26E7C9F-1728-4D7D-BC5B-6296BB9E3BB5}" type="pres">
      <dgm:prSet presAssocID="{E2B78877-F697-4B4B-9AA2-43C7B8DF3F00}" presName="horz1" presStyleCnt="0"/>
      <dgm:spPr/>
    </dgm:pt>
    <dgm:pt modelId="{63192FAF-A9B5-4E06-B1D1-23DED00564BB}" type="pres">
      <dgm:prSet presAssocID="{E2B78877-F697-4B4B-9AA2-43C7B8DF3F00}" presName="tx1" presStyleLbl="revTx" presStyleIdx="1" presStyleCnt="4"/>
      <dgm:spPr/>
    </dgm:pt>
    <dgm:pt modelId="{00895524-E398-4434-87A9-822E43F351F4}" type="pres">
      <dgm:prSet presAssocID="{E2B78877-F697-4B4B-9AA2-43C7B8DF3F00}" presName="vert1" presStyleCnt="0"/>
      <dgm:spPr/>
    </dgm:pt>
    <dgm:pt modelId="{6852688C-2610-4D58-9081-D02BE6E833C7}" type="pres">
      <dgm:prSet presAssocID="{064C6A06-7CBD-45F2-BB14-7E819CCBC27D}" presName="thickLine" presStyleLbl="alignNode1" presStyleIdx="2" presStyleCnt="4"/>
      <dgm:spPr/>
    </dgm:pt>
    <dgm:pt modelId="{D810E6D3-68A9-48FA-BEC4-BCBA29AB5F39}" type="pres">
      <dgm:prSet presAssocID="{064C6A06-7CBD-45F2-BB14-7E819CCBC27D}" presName="horz1" presStyleCnt="0"/>
      <dgm:spPr/>
    </dgm:pt>
    <dgm:pt modelId="{E015DBF3-CB59-45C0-980E-44CF46322043}" type="pres">
      <dgm:prSet presAssocID="{064C6A06-7CBD-45F2-BB14-7E819CCBC27D}" presName="tx1" presStyleLbl="revTx" presStyleIdx="2" presStyleCnt="4"/>
      <dgm:spPr/>
    </dgm:pt>
    <dgm:pt modelId="{AECBD068-26E7-4027-92CC-66E1A704A592}" type="pres">
      <dgm:prSet presAssocID="{064C6A06-7CBD-45F2-BB14-7E819CCBC27D}" presName="vert1" presStyleCnt="0"/>
      <dgm:spPr/>
    </dgm:pt>
    <dgm:pt modelId="{0B97762F-492A-4A6F-A2EC-BA0DB9C63099}" type="pres">
      <dgm:prSet presAssocID="{2D2AADDE-C297-49DF-A821-D3E201D2FFA2}" presName="thickLine" presStyleLbl="alignNode1" presStyleIdx="3" presStyleCnt="4"/>
      <dgm:spPr/>
    </dgm:pt>
    <dgm:pt modelId="{7E16486B-0FBD-4493-BE1C-FAF67DA50C32}" type="pres">
      <dgm:prSet presAssocID="{2D2AADDE-C297-49DF-A821-D3E201D2FFA2}" presName="horz1" presStyleCnt="0"/>
      <dgm:spPr/>
    </dgm:pt>
    <dgm:pt modelId="{997C2D65-FEE1-4E42-9D27-F788BA3F3DF6}" type="pres">
      <dgm:prSet presAssocID="{2D2AADDE-C297-49DF-A821-D3E201D2FFA2}" presName="tx1" presStyleLbl="revTx" presStyleIdx="3" presStyleCnt="4"/>
      <dgm:spPr/>
    </dgm:pt>
    <dgm:pt modelId="{1D7FACF7-960A-4BA4-B3C4-80381349D6AF}" type="pres">
      <dgm:prSet presAssocID="{2D2AADDE-C297-49DF-A821-D3E201D2FFA2}" presName="vert1" presStyleCnt="0"/>
      <dgm:spPr/>
    </dgm:pt>
  </dgm:ptLst>
  <dgm:cxnLst>
    <dgm:cxn modelId="{3AE1D509-39AA-4213-A6B3-3561664F4FCF}" type="presOf" srcId="{7818C664-6C82-483E-B23B-D7809D5282E7}" destId="{60044397-4818-4A5A-A448-665AE57312DE}" srcOrd="0" destOrd="0" presId="urn:microsoft.com/office/officeart/2008/layout/LinedList"/>
    <dgm:cxn modelId="{C674D40E-C0F7-49A0-A5FD-4125427BDFB7}" srcId="{32B5D4BB-C6CD-400B-B1A6-4F4300FAA7EF}" destId="{7818C664-6C82-483E-B23B-D7809D5282E7}" srcOrd="0" destOrd="0" parTransId="{D06612B4-B63C-4CFB-99A9-9DEF75B22430}" sibTransId="{34C11D4B-A18B-46A7-9969-62DC57108D1A}"/>
    <dgm:cxn modelId="{B6043963-1F23-4119-95DD-A8A8A767B20C}" type="presOf" srcId="{E2B78877-F697-4B4B-9AA2-43C7B8DF3F00}" destId="{63192FAF-A9B5-4E06-B1D1-23DED00564BB}" srcOrd="0" destOrd="0" presId="urn:microsoft.com/office/officeart/2008/layout/LinedList"/>
    <dgm:cxn modelId="{781F6087-30E8-4C2E-A089-76545C356812}" type="presOf" srcId="{2D2AADDE-C297-49DF-A821-D3E201D2FFA2}" destId="{997C2D65-FEE1-4E42-9D27-F788BA3F3DF6}" srcOrd="0" destOrd="0" presId="urn:microsoft.com/office/officeart/2008/layout/LinedList"/>
    <dgm:cxn modelId="{BD4D069B-FC1C-4B8E-A616-4F9E968BDF45}" type="presOf" srcId="{064C6A06-7CBD-45F2-BB14-7E819CCBC27D}" destId="{E015DBF3-CB59-45C0-980E-44CF46322043}" srcOrd="0" destOrd="0" presId="urn:microsoft.com/office/officeart/2008/layout/LinedList"/>
    <dgm:cxn modelId="{C8ADE2A5-64C4-4725-BBCE-09E0183F0F24}" type="presOf" srcId="{32B5D4BB-C6CD-400B-B1A6-4F4300FAA7EF}" destId="{5BA1FDB6-FD0E-4C06-8CCF-0A6DA96F636C}" srcOrd="0" destOrd="0" presId="urn:microsoft.com/office/officeart/2008/layout/LinedList"/>
    <dgm:cxn modelId="{6204BAD3-9825-40C6-A3A9-CC4876EEFC81}" srcId="{32B5D4BB-C6CD-400B-B1A6-4F4300FAA7EF}" destId="{2D2AADDE-C297-49DF-A821-D3E201D2FFA2}" srcOrd="3" destOrd="0" parTransId="{18AFDD71-79F4-4977-9E98-4233251DFED5}" sibTransId="{82E92A16-71B5-49AE-961C-916122DB2D8D}"/>
    <dgm:cxn modelId="{BD5A17EB-3434-4973-AA8D-E1E5CA48467E}" srcId="{32B5D4BB-C6CD-400B-B1A6-4F4300FAA7EF}" destId="{064C6A06-7CBD-45F2-BB14-7E819CCBC27D}" srcOrd="2" destOrd="0" parTransId="{77DD875C-6A2D-4EDD-9C64-EAFEAA1A47C2}" sibTransId="{9F237796-D5A5-44B0-9631-EF8EB254C199}"/>
    <dgm:cxn modelId="{E0B7B2FE-1D7C-4E56-8C86-245204E5D59F}" srcId="{32B5D4BB-C6CD-400B-B1A6-4F4300FAA7EF}" destId="{E2B78877-F697-4B4B-9AA2-43C7B8DF3F00}" srcOrd="1" destOrd="0" parTransId="{C7C167D0-F663-45F2-BB75-DD6F5F706CA5}" sibTransId="{B2BC8E44-B183-473B-A3CF-600FB38CAD12}"/>
    <dgm:cxn modelId="{59575BE7-857E-4A63-98DF-C8DBFC4F4BEF}" type="presParOf" srcId="{5BA1FDB6-FD0E-4C06-8CCF-0A6DA96F636C}" destId="{97755B79-35FF-4DDC-AC83-D912950BBC9F}" srcOrd="0" destOrd="0" presId="urn:microsoft.com/office/officeart/2008/layout/LinedList"/>
    <dgm:cxn modelId="{475C5488-571E-44C9-ADBB-252B95FF53D3}" type="presParOf" srcId="{5BA1FDB6-FD0E-4C06-8CCF-0A6DA96F636C}" destId="{835A83DF-96ED-4E5D-B7F5-DD2CC65BAFD8}" srcOrd="1" destOrd="0" presId="urn:microsoft.com/office/officeart/2008/layout/LinedList"/>
    <dgm:cxn modelId="{7C67EFF5-D9DA-496B-8FCA-5A7E0B4BB8CA}" type="presParOf" srcId="{835A83DF-96ED-4E5D-B7F5-DD2CC65BAFD8}" destId="{60044397-4818-4A5A-A448-665AE57312DE}" srcOrd="0" destOrd="0" presId="urn:microsoft.com/office/officeart/2008/layout/LinedList"/>
    <dgm:cxn modelId="{EC896C0C-BDB9-4924-91A5-357FEC21593A}" type="presParOf" srcId="{835A83DF-96ED-4E5D-B7F5-DD2CC65BAFD8}" destId="{2B195F30-0285-4B1E-BE53-651066B806D9}" srcOrd="1" destOrd="0" presId="urn:microsoft.com/office/officeart/2008/layout/LinedList"/>
    <dgm:cxn modelId="{A04BBA48-C805-43F8-9DE8-0C90F5111368}" type="presParOf" srcId="{5BA1FDB6-FD0E-4C06-8CCF-0A6DA96F636C}" destId="{7930EECF-67B1-4463-A4AF-025538E66944}" srcOrd="2" destOrd="0" presId="urn:microsoft.com/office/officeart/2008/layout/LinedList"/>
    <dgm:cxn modelId="{02764123-EC25-4746-8FA8-9572DB7500E9}" type="presParOf" srcId="{5BA1FDB6-FD0E-4C06-8CCF-0A6DA96F636C}" destId="{C26E7C9F-1728-4D7D-BC5B-6296BB9E3BB5}" srcOrd="3" destOrd="0" presId="urn:microsoft.com/office/officeart/2008/layout/LinedList"/>
    <dgm:cxn modelId="{4A9DD76F-5F35-4AC6-A598-C9F552B0BA78}" type="presParOf" srcId="{C26E7C9F-1728-4D7D-BC5B-6296BB9E3BB5}" destId="{63192FAF-A9B5-4E06-B1D1-23DED00564BB}" srcOrd="0" destOrd="0" presId="urn:microsoft.com/office/officeart/2008/layout/LinedList"/>
    <dgm:cxn modelId="{2EE04997-443F-473A-8C26-7F289A53FDB8}" type="presParOf" srcId="{C26E7C9F-1728-4D7D-BC5B-6296BB9E3BB5}" destId="{00895524-E398-4434-87A9-822E43F351F4}" srcOrd="1" destOrd="0" presId="urn:microsoft.com/office/officeart/2008/layout/LinedList"/>
    <dgm:cxn modelId="{774B2F09-E4B2-49C1-89C9-CD3CC2E4C8E0}" type="presParOf" srcId="{5BA1FDB6-FD0E-4C06-8CCF-0A6DA96F636C}" destId="{6852688C-2610-4D58-9081-D02BE6E833C7}" srcOrd="4" destOrd="0" presId="urn:microsoft.com/office/officeart/2008/layout/LinedList"/>
    <dgm:cxn modelId="{AE089787-8C53-46E2-A3F4-8EE45F791A12}" type="presParOf" srcId="{5BA1FDB6-FD0E-4C06-8CCF-0A6DA96F636C}" destId="{D810E6D3-68A9-48FA-BEC4-BCBA29AB5F39}" srcOrd="5" destOrd="0" presId="urn:microsoft.com/office/officeart/2008/layout/LinedList"/>
    <dgm:cxn modelId="{2A899ACD-4F47-43D5-8D8E-A411923C36AF}" type="presParOf" srcId="{D810E6D3-68A9-48FA-BEC4-BCBA29AB5F39}" destId="{E015DBF3-CB59-45C0-980E-44CF46322043}" srcOrd="0" destOrd="0" presId="urn:microsoft.com/office/officeart/2008/layout/LinedList"/>
    <dgm:cxn modelId="{6AACE0F5-4AF0-4ED5-BF9D-5385729582CD}" type="presParOf" srcId="{D810E6D3-68A9-48FA-BEC4-BCBA29AB5F39}" destId="{AECBD068-26E7-4027-92CC-66E1A704A592}" srcOrd="1" destOrd="0" presId="urn:microsoft.com/office/officeart/2008/layout/LinedList"/>
    <dgm:cxn modelId="{F9BC5A2C-D879-471B-BAD5-F6ABDB447939}" type="presParOf" srcId="{5BA1FDB6-FD0E-4C06-8CCF-0A6DA96F636C}" destId="{0B97762F-492A-4A6F-A2EC-BA0DB9C63099}" srcOrd="6" destOrd="0" presId="urn:microsoft.com/office/officeart/2008/layout/LinedList"/>
    <dgm:cxn modelId="{2C2EF840-0C06-4D03-8730-E6514A9A0FAD}" type="presParOf" srcId="{5BA1FDB6-FD0E-4C06-8CCF-0A6DA96F636C}" destId="{7E16486B-0FBD-4493-BE1C-FAF67DA50C32}" srcOrd="7" destOrd="0" presId="urn:microsoft.com/office/officeart/2008/layout/LinedList"/>
    <dgm:cxn modelId="{FB5EF01D-37B4-4067-B6B1-BB0E48E77B22}" type="presParOf" srcId="{7E16486B-0FBD-4493-BE1C-FAF67DA50C32}" destId="{997C2D65-FEE1-4E42-9D27-F788BA3F3DF6}" srcOrd="0" destOrd="0" presId="urn:microsoft.com/office/officeart/2008/layout/LinedList"/>
    <dgm:cxn modelId="{C2CC06AE-6E91-4799-8D8F-EB05799244F5}" type="presParOf" srcId="{7E16486B-0FBD-4493-BE1C-FAF67DA50C32}" destId="{1D7FACF7-960A-4BA4-B3C4-80381349D6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F15640F-B16A-450E-B730-3420D2606CC6}" type="doc">
      <dgm:prSet loTypeId="urn:microsoft.com/office/officeart/2005/8/layout/vList2" loCatId="list" qsTypeId="urn:microsoft.com/office/officeart/2005/8/quickstyle/simple4#30" qsCatId="simple" csTypeId="urn:microsoft.com/office/officeart/2005/8/colors/colorful2#16" csCatId="colorful"/>
      <dgm:spPr/>
      <dgm:t>
        <a:bodyPr/>
        <a:lstStyle/>
        <a:p>
          <a:endParaRPr lang="en-US"/>
        </a:p>
      </dgm:t>
    </dgm:pt>
    <dgm:pt modelId="{95CA022B-6F70-4ABB-8C52-7DBE064A5B4B}">
      <dgm:prSet/>
      <dgm:spPr/>
      <dgm:t>
        <a:bodyPr/>
        <a:lstStyle/>
        <a:p>
          <a:r>
            <a:rPr lang="en-US"/>
            <a:t>Recent research suggests there may only be four categories (Jack, Garrod and Schyns, 2014)</a:t>
          </a:r>
        </a:p>
      </dgm:t>
    </dgm:pt>
    <dgm:pt modelId="{F64F1A5A-C192-439A-8213-B18BA85D991E}" type="parTrans" cxnId="{BCB8E185-CAA1-4DDB-B26B-95DDCD50FC71}">
      <dgm:prSet/>
      <dgm:spPr/>
      <dgm:t>
        <a:bodyPr/>
        <a:lstStyle/>
        <a:p>
          <a:endParaRPr lang="en-US"/>
        </a:p>
      </dgm:t>
    </dgm:pt>
    <dgm:pt modelId="{87A54C7A-C5EE-4383-847F-D040B5064986}" type="sibTrans" cxnId="{BCB8E185-CAA1-4DDB-B26B-95DDCD50FC71}">
      <dgm:prSet/>
      <dgm:spPr/>
      <dgm:t>
        <a:bodyPr/>
        <a:lstStyle/>
        <a:p>
          <a:endParaRPr lang="en-US"/>
        </a:p>
      </dgm:t>
    </dgm:pt>
    <dgm:pt modelId="{37E794A6-E091-40BE-86E4-03DA4E09F698}">
      <dgm:prSet/>
      <dgm:spPr/>
      <dgm:t>
        <a:bodyPr/>
        <a:lstStyle/>
        <a:p>
          <a:r>
            <a:rPr lang="en-US"/>
            <a:t>Happy</a:t>
          </a:r>
        </a:p>
      </dgm:t>
    </dgm:pt>
    <dgm:pt modelId="{93FD6795-85FF-4E95-BB53-B2249E8D6042}" type="parTrans" cxnId="{246231C7-8992-4B43-8CD2-1A59C1E4C74D}">
      <dgm:prSet/>
      <dgm:spPr/>
      <dgm:t>
        <a:bodyPr/>
        <a:lstStyle/>
        <a:p>
          <a:endParaRPr lang="en-US"/>
        </a:p>
      </dgm:t>
    </dgm:pt>
    <dgm:pt modelId="{917EC301-6A4E-4DA1-A977-E395DA746583}" type="sibTrans" cxnId="{246231C7-8992-4B43-8CD2-1A59C1E4C74D}">
      <dgm:prSet/>
      <dgm:spPr/>
      <dgm:t>
        <a:bodyPr/>
        <a:lstStyle/>
        <a:p>
          <a:endParaRPr lang="en-US"/>
        </a:p>
      </dgm:t>
    </dgm:pt>
    <dgm:pt modelId="{F97E0468-8BCC-4129-86E7-6D945DDE1A61}">
      <dgm:prSet/>
      <dgm:spPr/>
      <dgm:t>
        <a:bodyPr/>
        <a:lstStyle/>
        <a:p>
          <a:r>
            <a:rPr lang="en-US"/>
            <a:t>Sad  </a:t>
          </a:r>
        </a:p>
      </dgm:t>
    </dgm:pt>
    <dgm:pt modelId="{7AA99CA6-99DE-4F89-B229-B72A09A40705}" type="parTrans" cxnId="{65874044-20CF-4C24-8990-1E6CCA85714A}">
      <dgm:prSet/>
      <dgm:spPr/>
      <dgm:t>
        <a:bodyPr/>
        <a:lstStyle/>
        <a:p>
          <a:endParaRPr lang="en-US"/>
        </a:p>
      </dgm:t>
    </dgm:pt>
    <dgm:pt modelId="{ADDEE145-E768-4C6E-94F2-F29F52901832}" type="sibTrans" cxnId="{65874044-20CF-4C24-8990-1E6CCA85714A}">
      <dgm:prSet/>
      <dgm:spPr/>
      <dgm:t>
        <a:bodyPr/>
        <a:lstStyle/>
        <a:p>
          <a:endParaRPr lang="en-US"/>
        </a:p>
      </dgm:t>
    </dgm:pt>
    <dgm:pt modelId="{D5E4CF02-067C-4415-A715-59D64F434BC6}">
      <dgm:prSet/>
      <dgm:spPr/>
      <dgm:t>
        <a:bodyPr/>
        <a:lstStyle/>
        <a:p>
          <a:r>
            <a:rPr lang="en-US"/>
            <a:t>Fear/surprise (i.e., fast-approaching danger)</a:t>
          </a:r>
        </a:p>
      </dgm:t>
    </dgm:pt>
    <dgm:pt modelId="{AAC080CB-977B-468A-8104-77198A18AB96}" type="parTrans" cxnId="{1ADD6BBE-35EF-40B9-AB05-89EF75FF4C5C}">
      <dgm:prSet/>
      <dgm:spPr/>
      <dgm:t>
        <a:bodyPr/>
        <a:lstStyle/>
        <a:p>
          <a:endParaRPr lang="en-US"/>
        </a:p>
      </dgm:t>
    </dgm:pt>
    <dgm:pt modelId="{F7E2A482-15DB-4CD7-AC45-CE18BA49519C}" type="sibTrans" cxnId="{1ADD6BBE-35EF-40B9-AB05-89EF75FF4C5C}">
      <dgm:prSet/>
      <dgm:spPr/>
      <dgm:t>
        <a:bodyPr/>
        <a:lstStyle/>
        <a:p>
          <a:endParaRPr lang="en-US"/>
        </a:p>
      </dgm:t>
    </dgm:pt>
    <dgm:pt modelId="{E4DDC035-E1E7-42AB-9031-CC70C3D7E43A}">
      <dgm:prSet/>
      <dgm:spPr/>
      <dgm:t>
        <a:bodyPr/>
        <a:lstStyle/>
        <a:p>
          <a:r>
            <a:rPr lang="en-US"/>
            <a:t>Disgust/anger (i.e., stationary danger)</a:t>
          </a:r>
        </a:p>
      </dgm:t>
    </dgm:pt>
    <dgm:pt modelId="{D359E218-E153-4CEF-8489-A47C62C80ECF}" type="parTrans" cxnId="{400A7B9A-6838-4F54-849A-70B7F2509504}">
      <dgm:prSet/>
      <dgm:spPr/>
      <dgm:t>
        <a:bodyPr/>
        <a:lstStyle/>
        <a:p>
          <a:endParaRPr lang="en-US"/>
        </a:p>
      </dgm:t>
    </dgm:pt>
    <dgm:pt modelId="{C622A526-E57C-4CA9-BC0C-2F8271D43774}" type="sibTrans" cxnId="{400A7B9A-6838-4F54-849A-70B7F2509504}">
      <dgm:prSet/>
      <dgm:spPr/>
      <dgm:t>
        <a:bodyPr/>
        <a:lstStyle/>
        <a:p>
          <a:endParaRPr lang="en-US"/>
        </a:p>
      </dgm:t>
    </dgm:pt>
    <dgm:pt modelId="{C0C4B80B-6B02-42E8-9389-E8DB235F2E3D}" type="pres">
      <dgm:prSet presAssocID="{AF15640F-B16A-450E-B730-3420D2606CC6}" presName="linear" presStyleCnt="0">
        <dgm:presLayoutVars>
          <dgm:animLvl val="lvl"/>
          <dgm:resizeHandles val="exact"/>
        </dgm:presLayoutVars>
      </dgm:prSet>
      <dgm:spPr/>
    </dgm:pt>
    <dgm:pt modelId="{7927AAC3-E908-4483-BC25-F7133CB271F8}" type="pres">
      <dgm:prSet presAssocID="{95CA022B-6F70-4ABB-8C52-7DBE064A5B4B}" presName="parentText" presStyleLbl="node1" presStyleIdx="0" presStyleCnt="5">
        <dgm:presLayoutVars>
          <dgm:chMax val="0"/>
          <dgm:bulletEnabled val="1"/>
        </dgm:presLayoutVars>
      </dgm:prSet>
      <dgm:spPr/>
    </dgm:pt>
    <dgm:pt modelId="{2840E815-1ECC-4AC8-8659-95ADE32D53FC}" type="pres">
      <dgm:prSet presAssocID="{87A54C7A-C5EE-4383-847F-D040B5064986}" presName="spacer" presStyleCnt="0"/>
      <dgm:spPr/>
    </dgm:pt>
    <dgm:pt modelId="{F16AF78F-C063-4D1A-B3C1-19C1DC3D1AC6}" type="pres">
      <dgm:prSet presAssocID="{37E794A6-E091-40BE-86E4-03DA4E09F698}" presName="parentText" presStyleLbl="node1" presStyleIdx="1" presStyleCnt="5">
        <dgm:presLayoutVars>
          <dgm:chMax val="0"/>
          <dgm:bulletEnabled val="1"/>
        </dgm:presLayoutVars>
      </dgm:prSet>
      <dgm:spPr/>
    </dgm:pt>
    <dgm:pt modelId="{3CE2D836-609C-4415-BE75-68863C502E0D}" type="pres">
      <dgm:prSet presAssocID="{917EC301-6A4E-4DA1-A977-E395DA746583}" presName="spacer" presStyleCnt="0"/>
      <dgm:spPr/>
    </dgm:pt>
    <dgm:pt modelId="{36EA4270-611B-4C7A-BED8-BFEC8E05F108}" type="pres">
      <dgm:prSet presAssocID="{F97E0468-8BCC-4129-86E7-6D945DDE1A61}" presName="parentText" presStyleLbl="node1" presStyleIdx="2" presStyleCnt="5">
        <dgm:presLayoutVars>
          <dgm:chMax val="0"/>
          <dgm:bulletEnabled val="1"/>
        </dgm:presLayoutVars>
      </dgm:prSet>
      <dgm:spPr/>
    </dgm:pt>
    <dgm:pt modelId="{EFFE60A9-8F9F-46F2-A37F-C2FDE84F64FD}" type="pres">
      <dgm:prSet presAssocID="{ADDEE145-E768-4C6E-94F2-F29F52901832}" presName="spacer" presStyleCnt="0"/>
      <dgm:spPr/>
    </dgm:pt>
    <dgm:pt modelId="{72DCCB95-DFB3-4F01-B060-73DBEF03F32B}" type="pres">
      <dgm:prSet presAssocID="{D5E4CF02-067C-4415-A715-59D64F434BC6}" presName="parentText" presStyleLbl="node1" presStyleIdx="3" presStyleCnt="5">
        <dgm:presLayoutVars>
          <dgm:chMax val="0"/>
          <dgm:bulletEnabled val="1"/>
        </dgm:presLayoutVars>
      </dgm:prSet>
      <dgm:spPr/>
    </dgm:pt>
    <dgm:pt modelId="{99A4DD5D-46C5-45BA-AD7A-BD01534316DD}" type="pres">
      <dgm:prSet presAssocID="{F7E2A482-15DB-4CD7-AC45-CE18BA49519C}" presName="spacer" presStyleCnt="0"/>
      <dgm:spPr/>
    </dgm:pt>
    <dgm:pt modelId="{E4994239-C405-43D2-A592-5A806D34CE95}" type="pres">
      <dgm:prSet presAssocID="{E4DDC035-E1E7-42AB-9031-CC70C3D7E43A}" presName="parentText" presStyleLbl="node1" presStyleIdx="4" presStyleCnt="5">
        <dgm:presLayoutVars>
          <dgm:chMax val="0"/>
          <dgm:bulletEnabled val="1"/>
        </dgm:presLayoutVars>
      </dgm:prSet>
      <dgm:spPr/>
    </dgm:pt>
  </dgm:ptLst>
  <dgm:cxnLst>
    <dgm:cxn modelId="{A33DC512-623E-44DF-AA98-853891E01D63}" type="presOf" srcId="{F97E0468-8BCC-4129-86E7-6D945DDE1A61}" destId="{36EA4270-611B-4C7A-BED8-BFEC8E05F108}" srcOrd="0" destOrd="0" presId="urn:microsoft.com/office/officeart/2005/8/layout/vList2"/>
    <dgm:cxn modelId="{F3344E34-7F35-4923-A970-E59F2C464B8A}" type="presOf" srcId="{D5E4CF02-067C-4415-A715-59D64F434BC6}" destId="{72DCCB95-DFB3-4F01-B060-73DBEF03F32B}" srcOrd="0" destOrd="0" presId="urn:microsoft.com/office/officeart/2005/8/layout/vList2"/>
    <dgm:cxn modelId="{BE9DD736-7309-4C06-9457-BE529AF17D20}" type="presOf" srcId="{E4DDC035-E1E7-42AB-9031-CC70C3D7E43A}" destId="{E4994239-C405-43D2-A592-5A806D34CE95}" srcOrd="0" destOrd="0" presId="urn:microsoft.com/office/officeart/2005/8/layout/vList2"/>
    <dgm:cxn modelId="{0BD2333E-3BA4-48A5-92B4-7DF91066A8D2}" type="presOf" srcId="{AF15640F-B16A-450E-B730-3420D2606CC6}" destId="{C0C4B80B-6B02-42E8-9389-E8DB235F2E3D}" srcOrd="0" destOrd="0" presId="urn:microsoft.com/office/officeart/2005/8/layout/vList2"/>
    <dgm:cxn modelId="{65874044-20CF-4C24-8990-1E6CCA85714A}" srcId="{AF15640F-B16A-450E-B730-3420D2606CC6}" destId="{F97E0468-8BCC-4129-86E7-6D945DDE1A61}" srcOrd="2" destOrd="0" parTransId="{7AA99CA6-99DE-4F89-B229-B72A09A40705}" sibTransId="{ADDEE145-E768-4C6E-94F2-F29F52901832}"/>
    <dgm:cxn modelId="{BCB8E185-CAA1-4DDB-B26B-95DDCD50FC71}" srcId="{AF15640F-B16A-450E-B730-3420D2606CC6}" destId="{95CA022B-6F70-4ABB-8C52-7DBE064A5B4B}" srcOrd="0" destOrd="0" parTransId="{F64F1A5A-C192-439A-8213-B18BA85D991E}" sibTransId="{87A54C7A-C5EE-4383-847F-D040B5064986}"/>
    <dgm:cxn modelId="{400A7B9A-6838-4F54-849A-70B7F2509504}" srcId="{AF15640F-B16A-450E-B730-3420D2606CC6}" destId="{E4DDC035-E1E7-42AB-9031-CC70C3D7E43A}" srcOrd="4" destOrd="0" parTransId="{D359E218-E153-4CEF-8489-A47C62C80ECF}" sibTransId="{C622A526-E57C-4CA9-BC0C-2F8271D43774}"/>
    <dgm:cxn modelId="{1ADD6BBE-35EF-40B9-AB05-89EF75FF4C5C}" srcId="{AF15640F-B16A-450E-B730-3420D2606CC6}" destId="{D5E4CF02-067C-4415-A715-59D64F434BC6}" srcOrd="3" destOrd="0" parTransId="{AAC080CB-977B-468A-8104-77198A18AB96}" sibTransId="{F7E2A482-15DB-4CD7-AC45-CE18BA49519C}"/>
    <dgm:cxn modelId="{246231C7-8992-4B43-8CD2-1A59C1E4C74D}" srcId="{AF15640F-B16A-450E-B730-3420D2606CC6}" destId="{37E794A6-E091-40BE-86E4-03DA4E09F698}" srcOrd="1" destOrd="0" parTransId="{93FD6795-85FF-4E95-BB53-B2249E8D6042}" sibTransId="{917EC301-6A4E-4DA1-A977-E395DA746583}"/>
    <dgm:cxn modelId="{9C79FDD1-A5DA-48E6-ACA5-3DAC8FCE2832}" type="presOf" srcId="{95CA022B-6F70-4ABB-8C52-7DBE064A5B4B}" destId="{7927AAC3-E908-4483-BC25-F7133CB271F8}" srcOrd="0" destOrd="0" presId="urn:microsoft.com/office/officeart/2005/8/layout/vList2"/>
    <dgm:cxn modelId="{7B8E8FE6-1183-4A40-9FF0-6E264263C721}" type="presOf" srcId="{37E794A6-E091-40BE-86E4-03DA4E09F698}" destId="{F16AF78F-C063-4D1A-B3C1-19C1DC3D1AC6}" srcOrd="0" destOrd="0" presId="urn:microsoft.com/office/officeart/2005/8/layout/vList2"/>
    <dgm:cxn modelId="{0AB1F7B3-913A-4AB5-8ADC-A52E4EAE9A75}" type="presParOf" srcId="{C0C4B80B-6B02-42E8-9389-E8DB235F2E3D}" destId="{7927AAC3-E908-4483-BC25-F7133CB271F8}" srcOrd="0" destOrd="0" presId="urn:microsoft.com/office/officeart/2005/8/layout/vList2"/>
    <dgm:cxn modelId="{064B4143-91CD-4DE6-A8A9-A23C991E1B35}" type="presParOf" srcId="{C0C4B80B-6B02-42E8-9389-E8DB235F2E3D}" destId="{2840E815-1ECC-4AC8-8659-95ADE32D53FC}" srcOrd="1" destOrd="0" presId="urn:microsoft.com/office/officeart/2005/8/layout/vList2"/>
    <dgm:cxn modelId="{08F7A5C4-1936-44E5-802E-843736204955}" type="presParOf" srcId="{C0C4B80B-6B02-42E8-9389-E8DB235F2E3D}" destId="{F16AF78F-C063-4D1A-B3C1-19C1DC3D1AC6}" srcOrd="2" destOrd="0" presId="urn:microsoft.com/office/officeart/2005/8/layout/vList2"/>
    <dgm:cxn modelId="{4D6CEC79-4BE3-45E9-97A5-F9D44787BEE0}" type="presParOf" srcId="{C0C4B80B-6B02-42E8-9389-E8DB235F2E3D}" destId="{3CE2D836-609C-4415-BE75-68863C502E0D}" srcOrd="3" destOrd="0" presId="urn:microsoft.com/office/officeart/2005/8/layout/vList2"/>
    <dgm:cxn modelId="{3CB74C64-E0E5-44EE-9593-17BC264BE1EE}" type="presParOf" srcId="{C0C4B80B-6B02-42E8-9389-E8DB235F2E3D}" destId="{36EA4270-611B-4C7A-BED8-BFEC8E05F108}" srcOrd="4" destOrd="0" presId="urn:microsoft.com/office/officeart/2005/8/layout/vList2"/>
    <dgm:cxn modelId="{6B637430-CA3F-4BBE-81CE-9CF6B36AB921}" type="presParOf" srcId="{C0C4B80B-6B02-42E8-9389-E8DB235F2E3D}" destId="{EFFE60A9-8F9F-46F2-A37F-C2FDE84F64FD}" srcOrd="5" destOrd="0" presId="urn:microsoft.com/office/officeart/2005/8/layout/vList2"/>
    <dgm:cxn modelId="{A30C6D9F-CE1F-4AF2-9610-98D2B7C3846A}" type="presParOf" srcId="{C0C4B80B-6B02-42E8-9389-E8DB235F2E3D}" destId="{72DCCB95-DFB3-4F01-B060-73DBEF03F32B}" srcOrd="6" destOrd="0" presId="urn:microsoft.com/office/officeart/2005/8/layout/vList2"/>
    <dgm:cxn modelId="{248FC9E9-93F9-42A8-974C-6340318EE610}" type="presParOf" srcId="{C0C4B80B-6B02-42E8-9389-E8DB235F2E3D}" destId="{99A4DD5D-46C5-45BA-AD7A-BD01534316DD}" srcOrd="7" destOrd="0" presId="urn:microsoft.com/office/officeart/2005/8/layout/vList2"/>
    <dgm:cxn modelId="{72F1D8B6-D120-49C2-BF42-A8063D9D4EFD}" type="presParOf" srcId="{C0C4B80B-6B02-42E8-9389-E8DB235F2E3D}" destId="{E4994239-C405-43D2-A592-5A806D34CE9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B77E68-26DA-45F1-830B-3FD159919958}" type="doc">
      <dgm:prSet loTypeId="urn:microsoft.com/office/officeart/2008/layout/LinedList" loCatId="list" qsTypeId="urn:microsoft.com/office/officeart/2005/8/quickstyle/simple4#38" qsCatId="simple" csTypeId="urn:microsoft.com/office/officeart/2005/8/colors/colorful1#10" csCatId="colorful"/>
      <dgm:spPr/>
      <dgm:t>
        <a:bodyPr/>
        <a:lstStyle/>
        <a:p>
          <a:endParaRPr lang="en-US"/>
        </a:p>
      </dgm:t>
    </dgm:pt>
    <dgm:pt modelId="{4F35FCA4-8425-4960-8605-3634745FC230}">
      <dgm:prSet/>
      <dgm:spPr/>
      <dgm:t>
        <a:bodyPr/>
        <a:lstStyle/>
        <a:p>
          <a:r>
            <a:rPr lang="en-US"/>
            <a:t>James-Lange Theory</a:t>
          </a:r>
        </a:p>
      </dgm:t>
    </dgm:pt>
    <dgm:pt modelId="{6C5EFF77-BF01-4E49-8EE7-08FD425C0B15}" type="parTrans" cxnId="{BC56F12B-EF70-4FF4-A7EB-0B58D2398835}">
      <dgm:prSet/>
      <dgm:spPr/>
      <dgm:t>
        <a:bodyPr/>
        <a:lstStyle/>
        <a:p>
          <a:endParaRPr lang="en-US"/>
        </a:p>
      </dgm:t>
    </dgm:pt>
    <dgm:pt modelId="{8A7C2C53-76E4-4A4A-8E98-71D981B0317B}" type="sibTrans" cxnId="{BC56F12B-EF70-4FF4-A7EB-0B58D2398835}">
      <dgm:prSet/>
      <dgm:spPr/>
      <dgm:t>
        <a:bodyPr/>
        <a:lstStyle/>
        <a:p>
          <a:endParaRPr lang="en-US"/>
        </a:p>
      </dgm:t>
    </dgm:pt>
    <dgm:pt modelId="{A9FB7441-7D3C-4BE8-B676-C0F775FFD5AE}">
      <dgm:prSet/>
      <dgm:spPr/>
      <dgm:t>
        <a:bodyPr/>
        <a:lstStyle/>
        <a:p>
          <a:r>
            <a:rPr lang="en-US"/>
            <a:t>Facial Feedback Hypothesis</a:t>
          </a:r>
        </a:p>
      </dgm:t>
    </dgm:pt>
    <dgm:pt modelId="{1121FC34-D111-4E74-BA6A-5AAB5C086869}" type="parTrans" cxnId="{298011D9-C12D-41FB-9DD2-0F49CC97A904}">
      <dgm:prSet/>
      <dgm:spPr/>
      <dgm:t>
        <a:bodyPr/>
        <a:lstStyle/>
        <a:p>
          <a:endParaRPr lang="en-US"/>
        </a:p>
      </dgm:t>
    </dgm:pt>
    <dgm:pt modelId="{15E2C0F1-841C-40FA-9240-B43ABF078C06}" type="sibTrans" cxnId="{298011D9-C12D-41FB-9DD2-0F49CC97A904}">
      <dgm:prSet/>
      <dgm:spPr/>
      <dgm:t>
        <a:bodyPr/>
        <a:lstStyle/>
        <a:p>
          <a:endParaRPr lang="en-US"/>
        </a:p>
      </dgm:t>
    </dgm:pt>
    <dgm:pt modelId="{6A4CE346-275E-47E2-9282-138BACD635F5}">
      <dgm:prSet/>
      <dgm:spPr/>
      <dgm:t>
        <a:bodyPr/>
        <a:lstStyle/>
        <a:p>
          <a:r>
            <a:rPr lang="en-US"/>
            <a:t>Cannon-Bard Theory</a:t>
          </a:r>
        </a:p>
      </dgm:t>
    </dgm:pt>
    <dgm:pt modelId="{6BB8AE6A-A74F-47C2-9B71-87251F81FE56}" type="parTrans" cxnId="{E5BF1956-61FB-4880-9878-A25EB6147AE6}">
      <dgm:prSet/>
      <dgm:spPr/>
      <dgm:t>
        <a:bodyPr/>
        <a:lstStyle/>
        <a:p>
          <a:endParaRPr lang="en-US"/>
        </a:p>
      </dgm:t>
    </dgm:pt>
    <dgm:pt modelId="{3972EEB7-3EA2-483F-A5E5-2BC8E2FFD280}" type="sibTrans" cxnId="{E5BF1956-61FB-4880-9878-A25EB6147AE6}">
      <dgm:prSet/>
      <dgm:spPr/>
      <dgm:t>
        <a:bodyPr/>
        <a:lstStyle/>
        <a:p>
          <a:endParaRPr lang="en-US"/>
        </a:p>
      </dgm:t>
    </dgm:pt>
    <dgm:pt modelId="{2742D64D-B734-421D-9942-15DA27989B62}">
      <dgm:prSet/>
      <dgm:spPr/>
      <dgm:t>
        <a:bodyPr/>
        <a:lstStyle/>
        <a:p>
          <a:r>
            <a:rPr lang="en-US"/>
            <a:t>Cognitive Appraisal Theory</a:t>
          </a:r>
        </a:p>
      </dgm:t>
    </dgm:pt>
    <dgm:pt modelId="{F0CA0FE5-933F-4BCB-9E0D-BD68C03BBAC0}" type="parTrans" cxnId="{C94C03D0-9842-4793-96CC-F4175B0D8BF6}">
      <dgm:prSet/>
      <dgm:spPr/>
      <dgm:t>
        <a:bodyPr/>
        <a:lstStyle/>
        <a:p>
          <a:endParaRPr lang="en-US"/>
        </a:p>
      </dgm:t>
    </dgm:pt>
    <dgm:pt modelId="{68430988-57CE-4F54-A247-B81C6A50F8AF}" type="sibTrans" cxnId="{C94C03D0-9842-4793-96CC-F4175B0D8BF6}">
      <dgm:prSet/>
      <dgm:spPr/>
      <dgm:t>
        <a:bodyPr/>
        <a:lstStyle/>
        <a:p>
          <a:endParaRPr lang="en-US"/>
        </a:p>
      </dgm:t>
    </dgm:pt>
    <dgm:pt modelId="{6DB145B9-A738-4B97-B965-43F6EBED4987}" type="pres">
      <dgm:prSet presAssocID="{58B77E68-26DA-45F1-830B-3FD159919958}" presName="vert0" presStyleCnt="0">
        <dgm:presLayoutVars>
          <dgm:dir/>
          <dgm:animOne val="branch"/>
          <dgm:animLvl val="lvl"/>
        </dgm:presLayoutVars>
      </dgm:prSet>
      <dgm:spPr/>
    </dgm:pt>
    <dgm:pt modelId="{665ECCAE-C0AF-46C2-A759-7AB850953ACC}" type="pres">
      <dgm:prSet presAssocID="{4F35FCA4-8425-4960-8605-3634745FC230}" presName="thickLine" presStyleLbl="alignNode1" presStyleIdx="0" presStyleCnt="4"/>
      <dgm:spPr/>
    </dgm:pt>
    <dgm:pt modelId="{A5E55488-585F-40E3-9EE2-2C30B25D7162}" type="pres">
      <dgm:prSet presAssocID="{4F35FCA4-8425-4960-8605-3634745FC230}" presName="horz1" presStyleCnt="0"/>
      <dgm:spPr/>
    </dgm:pt>
    <dgm:pt modelId="{D37BA409-6CA5-43F5-B54C-3F5053B60386}" type="pres">
      <dgm:prSet presAssocID="{4F35FCA4-8425-4960-8605-3634745FC230}" presName="tx1" presStyleLbl="revTx" presStyleIdx="0" presStyleCnt="4"/>
      <dgm:spPr/>
    </dgm:pt>
    <dgm:pt modelId="{44AD8704-8803-4F04-8446-3FE3AE4690F2}" type="pres">
      <dgm:prSet presAssocID="{4F35FCA4-8425-4960-8605-3634745FC230}" presName="vert1" presStyleCnt="0"/>
      <dgm:spPr/>
    </dgm:pt>
    <dgm:pt modelId="{F195678C-C8E0-4CB4-8DBC-E1B6E06FC675}" type="pres">
      <dgm:prSet presAssocID="{A9FB7441-7D3C-4BE8-B676-C0F775FFD5AE}" presName="thickLine" presStyleLbl="alignNode1" presStyleIdx="1" presStyleCnt="4"/>
      <dgm:spPr/>
    </dgm:pt>
    <dgm:pt modelId="{6CE37592-F886-4B74-A993-464B45FBF182}" type="pres">
      <dgm:prSet presAssocID="{A9FB7441-7D3C-4BE8-B676-C0F775FFD5AE}" presName="horz1" presStyleCnt="0"/>
      <dgm:spPr/>
    </dgm:pt>
    <dgm:pt modelId="{7A8147C1-5941-4A2E-97CC-3B86433AC73B}" type="pres">
      <dgm:prSet presAssocID="{A9FB7441-7D3C-4BE8-B676-C0F775FFD5AE}" presName="tx1" presStyleLbl="revTx" presStyleIdx="1" presStyleCnt="4"/>
      <dgm:spPr/>
    </dgm:pt>
    <dgm:pt modelId="{64B9F38B-C2DC-473F-98CB-47CB5BF41167}" type="pres">
      <dgm:prSet presAssocID="{A9FB7441-7D3C-4BE8-B676-C0F775FFD5AE}" presName="vert1" presStyleCnt="0"/>
      <dgm:spPr/>
    </dgm:pt>
    <dgm:pt modelId="{6C1A45CB-1765-4787-9376-1025BDD45034}" type="pres">
      <dgm:prSet presAssocID="{6A4CE346-275E-47E2-9282-138BACD635F5}" presName="thickLine" presStyleLbl="alignNode1" presStyleIdx="2" presStyleCnt="4"/>
      <dgm:spPr/>
    </dgm:pt>
    <dgm:pt modelId="{534700AF-1B43-419E-AF1D-D9C14DF4E3B7}" type="pres">
      <dgm:prSet presAssocID="{6A4CE346-275E-47E2-9282-138BACD635F5}" presName="horz1" presStyleCnt="0"/>
      <dgm:spPr/>
    </dgm:pt>
    <dgm:pt modelId="{BCC9EF7A-C1C2-4A5E-876D-1F53AA151D25}" type="pres">
      <dgm:prSet presAssocID="{6A4CE346-275E-47E2-9282-138BACD635F5}" presName="tx1" presStyleLbl="revTx" presStyleIdx="2" presStyleCnt="4"/>
      <dgm:spPr/>
    </dgm:pt>
    <dgm:pt modelId="{B21D9507-51FC-4147-B16E-5077D42B9EFE}" type="pres">
      <dgm:prSet presAssocID="{6A4CE346-275E-47E2-9282-138BACD635F5}" presName="vert1" presStyleCnt="0"/>
      <dgm:spPr/>
    </dgm:pt>
    <dgm:pt modelId="{9C774B68-E8A9-4C3B-A9FE-42EFFB92010F}" type="pres">
      <dgm:prSet presAssocID="{2742D64D-B734-421D-9942-15DA27989B62}" presName="thickLine" presStyleLbl="alignNode1" presStyleIdx="3" presStyleCnt="4"/>
      <dgm:spPr/>
    </dgm:pt>
    <dgm:pt modelId="{E260D377-045F-4E00-91A5-1BD907F58F40}" type="pres">
      <dgm:prSet presAssocID="{2742D64D-B734-421D-9942-15DA27989B62}" presName="horz1" presStyleCnt="0"/>
      <dgm:spPr/>
    </dgm:pt>
    <dgm:pt modelId="{9162A93F-5224-4171-BEF0-108786BB26D3}" type="pres">
      <dgm:prSet presAssocID="{2742D64D-B734-421D-9942-15DA27989B62}" presName="tx1" presStyleLbl="revTx" presStyleIdx="3" presStyleCnt="4"/>
      <dgm:spPr/>
    </dgm:pt>
    <dgm:pt modelId="{97E75E6C-AF65-4396-9677-1358EB4D248C}" type="pres">
      <dgm:prSet presAssocID="{2742D64D-B734-421D-9942-15DA27989B62}" presName="vert1" presStyleCnt="0"/>
      <dgm:spPr/>
    </dgm:pt>
  </dgm:ptLst>
  <dgm:cxnLst>
    <dgm:cxn modelId="{59451D27-F768-45C4-A63A-B48C16251133}" type="presOf" srcId="{4F35FCA4-8425-4960-8605-3634745FC230}" destId="{D37BA409-6CA5-43F5-B54C-3F5053B60386}" srcOrd="0" destOrd="0" presId="urn:microsoft.com/office/officeart/2008/layout/LinedList"/>
    <dgm:cxn modelId="{BC56F12B-EF70-4FF4-A7EB-0B58D2398835}" srcId="{58B77E68-26DA-45F1-830B-3FD159919958}" destId="{4F35FCA4-8425-4960-8605-3634745FC230}" srcOrd="0" destOrd="0" parTransId="{6C5EFF77-BF01-4E49-8EE7-08FD425C0B15}" sibTransId="{8A7C2C53-76E4-4A4A-8E98-71D981B0317B}"/>
    <dgm:cxn modelId="{F762F344-CA85-46F4-B37E-806C265B2B96}" type="presOf" srcId="{6A4CE346-275E-47E2-9282-138BACD635F5}" destId="{BCC9EF7A-C1C2-4A5E-876D-1F53AA151D25}" srcOrd="0" destOrd="0" presId="urn:microsoft.com/office/officeart/2008/layout/LinedList"/>
    <dgm:cxn modelId="{E5BF1956-61FB-4880-9878-A25EB6147AE6}" srcId="{58B77E68-26DA-45F1-830B-3FD159919958}" destId="{6A4CE346-275E-47E2-9282-138BACD635F5}" srcOrd="2" destOrd="0" parTransId="{6BB8AE6A-A74F-47C2-9B71-87251F81FE56}" sibTransId="{3972EEB7-3EA2-483F-A5E5-2BC8E2FFD280}"/>
    <dgm:cxn modelId="{1C618CAF-B2BC-438F-ACF3-FBB621DA443E}" type="presOf" srcId="{58B77E68-26DA-45F1-830B-3FD159919958}" destId="{6DB145B9-A738-4B97-B965-43F6EBED4987}" srcOrd="0" destOrd="0" presId="urn:microsoft.com/office/officeart/2008/layout/LinedList"/>
    <dgm:cxn modelId="{C94C03D0-9842-4793-96CC-F4175B0D8BF6}" srcId="{58B77E68-26DA-45F1-830B-3FD159919958}" destId="{2742D64D-B734-421D-9942-15DA27989B62}" srcOrd="3" destOrd="0" parTransId="{F0CA0FE5-933F-4BCB-9E0D-BD68C03BBAC0}" sibTransId="{68430988-57CE-4F54-A247-B81C6A50F8AF}"/>
    <dgm:cxn modelId="{5DC04ED8-12AD-44BE-B1B3-59313A64E807}" type="presOf" srcId="{A9FB7441-7D3C-4BE8-B676-C0F775FFD5AE}" destId="{7A8147C1-5941-4A2E-97CC-3B86433AC73B}" srcOrd="0" destOrd="0" presId="urn:microsoft.com/office/officeart/2008/layout/LinedList"/>
    <dgm:cxn modelId="{298011D9-C12D-41FB-9DD2-0F49CC97A904}" srcId="{58B77E68-26DA-45F1-830B-3FD159919958}" destId="{A9FB7441-7D3C-4BE8-B676-C0F775FFD5AE}" srcOrd="1" destOrd="0" parTransId="{1121FC34-D111-4E74-BA6A-5AAB5C086869}" sibTransId="{15E2C0F1-841C-40FA-9240-B43ABF078C06}"/>
    <dgm:cxn modelId="{97A530F4-54C9-4484-90D8-61F916CA52CB}" type="presOf" srcId="{2742D64D-B734-421D-9942-15DA27989B62}" destId="{9162A93F-5224-4171-BEF0-108786BB26D3}" srcOrd="0" destOrd="0" presId="urn:microsoft.com/office/officeart/2008/layout/LinedList"/>
    <dgm:cxn modelId="{05324E64-7E50-4169-98F4-F7D441569EF6}" type="presParOf" srcId="{6DB145B9-A738-4B97-B965-43F6EBED4987}" destId="{665ECCAE-C0AF-46C2-A759-7AB850953ACC}" srcOrd="0" destOrd="0" presId="urn:microsoft.com/office/officeart/2008/layout/LinedList"/>
    <dgm:cxn modelId="{08DA0253-3EAE-4C40-ADF7-D401C5E205D5}" type="presParOf" srcId="{6DB145B9-A738-4B97-B965-43F6EBED4987}" destId="{A5E55488-585F-40E3-9EE2-2C30B25D7162}" srcOrd="1" destOrd="0" presId="urn:microsoft.com/office/officeart/2008/layout/LinedList"/>
    <dgm:cxn modelId="{F0D05668-D7CD-4453-9E1A-6F84DAF11B20}" type="presParOf" srcId="{A5E55488-585F-40E3-9EE2-2C30B25D7162}" destId="{D37BA409-6CA5-43F5-B54C-3F5053B60386}" srcOrd="0" destOrd="0" presId="urn:microsoft.com/office/officeart/2008/layout/LinedList"/>
    <dgm:cxn modelId="{10C05929-FA4D-4ACB-985A-A8DB06358EBD}" type="presParOf" srcId="{A5E55488-585F-40E3-9EE2-2C30B25D7162}" destId="{44AD8704-8803-4F04-8446-3FE3AE4690F2}" srcOrd="1" destOrd="0" presId="urn:microsoft.com/office/officeart/2008/layout/LinedList"/>
    <dgm:cxn modelId="{AF1EAD28-8B91-45E6-9461-5AFF81FDFB75}" type="presParOf" srcId="{6DB145B9-A738-4B97-B965-43F6EBED4987}" destId="{F195678C-C8E0-4CB4-8DBC-E1B6E06FC675}" srcOrd="2" destOrd="0" presId="urn:microsoft.com/office/officeart/2008/layout/LinedList"/>
    <dgm:cxn modelId="{A1296137-9C83-436D-B005-10FD717F263F}" type="presParOf" srcId="{6DB145B9-A738-4B97-B965-43F6EBED4987}" destId="{6CE37592-F886-4B74-A993-464B45FBF182}" srcOrd="3" destOrd="0" presId="urn:microsoft.com/office/officeart/2008/layout/LinedList"/>
    <dgm:cxn modelId="{AF76A10F-8F32-4639-8C58-38FC256970F8}" type="presParOf" srcId="{6CE37592-F886-4B74-A993-464B45FBF182}" destId="{7A8147C1-5941-4A2E-97CC-3B86433AC73B}" srcOrd="0" destOrd="0" presId="urn:microsoft.com/office/officeart/2008/layout/LinedList"/>
    <dgm:cxn modelId="{56BB6B24-12E0-4D59-A80C-42983EA7AC9D}" type="presParOf" srcId="{6CE37592-F886-4B74-A993-464B45FBF182}" destId="{64B9F38B-C2DC-473F-98CB-47CB5BF41167}" srcOrd="1" destOrd="0" presId="urn:microsoft.com/office/officeart/2008/layout/LinedList"/>
    <dgm:cxn modelId="{83BA09A4-830C-43EB-B3FA-8B95FFCA748C}" type="presParOf" srcId="{6DB145B9-A738-4B97-B965-43F6EBED4987}" destId="{6C1A45CB-1765-4787-9376-1025BDD45034}" srcOrd="4" destOrd="0" presId="urn:microsoft.com/office/officeart/2008/layout/LinedList"/>
    <dgm:cxn modelId="{F1BA15C8-CFAD-47C9-AAA7-4093A36933E5}" type="presParOf" srcId="{6DB145B9-A738-4B97-B965-43F6EBED4987}" destId="{534700AF-1B43-419E-AF1D-D9C14DF4E3B7}" srcOrd="5" destOrd="0" presId="urn:microsoft.com/office/officeart/2008/layout/LinedList"/>
    <dgm:cxn modelId="{67DE50F8-0956-4248-8579-84DB998A61BD}" type="presParOf" srcId="{534700AF-1B43-419E-AF1D-D9C14DF4E3B7}" destId="{BCC9EF7A-C1C2-4A5E-876D-1F53AA151D25}" srcOrd="0" destOrd="0" presId="urn:microsoft.com/office/officeart/2008/layout/LinedList"/>
    <dgm:cxn modelId="{C8D76AC8-715F-4E7C-B05D-1D2F0ED3C01F}" type="presParOf" srcId="{534700AF-1B43-419E-AF1D-D9C14DF4E3B7}" destId="{B21D9507-51FC-4147-B16E-5077D42B9EFE}" srcOrd="1" destOrd="0" presId="urn:microsoft.com/office/officeart/2008/layout/LinedList"/>
    <dgm:cxn modelId="{619EED9F-FD6E-4CD8-9F98-5E8426CA5074}" type="presParOf" srcId="{6DB145B9-A738-4B97-B965-43F6EBED4987}" destId="{9C774B68-E8A9-4C3B-A9FE-42EFFB92010F}" srcOrd="6" destOrd="0" presId="urn:microsoft.com/office/officeart/2008/layout/LinedList"/>
    <dgm:cxn modelId="{9726C40F-DC15-4013-8D48-5814C4FF5D4E}" type="presParOf" srcId="{6DB145B9-A738-4B97-B965-43F6EBED4987}" destId="{E260D377-045F-4E00-91A5-1BD907F58F40}" srcOrd="7" destOrd="0" presId="urn:microsoft.com/office/officeart/2008/layout/LinedList"/>
    <dgm:cxn modelId="{35BE7BE2-DB70-4B7C-964F-B1C6D7774E75}" type="presParOf" srcId="{E260D377-045F-4E00-91A5-1BD907F58F40}" destId="{9162A93F-5224-4171-BEF0-108786BB26D3}" srcOrd="0" destOrd="0" presId="urn:microsoft.com/office/officeart/2008/layout/LinedList"/>
    <dgm:cxn modelId="{151C9047-BBB9-48BD-AC92-12F5B0E83A9F}" type="presParOf" srcId="{E260D377-045F-4E00-91A5-1BD907F58F40}" destId="{97E75E6C-AF65-4396-9677-1358EB4D24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84EE07-98CB-482C-AA20-2671183A985F}" type="doc">
      <dgm:prSet loTypeId="urn:microsoft.com/office/officeart/2008/layout/LinedList" loCatId="list" qsTypeId="urn:microsoft.com/office/officeart/2005/8/quickstyle/simple4#44" qsCatId="simple" csTypeId="urn:microsoft.com/office/officeart/2005/8/colors/colorful2#21" csCatId="colorful"/>
      <dgm:spPr/>
      <dgm:t>
        <a:bodyPr/>
        <a:lstStyle/>
        <a:p>
          <a:endParaRPr lang="en-US"/>
        </a:p>
      </dgm:t>
    </dgm:pt>
    <dgm:pt modelId="{07512B5B-F672-4E6D-8E31-CA9390C50ABB}">
      <dgm:prSet/>
      <dgm:spPr/>
      <dgm:t>
        <a:bodyPr/>
        <a:lstStyle/>
        <a:p>
          <a:r>
            <a:rPr lang="en-US"/>
            <a:t>The James-Lange theory of emotion proposes that physical changes in the body occur before experiencing the associated emotion. </a:t>
          </a:r>
        </a:p>
      </dgm:t>
    </dgm:pt>
    <dgm:pt modelId="{7BE75883-12DE-4BC0-BDDE-9198F7B51829}" type="parTrans" cxnId="{6BA04464-54F2-4C2F-97A9-3A596767049D}">
      <dgm:prSet/>
      <dgm:spPr/>
      <dgm:t>
        <a:bodyPr/>
        <a:lstStyle/>
        <a:p>
          <a:endParaRPr lang="en-US"/>
        </a:p>
      </dgm:t>
    </dgm:pt>
    <dgm:pt modelId="{1E9787AE-B959-48E5-B63D-2F79F124A4E3}" type="sibTrans" cxnId="{6BA04464-54F2-4C2F-97A9-3A596767049D}">
      <dgm:prSet/>
      <dgm:spPr/>
      <dgm:t>
        <a:bodyPr/>
        <a:lstStyle/>
        <a:p>
          <a:endParaRPr lang="en-US"/>
        </a:p>
      </dgm:t>
    </dgm:pt>
    <dgm:pt modelId="{76018C6A-F3F7-44F7-AEDF-5008869B7C83}">
      <dgm:prSet/>
      <dgm:spPr/>
      <dgm:t>
        <a:bodyPr/>
        <a:lstStyle/>
        <a:p>
          <a:r>
            <a:rPr lang="en-US"/>
            <a:t>Essentially, emotions arise from interpreting your physical sensations. </a:t>
          </a:r>
        </a:p>
      </dgm:t>
    </dgm:pt>
    <dgm:pt modelId="{6779F030-C81B-4E78-B680-A7C90F3518F5}" type="parTrans" cxnId="{2D6076F4-B179-49C4-BA3C-BA613EBED4CC}">
      <dgm:prSet/>
      <dgm:spPr/>
      <dgm:t>
        <a:bodyPr/>
        <a:lstStyle/>
        <a:p>
          <a:endParaRPr lang="en-US"/>
        </a:p>
      </dgm:t>
    </dgm:pt>
    <dgm:pt modelId="{DED188C7-CA71-434F-82D2-7247C740D3C1}" type="sibTrans" cxnId="{2D6076F4-B179-49C4-BA3C-BA613EBED4CC}">
      <dgm:prSet/>
      <dgm:spPr/>
      <dgm:t>
        <a:bodyPr/>
        <a:lstStyle/>
        <a:p>
          <a:endParaRPr lang="en-US"/>
        </a:p>
      </dgm:t>
    </dgm:pt>
    <dgm:pt modelId="{4FB2795A-19B4-4219-9827-AC42DCD1E13A}">
      <dgm:prSet/>
      <dgm:spPr/>
      <dgm:t>
        <a:bodyPr/>
        <a:lstStyle/>
        <a:p>
          <a:r>
            <a:rPr lang="en-US"/>
            <a:t>For example, if your heart beats wildly, you might conclude that you are afraid.</a:t>
          </a:r>
        </a:p>
      </dgm:t>
    </dgm:pt>
    <dgm:pt modelId="{851E42BB-A3E2-42DC-9573-FEFA02DAF9F6}" type="parTrans" cxnId="{554753C3-8A9F-417F-946C-443248DDDADB}">
      <dgm:prSet/>
      <dgm:spPr/>
      <dgm:t>
        <a:bodyPr/>
        <a:lstStyle/>
        <a:p>
          <a:endParaRPr lang="en-US"/>
        </a:p>
      </dgm:t>
    </dgm:pt>
    <dgm:pt modelId="{E848E98A-BB77-42C5-A484-07F1E322669E}" type="sibTrans" cxnId="{554753C3-8A9F-417F-946C-443248DDDADB}">
      <dgm:prSet/>
      <dgm:spPr/>
      <dgm:t>
        <a:bodyPr/>
        <a:lstStyle/>
        <a:p>
          <a:endParaRPr lang="en-US"/>
        </a:p>
      </dgm:t>
    </dgm:pt>
    <dgm:pt modelId="{AA2038B2-958A-42F8-AA13-1C32FC71CF57}">
      <dgm:prSet/>
      <dgm:spPr/>
      <dgm:t>
        <a:bodyPr/>
        <a:lstStyle/>
        <a:p>
          <a:r>
            <a:rPr lang="en-US"/>
            <a:t>(James, 1884; Lange, 1885)</a:t>
          </a:r>
        </a:p>
      </dgm:t>
    </dgm:pt>
    <dgm:pt modelId="{7B50A3B6-678A-450B-ABB7-E8C35A7AB551}" type="parTrans" cxnId="{8E3EC22D-1A39-4910-B036-357A4FEBB546}">
      <dgm:prSet/>
      <dgm:spPr/>
      <dgm:t>
        <a:bodyPr/>
        <a:lstStyle/>
        <a:p>
          <a:endParaRPr lang="en-US"/>
        </a:p>
      </dgm:t>
    </dgm:pt>
    <dgm:pt modelId="{ED0C29D6-EEE5-48B1-AF2A-77DD9C3D5D0A}" type="sibTrans" cxnId="{8E3EC22D-1A39-4910-B036-357A4FEBB546}">
      <dgm:prSet/>
      <dgm:spPr/>
      <dgm:t>
        <a:bodyPr/>
        <a:lstStyle/>
        <a:p>
          <a:endParaRPr lang="en-US"/>
        </a:p>
      </dgm:t>
    </dgm:pt>
    <dgm:pt modelId="{2ECDABD5-D191-4D90-BF2E-2627B640226D}" type="pres">
      <dgm:prSet presAssocID="{4584EE07-98CB-482C-AA20-2671183A985F}" presName="vert0" presStyleCnt="0">
        <dgm:presLayoutVars>
          <dgm:dir/>
          <dgm:animOne val="branch"/>
          <dgm:animLvl val="lvl"/>
        </dgm:presLayoutVars>
      </dgm:prSet>
      <dgm:spPr/>
    </dgm:pt>
    <dgm:pt modelId="{AA5871A2-C0CB-4B89-8997-B79E1899C0E9}" type="pres">
      <dgm:prSet presAssocID="{07512B5B-F672-4E6D-8E31-CA9390C50ABB}" presName="thickLine" presStyleLbl="alignNode1" presStyleIdx="0" presStyleCnt="4"/>
      <dgm:spPr/>
    </dgm:pt>
    <dgm:pt modelId="{1B6D8F96-C97A-476E-A2E5-30349F8D69AA}" type="pres">
      <dgm:prSet presAssocID="{07512B5B-F672-4E6D-8E31-CA9390C50ABB}" presName="horz1" presStyleCnt="0"/>
      <dgm:spPr/>
    </dgm:pt>
    <dgm:pt modelId="{3BA21197-D9A6-496D-A61B-041016784210}" type="pres">
      <dgm:prSet presAssocID="{07512B5B-F672-4E6D-8E31-CA9390C50ABB}" presName="tx1" presStyleLbl="revTx" presStyleIdx="0" presStyleCnt="4"/>
      <dgm:spPr/>
    </dgm:pt>
    <dgm:pt modelId="{67AD238D-ECC7-4C31-9E2C-BDCE88A92CF8}" type="pres">
      <dgm:prSet presAssocID="{07512B5B-F672-4E6D-8E31-CA9390C50ABB}" presName="vert1" presStyleCnt="0"/>
      <dgm:spPr/>
    </dgm:pt>
    <dgm:pt modelId="{40353A73-E854-4A42-9E43-84BA3BB2784C}" type="pres">
      <dgm:prSet presAssocID="{76018C6A-F3F7-44F7-AEDF-5008869B7C83}" presName="thickLine" presStyleLbl="alignNode1" presStyleIdx="1" presStyleCnt="4"/>
      <dgm:spPr/>
    </dgm:pt>
    <dgm:pt modelId="{D204E8A5-16E4-4507-B9F3-70E35889C66E}" type="pres">
      <dgm:prSet presAssocID="{76018C6A-F3F7-44F7-AEDF-5008869B7C83}" presName="horz1" presStyleCnt="0"/>
      <dgm:spPr/>
    </dgm:pt>
    <dgm:pt modelId="{1FC78850-357F-40D8-A9D9-6713BA9C4613}" type="pres">
      <dgm:prSet presAssocID="{76018C6A-F3F7-44F7-AEDF-5008869B7C83}" presName="tx1" presStyleLbl="revTx" presStyleIdx="1" presStyleCnt="4"/>
      <dgm:spPr/>
    </dgm:pt>
    <dgm:pt modelId="{C67D5FC7-7CF1-478C-927B-C2DB7D3F3733}" type="pres">
      <dgm:prSet presAssocID="{76018C6A-F3F7-44F7-AEDF-5008869B7C83}" presName="vert1" presStyleCnt="0"/>
      <dgm:spPr/>
    </dgm:pt>
    <dgm:pt modelId="{6F32412E-0316-40E2-BAAD-5C8A89620F5E}" type="pres">
      <dgm:prSet presAssocID="{4FB2795A-19B4-4219-9827-AC42DCD1E13A}" presName="thickLine" presStyleLbl="alignNode1" presStyleIdx="2" presStyleCnt="4"/>
      <dgm:spPr/>
    </dgm:pt>
    <dgm:pt modelId="{635DADDD-C786-4368-8D8D-3AFBB98A3D19}" type="pres">
      <dgm:prSet presAssocID="{4FB2795A-19B4-4219-9827-AC42DCD1E13A}" presName="horz1" presStyleCnt="0"/>
      <dgm:spPr/>
    </dgm:pt>
    <dgm:pt modelId="{7A49B591-495C-412C-8DDE-BD1E91A0BAD6}" type="pres">
      <dgm:prSet presAssocID="{4FB2795A-19B4-4219-9827-AC42DCD1E13A}" presName="tx1" presStyleLbl="revTx" presStyleIdx="2" presStyleCnt="4"/>
      <dgm:spPr/>
    </dgm:pt>
    <dgm:pt modelId="{591A13F2-0A70-452F-B9C3-297E1B979EAD}" type="pres">
      <dgm:prSet presAssocID="{4FB2795A-19B4-4219-9827-AC42DCD1E13A}" presName="vert1" presStyleCnt="0"/>
      <dgm:spPr/>
    </dgm:pt>
    <dgm:pt modelId="{E448046A-7C7F-4847-8B25-F3B925276B84}" type="pres">
      <dgm:prSet presAssocID="{AA2038B2-958A-42F8-AA13-1C32FC71CF57}" presName="thickLine" presStyleLbl="alignNode1" presStyleIdx="3" presStyleCnt="4"/>
      <dgm:spPr/>
    </dgm:pt>
    <dgm:pt modelId="{E01BA87C-D179-4D47-B92E-003757E37C6E}" type="pres">
      <dgm:prSet presAssocID="{AA2038B2-958A-42F8-AA13-1C32FC71CF57}" presName="horz1" presStyleCnt="0"/>
      <dgm:spPr/>
    </dgm:pt>
    <dgm:pt modelId="{534B09AD-9690-4E48-AE18-56BD4B934584}" type="pres">
      <dgm:prSet presAssocID="{AA2038B2-958A-42F8-AA13-1C32FC71CF57}" presName="tx1" presStyleLbl="revTx" presStyleIdx="3" presStyleCnt="4"/>
      <dgm:spPr/>
    </dgm:pt>
    <dgm:pt modelId="{A1C6C9BF-E7A5-4C37-89C9-7DAC69C8A121}" type="pres">
      <dgm:prSet presAssocID="{AA2038B2-958A-42F8-AA13-1C32FC71CF57}" presName="vert1" presStyleCnt="0"/>
      <dgm:spPr/>
    </dgm:pt>
  </dgm:ptLst>
  <dgm:cxnLst>
    <dgm:cxn modelId="{D43A550C-DE55-4CE8-8C24-62638989AEF9}" type="presOf" srcId="{4584EE07-98CB-482C-AA20-2671183A985F}" destId="{2ECDABD5-D191-4D90-BF2E-2627B640226D}" srcOrd="0" destOrd="0" presId="urn:microsoft.com/office/officeart/2008/layout/LinedList"/>
    <dgm:cxn modelId="{8E3EC22D-1A39-4910-B036-357A4FEBB546}" srcId="{4584EE07-98CB-482C-AA20-2671183A985F}" destId="{AA2038B2-958A-42F8-AA13-1C32FC71CF57}" srcOrd="3" destOrd="0" parTransId="{7B50A3B6-678A-450B-ABB7-E8C35A7AB551}" sibTransId="{ED0C29D6-EEE5-48B1-AF2A-77DD9C3D5D0A}"/>
    <dgm:cxn modelId="{6BA04464-54F2-4C2F-97A9-3A596767049D}" srcId="{4584EE07-98CB-482C-AA20-2671183A985F}" destId="{07512B5B-F672-4E6D-8E31-CA9390C50ABB}" srcOrd="0" destOrd="0" parTransId="{7BE75883-12DE-4BC0-BDDE-9198F7B51829}" sibTransId="{1E9787AE-B959-48E5-B63D-2F79F124A4E3}"/>
    <dgm:cxn modelId="{9C85A17B-7F1D-4A7E-99F3-F04C65EF730A}" type="presOf" srcId="{07512B5B-F672-4E6D-8E31-CA9390C50ABB}" destId="{3BA21197-D9A6-496D-A61B-041016784210}" srcOrd="0" destOrd="0" presId="urn:microsoft.com/office/officeart/2008/layout/LinedList"/>
    <dgm:cxn modelId="{94E07789-20BC-400D-A80F-9112102326BE}" type="presOf" srcId="{AA2038B2-958A-42F8-AA13-1C32FC71CF57}" destId="{534B09AD-9690-4E48-AE18-56BD4B934584}" srcOrd="0" destOrd="0" presId="urn:microsoft.com/office/officeart/2008/layout/LinedList"/>
    <dgm:cxn modelId="{62839799-0610-485F-9F80-01FC23DCCD1D}" type="presOf" srcId="{76018C6A-F3F7-44F7-AEDF-5008869B7C83}" destId="{1FC78850-357F-40D8-A9D9-6713BA9C4613}" srcOrd="0" destOrd="0" presId="urn:microsoft.com/office/officeart/2008/layout/LinedList"/>
    <dgm:cxn modelId="{554753C3-8A9F-417F-946C-443248DDDADB}" srcId="{4584EE07-98CB-482C-AA20-2671183A985F}" destId="{4FB2795A-19B4-4219-9827-AC42DCD1E13A}" srcOrd="2" destOrd="0" parTransId="{851E42BB-A3E2-42DC-9573-FEFA02DAF9F6}" sibTransId="{E848E98A-BB77-42C5-A484-07F1E322669E}"/>
    <dgm:cxn modelId="{648C86F0-70AE-4AF8-8936-5DD445764959}" type="presOf" srcId="{4FB2795A-19B4-4219-9827-AC42DCD1E13A}" destId="{7A49B591-495C-412C-8DDE-BD1E91A0BAD6}" srcOrd="0" destOrd="0" presId="urn:microsoft.com/office/officeart/2008/layout/LinedList"/>
    <dgm:cxn modelId="{2D6076F4-B179-49C4-BA3C-BA613EBED4CC}" srcId="{4584EE07-98CB-482C-AA20-2671183A985F}" destId="{76018C6A-F3F7-44F7-AEDF-5008869B7C83}" srcOrd="1" destOrd="0" parTransId="{6779F030-C81B-4E78-B680-A7C90F3518F5}" sibTransId="{DED188C7-CA71-434F-82D2-7247C740D3C1}"/>
    <dgm:cxn modelId="{C8A14551-E1F0-4F22-8FC1-1DA81B313371}" type="presParOf" srcId="{2ECDABD5-D191-4D90-BF2E-2627B640226D}" destId="{AA5871A2-C0CB-4B89-8997-B79E1899C0E9}" srcOrd="0" destOrd="0" presId="urn:microsoft.com/office/officeart/2008/layout/LinedList"/>
    <dgm:cxn modelId="{18B6AA50-E7D6-42C4-98AD-547D6BE0D81E}" type="presParOf" srcId="{2ECDABD5-D191-4D90-BF2E-2627B640226D}" destId="{1B6D8F96-C97A-476E-A2E5-30349F8D69AA}" srcOrd="1" destOrd="0" presId="urn:microsoft.com/office/officeart/2008/layout/LinedList"/>
    <dgm:cxn modelId="{01300C73-A27B-4C42-BB95-26FEEF25E8FE}" type="presParOf" srcId="{1B6D8F96-C97A-476E-A2E5-30349F8D69AA}" destId="{3BA21197-D9A6-496D-A61B-041016784210}" srcOrd="0" destOrd="0" presId="urn:microsoft.com/office/officeart/2008/layout/LinedList"/>
    <dgm:cxn modelId="{1F261128-4E74-43AD-94E8-CC21645ED33D}" type="presParOf" srcId="{1B6D8F96-C97A-476E-A2E5-30349F8D69AA}" destId="{67AD238D-ECC7-4C31-9E2C-BDCE88A92CF8}" srcOrd="1" destOrd="0" presId="urn:microsoft.com/office/officeart/2008/layout/LinedList"/>
    <dgm:cxn modelId="{45CAF946-6D43-46F0-A10A-C3164278BD80}" type="presParOf" srcId="{2ECDABD5-D191-4D90-BF2E-2627B640226D}" destId="{40353A73-E854-4A42-9E43-84BA3BB2784C}" srcOrd="2" destOrd="0" presId="urn:microsoft.com/office/officeart/2008/layout/LinedList"/>
    <dgm:cxn modelId="{A5F0A697-BA2D-436E-BCCC-8DCB657AC6F6}" type="presParOf" srcId="{2ECDABD5-D191-4D90-BF2E-2627B640226D}" destId="{D204E8A5-16E4-4507-B9F3-70E35889C66E}" srcOrd="3" destOrd="0" presId="urn:microsoft.com/office/officeart/2008/layout/LinedList"/>
    <dgm:cxn modelId="{0488F235-2CE3-47E3-99DF-5AC52DE09803}" type="presParOf" srcId="{D204E8A5-16E4-4507-B9F3-70E35889C66E}" destId="{1FC78850-357F-40D8-A9D9-6713BA9C4613}" srcOrd="0" destOrd="0" presId="urn:microsoft.com/office/officeart/2008/layout/LinedList"/>
    <dgm:cxn modelId="{98BEB1CC-15A6-4E8B-A1C9-A8E47A902AA4}" type="presParOf" srcId="{D204E8A5-16E4-4507-B9F3-70E35889C66E}" destId="{C67D5FC7-7CF1-478C-927B-C2DB7D3F3733}" srcOrd="1" destOrd="0" presId="urn:microsoft.com/office/officeart/2008/layout/LinedList"/>
    <dgm:cxn modelId="{921C4A63-FA3C-401F-B56C-65BD6F0C0212}" type="presParOf" srcId="{2ECDABD5-D191-4D90-BF2E-2627B640226D}" destId="{6F32412E-0316-40E2-BAAD-5C8A89620F5E}" srcOrd="4" destOrd="0" presId="urn:microsoft.com/office/officeart/2008/layout/LinedList"/>
    <dgm:cxn modelId="{870483F1-51AB-48EF-9B75-EE1D6D2DDF44}" type="presParOf" srcId="{2ECDABD5-D191-4D90-BF2E-2627B640226D}" destId="{635DADDD-C786-4368-8D8D-3AFBB98A3D19}" srcOrd="5" destOrd="0" presId="urn:microsoft.com/office/officeart/2008/layout/LinedList"/>
    <dgm:cxn modelId="{2D22A224-CB3D-44C6-A9E7-C9F1D7FB9665}" type="presParOf" srcId="{635DADDD-C786-4368-8D8D-3AFBB98A3D19}" destId="{7A49B591-495C-412C-8DDE-BD1E91A0BAD6}" srcOrd="0" destOrd="0" presId="urn:microsoft.com/office/officeart/2008/layout/LinedList"/>
    <dgm:cxn modelId="{F549D2A7-8A41-4D9A-9BC8-1611D552444F}" type="presParOf" srcId="{635DADDD-C786-4368-8D8D-3AFBB98A3D19}" destId="{591A13F2-0A70-452F-B9C3-297E1B979EAD}" srcOrd="1" destOrd="0" presId="urn:microsoft.com/office/officeart/2008/layout/LinedList"/>
    <dgm:cxn modelId="{725E05A4-045F-4B7D-ACC3-B69C9365C7C9}" type="presParOf" srcId="{2ECDABD5-D191-4D90-BF2E-2627B640226D}" destId="{E448046A-7C7F-4847-8B25-F3B925276B84}" srcOrd="6" destOrd="0" presId="urn:microsoft.com/office/officeart/2008/layout/LinedList"/>
    <dgm:cxn modelId="{A7C5EC06-42EB-499F-8069-F14BC00A7839}" type="presParOf" srcId="{2ECDABD5-D191-4D90-BF2E-2627B640226D}" destId="{E01BA87C-D179-4D47-B92E-003757E37C6E}" srcOrd="7" destOrd="0" presId="urn:microsoft.com/office/officeart/2008/layout/LinedList"/>
    <dgm:cxn modelId="{6497AF90-6372-48E7-9916-BDC498A9A2A8}" type="presParOf" srcId="{E01BA87C-D179-4D47-B92E-003757E37C6E}" destId="{534B09AD-9690-4E48-AE18-56BD4B934584}" srcOrd="0" destOrd="0" presId="urn:microsoft.com/office/officeart/2008/layout/LinedList"/>
    <dgm:cxn modelId="{A242B8D3-113C-4E45-A3D8-0A910247FCE1}" type="presParOf" srcId="{E01BA87C-D179-4D47-B92E-003757E37C6E}" destId="{A1C6C9BF-E7A5-4C37-89C9-7DAC69C8A1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8B8796-2AAA-4094-860B-F751D4A995C9}" type="doc">
      <dgm:prSet loTypeId="urn:microsoft.com/office/officeart/2008/layout/LinedList" loCatId="list" qsTypeId="urn:microsoft.com/office/officeart/2005/8/quickstyle/simple4#50" qsCatId="simple" csTypeId="urn:microsoft.com/office/officeart/2005/8/colors/colorful1#15" csCatId="colorful"/>
      <dgm:spPr/>
      <dgm:t>
        <a:bodyPr/>
        <a:lstStyle/>
        <a:p>
          <a:endParaRPr lang="en-US"/>
        </a:p>
      </dgm:t>
    </dgm:pt>
    <dgm:pt modelId="{09860772-8973-4CFF-9776-919E6FD16771}">
      <dgm:prSet/>
      <dgm:spPr/>
      <dgm:t>
        <a:bodyPr/>
        <a:lstStyle/>
        <a:p>
          <a:r>
            <a:rPr lang="en-US"/>
            <a:t>According to both James and Lange, physiological responses should be necessary to truly experience emotion.﻿</a:t>
          </a:r>
        </a:p>
      </dgm:t>
    </dgm:pt>
    <dgm:pt modelId="{B8077B00-1331-4FE4-9E88-B043125F9A07}" type="parTrans" cxnId="{71422C03-4A19-4DB5-9220-F235D57E86C2}">
      <dgm:prSet/>
      <dgm:spPr/>
      <dgm:t>
        <a:bodyPr/>
        <a:lstStyle/>
        <a:p>
          <a:endParaRPr lang="en-US"/>
        </a:p>
      </dgm:t>
    </dgm:pt>
    <dgm:pt modelId="{C31335EB-47F4-4431-A70A-F2C33BBCD5C9}" type="sibTrans" cxnId="{71422C03-4A19-4DB5-9220-F235D57E86C2}">
      <dgm:prSet/>
      <dgm:spPr/>
      <dgm:t>
        <a:bodyPr/>
        <a:lstStyle/>
        <a:p>
          <a:endParaRPr lang="en-US"/>
        </a:p>
      </dgm:t>
    </dgm:pt>
    <dgm:pt modelId="{1F45AD38-3E27-47BB-9953-EFCAA9B9FFBE}">
      <dgm:prSet/>
      <dgm:spPr/>
      <dgm:t>
        <a:bodyPr/>
        <a:lstStyle/>
        <a:p>
          <a:r>
            <a:rPr lang="en-US"/>
            <a:t>However, researchers discovered that even those with muscle paralysis and lack of sensation were able to still feel emotions such as joy, fear, and anger (Söderkvist, Ohlén and Dimberg, 2018).</a:t>
          </a:r>
        </a:p>
      </dgm:t>
    </dgm:pt>
    <dgm:pt modelId="{92A8BE26-FE52-43D0-B9FB-61F4C3A28E03}" type="parTrans" cxnId="{565E1C78-0519-43C3-8269-16AAC633B638}">
      <dgm:prSet/>
      <dgm:spPr/>
      <dgm:t>
        <a:bodyPr/>
        <a:lstStyle/>
        <a:p>
          <a:endParaRPr lang="en-US"/>
        </a:p>
      </dgm:t>
    </dgm:pt>
    <dgm:pt modelId="{29F38595-642A-4F79-8BBF-ED449050CF9D}" type="sibTrans" cxnId="{565E1C78-0519-43C3-8269-16AAC633B638}">
      <dgm:prSet/>
      <dgm:spPr/>
      <dgm:t>
        <a:bodyPr/>
        <a:lstStyle/>
        <a:p>
          <a:endParaRPr lang="en-US"/>
        </a:p>
      </dgm:t>
    </dgm:pt>
    <dgm:pt modelId="{634CDEED-2F1B-431B-BF19-9BCF59479149}" type="pres">
      <dgm:prSet presAssocID="{EC8B8796-2AAA-4094-860B-F751D4A995C9}" presName="vert0" presStyleCnt="0">
        <dgm:presLayoutVars>
          <dgm:dir/>
          <dgm:animOne val="branch"/>
          <dgm:animLvl val="lvl"/>
        </dgm:presLayoutVars>
      </dgm:prSet>
      <dgm:spPr/>
    </dgm:pt>
    <dgm:pt modelId="{028BDE10-2A6D-463E-BB76-F0B53740F28E}" type="pres">
      <dgm:prSet presAssocID="{09860772-8973-4CFF-9776-919E6FD16771}" presName="thickLine" presStyleLbl="alignNode1" presStyleIdx="0" presStyleCnt="2"/>
      <dgm:spPr/>
    </dgm:pt>
    <dgm:pt modelId="{577A2A39-35E5-4BD9-89FF-EC0CD5D2276F}" type="pres">
      <dgm:prSet presAssocID="{09860772-8973-4CFF-9776-919E6FD16771}" presName="horz1" presStyleCnt="0"/>
      <dgm:spPr/>
    </dgm:pt>
    <dgm:pt modelId="{BDA9ADC9-7FA7-4968-B378-45A31110E008}" type="pres">
      <dgm:prSet presAssocID="{09860772-8973-4CFF-9776-919E6FD16771}" presName="tx1" presStyleLbl="revTx" presStyleIdx="0" presStyleCnt="2"/>
      <dgm:spPr/>
    </dgm:pt>
    <dgm:pt modelId="{524A097B-B7FF-4393-B91B-BB0EA7124B04}" type="pres">
      <dgm:prSet presAssocID="{09860772-8973-4CFF-9776-919E6FD16771}" presName="vert1" presStyleCnt="0"/>
      <dgm:spPr/>
    </dgm:pt>
    <dgm:pt modelId="{AA63DBB0-9978-4F4A-8C29-98FA8F349EE3}" type="pres">
      <dgm:prSet presAssocID="{1F45AD38-3E27-47BB-9953-EFCAA9B9FFBE}" presName="thickLine" presStyleLbl="alignNode1" presStyleIdx="1" presStyleCnt="2"/>
      <dgm:spPr/>
    </dgm:pt>
    <dgm:pt modelId="{FD64C9FA-D464-40A3-A897-FA3BEBC121F2}" type="pres">
      <dgm:prSet presAssocID="{1F45AD38-3E27-47BB-9953-EFCAA9B9FFBE}" presName="horz1" presStyleCnt="0"/>
      <dgm:spPr/>
    </dgm:pt>
    <dgm:pt modelId="{F835FD3A-F21D-4FD2-BC10-1A59536F6AB7}" type="pres">
      <dgm:prSet presAssocID="{1F45AD38-3E27-47BB-9953-EFCAA9B9FFBE}" presName="tx1" presStyleLbl="revTx" presStyleIdx="1" presStyleCnt="2"/>
      <dgm:spPr/>
    </dgm:pt>
    <dgm:pt modelId="{BE173125-D59D-403F-A1C5-B4E5B982234F}" type="pres">
      <dgm:prSet presAssocID="{1F45AD38-3E27-47BB-9953-EFCAA9B9FFBE}" presName="vert1" presStyleCnt="0"/>
      <dgm:spPr/>
    </dgm:pt>
  </dgm:ptLst>
  <dgm:cxnLst>
    <dgm:cxn modelId="{71422C03-4A19-4DB5-9220-F235D57E86C2}" srcId="{EC8B8796-2AAA-4094-860B-F751D4A995C9}" destId="{09860772-8973-4CFF-9776-919E6FD16771}" srcOrd="0" destOrd="0" parTransId="{B8077B00-1331-4FE4-9E88-B043125F9A07}" sibTransId="{C31335EB-47F4-4431-A70A-F2C33BBCD5C9}"/>
    <dgm:cxn modelId="{565E1C78-0519-43C3-8269-16AAC633B638}" srcId="{EC8B8796-2AAA-4094-860B-F751D4A995C9}" destId="{1F45AD38-3E27-47BB-9953-EFCAA9B9FFBE}" srcOrd="1" destOrd="0" parTransId="{92A8BE26-FE52-43D0-B9FB-61F4C3A28E03}" sibTransId="{29F38595-642A-4F79-8BBF-ED449050CF9D}"/>
    <dgm:cxn modelId="{2F7D31B6-2D14-4D9E-8FDE-232C35F40E7E}" type="presOf" srcId="{1F45AD38-3E27-47BB-9953-EFCAA9B9FFBE}" destId="{F835FD3A-F21D-4FD2-BC10-1A59536F6AB7}" srcOrd="0" destOrd="0" presId="urn:microsoft.com/office/officeart/2008/layout/LinedList"/>
    <dgm:cxn modelId="{2A450ECA-DC3D-45EA-8F17-8EC4702E55BB}" type="presOf" srcId="{09860772-8973-4CFF-9776-919E6FD16771}" destId="{BDA9ADC9-7FA7-4968-B378-45A31110E008}" srcOrd="0" destOrd="0" presId="urn:microsoft.com/office/officeart/2008/layout/LinedList"/>
    <dgm:cxn modelId="{15A8AECD-BDC6-4E18-A903-6A5FF27B7FD6}" type="presOf" srcId="{EC8B8796-2AAA-4094-860B-F751D4A995C9}" destId="{634CDEED-2F1B-431B-BF19-9BCF59479149}" srcOrd="0" destOrd="0" presId="urn:microsoft.com/office/officeart/2008/layout/LinedList"/>
    <dgm:cxn modelId="{54E8DED4-B398-4421-9618-C9AA5ACF472E}" type="presParOf" srcId="{634CDEED-2F1B-431B-BF19-9BCF59479149}" destId="{028BDE10-2A6D-463E-BB76-F0B53740F28E}" srcOrd="0" destOrd="0" presId="urn:microsoft.com/office/officeart/2008/layout/LinedList"/>
    <dgm:cxn modelId="{6E0FFE31-AEAB-4616-BD8C-B15A33C48426}" type="presParOf" srcId="{634CDEED-2F1B-431B-BF19-9BCF59479149}" destId="{577A2A39-35E5-4BD9-89FF-EC0CD5D2276F}" srcOrd="1" destOrd="0" presId="urn:microsoft.com/office/officeart/2008/layout/LinedList"/>
    <dgm:cxn modelId="{DEE6294B-2D72-4928-BA93-59E0AAA37C06}" type="presParOf" srcId="{577A2A39-35E5-4BD9-89FF-EC0CD5D2276F}" destId="{BDA9ADC9-7FA7-4968-B378-45A31110E008}" srcOrd="0" destOrd="0" presId="urn:microsoft.com/office/officeart/2008/layout/LinedList"/>
    <dgm:cxn modelId="{E7CE88FE-E75A-49B4-845F-B0DE933E92DA}" type="presParOf" srcId="{577A2A39-35E5-4BD9-89FF-EC0CD5D2276F}" destId="{524A097B-B7FF-4393-B91B-BB0EA7124B04}" srcOrd="1" destOrd="0" presId="urn:microsoft.com/office/officeart/2008/layout/LinedList"/>
    <dgm:cxn modelId="{FCA3B21B-C42E-444E-8B3E-56FA4381CDD1}" type="presParOf" srcId="{634CDEED-2F1B-431B-BF19-9BCF59479149}" destId="{AA63DBB0-9978-4F4A-8C29-98FA8F349EE3}" srcOrd="2" destOrd="0" presId="urn:microsoft.com/office/officeart/2008/layout/LinedList"/>
    <dgm:cxn modelId="{62990E50-5A13-4375-ABB0-CF5DE7F1A0C7}" type="presParOf" srcId="{634CDEED-2F1B-431B-BF19-9BCF59479149}" destId="{FD64C9FA-D464-40A3-A897-FA3BEBC121F2}" srcOrd="3" destOrd="0" presId="urn:microsoft.com/office/officeart/2008/layout/LinedList"/>
    <dgm:cxn modelId="{568C9849-E1AA-47A9-9461-4FD654801200}" type="presParOf" srcId="{FD64C9FA-D464-40A3-A897-FA3BEBC121F2}" destId="{F835FD3A-F21D-4FD2-BC10-1A59536F6AB7}" srcOrd="0" destOrd="0" presId="urn:microsoft.com/office/officeart/2008/layout/LinedList"/>
    <dgm:cxn modelId="{34542908-3FC3-4BBB-9D0C-FDDB93EF54FD}" type="presParOf" srcId="{FD64C9FA-D464-40A3-A897-FA3BEBC121F2}" destId="{BE173125-D59D-403F-A1C5-B4E5B982234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1D62AC-A63A-4770-968A-A69B79CF09ED}" type="doc">
      <dgm:prSet loTypeId="urn:microsoft.com/office/officeart/2005/8/layout/vList2" loCatId="list" qsTypeId="urn:microsoft.com/office/officeart/2005/8/quickstyle/simple4#56" qsCatId="simple" csTypeId="urn:microsoft.com/office/officeart/2005/8/colors/colorful5#8" csCatId="colorful"/>
      <dgm:spPr/>
      <dgm:t>
        <a:bodyPr/>
        <a:lstStyle/>
        <a:p>
          <a:endParaRPr lang="en-US"/>
        </a:p>
      </dgm:t>
    </dgm:pt>
    <dgm:pt modelId="{75F1DF86-3563-4EF3-8936-116BDE293400}">
      <dgm:prSet/>
      <dgm:spPr/>
      <dgm:t>
        <a:bodyPr/>
        <a:lstStyle/>
        <a:p>
          <a:r>
            <a:rPr lang="en-US"/>
            <a:t>Intuitive appeal</a:t>
          </a:r>
        </a:p>
      </dgm:t>
    </dgm:pt>
    <dgm:pt modelId="{7B635D44-966F-4EFD-952A-9571219108D0}" type="parTrans" cxnId="{91BD7D3B-EC66-4C9E-8901-7F8CD6342437}">
      <dgm:prSet/>
      <dgm:spPr/>
      <dgm:t>
        <a:bodyPr/>
        <a:lstStyle/>
        <a:p>
          <a:endParaRPr lang="en-US"/>
        </a:p>
      </dgm:t>
    </dgm:pt>
    <dgm:pt modelId="{1D6E095D-E5D7-4905-8488-ECE5E0598DDA}" type="sibTrans" cxnId="{91BD7D3B-EC66-4C9E-8901-7F8CD6342437}">
      <dgm:prSet/>
      <dgm:spPr/>
      <dgm:t>
        <a:bodyPr/>
        <a:lstStyle/>
        <a:p>
          <a:endParaRPr lang="en-US"/>
        </a:p>
      </dgm:t>
    </dgm:pt>
    <dgm:pt modelId="{DAD3B73C-DC2E-4950-BC15-B3C42F53EB95}">
      <dgm:prSet/>
      <dgm:spPr/>
      <dgm:t>
        <a:bodyPr/>
        <a:lstStyle/>
        <a:p>
          <a:r>
            <a:rPr lang="en-US"/>
            <a:t>Support from large studies</a:t>
          </a:r>
        </a:p>
      </dgm:t>
    </dgm:pt>
    <dgm:pt modelId="{450B28E8-0E3D-43F5-9309-F0243831684B}" type="parTrans" cxnId="{3644028C-B5A1-47D7-A99B-7424662752A8}">
      <dgm:prSet/>
      <dgm:spPr/>
      <dgm:t>
        <a:bodyPr/>
        <a:lstStyle/>
        <a:p>
          <a:endParaRPr lang="en-US"/>
        </a:p>
      </dgm:t>
    </dgm:pt>
    <dgm:pt modelId="{66387F6A-BEEB-47E3-9837-C393298AB605}" type="sibTrans" cxnId="{3644028C-B5A1-47D7-A99B-7424662752A8}">
      <dgm:prSet/>
      <dgm:spPr/>
      <dgm:t>
        <a:bodyPr/>
        <a:lstStyle/>
        <a:p>
          <a:endParaRPr lang="en-US"/>
        </a:p>
      </dgm:t>
    </dgm:pt>
    <dgm:pt modelId="{FF30AEDA-C1ED-4A90-8740-FB51F796094D}">
      <dgm:prSet/>
      <dgm:spPr/>
      <dgm:t>
        <a:bodyPr/>
        <a:lstStyle/>
        <a:p>
          <a:r>
            <a:rPr lang="en-US"/>
            <a:t>Practical clinical applications</a:t>
          </a:r>
        </a:p>
      </dgm:t>
    </dgm:pt>
    <dgm:pt modelId="{BAE3A4BA-3FD4-4C1D-9914-C4DB0FC7C382}" type="parTrans" cxnId="{4B454894-302F-404B-A1A3-20A722BE507E}">
      <dgm:prSet/>
      <dgm:spPr/>
      <dgm:t>
        <a:bodyPr/>
        <a:lstStyle/>
        <a:p>
          <a:endParaRPr lang="en-US"/>
        </a:p>
      </dgm:t>
    </dgm:pt>
    <dgm:pt modelId="{7F8A01CD-707D-4186-A705-BC6F0D7C8384}" type="sibTrans" cxnId="{4B454894-302F-404B-A1A3-20A722BE507E}">
      <dgm:prSet/>
      <dgm:spPr/>
      <dgm:t>
        <a:bodyPr/>
        <a:lstStyle/>
        <a:p>
          <a:endParaRPr lang="en-US"/>
        </a:p>
      </dgm:t>
    </dgm:pt>
    <dgm:pt modelId="{72A16034-8F11-4945-9114-F2B12456DF72}">
      <dgm:prSet/>
      <dgm:spPr/>
      <dgm:t>
        <a:bodyPr/>
        <a:lstStyle/>
        <a:p>
          <a:r>
            <a:rPr lang="en-US"/>
            <a:t>Mind-body connection</a:t>
          </a:r>
        </a:p>
      </dgm:t>
    </dgm:pt>
    <dgm:pt modelId="{7EA6645C-A1D5-474C-AE29-E9D89B43D34C}" type="parTrans" cxnId="{F5AD022A-9ABC-432E-B867-419F6D1133CC}">
      <dgm:prSet/>
      <dgm:spPr/>
      <dgm:t>
        <a:bodyPr/>
        <a:lstStyle/>
        <a:p>
          <a:endParaRPr lang="en-US"/>
        </a:p>
      </dgm:t>
    </dgm:pt>
    <dgm:pt modelId="{E2FA3F84-3669-4776-B4A9-8484535E65BE}" type="sibTrans" cxnId="{F5AD022A-9ABC-432E-B867-419F6D1133CC}">
      <dgm:prSet/>
      <dgm:spPr/>
      <dgm:t>
        <a:bodyPr/>
        <a:lstStyle/>
        <a:p>
          <a:endParaRPr lang="en-US"/>
        </a:p>
      </dgm:t>
    </dgm:pt>
    <dgm:pt modelId="{8CCA5813-062D-4D58-86AB-A8FFAD5343D9}" type="pres">
      <dgm:prSet presAssocID="{9E1D62AC-A63A-4770-968A-A69B79CF09ED}" presName="linear" presStyleCnt="0">
        <dgm:presLayoutVars>
          <dgm:animLvl val="lvl"/>
          <dgm:resizeHandles val="exact"/>
        </dgm:presLayoutVars>
      </dgm:prSet>
      <dgm:spPr/>
    </dgm:pt>
    <dgm:pt modelId="{7AAB5638-9746-4F2F-A18D-A80E0D11B680}" type="pres">
      <dgm:prSet presAssocID="{75F1DF86-3563-4EF3-8936-116BDE293400}" presName="parentText" presStyleLbl="node1" presStyleIdx="0" presStyleCnt="4">
        <dgm:presLayoutVars>
          <dgm:chMax val="0"/>
          <dgm:bulletEnabled val="1"/>
        </dgm:presLayoutVars>
      </dgm:prSet>
      <dgm:spPr/>
    </dgm:pt>
    <dgm:pt modelId="{50B8D136-2915-4380-B544-B3FA285F7654}" type="pres">
      <dgm:prSet presAssocID="{1D6E095D-E5D7-4905-8488-ECE5E0598DDA}" presName="spacer" presStyleCnt="0"/>
      <dgm:spPr/>
    </dgm:pt>
    <dgm:pt modelId="{282EEA60-7BC7-4183-809A-FECB33686462}" type="pres">
      <dgm:prSet presAssocID="{DAD3B73C-DC2E-4950-BC15-B3C42F53EB95}" presName="parentText" presStyleLbl="node1" presStyleIdx="1" presStyleCnt="4">
        <dgm:presLayoutVars>
          <dgm:chMax val="0"/>
          <dgm:bulletEnabled val="1"/>
        </dgm:presLayoutVars>
      </dgm:prSet>
      <dgm:spPr/>
    </dgm:pt>
    <dgm:pt modelId="{9F014440-2BF0-4306-99CF-B011AA273CF1}" type="pres">
      <dgm:prSet presAssocID="{66387F6A-BEEB-47E3-9837-C393298AB605}" presName="spacer" presStyleCnt="0"/>
      <dgm:spPr/>
    </dgm:pt>
    <dgm:pt modelId="{CF0DCBB5-946B-4A63-9FA6-B548559B2B7B}" type="pres">
      <dgm:prSet presAssocID="{FF30AEDA-C1ED-4A90-8740-FB51F796094D}" presName="parentText" presStyleLbl="node1" presStyleIdx="2" presStyleCnt="4">
        <dgm:presLayoutVars>
          <dgm:chMax val="0"/>
          <dgm:bulletEnabled val="1"/>
        </dgm:presLayoutVars>
      </dgm:prSet>
      <dgm:spPr/>
    </dgm:pt>
    <dgm:pt modelId="{6A53B485-E1A3-4E46-ACBD-3223E0061021}" type="pres">
      <dgm:prSet presAssocID="{7F8A01CD-707D-4186-A705-BC6F0D7C8384}" presName="spacer" presStyleCnt="0"/>
      <dgm:spPr/>
    </dgm:pt>
    <dgm:pt modelId="{991F0DBF-A247-4DB1-9FAA-4F11B5C6F583}" type="pres">
      <dgm:prSet presAssocID="{72A16034-8F11-4945-9114-F2B12456DF72}" presName="parentText" presStyleLbl="node1" presStyleIdx="3" presStyleCnt="4">
        <dgm:presLayoutVars>
          <dgm:chMax val="0"/>
          <dgm:bulletEnabled val="1"/>
        </dgm:presLayoutVars>
      </dgm:prSet>
      <dgm:spPr/>
    </dgm:pt>
  </dgm:ptLst>
  <dgm:cxnLst>
    <dgm:cxn modelId="{0B372913-D0F4-4942-AD2A-99DB95FE221D}" type="presOf" srcId="{75F1DF86-3563-4EF3-8936-116BDE293400}" destId="{7AAB5638-9746-4F2F-A18D-A80E0D11B680}" srcOrd="0" destOrd="0" presId="urn:microsoft.com/office/officeart/2005/8/layout/vList2"/>
    <dgm:cxn modelId="{8D2F2725-964D-4F14-B43C-0FA4CC28358E}" type="presOf" srcId="{DAD3B73C-DC2E-4950-BC15-B3C42F53EB95}" destId="{282EEA60-7BC7-4183-809A-FECB33686462}" srcOrd="0" destOrd="0" presId="urn:microsoft.com/office/officeart/2005/8/layout/vList2"/>
    <dgm:cxn modelId="{F5AD022A-9ABC-432E-B867-419F6D1133CC}" srcId="{9E1D62AC-A63A-4770-968A-A69B79CF09ED}" destId="{72A16034-8F11-4945-9114-F2B12456DF72}" srcOrd="3" destOrd="0" parTransId="{7EA6645C-A1D5-474C-AE29-E9D89B43D34C}" sibTransId="{E2FA3F84-3669-4776-B4A9-8484535E65BE}"/>
    <dgm:cxn modelId="{604EE82F-D629-485C-BEF9-21C33C5F2907}" type="presOf" srcId="{9E1D62AC-A63A-4770-968A-A69B79CF09ED}" destId="{8CCA5813-062D-4D58-86AB-A8FFAD5343D9}" srcOrd="0" destOrd="0" presId="urn:microsoft.com/office/officeart/2005/8/layout/vList2"/>
    <dgm:cxn modelId="{91BD7D3B-EC66-4C9E-8901-7F8CD6342437}" srcId="{9E1D62AC-A63A-4770-968A-A69B79CF09ED}" destId="{75F1DF86-3563-4EF3-8936-116BDE293400}" srcOrd="0" destOrd="0" parTransId="{7B635D44-966F-4EFD-952A-9571219108D0}" sibTransId="{1D6E095D-E5D7-4905-8488-ECE5E0598DDA}"/>
    <dgm:cxn modelId="{A0140261-F230-48CA-8135-4767B9D4779C}" type="presOf" srcId="{FF30AEDA-C1ED-4A90-8740-FB51F796094D}" destId="{CF0DCBB5-946B-4A63-9FA6-B548559B2B7B}" srcOrd="0" destOrd="0" presId="urn:microsoft.com/office/officeart/2005/8/layout/vList2"/>
    <dgm:cxn modelId="{3644028C-B5A1-47D7-A99B-7424662752A8}" srcId="{9E1D62AC-A63A-4770-968A-A69B79CF09ED}" destId="{DAD3B73C-DC2E-4950-BC15-B3C42F53EB95}" srcOrd="1" destOrd="0" parTransId="{450B28E8-0E3D-43F5-9309-F0243831684B}" sibTransId="{66387F6A-BEEB-47E3-9837-C393298AB605}"/>
    <dgm:cxn modelId="{4B454894-302F-404B-A1A3-20A722BE507E}" srcId="{9E1D62AC-A63A-4770-968A-A69B79CF09ED}" destId="{FF30AEDA-C1ED-4A90-8740-FB51F796094D}" srcOrd="2" destOrd="0" parTransId="{BAE3A4BA-3FD4-4C1D-9914-C4DB0FC7C382}" sibTransId="{7F8A01CD-707D-4186-A705-BC6F0D7C8384}"/>
    <dgm:cxn modelId="{036B94AA-777C-4CD2-91BF-9EB6E92B077B}" type="presOf" srcId="{72A16034-8F11-4945-9114-F2B12456DF72}" destId="{991F0DBF-A247-4DB1-9FAA-4F11B5C6F583}" srcOrd="0" destOrd="0" presId="urn:microsoft.com/office/officeart/2005/8/layout/vList2"/>
    <dgm:cxn modelId="{FB6FAEA9-67B5-4CB3-8942-9F0FA7F5B313}" type="presParOf" srcId="{8CCA5813-062D-4D58-86AB-A8FFAD5343D9}" destId="{7AAB5638-9746-4F2F-A18D-A80E0D11B680}" srcOrd="0" destOrd="0" presId="urn:microsoft.com/office/officeart/2005/8/layout/vList2"/>
    <dgm:cxn modelId="{1B4264F0-7E29-4F35-8143-E1C4D2371F63}" type="presParOf" srcId="{8CCA5813-062D-4D58-86AB-A8FFAD5343D9}" destId="{50B8D136-2915-4380-B544-B3FA285F7654}" srcOrd="1" destOrd="0" presId="urn:microsoft.com/office/officeart/2005/8/layout/vList2"/>
    <dgm:cxn modelId="{3E1EB4BB-D0F1-46BB-BC40-2643D0C3B6AA}" type="presParOf" srcId="{8CCA5813-062D-4D58-86AB-A8FFAD5343D9}" destId="{282EEA60-7BC7-4183-809A-FECB33686462}" srcOrd="2" destOrd="0" presId="urn:microsoft.com/office/officeart/2005/8/layout/vList2"/>
    <dgm:cxn modelId="{43425BF9-3492-4599-957B-10BA2BE036B3}" type="presParOf" srcId="{8CCA5813-062D-4D58-86AB-A8FFAD5343D9}" destId="{9F014440-2BF0-4306-99CF-B011AA273CF1}" srcOrd="3" destOrd="0" presId="urn:microsoft.com/office/officeart/2005/8/layout/vList2"/>
    <dgm:cxn modelId="{9B132F3E-4F5E-4554-A09C-39048173F01C}" type="presParOf" srcId="{8CCA5813-062D-4D58-86AB-A8FFAD5343D9}" destId="{CF0DCBB5-946B-4A63-9FA6-B548559B2B7B}" srcOrd="4" destOrd="0" presId="urn:microsoft.com/office/officeart/2005/8/layout/vList2"/>
    <dgm:cxn modelId="{25AE5BD2-2CB2-4899-B477-D26F4CA1A791}" type="presParOf" srcId="{8CCA5813-062D-4D58-86AB-A8FFAD5343D9}" destId="{6A53B485-E1A3-4E46-ACBD-3223E0061021}" srcOrd="5" destOrd="0" presId="urn:microsoft.com/office/officeart/2005/8/layout/vList2"/>
    <dgm:cxn modelId="{6AA67E98-2CBC-40A6-B7B9-379CBE4B7E0B}" type="presParOf" srcId="{8CCA5813-062D-4D58-86AB-A8FFAD5343D9}" destId="{991F0DBF-A247-4DB1-9FAA-4F11B5C6F58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BDE5328-1BE6-4585-AC12-5D3E373CCFAB}" type="doc">
      <dgm:prSet loTypeId="urn:microsoft.com/office/officeart/2005/8/layout/vList2" loCatId="list" qsTypeId="urn:microsoft.com/office/officeart/2005/8/quickstyle/simple4#62" qsCatId="simple" csTypeId="urn:microsoft.com/office/officeart/2005/8/colors/colorful2#27" csCatId="colorful"/>
      <dgm:spPr/>
      <dgm:t>
        <a:bodyPr/>
        <a:lstStyle/>
        <a:p>
          <a:endParaRPr lang="en-US"/>
        </a:p>
      </dgm:t>
    </dgm:pt>
    <dgm:pt modelId="{A6922171-4A04-47D0-BEEE-4D87F10EC628}">
      <dgm:prSet/>
      <dgm:spPr/>
      <dgm:t>
        <a:bodyPr/>
        <a:lstStyle/>
        <a:p>
          <a:r>
            <a:rPr lang="en-US"/>
            <a:t>Small effect sizes</a:t>
          </a:r>
        </a:p>
      </dgm:t>
    </dgm:pt>
    <dgm:pt modelId="{A9E380D8-C2A8-4976-A062-A40C2ECB48F9}" type="parTrans" cxnId="{0A4C20C0-525E-4D2A-ABC0-1C43A62DC829}">
      <dgm:prSet/>
      <dgm:spPr/>
      <dgm:t>
        <a:bodyPr/>
        <a:lstStyle/>
        <a:p>
          <a:endParaRPr lang="en-US"/>
        </a:p>
      </dgm:t>
    </dgm:pt>
    <dgm:pt modelId="{50BDBAF2-9E83-4C17-AD12-37F17035E904}" type="sibTrans" cxnId="{0A4C20C0-525E-4D2A-ABC0-1C43A62DC829}">
      <dgm:prSet/>
      <dgm:spPr/>
      <dgm:t>
        <a:bodyPr/>
        <a:lstStyle/>
        <a:p>
          <a:endParaRPr lang="en-US"/>
        </a:p>
      </dgm:t>
    </dgm:pt>
    <dgm:pt modelId="{4B2FCB97-BB31-4191-9DC6-0BFCD1B78A35}">
      <dgm:prSet/>
      <dgm:spPr/>
      <dgm:t>
        <a:bodyPr/>
        <a:lstStyle/>
        <a:p>
          <a:r>
            <a:rPr lang="en-US"/>
            <a:t>Replication and consistency issues</a:t>
          </a:r>
        </a:p>
      </dgm:t>
    </dgm:pt>
    <dgm:pt modelId="{7126628E-6A9F-4736-9BCF-7C53A9DB8C5A}" type="parTrans" cxnId="{482978C6-17C1-442A-82E9-76120F60297E}">
      <dgm:prSet/>
      <dgm:spPr/>
      <dgm:t>
        <a:bodyPr/>
        <a:lstStyle/>
        <a:p>
          <a:endParaRPr lang="en-US"/>
        </a:p>
      </dgm:t>
    </dgm:pt>
    <dgm:pt modelId="{7729EC89-5242-498B-B77F-F33B8ADCC17A}" type="sibTrans" cxnId="{482978C6-17C1-442A-82E9-76120F60297E}">
      <dgm:prSet/>
      <dgm:spPr/>
      <dgm:t>
        <a:bodyPr/>
        <a:lstStyle/>
        <a:p>
          <a:endParaRPr lang="en-US"/>
        </a:p>
      </dgm:t>
    </dgm:pt>
    <dgm:pt modelId="{2DAB33CC-581E-4E95-B9B2-4484E7158797}">
      <dgm:prSet/>
      <dgm:spPr/>
      <dgm:t>
        <a:bodyPr/>
        <a:lstStyle/>
        <a:p>
          <a:r>
            <a:rPr lang="en-US"/>
            <a:t>Not essential for emotion</a:t>
          </a:r>
        </a:p>
      </dgm:t>
    </dgm:pt>
    <dgm:pt modelId="{A7DDF755-DCFD-484B-851B-B90CF9999C54}" type="parTrans" cxnId="{8BD4C55B-B19D-4ABC-B0E7-A5639C720C6C}">
      <dgm:prSet/>
      <dgm:spPr/>
      <dgm:t>
        <a:bodyPr/>
        <a:lstStyle/>
        <a:p>
          <a:endParaRPr lang="en-US"/>
        </a:p>
      </dgm:t>
    </dgm:pt>
    <dgm:pt modelId="{65B5C3A9-8A7A-42D3-82B7-18C8C79D9983}" type="sibTrans" cxnId="{8BD4C55B-B19D-4ABC-B0E7-A5639C720C6C}">
      <dgm:prSet/>
      <dgm:spPr/>
      <dgm:t>
        <a:bodyPr/>
        <a:lstStyle/>
        <a:p>
          <a:endParaRPr lang="en-US"/>
        </a:p>
      </dgm:t>
    </dgm:pt>
    <dgm:pt modelId="{85B3FB88-DB01-44E8-A7F1-CB3EED5F15DB}">
      <dgm:prSet/>
      <dgm:spPr/>
      <dgm:t>
        <a:bodyPr/>
        <a:lstStyle/>
        <a:p>
          <a:r>
            <a:rPr lang="en-US"/>
            <a:t>Heavy context dependence</a:t>
          </a:r>
        </a:p>
      </dgm:t>
    </dgm:pt>
    <dgm:pt modelId="{E3372158-1080-48E8-958A-254615892420}" type="parTrans" cxnId="{625E90F2-7114-4740-A28A-8A661FADDF17}">
      <dgm:prSet/>
      <dgm:spPr/>
      <dgm:t>
        <a:bodyPr/>
        <a:lstStyle/>
        <a:p>
          <a:endParaRPr lang="en-US"/>
        </a:p>
      </dgm:t>
    </dgm:pt>
    <dgm:pt modelId="{ED7A857A-8F61-4DFA-BCF1-3BF89CD28C58}" type="sibTrans" cxnId="{625E90F2-7114-4740-A28A-8A661FADDF17}">
      <dgm:prSet/>
      <dgm:spPr/>
      <dgm:t>
        <a:bodyPr/>
        <a:lstStyle/>
        <a:p>
          <a:endParaRPr lang="en-US"/>
        </a:p>
      </dgm:t>
    </dgm:pt>
    <dgm:pt modelId="{75293C83-69C3-4D1B-A352-260C95BB53E7}" type="pres">
      <dgm:prSet presAssocID="{8BDE5328-1BE6-4585-AC12-5D3E373CCFAB}" presName="linear" presStyleCnt="0">
        <dgm:presLayoutVars>
          <dgm:animLvl val="lvl"/>
          <dgm:resizeHandles val="exact"/>
        </dgm:presLayoutVars>
      </dgm:prSet>
      <dgm:spPr/>
    </dgm:pt>
    <dgm:pt modelId="{162643A1-A265-41A3-B8E3-CE91A2B7E3EF}" type="pres">
      <dgm:prSet presAssocID="{A6922171-4A04-47D0-BEEE-4D87F10EC628}" presName="parentText" presStyleLbl="node1" presStyleIdx="0" presStyleCnt="4">
        <dgm:presLayoutVars>
          <dgm:chMax val="0"/>
          <dgm:bulletEnabled val="1"/>
        </dgm:presLayoutVars>
      </dgm:prSet>
      <dgm:spPr/>
    </dgm:pt>
    <dgm:pt modelId="{3E2B5BA9-43F9-409F-8BC2-FB2D943FE1E9}" type="pres">
      <dgm:prSet presAssocID="{50BDBAF2-9E83-4C17-AD12-37F17035E904}" presName="spacer" presStyleCnt="0"/>
      <dgm:spPr/>
    </dgm:pt>
    <dgm:pt modelId="{7D2177B7-7852-4614-B96B-FE821CFB65C4}" type="pres">
      <dgm:prSet presAssocID="{4B2FCB97-BB31-4191-9DC6-0BFCD1B78A35}" presName="parentText" presStyleLbl="node1" presStyleIdx="1" presStyleCnt="4">
        <dgm:presLayoutVars>
          <dgm:chMax val="0"/>
          <dgm:bulletEnabled val="1"/>
        </dgm:presLayoutVars>
      </dgm:prSet>
      <dgm:spPr/>
    </dgm:pt>
    <dgm:pt modelId="{F0963779-E324-480F-BB3A-1CFFF1BE6DFA}" type="pres">
      <dgm:prSet presAssocID="{7729EC89-5242-498B-B77F-F33B8ADCC17A}" presName="spacer" presStyleCnt="0"/>
      <dgm:spPr/>
    </dgm:pt>
    <dgm:pt modelId="{F6B901FE-1926-42CD-A48F-CFA7B1C45805}" type="pres">
      <dgm:prSet presAssocID="{2DAB33CC-581E-4E95-B9B2-4484E7158797}" presName="parentText" presStyleLbl="node1" presStyleIdx="2" presStyleCnt="4">
        <dgm:presLayoutVars>
          <dgm:chMax val="0"/>
          <dgm:bulletEnabled val="1"/>
        </dgm:presLayoutVars>
      </dgm:prSet>
      <dgm:spPr/>
    </dgm:pt>
    <dgm:pt modelId="{36E613C7-FD03-435D-A9EB-DF091C3EE996}" type="pres">
      <dgm:prSet presAssocID="{65B5C3A9-8A7A-42D3-82B7-18C8C79D9983}" presName="spacer" presStyleCnt="0"/>
      <dgm:spPr/>
    </dgm:pt>
    <dgm:pt modelId="{8F8895D7-9B03-400E-958D-205DD03C113B}" type="pres">
      <dgm:prSet presAssocID="{85B3FB88-DB01-44E8-A7F1-CB3EED5F15DB}" presName="parentText" presStyleLbl="node1" presStyleIdx="3" presStyleCnt="4">
        <dgm:presLayoutVars>
          <dgm:chMax val="0"/>
          <dgm:bulletEnabled val="1"/>
        </dgm:presLayoutVars>
      </dgm:prSet>
      <dgm:spPr/>
    </dgm:pt>
  </dgm:ptLst>
  <dgm:cxnLst>
    <dgm:cxn modelId="{E9420A06-35EC-4F03-ABEB-2B0FD45FFE44}" type="presOf" srcId="{4B2FCB97-BB31-4191-9DC6-0BFCD1B78A35}" destId="{7D2177B7-7852-4614-B96B-FE821CFB65C4}" srcOrd="0" destOrd="0" presId="urn:microsoft.com/office/officeart/2005/8/layout/vList2"/>
    <dgm:cxn modelId="{8BD4C55B-B19D-4ABC-B0E7-A5639C720C6C}" srcId="{8BDE5328-1BE6-4585-AC12-5D3E373CCFAB}" destId="{2DAB33CC-581E-4E95-B9B2-4484E7158797}" srcOrd="2" destOrd="0" parTransId="{A7DDF755-DCFD-484B-851B-B90CF9999C54}" sibTransId="{65B5C3A9-8A7A-42D3-82B7-18C8C79D9983}"/>
    <dgm:cxn modelId="{C24E5666-A9E2-4678-95EE-3732C2559F1F}" type="presOf" srcId="{85B3FB88-DB01-44E8-A7F1-CB3EED5F15DB}" destId="{8F8895D7-9B03-400E-958D-205DD03C113B}" srcOrd="0" destOrd="0" presId="urn:microsoft.com/office/officeart/2005/8/layout/vList2"/>
    <dgm:cxn modelId="{2EA5C977-F2D0-4938-98ED-1FEF81B6B456}" type="presOf" srcId="{A6922171-4A04-47D0-BEEE-4D87F10EC628}" destId="{162643A1-A265-41A3-B8E3-CE91A2B7E3EF}" srcOrd="0" destOrd="0" presId="urn:microsoft.com/office/officeart/2005/8/layout/vList2"/>
    <dgm:cxn modelId="{9D9D0B5A-C81D-4D48-9C2C-DA84C8329B12}" type="presOf" srcId="{2DAB33CC-581E-4E95-B9B2-4484E7158797}" destId="{F6B901FE-1926-42CD-A48F-CFA7B1C45805}" srcOrd="0" destOrd="0" presId="urn:microsoft.com/office/officeart/2005/8/layout/vList2"/>
    <dgm:cxn modelId="{0A4C20C0-525E-4D2A-ABC0-1C43A62DC829}" srcId="{8BDE5328-1BE6-4585-AC12-5D3E373CCFAB}" destId="{A6922171-4A04-47D0-BEEE-4D87F10EC628}" srcOrd="0" destOrd="0" parTransId="{A9E380D8-C2A8-4976-A062-A40C2ECB48F9}" sibTransId="{50BDBAF2-9E83-4C17-AD12-37F17035E904}"/>
    <dgm:cxn modelId="{482978C6-17C1-442A-82E9-76120F60297E}" srcId="{8BDE5328-1BE6-4585-AC12-5D3E373CCFAB}" destId="{4B2FCB97-BB31-4191-9DC6-0BFCD1B78A35}" srcOrd="1" destOrd="0" parTransId="{7126628E-6A9F-4736-9BCF-7C53A9DB8C5A}" sibTransId="{7729EC89-5242-498B-B77F-F33B8ADCC17A}"/>
    <dgm:cxn modelId="{696DD1C9-6C3D-46CB-9CCF-9A439E7EE545}" type="presOf" srcId="{8BDE5328-1BE6-4585-AC12-5D3E373CCFAB}" destId="{75293C83-69C3-4D1B-A352-260C95BB53E7}" srcOrd="0" destOrd="0" presId="urn:microsoft.com/office/officeart/2005/8/layout/vList2"/>
    <dgm:cxn modelId="{625E90F2-7114-4740-A28A-8A661FADDF17}" srcId="{8BDE5328-1BE6-4585-AC12-5D3E373CCFAB}" destId="{85B3FB88-DB01-44E8-A7F1-CB3EED5F15DB}" srcOrd="3" destOrd="0" parTransId="{E3372158-1080-48E8-958A-254615892420}" sibTransId="{ED7A857A-8F61-4DFA-BCF1-3BF89CD28C58}"/>
    <dgm:cxn modelId="{57AF2382-55FA-4879-B55D-32CCD1357E62}" type="presParOf" srcId="{75293C83-69C3-4D1B-A352-260C95BB53E7}" destId="{162643A1-A265-41A3-B8E3-CE91A2B7E3EF}" srcOrd="0" destOrd="0" presId="urn:microsoft.com/office/officeart/2005/8/layout/vList2"/>
    <dgm:cxn modelId="{6E5429B5-B3EF-4FBF-A034-3D168FB5227A}" type="presParOf" srcId="{75293C83-69C3-4D1B-A352-260C95BB53E7}" destId="{3E2B5BA9-43F9-409F-8BC2-FB2D943FE1E9}" srcOrd="1" destOrd="0" presId="urn:microsoft.com/office/officeart/2005/8/layout/vList2"/>
    <dgm:cxn modelId="{C575527C-9B24-45EB-87BF-1614D87A3884}" type="presParOf" srcId="{75293C83-69C3-4D1B-A352-260C95BB53E7}" destId="{7D2177B7-7852-4614-B96B-FE821CFB65C4}" srcOrd="2" destOrd="0" presId="urn:microsoft.com/office/officeart/2005/8/layout/vList2"/>
    <dgm:cxn modelId="{8AD994A0-FDD2-41D7-A511-48781B96342C}" type="presParOf" srcId="{75293C83-69C3-4D1B-A352-260C95BB53E7}" destId="{F0963779-E324-480F-BB3A-1CFFF1BE6DFA}" srcOrd="3" destOrd="0" presId="urn:microsoft.com/office/officeart/2005/8/layout/vList2"/>
    <dgm:cxn modelId="{F25646D4-617B-430C-AC2E-1DFD5D00F040}" type="presParOf" srcId="{75293C83-69C3-4D1B-A352-260C95BB53E7}" destId="{F6B901FE-1926-42CD-A48F-CFA7B1C45805}" srcOrd="4" destOrd="0" presId="urn:microsoft.com/office/officeart/2005/8/layout/vList2"/>
    <dgm:cxn modelId="{3E68411D-F7FF-4E7B-89CD-2D319653DEBB}" type="presParOf" srcId="{75293C83-69C3-4D1B-A352-260C95BB53E7}" destId="{36E613C7-FD03-435D-A9EB-DF091C3EE996}" srcOrd="5" destOrd="0" presId="urn:microsoft.com/office/officeart/2005/8/layout/vList2"/>
    <dgm:cxn modelId="{F643DC21-3235-4748-91F1-81F17428EAE3}" type="presParOf" srcId="{75293C83-69C3-4D1B-A352-260C95BB53E7}" destId="{8F8895D7-9B03-400E-958D-205DD03C113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6974930-1570-43B9-A8A2-842066D9C7B0}" type="doc">
      <dgm:prSet loTypeId="urn:microsoft.com/office/officeart/2008/layout/LinedList" loCatId="list" qsTypeId="urn:microsoft.com/office/officeart/2005/8/quickstyle/simple4#67" qsCatId="simple" csTypeId="urn:microsoft.com/office/officeart/2005/8/colors/colorful1#20" csCatId="colorful"/>
      <dgm:spPr/>
      <dgm:t>
        <a:bodyPr/>
        <a:lstStyle/>
        <a:p>
          <a:endParaRPr lang="en-US"/>
        </a:p>
      </dgm:t>
    </dgm:pt>
    <dgm:pt modelId="{EC7FBF0E-2967-4501-89C2-8CDA81F74F9C}">
      <dgm:prSet/>
      <dgm:spPr/>
      <dgm:t>
        <a:bodyPr/>
        <a:lstStyle/>
        <a:p>
          <a:r>
            <a:rPr lang="en-US"/>
            <a:t>The Cannon-Bard theory differs from other theories of emotion such as the James-Lange theory of emotion, which argues that physiological responses occur first and are the cause of emotions.</a:t>
          </a:r>
        </a:p>
      </dgm:t>
    </dgm:pt>
    <dgm:pt modelId="{2D5FFFAC-77D0-4AC9-A36D-9063667FD952}" type="parTrans" cxnId="{FE56AA8F-9C17-4E7A-A548-5FE3AC3EFA6E}">
      <dgm:prSet/>
      <dgm:spPr/>
      <dgm:t>
        <a:bodyPr/>
        <a:lstStyle/>
        <a:p>
          <a:endParaRPr lang="en-US"/>
        </a:p>
      </dgm:t>
    </dgm:pt>
    <dgm:pt modelId="{D27C0FE0-7443-483E-A102-DC0576EA7BAF}" type="sibTrans" cxnId="{FE56AA8F-9C17-4E7A-A548-5FE3AC3EFA6E}">
      <dgm:prSet/>
      <dgm:spPr/>
      <dgm:t>
        <a:bodyPr/>
        <a:lstStyle/>
        <a:p>
          <a:endParaRPr lang="en-US"/>
        </a:p>
      </dgm:t>
    </dgm:pt>
    <dgm:pt modelId="{7BBB77C8-5171-46EB-A207-A93A342BBDE6}">
      <dgm:prSet/>
      <dgm:spPr/>
      <dgm:t>
        <a:bodyPr/>
        <a:lstStyle/>
        <a:p>
          <a:r>
            <a:rPr lang="en-US"/>
            <a:t>The James-Lange theory was the dominant theory of emotion at the time, but Harvard physiologist Walter Cannon and his doctoral student Philip Bard felt that the theory did not accurately reflect how emotional experiences take place.</a:t>
          </a:r>
        </a:p>
      </dgm:t>
    </dgm:pt>
    <dgm:pt modelId="{70B0D215-5214-4766-9883-55D3E8438C8F}" type="parTrans" cxnId="{CDC7964E-A36E-40E7-B5A2-AA1665C607CE}">
      <dgm:prSet/>
      <dgm:spPr/>
      <dgm:t>
        <a:bodyPr/>
        <a:lstStyle/>
        <a:p>
          <a:endParaRPr lang="en-US"/>
        </a:p>
      </dgm:t>
    </dgm:pt>
    <dgm:pt modelId="{32F97554-5C9A-479B-99F8-04D91B421E02}" type="sibTrans" cxnId="{CDC7964E-A36E-40E7-B5A2-AA1665C607CE}">
      <dgm:prSet/>
      <dgm:spPr/>
      <dgm:t>
        <a:bodyPr/>
        <a:lstStyle/>
        <a:p>
          <a:endParaRPr lang="en-US"/>
        </a:p>
      </dgm:t>
    </dgm:pt>
    <dgm:pt modelId="{4D35DB39-56A3-4458-A3CF-D2F573830361}" type="pres">
      <dgm:prSet presAssocID="{C6974930-1570-43B9-A8A2-842066D9C7B0}" presName="vert0" presStyleCnt="0">
        <dgm:presLayoutVars>
          <dgm:dir/>
          <dgm:animOne val="branch"/>
          <dgm:animLvl val="lvl"/>
        </dgm:presLayoutVars>
      </dgm:prSet>
      <dgm:spPr/>
    </dgm:pt>
    <dgm:pt modelId="{F869075D-11FC-4398-B6BA-F57BCC1A4251}" type="pres">
      <dgm:prSet presAssocID="{EC7FBF0E-2967-4501-89C2-8CDA81F74F9C}" presName="thickLine" presStyleLbl="alignNode1" presStyleIdx="0" presStyleCnt="2"/>
      <dgm:spPr/>
    </dgm:pt>
    <dgm:pt modelId="{33E77769-7096-44B6-A01F-D1EEBA06E1D4}" type="pres">
      <dgm:prSet presAssocID="{EC7FBF0E-2967-4501-89C2-8CDA81F74F9C}" presName="horz1" presStyleCnt="0"/>
      <dgm:spPr/>
    </dgm:pt>
    <dgm:pt modelId="{B903EA1B-5145-4C2E-8C88-D34C84D08F8B}" type="pres">
      <dgm:prSet presAssocID="{EC7FBF0E-2967-4501-89C2-8CDA81F74F9C}" presName="tx1" presStyleLbl="revTx" presStyleIdx="0" presStyleCnt="2"/>
      <dgm:spPr/>
    </dgm:pt>
    <dgm:pt modelId="{EF851338-ECF3-4417-AC7F-B062453EB440}" type="pres">
      <dgm:prSet presAssocID="{EC7FBF0E-2967-4501-89C2-8CDA81F74F9C}" presName="vert1" presStyleCnt="0"/>
      <dgm:spPr/>
    </dgm:pt>
    <dgm:pt modelId="{1445D998-7D86-4C88-8691-0C9ED385D346}" type="pres">
      <dgm:prSet presAssocID="{7BBB77C8-5171-46EB-A207-A93A342BBDE6}" presName="thickLine" presStyleLbl="alignNode1" presStyleIdx="1" presStyleCnt="2"/>
      <dgm:spPr/>
    </dgm:pt>
    <dgm:pt modelId="{03EAFEDD-0C0A-49E7-931B-9ABE0AF249FB}" type="pres">
      <dgm:prSet presAssocID="{7BBB77C8-5171-46EB-A207-A93A342BBDE6}" presName="horz1" presStyleCnt="0"/>
      <dgm:spPr/>
    </dgm:pt>
    <dgm:pt modelId="{9616C241-11BE-4079-AAC9-EDBB03E8B38C}" type="pres">
      <dgm:prSet presAssocID="{7BBB77C8-5171-46EB-A207-A93A342BBDE6}" presName="tx1" presStyleLbl="revTx" presStyleIdx="1" presStyleCnt="2"/>
      <dgm:spPr/>
    </dgm:pt>
    <dgm:pt modelId="{F1A016C6-FFA9-436E-83AF-EA056FE186D9}" type="pres">
      <dgm:prSet presAssocID="{7BBB77C8-5171-46EB-A207-A93A342BBDE6}" presName="vert1" presStyleCnt="0"/>
      <dgm:spPr/>
    </dgm:pt>
  </dgm:ptLst>
  <dgm:cxnLst>
    <dgm:cxn modelId="{E039242B-4CE8-4E9F-ADC0-756CB6C07B7B}" type="presOf" srcId="{C6974930-1570-43B9-A8A2-842066D9C7B0}" destId="{4D35DB39-56A3-4458-A3CF-D2F573830361}" srcOrd="0" destOrd="0" presId="urn:microsoft.com/office/officeart/2008/layout/LinedList"/>
    <dgm:cxn modelId="{CDC7964E-A36E-40E7-B5A2-AA1665C607CE}" srcId="{C6974930-1570-43B9-A8A2-842066D9C7B0}" destId="{7BBB77C8-5171-46EB-A207-A93A342BBDE6}" srcOrd="1" destOrd="0" parTransId="{70B0D215-5214-4766-9883-55D3E8438C8F}" sibTransId="{32F97554-5C9A-479B-99F8-04D91B421E02}"/>
    <dgm:cxn modelId="{FE56AA8F-9C17-4E7A-A548-5FE3AC3EFA6E}" srcId="{C6974930-1570-43B9-A8A2-842066D9C7B0}" destId="{EC7FBF0E-2967-4501-89C2-8CDA81F74F9C}" srcOrd="0" destOrd="0" parTransId="{2D5FFFAC-77D0-4AC9-A36D-9063667FD952}" sibTransId="{D27C0FE0-7443-483E-A102-DC0576EA7BAF}"/>
    <dgm:cxn modelId="{04373697-28D7-4585-8EEF-CE5511CF5417}" type="presOf" srcId="{EC7FBF0E-2967-4501-89C2-8CDA81F74F9C}" destId="{B903EA1B-5145-4C2E-8C88-D34C84D08F8B}" srcOrd="0" destOrd="0" presId="urn:microsoft.com/office/officeart/2008/layout/LinedList"/>
    <dgm:cxn modelId="{F4C4C0E8-5FEA-4434-87F9-ED365C0BD8EA}" type="presOf" srcId="{7BBB77C8-5171-46EB-A207-A93A342BBDE6}" destId="{9616C241-11BE-4079-AAC9-EDBB03E8B38C}" srcOrd="0" destOrd="0" presId="urn:microsoft.com/office/officeart/2008/layout/LinedList"/>
    <dgm:cxn modelId="{BEF4C6B0-D292-44F0-83DB-105134E6050C}" type="presParOf" srcId="{4D35DB39-56A3-4458-A3CF-D2F573830361}" destId="{F869075D-11FC-4398-B6BA-F57BCC1A4251}" srcOrd="0" destOrd="0" presId="urn:microsoft.com/office/officeart/2008/layout/LinedList"/>
    <dgm:cxn modelId="{D75D9EBD-ACF4-452C-9019-F4E80A3DCD56}" type="presParOf" srcId="{4D35DB39-56A3-4458-A3CF-D2F573830361}" destId="{33E77769-7096-44B6-A01F-D1EEBA06E1D4}" srcOrd="1" destOrd="0" presId="urn:microsoft.com/office/officeart/2008/layout/LinedList"/>
    <dgm:cxn modelId="{CA5D4FE1-625A-483F-8AC2-7FCB3A9D4C04}" type="presParOf" srcId="{33E77769-7096-44B6-A01F-D1EEBA06E1D4}" destId="{B903EA1B-5145-4C2E-8C88-D34C84D08F8B}" srcOrd="0" destOrd="0" presId="urn:microsoft.com/office/officeart/2008/layout/LinedList"/>
    <dgm:cxn modelId="{4364333E-5850-4F28-80E3-0D705A97ABFB}" type="presParOf" srcId="{33E77769-7096-44B6-A01F-D1EEBA06E1D4}" destId="{EF851338-ECF3-4417-AC7F-B062453EB440}" srcOrd="1" destOrd="0" presId="urn:microsoft.com/office/officeart/2008/layout/LinedList"/>
    <dgm:cxn modelId="{36E32E41-1BEC-4D48-98A5-BAD79002C30D}" type="presParOf" srcId="{4D35DB39-56A3-4458-A3CF-D2F573830361}" destId="{1445D998-7D86-4C88-8691-0C9ED385D346}" srcOrd="2" destOrd="0" presId="urn:microsoft.com/office/officeart/2008/layout/LinedList"/>
    <dgm:cxn modelId="{5401A28D-E6C7-4F65-A4AF-CABD3FF55D91}" type="presParOf" srcId="{4D35DB39-56A3-4458-A3CF-D2F573830361}" destId="{03EAFEDD-0C0A-49E7-931B-9ABE0AF249FB}" srcOrd="3" destOrd="0" presId="urn:microsoft.com/office/officeart/2008/layout/LinedList"/>
    <dgm:cxn modelId="{6F2183A8-3DBA-4DB1-95E6-D6D1BCE2B6AC}" type="presParOf" srcId="{03EAFEDD-0C0A-49E7-931B-9ABE0AF249FB}" destId="{9616C241-11BE-4079-AAC9-EDBB03E8B38C}" srcOrd="0" destOrd="0" presId="urn:microsoft.com/office/officeart/2008/layout/LinedList"/>
    <dgm:cxn modelId="{4A4C585C-DB01-4E71-B77A-EF21CFA78ED5}" type="presParOf" srcId="{03EAFEDD-0C0A-49E7-931B-9ABE0AF249FB}" destId="{F1A016C6-FFA9-436E-83AF-EA056FE186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78462F-41B5-4638-9BD2-B05DEE7E947E}" type="doc">
      <dgm:prSet loTypeId="urn:microsoft.com/office/officeart/2005/8/layout/vProcess5" loCatId="process" qsTypeId="urn:microsoft.com/office/officeart/2005/8/quickstyle/simple4#133" qsCatId="simple" csTypeId="urn:microsoft.com/office/officeart/2005/8/colors/colorful1#39" csCatId="colorful"/>
      <dgm:spPr/>
      <dgm:t>
        <a:bodyPr/>
        <a:lstStyle/>
        <a:p>
          <a:endParaRPr lang="en-US"/>
        </a:p>
      </dgm:t>
    </dgm:pt>
    <dgm:pt modelId="{0ADA48B5-AA94-4711-8189-C075395364AB}">
      <dgm:prSet/>
      <dgm:spPr/>
      <dgm:t>
        <a:bodyPr/>
        <a:lstStyle/>
        <a:p>
          <a:r>
            <a:rPr lang="en-US"/>
            <a:t>Stimulus causes physical arousal</a:t>
          </a:r>
        </a:p>
      </dgm:t>
    </dgm:pt>
    <dgm:pt modelId="{EAF50A18-D5E2-4125-9480-F81E4D82AF0C}" type="parTrans" cxnId="{FE545410-C4BD-49B1-B203-EC4E3F75D4BA}">
      <dgm:prSet/>
      <dgm:spPr/>
      <dgm:t>
        <a:bodyPr/>
        <a:lstStyle/>
        <a:p>
          <a:endParaRPr lang="en-US"/>
        </a:p>
      </dgm:t>
    </dgm:pt>
    <dgm:pt modelId="{B61AD79F-C5EF-4538-A45E-9FC1827DCA62}" type="sibTrans" cxnId="{FE545410-C4BD-49B1-B203-EC4E3F75D4BA}">
      <dgm:prSet/>
      <dgm:spPr/>
      <dgm:t>
        <a:bodyPr/>
        <a:lstStyle/>
        <a:p>
          <a:endParaRPr lang="en-US"/>
        </a:p>
      </dgm:t>
    </dgm:pt>
    <dgm:pt modelId="{296B10EB-57C8-456D-8B40-DB104D26DD5C}">
      <dgm:prSet/>
      <dgm:spPr/>
      <dgm:t>
        <a:bodyPr/>
        <a:lstStyle/>
        <a:p>
          <a:r>
            <a:rPr lang="en-US"/>
            <a:t>Cogntively label the response and associate with emotion</a:t>
          </a:r>
        </a:p>
      </dgm:t>
    </dgm:pt>
    <dgm:pt modelId="{97F9EAD3-D930-4BBE-A716-52E4AF6A8286}" type="parTrans" cxnId="{DCA78BCD-27C3-49D3-AD43-ADB9073C97B7}">
      <dgm:prSet/>
      <dgm:spPr/>
      <dgm:t>
        <a:bodyPr/>
        <a:lstStyle/>
        <a:p>
          <a:endParaRPr lang="en-US"/>
        </a:p>
      </dgm:t>
    </dgm:pt>
    <dgm:pt modelId="{3D27B124-A4AF-4795-BAF0-3033C3D26052}" type="sibTrans" cxnId="{DCA78BCD-27C3-49D3-AD43-ADB9073C97B7}">
      <dgm:prSet/>
      <dgm:spPr/>
      <dgm:t>
        <a:bodyPr/>
        <a:lstStyle/>
        <a:p>
          <a:endParaRPr lang="en-US"/>
        </a:p>
      </dgm:t>
    </dgm:pt>
    <dgm:pt modelId="{BC63FD41-DDB3-49B2-B6A4-74998F00536B}">
      <dgm:prSet/>
      <dgm:spPr/>
      <dgm:t>
        <a:bodyPr/>
        <a:lstStyle/>
        <a:p>
          <a:r>
            <a:rPr lang="en-US"/>
            <a:t>Feel the emotion</a:t>
          </a:r>
        </a:p>
      </dgm:t>
    </dgm:pt>
    <dgm:pt modelId="{C4481BD6-0F98-4F52-A4E5-E85F894F4E99}" type="parTrans" cxnId="{5E18F31E-774C-475C-B87A-5F3FFB2E5DCD}">
      <dgm:prSet/>
      <dgm:spPr/>
      <dgm:t>
        <a:bodyPr/>
        <a:lstStyle/>
        <a:p>
          <a:endParaRPr lang="en-US"/>
        </a:p>
      </dgm:t>
    </dgm:pt>
    <dgm:pt modelId="{6EDEFCE3-6BDA-4019-9513-E98FCFFE48F4}" type="sibTrans" cxnId="{5E18F31E-774C-475C-B87A-5F3FFB2E5DCD}">
      <dgm:prSet/>
      <dgm:spPr/>
      <dgm:t>
        <a:bodyPr/>
        <a:lstStyle/>
        <a:p>
          <a:endParaRPr lang="en-US"/>
        </a:p>
      </dgm:t>
    </dgm:pt>
    <dgm:pt modelId="{D735596B-123E-4EBB-9B9B-1BC599C63183}" type="pres">
      <dgm:prSet presAssocID="{A378462F-41B5-4638-9BD2-B05DEE7E947E}" presName="outerComposite" presStyleCnt="0">
        <dgm:presLayoutVars>
          <dgm:chMax val="5"/>
          <dgm:dir/>
          <dgm:resizeHandles val="exact"/>
        </dgm:presLayoutVars>
      </dgm:prSet>
      <dgm:spPr/>
    </dgm:pt>
    <dgm:pt modelId="{9B276EDC-43B0-4316-913F-E4453DFDCCF0}" type="pres">
      <dgm:prSet presAssocID="{A378462F-41B5-4638-9BD2-B05DEE7E947E}" presName="dummyMaxCanvas" presStyleCnt="0">
        <dgm:presLayoutVars/>
      </dgm:prSet>
      <dgm:spPr/>
    </dgm:pt>
    <dgm:pt modelId="{9817EBF9-0471-48F7-9BBE-7ECB5469D812}" type="pres">
      <dgm:prSet presAssocID="{A378462F-41B5-4638-9BD2-B05DEE7E947E}" presName="ThreeNodes_1" presStyleLbl="node1" presStyleIdx="0" presStyleCnt="3">
        <dgm:presLayoutVars>
          <dgm:bulletEnabled val="1"/>
        </dgm:presLayoutVars>
      </dgm:prSet>
      <dgm:spPr/>
    </dgm:pt>
    <dgm:pt modelId="{EE91F8A0-79C1-4373-A5D4-9C6FA6D3AAF8}" type="pres">
      <dgm:prSet presAssocID="{A378462F-41B5-4638-9BD2-B05DEE7E947E}" presName="ThreeNodes_2" presStyleLbl="node1" presStyleIdx="1" presStyleCnt="3">
        <dgm:presLayoutVars>
          <dgm:bulletEnabled val="1"/>
        </dgm:presLayoutVars>
      </dgm:prSet>
      <dgm:spPr/>
    </dgm:pt>
    <dgm:pt modelId="{B2483ECA-7124-492D-B06D-D542EAF4BBF3}" type="pres">
      <dgm:prSet presAssocID="{A378462F-41B5-4638-9BD2-B05DEE7E947E}" presName="ThreeNodes_3" presStyleLbl="node1" presStyleIdx="2" presStyleCnt="3">
        <dgm:presLayoutVars>
          <dgm:bulletEnabled val="1"/>
        </dgm:presLayoutVars>
      </dgm:prSet>
      <dgm:spPr/>
    </dgm:pt>
    <dgm:pt modelId="{58D0ADE6-0854-463B-A0D9-07D833957F21}" type="pres">
      <dgm:prSet presAssocID="{A378462F-41B5-4638-9BD2-B05DEE7E947E}" presName="ThreeConn_1-2" presStyleLbl="fgAccFollowNode1" presStyleIdx="0" presStyleCnt="2">
        <dgm:presLayoutVars>
          <dgm:bulletEnabled val="1"/>
        </dgm:presLayoutVars>
      </dgm:prSet>
      <dgm:spPr/>
    </dgm:pt>
    <dgm:pt modelId="{0562AD63-C25C-44CF-8EC7-F4D1E907BB1B}" type="pres">
      <dgm:prSet presAssocID="{A378462F-41B5-4638-9BD2-B05DEE7E947E}" presName="ThreeConn_2-3" presStyleLbl="fgAccFollowNode1" presStyleIdx="1" presStyleCnt="2">
        <dgm:presLayoutVars>
          <dgm:bulletEnabled val="1"/>
        </dgm:presLayoutVars>
      </dgm:prSet>
      <dgm:spPr/>
    </dgm:pt>
    <dgm:pt modelId="{083FDA50-B82C-4394-9C92-0A1C1CCF154D}" type="pres">
      <dgm:prSet presAssocID="{A378462F-41B5-4638-9BD2-B05DEE7E947E}" presName="ThreeNodes_1_text" presStyleLbl="node1" presStyleIdx="2" presStyleCnt="3">
        <dgm:presLayoutVars>
          <dgm:bulletEnabled val="1"/>
        </dgm:presLayoutVars>
      </dgm:prSet>
      <dgm:spPr/>
    </dgm:pt>
    <dgm:pt modelId="{6A3ACCD2-8D0A-491C-8113-69A47394FED0}" type="pres">
      <dgm:prSet presAssocID="{A378462F-41B5-4638-9BD2-B05DEE7E947E}" presName="ThreeNodes_2_text" presStyleLbl="node1" presStyleIdx="2" presStyleCnt="3">
        <dgm:presLayoutVars>
          <dgm:bulletEnabled val="1"/>
        </dgm:presLayoutVars>
      </dgm:prSet>
      <dgm:spPr/>
    </dgm:pt>
    <dgm:pt modelId="{C31C796C-3C06-4F69-BF92-BD6776DDD015}" type="pres">
      <dgm:prSet presAssocID="{A378462F-41B5-4638-9BD2-B05DEE7E947E}" presName="ThreeNodes_3_text" presStyleLbl="node1" presStyleIdx="2" presStyleCnt="3">
        <dgm:presLayoutVars>
          <dgm:bulletEnabled val="1"/>
        </dgm:presLayoutVars>
      </dgm:prSet>
      <dgm:spPr/>
    </dgm:pt>
  </dgm:ptLst>
  <dgm:cxnLst>
    <dgm:cxn modelId="{FE545410-C4BD-49B1-B203-EC4E3F75D4BA}" srcId="{A378462F-41B5-4638-9BD2-B05DEE7E947E}" destId="{0ADA48B5-AA94-4711-8189-C075395364AB}" srcOrd="0" destOrd="0" parTransId="{EAF50A18-D5E2-4125-9480-F81E4D82AF0C}" sibTransId="{B61AD79F-C5EF-4538-A45E-9FC1827DCA62}"/>
    <dgm:cxn modelId="{5E18F31E-774C-475C-B87A-5F3FFB2E5DCD}" srcId="{A378462F-41B5-4638-9BD2-B05DEE7E947E}" destId="{BC63FD41-DDB3-49B2-B6A4-74998F00536B}" srcOrd="2" destOrd="0" parTransId="{C4481BD6-0F98-4F52-A4E5-E85F894F4E99}" sibTransId="{6EDEFCE3-6BDA-4019-9513-E98FCFFE48F4}"/>
    <dgm:cxn modelId="{18FDFF1E-B576-403D-BEAB-6E076B6CEB5D}" type="presOf" srcId="{0ADA48B5-AA94-4711-8189-C075395364AB}" destId="{9817EBF9-0471-48F7-9BBE-7ECB5469D812}" srcOrd="0" destOrd="0" presId="urn:microsoft.com/office/officeart/2005/8/layout/vProcess5"/>
    <dgm:cxn modelId="{D7BE1A1F-9726-41E8-BE67-801E3531D518}" type="presOf" srcId="{B61AD79F-C5EF-4538-A45E-9FC1827DCA62}" destId="{58D0ADE6-0854-463B-A0D9-07D833957F21}" srcOrd="0" destOrd="0" presId="urn:microsoft.com/office/officeart/2005/8/layout/vProcess5"/>
    <dgm:cxn modelId="{8D27B761-C473-4409-A8F2-1A533B05230E}" type="presOf" srcId="{296B10EB-57C8-456D-8B40-DB104D26DD5C}" destId="{6A3ACCD2-8D0A-491C-8113-69A47394FED0}" srcOrd="1" destOrd="0" presId="urn:microsoft.com/office/officeart/2005/8/layout/vProcess5"/>
    <dgm:cxn modelId="{7D993052-9D14-43BE-B645-EB77491E5C6E}" type="presOf" srcId="{3D27B124-A4AF-4795-BAF0-3033C3D26052}" destId="{0562AD63-C25C-44CF-8EC7-F4D1E907BB1B}" srcOrd="0" destOrd="0" presId="urn:microsoft.com/office/officeart/2005/8/layout/vProcess5"/>
    <dgm:cxn modelId="{6230B573-73F1-4548-A42E-80AF0A6C7B98}" type="presOf" srcId="{296B10EB-57C8-456D-8B40-DB104D26DD5C}" destId="{EE91F8A0-79C1-4373-A5D4-9C6FA6D3AAF8}" srcOrd="0" destOrd="0" presId="urn:microsoft.com/office/officeart/2005/8/layout/vProcess5"/>
    <dgm:cxn modelId="{63F54A56-8C16-4592-BD04-DE511153130B}" type="presOf" srcId="{A378462F-41B5-4638-9BD2-B05DEE7E947E}" destId="{D735596B-123E-4EBB-9B9B-1BC599C63183}" srcOrd="0" destOrd="0" presId="urn:microsoft.com/office/officeart/2005/8/layout/vProcess5"/>
    <dgm:cxn modelId="{9D9C36A6-C7B0-49B6-9858-08CEAF9952A5}" type="presOf" srcId="{BC63FD41-DDB3-49B2-B6A4-74998F00536B}" destId="{C31C796C-3C06-4F69-BF92-BD6776DDD015}" srcOrd="1" destOrd="0" presId="urn:microsoft.com/office/officeart/2005/8/layout/vProcess5"/>
    <dgm:cxn modelId="{1E5444AC-61BF-437C-B8A4-3756D1823291}" type="presOf" srcId="{0ADA48B5-AA94-4711-8189-C075395364AB}" destId="{083FDA50-B82C-4394-9C92-0A1C1CCF154D}" srcOrd="1" destOrd="0" presId="urn:microsoft.com/office/officeart/2005/8/layout/vProcess5"/>
    <dgm:cxn modelId="{DCA78BCD-27C3-49D3-AD43-ADB9073C97B7}" srcId="{A378462F-41B5-4638-9BD2-B05DEE7E947E}" destId="{296B10EB-57C8-456D-8B40-DB104D26DD5C}" srcOrd="1" destOrd="0" parTransId="{97F9EAD3-D930-4BBE-A716-52E4AF6A8286}" sibTransId="{3D27B124-A4AF-4795-BAF0-3033C3D26052}"/>
    <dgm:cxn modelId="{ABB11FFE-CCCF-4002-8BB7-21CFAC818F25}" type="presOf" srcId="{BC63FD41-DDB3-49B2-B6A4-74998F00536B}" destId="{B2483ECA-7124-492D-B06D-D542EAF4BBF3}" srcOrd="0" destOrd="0" presId="urn:microsoft.com/office/officeart/2005/8/layout/vProcess5"/>
    <dgm:cxn modelId="{10BC1D7C-D125-434A-8A44-3ED0383AB44D}" type="presParOf" srcId="{D735596B-123E-4EBB-9B9B-1BC599C63183}" destId="{9B276EDC-43B0-4316-913F-E4453DFDCCF0}" srcOrd="0" destOrd="0" presId="urn:microsoft.com/office/officeart/2005/8/layout/vProcess5"/>
    <dgm:cxn modelId="{44446E3A-3C2E-46BA-B396-D080FCD8805D}" type="presParOf" srcId="{D735596B-123E-4EBB-9B9B-1BC599C63183}" destId="{9817EBF9-0471-48F7-9BBE-7ECB5469D812}" srcOrd="1" destOrd="0" presId="urn:microsoft.com/office/officeart/2005/8/layout/vProcess5"/>
    <dgm:cxn modelId="{8EC310CB-5C18-4D5B-B4E4-6E6DA862708B}" type="presParOf" srcId="{D735596B-123E-4EBB-9B9B-1BC599C63183}" destId="{EE91F8A0-79C1-4373-A5D4-9C6FA6D3AAF8}" srcOrd="2" destOrd="0" presId="urn:microsoft.com/office/officeart/2005/8/layout/vProcess5"/>
    <dgm:cxn modelId="{7722BE71-0226-4BAC-960D-3558C9D2B263}" type="presParOf" srcId="{D735596B-123E-4EBB-9B9B-1BC599C63183}" destId="{B2483ECA-7124-492D-B06D-D542EAF4BBF3}" srcOrd="3" destOrd="0" presId="urn:microsoft.com/office/officeart/2005/8/layout/vProcess5"/>
    <dgm:cxn modelId="{44FF1852-AD23-47C5-A1B1-B88E973871ED}" type="presParOf" srcId="{D735596B-123E-4EBB-9B9B-1BC599C63183}" destId="{58D0ADE6-0854-463B-A0D9-07D833957F21}" srcOrd="4" destOrd="0" presId="urn:microsoft.com/office/officeart/2005/8/layout/vProcess5"/>
    <dgm:cxn modelId="{B6F34D90-1EE2-49B5-BB04-2141EB767A26}" type="presParOf" srcId="{D735596B-123E-4EBB-9B9B-1BC599C63183}" destId="{0562AD63-C25C-44CF-8EC7-F4D1E907BB1B}" srcOrd="5" destOrd="0" presId="urn:microsoft.com/office/officeart/2005/8/layout/vProcess5"/>
    <dgm:cxn modelId="{C43D2E98-D785-473F-B882-AD37A636168F}" type="presParOf" srcId="{D735596B-123E-4EBB-9B9B-1BC599C63183}" destId="{083FDA50-B82C-4394-9C92-0A1C1CCF154D}" srcOrd="6" destOrd="0" presId="urn:microsoft.com/office/officeart/2005/8/layout/vProcess5"/>
    <dgm:cxn modelId="{AFFDCFAB-6616-4E19-9C39-8103D2765918}" type="presParOf" srcId="{D735596B-123E-4EBB-9B9B-1BC599C63183}" destId="{6A3ACCD2-8D0A-491C-8113-69A47394FED0}" srcOrd="7" destOrd="0" presId="urn:microsoft.com/office/officeart/2005/8/layout/vProcess5"/>
    <dgm:cxn modelId="{C8336E7E-86F5-4F3D-A697-C5FB8868EFB9}" type="presParOf" srcId="{D735596B-123E-4EBB-9B9B-1BC599C63183}" destId="{C31C796C-3C06-4F69-BF92-BD6776DDD01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DAA25D0-6E54-4DA2-B5C5-FC37A36BAB1B}" type="doc">
      <dgm:prSet loTypeId="urn:microsoft.com/office/officeart/2018/5/layout/IconCircleLabelList" loCatId="icon" qsTypeId="urn:microsoft.com/office/officeart/2005/8/quickstyle/simple1#119" qsCatId="simple" csTypeId="urn:microsoft.com/office/officeart/2018/5/colors/Iconchunking_neutralicon_colorful1" csCatId="colorful" phldr="1"/>
      <dgm:spPr/>
      <dgm:t>
        <a:bodyPr/>
        <a:lstStyle/>
        <a:p>
          <a:endParaRPr lang="en-US"/>
        </a:p>
      </dgm:t>
    </dgm:pt>
    <dgm:pt modelId="{97C8E0D8-E5C8-426F-BB87-B3570C85075D}">
      <dgm:prSet/>
      <dgm:spPr/>
      <dgm:t>
        <a:bodyPr/>
        <a:lstStyle/>
        <a:p>
          <a:pPr>
            <a:defRPr cap="all"/>
          </a:pPr>
          <a:r>
            <a:rPr lang="en-US"/>
            <a:t>Examples include</a:t>
          </a:r>
        </a:p>
      </dgm:t>
    </dgm:pt>
    <dgm:pt modelId="{F3ADA1B1-24F5-40EA-8445-F37A5E2A5ED2}" type="parTrans" cxnId="{6264CE90-22FB-47F5-9BEA-D82B9F8B043F}">
      <dgm:prSet/>
      <dgm:spPr/>
      <dgm:t>
        <a:bodyPr/>
        <a:lstStyle/>
        <a:p>
          <a:endParaRPr lang="en-US"/>
        </a:p>
      </dgm:t>
    </dgm:pt>
    <dgm:pt modelId="{2DFACC55-E57A-4C30-B34D-F85D883A5C75}" type="sibTrans" cxnId="{6264CE90-22FB-47F5-9BEA-D82B9F8B043F}">
      <dgm:prSet/>
      <dgm:spPr/>
      <dgm:t>
        <a:bodyPr/>
        <a:lstStyle/>
        <a:p>
          <a:endParaRPr lang="en-US"/>
        </a:p>
      </dgm:t>
    </dgm:pt>
    <dgm:pt modelId="{685DCED5-4589-47E7-9648-FA60ECA205B9}">
      <dgm:prSet/>
      <dgm:spPr/>
      <dgm:t>
        <a:bodyPr/>
        <a:lstStyle/>
        <a:p>
          <a:pPr>
            <a:defRPr cap="all"/>
          </a:pPr>
          <a:r>
            <a:rPr lang="en-US"/>
            <a:t>Anxiety vs excitement</a:t>
          </a:r>
        </a:p>
      </dgm:t>
    </dgm:pt>
    <dgm:pt modelId="{56197923-1286-4052-95BA-9F1E9103259F}" type="parTrans" cxnId="{35371884-B008-4660-BD3E-5D1A262161DA}">
      <dgm:prSet/>
      <dgm:spPr/>
      <dgm:t>
        <a:bodyPr/>
        <a:lstStyle/>
        <a:p>
          <a:endParaRPr lang="en-US"/>
        </a:p>
      </dgm:t>
    </dgm:pt>
    <dgm:pt modelId="{301D2538-EAA0-4854-9668-F0868028A545}" type="sibTrans" cxnId="{35371884-B008-4660-BD3E-5D1A262161DA}">
      <dgm:prSet/>
      <dgm:spPr/>
      <dgm:t>
        <a:bodyPr/>
        <a:lstStyle/>
        <a:p>
          <a:endParaRPr lang="en-US"/>
        </a:p>
      </dgm:t>
    </dgm:pt>
    <dgm:pt modelId="{FDA08C5C-BCE8-439E-833C-D5700C9728C6}">
      <dgm:prSet/>
      <dgm:spPr/>
      <dgm:t>
        <a:bodyPr/>
        <a:lstStyle/>
        <a:p>
          <a:pPr>
            <a:defRPr cap="all"/>
          </a:pPr>
          <a:r>
            <a:rPr lang="en-US"/>
            <a:t>Nervousness vs avoidance</a:t>
          </a:r>
        </a:p>
      </dgm:t>
    </dgm:pt>
    <dgm:pt modelId="{4B65714D-F6E4-4338-9D2D-AD1668205E84}" type="parTrans" cxnId="{47D7B1B7-0FF2-43BA-A636-DAC889727562}">
      <dgm:prSet/>
      <dgm:spPr/>
      <dgm:t>
        <a:bodyPr/>
        <a:lstStyle/>
        <a:p>
          <a:endParaRPr lang="en-US"/>
        </a:p>
      </dgm:t>
    </dgm:pt>
    <dgm:pt modelId="{A25AC66C-061E-4FDB-8A56-65C329749817}" type="sibTrans" cxnId="{47D7B1B7-0FF2-43BA-A636-DAC889727562}">
      <dgm:prSet/>
      <dgm:spPr/>
      <dgm:t>
        <a:bodyPr/>
        <a:lstStyle/>
        <a:p>
          <a:endParaRPr lang="en-US"/>
        </a:p>
      </dgm:t>
    </dgm:pt>
    <dgm:pt modelId="{3C1CF34F-F901-4A23-87D1-12BC89586029}">
      <dgm:prSet/>
      <dgm:spPr/>
      <dgm:t>
        <a:bodyPr/>
        <a:lstStyle/>
        <a:p>
          <a:pPr>
            <a:defRPr cap="all"/>
          </a:pPr>
          <a:r>
            <a:rPr lang="en-US"/>
            <a:t>Threat vs non threat</a:t>
          </a:r>
        </a:p>
      </dgm:t>
    </dgm:pt>
    <dgm:pt modelId="{C84BEDD9-C825-4440-A2D3-BC4283784B51}" type="parTrans" cxnId="{9C0BF952-6358-420E-A203-81394A18E7E4}">
      <dgm:prSet/>
      <dgm:spPr/>
      <dgm:t>
        <a:bodyPr/>
        <a:lstStyle/>
        <a:p>
          <a:endParaRPr lang="en-US"/>
        </a:p>
      </dgm:t>
    </dgm:pt>
    <dgm:pt modelId="{FE7680CC-299E-46C9-9715-2ABFB128C5D7}" type="sibTrans" cxnId="{9C0BF952-6358-420E-A203-81394A18E7E4}">
      <dgm:prSet/>
      <dgm:spPr/>
      <dgm:t>
        <a:bodyPr/>
        <a:lstStyle/>
        <a:p>
          <a:endParaRPr lang="en-US"/>
        </a:p>
      </dgm:t>
    </dgm:pt>
    <dgm:pt modelId="{6BD7AA84-67BC-4BBD-91C3-6A1DA8BDFA3B}" type="pres">
      <dgm:prSet presAssocID="{1DAA25D0-6E54-4DA2-B5C5-FC37A36BAB1B}" presName="root" presStyleCnt="0">
        <dgm:presLayoutVars>
          <dgm:dir/>
          <dgm:resizeHandles val="exact"/>
        </dgm:presLayoutVars>
      </dgm:prSet>
      <dgm:spPr/>
    </dgm:pt>
    <dgm:pt modelId="{20BB2E49-B09D-4D73-937C-076FAB26F566}" type="pres">
      <dgm:prSet presAssocID="{97C8E0D8-E5C8-426F-BB87-B3570C85075D}" presName="compNode" presStyleCnt="0"/>
      <dgm:spPr/>
    </dgm:pt>
    <dgm:pt modelId="{B6837961-BD87-4226-9A12-ABF7639CAB74}" type="pres">
      <dgm:prSet presAssocID="{97C8E0D8-E5C8-426F-BB87-B3570C85075D}" presName="iconBgRect" presStyleLbl="bgShp" presStyleIdx="0" presStyleCnt="4"/>
      <dgm:spPr/>
    </dgm:pt>
    <dgm:pt modelId="{F6FAFA88-9B7B-4282-9CDC-7AF336B73CAD}" type="pres">
      <dgm:prSet presAssocID="{97C8E0D8-E5C8-426F-BB87-B3570C85075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83A1A110-6C52-4B12-821E-1D7C5FE988A7}" type="pres">
      <dgm:prSet presAssocID="{97C8E0D8-E5C8-426F-BB87-B3570C85075D}" presName="spaceRect" presStyleCnt="0"/>
      <dgm:spPr/>
    </dgm:pt>
    <dgm:pt modelId="{EE99CE6E-0E74-496F-B586-F5BE60170847}" type="pres">
      <dgm:prSet presAssocID="{97C8E0D8-E5C8-426F-BB87-B3570C85075D}" presName="textRect" presStyleLbl="revTx" presStyleIdx="0" presStyleCnt="4">
        <dgm:presLayoutVars>
          <dgm:chMax val="1"/>
          <dgm:chPref val="1"/>
        </dgm:presLayoutVars>
      </dgm:prSet>
      <dgm:spPr/>
    </dgm:pt>
    <dgm:pt modelId="{16389F48-A67C-4002-A6E2-6CCEBDD0565A}" type="pres">
      <dgm:prSet presAssocID="{2DFACC55-E57A-4C30-B34D-F85D883A5C75}" presName="sibTrans" presStyleCnt="0"/>
      <dgm:spPr/>
    </dgm:pt>
    <dgm:pt modelId="{FEE7B68D-C48B-4A05-9F44-FD9DD3E33ECB}" type="pres">
      <dgm:prSet presAssocID="{685DCED5-4589-47E7-9648-FA60ECA205B9}" presName="compNode" presStyleCnt="0"/>
      <dgm:spPr/>
    </dgm:pt>
    <dgm:pt modelId="{6049CEA4-7150-4A0E-9E75-BF06D80B158A}" type="pres">
      <dgm:prSet presAssocID="{685DCED5-4589-47E7-9648-FA60ECA205B9}" presName="iconBgRect" presStyleLbl="bgShp" presStyleIdx="1" presStyleCnt="4"/>
      <dgm:spPr/>
    </dgm:pt>
    <dgm:pt modelId="{8B30C8DC-D26E-4E36-8C19-F3A65D34F8A2}" type="pres">
      <dgm:prSet presAssocID="{685DCED5-4589-47E7-9648-FA60ECA205B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7DDC05E-D476-4DF9-998A-84339C668966}" type="pres">
      <dgm:prSet presAssocID="{685DCED5-4589-47E7-9648-FA60ECA205B9}" presName="spaceRect" presStyleCnt="0"/>
      <dgm:spPr/>
    </dgm:pt>
    <dgm:pt modelId="{E53FCB93-22C5-4039-A219-622ABDC1B87C}" type="pres">
      <dgm:prSet presAssocID="{685DCED5-4589-47E7-9648-FA60ECA205B9}" presName="textRect" presStyleLbl="revTx" presStyleIdx="1" presStyleCnt="4">
        <dgm:presLayoutVars>
          <dgm:chMax val="1"/>
          <dgm:chPref val="1"/>
        </dgm:presLayoutVars>
      </dgm:prSet>
      <dgm:spPr/>
    </dgm:pt>
    <dgm:pt modelId="{899C3366-CF5F-42C3-836F-6F1DABC36CEF}" type="pres">
      <dgm:prSet presAssocID="{301D2538-EAA0-4854-9668-F0868028A545}" presName="sibTrans" presStyleCnt="0"/>
      <dgm:spPr/>
    </dgm:pt>
    <dgm:pt modelId="{0CF62EAA-B1E1-483F-9F8B-D5FB730E37D7}" type="pres">
      <dgm:prSet presAssocID="{FDA08C5C-BCE8-439E-833C-D5700C9728C6}" presName="compNode" presStyleCnt="0"/>
      <dgm:spPr/>
    </dgm:pt>
    <dgm:pt modelId="{54833D07-BB84-4963-8EAD-2700FB7755DE}" type="pres">
      <dgm:prSet presAssocID="{FDA08C5C-BCE8-439E-833C-D5700C9728C6}" presName="iconBgRect" presStyleLbl="bgShp" presStyleIdx="2" presStyleCnt="4"/>
      <dgm:spPr/>
    </dgm:pt>
    <dgm:pt modelId="{E51B2042-1D43-47A5-9664-776E959995D0}" type="pres">
      <dgm:prSet presAssocID="{FDA08C5C-BCE8-439E-833C-D5700C9728C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a:ext>
      </dgm:extLst>
    </dgm:pt>
    <dgm:pt modelId="{C50D16DD-0D49-47CD-BDDB-4509893605B1}" type="pres">
      <dgm:prSet presAssocID="{FDA08C5C-BCE8-439E-833C-D5700C9728C6}" presName="spaceRect" presStyleCnt="0"/>
      <dgm:spPr/>
    </dgm:pt>
    <dgm:pt modelId="{DC1D0936-9EC6-4568-BF29-85551ADA2235}" type="pres">
      <dgm:prSet presAssocID="{FDA08C5C-BCE8-439E-833C-D5700C9728C6}" presName="textRect" presStyleLbl="revTx" presStyleIdx="2" presStyleCnt="4">
        <dgm:presLayoutVars>
          <dgm:chMax val="1"/>
          <dgm:chPref val="1"/>
        </dgm:presLayoutVars>
      </dgm:prSet>
      <dgm:spPr/>
    </dgm:pt>
    <dgm:pt modelId="{4794C43F-5305-4CF5-B679-0463DE24EE5D}" type="pres">
      <dgm:prSet presAssocID="{A25AC66C-061E-4FDB-8A56-65C329749817}" presName="sibTrans" presStyleCnt="0"/>
      <dgm:spPr/>
    </dgm:pt>
    <dgm:pt modelId="{CE7FBD07-8281-4A2E-9EAD-2A0DEA7363DD}" type="pres">
      <dgm:prSet presAssocID="{3C1CF34F-F901-4A23-87D1-12BC89586029}" presName="compNode" presStyleCnt="0"/>
      <dgm:spPr/>
    </dgm:pt>
    <dgm:pt modelId="{C48B26B1-0CB0-4250-BE90-14FC6AEC2B2A}" type="pres">
      <dgm:prSet presAssocID="{3C1CF34F-F901-4A23-87D1-12BC89586029}" presName="iconBgRect" presStyleLbl="bgShp" presStyleIdx="3" presStyleCnt="4"/>
      <dgm:spPr/>
    </dgm:pt>
    <dgm:pt modelId="{01AC809D-D8A5-456C-B1C9-3FFA5AE47043}" type="pres">
      <dgm:prSet presAssocID="{3C1CF34F-F901-4A23-87D1-12BC8958602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3A53FE76-4E57-4619-8BCD-CB8678A93C92}" type="pres">
      <dgm:prSet presAssocID="{3C1CF34F-F901-4A23-87D1-12BC89586029}" presName="spaceRect" presStyleCnt="0"/>
      <dgm:spPr/>
    </dgm:pt>
    <dgm:pt modelId="{6FC36755-5632-40C1-846E-F3B9943B624E}" type="pres">
      <dgm:prSet presAssocID="{3C1CF34F-F901-4A23-87D1-12BC89586029}" presName="textRect" presStyleLbl="revTx" presStyleIdx="3" presStyleCnt="4">
        <dgm:presLayoutVars>
          <dgm:chMax val="1"/>
          <dgm:chPref val="1"/>
        </dgm:presLayoutVars>
      </dgm:prSet>
      <dgm:spPr/>
    </dgm:pt>
  </dgm:ptLst>
  <dgm:cxnLst>
    <dgm:cxn modelId="{12B95F01-FEA6-4AED-8333-2655A3544781}" type="presOf" srcId="{FDA08C5C-BCE8-439E-833C-D5700C9728C6}" destId="{DC1D0936-9EC6-4568-BF29-85551ADA2235}" srcOrd="0" destOrd="0" presId="urn:microsoft.com/office/officeart/2018/5/layout/IconCircleLabelList"/>
    <dgm:cxn modelId="{B9D69B0A-1154-4E3D-B53D-4CBD8F810D7F}" type="presOf" srcId="{97C8E0D8-E5C8-426F-BB87-B3570C85075D}" destId="{EE99CE6E-0E74-496F-B586-F5BE60170847}" srcOrd="0" destOrd="0" presId="urn:microsoft.com/office/officeart/2018/5/layout/IconCircleLabelList"/>
    <dgm:cxn modelId="{121ABE0B-7BA9-45CD-96B0-075F7E68C9AD}" type="presOf" srcId="{3C1CF34F-F901-4A23-87D1-12BC89586029}" destId="{6FC36755-5632-40C1-846E-F3B9943B624E}" srcOrd="0" destOrd="0" presId="urn:microsoft.com/office/officeart/2018/5/layout/IconCircleLabelList"/>
    <dgm:cxn modelId="{9C0BF952-6358-420E-A203-81394A18E7E4}" srcId="{1DAA25D0-6E54-4DA2-B5C5-FC37A36BAB1B}" destId="{3C1CF34F-F901-4A23-87D1-12BC89586029}" srcOrd="3" destOrd="0" parTransId="{C84BEDD9-C825-4440-A2D3-BC4283784B51}" sibTransId="{FE7680CC-299E-46C9-9715-2ABFB128C5D7}"/>
    <dgm:cxn modelId="{35371884-B008-4660-BD3E-5D1A262161DA}" srcId="{1DAA25D0-6E54-4DA2-B5C5-FC37A36BAB1B}" destId="{685DCED5-4589-47E7-9648-FA60ECA205B9}" srcOrd="1" destOrd="0" parTransId="{56197923-1286-4052-95BA-9F1E9103259F}" sibTransId="{301D2538-EAA0-4854-9668-F0868028A545}"/>
    <dgm:cxn modelId="{6264CE90-22FB-47F5-9BEA-D82B9F8B043F}" srcId="{1DAA25D0-6E54-4DA2-B5C5-FC37A36BAB1B}" destId="{97C8E0D8-E5C8-426F-BB87-B3570C85075D}" srcOrd="0" destOrd="0" parTransId="{F3ADA1B1-24F5-40EA-8445-F37A5E2A5ED2}" sibTransId="{2DFACC55-E57A-4C30-B34D-F85D883A5C75}"/>
    <dgm:cxn modelId="{47D7B1B7-0FF2-43BA-A636-DAC889727562}" srcId="{1DAA25D0-6E54-4DA2-B5C5-FC37A36BAB1B}" destId="{FDA08C5C-BCE8-439E-833C-D5700C9728C6}" srcOrd="2" destOrd="0" parTransId="{4B65714D-F6E4-4338-9D2D-AD1668205E84}" sibTransId="{A25AC66C-061E-4FDB-8A56-65C329749817}"/>
    <dgm:cxn modelId="{03B295C1-A0CE-421C-BF30-EF5CE80C7588}" type="presOf" srcId="{685DCED5-4589-47E7-9648-FA60ECA205B9}" destId="{E53FCB93-22C5-4039-A219-622ABDC1B87C}" srcOrd="0" destOrd="0" presId="urn:microsoft.com/office/officeart/2018/5/layout/IconCircleLabelList"/>
    <dgm:cxn modelId="{37118EDA-5625-4A1B-B8EB-EEC9670AD38D}" type="presOf" srcId="{1DAA25D0-6E54-4DA2-B5C5-FC37A36BAB1B}" destId="{6BD7AA84-67BC-4BBD-91C3-6A1DA8BDFA3B}" srcOrd="0" destOrd="0" presId="urn:microsoft.com/office/officeart/2018/5/layout/IconCircleLabelList"/>
    <dgm:cxn modelId="{3179D84B-3267-4DF2-A64A-93D3649F6268}" type="presParOf" srcId="{6BD7AA84-67BC-4BBD-91C3-6A1DA8BDFA3B}" destId="{20BB2E49-B09D-4D73-937C-076FAB26F566}" srcOrd="0" destOrd="0" presId="urn:microsoft.com/office/officeart/2018/5/layout/IconCircleLabelList"/>
    <dgm:cxn modelId="{CA1F2B3E-E7B4-4C0C-847B-AB021D956510}" type="presParOf" srcId="{20BB2E49-B09D-4D73-937C-076FAB26F566}" destId="{B6837961-BD87-4226-9A12-ABF7639CAB74}" srcOrd="0" destOrd="0" presId="urn:microsoft.com/office/officeart/2018/5/layout/IconCircleLabelList"/>
    <dgm:cxn modelId="{7B655C16-2B92-4B18-BD52-EF5FF69EECD7}" type="presParOf" srcId="{20BB2E49-B09D-4D73-937C-076FAB26F566}" destId="{F6FAFA88-9B7B-4282-9CDC-7AF336B73CAD}" srcOrd="1" destOrd="0" presId="urn:microsoft.com/office/officeart/2018/5/layout/IconCircleLabelList"/>
    <dgm:cxn modelId="{961933BF-0B29-40E5-985D-C1C5D9233B2E}" type="presParOf" srcId="{20BB2E49-B09D-4D73-937C-076FAB26F566}" destId="{83A1A110-6C52-4B12-821E-1D7C5FE988A7}" srcOrd="2" destOrd="0" presId="urn:microsoft.com/office/officeart/2018/5/layout/IconCircleLabelList"/>
    <dgm:cxn modelId="{4D6ABC12-5FB7-491F-A269-3645E895E4FD}" type="presParOf" srcId="{20BB2E49-B09D-4D73-937C-076FAB26F566}" destId="{EE99CE6E-0E74-496F-B586-F5BE60170847}" srcOrd="3" destOrd="0" presId="urn:microsoft.com/office/officeart/2018/5/layout/IconCircleLabelList"/>
    <dgm:cxn modelId="{36755D5F-14E4-4816-98B5-C1694593FA4D}" type="presParOf" srcId="{6BD7AA84-67BC-4BBD-91C3-6A1DA8BDFA3B}" destId="{16389F48-A67C-4002-A6E2-6CCEBDD0565A}" srcOrd="1" destOrd="0" presId="urn:microsoft.com/office/officeart/2018/5/layout/IconCircleLabelList"/>
    <dgm:cxn modelId="{D073B052-1B37-40AF-93F2-C9370CB17134}" type="presParOf" srcId="{6BD7AA84-67BC-4BBD-91C3-6A1DA8BDFA3B}" destId="{FEE7B68D-C48B-4A05-9F44-FD9DD3E33ECB}" srcOrd="2" destOrd="0" presId="urn:microsoft.com/office/officeart/2018/5/layout/IconCircleLabelList"/>
    <dgm:cxn modelId="{835584B5-6413-4122-9ED4-11E631C11301}" type="presParOf" srcId="{FEE7B68D-C48B-4A05-9F44-FD9DD3E33ECB}" destId="{6049CEA4-7150-4A0E-9E75-BF06D80B158A}" srcOrd="0" destOrd="0" presId="urn:microsoft.com/office/officeart/2018/5/layout/IconCircleLabelList"/>
    <dgm:cxn modelId="{B79EE251-972B-4D92-A871-17DD637B5630}" type="presParOf" srcId="{FEE7B68D-C48B-4A05-9F44-FD9DD3E33ECB}" destId="{8B30C8DC-D26E-4E36-8C19-F3A65D34F8A2}" srcOrd="1" destOrd="0" presId="urn:microsoft.com/office/officeart/2018/5/layout/IconCircleLabelList"/>
    <dgm:cxn modelId="{375A7A01-0D48-434B-A996-042E845FA4FF}" type="presParOf" srcId="{FEE7B68D-C48B-4A05-9F44-FD9DD3E33ECB}" destId="{77DDC05E-D476-4DF9-998A-84339C668966}" srcOrd="2" destOrd="0" presId="urn:microsoft.com/office/officeart/2018/5/layout/IconCircleLabelList"/>
    <dgm:cxn modelId="{C822C23F-91D6-48DF-9FF2-EF27143AC64A}" type="presParOf" srcId="{FEE7B68D-C48B-4A05-9F44-FD9DD3E33ECB}" destId="{E53FCB93-22C5-4039-A219-622ABDC1B87C}" srcOrd="3" destOrd="0" presId="urn:microsoft.com/office/officeart/2018/5/layout/IconCircleLabelList"/>
    <dgm:cxn modelId="{45B1568D-F736-4ED5-93A2-03676FFC1297}" type="presParOf" srcId="{6BD7AA84-67BC-4BBD-91C3-6A1DA8BDFA3B}" destId="{899C3366-CF5F-42C3-836F-6F1DABC36CEF}" srcOrd="3" destOrd="0" presId="urn:microsoft.com/office/officeart/2018/5/layout/IconCircleLabelList"/>
    <dgm:cxn modelId="{BCE837DC-5C25-4A73-B20F-548D6902DD95}" type="presParOf" srcId="{6BD7AA84-67BC-4BBD-91C3-6A1DA8BDFA3B}" destId="{0CF62EAA-B1E1-483F-9F8B-D5FB730E37D7}" srcOrd="4" destOrd="0" presId="urn:microsoft.com/office/officeart/2018/5/layout/IconCircleLabelList"/>
    <dgm:cxn modelId="{BDD48F75-1790-4985-8A7E-5277532A9BAD}" type="presParOf" srcId="{0CF62EAA-B1E1-483F-9F8B-D5FB730E37D7}" destId="{54833D07-BB84-4963-8EAD-2700FB7755DE}" srcOrd="0" destOrd="0" presId="urn:microsoft.com/office/officeart/2018/5/layout/IconCircleLabelList"/>
    <dgm:cxn modelId="{AF50C1EA-E211-412D-B887-E0F39A6D8332}" type="presParOf" srcId="{0CF62EAA-B1E1-483F-9F8B-D5FB730E37D7}" destId="{E51B2042-1D43-47A5-9664-776E959995D0}" srcOrd="1" destOrd="0" presId="urn:microsoft.com/office/officeart/2018/5/layout/IconCircleLabelList"/>
    <dgm:cxn modelId="{51DDC650-350F-4812-82E8-76C9CBDB931A}" type="presParOf" srcId="{0CF62EAA-B1E1-483F-9F8B-D5FB730E37D7}" destId="{C50D16DD-0D49-47CD-BDDB-4509893605B1}" srcOrd="2" destOrd="0" presId="urn:microsoft.com/office/officeart/2018/5/layout/IconCircleLabelList"/>
    <dgm:cxn modelId="{2A9D5AD6-F25A-4473-A231-333A571E3CB7}" type="presParOf" srcId="{0CF62EAA-B1E1-483F-9F8B-D5FB730E37D7}" destId="{DC1D0936-9EC6-4568-BF29-85551ADA2235}" srcOrd="3" destOrd="0" presId="urn:microsoft.com/office/officeart/2018/5/layout/IconCircleLabelList"/>
    <dgm:cxn modelId="{4E0A7F82-D4C8-49D0-8C39-417285371F73}" type="presParOf" srcId="{6BD7AA84-67BC-4BBD-91C3-6A1DA8BDFA3B}" destId="{4794C43F-5305-4CF5-B679-0463DE24EE5D}" srcOrd="5" destOrd="0" presId="urn:microsoft.com/office/officeart/2018/5/layout/IconCircleLabelList"/>
    <dgm:cxn modelId="{C0E0E276-C4BE-4775-835D-322CC5E10C59}" type="presParOf" srcId="{6BD7AA84-67BC-4BBD-91C3-6A1DA8BDFA3B}" destId="{CE7FBD07-8281-4A2E-9EAD-2A0DEA7363DD}" srcOrd="6" destOrd="0" presId="urn:microsoft.com/office/officeart/2018/5/layout/IconCircleLabelList"/>
    <dgm:cxn modelId="{DB05BB9E-D501-4572-A518-0D3A2767FF53}" type="presParOf" srcId="{CE7FBD07-8281-4A2E-9EAD-2A0DEA7363DD}" destId="{C48B26B1-0CB0-4250-BE90-14FC6AEC2B2A}" srcOrd="0" destOrd="0" presId="urn:microsoft.com/office/officeart/2018/5/layout/IconCircleLabelList"/>
    <dgm:cxn modelId="{AE6F9BD4-94D9-4C17-81C7-602847C6D92C}" type="presParOf" srcId="{CE7FBD07-8281-4A2E-9EAD-2A0DEA7363DD}" destId="{01AC809D-D8A5-456C-B1C9-3FFA5AE47043}" srcOrd="1" destOrd="0" presId="urn:microsoft.com/office/officeart/2018/5/layout/IconCircleLabelList"/>
    <dgm:cxn modelId="{CA39296A-A112-4AFA-AE8A-07B35F29086A}" type="presParOf" srcId="{CE7FBD07-8281-4A2E-9EAD-2A0DEA7363DD}" destId="{3A53FE76-4E57-4619-8BCD-CB8678A93C92}" srcOrd="2" destOrd="0" presId="urn:microsoft.com/office/officeart/2018/5/layout/IconCircleLabelList"/>
    <dgm:cxn modelId="{21505D93-660B-4E32-8848-45979C31A26F}" type="presParOf" srcId="{CE7FBD07-8281-4A2E-9EAD-2A0DEA7363DD}" destId="{6FC36755-5632-40C1-846E-F3B9943B624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2DF5D5B-8ED6-4B28-84A5-ED1ADA536833}" type="doc">
      <dgm:prSet loTypeId="urn:microsoft.com/office/officeart/2008/layout/LinedList" loCatId="list" qsTypeId="urn:microsoft.com/office/officeart/2005/8/quickstyle/simple4#125" qsCatId="simple" csTypeId="urn:microsoft.com/office/officeart/2005/8/colors/colorful1#36" csCatId="colorful"/>
      <dgm:spPr/>
      <dgm:t>
        <a:bodyPr/>
        <a:lstStyle/>
        <a:p>
          <a:endParaRPr lang="en-US"/>
        </a:p>
      </dgm:t>
    </dgm:pt>
    <dgm:pt modelId="{21D3BD63-A9E9-4B3D-8663-3EB0FE297B11}">
      <dgm:prSet/>
      <dgm:spPr/>
      <dgm:t>
        <a:bodyPr/>
        <a:lstStyle/>
        <a:p>
          <a:r>
            <a:rPr lang="en-US"/>
            <a:t>Once a situation is judged as significant, secondary appraisal kicks in. </a:t>
          </a:r>
        </a:p>
      </dgm:t>
    </dgm:pt>
    <dgm:pt modelId="{F014D9C6-A4B1-40DD-A974-01A9DEED9B30}" type="parTrans" cxnId="{DB2FB1B9-F210-4C9A-9815-71E51C305AEB}">
      <dgm:prSet/>
      <dgm:spPr/>
      <dgm:t>
        <a:bodyPr/>
        <a:lstStyle/>
        <a:p>
          <a:endParaRPr lang="en-US"/>
        </a:p>
      </dgm:t>
    </dgm:pt>
    <dgm:pt modelId="{85F80D32-1F59-43A7-B746-DEBEBBE32E78}" type="sibTrans" cxnId="{DB2FB1B9-F210-4C9A-9815-71E51C305AEB}">
      <dgm:prSet/>
      <dgm:spPr/>
      <dgm:t>
        <a:bodyPr/>
        <a:lstStyle/>
        <a:p>
          <a:endParaRPr lang="en-US"/>
        </a:p>
      </dgm:t>
    </dgm:pt>
    <dgm:pt modelId="{C9E77ADF-3E94-4D1B-9A28-82DCD562800B}">
      <dgm:prSet/>
      <dgm:spPr/>
      <dgm:t>
        <a:bodyPr/>
        <a:lstStyle/>
        <a:p>
          <a:r>
            <a:rPr lang="en-US"/>
            <a:t>This stage evaluates the individual’s resources, options, and ability to cope. </a:t>
          </a:r>
        </a:p>
      </dgm:t>
    </dgm:pt>
    <dgm:pt modelId="{0A33F995-D127-4127-A97F-14551D006119}" type="parTrans" cxnId="{D3C9DAE9-783B-4173-91AB-160F7DF7967B}">
      <dgm:prSet/>
      <dgm:spPr/>
      <dgm:t>
        <a:bodyPr/>
        <a:lstStyle/>
        <a:p>
          <a:endParaRPr lang="en-US"/>
        </a:p>
      </dgm:t>
    </dgm:pt>
    <dgm:pt modelId="{BAC7788C-1B41-4CC9-AA2B-036A94E38C9D}" type="sibTrans" cxnId="{D3C9DAE9-783B-4173-91AB-160F7DF7967B}">
      <dgm:prSet/>
      <dgm:spPr/>
      <dgm:t>
        <a:bodyPr/>
        <a:lstStyle/>
        <a:p>
          <a:endParaRPr lang="en-US"/>
        </a:p>
      </dgm:t>
    </dgm:pt>
    <dgm:pt modelId="{2616BA25-3CFA-45E8-A57A-2AF24EF200DC}">
      <dgm:prSet/>
      <dgm:spPr/>
      <dgm:t>
        <a:bodyPr/>
        <a:lstStyle/>
        <a:p>
          <a:r>
            <a:rPr lang="en-US"/>
            <a:t>Secondary appraisal involves assessing coping abilities and potential responses to deal with the event, and directly influences the intensity of the emotional response and the type of coping strategies employed.</a:t>
          </a:r>
        </a:p>
      </dgm:t>
    </dgm:pt>
    <dgm:pt modelId="{4F07A754-75AE-40DB-B189-71C3F0C98F53}" type="parTrans" cxnId="{48BC9EE8-DFD3-45AA-8366-576AF4E3C15F}">
      <dgm:prSet/>
      <dgm:spPr/>
      <dgm:t>
        <a:bodyPr/>
        <a:lstStyle/>
        <a:p>
          <a:endParaRPr lang="en-US"/>
        </a:p>
      </dgm:t>
    </dgm:pt>
    <dgm:pt modelId="{C8D7CCF9-C720-4991-9D6D-C712BDF272D7}" type="sibTrans" cxnId="{48BC9EE8-DFD3-45AA-8366-576AF4E3C15F}">
      <dgm:prSet/>
      <dgm:spPr/>
      <dgm:t>
        <a:bodyPr/>
        <a:lstStyle/>
        <a:p>
          <a:endParaRPr lang="en-US"/>
        </a:p>
      </dgm:t>
    </dgm:pt>
    <dgm:pt modelId="{92D67AA8-0B11-4C76-A8B9-737E22B829E7}" type="pres">
      <dgm:prSet presAssocID="{82DF5D5B-8ED6-4B28-84A5-ED1ADA536833}" presName="vert0" presStyleCnt="0">
        <dgm:presLayoutVars>
          <dgm:dir/>
          <dgm:animOne val="branch"/>
          <dgm:animLvl val="lvl"/>
        </dgm:presLayoutVars>
      </dgm:prSet>
      <dgm:spPr/>
    </dgm:pt>
    <dgm:pt modelId="{F8455113-1BB7-44A6-A2A2-709B6FF88BE4}" type="pres">
      <dgm:prSet presAssocID="{21D3BD63-A9E9-4B3D-8663-3EB0FE297B11}" presName="thickLine" presStyleLbl="alignNode1" presStyleIdx="0" presStyleCnt="3"/>
      <dgm:spPr/>
    </dgm:pt>
    <dgm:pt modelId="{7C252C9B-CF21-4A42-B554-F5B9D9BC8734}" type="pres">
      <dgm:prSet presAssocID="{21D3BD63-A9E9-4B3D-8663-3EB0FE297B11}" presName="horz1" presStyleCnt="0"/>
      <dgm:spPr/>
    </dgm:pt>
    <dgm:pt modelId="{BBA4C088-8857-4BC8-AD8B-91487CC4E423}" type="pres">
      <dgm:prSet presAssocID="{21D3BD63-A9E9-4B3D-8663-3EB0FE297B11}" presName="tx1" presStyleLbl="revTx" presStyleIdx="0" presStyleCnt="3"/>
      <dgm:spPr/>
    </dgm:pt>
    <dgm:pt modelId="{FD11A13B-6691-4952-A539-789E2592BFC0}" type="pres">
      <dgm:prSet presAssocID="{21D3BD63-A9E9-4B3D-8663-3EB0FE297B11}" presName="vert1" presStyleCnt="0"/>
      <dgm:spPr/>
    </dgm:pt>
    <dgm:pt modelId="{AC6E2898-B824-4960-8717-87C7C2402167}" type="pres">
      <dgm:prSet presAssocID="{C9E77ADF-3E94-4D1B-9A28-82DCD562800B}" presName="thickLine" presStyleLbl="alignNode1" presStyleIdx="1" presStyleCnt="3"/>
      <dgm:spPr/>
    </dgm:pt>
    <dgm:pt modelId="{1FA9C600-0D1F-4108-B3AD-7FABA5E38D99}" type="pres">
      <dgm:prSet presAssocID="{C9E77ADF-3E94-4D1B-9A28-82DCD562800B}" presName="horz1" presStyleCnt="0"/>
      <dgm:spPr/>
    </dgm:pt>
    <dgm:pt modelId="{030BEAEC-0BF4-4410-AA27-A8BC97EE64F2}" type="pres">
      <dgm:prSet presAssocID="{C9E77ADF-3E94-4D1B-9A28-82DCD562800B}" presName="tx1" presStyleLbl="revTx" presStyleIdx="1" presStyleCnt="3"/>
      <dgm:spPr/>
    </dgm:pt>
    <dgm:pt modelId="{48F4347B-7FD8-4770-81D8-D4A3AFC302BA}" type="pres">
      <dgm:prSet presAssocID="{C9E77ADF-3E94-4D1B-9A28-82DCD562800B}" presName="vert1" presStyleCnt="0"/>
      <dgm:spPr/>
    </dgm:pt>
    <dgm:pt modelId="{698878F7-B523-4F23-8266-C7F046E7F01C}" type="pres">
      <dgm:prSet presAssocID="{2616BA25-3CFA-45E8-A57A-2AF24EF200DC}" presName="thickLine" presStyleLbl="alignNode1" presStyleIdx="2" presStyleCnt="3"/>
      <dgm:spPr/>
    </dgm:pt>
    <dgm:pt modelId="{7ABD3115-1447-40C5-B637-F6F48E2603D2}" type="pres">
      <dgm:prSet presAssocID="{2616BA25-3CFA-45E8-A57A-2AF24EF200DC}" presName="horz1" presStyleCnt="0"/>
      <dgm:spPr/>
    </dgm:pt>
    <dgm:pt modelId="{2A93C48C-7549-4AA8-8B43-396C1A4D388D}" type="pres">
      <dgm:prSet presAssocID="{2616BA25-3CFA-45E8-A57A-2AF24EF200DC}" presName="tx1" presStyleLbl="revTx" presStyleIdx="2" presStyleCnt="3"/>
      <dgm:spPr/>
    </dgm:pt>
    <dgm:pt modelId="{62D40D16-1310-44C6-877B-D97978864B12}" type="pres">
      <dgm:prSet presAssocID="{2616BA25-3CFA-45E8-A57A-2AF24EF200DC}" presName="vert1" presStyleCnt="0"/>
      <dgm:spPr/>
    </dgm:pt>
  </dgm:ptLst>
  <dgm:cxnLst>
    <dgm:cxn modelId="{B695B910-3C30-40D4-85F6-FA3C0C0831A2}" type="presOf" srcId="{2616BA25-3CFA-45E8-A57A-2AF24EF200DC}" destId="{2A93C48C-7549-4AA8-8B43-396C1A4D388D}" srcOrd="0" destOrd="0" presId="urn:microsoft.com/office/officeart/2008/layout/LinedList"/>
    <dgm:cxn modelId="{67A83350-ED72-4599-AC0F-4F1823C2983A}" type="presOf" srcId="{21D3BD63-A9E9-4B3D-8663-3EB0FE297B11}" destId="{BBA4C088-8857-4BC8-AD8B-91487CC4E423}" srcOrd="0" destOrd="0" presId="urn:microsoft.com/office/officeart/2008/layout/LinedList"/>
    <dgm:cxn modelId="{DB2FB1B9-F210-4C9A-9815-71E51C305AEB}" srcId="{82DF5D5B-8ED6-4B28-84A5-ED1ADA536833}" destId="{21D3BD63-A9E9-4B3D-8663-3EB0FE297B11}" srcOrd="0" destOrd="0" parTransId="{F014D9C6-A4B1-40DD-A974-01A9DEED9B30}" sibTransId="{85F80D32-1F59-43A7-B746-DEBEBBE32E78}"/>
    <dgm:cxn modelId="{1FEE38CD-64EA-477C-A39F-5134B1D773B5}" type="presOf" srcId="{82DF5D5B-8ED6-4B28-84A5-ED1ADA536833}" destId="{92D67AA8-0B11-4C76-A8B9-737E22B829E7}" srcOrd="0" destOrd="0" presId="urn:microsoft.com/office/officeart/2008/layout/LinedList"/>
    <dgm:cxn modelId="{64C426E3-92C0-4A84-90BC-20D7F958360C}" type="presOf" srcId="{C9E77ADF-3E94-4D1B-9A28-82DCD562800B}" destId="{030BEAEC-0BF4-4410-AA27-A8BC97EE64F2}" srcOrd="0" destOrd="0" presId="urn:microsoft.com/office/officeart/2008/layout/LinedList"/>
    <dgm:cxn modelId="{48BC9EE8-DFD3-45AA-8366-576AF4E3C15F}" srcId="{82DF5D5B-8ED6-4B28-84A5-ED1ADA536833}" destId="{2616BA25-3CFA-45E8-A57A-2AF24EF200DC}" srcOrd="2" destOrd="0" parTransId="{4F07A754-75AE-40DB-B189-71C3F0C98F53}" sibTransId="{C8D7CCF9-C720-4991-9D6D-C712BDF272D7}"/>
    <dgm:cxn modelId="{D3C9DAE9-783B-4173-91AB-160F7DF7967B}" srcId="{82DF5D5B-8ED6-4B28-84A5-ED1ADA536833}" destId="{C9E77ADF-3E94-4D1B-9A28-82DCD562800B}" srcOrd="1" destOrd="0" parTransId="{0A33F995-D127-4127-A97F-14551D006119}" sibTransId="{BAC7788C-1B41-4CC9-AA2B-036A94E38C9D}"/>
    <dgm:cxn modelId="{F408D227-0500-43BF-8FDC-E6B23EB62F06}" type="presParOf" srcId="{92D67AA8-0B11-4C76-A8B9-737E22B829E7}" destId="{F8455113-1BB7-44A6-A2A2-709B6FF88BE4}" srcOrd="0" destOrd="0" presId="urn:microsoft.com/office/officeart/2008/layout/LinedList"/>
    <dgm:cxn modelId="{1F267100-267D-4690-9C53-74F6624CDBCB}" type="presParOf" srcId="{92D67AA8-0B11-4C76-A8B9-737E22B829E7}" destId="{7C252C9B-CF21-4A42-B554-F5B9D9BC8734}" srcOrd="1" destOrd="0" presId="urn:microsoft.com/office/officeart/2008/layout/LinedList"/>
    <dgm:cxn modelId="{0F300663-A7A7-40FC-96E6-D67622A9CE3C}" type="presParOf" srcId="{7C252C9B-CF21-4A42-B554-F5B9D9BC8734}" destId="{BBA4C088-8857-4BC8-AD8B-91487CC4E423}" srcOrd="0" destOrd="0" presId="urn:microsoft.com/office/officeart/2008/layout/LinedList"/>
    <dgm:cxn modelId="{FBCD85B2-0F8A-4BC5-95E9-88BB414A72D5}" type="presParOf" srcId="{7C252C9B-CF21-4A42-B554-F5B9D9BC8734}" destId="{FD11A13B-6691-4952-A539-789E2592BFC0}" srcOrd="1" destOrd="0" presId="urn:microsoft.com/office/officeart/2008/layout/LinedList"/>
    <dgm:cxn modelId="{3FA8EC0B-8758-4F26-B633-EA50FC0B9879}" type="presParOf" srcId="{92D67AA8-0B11-4C76-A8B9-737E22B829E7}" destId="{AC6E2898-B824-4960-8717-87C7C2402167}" srcOrd="2" destOrd="0" presId="urn:microsoft.com/office/officeart/2008/layout/LinedList"/>
    <dgm:cxn modelId="{AADFE6DA-7CB1-42E0-9FC0-989FB56D3D49}" type="presParOf" srcId="{92D67AA8-0B11-4C76-A8B9-737E22B829E7}" destId="{1FA9C600-0D1F-4108-B3AD-7FABA5E38D99}" srcOrd="3" destOrd="0" presId="urn:microsoft.com/office/officeart/2008/layout/LinedList"/>
    <dgm:cxn modelId="{950F3A46-4656-40B7-8F7F-4358F2EA341B}" type="presParOf" srcId="{1FA9C600-0D1F-4108-B3AD-7FABA5E38D99}" destId="{030BEAEC-0BF4-4410-AA27-A8BC97EE64F2}" srcOrd="0" destOrd="0" presId="urn:microsoft.com/office/officeart/2008/layout/LinedList"/>
    <dgm:cxn modelId="{2F538C88-E374-406A-B504-C60CAB1D53A0}" type="presParOf" srcId="{1FA9C600-0D1F-4108-B3AD-7FABA5E38D99}" destId="{48F4347B-7FD8-4770-81D8-D4A3AFC302BA}" srcOrd="1" destOrd="0" presId="urn:microsoft.com/office/officeart/2008/layout/LinedList"/>
    <dgm:cxn modelId="{D33F271D-A0F9-416A-9411-AFD24E4D97E3}" type="presParOf" srcId="{92D67AA8-0B11-4C76-A8B9-737E22B829E7}" destId="{698878F7-B523-4F23-8266-C7F046E7F01C}" srcOrd="4" destOrd="0" presId="urn:microsoft.com/office/officeart/2008/layout/LinedList"/>
    <dgm:cxn modelId="{9F443DEE-8911-4D61-A085-412062DF1C01}" type="presParOf" srcId="{92D67AA8-0B11-4C76-A8B9-737E22B829E7}" destId="{7ABD3115-1447-40C5-B637-F6F48E2603D2}" srcOrd="5" destOrd="0" presId="urn:microsoft.com/office/officeart/2008/layout/LinedList"/>
    <dgm:cxn modelId="{15CC8A17-5BBC-429D-A76A-4F6CE9CBA868}" type="presParOf" srcId="{7ABD3115-1447-40C5-B637-F6F48E2603D2}" destId="{2A93C48C-7549-4AA8-8B43-396C1A4D388D}" srcOrd="0" destOrd="0" presId="urn:microsoft.com/office/officeart/2008/layout/LinedList"/>
    <dgm:cxn modelId="{40E009F4-B0BC-4A28-B090-DF8E89A51278}" type="presParOf" srcId="{7ABD3115-1447-40C5-B637-F6F48E2603D2}" destId="{62D40D16-1310-44C6-877B-D97978864B1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8A44C15-4920-4645-BB78-8FBF72123173}" type="doc">
      <dgm:prSet loTypeId="urn:microsoft.com/office/officeart/2018/5/layout/IconCircleLabelList" loCatId="icon" qsTypeId="urn:microsoft.com/office/officeart/2005/8/quickstyle/simple1#105" qsCatId="simple" csTypeId="urn:microsoft.com/office/officeart/2018/5/colors/Iconchunking_neutralicon_colorful1" csCatId="colorful" phldr="1"/>
      <dgm:spPr/>
      <dgm:t>
        <a:bodyPr/>
        <a:lstStyle/>
        <a:p>
          <a:endParaRPr lang="en-US"/>
        </a:p>
      </dgm:t>
    </dgm:pt>
    <dgm:pt modelId="{55EC0D31-D97F-49FF-B691-DA7D7BE31DDA}">
      <dgm:prSet/>
      <dgm:spPr/>
      <dgm:t>
        <a:bodyPr/>
        <a:lstStyle/>
        <a:p>
          <a:pPr>
            <a:defRPr cap="all"/>
          </a:pPr>
          <a:r>
            <a:rPr lang="en-US"/>
            <a:t>Emotions help us to evolve and survive! </a:t>
          </a:r>
        </a:p>
      </dgm:t>
    </dgm:pt>
    <dgm:pt modelId="{78DE4028-1C40-40BF-A9C5-73A09D8C81CB}" type="parTrans" cxnId="{450AF10A-A86A-44AC-A06F-EA80560009BF}">
      <dgm:prSet/>
      <dgm:spPr/>
      <dgm:t>
        <a:bodyPr/>
        <a:lstStyle/>
        <a:p>
          <a:endParaRPr lang="en-US"/>
        </a:p>
      </dgm:t>
    </dgm:pt>
    <dgm:pt modelId="{821E9862-36E2-4E04-8075-3A8B7801C19A}" type="sibTrans" cxnId="{450AF10A-A86A-44AC-A06F-EA80560009BF}">
      <dgm:prSet/>
      <dgm:spPr/>
      <dgm:t>
        <a:bodyPr/>
        <a:lstStyle/>
        <a:p>
          <a:endParaRPr lang="en-US"/>
        </a:p>
      </dgm:t>
    </dgm:pt>
    <dgm:pt modelId="{2E2AF927-3AC2-4A79-A2DF-36375EA5F80D}">
      <dgm:prSet/>
      <dgm:spPr/>
      <dgm:t>
        <a:bodyPr/>
        <a:lstStyle/>
        <a:p>
          <a:pPr>
            <a:defRPr cap="all"/>
          </a:pPr>
          <a:r>
            <a:rPr lang="en-US"/>
            <a:t>They drive us, they are innate motivators.</a:t>
          </a:r>
        </a:p>
      </dgm:t>
    </dgm:pt>
    <dgm:pt modelId="{359DCAFB-DC09-48ED-BF75-F69EEEE57C3B}" type="parTrans" cxnId="{FBD732E6-0F27-49AD-A790-C4D60DACC0F8}">
      <dgm:prSet/>
      <dgm:spPr/>
      <dgm:t>
        <a:bodyPr/>
        <a:lstStyle/>
        <a:p>
          <a:endParaRPr lang="en-US"/>
        </a:p>
      </dgm:t>
    </dgm:pt>
    <dgm:pt modelId="{900252B0-02A3-4E2A-8AF6-BC84910D532F}" type="sibTrans" cxnId="{FBD732E6-0F27-49AD-A790-C4D60DACC0F8}">
      <dgm:prSet/>
      <dgm:spPr/>
      <dgm:t>
        <a:bodyPr/>
        <a:lstStyle/>
        <a:p>
          <a:endParaRPr lang="en-US"/>
        </a:p>
      </dgm:t>
    </dgm:pt>
    <dgm:pt modelId="{A3CE0887-FFBB-4C8C-921C-2A9CCFBC2060}">
      <dgm:prSet/>
      <dgm:spPr/>
      <dgm:t>
        <a:bodyPr/>
        <a:lstStyle/>
        <a:p>
          <a:pPr>
            <a:defRPr cap="all"/>
          </a:pPr>
          <a:r>
            <a:rPr lang="en-US"/>
            <a:t>Guiding our behaviours.</a:t>
          </a:r>
        </a:p>
      </dgm:t>
    </dgm:pt>
    <dgm:pt modelId="{A92DB628-25FE-4B82-B992-BDFAD4DB65AA}" type="parTrans" cxnId="{9474DA52-BD57-463B-BFF5-C73D25C9B1E3}">
      <dgm:prSet/>
      <dgm:spPr/>
      <dgm:t>
        <a:bodyPr/>
        <a:lstStyle/>
        <a:p>
          <a:endParaRPr lang="en-US"/>
        </a:p>
      </dgm:t>
    </dgm:pt>
    <dgm:pt modelId="{B3B6A3CF-A00C-41AF-A557-1B0D5A75F819}" type="sibTrans" cxnId="{9474DA52-BD57-463B-BFF5-C73D25C9B1E3}">
      <dgm:prSet/>
      <dgm:spPr/>
      <dgm:t>
        <a:bodyPr/>
        <a:lstStyle/>
        <a:p>
          <a:endParaRPr lang="en-US"/>
        </a:p>
      </dgm:t>
    </dgm:pt>
    <dgm:pt modelId="{A0D79802-90AB-4F3F-A74E-2A822618E0DF}">
      <dgm:prSet/>
      <dgm:spPr/>
      <dgm:t>
        <a:bodyPr/>
        <a:lstStyle/>
        <a:p>
          <a:pPr>
            <a:defRPr cap="all"/>
          </a:pPr>
          <a:r>
            <a:rPr lang="en-US"/>
            <a:t>Emotional intelligence.</a:t>
          </a:r>
        </a:p>
      </dgm:t>
    </dgm:pt>
    <dgm:pt modelId="{89E242B2-0A38-404E-9B7C-ED74BA4153CD}" type="parTrans" cxnId="{77727C75-9A1A-453E-8163-C2E86ED8F5EA}">
      <dgm:prSet/>
      <dgm:spPr/>
      <dgm:t>
        <a:bodyPr/>
        <a:lstStyle/>
        <a:p>
          <a:endParaRPr lang="en-US"/>
        </a:p>
      </dgm:t>
    </dgm:pt>
    <dgm:pt modelId="{A855A55A-9E8F-4CCE-A94A-F3F5B1EABEEB}" type="sibTrans" cxnId="{77727C75-9A1A-453E-8163-C2E86ED8F5EA}">
      <dgm:prSet/>
      <dgm:spPr/>
      <dgm:t>
        <a:bodyPr/>
        <a:lstStyle/>
        <a:p>
          <a:endParaRPr lang="en-US"/>
        </a:p>
      </dgm:t>
    </dgm:pt>
    <dgm:pt modelId="{A96334D5-9C31-4604-809A-172CD59C1738}" type="pres">
      <dgm:prSet presAssocID="{F8A44C15-4920-4645-BB78-8FBF72123173}" presName="root" presStyleCnt="0">
        <dgm:presLayoutVars>
          <dgm:dir/>
          <dgm:resizeHandles val="exact"/>
        </dgm:presLayoutVars>
      </dgm:prSet>
      <dgm:spPr/>
    </dgm:pt>
    <dgm:pt modelId="{E1FF5BA4-7EEE-40D0-A0DE-C8B082516A8E}" type="pres">
      <dgm:prSet presAssocID="{55EC0D31-D97F-49FF-B691-DA7D7BE31DDA}" presName="compNode" presStyleCnt="0"/>
      <dgm:spPr/>
    </dgm:pt>
    <dgm:pt modelId="{5C3B4E5F-7909-4CAA-A6B1-F3BE682B4D45}" type="pres">
      <dgm:prSet presAssocID="{55EC0D31-D97F-49FF-B691-DA7D7BE31DDA}" presName="iconBgRect" presStyleLbl="bgShp" presStyleIdx="0" presStyleCnt="4"/>
      <dgm:spPr/>
    </dgm:pt>
    <dgm:pt modelId="{9163DC9D-B0F1-4752-8C16-50AFB6C0CC49}" type="pres">
      <dgm:prSet presAssocID="{55EC0D31-D97F-49FF-B691-DA7D7BE31DD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rvous Face with Solid Fill"/>
        </a:ext>
      </dgm:extLst>
    </dgm:pt>
    <dgm:pt modelId="{2C86D425-B693-45BD-81AA-65704B36FCAF}" type="pres">
      <dgm:prSet presAssocID="{55EC0D31-D97F-49FF-B691-DA7D7BE31DDA}" presName="spaceRect" presStyleCnt="0"/>
      <dgm:spPr/>
    </dgm:pt>
    <dgm:pt modelId="{F7F633ED-03DB-4E42-B578-D9CCABB0B5CC}" type="pres">
      <dgm:prSet presAssocID="{55EC0D31-D97F-49FF-B691-DA7D7BE31DDA}" presName="textRect" presStyleLbl="revTx" presStyleIdx="0" presStyleCnt="4">
        <dgm:presLayoutVars>
          <dgm:chMax val="1"/>
          <dgm:chPref val="1"/>
        </dgm:presLayoutVars>
      </dgm:prSet>
      <dgm:spPr/>
    </dgm:pt>
    <dgm:pt modelId="{2E3913D5-8839-4510-8254-D2E304E7192C}" type="pres">
      <dgm:prSet presAssocID="{821E9862-36E2-4E04-8075-3A8B7801C19A}" presName="sibTrans" presStyleCnt="0"/>
      <dgm:spPr/>
    </dgm:pt>
    <dgm:pt modelId="{9470D502-FA2C-4019-B0D0-4687E820807F}" type="pres">
      <dgm:prSet presAssocID="{2E2AF927-3AC2-4A79-A2DF-36375EA5F80D}" presName="compNode" presStyleCnt="0"/>
      <dgm:spPr/>
    </dgm:pt>
    <dgm:pt modelId="{62A84527-83AA-487D-B1DD-07E16601FC04}" type="pres">
      <dgm:prSet presAssocID="{2E2AF927-3AC2-4A79-A2DF-36375EA5F80D}" presName="iconBgRect" presStyleLbl="bgShp" presStyleIdx="1" presStyleCnt="4"/>
      <dgm:spPr/>
    </dgm:pt>
    <dgm:pt modelId="{6FBCE5C1-6C02-49D5-99A5-647A0027297F}" type="pres">
      <dgm:prSet presAssocID="{2E2AF927-3AC2-4A79-A2DF-36375EA5F80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dium"/>
        </a:ext>
      </dgm:extLst>
    </dgm:pt>
    <dgm:pt modelId="{C0617CAC-ED1A-4B9F-B6AB-FAFA60CBE300}" type="pres">
      <dgm:prSet presAssocID="{2E2AF927-3AC2-4A79-A2DF-36375EA5F80D}" presName="spaceRect" presStyleCnt="0"/>
      <dgm:spPr/>
    </dgm:pt>
    <dgm:pt modelId="{31C0AEEB-0D27-4401-8D31-D2E135521356}" type="pres">
      <dgm:prSet presAssocID="{2E2AF927-3AC2-4A79-A2DF-36375EA5F80D}" presName="textRect" presStyleLbl="revTx" presStyleIdx="1" presStyleCnt="4">
        <dgm:presLayoutVars>
          <dgm:chMax val="1"/>
          <dgm:chPref val="1"/>
        </dgm:presLayoutVars>
      </dgm:prSet>
      <dgm:spPr/>
    </dgm:pt>
    <dgm:pt modelId="{618DB2EE-38C2-4A9E-8E41-E4E7069B0477}" type="pres">
      <dgm:prSet presAssocID="{900252B0-02A3-4E2A-8AF6-BC84910D532F}" presName="sibTrans" presStyleCnt="0"/>
      <dgm:spPr/>
    </dgm:pt>
    <dgm:pt modelId="{EB4053F6-9BF9-48C1-9B90-C3FCF0378D36}" type="pres">
      <dgm:prSet presAssocID="{A3CE0887-FFBB-4C8C-921C-2A9CCFBC2060}" presName="compNode" presStyleCnt="0"/>
      <dgm:spPr/>
    </dgm:pt>
    <dgm:pt modelId="{4240D9B3-6584-4453-9668-0E6367D8FE98}" type="pres">
      <dgm:prSet presAssocID="{A3CE0887-FFBB-4C8C-921C-2A9CCFBC2060}" presName="iconBgRect" presStyleLbl="bgShp" presStyleIdx="2" presStyleCnt="4"/>
      <dgm:spPr/>
    </dgm:pt>
    <dgm:pt modelId="{2D4EB8EA-78CE-4A38-9A7E-7C0065FA0325}" type="pres">
      <dgm:prSet presAssocID="{A3CE0887-FFBB-4C8C-921C-2A9CCFBC206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ye"/>
        </a:ext>
      </dgm:extLst>
    </dgm:pt>
    <dgm:pt modelId="{49E09449-9379-4142-94EF-BDE9D9807AF8}" type="pres">
      <dgm:prSet presAssocID="{A3CE0887-FFBB-4C8C-921C-2A9CCFBC2060}" presName="spaceRect" presStyleCnt="0"/>
      <dgm:spPr/>
    </dgm:pt>
    <dgm:pt modelId="{DB6A4A08-DD87-4DE4-8233-D3528F47F3F5}" type="pres">
      <dgm:prSet presAssocID="{A3CE0887-FFBB-4C8C-921C-2A9CCFBC2060}" presName="textRect" presStyleLbl="revTx" presStyleIdx="2" presStyleCnt="4">
        <dgm:presLayoutVars>
          <dgm:chMax val="1"/>
          <dgm:chPref val="1"/>
        </dgm:presLayoutVars>
      </dgm:prSet>
      <dgm:spPr/>
    </dgm:pt>
    <dgm:pt modelId="{4E19D235-E0BD-484D-942B-9110B379C006}" type="pres">
      <dgm:prSet presAssocID="{B3B6A3CF-A00C-41AF-A557-1B0D5A75F819}" presName="sibTrans" presStyleCnt="0"/>
      <dgm:spPr/>
    </dgm:pt>
    <dgm:pt modelId="{C807FFAF-4CE3-45A4-931A-BECE272AB62E}" type="pres">
      <dgm:prSet presAssocID="{A0D79802-90AB-4F3F-A74E-2A822618E0DF}" presName="compNode" presStyleCnt="0"/>
      <dgm:spPr/>
    </dgm:pt>
    <dgm:pt modelId="{15B7D647-B76F-467D-BECA-0C2E59B19E49}" type="pres">
      <dgm:prSet presAssocID="{A0D79802-90AB-4F3F-A74E-2A822618E0DF}" presName="iconBgRect" presStyleLbl="bgShp" presStyleIdx="3" presStyleCnt="4"/>
      <dgm:spPr/>
    </dgm:pt>
    <dgm:pt modelId="{BCFFECDF-D94C-4E2B-9E0E-28FA7D0BC591}" type="pres">
      <dgm:prSet presAssocID="{A0D79802-90AB-4F3F-A74E-2A822618E0D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DDB9FFC7-7C33-4E00-B9D2-495AC1C56A49}" type="pres">
      <dgm:prSet presAssocID="{A0D79802-90AB-4F3F-A74E-2A822618E0DF}" presName="spaceRect" presStyleCnt="0"/>
      <dgm:spPr/>
    </dgm:pt>
    <dgm:pt modelId="{1FDAE7C5-419D-44C8-9E52-C172DA2F822D}" type="pres">
      <dgm:prSet presAssocID="{A0D79802-90AB-4F3F-A74E-2A822618E0DF}" presName="textRect" presStyleLbl="revTx" presStyleIdx="3" presStyleCnt="4">
        <dgm:presLayoutVars>
          <dgm:chMax val="1"/>
          <dgm:chPref val="1"/>
        </dgm:presLayoutVars>
      </dgm:prSet>
      <dgm:spPr/>
    </dgm:pt>
  </dgm:ptLst>
  <dgm:cxnLst>
    <dgm:cxn modelId="{450AF10A-A86A-44AC-A06F-EA80560009BF}" srcId="{F8A44C15-4920-4645-BB78-8FBF72123173}" destId="{55EC0D31-D97F-49FF-B691-DA7D7BE31DDA}" srcOrd="0" destOrd="0" parTransId="{78DE4028-1C40-40BF-A9C5-73A09D8C81CB}" sibTransId="{821E9862-36E2-4E04-8075-3A8B7801C19A}"/>
    <dgm:cxn modelId="{513DA35E-E4AF-4C58-9BE8-CE8F0E9264F0}" type="presOf" srcId="{2E2AF927-3AC2-4A79-A2DF-36375EA5F80D}" destId="{31C0AEEB-0D27-4401-8D31-D2E135521356}" srcOrd="0" destOrd="0" presId="urn:microsoft.com/office/officeart/2018/5/layout/IconCircleLabelList"/>
    <dgm:cxn modelId="{83673A47-0EE9-41E9-BBCF-7A955F2B2721}" type="presOf" srcId="{A3CE0887-FFBB-4C8C-921C-2A9CCFBC2060}" destId="{DB6A4A08-DD87-4DE4-8233-D3528F47F3F5}" srcOrd="0" destOrd="0" presId="urn:microsoft.com/office/officeart/2018/5/layout/IconCircleLabelList"/>
    <dgm:cxn modelId="{9474DA52-BD57-463B-BFF5-C73D25C9B1E3}" srcId="{F8A44C15-4920-4645-BB78-8FBF72123173}" destId="{A3CE0887-FFBB-4C8C-921C-2A9CCFBC2060}" srcOrd="2" destOrd="0" parTransId="{A92DB628-25FE-4B82-B992-BDFAD4DB65AA}" sibTransId="{B3B6A3CF-A00C-41AF-A557-1B0D5A75F819}"/>
    <dgm:cxn modelId="{77727C75-9A1A-453E-8163-C2E86ED8F5EA}" srcId="{F8A44C15-4920-4645-BB78-8FBF72123173}" destId="{A0D79802-90AB-4F3F-A74E-2A822618E0DF}" srcOrd="3" destOrd="0" parTransId="{89E242B2-0A38-404E-9B7C-ED74BA4153CD}" sibTransId="{A855A55A-9E8F-4CCE-A94A-F3F5B1EABEEB}"/>
    <dgm:cxn modelId="{B4490D76-05BC-4749-93E0-1D388862B0B7}" type="presOf" srcId="{F8A44C15-4920-4645-BB78-8FBF72123173}" destId="{A96334D5-9C31-4604-809A-172CD59C1738}" srcOrd="0" destOrd="0" presId="urn:microsoft.com/office/officeart/2018/5/layout/IconCircleLabelList"/>
    <dgm:cxn modelId="{69F41FCF-4E56-44D6-9BF9-7B639F7FDB64}" type="presOf" srcId="{55EC0D31-D97F-49FF-B691-DA7D7BE31DDA}" destId="{F7F633ED-03DB-4E42-B578-D9CCABB0B5CC}" srcOrd="0" destOrd="0" presId="urn:microsoft.com/office/officeart/2018/5/layout/IconCircleLabelList"/>
    <dgm:cxn modelId="{FBD732E6-0F27-49AD-A790-C4D60DACC0F8}" srcId="{F8A44C15-4920-4645-BB78-8FBF72123173}" destId="{2E2AF927-3AC2-4A79-A2DF-36375EA5F80D}" srcOrd="1" destOrd="0" parTransId="{359DCAFB-DC09-48ED-BF75-F69EEEE57C3B}" sibTransId="{900252B0-02A3-4E2A-8AF6-BC84910D532F}"/>
    <dgm:cxn modelId="{47AB7BF0-959D-4382-AB10-AA29D7AAE48E}" type="presOf" srcId="{A0D79802-90AB-4F3F-A74E-2A822618E0DF}" destId="{1FDAE7C5-419D-44C8-9E52-C172DA2F822D}" srcOrd="0" destOrd="0" presId="urn:microsoft.com/office/officeart/2018/5/layout/IconCircleLabelList"/>
    <dgm:cxn modelId="{264DD3E5-FAC8-477A-BE51-DAFDFB075EC2}" type="presParOf" srcId="{A96334D5-9C31-4604-809A-172CD59C1738}" destId="{E1FF5BA4-7EEE-40D0-A0DE-C8B082516A8E}" srcOrd="0" destOrd="0" presId="urn:microsoft.com/office/officeart/2018/5/layout/IconCircleLabelList"/>
    <dgm:cxn modelId="{E7AEE73E-521F-43C1-8799-9DA976723A05}" type="presParOf" srcId="{E1FF5BA4-7EEE-40D0-A0DE-C8B082516A8E}" destId="{5C3B4E5F-7909-4CAA-A6B1-F3BE682B4D45}" srcOrd="0" destOrd="0" presId="urn:microsoft.com/office/officeart/2018/5/layout/IconCircleLabelList"/>
    <dgm:cxn modelId="{BFB06E41-9A43-4108-BFD3-27DB42FF8D73}" type="presParOf" srcId="{E1FF5BA4-7EEE-40D0-A0DE-C8B082516A8E}" destId="{9163DC9D-B0F1-4752-8C16-50AFB6C0CC49}" srcOrd="1" destOrd="0" presId="urn:microsoft.com/office/officeart/2018/5/layout/IconCircleLabelList"/>
    <dgm:cxn modelId="{D2AAC112-99C5-4528-8B9B-7D00C94D4839}" type="presParOf" srcId="{E1FF5BA4-7EEE-40D0-A0DE-C8B082516A8E}" destId="{2C86D425-B693-45BD-81AA-65704B36FCAF}" srcOrd="2" destOrd="0" presId="urn:microsoft.com/office/officeart/2018/5/layout/IconCircleLabelList"/>
    <dgm:cxn modelId="{E71AD031-69FF-44F2-B03A-61806047BAA1}" type="presParOf" srcId="{E1FF5BA4-7EEE-40D0-A0DE-C8B082516A8E}" destId="{F7F633ED-03DB-4E42-B578-D9CCABB0B5CC}" srcOrd="3" destOrd="0" presId="urn:microsoft.com/office/officeart/2018/5/layout/IconCircleLabelList"/>
    <dgm:cxn modelId="{B15095C7-4E81-49F1-9811-362B1CD87120}" type="presParOf" srcId="{A96334D5-9C31-4604-809A-172CD59C1738}" destId="{2E3913D5-8839-4510-8254-D2E304E7192C}" srcOrd="1" destOrd="0" presId="urn:microsoft.com/office/officeart/2018/5/layout/IconCircleLabelList"/>
    <dgm:cxn modelId="{F53B4389-7B4E-4BF8-A3D0-819D8AA82F70}" type="presParOf" srcId="{A96334D5-9C31-4604-809A-172CD59C1738}" destId="{9470D502-FA2C-4019-B0D0-4687E820807F}" srcOrd="2" destOrd="0" presId="urn:microsoft.com/office/officeart/2018/5/layout/IconCircleLabelList"/>
    <dgm:cxn modelId="{FF047D1D-407E-47F2-8DEC-3F734C614D5A}" type="presParOf" srcId="{9470D502-FA2C-4019-B0D0-4687E820807F}" destId="{62A84527-83AA-487D-B1DD-07E16601FC04}" srcOrd="0" destOrd="0" presId="urn:microsoft.com/office/officeart/2018/5/layout/IconCircleLabelList"/>
    <dgm:cxn modelId="{1E381475-AC22-4960-BD01-35F93584041E}" type="presParOf" srcId="{9470D502-FA2C-4019-B0D0-4687E820807F}" destId="{6FBCE5C1-6C02-49D5-99A5-647A0027297F}" srcOrd="1" destOrd="0" presId="urn:microsoft.com/office/officeart/2018/5/layout/IconCircleLabelList"/>
    <dgm:cxn modelId="{08F44E50-3F3C-4CC2-82D5-CD9567581C0B}" type="presParOf" srcId="{9470D502-FA2C-4019-B0D0-4687E820807F}" destId="{C0617CAC-ED1A-4B9F-B6AB-FAFA60CBE300}" srcOrd="2" destOrd="0" presId="urn:microsoft.com/office/officeart/2018/5/layout/IconCircleLabelList"/>
    <dgm:cxn modelId="{95121704-A0BF-4B80-981F-137052DDAAD9}" type="presParOf" srcId="{9470D502-FA2C-4019-B0D0-4687E820807F}" destId="{31C0AEEB-0D27-4401-8D31-D2E135521356}" srcOrd="3" destOrd="0" presId="urn:microsoft.com/office/officeart/2018/5/layout/IconCircleLabelList"/>
    <dgm:cxn modelId="{2C32F0A6-F4FE-4919-9273-DF2A8A8F2E6C}" type="presParOf" srcId="{A96334D5-9C31-4604-809A-172CD59C1738}" destId="{618DB2EE-38C2-4A9E-8E41-E4E7069B0477}" srcOrd="3" destOrd="0" presId="urn:microsoft.com/office/officeart/2018/5/layout/IconCircleLabelList"/>
    <dgm:cxn modelId="{A7D1D2BC-AAAA-4E09-9AD7-26E369BDDC37}" type="presParOf" srcId="{A96334D5-9C31-4604-809A-172CD59C1738}" destId="{EB4053F6-9BF9-48C1-9B90-C3FCF0378D36}" srcOrd="4" destOrd="0" presId="urn:microsoft.com/office/officeart/2018/5/layout/IconCircleLabelList"/>
    <dgm:cxn modelId="{73F95DCB-1C90-4581-8801-2EB9C3A8D149}" type="presParOf" srcId="{EB4053F6-9BF9-48C1-9B90-C3FCF0378D36}" destId="{4240D9B3-6584-4453-9668-0E6367D8FE98}" srcOrd="0" destOrd="0" presId="urn:microsoft.com/office/officeart/2018/5/layout/IconCircleLabelList"/>
    <dgm:cxn modelId="{590128FE-051D-4FF5-961A-57B899D33A57}" type="presParOf" srcId="{EB4053F6-9BF9-48C1-9B90-C3FCF0378D36}" destId="{2D4EB8EA-78CE-4A38-9A7E-7C0065FA0325}" srcOrd="1" destOrd="0" presId="urn:microsoft.com/office/officeart/2018/5/layout/IconCircleLabelList"/>
    <dgm:cxn modelId="{EE4E8325-C9FE-4EFA-BD64-47B17B070FB1}" type="presParOf" srcId="{EB4053F6-9BF9-48C1-9B90-C3FCF0378D36}" destId="{49E09449-9379-4142-94EF-BDE9D9807AF8}" srcOrd="2" destOrd="0" presId="urn:microsoft.com/office/officeart/2018/5/layout/IconCircleLabelList"/>
    <dgm:cxn modelId="{B43EA98C-9EE7-40F7-BF5A-E0A7022AF2F3}" type="presParOf" srcId="{EB4053F6-9BF9-48C1-9B90-C3FCF0378D36}" destId="{DB6A4A08-DD87-4DE4-8233-D3528F47F3F5}" srcOrd="3" destOrd="0" presId="urn:microsoft.com/office/officeart/2018/5/layout/IconCircleLabelList"/>
    <dgm:cxn modelId="{55C8A916-415D-4E54-BC87-4EC93A864A4B}" type="presParOf" srcId="{A96334D5-9C31-4604-809A-172CD59C1738}" destId="{4E19D235-E0BD-484D-942B-9110B379C006}" srcOrd="5" destOrd="0" presId="urn:microsoft.com/office/officeart/2018/5/layout/IconCircleLabelList"/>
    <dgm:cxn modelId="{5922C3EE-5FE9-4CE4-9389-DEC2A29B2093}" type="presParOf" srcId="{A96334D5-9C31-4604-809A-172CD59C1738}" destId="{C807FFAF-4CE3-45A4-931A-BECE272AB62E}" srcOrd="6" destOrd="0" presId="urn:microsoft.com/office/officeart/2018/5/layout/IconCircleLabelList"/>
    <dgm:cxn modelId="{438E4BBD-2C7F-491A-A362-EF18E0F546AC}" type="presParOf" srcId="{C807FFAF-4CE3-45A4-931A-BECE272AB62E}" destId="{15B7D647-B76F-467D-BECA-0C2E59B19E49}" srcOrd="0" destOrd="0" presId="urn:microsoft.com/office/officeart/2018/5/layout/IconCircleLabelList"/>
    <dgm:cxn modelId="{C0943C85-8234-4083-B20D-0AA1637387EB}" type="presParOf" srcId="{C807FFAF-4CE3-45A4-931A-BECE272AB62E}" destId="{BCFFECDF-D94C-4E2B-9E0E-28FA7D0BC591}" srcOrd="1" destOrd="0" presId="urn:microsoft.com/office/officeart/2018/5/layout/IconCircleLabelList"/>
    <dgm:cxn modelId="{DD563353-412B-42BA-A9AD-BD6C03ADFCA7}" type="presParOf" srcId="{C807FFAF-4CE3-45A4-931A-BECE272AB62E}" destId="{DDB9FFC7-7C33-4E00-B9D2-495AC1C56A49}" srcOrd="2" destOrd="0" presId="urn:microsoft.com/office/officeart/2018/5/layout/IconCircleLabelList"/>
    <dgm:cxn modelId="{278AA035-A7A4-4765-BDE0-F6DED77F3ED7}" type="presParOf" srcId="{C807FFAF-4CE3-45A4-931A-BECE272AB62E}" destId="{1FDAE7C5-419D-44C8-9E52-C172DA2F822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52C6FBA-A08A-49F4-8D7B-1E165091658A}" type="doc">
      <dgm:prSet loTypeId="urn:microsoft.com/office/officeart/2005/8/layout/vList2" loCatId="list" qsTypeId="urn:microsoft.com/office/officeart/2005/8/quickstyle/simple4#110" qsCatId="simple" csTypeId="urn:microsoft.com/office/officeart/2005/8/colors/colorful2#42" csCatId="colorful"/>
      <dgm:spPr/>
      <dgm:t>
        <a:bodyPr/>
        <a:lstStyle/>
        <a:p>
          <a:endParaRPr lang="en-US"/>
        </a:p>
      </dgm:t>
    </dgm:pt>
    <dgm:pt modelId="{BCD6181A-397C-4648-A562-C3E4EA2510B2}">
      <dgm:prSet/>
      <dgm:spPr/>
      <dgm:t>
        <a:bodyPr/>
        <a:lstStyle/>
        <a:p>
          <a:r>
            <a:rPr lang="en-US"/>
            <a:t>Illness</a:t>
          </a:r>
        </a:p>
      </dgm:t>
    </dgm:pt>
    <dgm:pt modelId="{1AC93330-F1DB-4FCE-A5A5-43B3019C2DB9}" type="parTrans" cxnId="{AA4A5DBF-D870-40FE-A048-E1421291725C}">
      <dgm:prSet/>
      <dgm:spPr/>
      <dgm:t>
        <a:bodyPr/>
        <a:lstStyle/>
        <a:p>
          <a:endParaRPr lang="en-US"/>
        </a:p>
      </dgm:t>
    </dgm:pt>
    <dgm:pt modelId="{7C221DBD-B611-4828-9AE9-2E7F76CFC041}" type="sibTrans" cxnId="{AA4A5DBF-D870-40FE-A048-E1421291725C}">
      <dgm:prSet/>
      <dgm:spPr/>
      <dgm:t>
        <a:bodyPr/>
        <a:lstStyle/>
        <a:p>
          <a:endParaRPr lang="en-US"/>
        </a:p>
      </dgm:t>
    </dgm:pt>
    <dgm:pt modelId="{FD952445-605E-4AB6-8F44-7D1A4C2E739E}">
      <dgm:prSet/>
      <dgm:spPr/>
      <dgm:t>
        <a:bodyPr/>
        <a:lstStyle/>
        <a:p>
          <a:r>
            <a:rPr lang="en-US"/>
            <a:t>Disability</a:t>
          </a:r>
        </a:p>
      </dgm:t>
    </dgm:pt>
    <dgm:pt modelId="{A1099646-3B4E-4A00-8BD5-B7E5DF21DE84}" type="parTrans" cxnId="{E198815C-4E02-4D36-AE80-2A182466D108}">
      <dgm:prSet/>
      <dgm:spPr/>
      <dgm:t>
        <a:bodyPr/>
        <a:lstStyle/>
        <a:p>
          <a:endParaRPr lang="en-US"/>
        </a:p>
      </dgm:t>
    </dgm:pt>
    <dgm:pt modelId="{5EE2C3A3-92F4-40D2-BA29-06078323E253}" type="sibTrans" cxnId="{E198815C-4E02-4D36-AE80-2A182466D108}">
      <dgm:prSet/>
      <dgm:spPr/>
      <dgm:t>
        <a:bodyPr/>
        <a:lstStyle/>
        <a:p>
          <a:endParaRPr lang="en-US"/>
        </a:p>
      </dgm:t>
    </dgm:pt>
    <dgm:pt modelId="{261568A7-BD4A-4425-9482-4B89A55ED097}">
      <dgm:prSet/>
      <dgm:spPr/>
      <dgm:t>
        <a:bodyPr/>
        <a:lstStyle/>
        <a:p>
          <a:r>
            <a:rPr lang="en-US"/>
            <a:t>Bereavement</a:t>
          </a:r>
        </a:p>
      </dgm:t>
    </dgm:pt>
    <dgm:pt modelId="{7E0ADB42-EBB9-4D1E-B83C-21D7F3986741}" type="parTrans" cxnId="{235B3753-CCA0-491C-836C-817FD2784F40}">
      <dgm:prSet/>
      <dgm:spPr/>
      <dgm:t>
        <a:bodyPr/>
        <a:lstStyle/>
        <a:p>
          <a:endParaRPr lang="en-US"/>
        </a:p>
      </dgm:t>
    </dgm:pt>
    <dgm:pt modelId="{3A2D8F0E-D934-40EE-9D91-809059F67975}" type="sibTrans" cxnId="{235B3753-CCA0-491C-836C-817FD2784F40}">
      <dgm:prSet/>
      <dgm:spPr/>
      <dgm:t>
        <a:bodyPr/>
        <a:lstStyle/>
        <a:p>
          <a:endParaRPr lang="en-US"/>
        </a:p>
      </dgm:t>
    </dgm:pt>
    <dgm:pt modelId="{00171A8A-D500-4798-9D97-EB3BF106A79E}">
      <dgm:prSet/>
      <dgm:spPr/>
      <dgm:t>
        <a:bodyPr/>
        <a:lstStyle/>
        <a:p>
          <a:r>
            <a:rPr lang="en-US"/>
            <a:t>Diagnosis</a:t>
          </a:r>
        </a:p>
      </dgm:t>
    </dgm:pt>
    <dgm:pt modelId="{D043E677-63E7-4C88-B265-511540D79C20}" type="parTrans" cxnId="{0FFD39CA-6059-45E1-B400-0504896F3361}">
      <dgm:prSet/>
      <dgm:spPr/>
      <dgm:t>
        <a:bodyPr/>
        <a:lstStyle/>
        <a:p>
          <a:endParaRPr lang="en-US"/>
        </a:p>
      </dgm:t>
    </dgm:pt>
    <dgm:pt modelId="{F93557BA-DF0C-4F66-A768-095C0D11638C}" type="sibTrans" cxnId="{0FFD39CA-6059-45E1-B400-0504896F3361}">
      <dgm:prSet/>
      <dgm:spPr/>
      <dgm:t>
        <a:bodyPr/>
        <a:lstStyle/>
        <a:p>
          <a:endParaRPr lang="en-US"/>
        </a:p>
      </dgm:t>
    </dgm:pt>
    <dgm:pt modelId="{BF56E513-745B-43F8-8EDB-BDB956BD6658}">
      <dgm:prSet/>
      <dgm:spPr/>
      <dgm:t>
        <a:bodyPr/>
        <a:lstStyle/>
        <a:p>
          <a:r>
            <a:rPr lang="en-US"/>
            <a:t>Moving into residential care</a:t>
          </a:r>
        </a:p>
      </dgm:t>
    </dgm:pt>
    <dgm:pt modelId="{A49BC8E5-EEE4-4EFF-B721-5B32276042A4}" type="parTrans" cxnId="{085940BD-B331-42A2-A054-8475EB5D86BC}">
      <dgm:prSet/>
      <dgm:spPr/>
      <dgm:t>
        <a:bodyPr/>
        <a:lstStyle/>
        <a:p>
          <a:endParaRPr lang="en-US"/>
        </a:p>
      </dgm:t>
    </dgm:pt>
    <dgm:pt modelId="{587A3055-CB93-41A4-8013-7B58E0195F44}" type="sibTrans" cxnId="{085940BD-B331-42A2-A054-8475EB5D86BC}">
      <dgm:prSet/>
      <dgm:spPr/>
      <dgm:t>
        <a:bodyPr/>
        <a:lstStyle/>
        <a:p>
          <a:endParaRPr lang="en-US"/>
        </a:p>
      </dgm:t>
    </dgm:pt>
    <dgm:pt modelId="{B595CF94-5B38-4D35-973B-11B14E8534D3}" type="pres">
      <dgm:prSet presAssocID="{252C6FBA-A08A-49F4-8D7B-1E165091658A}" presName="linear" presStyleCnt="0">
        <dgm:presLayoutVars>
          <dgm:animLvl val="lvl"/>
          <dgm:resizeHandles val="exact"/>
        </dgm:presLayoutVars>
      </dgm:prSet>
      <dgm:spPr/>
    </dgm:pt>
    <dgm:pt modelId="{5D4EABF4-60F5-48F6-93EF-E4AC8A6F869E}" type="pres">
      <dgm:prSet presAssocID="{BCD6181A-397C-4648-A562-C3E4EA2510B2}" presName="parentText" presStyleLbl="node1" presStyleIdx="0" presStyleCnt="5">
        <dgm:presLayoutVars>
          <dgm:chMax val="0"/>
          <dgm:bulletEnabled val="1"/>
        </dgm:presLayoutVars>
      </dgm:prSet>
      <dgm:spPr/>
    </dgm:pt>
    <dgm:pt modelId="{9BBEF84E-FDF3-4710-80B0-564741BA9937}" type="pres">
      <dgm:prSet presAssocID="{7C221DBD-B611-4828-9AE9-2E7F76CFC041}" presName="spacer" presStyleCnt="0"/>
      <dgm:spPr/>
    </dgm:pt>
    <dgm:pt modelId="{BFF52340-E30B-4134-9E85-52429270E05B}" type="pres">
      <dgm:prSet presAssocID="{FD952445-605E-4AB6-8F44-7D1A4C2E739E}" presName="parentText" presStyleLbl="node1" presStyleIdx="1" presStyleCnt="5">
        <dgm:presLayoutVars>
          <dgm:chMax val="0"/>
          <dgm:bulletEnabled val="1"/>
        </dgm:presLayoutVars>
      </dgm:prSet>
      <dgm:spPr/>
    </dgm:pt>
    <dgm:pt modelId="{66A0ADBA-6D3F-4F66-BE11-01B39736A8DC}" type="pres">
      <dgm:prSet presAssocID="{5EE2C3A3-92F4-40D2-BA29-06078323E253}" presName="spacer" presStyleCnt="0"/>
      <dgm:spPr/>
    </dgm:pt>
    <dgm:pt modelId="{18EBCEF7-8B56-4990-844F-FE0882D9CA4B}" type="pres">
      <dgm:prSet presAssocID="{261568A7-BD4A-4425-9482-4B89A55ED097}" presName="parentText" presStyleLbl="node1" presStyleIdx="2" presStyleCnt="5">
        <dgm:presLayoutVars>
          <dgm:chMax val="0"/>
          <dgm:bulletEnabled val="1"/>
        </dgm:presLayoutVars>
      </dgm:prSet>
      <dgm:spPr/>
    </dgm:pt>
    <dgm:pt modelId="{BABF93DD-D682-49FF-AD47-EE7F82AD9A18}" type="pres">
      <dgm:prSet presAssocID="{3A2D8F0E-D934-40EE-9D91-809059F67975}" presName="spacer" presStyleCnt="0"/>
      <dgm:spPr/>
    </dgm:pt>
    <dgm:pt modelId="{6A8926C6-8D52-4F84-AE84-9783B30DA347}" type="pres">
      <dgm:prSet presAssocID="{00171A8A-D500-4798-9D97-EB3BF106A79E}" presName="parentText" presStyleLbl="node1" presStyleIdx="3" presStyleCnt="5">
        <dgm:presLayoutVars>
          <dgm:chMax val="0"/>
          <dgm:bulletEnabled val="1"/>
        </dgm:presLayoutVars>
      </dgm:prSet>
      <dgm:spPr/>
    </dgm:pt>
    <dgm:pt modelId="{A18C2176-D430-41C0-907A-BD730555B588}" type="pres">
      <dgm:prSet presAssocID="{F93557BA-DF0C-4F66-A768-095C0D11638C}" presName="spacer" presStyleCnt="0"/>
      <dgm:spPr/>
    </dgm:pt>
    <dgm:pt modelId="{442E9F40-D769-4EBA-BCCB-904CAACFF1CD}" type="pres">
      <dgm:prSet presAssocID="{BF56E513-745B-43F8-8EDB-BDB956BD6658}" presName="parentText" presStyleLbl="node1" presStyleIdx="4" presStyleCnt="5">
        <dgm:presLayoutVars>
          <dgm:chMax val="0"/>
          <dgm:bulletEnabled val="1"/>
        </dgm:presLayoutVars>
      </dgm:prSet>
      <dgm:spPr/>
    </dgm:pt>
  </dgm:ptLst>
  <dgm:cxnLst>
    <dgm:cxn modelId="{9AB6942E-6F3D-4E06-985D-674E371C53EE}" type="presOf" srcId="{FD952445-605E-4AB6-8F44-7D1A4C2E739E}" destId="{BFF52340-E30B-4134-9E85-52429270E05B}" srcOrd="0" destOrd="0" presId="urn:microsoft.com/office/officeart/2005/8/layout/vList2"/>
    <dgm:cxn modelId="{E198815C-4E02-4D36-AE80-2A182466D108}" srcId="{252C6FBA-A08A-49F4-8D7B-1E165091658A}" destId="{FD952445-605E-4AB6-8F44-7D1A4C2E739E}" srcOrd="1" destOrd="0" parTransId="{A1099646-3B4E-4A00-8BD5-B7E5DF21DE84}" sibTransId="{5EE2C3A3-92F4-40D2-BA29-06078323E253}"/>
    <dgm:cxn modelId="{235B3753-CCA0-491C-836C-817FD2784F40}" srcId="{252C6FBA-A08A-49F4-8D7B-1E165091658A}" destId="{261568A7-BD4A-4425-9482-4B89A55ED097}" srcOrd="2" destOrd="0" parTransId="{7E0ADB42-EBB9-4D1E-B83C-21D7F3986741}" sibTransId="{3A2D8F0E-D934-40EE-9D91-809059F67975}"/>
    <dgm:cxn modelId="{085940BD-B331-42A2-A054-8475EB5D86BC}" srcId="{252C6FBA-A08A-49F4-8D7B-1E165091658A}" destId="{BF56E513-745B-43F8-8EDB-BDB956BD6658}" srcOrd="4" destOrd="0" parTransId="{A49BC8E5-EEE4-4EFF-B721-5B32276042A4}" sibTransId="{587A3055-CB93-41A4-8013-7B58E0195F44}"/>
    <dgm:cxn modelId="{AA4A5DBF-D870-40FE-A048-E1421291725C}" srcId="{252C6FBA-A08A-49F4-8D7B-1E165091658A}" destId="{BCD6181A-397C-4648-A562-C3E4EA2510B2}" srcOrd="0" destOrd="0" parTransId="{1AC93330-F1DB-4FCE-A5A5-43B3019C2DB9}" sibTransId="{7C221DBD-B611-4828-9AE9-2E7F76CFC041}"/>
    <dgm:cxn modelId="{0FFD39CA-6059-45E1-B400-0504896F3361}" srcId="{252C6FBA-A08A-49F4-8D7B-1E165091658A}" destId="{00171A8A-D500-4798-9D97-EB3BF106A79E}" srcOrd="3" destOrd="0" parTransId="{D043E677-63E7-4C88-B265-511540D79C20}" sibTransId="{F93557BA-DF0C-4F66-A768-095C0D11638C}"/>
    <dgm:cxn modelId="{97843FCB-B6FE-483D-99B0-3C1DD041FD8B}" type="presOf" srcId="{00171A8A-D500-4798-9D97-EB3BF106A79E}" destId="{6A8926C6-8D52-4F84-AE84-9783B30DA347}" srcOrd="0" destOrd="0" presId="urn:microsoft.com/office/officeart/2005/8/layout/vList2"/>
    <dgm:cxn modelId="{302065CC-12DA-4EF0-97FE-7FB22F945A98}" type="presOf" srcId="{BCD6181A-397C-4648-A562-C3E4EA2510B2}" destId="{5D4EABF4-60F5-48F6-93EF-E4AC8A6F869E}" srcOrd="0" destOrd="0" presId="urn:microsoft.com/office/officeart/2005/8/layout/vList2"/>
    <dgm:cxn modelId="{A72A7ECC-2658-4AD4-A0CF-2D278B9E1A0D}" type="presOf" srcId="{252C6FBA-A08A-49F4-8D7B-1E165091658A}" destId="{B595CF94-5B38-4D35-973B-11B14E8534D3}" srcOrd="0" destOrd="0" presId="urn:microsoft.com/office/officeart/2005/8/layout/vList2"/>
    <dgm:cxn modelId="{F53AD0E1-58BD-4F92-B0C3-02C2E1079709}" type="presOf" srcId="{BF56E513-745B-43F8-8EDB-BDB956BD6658}" destId="{442E9F40-D769-4EBA-BCCB-904CAACFF1CD}" srcOrd="0" destOrd="0" presId="urn:microsoft.com/office/officeart/2005/8/layout/vList2"/>
    <dgm:cxn modelId="{7FC92FF8-A89E-48C6-957B-0DC3412DEE0B}" type="presOf" srcId="{261568A7-BD4A-4425-9482-4B89A55ED097}" destId="{18EBCEF7-8B56-4990-844F-FE0882D9CA4B}" srcOrd="0" destOrd="0" presId="urn:microsoft.com/office/officeart/2005/8/layout/vList2"/>
    <dgm:cxn modelId="{C0019647-280C-488B-BDCE-CE0979D63EB7}" type="presParOf" srcId="{B595CF94-5B38-4D35-973B-11B14E8534D3}" destId="{5D4EABF4-60F5-48F6-93EF-E4AC8A6F869E}" srcOrd="0" destOrd="0" presId="urn:microsoft.com/office/officeart/2005/8/layout/vList2"/>
    <dgm:cxn modelId="{0D849582-F179-4DAF-A4F9-5141DD63A950}" type="presParOf" srcId="{B595CF94-5B38-4D35-973B-11B14E8534D3}" destId="{9BBEF84E-FDF3-4710-80B0-564741BA9937}" srcOrd="1" destOrd="0" presId="urn:microsoft.com/office/officeart/2005/8/layout/vList2"/>
    <dgm:cxn modelId="{37E0E642-483C-4C3A-BF75-2F9D2441FF6B}" type="presParOf" srcId="{B595CF94-5B38-4D35-973B-11B14E8534D3}" destId="{BFF52340-E30B-4134-9E85-52429270E05B}" srcOrd="2" destOrd="0" presId="urn:microsoft.com/office/officeart/2005/8/layout/vList2"/>
    <dgm:cxn modelId="{5CB9F3BE-CDA5-4C74-BF69-33DB2B0E3875}" type="presParOf" srcId="{B595CF94-5B38-4D35-973B-11B14E8534D3}" destId="{66A0ADBA-6D3F-4F66-BE11-01B39736A8DC}" srcOrd="3" destOrd="0" presId="urn:microsoft.com/office/officeart/2005/8/layout/vList2"/>
    <dgm:cxn modelId="{D05A52BF-1486-43FD-BE4A-AFB4B688DDD8}" type="presParOf" srcId="{B595CF94-5B38-4D35-973B-11B14E8534D3}" destId="{18EBCEF7-8B56-4990-844F-FE0882D9CA4B}" srcOrd="4" destOrd="0" presId="urn:microsoft.com/office/officeart/2005/8/layout/vList2"/>
    <dgm:cxn modelId="{3173EAD7-9DFD-46D2-BB1C-5415C6C2E3E1}" type="presParOf" srcId="{B595CF94-5B38-4D35-973B-11B14E8534D3}" destId="{BABF93DD-D682-49FF-AD47-EE7F82AD9A18}" srcOrd="5" destOrd="0" presId="urn:microsoft.com/office/officeart/2005/8/layout/vList2"/>
    <dgm:cxn modelId="{6BB5A137-8D0E-40C6-95D5-6DB2CDD5796A}" type="presParOf" srcId="{B595CF94-5B38-4D35-973B-11B14E8534D3}" destId="{6A8926C6-8D52-4F84-AE84-9783B30DA347}" srcOrd="6" destOrd="0" presId="urn:microsoft.com/office/officeart/2005/8/layout/vList2"/>
    <dgm:cxn modelId="{82FCC3C2-3BAB-4079-8150-3A4730D26A23}" type="presParOf" srcId="{B595CF94-5B38-4D35-973B-11B14E8534D3}" destId="{A18C2176-D430-41C0-907A-BD730555B588}" srcOrd="7" destOrd="0" presId="urn:microsoft.com/office/officeart/2005/8/layout/vList2"/>
    <dgm:cxn modelId="{1D2CE642-D246-4E02-944A-5369B7DCA3FD}" type="presParOf" srcId="{B595CF94-5B38-4D35-973B-11B14E8534D3}" destId="{442E9F40-D769-4EBA-BCCB-904CAACFF1C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F87D903-9DE4-4458-B4CC-1E333AE922D4}" type="doc">
      <dgm:prSet loTypeId="urn:microsoft.com/office/officeart/2018/2/layout/IconVerticalSolidList" loCatId="icon" qsTypeId="urn:microsoft.com/office/officeart/2005/8/quickstyle/simple1#98" qsCatId="simple" csTypeId="urn:microsoft.com/office/officeart/2018/5/colors/Iconchunking_neutralbg_colorful1" csCatId="colorful" phldr="1"/>
      <dgm:spPr/>
      <dgm:t>
        <a:bodyPr/>
        <a:lstStyle/>
        <a:p>
          <a:endParaRPr lang="en-US"/>
        </a:p>
      </dgm:t>
    </dgm:pt>
    <dgm:pt modelId="{13B710CC-308A-42E0-A897-4B30FE93DAB4}">
      <dgm:prSet/>
      <dgm:spPr/>
      <dgm:t>
        <a:bodyPr/>
        <a:lstStyle/>
        <a:p>
          <a:r>
            <a:rPr lang="en-US"/>
            <a:t>Research suggests that healthcare professionals with higher EI are better equipped to handle stress, maintain resilience, and make sound judgments under pressure, ultimately enhancing job performance.</a:t>
          </a:r>
        </a:p>
      </dgm:t>
    </dgm:pt>
    <dgm:pt modelId="{9CF4722D-384C-4422-9104-88279BD67C13}" type="parTrans" cxnId="{A3CBE63F-49F6-47AA-BC04-A7E0C4C3D80F}">
      <dgm:prSet/>
      <dgm:spPr/>
      <dgm:t>
        <a:bodyPr/>
        <a:lstStyle/>
        <a:p>
          <a:endParaRPr lang="en-US"/>
        </a:p>
      </dgm:t>
    </dgm:pt>
    <dgm:pt modelId="{2A9B47AB-1F03-4B77-B3DB-EA4A8A53EDE6}" type="sibTrans" cxnId="{A3CBE63F-49F6-47AA-BC04-A7E0C4C3D80F}">
      <dgm:prSet/>
      <dgm:spPr/>
      <dgm:t>
        <a:bodyPr/>
        <a:lstStyle/>
        <a:p>
          <a:endParaRPr lang="en-US"/>
        </a:p>
      </dgm:t>
    </dgm:pt>
    <dgm:pt modelId="{08F1EE62-C89D-4989-B09E-75AC1A28FD69}">
      <dgm:prSet/>
      <dgm:spPr/>
      <dgm:t>
        <a:bodyPr/>
        <a:lstStyle/>
        <a:p>
          <a:r>
            <a:rPr lang="en-US"/>
            <a:t>This ultimately impacts patient outcomes.</a:t>
          </a:r>
        </a:p>
      </dgm:t>
    </dgm:pt>
    <dgm:pt modelId="{16F6E360-F06E-4E68-A6F8-EAA51A984D44}" type="parTrans" cxnId="{127A9A98-0525-4C0B-9F84-844D69CB7A2D}">
      <dgm:prSet/>
      <dgm:spPr/>
      <dgm:t>
        <a:bodyPr/>
        <a:lstStyle/>
        <a:p>
          <a:endParaRPr lang="en-US"/>
        </a:p>
      </dgm:t>
    </dgm:pt>
    <dgm:pt modelId="{E52ABDD0-FD70-4F5D-90C3-D54C92267338}" type="sibTrans" cxnId="{127A9A98-0525-4C0B-9F84-844D69CB7A2D}">
      <dgm:prSet/>
      <dgm:spPr/>
      <dgm:t>
        <a:bodyPr/>
        <a:lstStyle/>
        <a:p>
          <a:endParaRPr lang="en-US"/>
        </a:p>
      </dgm:t>
    </dgm:pt>
    <dgm:pt modelId="{99FF740C-23EB-48F0-B0E9-F0B6681A0100}" type="pres">
      <dgm:prSet presAssocID="{9F87D903-9DE4-4458-B4CC-1E333AE922D4}" presName="root" presStyleCnt="0">
        <dgm:presLayoutVars>
          <dgm:dir/>
          <dgm:resizeHandles val="exact"/>
        </dgm:presLayoutVars>
      </dgm:prSet>
      <dgm:spPr/>
    </dgm:pt>
    <dgm:pt modelId="{F0F06E23-B89D-4025-BD14-A27B15D2BD42}" type="pres">
      <dgm:prSet presAssocID="{13B710CC-308A-42E0-A897-4B30FE93DAB4}" presName="compNode" presStyleCnt="0"/>
      <dgm:spPr/>
    </dgm:pt>
    <dgm:pt modelId="{731E0DF9-E042-44A7-9949-62B8F39E04C4}" type="pres">
      <dgm:prSet presAssocID="{13B710CC-308A-42E0-A897-4B30FE93DAB4}" presName="bgRect" presStyleLbl="bgShp" presStyleIdx="0" presStyleCnt="2"/>
      <dgm:spPr/>
    </dgm:pt>
    <dgm:pt modelId="{F9829185-3C78-44E6-A2F9-F38B15C0A18D}" type="pres">
      <dgm:prSet presAssocID="{13B710CC-308A-42E0-A897-4B30FE93DAB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C76A9616-35DF-4A81-A5F6-18AC6B948725}" type="pres">
      <dgm:prSet presAssocID="{13B710CC-308A-42E0-A897-4B30FE93DAB4}" presName="spaceRect" presStyleCnt="0"/>
      <dgm:spPr/>
    </dgm:pt>
    <dgm:pt modelId="{3F5081E4-3BAA-422A-86FF-9902DEDF28BF}" type="pres">
      <dgm:prSet presAssocID="{13B710CC-308A-42E0-A897-4B30FE93DAB4}" presName="parTx" presStyleLbl="revTx" presStyleIdx="0" presStyleCnt="2">
        <dgm:presLayoutVars>
          <dgm:chMax val="0"/>
          <dgm:chPref val="0"/>
        </dgm:presLayoutVars>
      </dgm:prSet>
      <dgm:spPr/>
    </dgm:pt>
    <dgm:pt modelId="{E4A84CCE-A3E8-4FC7-9AB6-F1C21E21F50F}" type="pres">
      <dgm:prSet presAssocID="{2A9B47AB-1F03-4B77-B3DB-EA4A8A53EDE6}" presName="sibTrans" presStyleCnt="0"/>
      <dgm:spPr/>
    </dgm:pt>
    <dgm:pt modelId="{60BAB8BC-7AA4-478A-9417-EEC32ABF5ECF}" type="pres">
      <dgm:prSet presAssocID="{08F1EE62-C89D-4989-B09E-75AC1A28FD69}" presName="compNode" presStyleCnt="0"/>
      <dgm:spPr/>
    </dgm:pt>
    <dgm:pt modelId="{C93AC9DC-82C2-4888-8AFD-46E4257FD105}" type="pres">
      <dgm:prSet presAssocID="{08F1EE62-C89D-4989-B09E-75AC1A28FD69}" presName="bgRect" presStyleLbl="bgShp" presStyleIdx="1" presStyleCnt="2"/>
      <dgm:spPr/>
    </dgm:pt>
    <dgm:pt modelId="{D30FF661-5FB5-4AF2-96C4-90DF95300680}" type="pres">
      <dgm:prSet presAssocID="{08F1EE62-C89D-4989-B09E-75AC1A28FD6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22DC6C38-D0DA-46E1-912B-4A8C78B7B1D9}" type="pres">
      <dgm:prSet presAssocID="{08F1EE62-C89D-4989-B09E-75AC1A28FD69}" presName="spaceRect" presStyleCnt="0"/>
      <dgm:spPr/>
    </dgm:pt>
    <dgm:pt modelId="{2F3B0943-F8BF-4FCA-A7D8-5E77A05ABB69}" type="pres">
      <dgm:prSet presAssocID="{08F1EE62-C89D-4989-B09E-75AC1A28FD69}" presName="parTx" presStyleLbl="revTx" presStyleIdx="1" presStyleCnt="2">
        <dgm:presLayoutVars>
          <dgm:chMax val="0"/>
          <dgm:chPref val="0"/>
        </dgm:presLayoutVars>
      </dgm:prSet>
      <dgm:spPr/>
    </dgm:pt>
  </dgm:ptLst>
  <dgm:cxnLst>
    <dgm:cxn modelId="{A3CBE63F-49F6-47AA-BC04-A7E0C4C3D80F}" srcId="{9F87D903-9DE4-4458-B4CC-1E333AE922D4}" destId="{13B710CC-308A-42E0-A897-4B30FE93DAB4}" srcOrd="0" destOrd="0" parTransId="{9CF4722D-384C-4422-9104-88279BD67C13}" sibTransId="{2A9B47AB-1F03-4B77-B3DB-EA4A8A53EDE6}"/>
    <dgm:cxn modelId="{E45D506E-D6FB-46EC-BC71-661B1DAC51A1}" type="presOf" srcId="{08F1EE62-C89D-4989-B09E-75AC1A28FD69}" destId="{2F3B0943-F8BF-4FCA-A7D8-5E77A05ABB69}" srcOrd="0" destOrd="0" presId="urn:microsoft.com/office/officeart/2018/2/layout/IconVerticalSolidList"/>
    <dgm:cxn modelId="{47714288-D243-4F2F-9C15-B940729742B4}" type="presOf" srcId="{13B710CC-308A-42E0-A897-4B30FE93DAB4}" destId="{3F5081E4-3BAA-422A-86FF-9902DEDF28BF}" srcOrd="0" destOrd="0" presId="urn:microsoft.com/office/officeart/2018/2/layout/IconVerticalSolidList"/>
    <dgm:cxn modelId="{127A9A98-0525-4C0B-9F84-844D69CB7A2D}" srcId="{9F87D903-9DE4-4458-B4CC-1E333AE922D4}" destId="{08F1EE62-C89D-4989-B09E-75AC1A28FD69}" srcOrd="1" destOrd="0" parTransId="{16F6E360-F06E-4E68-A6F8-EAA51A984D44}" sibTransId="{E52ABDD0-FD70-4F5D-90C3-D54C92267338}"/>
    <dgm:cxn modelId="{EAE0BFF4-291D-4125-897E-61F3D5DC8522}" type="presOf" srcId="{9F87D903-9DE4-4458-B4CC-1E333AE922D4}" destId="{99FF740C-23EB-48F0-B0E9-F0B6681A0100}" srcOrd="0" destOrd="0" presId="urn:microsoft.com/office/officeart/2018/2/layout/IconVerticalSolidList"/>
    <dgm:cxn modelId="{4DCADCDF-4236-4074-92D2-A78006264E52}" type="presParOf" srcId="{99FF740C-23EB-48F0-B0E9-F0B6681A0100}" destId="{F0F06E23-B89D-4025-BD14-A27B15D2BD42}" srcOrd="0" destOrd="0" presId="urn:microsoft.com/office/officeart/2018/2/layout/IconVerticalSolidList"/>
    <dgm:cxn modelId="{FBB10877-3095-451E-BE2E-65307CE2D8CB}" type="presParOf" srcId="{F0F06E23-B89D-4025-BD14-A27B15D2BD42}" destId="{731E0DF9-E042-44A7-9949-62B8F39E04C4}" srcOrd="0" destOrd="0" presId="urn:microsoft.com/office/officeart/2018/2/layout/IconVerticalSolidList"/>
    <dgm:cxn modelId="{64B94F5A-65A7-48BA-ACB8-162006B69E60}" type="presParOf" srcId="{F0F06E23-B89D-4025-BD14-A27B15D2BD42}" destId="{F9829185-3C78-44E6-A2F9-F38B15C0A18D}" srcOrd="1" destOrd="0" presId="urn:microsoft.com/office/officeart/2018/2/layout/IconVerticalSolidList"/>
    <dgm:cxn modelId="{593011B9-3461-4E38-980C-018EB1DE2B3B}" type="presParOf" srcId="{F0F06E23-B89D-4025-BD14-A27B15D2BD42}" destId="{C76A9616-35DF-4A81-A5F6-18AC6B948725}" srcOrd="2" destOrd="0" presId="urn:microsoft.com/office/officeart/2018/2/layout/IconVerticalSolidList"/>
    <dgm:cxn modelId="{F891DDAD-74A4-424F-BFF1-6E55DB976D40}" type="presParOf" srcId="{F0F06E23-B89D-4025-BD14-A27B15D2BD42}" destId="{3F5081E4-3BAA-422A-86FF-9902DEDF28BF}" srcOrd="3" destOrd="0" presId="urn:microsoft.com/office/officeart/2018/2/layout/IconVerticalSolidList"/>
    <dgm:cxn modelId="{4304D4D2-F964-47D0-86C9-FA44D6ECF779}" type="presParOf" srcId="{99FF740C-23EB-48F0-B0E9-F0B6681A0100}" destId="{E4A84CCE-A3E8-4FC7-9AB6-F1C21E21F50F}" srcOrd="1" destOrd="0" presId="urn:microsoft.com/office/officeart/2018/2/layout/IconVerticalSolidList"/>
    <dgm:cxn modelId="{42FA14AC-14FB-4BF5-9653-FEDA15F0E4A7}" type="presParOf" srcId="{99FF740C-23EB-48F0-B0E9-F0B6681A0100}" destId="{60BAB8BC-7AA4-478A-9417-EEC32ABF5ECF}" srcOrd="2" destOrd="0" presId="urn:microsoft.com/office/officeart/2018/2/layout/IconVerticalSolidList"/>
    <dgm:cxn modelId="{66FC0B34-538B-4A48-A625-3AF757211759}" type="presParOf" srcId="{60BAB8BC-7AA4-478A-9417-EEC32ABF5ECF}" destId="{C93AC9DC-82C2-4888-8AFD-46E4257FD105}" srcOrd="0" destOrd="0" presId="urn:microsoft.com/office/officeart/2018/2/layout/IconVerticalSolidList"/>
    <dgm:cxn modelId="{64B39E3A-EBBD-4336-AAF4-945D58A983C2}" type="presParOf" srcId="{60BAB8BC-7AA4-478A-9417-EEC32ABF5ECF}" destId="{D30FF661-5FB5-4AF2-96C4-90DF95300680}" srcOrd="1" destOrd="0" presId="urn:microsoft.com/office/officeart/2018/2/layout/IconVerticalSolidList"/>
    <dgm:cxn modelId="{359EECE7-E00E-43C7-846C-F4B044AA3BC4}" type="presParOf" srcId="{60BAB8BC-7AA4-478A-9417-EEC32ABF5ECF}" destId="{22DC6C38-D0DA-46E1-912B-4A8C78B7B1D9}" srcOrd="2" destOrd="0" presId="urn:microsoft.com/office/officeart/2018/2/layout/IconVerticalSolidList"/>
    <dgm:cxn modelId="{B40D459B-10CE-4E09-878C-CA74DA0C4A1D}" type="presParOf" srcId="{60BAB8BC-7AA4-478A-9417-EEC32ABF5ECF}" destId="{2F3B0943-F8BF-4FCA-A7D8-5E77A05ABB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DE56068-0F00-401A-84C7-75DAE2DE9E5F}" type="doc">
      <dgm:prSet loTypeId="urn:microsoft.com/office/officeart/2018/2/layout/IconVerticalSolidList" loCatId="icon" qsTypeId="urn:microsoft.com/office/officeart/2005/8/quickstyle/simple1#76" qsCatId="simple" csTypeId="urn:microsoft.com/office/officeart/2018/5/colors/Iconchunking_neutralicontext_colorful1" csCatId="colorful" phldr="1"/>
      <dgm:spPr/>
      <dgm:t>
        <a:bodyPr/>
        <a:lstStyle/>
        <a:p>
          <a:endParaRPr lang="en-US"/>
        </a:p>
      </dgm:t>
    </dgm:pt>
    <dgm:pt modelId="{EE6980B1-A937-4F99-BA3F-FC345F41DA9D}">
      <dgm:prSet/>
      <dgm:spPr/>
      <dgm:t>
        <a:bodyPr/>
        <a:lstStyle/>
        <a:p>
          <a:r>
            <a:rPr lang="en-US"/>
            <a:t>What is motivation?</a:t>
          </a:r>
        </a:p>
      </dgm:t>
    </dgm:pt>
    <dgm:pt modelId="{2C40DE0B-973B-4C43-8029-F56E85BF1DDB}" type="parTrans" cxnId="{18AE7BEA-C350-4EC0-A96D-04CC8078A4A6}">
      <dgm:prSet/>
      <dgm:spPr/>
      <dgm:t>
        <a:bodyPr/>
        <a:lstStyle/>
        <a:p>
          <a:endParaRPr lang="en-US"/>
        </a:p>
      </dgm:t>
    </dgm:pt>
    <dgm:pt modelId="{FE8A7242-7187-4ACD-948A-D92A3E9D9033}" type="sibTrans" cxnId="{18AE7BEA-C350-4EC0-A96D-04CC8078A4A6}">
      <dgm:prSet/>
      <dgm:spPr/>
      <dgm:t>
        <a:bodyPr/>
        <a:lstStyle/>
        <a:p>
          <a:endParaRPr lang="en-US"/>
        </a:p>
      </dgm:t>
    </dgm:pt>
    <dgm:pt modelId="{A3698A7B-20DC-41A5-B347-CD048B6B5D6A}">
      <dgm:prSet/>
      <dgm:spPr/>
      <dgm:t>
        <a:bodyPr/>
        <a:lstStyle/>
        <a:p>
          <a:r>
            <a:rPr lang="en-US"/>
            <a:t>According to Ryan and Deci (1985), motivation consists of autonomy, relatedness and competence. </a:t>
          </a:r>
        </a:p>
      </dgm:t>
    </dgm:pt>
    <dgm:pt modelId="{6740ADA0-E953-4379-860F-E3A56414D85F}" type="parTrans" cxnId="{A4E7FE2A-8917-4BAF-9A8F-5F9A35A704B9}">
      <dgm:prSet/>
      <dgm:spPr/>
      <dgm:t>
        <a:bodyPr/>
        <a:lstStyle/>
        <a:p>
          <a:endParaRPr lang="en-US"/>
        </a:p>
      </dgm:t>
    </dgm:pt>
    <dgm:pt modelId="{A2CC35E8-389C-43A5-8B5A-4C975ED4FF2A}" type="sibTrans" cxnId="{A4E7FE2A-8917-4BAF-9A8F-5F9A35A704B9}">
      <dgm:prSet/>
      <dgm:spPr/>
      <dgm:t>
        <a:bodyPr/>
        <a:lstStyle/>
        <a:p>
          <a:endParaRPr lang="en-US"/>
        </a:p>
      </dgm:t>
    </dgm:pt>
    <dgm:pt modelId="{6B5D0666-2EA9-4C55-BE87-DCFFAA462500}">
      <dgm:prSet/>
      <dgm:spPr/>
      <dgm:t>
        <a:bodyPr/>
        <a:lstStyle/>
        <a:p>
          <a:r>
            <a:rPr lang="en-US"/>
            <a:t>Humans strive to meet all these needs, aiming to reach a level of growth that is achieved via internal and external motivations.</a:t>
          </a:r>
        </a:p>
      </dgm:t>
    </dgm:pt>
    <dgm:pt modelId="{AA1ADC00-8F81-405C-918A-809FB4A99AE9}" type="parTrans" cxnId="{D16899F6-2700-4F81-9856-8C2E361B22B5}">
      <dgm:prSet/>
      <dgm:spPr/>
      <dgm:t>
        <a:bodyPr/>
        <a:lstStyle/>
        <a:p>
          <a:endParaRPr lang="en-US"/>
        </a:p>
      </dgm:t>
    </dgm:pt>
    <dgm:pt modelId="{DC1F85E6-13D3-48E6-BC74-67F45A2D98B1}" type="sibTrans" cxnId="{D16899F6-2700-4F81-9856-8C2E361B22B5}">
      <dgm:prSet/>
      <dgm:spPr/>
      <dgm:t>
        <a:bodyPr/>
        <a:lstStyle/>
        <a:p>
          <a:endParaRPr lang="en-US"/>
        </a:p>
      </dgm:t>
    </dgm:pt>
    <dgm:pt modelId="{16BA7F44-EDD4-492F-9A17-DA079BF92B01}" type="pres">
      <dgm:prSet presAssocID="{BDE56068-0F00-401A-84C7-75DAE2DE9E5F}" presName="root" presStyleCnt="0">
        <dgm:presLayoutVars>
          <dgm:dir/>
          <dgm:resizeHandles val="exact"/>
        </dgm:presLayoutVars>
      </dgm:prSet>
      <dgm:spPr/>
    </dgm:pt>
    <dgm:pt modelId="{B16AD722-2CC9-4F05-83C4-D1C261A78820}" type="pres">
      <dgm:prSet presAssocID="{EE6980B1-A937-4F99-BA3F-FC345F41DA9D}" presName="compNode" presStyleCnt="0"/>
      <dgm:spPr/>
    </dgm:pt>
    <dgm:pt modelId="{7842922D-2808-4779-8817-CA04B71AAA76}" type="pres">
      <dgm:prSet presAssocID="{EE6980B1-A937-4F99-BA3F-FC345F41DA9D}" presName="bgRect" presStyleLbl="bgShp" presStyleIdx="0" presStyleCnt="3"/>
      <dgm:spPr/>
    </dgm:pt>
    <dgm:pt modelId="{A1913769-B5DF-40E3-80B2-840CD5419DB7}" type="pres">
      <dgm:prSet presAssocID="{EE6980B1-A937-4F99-BA3F-FC345F41DA9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dium"/>
        </a:ext>
      </dgm:extLst>
    </dgm:pt>
    <dgm:pt modelId="{441E4930-DC4C-47F3-81A0-40F9EB5B6F9E}" type="pres">
      <dgm:prSet presAssocID="{EE6980B1-A937-4F99-BA3F-FC345F41DA9D}" presName="spaceRect" presStyleCnt="0"/>
      <dgm:spPr/>
    </dgm:pt>
    <dgm:pt modelId="{3106CE2E-EF1D-46C7-98B8-C110E28C3E94}" type="pres">
      <dgm:prSet presAssocID="{EE6980B1-A937-4F99-BA3F-FC345F41DA9D}" presName="parTx" presStyleLbl="revTx" presStyleIdx="0" presStyleCnt="3">
        <dgm:presLayoutVars>
          <dgm:chMax val="0"/>
          <dgm:chPref val="0"/>
        </dgm:presLayoutVars>
      </dgm:prSet>
      <dgm:spPr/>
    </dgm:pt>
    <dgm:pt modelId="{85ED4B92-0CD9-4867-B8FD-1F34BB048168}" type="pres">
      <dgm:prSet presAssocID="{FE8A7242-7187-4ACD-948A-D92A3E9D9033}" presName="sibTrans" presStyleCnt="0"/>
      <dgm:spPr/>
    </dgm:pt>
    <dgm:pt modelId="{DB4BA8A1-3977-400D-A983-FF12CCA91999}" type="pres">
      <dgm:prSet presAssocID="{A3698A7B-20DC-41A5-B347-CD048B6B5D6A}" presName="compNode" presStyleCnt="0"/>
      <dgm:spPr/>
    </dgm:pt>
    <dgm:pt modelId="{F36F63A3-B7B5-4BAA-985A-98E3AF9C68F7}" type="pres">
      <dgm:prSet presAssocID="{A3698A7B-20DC-41A5-B347-CD048B6B5D6A}" presName="bgRect" presStyleLbl="bgShp" presStyleIdx="1" presStyleCnt="3"/>
      <dgm:spPr/>
    </dgm:pt>
    <dgm:pt modelId="{A7DF0E55-10EE-44DE-9AE2-EC3BD3D69680}" type="pres">
      <dgm:prSet presAssocID="{A3698A7B-20DC-41A5-B347-CD048B6B5D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EAB8F857-79B2-414E-B008-56ADCF28EF42}" type="pres">
      <dgm:prSet presAssocID="{A3698A7B-20DC-41A5-B347-CD048B6B5D6A}" presName="spaceRect" presStyleCnt="0"/>
      <dgm:spPr/>
    </dgm:pt>
    <dgm:pt modelId="{88AF258F-82E1-4F55-A7BE-D20C7035B3EE}" type="pres">
      <dgm:prSet presAssocID="{A3698A7B-20DC-41A5-B347-CD048B6B5D6A}" presName="parTx" presStyleLbl="revTx" presStyleIdx="1" presStyleCnt="3">
        <dgm:presLayoutVars>
          <dgm:chMax val="0"/>
          <dgm:chPref val="0"/>
        </dgm:presLayoutVars>
      </dgm:prSet>
      <dgm:spPr/>
    </dgm:pt>
    <dgm:pt modelId="{167FA4F7-F3DB-462C-AC4D-40D0E257C719}" type="pres">
      <dgm:prSet presAssocID="{A2CC35E8-389C-43A5-8B5A-4C975ED4FF2A}" presName="sibTrans" presStyleCnt="0"/>
      <dgm:spPr/>
    </dgm:pt>
    <dgm:pt modelId="{5159C9B3-903C-4EC2-AC33-66A1F59FEB1B}" type="pres">
      <dgm:prSet presAssocID="{6B5D0666-2EA9-4C55-BE87-DCFFAA462500}" presName="compNode" presStyleCnt="0"/>
      <dgm:spPr/>
    </dgm:pt>
    <dgm:pt modelId="{4A4B98B7-82B2-429E-BC2E-FA9A6313CCB9}" type="pres">
      <dgm:prSet presAssocID="{6B5D0666-2EA9-4C55-BE87-DCFFAA462500}" presName="bgRect" presStyleLbl="bgShp" presStyleIdx="2" presStyleCnt="3"/>
      <dgm:spPr/>
    </dgm:pt>
    <dgm:pt modelId="{14FD097C-AD23-4523-8E0F-D8987233CD88}" type="pres">
      <dgm:prSet presAssocID="{6B5D0666-2EA9-4C55-BE87-DCFFAA46250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2EFCB5C8-76DA-4FB8-A011-9309F6FAC802}" type="pres">
      <dgm:prSet presAssocID="{6B5D0666-2EA9-4C55-BE87-DCFFAA462500}" presName="spaceRect" presStyleCnt="0"/>
      <dgm:spPr/>
    </dgm:pt>
    <dgm:pt modelId="{DDF16120-93CC-40EB-A491-53DA3041DEC4}" type="pres">
      <dgm:prSet presAssocID="{6B5D0666-2EA9-4C55-BE87-DCFFAA462500}" presName="parTx" presStyleLbl="revTx" presStyleIdx="2" presStyleCnt="3">
        <dgm:presLayoutVars>
          <dgm:chMax val="0"/>
          <dgm:chPref val="0"/>
        </dgm:presLayoutVars>
      </dgm:prSet>
      <dgm:spPr/>
    </dgm:pt>
  </dgm:ptLst>
  <dgm:cxnLst>
    <dgm:cxn modelId="{F9162E0D-AF70-4DE3-AA4A-4BAA1CE18F42}" type="presOf" srcId="{6B5D0666-2EA9-4C55-BE87-DCFFAA462500}" destId="{DDF16120-93CC-40EB-A491-53DA3041DEC4}" srcOrd="0" destOrd="0" presId="urn:microsoft.com/office/officeart/2018/2/layout/IconVerticalSolidList"/>
    <dgm:cxn modelId="{A4E7FE2A-8917-4BAF-9A8F-5F9A35A704B9}" srcId="{BDE56068-0F00-401A-84C7-75DAE2DE9E5F}" destId="{A3698A7B-20DC-41A5-B347-CD048B6B5D6A}" srcOrd="1" destOrd="0" parTransId="{6740ADA0-E953-4379-860F-E3A56414D85F}" sibTransId="{A2CC35E8-389C-43A5-8B5A-4C975ED4FF2A}"/>
    <dgm:cxn modelId="{2E12E846-B328-4605-BD32-79239F02E761}" type="presOf" srcId="{A3698A7B-20DC-41A5-B347-CD048B6B5D6A}" destId="{88AF258F-82E1-4F55-A7BE-D20C7035B3EE}" srcOrd="0" destOrd="0" presId="urn:microsoft.com/office/officeart/2018/2/layout/IconVerticalSolidList"/>
    <dgm:cxn modelId="{BB191C82-BB56-4A6E-9922-53D46266E1C3}" type="presOf" srcId="{BDE56068-0F00-401A-84C7-75DAE2DE9E5F}" destId="{16BA7F44-EDD4-492F-9A17-DA079BF92B01}" srcOrd="0" destOrd="0" presId="urn:microsoft.com/office/officeart/2018/2/layout/IconVerticalSolidList"/>
    <dgm:cxn modelId="{319BB8D5-5A92-45E4-95F1-B8C1608976BF}" type="presOf" srcId="{EE6980B1-A937-4F99-BA3F-FC345F41DA9D}" destId="{3106CE2E-EF1D-46C7-98B8-C110E28C3E94}" srcOrd="0" destOrd="0" presId="urn:microsoft.com/office/officeart/2018/2/layout/IconVerticalSolidList"/>
    <dgm:cxn modelId="{18AE7BEA-C350-4EC0-A96D-04CC8078A4A6}" srcId="{BDE56068-0F00-401A-84C7-75DAE2DE9E5F}" destId="{EE6980B1-A937-4F99-BA3F-FC345F41DA9D}" srcOrd="0" destOrd="0" parTransId="{2C40DE0B-973B-4C43-8029-F56E85BF1DDB}" sibTransId="{FE8A7242-7187-4ACD-948A-D92A3E9D9033}"/>
    <dgm:cxn modelId="{D16899F6-2700-4F81-9856-8C2E361B22B5}" srcId="{BDE56068-0F00-401A-84C7-75DAE2DE9E5F}" destId="{6B5D0666-2EA9-4C55-BE87-DCFFAA462500}" srcOrd="2" destOrd="0" parTransId="{AA1ADC00-8F81-405C-918A-809FB4A99AE9}" sibTransId="{DC1F85E6-13D3-48E6-BC74-67F45A2D98B1}"/>
    <dgm:cxn modelId="{7638D976-3702-41E7-A391-8E43EEF56616}" type="presParOf" srcId="{16BA7F44-EDD4-492F-9A17-DA079BF92B01}" destId="{B16AD722-2CC9-4F05-83C4-D1C261A78820}" srcOrd="0" destOrd="0" presId="urn:microsoft.com/office/officeart/2018/2/layout/IconVerticalSolidList"/>
    <dgm:cxn modelId="{6D79C825-4BC9-4DC5-AA7E-188F7034100F}" type="presParOf" srcId="{B16AD722-2CC9-4F05-83C4-D1C261A78820}" destId="{7842922D-2808-4779-8817-CA04B71AAA76}" srcOrd="0" destOrd="0" presId="urn:microsoft.com/office/officeart/2018/2/layout/IconVerticalSolidList"/>
    <dgm:cxn modelId="{A988A26E-A89E-415D-B277-7EEDDBDBD300}" type="presParOf" srcId="{B16AD722-2CC9-4F05-83C4-D1C261A78820}" destId="{A1913769-B5DF-40E3-80B2-840CD5419DB7}" srcOrd="1" destOrd="0" presId="urn:microsoft.com/office/officeart/2018/2/layout/IconVerticalSolidList"/>
    <dgm:cxn modelId="{65167134-8862-4483-9265-850E5C12B11F}" type="presParOf" srcId="{B16AD722-2CC9-4F05-83C4-D1C261A78820}" destId="{441E4930-DC4C-47F3-81A0-40F9EB5B6F9E}" srcOrd="2" destOrd="0" presId="urn:microsoft.com/office/officeart/2018/2/layout/IconVerticalSolidList"/>
    <dgm:cxn modelId="{B54ABE4D-6BF6-4EA2-B72E-6F5EE8D24372}" type="presParOf" srcId="{B16AD722-2CC9-4F05-83C4-D1C261A78820}" destId="{3106CE2E-EF1D-46C7-98B8-C110E28C3E94}" srcOrd="3" destOrd="0" presId="urn:microsoft.com/office/officeart/2018/2/layout/IconVerticalSolidList"/>
    <dgm:cxn modelId="{7B0FA579-F790-41C6-A533-F24A2709FCB1}" type="presParOf" srcId="{16BA7F44-EDD4-492F-9A17-DA079BF92B01}" destId="{85ED4B92-0CD9-4867-B8FD-1F34BB048168}" srcOrd="1" destOrd="0" presId="urn:microsoft.com/office/officeart/2018/2/layout/IconVerticalSolidList"/>
    <dgm:cxn modelId="{D61E58A9-D393-4CB3-A839-5233E697DCFE}" type="presParOf" srcId="{16BA7F44-EDD4-492F-9A17-DA079BF92B01}" destId="{DB4BA8A1-3977-400D-A983-FF12CCA91999}" srcOrd="2" destOrd="0" presId="urn:microsoft.com/office/officeart/2018/2/layout/IconVerticalSolidList"/>
    <dgm:cxn modelId="{AD179A62-F728-4038-B451-A6AF34C75289}" type="presParOf" srcId="{DB4BA8A1-3977-400D-A983-FF12CCA91999}" destId="{F36F63A3-B7B5-4BAA-985A-98E3AF9C68F7}" srcOrd="0" destOrd="0" presId="urn:microsoft.com/office/officeart/2018/2/layout/IconVerticalSolidList"/>
    <dgm:cxn modelId="{813AF967-C6C3-449D-AB75-71E4199FAC7E}" type="presParOf" srcId="{DB4BA8A1-3977-400D-A983-FF12CCA91999}" destId="{A7DF0E55-10EE-44DE-9AE2-EC3BD3D69680}" srcOrd="1" destOrd="0" presId="urn:microsoft.com/office/officeart/2018/2/layout/IconVerticalSolidList"/>
    <dgm:cxn modelId="{0E790424-64CE-4FE3-A683-69D19693DA4D}" type="presParOf" srcId="{DB4BA8A1-3977-400D-A983-FF12CCA91999}" destId="{EAB8F857-79B2-414E-B008-56ADCF28EF42}" srcOrd="2" destOrd="0" presId="urn:microsoft.com/office/officeart/2018/2/layout/IconVerticalSolidList"/>
    <dgm:cxn modelId="{7C3E106A-E08A-4DC7-BD47-B62BAD668092}" type="presParOf" srcId="{DB4BA8A1-3977-400D-A983-FF12CCA91999}" destId="{88AF258F-82E1-4F55-A7BE-D20C7035B3EE}" srcOrd="3" destOrd="0" presId="urn:microsoft.com/office/officeart/2018/2/layout/IconVerticalSolidList"/>
    <dgm:cxn modelId="{0555824C-93E5-42ED-954E-FCF81E12AECD}" type="presParOf" srcId="{16BA7F44-EDD4-492F-9A17-DA079BF92B01}" destId="{167FA4F7-F3DB-462C-AC4D-40D0E257C719}" srcOrd="3" destOrd="0" presId="urn:microsoft.com/office/officeart/2018/2/layout/IconVerticalSolidList"/>
    <dgm:cxn modelId="{A8A9F742-3224-4207-9F3C-0E76F307E89F}" type="presParOf" srcId="{16BA7F44-EDD4-492F-9A17-DA079BF92B01}" destId="{5159C9B3-903C-4EC2-AC33-66A1F59FEB1B}" srcOrd="4" destOrd="0" presId="urn:microsoft.com/office/officeart/2018/2/layout/IconVerticalSolidList"/>
    <dgm:cxn modelId="{331A6725-C791-4DEE-AD5D-8E84192216E8}" type="presParOf" srcId="{5159C9B3-903C-4EC2-AC33-66A1F59FEB1B}" destId="{4A4B98B7-82B2-429E-BC2E-FA9A6313CCB9}" srcOrd="0" destOrd="0" presId="urn:microsoft.com/office/officeart/2018/2/layout/IconVerticalSolidList"/>
    <dgm:cxn modelId="{1BC41312-78B9-45C8-8422-C86C96F808CD}" type="presParOf" srcId="{5159C9B3-903C-4EC2-AC33-66A1F59FEB1B}" destId="{14FD097C-AD23-4523-8E0F-D8987233CD88}" srcOrd="1" destOrd="0" presId="urn:microsoft.com/office/officeart/2018/2/layout/IconVerticalSolidList"/>
    <dgm:cxn modelId="{1D089CE9-1276-492A-9E1A-26FCBCEE110F}" type="presParOf" srcId="{5159C9B3-903C-4EC2-AC33-66A1F59FEB1B}" destId="{2EFCB5C8-76DA-4FB8-A011-9309F6FAC802}" srcOrd="2" destOrd="0" presId="urn:microsoft.com/office/officeart/2018/2/layout/IconVerticalSolidList"/>
    <dgm:cxn modelId="{456B3AB1-C6A8-4F7E-822F-5F020900DF43}" type="presParOf" srcId="{5159C9B3-903C-4EC2-AC33-66A1F59FEB1B}" destId="{DDF16120-93CC-40EB-A491-53DA3041DE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D7C0E34-F286-4B2B-9DD8-94FC67D01C7B}" type="doc">
      <dgm:prSet loTypeId="urn:microsoft.com/office/officeart/2005/8/layout/vList2" loCatId="list" qsTypeId="urn:microsoft.com/office/officeart/2005/8/quickstyle/simple4#1" qsCatId="simple" csTypeId="urn:microsoft.com/office/officeart/2005/8/colors/colorful2#1" csCatId="colorful"/>
      <dgm:spPr/>
      <dgm:t>
        <a:bodyPr/>
        <a:lstStyle/>
        <a:p>
          <a:endParaRPr lang="en-US"/>
        </a:p>
      </dgm:t>
    </dgm:pt>
    <dgm:pt modelId="{97329DCB-CA81-42A8-8F44-D1796D8C12E1}">
      <dgm:prSet/>
      <dgm:spPr/>
      <dgm:t>
        <a:bodyPr/>
        <a:lstStyle/>
        <a:p>
          <a:r>
            <a:rPr lang="en-US"/>
            <a:t>Maslow's view of self-actualisation was more akin to Goldstein's view, however, he only applied it to humans. </a:t>
          </a:r>
        </a:p>
      </dgm:t>
    </dgm:pt>
    <dgm:pt modelId="{869D3C1D-4347-4AF3-A468-1EAC9C61BB60}" type="parTrans" cxnId="{BBA7745A-5D68-4C64-A693-C846E09DB4EB}">
      <dgm:prSet/>
      <dgm:spPr/>
      <dgm:t>
        <a:bodyPr/>
        <a:lstStyle/>
        <a:p>
          <a:endParaRPr lang="en-US"/>
        </a:p>
      </dgm:t>
    </dgm:pt>
    <dgm:pt modelId="{97247976-B68F-4335-B1FA-FE4A01BB552D}" type="sibTrans" cxnId="{BBA7745A-5D68-4C64-A693-C846E09DB4EB}">
      <dgm:prSet/>
      <dgm:spPr/>
      <dgm:t>
        <a:bodyPr/>
        <a:lstStyle/>
        <a:p>
          <a:endParaRPr lang="en-US"/>
        </a:p>
      </dgm:t>
    </dgm:pt>
    <dgm:pt modelId="{5867879F-8CCF-4F07-BF4D-7FD3ECF51B83}">
      <dgm:prSet/>
      <dgm:spPr/>
      <dgm:t>
        <a:bodyPr/>
        <a:lstStyle/>
        <a:p>
          <a:r>
            <a:rPr lang="en-US"/>
            <a:t>Maslow pointed out that humans have lower and higher order needs, and the lower order must be filled first. Only then can self actualisation be reached.</a:t>
          </a:r>
        </a:p>
      </dgm:t>
    </dgm:pt>
    <dgm:pt modelId="{227908A9-5F0B-4C8E-AB03-5D69B0B8984C}" type="parTrans" cxnId="{9A2DE5C5-91BA-457A-A59E-D2E81E4CAF12}">
      <dgm:prSet/>
      <dgm:spPr/>
      <dgm:t>
        <a:bodyPr/>
        <a:lstStyle/>
        <a:p>
          <a:endParaRPr lang="en-US"/>
        </a:p>
      </dgm:t>
    </dgm:pt>
    <dgm:pt modelId="{FF299C7F-C83B-4922-BA22-474C58832326}" type="sibTrans" cxnId="{9A2DE5C5-91BA-457A-A59E-D2E81E4CAF12}">
      <dgm:prSet/>
      <dgm:spPr/>
      <dgm:t>
        <a:bodyPr/>
        <a:lstStyle/>
        <a:p>
          <a:endParaRPr lang="en-US"/>
        </a:p>
      </dgm:t>
    </dgm:pt>
    <dgm:pt modelId="{D10C2AED-62C8-4DAF-AA05-202BAD396EEA}" type="pres">
      <dgm:prSet presAssocID="{5D7C0E34-F286-4B2B-9DD8-94FC67D01C7B}" presName="linear" presStyleCnt="0">
        <dgm:presLayoutVars>
          <dgm:animLvl val="lvl"/>
          <dgm:resizeHandles val="exact"/>
        </dgm:presLayoutVars>
      </dgm:prSet>
      <dgm:spPr/>
    </dgm:pt>
    <dgm:pt modelId="{9BEAE8EA-BB86-4F04-BB7A-F4DBCC9FEF58}" type="pres">
      <dgm:prSet presAssocID="{97329DCB-CA81-42A8-8F44-D1796D8C12E1}" presName="parentText" presStyleLbl="node1" presStyleIdx="0" presStyleCnt="2">
        <dgm:presLayoutVars>
          <dgm:chMax val="0"/>
          <dgm:bulletEnabled val="1"/>
        </dgm:presLayoutVars>
      </dgm:prSet>
      <dgm:spPr/>
    </dgm:pt>
    <dgm:pt modelId="{40D76919-5CA9-4A60-9F0F-C867CD9158BF}" type="pres">
      <dgm:prSet presAssocID="{97247976-B68F-4335-B1FA-FE4A01BB552D}" presName="spacer" presStyleCnt="0"/>
      <dgm:spPr/>
    </dgm:pt>
    <dgm:pt modelId="{398CD2EC-B612-437A-B623-768B7945E363}" type="pres">
      <dgm:prSet presAssocID="{5867879F-8CCF-4F07-BF4D-7FD3ECF51B83}" presName="parentText" presStyleLbl="node1" presStyleIdx="1" presStyleCnt="2">
        <dgm:presLayoutVars>
          <dgm:chMax val="0"/>
          <dgm:bulletEnabled val="1"/>
        </dgm:presLayoutVars>
      </dgm:prSet>
      <dgm:spPr/>
    </dgm:pt>
  </dgm:ptLst>
  <dgm:cxnLst>
    <dgm:cxn modelId="{9A760913-B7F1-4186-81F6-2B6C417A3514}" type="presOf" srcId="{97329DCB-CA81-42A8-8F44-D1796D8C12E1}" destId="{9BEAE8EA-BB86-4F04-BB7A-F4DBCC9FEF58}" srcOrd="0" destOrd="0" presId="urn:microsoft.com/office/officeart/2005/8/layout/vList2"/>
    <dgm:cxn modelId="{BBA7745A-5D68-4C64-A693-C846E09DB4EB}" srcId="{5D7C0E34-F286-4B2B-9DD8-94FC67D01C7B}" destId="{97329DCB-CA81-42A8-8F44-D1796D8C12E1}" srcOrd="0" destOrd="0" parTransId="{869D3C1D-4347-4AF3-A468-1EAC9C61BB60}" sibTransId="{97247976-B68F-4335-B1FA-FE4A01BB552D}"/>
    <dgm:cxn modelId="{DA81A9B8-E2BD-4839-B5B9-38CA2A6C61D5}" type="presOf" srcId="{5867879F-8CCF-4F07-BF4D-7FD3ECF51B83}" destId="{398CD2EC-B612-437A-B623-768B7945E363}" srcOrd="0" destOrd="0" presId="urn:microsoft.com/office/officeart/2005/8/layout/vList2"/>
    <dgm:cxn modelId="{9A2DE5C5-91BA-457A-A59E-D2E81E4CAF12}" srcId="{5D7C0E34-F286-4B2B-9DD8-94FC67D01C7B}" destId="{5867879F-8CCF-4F07-BF4D-7FD3ECF51B83}" srcOrd="1" destOrd="0" parTransId="{227908A9-5F0B-4C8E-AB03-5D69B0B8984C}" sibTransId="{FF299C7F-C83B-4922-BA22-474C58832326}"/>
    <dgm:cxn modelId="{AD2C1FF6-6000-4BBB-AEC5-1C218B20ECC7}" type="presOf" srcId="{5D7C0E34-F286-4B2B-9DD8-94FC67D01C7B}" destId="{D10C2AED-62C8-4DAF-AA05-202BAD396EEA}" srcOrd="0" destOrd="0" presId="urn:microsoft.com/office/officeart/2005/8/layout/vList2"/>
    <dgm:cxn modelId="{6AF953EE-D71C-4027-9898-8F76336CC958}" type="presParOf" srcId="{D10C2AED-62C8-4DAF-AA05-202BAD396EEA}" destId="{9BEAE8EA-BB86-4F04-BB7A-F4DBCC9FEF58}" srcOrd="0" destOrd="0" presId="urn:microsoft.com/office/officeart/2005/8/layout/vList2"/>
    <dgm:cxn modelId="{19CED39D-9947-45C3-B2B4-6C4F1F5C7BB2}" type="presParOf" srcId="{D10C2AED-62C8-4DAF-AA05-202BAD396EEA}" destId="{40D76919-5CA9-4A60-9F0F-C867CD9158BF}" srcOrd="1" destOrd="0" presId="urn:microsoft.com/office/officeart/2005/8/layout/vList2"/>
    <dgm:cxn modelId="{4A1A1C21-2F68-4598-A761-DDB27AD62DDC}" type="presParOf" srcId="{D10C2AED-62C8-4DAF-AA05-202BAD396EEA}" destId="{398CD2EC-B612-437A-B623-768B7945E36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99A0607-9174-4861-BB4B-341786A89E23}" type="doc">
      <dgm:prSet loTypeId="urn:microsoft.com/office/officeart/2005/8/layout/vList2" loCatId="list" qsTypeId="urn:microsoft.com/office/officeart/2005/8/quickstyle/simple4#2" qsCatId="simple" csTypeId="urn:microsoft.com/office/officeart/2005/8/colors/colorful2#2" csCatId="colorful"/>
      <dgm:spPr/>
      <dgm:t>
        <a:bodyPr/>
        <a:lstStyle/>
        <a:p>
          <a:endParaRPr lang="en-US"/>
        </a:p>
      </dgm:t>
    </dgm:pt>
    <dgm:pt modelId="{989EA84B-9837-4B82-9DFB-7A8EB811D987}">
      <dgm:prSet/>
      <dgm:spPr/>
      <dgm:t>
        <a:bodyPr/>
        <a:lstStyle/>
        <a:p>
          <a:r>
            <a:rPr lang="en-US"/>
            <a:t>Maslow identified a few people he believed self-actualised.</a:t>
          </a:r>
        </a:p>
      </dgm:t>
    </dgm:pt>
    <dgm:pt modelId="{FA5760F9-942C-47A1-A44C-842537372D6D}" type="parTrans" cxnId="{E2373481-8B5F-4C1C-885D-F5573E76A4F2}">
      <dgm:prSet/>
      <dgm:spPr/>
      <dgm:t>
        <a:bodyPr/>
        <a:lstStyle/>
        <a:p>
          <a:endParaRPr lang="en-US"/>
        </a:p>
      </dgm:t>
    </dgm:pt>
    <dgm:pt modelId="{307E84B7-3B08-4191-96F1-32EF4B0082DD}" type="sibTrans" cxnId="{E2373481-8B5F-4C1C-885D-F5573E76A4F2}">
      <dgm:prSet/>
      <dgm:spPr/>
      <dgm:t>
        <a:bodyPr/>
        <a:lstStyle/>
        <a:p>
          <a:endParaRPr lang="en-US"/>
        </a:p>
      </dgm:t>
    </dgm:pt>
    <dgm:pt modelId="{F179F1D0-85A8-4028-B4F9-E3EC486DB55E}">
      <dgm:prSet/>
      <dgm:spPr/>
      <dgm:t>
        <a:bodyPr/>
        <a:lstStyle/>
        <a:p>
          <a:r>
            <a:rPr lang="en-US"/>
            <a:t>Abraham Lincoln, Albert Einstein, Eleanor Roosevelt, Thomas Jefferson to name a few.</a:t>
          </a:r>
        </a:p>
      </dgm:t>
    </dgm:pt>
    <dgm:pt modelId="{91A4AC4A-A55C-48A9-9EF8-A48302416ABD}" type="parTrans" cxnId="{913D84E1-020A-469E-A3FF-F7CF82CC6B90}">
      <dgm:prSet/>
      <dgm:spPr/>
      <dgm:t>
        <a:bodyPr/>
        <a:lstStyle/>
        <a:p>
          <a:endParaRPr lang="en-US"/>
        </a:p>
      </dgm:t>
    </dgm:pt>
    <dgm:pt modelId="{5954496B-14C7-4767-927A-A6E148C576D8}" type="sibTrans" cxnId="{913D84E1-020A-469E-A3FF-F7CF82CC6B90}">
      <dgm:prSet/>
      <dgm:spPr/>
      <dgm:t>
        <a:bodyPr/>
        <a:lstStyle/>
        <a:p>
          <a:endParaRPr lang="en-US"/>
        </a:p>
      </dgm:t>
    </dgm:pt>
    <dgm:pt modelId="{E80AEECE-FBF0-4EA4-B1F9-D20A366116FC}" type="pres">
      <dgm:prSet presAssocID="{D99A0607-9174-4861-BB4B-341786A89E23}" presName="linear" presStyleCnt="0">
        <dgm:presLayoutVars>
          <dgm:animLvl val="lvl"/>
          <dgm:resizeHandles val="exact"/>
        </dgm:presLayoutVars>
      </dgm:prSet>
      <dgm:spPr/>
    </dgm:pt>
    <dgm:pt modelId="{7470834E-2054-4FFA-B72A-3EB455D75CD5}" type="pres">
      <dgm:prSet presAssocID="{989EA84B-9837-4B82-9DFB-7A8EB811D987}" presName="parentText" presStyleLbl="node1" presStyleIdx="0" presStyleCnt="2">
        <dgm:presLayoutVars>
          <dgm:chMax val="0"/>
          <dgm:bulletEnabled val="1"/>
        </dgm:presLayoutVars>
      </dgm:prSet>
      <dgm:spPr/>
    </dgm:pt>
    <dgm:pt modelId="{DBCB730F-2721-499B-9E3D-A5726E603DB4}" type="pres">
      <dgm:prSet presAssocID="{307E84B7-3B08-4191-96F1-32EF4B0082DD}" presName="spacer" presStyleCnt="0"/>
      <dgm:spPr/>
    </dgm:pt>
    <dgm:pt modelId="{17B24ABD-00DE-48C9-9774-6D09A21E04BF}" type="pres">
      <dgm:prSet presAssocID="{F179F1D0-85A8-4028-B4F9-E3EC486DB55E}" presName="parentText" presStyleLbl="node1" presStyleIdx="1" presStyleCnt="2">
        <dgm:presLayoutVars>
          <dgm:chMax val="0"/>
          <dgm:bulletEnabled val="1"/>
        </dgm:presLayoutVars>
      </dgm:prSet>
      <dgm:spPr/>
    </dgm:pt>
  </dgm:ptLst>
  <dgm:cxnLst>
    <dgm:cxn modelId="{18AB2D65-DA94-4144-810C-3B954CC59433}" type="presOf" srcId="{D99A0607-9174-4861-BB4B-341786A89E23}" destId="{E80AEECE-FBF0-4EA4-B1F9-D20A366116FC}" srcOrd="0" destOrd="0" presId="urn:microsoft.com/office/officeart/2005/8/layout/vList2"/>
    <dgm:cxn modelId="{E2373481-8B5F-4C1C-885D-F5573E76A4F2}" srcId="{D99A0607-9174-4861-BB4B-341786A89E23}" destId="{989EA84B-9837-4B82-9DFB-7A8EB811D987}" srcOrd="0" destOrd="0" parTransId="{FA5760F9-942C-47A1-A44C-842537372D6D}" sibTransId="{307E84B7-3B08-4191-96F1-32EF4B0082DD}"/>
    <dgm:cxn modelId="{3043A59E-0995-49D7-A0C7-1B8A7692187A}" type="presOf" srcId="{989EA84B-9837-4B82-9DFB-7A8EB811D987}" destId="{7470834E-2054-4FFA-B72A-3EB455D75CD5}" srcOrd="0" destOrd="0" presId="urn:microsoft.com/office/officeart/2005/8/layout/vList2"/>
    <dgm:cxn modelId="{913D84E1-020A-469E-A3FF-F7CF82CC6B90}" srcId="{D99A0607-9174-4861-BB4B-341786A89E23}" destId="{F179F1D0-85A8-4028-B4F9-E3EC486DB55E}" srcOrd="1" destOrd="0" parTransId="{91A4AC4A-A55C-48A9-9EF8-A48302416ABD}" sibTransId="{5954496B-14C7-4767-927A-A6E148C576D8}"/>
    <dgm:cxn modelId="{A69541F1-6837-4711-8A78-26E8FCFB6AE6}" type="presOf" srcId="{F179F1D0-85A8-4028-B4F9-E3EC486DB55E}" destId="{17B24ABD-00DE-48C9-9774-6D09A21E04BF}" srcOrd="0" destOrd="0" presId="urn:microsoft.com/office/officeart/2005/8/layout/vList2"/>
    <dgm:cxn modelId="{E1FA3C8F-5B7D-47E6-BF93-09586F44172D}" type="presParOf" srcId="{E80AEECE-FBF0-4EA4-B1F9-D20A366116FC}" destId="{7470834E-2054-4FFA-B72A-3EB455D75CD5}" srcOrd="0" destOrd="0" presId="urn:microsoft.com/office/officeart/2005/8/layout/vList2"/>
    <dgm:cxn modelId="{D32AD318-7E6E-41BA-9E2E-8D450C37D65D}" type="presParOf" srcId="{E80AEECE-FBF0-4EA4-B1F9-D20A366116FC}" destId="{DBCB730F-2721-499B-9E3D-A5726E603DB4}" srcOrd="1" destOrd="0" presId="urn:microsoft.com/office/officeart/2005/8/layout/vList2"/>
    <dgm:cxn modelId="{D9275416-E92A-437E-8B56-4023E9DCAB33}" type="presParOf" srcId="{E80AEECE-FBF0-4EA4-B1F9-D20A366116FC}" destId="{17B24ABD-00DE-48C9-9774-6D09A21E04B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1B9751A-4F52-4B5A-B5CC-C1BA30B5118D}" type="doc">
      <dgm:prSet loTypeId="urn:microsoft.com/office/officeart/2005/8/layout/hierarchy1" loCatId="hierarchy" qsTypeId="urn:microsoft.com/office/officeart/2005/8/quickstyle/simple1#1" qsCatId="simple" csTypeId="urn:microsoft.com/office/officeart/2005/8/colors/accent1_2#1" csCatId="accent1"/>
      <dgm:spPr/>
      <dgm:t>
        <a:bodyPr/>
        <a:lstStyle/>
        <a:p>
          <a:endParaRPr lang="en-US"/>
        </a:p>
      </dgm:t>
    </dgm:pt>
    <dgm:pt modelId="{2A934274-4117-4B5F-9675-2412B7B4A872}">
      <dgm:prSet/>
      <dgm:spPr/>
      <dgm:t>
        <a:bodyPr/>
        <a:lstStyle/>
        <a:p>
          <a:r>
            <a:rPr lang="en-GB"/>
            <a:t>The body's response to external or internal pressures.</a:t>
          </a:r>
          <a:endParaRPr lang="en-US"/>
        </a:p>
      </dgm:t>
    </dgm:pt>
    <dgm:pt modelId="{63DCEF31-05B2-450A-A310-2A3E843A5CB6}" type="parTrans" cxnId="{8CC2F400-4F26-4598-88DE-A45D36506973}">
      <dgm:prSet/>
      <dgm:spPr/>
      <dgm:t>
        <a:bodyPr/>
        <a:lstStyle/>
        <a:p>
          <a:endParaRPr lang="en-US"/>
        </a:p>
      </dgm:t>
    </dgm:pt>
    <dgm:pt modelId="{22E2BAE9-162A-4F80-8558-B01DA463484F}" type="sibTrans" cxnId="{8CC2F400-4F26-4598-88DE-A45D36506973}">
      <dgm:prSet/>
      <dgm:spPr/>
      <dgm:t>
        <a:bodyPr/>
        <a:lstStyle/>
        <a:p>
          <a:endParaRPr lang="en-US"/>
        </a:p>
      </dgm:t>
    </dgm:pt>
    <dgm:pt modelId="{BDBEAE99-DADA-414E-A2EC-49A95564A47F}">
      <dgm:prSet/>
      <dgm:spPr/>
      <dgm:t>
        <a:bodyPr/>
        <a:lstStyle/>
        <a:p>
          <a:r>
            <a:rPr lang="en-GB"/>
            <a:t>Eustress – positive stress</a:t>
          </a:r>
          <a:endParaRPr lang="en-US"/>
        </a:p>
      </dgm:t>
    </dgm:pt>
    <dgm:pt modelId="{543C509F-C8F5-4CE4-B5BC-CDE730A91CA9}" type="parTrans" cxnId="{2B7A0CD5-120E-4A80-A24D-5BDD75D81A06}">
      <dgm:prSet/>
      <dgm:spPr/>
      <dgm:t>
        <a:bodyPr/>
        <a:lstStyle/>
        <a:p>
          <a:endParaRPr lang="en-US"/>
        </a:p>
      </dgm:t>
    </dgm:pt>
    <dgm:pt modelId="{94B4EAFD-A916-4B3D-A1AC-24BB13A1A3F3}" type="sibTrans" cxnId="{2B7A0CD5-120E-4A80-A24D-5BDD75D81A06}">
      <dgm:prSet/>
      <dgm:spPr/>
      <dgm:t>
        <a:bodyPr/>
        <a:lstStyle/>
        <a:p>
          <a:endParaRPr lang="en-US"/>
        </a:p>
      </dgm:t>
    </dgm:pt>
    <dgm:pt modelId="{3F81B0A0-961F-4C87-9C77-21DDBD4DDF3E}">
      <dgm:prSet/>
      <dgm:spPr/>
      <dgm:t>
        <a:bodyPr/>
        <a:lstStyle/>
        <a:p>
          <a:r>
            <a:rPr lang="en-GB"/>
            <a:t>Distress – negative stress</a:t>
          </a:r>
          <a:endParaRPr lang="en-US"/>
        </a:p>
      </dgm:t>
    </dgm:pt>
    <dgm:pt modelId="{2AD83807-4E89-4BF8-96AD-328B76EAD8C1}" type="parTrans" cxnId="{BAF328CE-88D2-41EA-AA95-5180F54D3C20}">
      <dgm:prSet/>
      <dgm:spPr/>
      <dgm:t>
        <a:bodyPr/>
        <a:lstStyle/>
        <a:p>
          <a:endParaRPr lang="en-US"/>
        </a:p>
      </dgm:t>
    </dgm:pt>
    <dgm:pt modelId="{49AF32AC-925D-425B-88CC-EE09BD4BCB6B}" type="sibTrans" cxnId="{BAF328CE-88D2-41EA-AA95-5180F54D3C20}">
      <dgm:prSet/>
      <dgm:spPr/>
      <dgm:t>
        <a:bodyPr/>
        <a:lstStyle/>
        <a:p>
          <a:endParaRPr lang="en-US"/>
        </a:p>
      </dgm:t>
    </dgm:pt>
    <dgm:pt modelId="{F99DB443-F7DF-4839-9839-2BD0F487092D}" type="pres">
      <dgm:prSet presAssocID="{C1B9751A-4F52-4B5A-B5CC-C1BA30B5118D}" presName="hierChild1" presStyleCnt="0">
        <dgm:presLayoutVars>
          <dgm:chPref val="1"/>
          <dgm:dir/>
          <dgm:animOne val="branch"/>
          <dgm:animLvl val="lvl"/>
          <dgm:resizeHandles/>
        </dgm:presLayoutVars>
      </dgm:prSet>
      <dgm:spPr/>
    </dgm:pt>
    <dgm:pt modelId="{645B6B46-FA6F-4B57-9CCE-28DB27A0579F}" type="pres">
      <dgm:prSet presAssocID="{2A934274-4117-4B5F-9675-2412B7B4A872}" presName="hierRoot1" presStyleCnt="0"/>
      <dgm:spPr/>
    </dgm:pt>
    <dgm:pt modelId="{483C3B19-2035-40AA-B81F-5DA845114E7A}" type="pres">
      <dgm:prSet presAssocID="{2A934274-4117-4B5F-9675-2412B7B4A872}" presName="composite" presStyleCnt="0"/>
      <dgm:spPr/>
    </dgm:pt>
    <dgm:pt modelId="{2FAE7289-4181-4DA4-9B64-0C54CA0602B6}" type="pres">
      <dgm:prSet presAssocID="{2A934274-4117-4B5F-9675-2412B7B4A872}" presName="background" presStyleLbl="node0" presStyleIdx="0" presStyleCnt="3"/>
      <dgm:spPr/>
    </dgm:pt>
    <dgm:pt modelId="{F255C631-F40C-494C-9CC2-03E15486662F}" type="pres">
      <dgm:prSet presAssocID="{2A934274-4117-4B5F-9675-2412B7B4A872}" presName="text" presStyleLbl="fgAcc0" presStyleIdx="0" presStyleCnt="3">
        <dgm:presLayoutVars>
          <dgm:chPref val="3"/>
        </dgm:presLayoutVars>
      </dgm:prSet>
      <dgm:spPr/>
    </dgm:pt>
    <dgm:pt modelId="{45A66986-8F5A-4AE9-9E8B-971F8EC6703A}" type="pres">
      <dgm:prSet presAssocID="{2A934274-4117-4B5F-9675-2412B7B4A872}" presName="hierChild2" presStyleCnt="0"/>
      <dgm:spPr/>
    </dgm:pt>
    <dgm:pt modelId="{2D4C0D51-8DC2-4E96-9BB8-413CEA63E6DD}" type="pres">
      <dgm:prSet presAssocID="{BDBEAE99-DADA-414E-A2EC-49A95564A47F}" presName="hierRoot1" presStyleCnt="0"/>
      <dgm:spPr/>
    </dgm:pt>
    <dgm:pt modelId="{56BA50C5-5D38-49BE-895D-ABFF6B3DDDCB}" type="pres">
      <dgm:prSet presAssocID="{BDBEAE99-DADA-414E-A2EC-49A95564A47F}" presName="composite" presStyleCnt="0"/>
      <dgm:spPr/>
    </dgm:pt>
    <dgm:pt modelId="{243170EB-B229-4570-B04F-6B01D9065323}" type="pres">
      <dgm:prSet presAssocID="{BDBEAE99-DADA-414E-A2EC-49A95564A47F}" presName="background" presStyleLbl="node0" presStyleIdx="1" presStyleCnt="3"/>
      <dgm:spPr/>
    </dgm:pt>
    <dgm:pt modelId="{E3502D87-D736-4E36-9DCC-1C6DE350EF47}" type="pres">
      <dgm:prSet presAssocID="{BDBEAE99-DADA-414E-A2EC-49A95564A47F}" presName="text" presStyleLbl="fgAcc0" presStyleIdx="1" presStyleCnt="3">
        <dgm:presLayoutVars>
          <dgm:chPref val="3"/>
        </dgm:presLayoutVars>
      </dgm:prSet>
      <dgm:spPr/>
    </dgm:pt>
    <dgm:pt modelId="{2876B4DB-CABE-41A3-ABB3-AEBEFFA473D4}" type="pres">
      <dgm:prSet presAssocID="{BDBEAE99-DADA-414E-A2EC-49A95564A47F}" presName="hierChild2" presStyleCnt="0"/>
      <dgm:spPr/>
    </dgm:pt>
    <dgm:pt modelId="{1DB21D5D-0C2F-4D28-8062-3A43647A1DD7}" type="pres">
      <dgm:prSet presAssocID="{3F81B0A0-961F-4C87-9C77-21DDBD4DDF3E}" presName="hierRoot1" presStyleCnt="0"/>
      <dgm:spPr/>
    </dgm:pt>
    <dgm:pt modelId="{47A4AAB0-828D-471C-B485-45AFCFD8C908}" type="pres">
      <dgm:prSet presAssocID="{3F81B0A0-961F-4C87-9C77-21DDBD4DDF3E}" presName="composite" presStyleCnt="0"/>
      <dgm:spPr/>
    </dgm:pt>
    <dgm:pt modelId="{28919D48-1E62-4102-9C0F-C75D3846B807}" type="pres">
      <dgm:prSet presAssocID="{3F81B0A0-961F-4C87-9C77-21DDBD4DDF3E}" presName="background" presStyleLbl="node0" presStyleIdx="2" presStyleCnt="3"/>
      <dgm:spPr/>
    </dgm:pt>
    <dgm:pt modelId="{5D4B372C-05A4-432C-8E09-DBD34A062542}" type="pres">
      <dgm:prSet presAssocID="{3F81B0A0-961F-4C87-9C77-21DDBD4DDF3E}" presName="text" presStyleLbl="fgAcc0" presStyleIdx="2" presStyleCnt="3">
        <dgm:presLayoutVars>
          <dgm:chPref val="3"/>
        </dgm:presLayoutVars>
      </dgm:prSet>
      <dgm:spPr/>
    </dgm:pt>
    <dgm:pt modelId="{4C8E2D5E-71B2-4C95-AF08-633ACB4884B5}" type="pres">
      <dgm:prSet presAssocID="{3F81B0A0-961F-4C87-9C77-21DDBD4DDF3E}" presName="hierChild2" presStyleCnt="0"/>
      <dgm:spPr/>
    </dgm:pt>
  </dgm:ptLst>
  <dgm:cxnLst>
    <dgm:cxn modelId="{8CC2F400-4F26-4598-88DE-A45D36506973}" srcId="{C1B9751A-4F52-4B5A-B5CC-C1BA30B5118D}" destId="{2A934274-4117-4B5F-9675-2412B7B4A872}" srcOrd="0" destOrd="0" parTransId="{63DCEF31-05B2-450A-A310-2A3E843A5CB6}" sibTransId="{22E2BAE9-162A-4F80-8558-B01DA463484F}"/>
    <dgm:cxn modelId="{A96E134C-AE10-440E-8D19-3E5BC924A906}" type="presOf" srcId="{3F81B0A0-961F-4C87-9C77-21DDBD4DDF3E}" destId="{5D4B372C-05A4-432C-8E09-DBD34A062542}" srcOrd="0" destOrd="0" presId="urn:microsoft.com/office/officeart/2005/8/layout/hierarchy1"/>
    <dgm:cxn modelId="{59F55358-06BD-4AD4-9615-9A9EC770E2AE}" type="presOf" srcId="{C1B9751A-4F52-4B5A-B5CC-C1BA30B5118D}" destId="{F99DB443-F7DF-4839-9839-2BD0F487092D}" srcOrd="0" destOrd="0" presId="urn:microsoft.com/office/officeart/2005/8/layout/hierarchy1"/>
    <dgm:cxn modelId="{BAF328CE-88D2-41EA-AA95-5180F54D3C20}" srcId="{C1B9751A-4F52-4B5A-B5CC-C1BA30B5118D}" destId="{3F81B0A0-961F-4C87-9C77-21DDBD4DDF3E}" srcOrd="2" destOrd="0" parTransId="{2AD83807-4E89-4BF8-96AD-328B76EAD8C1}" sibTransId="{49AF32AC-925D-425B-88CC-EE09BD4BCB6B}"/>
    <dgm:cxn modelId="{7D8EB5CE-76C5-45ED-AB92-45B28A9CE14F}" type="presOf" srcId="{2A934274-4117-4B5F-9675-2412B7B4A872}" destId="{F255C631-F40C-494C-9CC2-03E15486662F}" srcOrd="0" destOrd="0" presId="urn:microsoft.com/office/officeart/2005/8/layout/hierarchy1"/>
    <dgm:cxn modelId="{2B7A0CD5-120E-4A80-A24D-5BDD75D81A06}" srcId="{C1B9751A-4F52-4B5A-B5CC-C1BA30B5118D}" destId="{BDBEAE99-DADA-414E-A2EC-49A95564A47F}" srcOrd="1" destOrd="0" parTransId="{543C509F-C8F5-4CE4-B5BC-CDE730A91CA9}" sibTransId="{94B4EAFD-A916-4B3D-A1AC-24BB13A1A3F3}"/>
    <dgm:cxn modelId="{28C7DFF1-8EF3-4034-A468-F32FF56B8911}" type="presOf" srcId="{BDBEAE99-DADA-414E-A2EC-49A95564A47F}" destId="{E3502D87-D736-4E36-9DCC-1C6DE350EF47}" srcOrd="0" destOrd="0" presId="urn:microsoft.com/office/officeart/2005/8/layout/hierarchy1"/>
    <dgm:cxn modelId="{E5FBE307-84C6-492C-AE5D-00B086A4A168}" type="presParOf" srcId="{F99DB443-F7DF-4839-9839-2BD0F487092D}" destId="{645B6B46-FA6F-4B57-9CCE-28DB27A0579F}" srcOrd="0" destOrd="0" presId="urn:microsoft.com/office/officeart/2005/8/layout/hierarchy1"/>
    <dgm:cxn modelId="{4F65B4A8-387D-47A8-A45D-F90F3C5A0BA1}" type="presParOf" srcId="{645B6B46-FA6F-4B57-9CCE-28DB27A0579F}" destId="{483C3B19-2035-40AA-B81F-5DA845114E7A}" srcOrd="0" destOrd="0" presId="urn:microsoft.com/office/officeart/2005/8/layout/hierarchy1"/>
    <dgm:cxn modelId="{7B8726BD-B3D4-4FC8-8AB1-71F908D3589A}" type="presParOf" srcId="{483C3B19-2035-40AA-B81F-5DA845114E7A}" destId="{2FAE7289-4181-4DA4-9B64-0C54CA0602B6}" srcOrd="0" destOrd="0" presId="urn:microsoft.com/office/officeart/2005/8/layout/hierarchy1"/>
    <dgm:cxn modelId="{58F9BCEF-32E0-41F3-AC3F-14ED31AC1680}" type="presParOf" srcId="{483C3B19-2035-40AA-B81F-5DA845114E7A}" destId="{F255C631-F40C-494C-9CC2-03E15486662F}" srcOrd="1" destOrd="0" presId="urn:microsoft.com/office/officeart/2005/8/layout/hierarchy1"/>
    <dgm:cxn modelId="{4CEBF1FA-E44F-4618-A294-B6C333871804}" type="presParOf" srcId="{645B6B46-FA6F-4B57-9CCE-28DB27A0579F}" destId="{45A66986-8F5A-4AE9-9E8B-971F8EC6703A}" srcOrd="1" destOrd="0" presId="urn:microsoft.com/office/officeart/2005/8/layout/hierarchy1"/>
    <dgm:cxn modelId="{0D6B24A1-1F73-48E4-A1BA-9F60B62E6342}" type="presParOf" srcId="{F99DB443-F7DF-4839-9839-2BD0F487092D}" destId="{2D4C0D51-8DC2-4E96-9BB8-413CEA63E6DD}" srcOrd="1" destOrd="0" presId="urn:microsoft.com/office/officeart/2005/8/layout/hierarchy1"/>
    <dgm:cxn modelId="{C52821C9-8C2C-48DA-9187-F78FAFAFCF04}" type="presParOf" srcId="{2D4C0D51-8DC2-4E96-9BB8-413CEA63E6DD}" destId="{56BA50C5-5D38-49BE-895D-ABFF6B3DDDCB}" srcOrd="0" destOrd="0" presId="urn:microsoft.com/office/officeart/2005/8/layout/hierarchy1"/>
    <dgm:cxn modelId="{0C7CB4A7-EE01-46F6-9D0E-C1810EE60E60}" type="presParOf" srcId="{56BA50C5-5D38-49BE-895D-ABFF6B3DDDCB}" destId="{243170EB-B229-4570-B04F-6B01D9065323}" srcOrd="0" destOrd="0" presId="urn:microsoft.com/office/officeart/2005/8/layout/hierarchy1"/>
    <dgm:cxn modelId="{30605AC9-4E5A-40E9-A35B-646A970AB4CE}" type="presParOf" srcId="{56BA50C5-5D38-49BE-895D-ABFF6B3DDDCB}" destId="{E3502D87-D736-4E36-9DCC-1C6DE350EF47}" srcOrd="1" destOrd="0" presId="urn:microsoft.com/office/officeart/2005/8/layout/hierarchy1"/>
    <dgm:cxn modelId="{3E4F224C-1755-47DF-B299-C0719846425A}" type="presParOf" srcId="{2D4C0D51-8DC2-4E96-9BB8-413CEA63E6DD}" destId="{2876B4DB-CABE-41A3-ABB3-AEBEFFA473D4}" srcOrd="1" destOrd="0" presId="urn:microsoft.com/office/officeart/2005/8/layout/hierarchy1"/>
    <dgm:cxn modelId="{5C5A36A1-9F58-4F74-9FAC-DC3E4C0EAD3B}" type="presParOf" srcId="{F99DB443-F7DF-4839-9839-2BD0F487092D}" destId="{1DB21D5D-0C2F-4D28-8062-3A43647A1DD7}" srcOrd="2" destOrd="0" presId="urn:microsoft.com/office/officeart/2005/8/layout/hierarchy1"/>
    <dgm:cxn modelId="{2681EDDA-A8BF-408B-9425-837AC13236B4}" type="presParOf" srcId="{1DB21D5D-0C2F-4D28-8062-3A43647A1DD7}" destId="{47A4AAB0-828D-471C-B485-45AFCFD8C908}" srcOrd="0" destOrd="0" presId="urn:microsoft.com/office/officeart/2005/8/layout/hierarchy1"/>
    <dgm:cxn modelId="{E99E9592-C7E4-44BD-B11B-188456F2BCE6}" type="presParOf" srcId="{47A4AAB0-828D-471C-B485-45AFCFD8C908}" destId="{28919D48-1E62-4102-9C0F-C75D3846B807}" srcOrd="0" destOrd="0" presId="urn:microsoft.com/office/officeart/2005/8/layout/hierarchy1"/>
    <dgm:cxn modelId="{46A19A95-33DD-46AA-969F-AFA8A6DC020F}" type="presParOf" srcId="{47A4AAB0-828D-471C-B485-45AFCFD8C908}" destId="{5D4B372C-05A4-432C-8E09-DBD34A062542}" srcOrd="1" destOrd="0" presId="urn:microsoft.com/office/officeart/2005/8/layout/hierarchy1"/>
    <dgm:cxn modelId="{D0C75568-7CFA-484C-AC11-CC1D358DB92B}" type="presParOf" srcId="{1DB21D5D-0C2F-4D28-8062-3A43647A1DD7}" destId="{4C8E2D5E-71B2-4C95-AF08-633ACB4884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230632E-2D20-4D38-AFC0-00AF1FE5793F}" type="doc">
      <dgm:prSet loTypeId="urn:microsoft.com/office/officeart/2005/8/layout/vProcess5" loCatId="process" qsTypeId="urn:microsoft.com/office/officeart/2005/8/quickstyle/simple1#2" qsCatId="simple" csTypeId="urn:microsoft.com/office/officeart/2005/8/colors/colorful2#3" csCatId="colorful"/>
      <dgm:spPr/>
      <dgm:t>
        <a:bodyPr/>
        <a:lstStyle/>
        <a:p>
          <a:endParaRPr lang="en-US"/>
        </a:p>
      </dgm:t>
    </dgm:pt>
    <dgm:pt modelId="{3A0552A4-6FE6-4BED-9CDF-F7C03A2ADC1E}">
      <dgm:prSet/>
      <dgm:spPr/>
      <dgm:t>
        <a:bodyPr/>
        <a:lstStyle/>
        <a:p>
          <a:r>
            <a:rPr lang="en-GB"/>
            <a:t>General Adaptation Syndrome</a:t>
          </a:r>
          <a:endParaRPr lang="en-US"/>
        </a:p>
      </dgm:t>
    </dgm:pt>
    <dgm:pt modelId="{9716F243-2AD3-4492-AAC8-32F458016C93}" type="parTrans" cxnId="{3308FAA2-886E-44D9-9A77-9C3BE6326FB9}">
      <dgm:prSet/>
      <dgm:spPr/>
      <dgm:t>
        <a:bodyPr/>
        <a:lstStyle/>
        <a:p>
          <a:endParaRPr lang="en-US"/>
        </a:p>
      </dgm:t>
    </dgm:pt>
    <dgm:pt modelId="{6951AEC2-F9E5-4F1A-93AB-C3B356637449}" type="sibTrans" cxnId="{3308FAA2-886E-44D9-9A77-9C3BE6326FB9}">
      <dgm:prSet/>
      <dgm:spPr/>
      <dgm:t>
        <a:bodyPr/>
        <a:lstStyle/>
        <a:p>
          <a:endParaRPr lang="en-US"/>
        </a:p>
      </dgm:t>
    </dgm:pt>
    <dgm:pt modelId="{D8D152B9-2DBF-439E-BA10-48EB7E520A08}">
      <dgm:prSet/>
      <dgm:spPr/>
      <dgm:t>
        <a:bodyPr/>
        <a:lstStyle/>
        <a:p>
          <a:r>
            <a:rPr lang="en-GB"/>
            <a:t>Alarm</a:t>
          </a:r>
          <a:endParaRPr lang="en-US"/>
        </a:p>
      </dgm:t>
    </dgm:pt>
    <dgm:pt modelId="{9A7036B6-9FDB-42FE-958D-233EE210A6F8}" type="parTrans" cxnId="{83A6CA5B-F814-49EE-87D4-BF299F215C40}">
      <dgm:prSet/>
      <dgm:spPr/>
      <dgm:t>
        <a:bodyPr/>
        <a:lstStyle/>
        <a:p>
          <a:endParaRPr lang="en-US"/>
        </a:p>
      </dgm:t>
    </dgm:pt>
    <dgm:pt modelId="{80F06F8D-3886-487A-8E7F-F4F86039C07B}" type="sibTrans" cxnId="{83A6CA5B-F814-49EE-87D4-BF299F215C40}">
      <dgm:prSet/>
      <dgm:spPr/>
      <dgm:t>
        <a:bodyPr/>
        <a:lstStyle/>
        <a:p>
          <a:endParaRPr lang="en-US"/>
        </a:p>
      </dgm:t>
    </dgm:pt>
    <dgm:pt modelId="{B4FEDE6E-3C3E-4D9D-9529-C5C23E020DA1}">
      <dgm:prSet/>
      <dgm:spPr/>
      <dgm:t>
        <a:bodyPr/>
        <a:lstStyle/>
        <a:p>
          <a:r>
            <a:rPr lang="en-GB"/>
            <a:t>Resistance</a:t>
          </a:r>
          <a:endParaRPr lang="en-US"/>
        </a:p>
      </dgm:t>
    </dgm:pt>
    <dgm:pt modelId="{206928C5-C314-4982-B27E-E7BAF12468FA}" type="parTrans" cxnId="{08E10212-B412-43F2-AF33-170390AA11DD}">
      <dgm:prSet/>
      <dgm:spPr/>
      <dgm:t>
        <a:bodyPr/>
        <a:lstStyle/>
        <a:p>
          <a:endParaRPr lang="en-US"/>
        </a:p>
      </dgm:t>
    </dgm:pt>
    <dgm:pt modelId="{73558930-1FB1-4F9A-BDCD-A4052F113A64}" type="sibTrans" cxnId="{08E10212-B412-43F2-AF33-170390AA11DD}">
      <dgm:prSet/>
      <dgm:spPr/>
      <dgm:t>
        <a:bodyPr/>
        <a:lstStyle/>
        <a:p>
          <a:endParaRPr lang="en-US"/>
        </a:p>
      </dgm:t>
    </dgm:pt>
    <dgm:pt modelId="{EED3AD92-F24B-451A-A0D7-06A3F60409EC}">
      <dgm:prSet/>
      <dgm:spPr/>
      <dgm:t>
        <a:bodyPr/>
        <a:lstStyle/>
        <a:p>
          <a:r>
            <a:rPr lang="en-GB"/>
            <a:t>Exhaustion</a:t>
          </a:r>
          <a:endParaRPr lang="en-US"/>
        </a:p>
      </dgm:t>
    </dgm:pt>
    <dgm:pt modelId="{B0524964-0190-4921-B713-21F9D46F7582}" type="parTrans" cxnId="{322F167F-5770-4A58-970E-12FAB6655DD0}">
      <dgm:prSet/>
      <dgm:spPr/>
      <dgm:t>
        <a:bodyPr/>
        <a:lstStyle/>
        <a:p>
          <a:endParaRPr lang="en-US"/>
        </a:p>
      </dgm:t>
    </dgm:pt>
    <dgm:pt modelId="{95493212-534E-47FE-8628-D75241E85AA4}" type="sibTrans" cxnId="{322F167F-5770-4A58-970E-12FAB6655DD0}">
      <dgm:prSet/>
      <dgm:spPr/>
      <dgm:t>
        <a:bodyPr/>
        <a:lstStyle/>
        <a:p>
          <a:endParaRPr lang="en-US"/>
        </a:p>
      </dgm:t>
    </dgm:pt>
    <dgm:pt modelId="{AEDF519B-226D-45A0-8F79-2FB4C6DD249E}" type="pres">
      <dgm:prSet presAssocID="{F230632E-2D20-4D38-AFC0-00AF1FE5793F}" presName="outerComposite" presStyleCnt="0">
        <dgm:presLayoutVars>
          <dgm:chMax val="5"/>
          <dgm:dir/>
          <dgm:resizeHandles val="exact"/>
        </dgm:presLayoutVars>
      </dgm:prSet>
      <dgm:spPr/>
    </dgm:pt>
    <dgm:pt modelId="{22871DE0-D1DB-4A81-872C-E2B73A13B589}" type="pres">
      <dgm:prSet presAssocID="{F230632E-2D20-4D38-AFC0-00AF1FE5793F}" presName="dummyMaxCanvas" presStyleCnt="0">
        <dgm:presLayoutVars/>
      </dgm:prSet>
      <dgm:spPr/>
    </dgm:pt>
    <dgm:pt modelId="{6B602268-6B95-4B68-98F0-75FB4BB01D79}" type="pres">
      <dgm:prSet presAssocID="{F230632E-2D20-4D38-AFC0-00AF1FE5793F}" presName="FourNodes_1" presStyleLbl="node1" presStyleIdx="0" presStyleCnt="4">
        <dgm:presLayoutVars>
          <dgm:bulletEnabled val="1"/>
        </dgm:presLayoutVars>
      </dgm:prSet>
      <dgm:spPr/>
    </dgm:pt>
    <dgm:pt modelId="{150D5FB3-783C-499D-9326-9F55DA162BAE}" type="pres">
      <dgm:prSet presAssocID="{F230632E-2D20-4D38-AFC0-00AF1FE5793F}" presName="FourNodes_2" presStyleLbl="node1" presStyleIdx="1" presStyleCnt="4">
        <dgm:presLayoutVars>
          <dgm:bulletEnabled val="1"/>
        </dgm:presLayoutVars>
      </dgm:prSet>
      <dgm:spPr/>
    </dgm:pt>
    <dgm:pt modelId="{1852DA5E-88F4-4B31-BD01-71E3EB90E22F}" type="pres">
      <dgm:prSet presAssocID="{F230632E-2D20-4D38-AFC0-00AF1FE5793F}" presName="FourNodes_3" presStyleLbl="node1" presStyleIdx="2" presStyleCnt="4">
        <dgm:presLayoutVars>
          <dgm:bulletEnabled val="1"/>
        </dgm:presLayoutVars>
      </dgm:prSet>
      <dgm:spPr/>
    </dgm:pt>
    <dgm:pt modelId="{E16E4735-EEB1-4C93-822D-83F892535FC6}" type="pres">
      <dgm:prSet presAssocID="{F230632E-2D20-4D38-AFC0-00AF1FE5793F}" presName="FourNodes_4" presStyleLbl="node1" presStyleIdx="3" presStyleCnt="4">
        <dgm:presLayoutVars>
          <dgm:bulletEnabled val="1"/>
        </dgm:presLayoutVars>
      </dgm:prSet>
      <dgm:spPr/>
    </dgm:pt>
    <dgm:pt modelId="{1535B09B-212F-4CB3-80C6-0BEC9166B586}" type="pres">
      <dgm:prSet presAssocID="{F230632E-2D20-4D38-AFC0-00AF1FE5793F}" presName="FourConn_1-2" presStyleLbl="fgAccFollowNode1" presStyleIdx="0" presStyleCnt="3">
        <dgm:presLayoutVars>
          <dgm:bulletEnabled val="1"/>
        </dgm:presLayoutVars>
      </dgm:prSet>
      <dgm:spPr/>
    </dgm:pt>
    <dgm:pt modelId="{49B90150-A82D-4103-9C51-DF940B67CF90}" type="pres">
      <dgm:prSet presAssocID="{F230632E-2D20-4D38-AFC0-00AF1FE5793F}" presName="FourConn_2-3" presStyleLbl="fgAccFollowNode1" presStyleIdx="1" presStyleCnt="3">
        <dgm:presLayoutVars>
          <dgm:bulletEnabled val="1"/>
        </dgm:presLayoutVars>
      </dgm:prSet>
      <dgm:spPr/>
    </dgm:pt>
    <dgm:pt modelId="{D9F8FCC5-680F-4882-832A-913DFECE52CC}" type="pres">
      <dgm:prSet presAssocID="{F230632E-2D20-4D38-AFC0-00AF1FE5793F}" presName="FourConn_3-4" presStyleLbl="fgAccFollowNode1" presStyleIdx="2" presStyleCnt="3">
        <dgm:presLayoutVars>
          <dgm:bulletEnabled val="1"/>
        </dgm:presLayoutVars>
      </dgm:prSet>
      <dgm:spPr/>
    </dgm:pt>
    <dgm:pt modelId="{C1083017-86AC-4291-B9A1-019C93D63E29}" type="pres">
      <dgm:prSet presAssocID="{F230632E-2D20-4D38-AFC0-00AF1FE5793F}" presName="FourNodes_1_text" presStyleLbl="node1" presStyleIdx="3" presStyleCnt="4">
        <dgm:presLayoutVars>
          <dgm:bulletEnabled val="1"/>
        </dgm:presLayoutVars>
      </dgm:prSet>
      <dgm:spPr/>
    </dgm:pt>
    <dgm:pt modelId="{73DC5DD6-486A-4868-BEE9-99093129A59F}" type="pres">
      <dgm:prSet presAssocID="{F230632E-2D20-4D38-AFC0-00AF1FE5793F}" presName="FourNodes_2_text" presStyleLbl="node1" presStyleIdx="3" presStyleCnt="4">
        <dgm:presLayoutVars>
          <dgm:bulletEnabled val="1"/>
        </dgm:presLayoutVars>
      </dgm:prSet>
      <dgm:spPr/>
    </dgm:pt>
    <dgm:pt modelId="{1A9D386B-1231-4D61-9F95-4F67D5EBCAAE}" type="pres">
      <dgm:prSet presAssocID="{F230632E-2D20-4D38-AFC0-00AF1FE5793F}" presName="FourNodes_3_text" presStyleLbl="node1" presStyleIdx="3" presStyleCnt="4">
        <dgm:presLayoutVars>
          <dgm:bulletEnabled val="1"/>
        </dgm:presLayoutVars>
      </dgm:prSet>
      <dgm:spPr/>
    </dgm:pt>
    <dgm:pt modelId="{8E4E0A89-FB7B-4882-9A6A-531B3E0F1FEF}" type="pres">
      <dgm:prSet presAssocID="{F230632E-2D20-4D38-AFC0-00AF1FE5793F}" presName="FourNodes_4_text" presStyleLbl="node1" presStyleIdx="3" presStyleCnt="4">
        <dgm:presLayoutVars>
          <dgm:bulletEnabled val="1"/>
        </dgm:presLayoutVars>
      </dgm:prSet>
      <dgm:spPr/>
    </dgm:pt>
  </dgm:ptLst>
  <dgm:cxnLst>
    <dgm:cxn modelId="{72E64F0B-2E04-425F-859B-13BFA15C001C}" type="presOf" srcId="{6951AEC2-F9E5-4F1A-93AB-C3B356637449}" destId="{1535B09B-212F-4CB3-80C6-0BEC9166B586}" srcOrd="0" destOrd="0" presId="urn:microsoft.com/office/officeart/2005/8/layout/vProcess5"/>
    <dgm:cxn modelId="{08E10212-B412-43F2-AF33-170390AA11DD}" srcId="{F230632E-2D20-4D38-AFC0-00AF1FE5793F}" destId="{B4FEDE6E-3C3E-4D9D-9529-C5C23E020DA1}" srcOrd="2" destOrd="0" parTransId="{206928C5-C314-4982-B27E-E7BAF12468FA}" sibTransId="{73558930-1FB1-4F9A-BDCD-A4052F113A64}"/>
    <dgm:cxn modelId="{3B9FE41D-FDCA-48D7-80C8-6111FF695DEC}" type="presOf" srcId="{F230632E-2D20-4D38-AFC0-00AF1FE5793F}" destId="{AEDF519B-226D-45A0-8F79-2FB4C6DD249E}" srcOrd="0" destOrd="0" presId="urn:microsoft.com/office/officeart/2005/8/layout/vProcess5"/>
    <dgm:cxn modelId="{50567029-B0DD-4CFD-B3A2-50900D52B798}" type="presOf" srcId="{73558930-1FB1-4F9A-BDCD-A4052F113A64}" destId="{D9F8FCC5-680F-4882-832A-913DFECE52CC}" srcOrd="0" destOrd="0" presId="urn:microsoft.com/office/officeart/2005/8/layout/vProcess5"/>
    <dgm:cxn modelId="{6F6B0F38-99A0-4A88-A51E-3CBD4B2B53BE}" type="presOf" srcId="{EED3AD92-F24B-451A-A0D7-06A3F60409EC}" destId="{E16E4735-EEB1-4C93-822D-83F892535FC6}" srcOrd="0" destOrd="0" presId="urn:microsoft.com/office/officeart/2005/8/layout/vProcess5"/>
    <dgm:cxn modelId="{83A6CA5B-F814-49EE-87D4-BF299F215C40}" srcId="{F230632E-2D20-4D38-AFC0-00AF1FE5793F}" destId="{D8D152B9-2DBF-439E-BA10-48EB7E520A08}" srcOrd="1" destOrd="0" parTransId="{9A7036B6-9FDB-42FE-958D-233EE210A6F8}" sibTransId="{80F06F8D-3886-487A-8E7F-F4F86039C07B}"/>
    <dgm:cxn modelId="{58ECCD48-DF45-400D-968F-832A4FF592F5}" type="presOf" srcId="{EED3AD92-F24B-451A-A0D7-06A3F60409EC}" destId="{8E4E0A89-FB7B-4882-9A6A-531B3E0F1FEF}" srcOrd="1" destOrd="0" presId="urn:microsoft.com/office/officeart/2005/8/layout/vProcess5"/>
    <dgm:cxn modelId="{0EB0BA4C-1165-4B28-A116-C31C82058174}" type="presOf" srcId="{80F06F8D-3886-487A-8E7F-F4F86039C07B}" destId="{49B90150-A82D-4103-9C51-DF940B67CF90}" srcOrd="0" destOrd="0" presId="urn:microsoft.com/office/officeart/2005/8/layout/vProcess5"/>
    <dgm:cxn modelId="{322F167F-5770-4A58-970E-12FAB6655DD0}" srcId="{F230632E-2D20-4D38-AFC0-00AF1FE5793F}" destId="{EED3AD92-F24B-451A-A0D7-06A3F60409EC}" srcOrd="3" destOrd="0" parTransId="{B0524964-0190-4921-B713-21F9D46F7582}" sibTransId="{95493212-534E-47FE-8628-D75241E85AA4}"/>
    <dgm:cxn modelId="{C91D2A7F-A953-4F0C-A944-B7C7C35BA11C}" type="presOf" srcId="{3A0552A4-6FE6-4BED-9CDF-F7C03A2ADC1E}" destId="{C1083017-86AC-4291-B9A1-019C93D63E29}" srcOrd="1" destOrd="0" presId="urn:microsoft.com/office/officeart/2005/8/layout/vProcess5"/>
    <dgm:cxn modelId="{BA379893-3692-42AB-9948-6207993253C5}" type="presOf" srcId="{D8D152B9-2DBF-439E-BA10-48EB7E520A08}" destId="{150D5FB3-783C-499D-9326-9F55DA162BAE}" srcOrd="0" destOrd="0" presId="urn:microsoft.com/office/officeart/2005/8/layout/vProcess5"/>
    <dgm:cxn modelId="{DB11B4A0-9ADB-4C3D-80BF-9A613A21D65C}" type="presOf" srcId="{3A0552A4-6FE6-4BED-9CDF-F7C03A2ADC1E}" destId="{6B602268-6B95-4B68-98F0-75FB4BB01D79}" srcOrd="0" destOrd="0" presId="urn:microsoft.com/office/officeart/2005/8/layout/vProcess5"/>
    <dgm:cxn modelId="{3308FAA2-886E-44D9-9A77-9C3BE6326FB9}" srcId="{F230632E-2D20-4D38-AFC0-00AF1FE5793F}" destId="{3A0552A4-6FE6-4BED-9CDF-F7C03A2ADC1E}" srcOrd="0" destOrd="0" parTransId="{9716F243-2AD3-4492-AAC8-32F458016C93}" sibTransId="{6951AEC2-F9E5-4F1A-93AB-C3B356637449}"/>
    <dgm:cxn modelId="{427599D8-427B-4FAE-A8FE-F759EEEF6B66}" type="presOf" srcId="{D8D152B9-2DBF-439E-BA10-48EB7E520A08}" destId="{73DC5DD6-486A-4868-BEE9-99093129A59F}" srcOrd="1" destOrd="0" presId="urn:microsoft.com/office/officeart/2005/8/layout/vProcess5"/>
    <dgm:cxn modelId="{26B24FEF-05DB-42E5-9A2F-EE973BE6A698}" type="presOf" srcId="{B4FEDE6E-3C3E-4D9D-9529-C5C23E020DA1}" destId="{1A9D386B-1231-4D61-9F95-4F67D5EBCAAE}" srcOrd="1" destOrd="0" presId="urn:microsoft.com/office/officeart/2005/8/layout/vProcess5"/>
    <dgm:cxn modelId="{7D5116F5-6813-4B53-86C3-1539B3252A8D}" type="presOf" srcId="{B4FEDE6E-3C3E-4D9D-9529-C5C23E020DA1}" destId="{1852DA5E-88F4-4B31-BD01-71E3EB90E22F}" srcOrd="0" destOrd="0" presId="urn:microsoft.com/office/officeart/2005/8/layout/vProcess5"/>
    <dgm:cxn modelId="{8DD513B5-BC1F-434F-9F86-C4A832A5FDE6}" type="presParOf" srcId="{AEDF519B-226D-45A0-8F79-2FB4C6DD249E}" destId="{22871DE0-D1DB-4A81-872C-E2B73A13B589}" srcOrd="0" destOrd="0" presId="urn:microsoft.com/office/officeart/2005/8/layout/vProcess5"/>
    <dgm:cxn modelId="{35B70FB1-974C-4E03-9FAE-D7DE1F6BDA4F}" type="presParOf" srcId="{AEDF519B-226D-45A0-8F79-2FB4C6DD249E}" destId="{6B602268-6B95-4B68-98F0-75FB4BB01D79}" srcOrd="1" destOrd="0" presId="urn:microsoft.com/office/officeart/2005/8/layout/vProcess5"/>
    <dgm:cxn modelId="{77EFF1AF-83DA-498B-9ACE-C39076C8BE6E}" type="presParOf" srcId="{AEDF519B-226D-45A0-8F79-2FB4C6DD249E}" destId="{150D5FB3-783C-499D-9326-9F55DA162BAE}" srcOrd="2" destOrd="0" presId="urn:microsoft.com/office/officeart/2005/8/layout/vProcess5"/>
    <dgm:cxn modelId="{1CF44B79-F4D4-413B-8AB4-3371559632E9}" type="presParOf" srcId="{AEDF519B-226D-45A0-8F79-2FB4C6DD249E}" destId="{1852DA5E-88F4-4B31-BD01-71E3EB90E22F}" srcOrd="3" destOrd="0" presId="urn:microsoft.com/office/officeart/2005/8/layout/vProcess5"/>
    <dgm:cxn modelId="{5823A480-F812-449F-BF82-B8280946D5F8}" type="presParOf" srcId="{AEDF519B-226D-45A0-8F79-2FB4C6DD249E}" destId="{E16E4735-EEB1-4C93-822D-83F892535FC6}" srcOrd="4" destOrd="0" presId="urn:microsoft.com/office/officeart/2005/8/layout/vProcess5"/>
    <dgm:cxn modelId="{10121941-F5DD-4075-A9A7-78E60EF264F7}" type="presParOf" srcId="{AEDF519B-226D-45A0-8F79-2FB4C6DD249E}" destId="{1535B09B-212F-4CB3-80C6-0BEC9166B586}" srcOrd="5" destOrd="0" presId="urn:microsoft.com/office/officeart/2005/8/layout/vProcess5"/>
    <dgm:cxn modelId="{9CAD428D-506F-43AC-A68A-525880BB607A}" type="presParOf" srcId="{AEDF519B-226D-45A0-8F79-2FB4C6DD249E}" destId="{49B90150-A82D-4103-9C51-DF940B67CF90}" srcOrd="6" destOrd="0" presId="urn:microsoft.com/office/officeart/2005/8/layout/vProcess5"/>
    <dgm:cxn modelId="{0473C2A5-E60F-4AE2-9D72-534AAE4C9D31}" type="presParOf" srcId="{AEDF519B-226D-45A0-8F79-2FB4C6DD249E}" destId="{D9F8FCC5-680F-4882-832A-913DFECE52CC}" srcOrd="7" destOrd="0" presId="urn:microsoft.com/office/officeart/2005/8/layout/vProcess5"/>
    <dgm:cxn modelId="{1AFD1FE5-8EBE-4CAA-86FA-C8CC4C5CC8BD}" type="presParOf" srcId="{AEDF519B-226D-45A0-8F79-2FB4C6DD249E}" destId="{C1083017-86AC-4291-B9A1-019C93D63E29}" srcOrd="8" destOrd="0" presId="urn:microsoft.com/office/officeart/2005/8/layout/vProcess5"/>
    <dgm:cxn modelId="{10603991-FEFA-477F-88EB-443B2025812F}" type="presParOf" srcId="{AEDF519B-226D-45A0-8F79-2FB4C6DD249E}" destId="{73DC5DD6-486A-4868-BEE9-99093129A59F}" srcOrd="9" destOrd="0" presId="urn:microsoft.com/office/officeart/2005/8/layout/vProcess5"/>
    <dgm:cxn modelId="{57E34B9C-264C-4A24-8E4E-CA84FF350C91}" type="presParOf" srcId="{AEDF519B-226D-45A0-8F79-2FB4C6DD249E}" destId="{1A9D386B-1231-4D61-9F95-4F67D5EBCAAE}" srcOrd="10" destOrd="0" presId="urn:microsoft.com/office/officeart/2005/8/layout/vProcess5"/>
    <dgm:cxn modelId="{3C3EF0AB-0F72-4DB9-9567-DC7EB892DDFD}" type="presParOf" srcId="{AEDF519B-226D-45A0-8F79-2FB4C6DD249E}" destId="{8E4E0A89-FB7B-4882-9A6A-531B3E0F1FE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6251D4E-B0CA-4F50-B475-F8DA2E18C17E}" type="doc">
      <dgm:prSet loTypeId="urn:microsoft.com/office/officeart/2018/2/layout/IconVerticalSolidList" loCatId="icon" qsTypeId="urn:microsoft.com/office/officeart/2005/8/quickstyle/simple1#3" qsCatId="simple" csTypeId="urn:microsoft.com/office/officeart/2018/5/colors/Iconchunking_neutralbg_colorful1" csCatId="colorful" phldr="1"/>
      <dgm:spPr/>
      <dgm:t>
        <a:bodyPr/>
        <a:lstStyle/>
        <a:p>
          <a:endParaRPr lang="en-US"/>
        </a:p>
      </dgm:t>
    </dgm:pt>
    <dgm:pt modelId="{6F1EA3C6-B615-4BD9-8501-9C0CE4CBF2BE}">
      <dgm:prSet/>
      <dgm:spPr/>
      <dgm:t>
        <a:bodyPr/>
        <a:lstStyle/>
        <a:p>
          <a:r>
            <a:rPr lang="en-US"/>
            <a:t>What could be some short-term effects of stress?</a:t>
          </a:r>
        </a:p>
      </dgm:t>
    </dgm:pt>
    <dgm:pt modelId="{81941D71-B448-4205-B517-3AA4F7DB6128}" type="parTrans" cxnId="{2D7DC3A7-B62A-4836-BD84-93BFD34077BE}">
      <dgm:prSet/>
      <dgm:spPr/>
      <dgm:t>
        <a:bodyPr/>
        <a:lstStyle/>
        <a:p>
          <a:endParaRPr lang="en-US"/>
        </a:p>
      </dgm:t>
    </dgm:pt>
    <dgm:pt modelId="{07BFA7EA-B653-49BE-9C4D-5B72463B703A}" type="sibTrans" cxnId="{2D7DC3A7-B62A-4836-BD84-93BFD34077BE}">
      <dgm:prSet/>
      <dgm:spPr/>
      <dgm:t>
        <a:bodyPr/>
        <a:lstStyle/>
        <a:p>
          <a:endParaRPr lang="en-US"/>
        </a:p>
      </dgm:t>
    </dgm:pt>
    <dgm:pt modelId="{7EF42FBF-DC32-4F74-A876-0899FD7B9613}">
      <dgm:prSet/>
      <dgm:spPr/>
      <dgm:t>
        <a:bodyPr/>
        <a:lstStyle/>
        <a:p>
          <a:r>
            <a:rPr lang="en-US"/>
            <a:t>Burst of energy – why?</a:t>
          </a:r>
        </a:p>
      </dgm:t>
    </dgm:pt>
    <dgm:pt modelId="{70755265-0567-48F3-938E-367405C92873}" type="parTrans" cxnId="{F650B7A2-30ED-4159-BFA3-538073D3DD6F}">
      <dgm:prSet/>
      <dgm:spPr/>
      <dgm:t>
        <a:bodyPr/>
        <a:lstStyle/>
        <a:p>
          <a:endParaRPr lang="en-US"/>
        </a:p>
      </dgm:t>
    </dgm:pt>
    <dgm:pt modelId="{2591F1DC-F63F-45D3-A671-3B04B6E44E8B}" type="sibTrans" cxnId="{F650B7A2-30ED-4159-BFA3-538073D3DD6F}">
      <dgm:prSet/>
      <dgm:spPr/>
      <dgm:t>
        <a:bodyPr/>
        <a:lstStyle/>
        <a:p>
          <a:endParaRPr lang="en-US"/>
        </a:p>
      </dgm:t>
    </dgm:pt>
    <dgm:pt modelId="{BBFAF028-5329-4F4E-B2EF-E6DF21D0C124}">
      <dgm:prSet/>
      <dgm:spPr/>
      <dgm:t>
        <a:bodyPr/>
        <a:lstStyle/>
        <a:p>
          <a:r>
            <a:rPr lang="en-US"/>
            <a:t>Often occurs during fight or flight.</a:t>
          </a:r>
        </a:p>
      </dgm:t>
    </dgm:pt>
    <dgm:pt modelId="{B7B61E8B-CE78-4C60-9C5C-89F5FDB2DC6E}" type="parTrans" cxnId="{BC8964B4-9CC3-4C92-8773-A0D489C52488}">
      <dgm:prSet/>
      <dgm:spPr/>
      <dgm:t>
        <a:bodyPr/>
        <a:lstStyle/>
        <a:p>
          <a:endParaRPr lang="en-US"/>
        </a:p>
      </dgm:t>
    </dgm:pt>
    <dgm:pt modelId="{E557F5C7-5920-4E93-A454-092581D62797}" type="sibTrans" cxnId="{BC8964B4-9CC3-4C92-8773-A0D489C52488}">
      <dgm:prSet/>
      <dgm:spPr/>
      <dgm:t>
        <a:bodyPr/>
        <a:lstStyle/>
        <a:p>
          <a:endParaRPr lang="en-US"/>
        </a:p>
      </dgm:t>
    </dgm:pt>
    <dgm:pt modelId="{D00F3899-803E-4C77-A7D2-9C419AE12332}">
      <dgm:prSet/>
      <dgm:spPr/>
      <dgm:t>
        <a:bodyPr/>
        <a:lstStyle/>
        <a:p>
          <a:r>
            <a:rPr lang="en-US"/>
            <a:t>Very different from long-term stress.</a:t>
          </a:r>
        </a:p>
      </dgm:t>
    </dgm:pt>
    <dgm:pt modelId="{D3ED1F37-3FEE-4FC0-AC94-5DC0E41CC405}" type="parTrans" cxnId="{85D533FB-63B8-48C7-A5F8-39E9166CA3C2}">
      <dgm:prSet/>
      <dgm:spPr/>
      <dgm:t>
        <a:bodyPr/>
        <a:lstStyle/>
        <a:p>
          <a:endParaRPr lang="en-US"/>
        </a:p>
      </dgm:t>
    </dgm:pt>
    <dgm:pt modelId="{C50E5326-1D00-4E62-83AA-D971381ED2EF}" type="sibTrans" cxnId="{85D533FB-63B8-48C7-A5F8-39E9166CA3C2}">
      <dgm:prSet/>
      <dgm:spPr/>
      <dgm:t>
        <a:bodyPr/>
        <a:lstStyle/>
        <a:p>
          <a:endParaRPr lang="en-US"/>
        </a:p>
      </dgm:t>
    </dgm:pt>
    <dgm:pt modelId="{99BACF84-5740-48B3-8B83-D561316FAEB1}" type="pres">
      <dgm:prSet presAssocID="{66251D4E-B0CA-4F50-B475-F8DA2E18C17E}" presName="root" presStyleCnt="0">
        <dgm:presLayoutVars>
          <dgm:dir/>
          <dgm:resizeHandles val="exact"/>
        </dgm:presLayoutVars>
      </dgm:prSet>
      <dgm:spPr/>
    </dgm:pt>
    <dgm:pt modelId="{D10747AD-8A9A-4D50-B6F9-8BBADC7984CA}" type="pres">
      <dgm:prSet presAssocID="{6F1EA3C6-B615-4BD9-8501-9C0CE4CBF2BE}" presName="compNode" presStyleCnt="0"/>
      <dgm:spPr/>
    </dgm:pt>
    <dgm:pt modelId="{BE8168C2-41E7-402C-A16A-2C3A09D768A5}" type="pres">
      <dgm:prSet presAssocID="{6F1EA3C6-B615-4BD9-8501-9C0CE4CBF2BE}" presName="bgRect" presStyleLbl="bgShp" presStyleIdx="0" presStyleCnt="4"/>
      <dgm:spPr/>
    </dgm:pt>
    <dgm:pt modelId="{DC72771A-C982-44EE-8F7F-8F1A5789E493}" type="pres">
      <dgm:prSet presAssocID="{6F1EA3C6-B615-4BD9-8501-9C0CE4CBF2B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CA24E4A0-7BC6-49CD-9821-404DAE0E1905}" type="pres">
      <dgm:prSet presAssocID="{6F1EA3C6-B615-4BD9-8501-9C0CE4CBF2BE}" presName="spaceRect" presStyleCnt="0"/>
      <dgm:spPr/>
    </dgm:pt>
    <dgm:pt modelId="{7C218419-0062-4F22-8198-3832D4DDABCA}" type="pres">
      <dgm:prSet presAssocID="{6F1EA3C6-B615-4BD9-8501-9C0CE4CBF2BE}" presName="parTx" presStyleLbl="revTx" presStyleIdx="0" presStyleCnt="4">
        <dgm:presLayoutVars>
          <dgm:chMax val="0"/>
          <dgm:chPref val="0"/>
        </dgm:presLayoutVars>
      </dgm:prSet>
      <dgm:spPr/>
    </dgm:pt>
    <dgm:pt modelId="{54667E23-B425-4885-A254-7BAD767501B1}" type="pres">
      <dgm:prSet presAssocID="{07BFA7EA-B653-49BE-9C4D-5B72463B703A}" presName="sibTrans" presStyleCnt="0"/>
      <dgm:spPr/>
    </dgm:pt>
    <dgm:pt modelId="{65FC75BE-CB11-45EC-B921-75B76B42831B}" type="pres">
      <dgm:prSet presAssocID="{7EF42FBF-DC32-4F74-A876-0899FD7B9613}" presName="compNode" presStyleCnt="0"/>
      <dgm:spPr/>
    </dgm:pt>
    <dgm:pt modelId="{F4EF3499-40FB-4DF1-9244-C78FC9F457E4}" type="pres">
      <dgm:prSet presAssocID="{7EF42FBF-DC32-4F74-A876-0899FD7B9613}" presName="bgRect" presStyleLbl="bgShp" presStyleIdx="1" presStyleCnt="4"/>
      <dgm:spPr/>
    </dgm:pt>
    <dgm:pt modelId="{A375CB9C-7C5D-4F7A-BADD-30702E12F910}" type="pres">
      <dgm:prSet presAssocID="{7EF42FBF-DC32-4F74-A876-0899FD7B961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plosion"/>
        </a:ext>
      </dgm:extLst>
    </dgm:pt>
    <dgm:pt modelId="{1FEFD2EB-4595-4A5F-9006-0E2AB5A6610B}" type="pres">
      <dgm:prSet presAssocID="{7EF42FBF-DC32-4F74-A876-0899FD7B9613}" presName="spaceRect" presStyleCnt="0"/>
      <dgm:spPr/>
    </dgm:pt>
    <dgm:pt modelId="{1A44CDA8-38F8-412A-A6CB-143491E299C2}" type="pres">
      <dgm:prSet presAssocID="{7EF42FBF-DC32-4F74-A876-0899FD7B9613}" presName="parTx" presStyleLbl="revTx" presStyleIdx="1" presStyleCnt="4">
        <dgm:presLayoutVars>
          <dgm:chMax val="0"/>
          <dgm:chPref val="0"/>
        </dgm:presLayoutVars>
      </dgm:prSet>
      <dgm:spPr/>
    </dgm:pt>
    <dgm:pt modelId="{F932FBEB-4F3C-4103-8B1A-1841A6E49043}" type="pres">
      <dgm:prSet presAssocID="{2591F1DC-F63F-45D3-A671-3B04B6E44E8B}" presName="sibTrans" presStyleCnt="0"/>
      <dgm:spPr/>
    </dgm:pt>
    <dgm:pt modelId="{10E2AF0B-35B2-4814-B098-4BF0B04F4426}" type="pres">
      <dgm:prSet presAssocID="{BBFAF028-5329-4F4E-B2EF-E6DF21D0C124}" presName="compNode" presStyleCnt="0"/>
      <dgm:spPr/>
    </dgm:pt>
    <dgm:pt modelId="{53994DCD-3246-4F71-AABB-0735A186C06D}" type="pres">
      <dgm:prSet presAssocID="{BBFAF028-5329-4F4E-B2EF-E6DF21D0C124}" presName="bgRect" presStyleLbl="bgShp" presStyleIdx="2" presStyleCnt="4"/>
      <dgm:spPr/>
    </dgm:pt>
    <dgm:pt modelId="{0EB768AB-3C59-4B00-94F6-2F1081B4D9AF}" type="pres">
      <dgm:prSet presAssocID="{BBFAF028-5329-4F4E-B2EF-E6DF21D0C12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licopter"/>
        </a:ext>
      </dgm:extLst>
    </dgm:pt>
    <dgm:pt modelId="{6F172EC8-F80C-41E0-9C47-B5D03B910C98}" type="pres">
      <dgm:prSet presAssocID="{BBFAF028-5329-4F4E-B2EF-E6DF21D0C124}" presName="spaceRect" presStyleCnt="0"/>
      <dgm:spPr/>
    </dgm:pt>
    <dgm:pt modelId="{06D54D3B-748A-4A6F-90A0-D7B743A55C73}" type="pres">
      <dgm:prSet presAssocID="{BBFAF028-5329-4F4E-B2EF-E6DF21D0C124}" presName="parTx" presStyleLbl="revTx" presStyleIdx="2" presStyleCnt="4">
        <dgm:presLayoutVars>
          <dgm:chMax val="0"/>
          <dgm:chPref val="0"/>
        </dgm:presLayoutVars>
      </dgm:prSet>
      <dgm:spPr/>
    </dgm:pt>
    <dgm:pt modelId="{9E1C3DE6-1EA3-48BF-A587-D3D6DF41E08A}" type="pres">
      <dgm:prSet presAssocID="{E557F5C7-5920-4E93-A454-092581D62797}" presName="sibTrans" presStyleCnt="0"/>
      <dgm:spPr/>
    </dgm:pt>
    <dgm:pt modelId="{E3563134-4DB2-4DA0-AA3D-99E7149C6DAA}" type="pres">
      <dgm:prSet presAssocID="{D00F3899-803E-4C77-A7D2-9C419AE12332}" presName="compNode" presStyleCnt="0"/>
      <dgm:spPr/>
    </dgm:pt>
    <dgm:pt modelId="{D3FC0DD5-D9BA-4C9A-9E8E-3CEF78D5BB01}" type="pres">
      <dgm:prSet presAssocID="{D00F3899-803E-4C77-A7D2-9C419AE12332}" presName="bgRect" presStyleLbl="bgShp" presStyleIdx="3" presStyleCnt="4"/>
      <dgm:spPr/>
    </dgm:pt>
    <dgm:pt modelId="{784826EB-44D5-46ED-A8BA-62F8CA15BDEB}" type="pres">
      <dgm:prSet presAssocID="{D00F3899-803E-4C77-A7D2-9C419AE1233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shbowl"/>
        </a:ext>
      </dgm:extLst>
    </dgm:pt>
    <dgm:pt modelId="{0F1C3C8D-4074-4B53-AB43-05BEDC5C945B}" type="pres">
      <dgm:prSet presAssocID="{D00F3899-803E-4C77-A7D2-9C419AE12332}" presName="spaceRect" presStyleCnt="0"/>
      <dgm:spPr/>
    </dgm:pt>
    <dgm:pt modelId="{F0174E5E-B456-4664-952D-530ECDC66807}" type="pres">
      <dgm:prSet presAssocID="{D00F3899-803E-4C77-A7D2-9C419AE12332}" presName="parTx" presStyleLbl="revTx" presStyleIdx="3" presStyleCnt="4">
        <dgm:presLayoutVars>
          <dgm:chMax val="0"/>
          <dgm:chPref val="0"/>
        </dgm:presLayoutVars>
      </dgm:prSet>
      <dgm:spPr/>
    </dgm:pt>
  </dgm:ptLst>
  <dgm:cxnLst>
    <dgm:cxn modelId="{9A871A1F-F9CA-4662-9EC3-2CF6BD6A669F}" type="presOf" srcId="{BBFAF028-5329-4F4E-B2EF-E6DF21D0C124}" destId="{06D54D3B-748A-4A6F-90A0-D7B743A55C73}" srcOrd="0" destOrd="0" presId="urn:microsoft.com/office/officeart/2018/2/layout/IconVerticalSolidList"/>
    <dgm:cxn modelId="{268E4825-7F5E-493F-88F2-31D41B9872AB}" type="presOf" srcId="{66251D4E-B0CA-4F50-B475-F8DA2E18C17E}" destId="{99BACF84-5740-48B3-8B83-D561316FAEB1}" srcOrd="0" destOrd="0" presId="urn:microsoft.com/office/officeart/2018/2/layout/IconVerticalSolidList"/>
    <dgm:cxn modelId="{1DBB3D5C-5F47-4ED4-8788-C549CC07651D}" type="presOf" srcId="{D00F3899-803E-4C77-A7D2-9C419AE12332}" destId="{F0174E5E-B456-4664-952D-530ECDC66807}" srcOrd="0" destOrd="0" presId="urn:microsoft.com/office/officeart/2018/2/layout/IconVerticalSolidList"/>
    <dgm:cxn modelId="{38D41153-3006-411C-9980-834225E6D3F1}" type="presOf" srcId="{7EF42FBF-DC32-4F74-A876-0899FD7B9613}" destId="{1A44CDA8-38F8-412A-A6CB-143491E299C2}" srcOrd="0" destOrd="0" presId="urn:microsoft.com/office/officeart/2018/2/layout/IconVerticalSolidList"/>
    <dgm:cxn modelId="{F650B7A2-30ED-4159-BFA3-538073D3DD6F}" srcId="{66251D4E-B0CA-4F50-B475-F8DA2E18C17E}" destId="{7EF42FBF-DC32-4F74-A876-0899FD7B9613}" srcOrd="1" destOrd="0" parTransId="{70755265-0567-48F3-938E-367405C92873}" sibTransId="{2591F1DC-F63F-45D3-A671-3B04B6E44E8B}"/>
    <dgm:cxn modelId="{2D7DC3A7-B62A-4836-BD84-93BFD34077BE}" srcId="{66251D4E-B0CA-4F50-B475-F8DA2E18C17E}" destId="{6F1EA3C6-B615-4BD9-8501-9C0CE4CBF2BE}" srcOrd="0" destOrd="0" parTransId="{81941D71-B448-4205-B517-3AA4F7DB6128}" sibTransId="{07BFA7EA-B653-49BE-9C4D-5B72463B703A}"/>
    <dgm:cxn modelId="{BC8964B4-9CC3-4C92-8773-A0D489C52488}" srcId="{66251D4E-B0CA-4F50-B475-F8DA2E18C17E}" destId="{BBFAF028-5329-4F4E-B2EF-E6DF21D0C124}" srcOrd="2" destOrd="0" parTransId="{B7B61E8B-CE78-4C60-9C5C-89F5FDB2DC6E}" sibTransId="{E557F5C7-5920-4E93-A454-092581D62797}"/>
    <dgm:cxn modelId="{7D54AAEB-CB3D-47B1-8E07-596B02B645AF}" type="presOf" srcId="{6F1EA3C6-B615-4BD9-8501-9C0CE4CBF2BE}" destId="{7C218419-0062-4F22-8198-3832D4DDABCA}" srcOrd="0" destOrd="0" presId="urn:microsoft.com/office/officeart/2018/2/layout/IconVerticalSolidList"/>
    <dgm:cxn modelId="{85D533FB-63B8-48C7-A5F8-39E9166CA3C2}" srcId="{66251D4E-B0CA-4F50-B475-F8DA2E18C17E}" destId="{D00F3899-803E-4C77-A7D2-9C419AE12332}" srcOrd="3" destOrd="0" parTransId="{D3ED1F37-3FEE-4FC0-AC94-5DC0E41CC405}" sibTransId="{C50E5326-1D00-4E62-83AA-D971381ED2EF}"/>
    <dgm:cxn modelId="{79D3CAA0-154D-4990-A67F-DB922D9F0DB6}" type="presParOf" srcId="{99BACF84-5740-48B3-8B83-D561316FAEB1}" destId="{D10747AD-8A9A-4D50-B6F9-8BBADC7984CA}" srcOrd="0" destOrd="0" presId="urn:microsoft.com/office/officeart/2018/2/layout/IconVerticalSolidList"/>
    <dgm:cxn modelId="{CCCDEDB8-3FD7-41CE-8716-6EF21FD7B589}" type="presParOf" srcId="{D10747AD-8A9A-4D50-B6F9-8BBADC7984CA}" destId="{BE8168C2-41E7-402C-A16A-2C3A09D768A5}" srcOrd="0" destOrd="0" presId="urn:microsoft.com/office/officeart/2018/2/layout/IconVerticalSolidList"/>
    <dgm:cxn modelId="{9E882348-3885-4C67-AB76-CAB519A3272F}" type="presParOf" srcId="{D10747AD-8A9A-4D50-B6F9-8BBADC7984CA}" destId="{DC72771A-C982-44EE-8F7F-8F1A5789E493}" srcOrd="1" destOrd="0" presId="urn:microsoft.com/office/officeart/2018/2/layout/IconVerticalSolidList"/>
    <dgm:cxn modelId="{B7A36CC3-86BB-49C0-B3D4-81321628DCAF}" type="presParOf" srcId="{D10747AD-8A9A-4D50-B6F9-8BBADC7984CA}" destId="{CA24E4A0-7BC6-49CD-9821-404DAE0E1905}" srcOrd="2" destOrd="0" presId="urn:microsoft.com/office/officeart/2018/2/layout/IconVerticalSolidList"/>
    <dgm:cxn modelId="{7E106613-83A9-4871-87F9-FEBFF7C29DAC}" type="presParOf" srcId="{D10747AD-8A9A-4D50-B6F9-8BBADC7984CA}" destId="{7C218419-0062-4F22-8198-3832D4DDABCA}" srcOrd="3" destOrd="0" presId="urn:microsoft.com/office/officeart/2018/2/layout/IconVerticalSolidList"/>
    <dgm:cxn modelId="{558D38C2-76A3-4762-88C9-ED9FB658B2C4}" type="presParOf" srcId="{99BACF84-5740-48B3-8B83-D561316FAEB1}" destId="{54667E23-B425-4885-A254-7BAD767501B1}" srcOrd="1" destOrd="0" presId="urn:microsoft.com/office/officeart/2018/2/layout/IconVerticalSolidList"/>
    <dgm:cxn modelId="{A4EDE50C-6367-4D0F-B60C-845AB183AF69}" type="presParOf" srcId="{99BACF84-5740-48B3-8B83-D561316FAEB1}" destId="{65FC75BE-CB11-45EC-B921-75B76B42831B}" srcOrd="2" destOrd="0" presId="urn:microsoft.com/office/officeart/2018/2/layout/IconVerticalSolidList"/>
    <dgm:cxn modelId="{4C8D4026-3D2E-4590-B547-9B53497A03B5}" type="presParOf" srcId="{65FC75BE-CB11-45EC-B921-75B76B42831B}" destId="{F4EF3499-40FB-4DF1-9244-C78FC9F457E4}" srcOrd="0" destOrd="0" presId="urn:microsoft.com/office/officeart/2018/2/layout/IconVerticalSolidList"/>
    <dgm:cxn modelId="{EF050C53-383F-4023-B71B-FD2667B35ABC}" type="presParOf" srcId="{65FC75BE-CB11-45EC-B921-75B76B42831B}" destId="{A375CB9C-7C5D-4F7A-BADD-30702E12F910}" srcOrd="1" destOrd="0" presId="urn:microsoft.com/office/officeart/2018/2/layout/IconVerticalSolidList"/>
    <dgm:cxn modelId="{4C00C531-0C2B-42C7-A5CD-10B269C11F76}" type="presParOf" srcId="{65FC75BE-CB11-45EC-B921-75B76B42831B}" destId="{1FEFD2EB-4595-4A5F-9006-0E2AB5A6610B}" srcOrd="2" destOrd="0" presId="urn:microsoft.com/office/officeart/2018/2/layout/IconVerticalSolidList"/>
    <dgm:cxn modelId="{644190B6-48B5-4328-9733-49F8473F6F44}" type="presParOf" srcId="{65FC75BE-CB11-45EC-B921-75B76B42831B}" destId="{1A44CDA8-38F8-412A-A6CB-143491E299C2}" srcOrd="3" destOrd="0" presId="urn:microsoft.com/office/officeart/2018/2/layout/IconVerticalSolidList"/>
    <dgm:cxn modelId="{1E1912D2-6EC9-4FCB-A608-EF8DCFF3A1F4}" type="presParOf" srcId="{99BACF84-5740-48B3-8B83-D561316FAEB1}" destId="{F932FBEB-4F3C-4103-8B1A-1841A6E49043}" srcOrd="3" destOrd="0" presId="urn:microsoft.com/office/officeart/2018/2/layout/IconVerticalSolidList"/>
    <dgm:cxn modelId="{6D044219-C40A-4DE4-9365-0296FDACBCEF}" type="presParOf" srcId="{99BACF84-5740-48B3-8B83-D561316FAEB1}" destId="{10E2AF0B-35B2-4814-B098-4BF0B04F4426}" srcOrd="4" destOrd="0" presId="urn:microsoft.com/office/officeart/2018/2/layout/IconVerticalSolidList"/>
    <dgm:cxn modelId="{6F341F4B-6FA0-4436-AC89-BE1482226D57}" type="presParOf" srcId="{10E2AF0B-35B2-4814-B098-4BF0B04F4426}" destId="{53994DCD-3246-4F71-AABB-0735A186C06D}" srcOrd="0" destOrd="0" presId="urn:microsoft.com/office/officeart/2018/2/layout/IconVerticalSolidList"/>
    <dgm:cxn modelId="{F52CAF27-447D-43FF-8F9E-6FD338730F8A}" type="presParOf" srcId="{10E2AF0B-35B2-4814-B098-4BF0B04F4426}" destId="{0EB768AB-3C59-4B00-94F6-2F1081B4D9AF}" srcOrd="1" destOrd="0" presId="urn:microsoft.com/office/officeart/2018/2/layout/IconVerticalSolidList"/>
    <dgm:cxn modelId="{1D5C1A1C-256B-4388-B4C2-3CD0FCBD3D28}" type="presParOf" srcId="{10E2AF0B-35B2-4814-B098-4BF0B04F4426}" destId="{6F172EC8-F80C-41E0-9C47-B5D03B910C98}" srcOrd="2" destOrd="0" presId="urn:microsoft.com/office/officeart/2018/2/layout/IconVerticalSolidList"/>
    <dgm:cxn modelId="{25F2AEB1-A495-49FA-A637-7D3D23EBABE6}" type="presParOf" srcId="{10E2AF0B-35B2-4814-B098-4BF0B04F4426}" destId="{06D54D3B-748A-4A6F-90A0-D7B743A55C73}" srcOrd="3" destOrd="0" presId="urn:microsoft.com/office/officeart/2018/2/layout/IconVerticalSolidList"/>
    <dgm:cxn modelId="{5C0C2E23-CF30-47D1-88A0-3A729C43FDF5}" type="presParOf" srcId="{99BACF84-5740-48B3-8B83-D561316FAEB1}" destId="{9E1C3DE6-1EA3-48BF-A587-D3D6DF41E08A}" srcOrd="5" destOrd="0" presId="urn:microsoft.com/office/officeart/2018/2/layout/IconVerticalSolidList"/>
    <dgm:cxn modelId="{455C7C93-A0E2-4D39-A767-2DBAF84BA0DF}" type="presParOf" srcId="{99BACF84-5740-48B3-8B83-D561316FAEB1}" destId="{E3563134-4DB2-4DA0-AA3D-99E7149C6DAA}" srcOrd="6" destOrd="0" presId="urn:microsoft.com/office/officeart/2018/2/layout/IconVerticalSolidList"/>
    <dgm:cxn modelId="{5F0DCC8C-8D09-4765-8A18-E4624EA6D3AF}" type="presParOf" srcId="{E3563134-4DB2-4DA0-AA3D-99E7149C6DAA}" destId="{D3FC0DD5-D9BA-4C9A-9E8E-3CEF78D5BB01}" srcOrd="0" destOrd="0" presId="urn:microsoft.com/office/officeart/2018/2/layout/IconVerticalSolidList"/>
    <dgm:cxn modelId="{2552123F-10A2-4B31-BCD9-B57AFDDCB94C}" type="presParOf" srcId="{E3563134-4DB2-4DA0-AA3D-99E7149C6DAA}" destId="{784826EB-44D5-46ED-A8BA-62F8CA15BDEB}" srcOrd="1" destOrd="0" presId="urn:microsoft.com/office/officeart/2018/2/layout/IconVerticalSolidList"/>
    <dgm:cxn modelId="{E8BCC4B8-1A72-44E1-9DBC-C825253E4EA7}" type="presParOf" srcId="{E3563134-4DB2-4DA0-AA3D-99E7149C6DAA}" destId="{0F1C3C8D-4074-4B53-AB43-05BEDC5C945B}" srcOrd="2" destOrd="0" presId="urn:microsoft.com/office/officeart/2018/2/layout/IconVerticalSolidList"/>
    <dgm:cxn modelId="{D5C89688-60C6-470C-AA0F-1CD1581D4282}" type="presParOf" srcId="{E3563134-4DB2-4DA0-AA3D-99E7149C6DAA}" destId="{F0174E5E-B456-4664-952D-530ECDC668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AE7751C-C4E6-46F3-979C-48049C9195BF}" type="doc">
      <dgm:prSet loTypeId="urn:microsoft.com/office/officeart/2005/8/layout/vList2" loCatId="list" qsTypeId="urn:microsoft.com/office/officeart/2005/8/quickstyle/simple1#4" qsCatId="simple" csTypeId="urn:microsoft.com/office/officeart/2005/8/colors/colorful2#4" csCatId="colorful"/>
      <dgm:spPr/>
      <dgm:t>
        <a:bodyPr/>
        <a:lstStyle/>
        <a:p>
          <a:endParaRPr lang="en-US"/>
        </a:p>
      </dgm:t>
    </dgm:pt>
    <dgm:pt modelId="{F81FA528-B197-49A4-B5AD-15F331318E09}">
      <dgm:prSet/>
      <dgm:spPr/>
      <dgm:t>
        <a:bodyPr/>
        <a:lstStyle/>
        <a:p>
          <a:r>
            <a:rPr lang="en-US"/>
            <a:t>Also known as acute stress.</a:t>
          </a:r>
        </a:p>
      </dgm:t>
    </dgm:pt>
    <dgm:pt modelId="{5C125991-360E-4E3E-B180-732A5B371F2B}" type="parTrans" cxnId="{518C1592-E6A3-4C7B-A959-062A1193DDBE}">
      <dgm:prSet/>
      <dgm:spPr/>
      <dgm:t>
        <a:bodyPr/>
        <a:lstStyle/>
        <a:p>
          <a:endParaRPr lang="en-US"/>
        </a:p>
      </dgm:t>
    </dgm:pt>
    <dgm:pt modelId="{4D235D09-6C16-4A9A-A9F1-F1EDAD9A710D}" type="sibTrans" cxnId="{518C1592-E6A3-4C7B-A959-062A1193DDBE}">
      <dgm:prSet/>
      <dgm:spPr/>
      <dgm:t>
        <a:bodyPr/>
        <a:lstStyle/>
        <a:p>
          <a:endParaRPr lang="en-US"/>
        </a:p>
      </dgm:t>
    </dgm:pt>
    <dgm:pt modelId="{A9D381DD-82EE-4238-A7CF-1D9566DA0884}">
      <dgm:prSet/>
      <dgm:spPr/>
      <dgm:t>
        <a:bodyPr/>
        <a:lstStyle/>
        <a:p>
          <a:r>
            <a:rPr lang="en-US"/>
            <a:t>This form of stress prepares us for certain situations and aids long-term survival (Dhabhar, 2014).</a:t>
          </a:r>
        </a:p>
      </dgm:t>
    </dgm:pt>
    <dgm:pt modelId="{993A4EC8-C4D3-479C-80FC-97861282E145}" type="parTrans" cxnId="{AC37C0B3-9E63-4A0A-A62C-D72DB7E7E8CC}">
      <dgm:prSet/>
      <dgm:spPr/>
      <dgm:t>
        <a:bodyPr/>
        <a:lstStyle/>
        <a:p>
          <a:endParaRPr lang="en-US"/>
        </a:p>
      </dgm:t>
    </dgm:pt>
    <dgm:pt modelId="{BBE9E622-7363-47E8-A9BB-A91E31D5B431}" type="sibTrans" cxnId="{AC37C0B3-9E63-4A0A-A62C-D72DB7E7E8CC}">
      <dgm:prSet/>
      <dgm:spPr/>
      <dgm:t>
        <a:bodyPr/>
        <a:lstStyle/>
        <a:p>
          <a:endParaRPr lang="en-US"/>
        </a:p>
      </dgm:t>
    </dgm:pt>
    <dgm:pt modelId="{00628AF4-795B-4B27-BDAD-F51AB9B6BACF}">
      <dgm:prSet/>
      <dgm:spPr/>
      <dgm:t>
        <a:bodyPr/>
        <a:lstStyle/>
        <a:p>
          <a:r>
            <a:rPr lang="en-US"/>
            <a:t>In terms of our immune system, it can be enhanced by short term stress (mins/hours).</a:t>
          </a:r>
        </a:p>
      </dgm:t>
    </dgm:pt>
    <dgm:pt modelId="{2E730793-5622-4F76-A99E-DF177D9FF1AA}" type="parTrans" cxnId="{C4D7F9DF-0173-49C3-872B-1CD880DB8072}">
      <dgm:prSet/>
      <dgm:spPr/>
      <dgm:t>
        <a:bodyPr/>
        <a:lstStyle/>
        <a:p>
          <a:endParaRPr lang="en-US"/>
        </a:p>
      </dgm:t>
    </dgm:pt>
    <dgm:pt modelId="{24EEBE79-1A48-4BDA-86DD-C81C729DACAB}" type="sibTrans" cxnId="{C4D7F9DF-0173-49C3-872B-1CD880DB8072}">
      <dgm:prSet/>
      <dgm:spPr/>
      <dgm:t>
        <a:bodyPr/>
        <a:lstStyle/>
        <a:p>
          <a:endParaRPr lang="en-US"/>
        </a:p>
      </dgm:t>
    </dgm:pt>
    <dgm:pt modelId="{761B3DE5-D6BE-467F-B439-9178EB026351}">
      <dgm:prSet/>
      <dgm:spPr/>
      <dgm:t>
        <a:bodyPr/>
        <a:lstStyle/>
        <a:p>
          <a:r>
            <a:rPr lang="en-US"/>
            <a:t>In short, this is a defence mechanism! (Delaney and Brodie, 2000) </a:t>
          </a:r>
        </a:p>
      </dgm:t>
    </dgm:pt>
    <dgm:pt modelId="{41E2F86E-10C5-412F-AF09-387D9EF4C701}" type="parTrans" cxnId="{9CEA6008-A582-4DC4-B5F9-513B49AFE1E1}">
      <dgm:prSet/>
      <dgm:spPr/>
      <dgm:t>
        <a:bodyPr/>
        <a:lstStyle/>
        <a:p>
          <a:endParaRPr lang="en-US"/>
        </a:p>
      </dgm:t>
    </dgm:pt>
    <dgm:pt modelId="{4247728D-D6E2-4065-9220-CDF5388644FB}" type="sibTrans" cxnId="{9CEA6008-A582-4DC4-B5F9-513B49AFE1E1}">
      <dgm:prSet/>
      <dgm:spPr/>
      <dgm:t>
        <a:bodyPr/>
        <a:lstStyle/>
        <a:p>
          <a:endParaRPr lang="en-US"/>
        </a:p>
      </dgm:t>
    </dgm:pt>
    <dgm:pt modelId="{26B78CD3-07FE-4D36-B7A3-DFCA871C86C4}" type="pres">
      <dgm:prSet presAssocID="{4AE7751C-C4E6-46F3-979C-48049C9195BF}" presName="linear" presStyleCnt="0">
        <dgm:presLayoutVars>
          <dgm:animLvl val="lvl"/>
          <dgm:resizeHandles val="exact"/>
        </dgm:presLayoutVars>
      </dgm:prSet>
      <dgm:spPr/>
    </dgm:pt>
    <dgm:pt modelId="{48BBF61B-3EF1-44B4-8D8D-8842F912C7D2}" type="pres">
      <dgm:prSet presAssocID="{F81FA528-B197-49A4-B5AD-15F331318E09}" presName="parentText" presStyleLbl="node1" presStyleIdx="0" presStyleCnt="4">
        <dgm:presLayoutVars>
          <dgm:chMax val="0"/>
          <dgm:bulletEnabled val="1"/>
        </dgm:presLayoutVars>
      </dgm:prSet>
      <dgm:spPr/>
    </dgm:pt>
    <dgm:pt modelId="{DE5DDC50-0AF0-46F0-83B5-96241280BD55}" type="pres">
      <dgm:prSet presAssocID="{4D235D09-6C16-4A9A-A9F1-F1EDAD9A710D}" presName="spacer" presStyleCnt="0"/>
      <dgm:spPr/>
    </dgm:pt>
    <dgm:pt modelId="{81AFA2D0-0FC6-44D9-AECA-182124952FE2}" type="pres">
      <dgm:prSet presAssocID="{A9D381DD-82EE-4238-A7CF-1D9566DA0884}" presName="parentText" presStyleLbl="node1" presStyleIdx="1" presStyleCnt="4">
        <dgm:presLayoutVars>
          <dgm:chMax val="0"/>
          <dgm:bulletEnabled val="1"/>
        </dgm:presLayoutVars>
      </dgm:prSet>
      <dgm:spPr/>
    </dgm:pt>
    <dgm:pt modelId="{A5461D56-3B40-494C-8533-77FB133C45F1}" type="pres">
      <dgm:prSet presAssocID="{BBE9E622-7363-47E8-A9BB-A91E31D5B431}" presName="spacer" presStyleCnt="0"/>
      <dgm:spPr/>
    </dgm:pt>
    <dgm:pt modelId="{90C2FF32-64AF-4FB0-BD75-711FF12A658B}" type="pres">
      <dgm:prSet presAssocID="{00628AF4-795B-4B27-BDAD-F51AB9B6BACF}" presName="parentText" presStyleLbl="node1" presStyleIdx="2" presStyleCnt="4">
        <dgm:presLayoutVars>
          <dgm:chMax val="0"/>
          <dgm:bulletEnabled val="1"/>
        </dgm:presLayoutVars>
      </dgm:prSet>
      <dgm:spPr/>
    </dgm:pt>
    <dgm:pt modelId="{7E61F7C4-A2A6-4F71-B2A8-A9CAF31AB401}" type="pres">
      <dgm:prSet presAssocID="{24EEBE79-1A48-4BDA-86DD-C81C729DACAB}" presName="spacer" presStyleCnt="0"/>
      <dgm:spPr/>
    </dgm:pt>
    <dgm:pt modelId="{D83EEAA7-6350-4880-BB22-49EE8264DAD5}" type="pres">
      <dgm:prSet presAssocID="{761B3DE5-D6BE-467F-B439-9178EB026351}" presName="parentText" presStyleLbl="node1" presStyleIdx="3" presStyleCnt="4">
        <dgm:presLayoutVars>
          <dgm:chMax val="0"/>
          <dgm:bulletEnabled val="1"/>
        </dgm:presLayoutVars>
      </dgm:prSet>
      <dgm:spPr/>
    </dgm:pt>
  </dgm:ptLst>
  <dgm:cxnLst>
    <dgm:cxn modelId="{9CEA6008-A582-4DC4-B5F9-513B49AFE1E1}" srcId="{4AE7751C-C4E6-46F3-979C-48049C9195BF}" destId="{761B3DE5-D6BE-467F-B439-9178EB026351}" srcOrd="3" destOrd="0" parTransId="{41E2F86E-10C5-412F-AF09-387D9EF4C701}" sibTransId="{4247728D-D6E2-4065-9220-CDF5388644FB}"/>
    <dgm:cxn modelId="{67030026-8F26-4324-943B-5C2BC021E9A4}" type="presOf" srcId="{F81FA528-B197-49A4-B5AD-15F331318E09}" destId="{48BBF61B-3EF1-44B4-8D8D-8842F912C7D2}" srcOrd="0" destOrd="0" presId="urn:microsoft.com/office/officeart/2005/8/layout/vList2"/>
    <dgm:cxn modelId="{685E0E33-27C8-4C85-8233-E015A221BA5B}" type="presOf" srcId="{A9D381DD-82EE-4238-A7CF-1D9566DA0884}" destId="{81AFA2D0-0FC6-44D9-AECA-182124952FE2}" srcOrd="0" destOrd="0" presId="urn:microsoft.com/office/officeart/2005/8/layout/vList2"/>
    <dgm:cxn modelId="{D5B61579-B947-4415-89B2-3D0DE05658CB}" type="presOf" srcId="{00628AF4-795B-4B27-BDAD-F51AB9B6BACF}" destId="{90C2FF32-64AF-4FB0-BD75-711FF12A658B}" srcOrd="0" destOrd="0" presId="urn:microsoft.com/office/officeart/2005/8/layout/vList2"/>
    <dgm:cxn modelId="{518C1592-E6A3-4C7B-A959-062A1193DDBE}" srcId="{4AE7751C-C4E6-46F3-979C-48049C9195BF}" destId="{F81FA528-B197-49A4-B5AD-15F331318E09}" srcOrd="0" destOrd="0" parTransId="{5C125991-360E-4E3E-B180-732A5B371F2B}" sibTransId="{4D235D09-6C16-4A9A-A9F1-F1EDAD9A710D}"/>
    <dgm:cxn modelId="{AC37C0B3-9E63-4A0A-A62C-D72DB7E7E8CC}" srcId="{4AE7751C-C4E6-46F3-979C-48049C9195BF}" destId="{A9D381DD-82EE-4238-A7CF-1D9566DA0884}" srcOrd="1" destOrd="0" parTransId="{993A4EC8-C4D3-479C-80FC-97861282E145}" sibTransId="{BBE9E622-7363-47E8-A9BB-A91E31D5B431}"/>
    <dgm:cxn modelId="{E9F8ADBE-C248-4ACC-9832-F9BC4074B344}" type="presOf" srcId="{4AE7751C-C4E6-46F3-979C-48049C9195BF}" destId="{26B78CD3-07FE-4D36-B7A3-DFCA871C86C4}" srcOrd="0" destOrd="0" presId="urn:microsoft.com/office/officeart/2005/8/layout/vList2"/>
    <dgm:cxn modelId="{C4D7F9DF-0173-49C3-872B-1CD880DB8072}" srcId="{4AE7751C-C4E6-46F3-979C-48049C9195BF}" destId="{00628AF4-795B-4B27-BDAD-F51AB9B6BACF}" srcOrd="2" destOrd="0" parTransId="{2E730793-5622-4F76-A99E-DF177D9FF1AA}" sibTransId="{24EEBE79-1A48-4BDA-86DD-C81C729DACAB}"/>
    <dgm:cxn modelId="{B6053DE1-6BC4-4DBD-BD49-8CCDF8BB65B7}" type="presOf" srcId="{761B3DE5-D6BE-467F-B439-9178EB026351}" destId="{D83EEAA7-6350-4880-BB22-49EE8264DAD5}" srcOrd="0" destOrd="0" presId="urn:microsoft.com/office/officeart/2005/8/layout/vList2"/>
    <dgm:cxn modelId="{10FD2530-D082-47A6-BB99-787AFE5A3701}" type="presParOf" srcId="{26B78CD3-07FE-4D36-B7A3-DFCA871C86C4}" destId="{48BBF61B-3EF1-44B4-8D8D-8842F912C7D2}" srcOrd="0" destOrd="0" presId="urn:microsoft.com/office/officeart/2005/8/layout/vList2"/>
    <dgm:cxn modelId="{33DD9373-00E1-4004-A8D1-0EE8A4CE3390}" type="presParOf" srcId="{26B78CD3-07FE-4D36-B7A3-DFCA871C86C4}" destId="{DE5DDC50-0AF0-46F0-83B5-96241280BD55}" srcOrd="1" destOrd="0" presId="urn:microsoft.com/office/officeart/2005/8/layout/vList2"/>
    <dgm:cxn modelId="{5F9F0663-5B53-470F-A0FA-4E69842E47E5}" type="presParOf" srcId="{26B78CD3-07FE-4D36-B7A3-DFCA871C86C4}" destId="{81AFA2D0-0FC6-44D9-AECA-182124952FE2}" srcOrd="2" destOrd="0" presId="urn:microsoft.com/office/officeart/2005/8/layout/vList2"/>
    <dgm:cxn modelId="{70E604BC-1229-498E-8E99-A58A001711BD}" type="presParOf" srcId="{26B78CD3-07FE-4D36-B7A3-DFCA871C86C4}" destId="{A5461D56-3B40-494C-8533-77FB133C45F1}" srcOrd="3" destOrd="0" presId="urn:microsoft.com/office/officeart/2005/8/layout/vList2"/>
    <dgm:cxn modelId="{F03CD8AA-FE3F-483B-BBED-ED8154E14E70}" type="presParOf" srcId="{26B78CD3-07FE-4D36-B7A3-DFCA871C86C4}" destId="{90C2FF32-64AF-4FB0-BD75-711FF12A658B}" srcOrd="4" destOrd="0" presId="urn:microsoft.com/office/officeart/2005/8/layout/vList2"/>
    <dgm:cxn modelId="{7D4D142C-6F3B-4795-BD7A-C1450F323C55}" type="presParOf" srcId="{26B78CD3-07FE-4D36-B7A3-DFCA871C86C4}" destId="{7E61F7C4-A2A6-4F71-B2A8-A9CAF31AB401}" srcOrd="5" destOrd="0" presId="urn:microsoft.com/office/officeart/2005/8/layout/vList2"/>
    <dgm:cxn modelId="{86C675A4-6CEE-431F-9153-278AEFC5C215}" type="presParOf" srcId="{26B78CD3-07FE-4D36-B7A3-DFCA871C86C4}" destId="{D83EEAA7-6350-4880-BB22-49EE8264DAD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F7A3F4D-4C79-4F37-AE10-B7CE2DF0E600}" type="doc">
      <dgm:prSet loTypeId="urn:microsoft.com/office/officeart/2018/2/layout/IconVerticalSolidList" loCatId="icon" qsTypeId="urn:microsoft.com/office/officeart/2005/8/quickstyle/simple1#5" qsCatId="simple" csTypeId="urn:microsoft.com/office/officeart/2018/5/colors/Iconchunking_neutralbg_colorful1" csCatId="colorful" phldr="1"/>
      <dgm:spPr/>
      <dgm:t>
        <a:bodyPr/>
        <a:lstStyle/>
        <a:p>
          <a:endParaRPr lang="en-US"/>
        </a:p>
      </dgm:t>
    </dgm:pt>
    <dgm:pt modelId="{F01CB030-0AE8-4469-883B-9349A29CBDEF}">
      <dgm:prSet/>
      <dgm:spPr/>
      <dgm:t>
        <a:bodyPr/>
        <a:lstStyle/>
        <a:p>
          <a:r>
            <a:rPr lang="en-US"/>
            <a:t>If this stress continues over a long period of time, what could occur?</a:t>
          </a:r>
        </a:p>
      </dgm:t>
    </dgm:pt>
    <dgm:pt modelId="{4173023D-55D2-4AA9-84B6-A35DC4DAB984}" type="parTrans" cxnId="{1090BFDC-E7B6-4E4C-9B24-AEBF86A8C86D}">
      <dgm:prSet/>
      <dgm:spPr/>
      <dgm:t>
        <a:bodyPr/>
        <a:lstStyle/>
        <a:p>
          <a:endParaRPr lang="en-US"/>
        </a:p>
      </dgm:t>
    </dgm:pt>
    <dgm:pt modelId="{42D083F9-DC65-403F-842F-524BA0C9CA6D}" type="sibTrans" cxnId="{1090BFDC-E7B6-4E4C-9B24-AEBF86A8C86D}">
      <dgm:prSet/>
      <dgm:spPr/>
      <dgm:t>
        <a:bodyPr/>
        <a:lstStyle/>
        <a:p>
          <a:endParaRPr lang="en-US"/>
        </a:p>
      </dgm:t>
    </dgm:pt>
    <dgm:pt modelId="{1C63ECB2-27CD-47B4-9923-EAFC54B0893F}">
      <dgm:prSet/>
      <dgm:spPr/>
      <dgm:t>
        <a:bodyPr/>
        <a:lstStyle/>
        <a:p>
          <a:r>
            <a:rPr lang="en-US"/>
            <a:t>Health issues</a:t>
          </a:r>
        </a:p>
      </dgm:t>
    </dgm:pt>
    <dgm:pt modelId="{EC9B5D88-41DC-4010-8A8B-A18D66B572BA}" type="parTrans" cxnId="{C5CD5538-C9B2-4AD4-9D5D-592C903AAB24}">
      <dgm:prSet/>
      <dgm:spPr/>
      <dgm:t>
        <a:bodyPr/>
        <a:lstStyle/>
        <a:p>
          <a:endParaRPr lang="en-US"/>
        </a:p>
      </dgm:t>
    </dgm:pt>
    <dgm:pt modelId="{999FAC91-9052-4D8E-AB49-010ABF84FDDC}" type="sibTrans" cxnId="{C5CD5538-C9B2-4AD4-9D5D-592C903AAB24}">
      <dgm:prSet/>
      <dgm:spPr/>
      <dgm:t>
        <a:bodyPr/>
        <a:lstStyle/>
        <a:p>
          <a:endParaRPr lang="en-US"/>
        </a:p>
      </dgm:t>
    </dgm:pt>
    <dgm:pt modelId="{7639D1E7-0038-49EB-BE27-C79798E687DC}">
      <dgm:prSet/>
      <dgm:spPr/>
      <dgm:t>
        <a:bodyPr/>
        <a:lstStyle/>
        <a:p>
          <a:r>
            <a:rPr lang="en-US"/>
            <a:t>Decreased cognitive function.</a:t>
          </a:r>
        </a:p>
      </dgm:t>
    </dgm:pt>
    <dgm:pt modelId="{3F074A80-D106-4E94-A757-2134355204B7}" type="parTrans" cxnId="{E2902CCC-3328-477E-8BE3-CFF337DA153A}">
      <dgm:prSet/>
      <dgm:spPr/>
      <dgm:t>
        <a:bodyPr/>
        <a:lstStyle/>
        <a:p>
          <a:endParaRPr lang="en-US"/>
        </a:p>
      </dgm:t>
    </dgm:pt>
    <dgm:pt modelId="{485CBAE3-5689-4F9E-8CC5-15574D25E820}" type="sibTrans" cxnId="{E2902CCC-3328-477E-8BE3-CFF337DA153A}">
      <dgm:prSet/>
      <dgm:spPr/>
      <dgm:t>
        <a:bodyPr/>
        <a:lstStyle/>
        <a:p>
          <a:endParaRPr lang="en-US"/>
        </a:p>
      </dgm:t>
    </dgm:pt>
    <dgm:pt modelId="{44663A82-980E-44FC-863C-54686CA42580}">
      <dgm:prSet/>
      <dgm:spPr/>
      <dgm:t>
        <a:bodyPr/>
        <a:lstStyle/>
        <a:p>
          <a:r>
            <a:rPr lang="en-US"/>
            <a:t>Memory problems.</a:t>
          </a:r>
        </a:p>
      </dgm:t>
    </dgm:pt>
    <dgm:pt modelId="{5D89F18E-314C-426F-BDF9-DBD24920EE52}" type="parTrans" cxnId="{A357322F-F3C3-4153-876B-B40877197C27}">
      <dgm:prSet/>
      <dgm:spPr/>
      <dgm:t>
        <a:bodyPr/>
        <a:lstStyle/>
        <a:p>
          <a:endParaRPr lang="en-US"/>
        </a:p>
      </dgm:t>
    </dgm:pt>
    <dgm:pt modelId="{B4463DE1-619D-462D-AF3A-9B9445E7E5B0}" type="sibTrans" cxnId="{A357322F-F3C3-4153-876B-B40877197C27}">
      <dgm:prSet/>
      <dgm:spPr/>
      <dgm:t>
        <a:bodyPr/>
        <a:lstStyle/>
        <a:p>
          <a:endParaRPr lang="en-US"/>
        </a:p>
      </dgm:t>
    </dgm:pt>
    <dgm:pt modelId="{8C0228F0-ADBB-434E-AF5A-1750D09C3980}" type="pres">
      <dgm:prSet presAssocID="{7F7A3F4D-4C79-4F37-AE10-B7CE2DF0E600}" presName="root" presStyleCnt="0">
        <dgm:presLayoutVars>
          <dgm:dir/>
          <dgm:resizeHandles val="exact"/>
        </dgm:presLayoutVars>
      </dgm:prSet>
      <dgm:spPr/>
    </dgm:pt>
    <dgm:pt modelId="{404A9812-C3D7-4BDB-9C55-52DC2AEA3D03}" type="pres">
      <dgm:prSet presAssocID="{F01CB030-0AE8-4469-883B-9349A29CBDEF}" presName="compNode" presStyleCnt="0"/>
      <dgm:spPr/>
    </dgm:pt>
    <dgm:pt modelId="{B98C4E52-11E2-4E04-BBCA-C70BD6D01F0D}" type="pres">
      <dgm:prSet presAssocID="{F01CB030-0AE8-4469-883B-9349A29CBDEF}" presName="bgRect" presStyleLbl="bgShp" presStyleIdx="0" presStyleCnt="4"/>
      <dgm:spPr/>
    </dgm:pt>
    <dgm:pt modelId="{70305CE1-22E2-4201-ADAD-357841CC5ADA}" type="pres">
      <dgm:prSet presAssocID="{F01CB030-0AE8-4469-883B-9349A29CBDE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rrow Circle"/>
        </a:ext>
      </dgm:extLst>
    </dgm:pt>
    <dgm:pt modelId="{A48758F7-62CC-4583-A5EF-7179B7AF2828}" type="pres">
      <dgm:prSet presAssocID="{F01CB030-0AE8-4469-883B-9349A29CBDEF}" presName="spaceRect" presStyleCnt="0"/>
      <dgm:spPr/>
    </dgm:pt>
    <dgm:pt modelId="{F5BA9CE2-2E6E-4E73-A18D-FDDA1963EC4E}" type="pres">
      <dgm:prSet presAssocID="{F01CB030-0AE8-4469-883B-9349A29CBDEF}" presName="parTx" presStyleLbl="revTx" presStyleIdx="0" presStyleCnt="4">
        <dgm:presLayoutVars>
          <dgm:chMax val="0"/>
          <dgm:chPref val="0"/>
        </dgm:presLayoutVars>
      </dgm:prSet>
      <dgm:spPr/>
    </dgm:pt>
    <dgm:pt modelId="{911F7C17-0452-4B1D-B5AC-47D2E2F63380}" type="pres">
      <dgm:prSet presAssocID="{42D083F9-DC65-403F-842F-524BA0C9CA6D}" presName="sibTrans" presStyleCnt="0"/>
      <dgm:spPr/>
    </dgm:pt>
    <dgm:pt modelId="{E8F2C858-4EED-4C9E-9B6D-32E7060D61D8}" type="pres">
      <dgm:prSet presAssocID="{1C63ECB2-27CD-47B4-9923-EAFC54B0893F}" presName="compNode" presStyleCnt="0"/>
      <dgm:spPr/>
    </dgm:pt>
    <dgm:pt modelId="{F3C38313-E326-4983-ABF9-2748F00816CB}" type="pres">
      <dgm:prSet presAssocID="{1C63ECB2-27CD-47B4-9923-EAFC54B0893F}" presName="bgRect" presStyleLbl="bgShp" presStyleIdx="1" presStyleCnt="4"/>
      <dgm:spPr/>
    </dgm:pt>
    <dgm:pt modelId="{E884FAB1-784E-44FF-9602-2CBB4886CE33}" type="pres">
      <dgm:prSet presAssocID="{1C63ECB2-27CD-47B4-9923-EAFC54B0893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BCA0FDA8-F605-411E-949E-36D48F123900}" type="pres">
      <dgm:prSet presAssocID="{1C63ECB2-27CD-47B4-9923-EAFC54B0893F}" presName="spaceRect" presStyleCnt="0"/>
      <dgm:spPr/>
    </dgm:pt>
    <dgm:pt modelId="{ED98C9CE-6A96-4BBE-BF65-D818387334BB}" type="pres">
      <dgm:prSet presAssocID="{1C63ECB2-27CD-47B4-9923-EAFC54B0893F}" presName="parTx" presStyleLbl="revTx" presStyleIdx="1" presStyleCnt="4">
        <dgm:presLayoutVars>
          <dgm:chMax val="0"/>
          <dgm:chPref val="0"/>
        </dgm:presLayoutVars>
      </dgm:prSet>
      <dgm:spPr/>
    </dgm:pt>
    <dgm:pt modelId="{AE0EE4A6-B7BF-4CD7-8C84-FC79CA2781EC}" type="pres">
      <dgm:prSet presAssocID="{999FAC91-9052-4D8E-AB49-010ABF84FDDC}" presName="sibTrans" presStyleCnt="0"/>
      <dgm:spPr/>
    </dgm:pt>
    <dgm:pt modelId="{6C4C3D10-15AC-4F9A-AD79-D1F569CD30EB}" type="pres">
      <dgm:prSet presAssocID="{7639D1E7-0038-49EB-BE27-C79798E687DC}" presName="compNode" presStyleCnt="0"/>
      <dgm:spPr/>
    </dgm:pt>
    <dgm:pt modelId="{6E0B8E6F-0C1B-4D7A-BBF7-B29C5EC20ADF}" type="pres">
      <dgm:prSet presAssocID="{7639D1E7-0038-49EB-BE27-C79798E687DC}" presName="bgRect" presStyleLbl="bgShp" presStyleIdx="2" presStyleCnt="4"/>
      <dgm:spPr/>
    </dgm:pt>
    <dgm:pt modelId="{258AA3CB-B125-45A7-9DA8-2B5E60A0B291}" type="pres">
      <dgm:prSet presAssocID="{7639D1E7-0038-49EB-BE27-C79798E687D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E515D06B-DBC4-490C-A157-7EAEE23DDCF5}" type="pres">
      <dgm:prSet presAssocID="{7639D1E7-0038-49EB-BE27-C79798E687DC}" presName="spaceRect" presStyleCnt="0"/>
      <dgm:spPr/>
    </dgm:pt>
    <dgm:pt modelId="{A120AC3C-DA7E-4DFF-A714-F4CBFD2FAF2F}" type="pres">
      <dgm:prSet presAssocID="{7639D1E7-0038-49EB-BE27-C79798E687DC}" presName="parTx" presStyleLbl="revTx" presStyleIdx="2" presStyleCnt="4">
        <dgm:presLayoutVars>
          <dgm:chMax val="0"/>
          <dgm:chPref val="0"/>
        </dgm:presLayoutVars>
      </dgm:prSet>
      <dgm:spPr/>
    </dgm:pt>
    <dgm:pt modelId="{010558A3-B240-4670-BB10-3D4560149D42}" type="pres">
      <dgm:prSet presAssocID="{485CBAE3-5689-4F9E-8CC5-15574D25E820}" presName="sibTrans" presStyleCnt="0"/>
      <dgm:spPr/>
    </dgm:pt>
    <dgm:pt modelId="{74471E9E-7481-4214-AE40-D1BB7427601B}" type="pres">
      <dgm:prSet presAssocID="{44663A82-980E-44FC-863C-54686CA42580}" presName="compNode" presStyleCnt="0"/>
      <dgm:spPr/>
    </dgm:pt>
    <dgm:pt modelId="{F4FA1D04-C133-4373-9A37-07CFC1ABFDA5}" type="pres">
      <dgm:prSet presAssocID="{44663A82-980E-44FC-863C-54686CA42580}" presName="bgRect" presStyleLbl="bgShp" presStyleIdx="3" presStyleCnt="4"/>
      <dgm:spPr/>
    </dgm:pt>
    <dgm:pt modelId="{3A92DAF7-C884-4F16-88BA-AC0EE5B2C3EB}" type="pres">
      <dgm:prSet presAssocID="{44663A82-980E-44FC-863C-54686CA4258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7C5DDC75-B053-421B-8B84-61E9A4A91F34}" type="pres">
      <dgm:prSet presAssocID="{44663A82-980E-44FC-863C-54686CA42580}" presName="spaceRect" presStyleCnt="0"/>
      <dgm:spPr/>
    </dgm:pt>
    <dgm:pt modelId="{D20A28CC-2A02-40B1-A9DC-5038FD622649}" type="pres">
      <dgm:prSet presAssocID="{44663A82-980E-44FC-863C-54686CA42580}" presName="parTx" presStyleLbl="revTx" presStyleIdx="3" presStyleCnt="4">
        <dgm:presLayoutVars>
          <dgm:chMax val="0"/>
          <dgm:chPref val="0"/>
        </dgm:presLayoutVars>
      </dgm:prSet>
      <dgm:spPr/>
    </dgm:pt>
  </dgm:ptLst>
  <dgm:cxnLst>
    <dgm:cxn modelId="{3227900E-C776-4320-AABD-2E554C610A63}" type="presOf" srcId="{F01CB030-0AE8-4469-883B-9349A29CBDEF}" destId="{F5BA9CE2-2E6E-4E73-A18D-FDDA1963EC4E}" srcOrd="0" destOrd="0" presId="urn:microsoft.com/office/officeart/2018/2/layout/IconVerticalSolidList"/>
    <dgm:cxn modelId="{A357322F-F3C3-4153-876B-B40877197C27}" srcId="{7F7A3F4D-4C79-4F37-AE10-B7CE2DF0E600}" destId="{44663A82-980E-44FC-863C-54686CA42580}" srcOrd="3" destOrd="0" parTransId="{5D89F18E-314C-426F-BDF9-DBD24920EE52}" sibTransId="{B4463DE1-619D-462D-AF3A-9B9445E7E5B0}"/>
    <dgm:cxn modelId="{C5CD5538-C9B2-4AD4-9D5D-592C903AAB24}" srcId="{7F7A3F4D-4C79-4F37-AE10-B7CE2DF0E600}" destId="{1C63ECB2-27CD-47B4-9923-EAFC54B0893F}" srcOrd="1" destOrd="0" parTransId="{EC9B5D88-41DC-4010-8A8B-A18D66B572BA}" sibTransId="{999FAC91-9052-4D8E-AB49-010ABF84FDDC}"/>
    <dgm:cxn modelId="{969E8F49-A27E-44D6-8AC4-CDD124722735}" type="presOf" srcId="{1C63ECB2-27CD-47B4-9923-EAFC54B0893F}" destId="{ED98C9CE-6A96-4BBE-BF65-D818387334BB}" srcOrd="0" destOrd="0" presId="urn:microsoft.com/office/officeart/2018/2/layout/IconVerticalSolidList"/>
    <dgm:cxn modelId="{75664476-AD6B-4F63-A6AE-1E13DC46C103}" type="presOf" srcId="{7F7A3F4D-4C79-4F37-AE10-B7CE2DF0E600}" destId="{8C0228F0-ADBB-434E-AF5A-1750D09C3980}" srcOrd="0" destOrd="0" presId="urn:microsoft.com/office/officeart/2018/2/layout/IconVerticalSolidList"/>
    <dgm:cxn modelId="{E6A30B8D-BCC4-4188-9D8D-4663D349789F}" type="presOf" srcId="{44663A82-980E-44FC-863C-54686CA42580}" destId="{D20A28CC-2A02-40B1-A9DC-5038FD622649}" srcOrd="0" destOrd="0" presId="urn:microsoft.com/office/officeart/2018/2/layout/IconVerticalSolidList"/>
    <dgm:cxn modelId="{E2902CCC-3328-477E-8BE3-CFF337DA153A}" srcId="{7F7A3F4D-4C79-4F37-AE10-B7CE2DF0E600}" destId="{7639D1E7-0038-49EB-BE27-C79798E687DC}" srcOrd="2" destOrd="0" parTransId="{3F074A80-D106-4E94-A757-2134355204B7}" sibTransId="{485CBAE3-5689-4F9E-8CC5-15574D25E820}"/>
    <dgm:cxn modelId="{1090BFDC-E7B6-4E4C-9B24-AEBF86A8C86D}" srcId="{7F7A3F4D-4C79-4F37-AE10-B7CE2DF0E600}" destId="{F01CB030-0AE8-4469-883B-9349A29CBDEF}" srcOrd="0" destOrd="0" parTransId="{4173023D-55D2-4AA9-84B6-A35DC4DAB984}" sibTransId="{42D083F9-DC65-403F-842F-524BA0C9CA6D}"/>
    <dgm:cxn modelId="{515839E0-76A5-4B47-BF34-137C5B03529A}" type="presOf" srcId="{7639D1E7-0038-49EB-BE27-C79798E687DC}" destId="{A120AC3C-DA7E-4DFF-A714-F4CBFD2FAF2F}" srcOrd="0" destOrd="0" presId="urn:microsoft.com/office/officeart/2018/2/layout/IconVerticalSolidList"/>
    <dgm:cxn modelId="{C868C2FF-01FF-4A02-AD90-1479483E80B9}" type="presParOf" srcId="{8C0228F0-ADBB-434E-AF5A-1750D09C3980}" destId="{404A9812-C3D7-4BDB-9C55-52DC2AEA3D03}" srcOrd="0" destOrd="0" presId="urn:microsoft.com/office/officeart/2018/2/layout/IconVerticalSolidList"/>
    <dgm:cxn modelId="{8128C28B-67B5-42E7-8089-0E8D7D12ABEF}" type="presParOf" srcId="{404A9812-C3D7-4BDB-9C55-52DC2AEA3D03}" destId="{B98C4E52-11E2-4E04-BBCA-C70BD6D01F0D}" srcOrd="0" destOrd="0" presId="urn:microsoft.com/office/officeart/2018/2/layout/IconVerticalSolidList"/>
    <dgm:cxn modelId="{50D248E4-EFAC-46CE-9450-1D798DDF3F33}" type="presParOf" srcId="{404A9812-C3D7-4BDB-9C55-52DC2AEA3D03}" destId="{70305CE1-22E2-4201-ADAD-357841CC5ADA}" srcOrd="1" destOrd="0" presId="urn:microsoft.com/office/officeart/2018/2/layout/IconVerticalSolidList"/>
    <dgm:cxn modelId="{665A3F7B-48AA-458F-B145-DC9FFF59B032}" type="presParOf" srcId="{404A9812-C3D7-4BDB-9C55-52DC2AEA3D03}" destId="{A48758F7-62CC-4583-A5EF-7179B7AF2828}" srcOrd="2" destOrd="0" presId="urn:microsoft.com/office/officeart/2018/2/layout/IconVerticalSolidList"/>
    <dgm:cxn modelId="{7699D660-E54C-4035-8E94-4C8871AA4D82}" type="presParOf" srcId="{404A9812-C3D7-4BDB-9C55-52DC2AEA3D03}" destId="{F5BA9CE2-2E6E-4E73-A18D-FDDA1963EC4E}" srcOrd="3" destOrd="0" presId="urn:microsoft.com/office/officeart/2018/2/layout/IconVerticalSolidList"/>
    <dgm:cxn modelId="{A0494BCF-C452-49FB-AB79-73E64758972E}" type="presParOf" srcId="{8C0228F0-ADBB-434E-AF5A-1750D09C3980}" destId="{911F7C17-0452-4B1D-B5AC-47D2E2F63380}" srcOrd="1" destOrd="0" presId="urn:microsoft.com/office/officeart/2018/2/layout/IconVerticalSolidList"/>
    <dgm:cxn modelId="{98E61BAC-78CF-4672-92B6-F89A2E1F7F44}" type="presParOf" srcId="{8C0228F0-ADBB-434E-AF5A-1750D09C3980}" destId="{E8F2C858-4EED-4C9E-9B6D-32E7060D61D8}" srcOrd="2" destOrd="0" presId="urn:microsoft.com/office/officeart/2018/2/layout/IconVerticalSolidList"/>
    <dgm:cxn modelId="{34EF9D94-B544-4A97-B5F7-274C29D356F7}" type="presParOf" srcId="{E8F2C858-4EED-4C9E-9B6D-32E7060D61D8}" destId="{F3C38313-E326-4983-ABF9-2748F00816CB}" srcOrd="0" destOrd="0" presId="urn:microsoft.com/office/officeart/2018/2/layout/IconVerticalSolidList"/>
    <dgm:cxn modelId="{8C940397-CAB0-4CD8-86C3-6270CFC0D1F2}" type="presParOf" srcId="{E8F2C858-4EED-4C9E-9B6D-32E7060D61D8}" destId="{E884FAB1-784E-44FF-9602-2CBB4886CE33}" srcOrd="1" destOrd="0" presId="urn:microsoft.com/office/officeart/2018/2/layout/IconVerticalSolidList"/>
    <dgm:cxn modelId="{737C3E1A-FE83-4C86-873B-5FCAE54E7D53}" type="presParOf" srcId="{E8F2C858-4EED-4C9E-9B6D-32E7060D61D8}" destId="{BCA0FDA8-F605-411E-949E-36D48F123900}" srcOrd="2" destOrd="0" presId="urn:microsoft.com/office/officeart/2018/2/layout/IconVerticalSolidList"/>
    <dgm:cxn modelId="{763D5B95-D038-4549-A203-A2B776B9EB18}" type="presParOf" srcId="{E8F2C858-4EED-4C9E-9B6D-32E7060D61D8}" destId="{ED98C9CE-6A96-4BBE-BF65-D818387334BB}" srcOrd="3" destOrd="0" presId="urn:microsoft.com/office/officeart/2018/2/layout/IconVerticalSolidList"/>
    <dgm:cxn modelId="{C4ABBD7E-8215-4352-8BAF-0570183AE573}" type="presParOf" srcId="{8C0228F0-ADBB-434E-AF5A-1750D09C3980}" destId="{AE0EE4A6-B7BF-4CD7-8C84-FC79CA2781EC}" srcOrd="3" destOrd="0" presId="urn:microsoft.com/office/officeart/2018/2/layout/IconVerticalSolidList"/>
    <dgm:cxn modelId="{816DC8F6-136D-4E5A-A00F-A000D5773B83}" type="presParOf" srcId="{8C0228F0-ADBB-434E-AF5A-1750D09C3980}" destId="{6C4C3D10-15AC-4F9A-AD79-D1F569CD30EB}" srcOrd="4" destOrd="0" presId="urn:microsoft.com/office/officeart/2018/2/layout/IconVerticalSolidList"/>
    <dgm:cxn modelId="{688F682D-10C3-4AFE-9D7B-F4E559A9476C}" type="presParOf" srcId="{6C4C3D10-15AC-4F9A-AD79-D1F569CD30EB}" destId="{6E0B8E6F-0C1B-4D7A-BBF7-B29C5EC20ADF}" srcOrd="0" destOrd="0" presId="urn:microsoft.com/office/officeart/2018/2/layout/IconVerticalSolidList"/>
    <dgm:cxn modelId="{D08D5DD3-CCDC-49BF-9E40-0C10139EE412}" type="presParOf" srcId="{6C4C3D10-15AC-4F9A-AD79-D1F569CD30EB}" destId="{258AA3CB-B125-45A7-9DA8-2B5E60A0B291}" srcOrd="1" destOrd="0" presId="urn:microsoft.com/office/officeart/2018/2/layout/IconVerticalSolidList"/>
    <dgm:cxn modelId="{3EFC8A25-4E60-4774-B22D-81CF79BD76DC}" type="presParOf" srcId="{6C4C3D10-15AC-4F9A-AD79-D1F569CD30EB}" destId="{E515D06B-DBC4-490C-A157-7EAEE23DDCF5}" srcOrd="2" destOrd="0" presId="urn:microsoft.com/office/officeart/2018/2/layout/IconVerticalSolidList"/>
    <dgm:cxn modelId="{08763DB5-CA86-460E-8B3C-CCC27D899044}" type="presParOf" srcId="{6C4C3D10-15AC-4F9A-AD79-D1F569CD30EB}" destId="{A120AC3C-DA7E-4DFF-A714-F4CBFD2FAF2F}" srcOrd="3" destOrd="0" presId="urn:microsoft.com/office/officeart/2018/2/layout/IconVerticalSolidList"/>
    <dgm:cxn modelId="{52EFD0B7-A1D7-40A1-ACB3-33212400D124}" type="presParOf" srcId="{8C0228F0-ADBB-434E-AF5A-1750D09C3980}" destId="{010558A3-B240-4670-BB10-3D4560149D42}" srcOrd="5" destOrd="0" presId="urn:microsoft.com/office/officeart/2018/2/layout/IconVerticalSolidList"/>
    <dgm:cxn modelId="{E38C211A-E0C3-469A-AD3D-67F6FBABB4A3}" type="presParOf" srcId="{8C0228F0-ADBB-434E-AF5A-1750D09C3980}" destId="{74471E9E-7481-4214-AE40-D1BB7427601B}" srcOrd="6" destOrd="0" presId="urn:microsoft.com/office/officeart/2018/2/layout/IconVerticalSolidList"/>
    <dgm:cxn modelId="{EB18A0A9-F99D-463D-8915-71B8FDDAFAAF}" type="presParOf" srcId="{74471E9E-7481-4214-AE40-D1BB7427601B}" destId="{F4FA1D04-C133-4373-9A37-07CFC1ABFDA5}" srcOrd="0" destOrd="0" presId="urn:microsoft.com/office/officeart/2018/2/layout/IconVerticalSolidList"/>
    <dgm:cxn modelId="{4E4FBE1E-69DD-4EFA-B5ED-A622C696DF35}" type="presParOf" srcId="{74471E9E-7481-4214-AE40-D1BB7427601B}" destId="{3A92DAF7-C884-4F16-88BA-AC0EE5B2C3EB}" srcOrd="1" destOrd="0" presId="urn:microsoft.com/office/officeart/2018/2/layout/IconVerticalSolidList"/>
    <dgm:cxn modelId="{49E4905A-325C-40BE-802A-19A096B4ACCA}" type="presParOf" srcId="{74471E9E-7481-4214-AE40-D1BB7427601B}" destId="{7C5DDC75-B053-421B-8B84-61E9A4A91F34}" srcOrd="2" destOrd="0" presId="urn:microsoft.com/office/officeart/2018/2/layout/IconVerticalSolidList"/>
    <dgm:cxn modelId="{5D175546-C9B4-4266-9DDE-09E824D2662E}" type="presParOf" srcId="{74471E9E-7481-4214-AE40-D1BB7427601B}" destId="{D20A28CC-2A02-40B1-A9DC-5038FD6226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D449A31A-E506-4C18-A6A2-63E3FA4C1866}" type="doc">
      <dgm:prSet loTypeId="urn:microsoft.com/office/officeart/2005/8/layout/vList2" loCatId="list" qsTypeId="urn:microsoft.com/office/officeart/2005/8/quickstyle/simple1#6" qsCatId="simple" csTypeId="urn:microsoft.com/office/officeart/2005/8/colors/colorful2#5" csCatId="colorful"/>
      <dgm:spPr/>
      <dgm:t>
        <a:bodyPr/>
        <a:lstStyle/>
        <a:p>
          <a:endParaRPr lang="en-US"/>
        </a:p>
      </dgm:t>
    </dgm:pt>
    <dgm:pt modelId="{0BC97781-341A-4D32-B097-6CCA9D93F659}">
      <dgm:prSet/>
      <dgm:spPr/>
      <dgm:t>
        <a:bodyPr/>
        <a:lstStyle/>
        <a:p>
          <a:r>
            <a:rPr lang="en-US"/>
            <a:t>We have previously discussed the adaptivity of the human brain, a process called neuroplasticity. </a:t>
          </a:r>
        </a:p>
      </dgm:t>
    </dgm:pt>
    <dgm:pt modelId="{80B4988E-9093-4E19-B3EF-F4F2DE99168F}" type="parTrans" cxnId="{85A44065-AC0A-46AE-B80B-4D923647018D}">
      <dgm:prSet/>
      <dgm:spPr/>
      <dgm:t>
        <a:bodyPr/>
        <a:lstStyle/>
        <a:p>
          <a:endParaRPr lang="en-US"/>
        </a:p>
      </dgm:t>
    </dgm:pt>
    <dgm:pt modelId="{69DF6CA3-2764-4681-B3C9-658C1ECC644E}" type="sibTrans" cxnId="{85A44065-AC0A-46AE-B80B-4D923647018D}">
      <dgm:prSet/>
      <dgm:spPr/>
      <dgm:t>
        <a:bodyPr/>
        <a:lstStyle/>
        <a:p>
          <a:endParaRPr lang="en-US"/>
        </a:p>
      </dgm:t>
    </dgm:pt>
    <dgm:pt modelId="{2CDA6B6C-DF1E-4419-A44F-60A87BD47102}">
      <dgm:prSet/>
      <dgm:spPr/>
      <dgm:t>
        <a:bodyPr/>
        <a:lstStyle/>
        <a:p>
          <a:r>
            <a:rPr lang="en-US"/>
            <a:t>The brain can surprisingly adapt to stressors over time, making sure that we as humans are better at dealing with them (Buwalda et al, 2005).</a:t>
          </a:r>
        </a:p>
      </dgm:t>
    </dgm:pt>
    <dgm:pt modelId="{C1D54671-23D4-40D6-BA2A-1EA3EC4CA1C8}" type="parTrans" cxnId="{65445AF0-1BB2-489B-A0B9-E05AFEBE1993}">
      <dgm:prSet/>
      <dgm:spPr/>
      <dgm:t>
        <a:bodyPr/>
        <a:lstStyle/>
        <a:p>
          <a:endParaRPr lang="en-US"/>
        </a:p>
      </dgm:t>
    </dgm:pt>
    <dgm:pt modelId="{863B139C-22B4-491D-A596-ADCE1F0E3FB3}" type="sibTrans" cxnId="{65445AF0-1BB2-489B-A0B9-E05AFEBE1993}">
      <dgm:prSet/>
      <dgm:spPr/>
      <dgm:t>
        <a:bodyPr/>
        <a:lstStyle/>
        <a:p>
          <a:endParaRPr lang="en-US"/>
        </a:p>
      </dgm:t>
    </dgm:pt>
    <dgm:pt modelId="{5FC427BD-6AD2-44FA-A086-F34F20FEFD88}">
      <dgm:prSet/>
      <dgm:spPr/>
      <dgm:t>
        <a:bodyPr/>
        <a:lstStyle/>
        <a:p>
          <a:r>
            <a:rPr lang="en-US"/>
            <a:t>This has been linked, however, to long term health conditions such as heart disease (Kivimäki and Steptoe, 2018.)</a:t>
          </a:r>
        </a:p>
      </dgm:t>
    </dgm:pt>
    <dgm:pt modelId="{7755ECEF-1DE7-4682-AE64-014D301A29E8}" type="parTrans" cxnId="{D6E63D33-22E8-4670-9F2E-134450556D53}">
      <dgm:prSet/>
      <dgm:spPr/>
      <dgm:t>
        <a:bodyPr/>
        <a:lstStyle/>
        <a:p>
          <a:endParaRPr lang="en-US"/>
        </a:p>
      </dgm:t>
    </dgm:pt>
    <dgm:pt modelId="{4A72FC8C-7D1A-4019-A289-6A22A8AD9C4D}" type="sibTrans" cxnId="{D6E63D33-22E8-4670-9F2E-134450556D53}">
      <dgm:prSet/>
      <dgm:spPr/>
      <dgm:t>
        <a:bodyPr/>
        <a:lstStyle/>
        <a:p>
          <a:endParaRPr lang="en-US"/>
        </a:p>
      </dgm:t>
    </dgm:pt>
    <dgm:pt modelId="{E32262A7-17CB-45BB-B7C9-2CCFE36AABB8}">
      <dgm:prSet/>
      <dgm:spPr/>
      <dgm:t>
        <a:bodyPr/>
        <a:lstStyle/>
        <a:p>
          <a:r>
            <a:rPr lang="en-US"/>
            <a:t>Stress hormones in the short term are an inhibitor of nociception and pain, but in the long term can exacerbate chronic pain conditions (Vachon-Presseau, 2018). </a:t>
          </a:r>
        </a:p>
      </dgm:t>
    </dgm:pt>
    <dgm:pt modelId="{C280955D-8217-4A63-9986-518E13BB5871}" type="parTrans" cxnId="{C8C136CE-CB20-46E0-960E-B7C568F3D237}">
      <dgm:prSet/>
      <dgm:spPr/>
      <dgm:t>
        <a:bodyPr/>
        <a:lstStyle/>
        <a:p>
          <a:endParaRPr lang="en-US"/>
        </a:p>
      </dgm:t>
    </dgm:pt>
    <dgm:pt modelId="{5C7626A4-FE4A-4CAA-882F-649293421D23}" type="sibTrans" cxnId="{C8C136CE-CB20-46E0-960E-B7C568F3D237}">
      <dgm:prSet/>
      <dgm:spPr/>
      <dgm:t>
        <a:bodyPr/>
        <a:lstStyle/>
        <a:p>
          <a:endParaRPr lang="en-US"/>
        </a:p>
      </dgm:t>
    </dgm:pt>
    <dgm:pt modelId="{70D40BF2-0723-4C25-ABD6-E33DEAE28AD2}" type="pres">
      <dgm:prSet presAssocID="{D449A31A-E506-4C18-A6A2-63E3FA4C1866}" presName="linear" presStyleCnt="0">
        <dgm:presLayoutVars>
          <dgm:animLvl val="lvl"/>
          <dgm:resizeHandles val="exact"/>
        </dgm:presLayoutVars>
      </dgm:prSet>
      <dgm:spPr/>
    </dgm:pt>
    <dgm:pt modelId="{F5208275-E56E-459E-895A-28F945E62893}" type="pres">
      <dgm:prSet presAssocID="{0BC97781-341A-4D32-B097-6CCA9D93F659}" presName="parentText" presStyleLbl="node1" presStyleIdx="0" presStyleCnt="4">
        <dgm:presLayoutVars>
          <dgm:chMax val="0"/>
          <dgm:bulletEnabled val="1"/>
        </dgm:presLayoutVars>
      </dgm:prSet>
      <dgm:spPr/>
    </dgm:pt>
    <dgm:pt modelId="{AC759758-B33E-43AF-95F0-837AFD108BEA}" type="pres">
      <dgm:prSet presAssocID="{69DF6CA3-2764-4681-B3C9-658C1ECC644E}" presName="spacer" presStyleCnt="0"/>
      <dgm:spPr/>
    </dgm:pt>
    <dgm:pt modelId="{1267F8B2-3709-42F8-B0AD-815A8C69998F}" type="pres">
      <dgm:prSet presAssocID="{2CDA6B6C-DF1E-4419-A44F-60A87BD47102}" presName="parentText" presStyleLbl="node1" presStyleIdx="1" presStyleCnt="4">
        <dgm:presLayoutVars>
          <dgm:chMax val="0"/>
          <dgm:bulletEnabled val="1"/>
        </dgm:presLayoutVars>
      </dgm:prSet>
      <dgm:spPr/>
    </dgm:pt>
    <dgm:pt modelId="{7882859C-1D78-4684-B115-9DC56F0424E9}" type="pres">
      <dgm:prSet presAssocID="{863B139C-22B4-491D-A596-ADCE1F0E3FB3}" presName="spacer" presStyleCnt="0"/>
      <dgm:spPr/>
    </dgm:pt>
    <dgm:pt modelId="{60EE4F78-CDA8-4373-9E81-A4A9E67AA8DE}" type="pres">
      <dgm:prSet presAssocID="{5FC427BD-6AD2-44FA-A086-F34F20FEFD88}" presName="parentText" presStyleLbl="node1" presStyleIdx="2" presStyleCnt="4">
        <dgm:presLayoutVars>
          <dgm:chMax val="0"/>
          <dgm:bulletEnabled val="1"/>
        </dgm:presLayoutVars>
      </dgm:prSet>
      <dgm:spPr/>
    </dgm:pt>
    <dgm:pt modelId="{005F99D0-6E02-4AB6-9247-E3C6B4958EDF}" type="pres">
      <dgm:prSet presAssocID="{4A72FC8C-7D1A-4019-A289-6A22A8AD9C4D}" presName="spacer" presStyleCnt="0"/>
      <dgm:spPr/>
    </dgm:pt>
    <dgm:pt modelId="{6C759B6D-34D8-42BA-8EB8-BD7BAADA70D8}" type="pres">
      <dgm:prSet presAssocID="{E32262A7-17CB-45BB-B7C9-2CCFE36AABB8}" presName="parentText" presStyleLbl="node1" presStyleIdx="3" presStyleCnt="4">
        <dgm:presLayoutVars>
          <dgm:chMax val="0"/>
          <dgm:bulletEnabled val="1"/>
        </dgm:presLayoutVars>
      </dgm:prSet>
      <dgm:spPr/>
    </dgm:pt>
  </dgm:ptLst>
  <dgm:cxnLst>
    <dgm:cxn modelId="{3A0AA921-C7E8-4CE6-B217-7E1EF0140BE5}" type="presOf" srcId="{5FC427BD-6AD2-44FA-A086-F34F20FEFD88}" destId="{60EE4F78-CDA8-4373-9E81-A4A9E67AA8DE}" srcOrd="0" destOrd="0" presId="urn:microsoft.com/office/officeart/2005/8/layout/vList2"/>
    <dgm:cxn modelId="{D6E63D33-22E8-4670-9F2E-134450556D53}" srcId="{D449A31A-E506-4C18-A6A2-63E3FA4C1866}" destId="{5FC427BD-6AD2-44FA-A086-F34F20FEFD88}" srcOrd="2" destOrd="0" parTransId="{7755ECEF-1DE7-4682-AE64-014D301A29E8}" sibTransId="{4A72FC8C-7D1A-4019-A289-6A22A8AD9C4D}"/>
    <dgm:cxn modelId="{85A44065-AC0A-46AE-B80B-4D923647018D}" srcId="{D449A31A-E506-4C18-A6A2-63E3FA4C1866}" destId="{0BC97781-341A-4D32-B097-6CCA9D93F659}" srcOrd="0" destOrd="0" parTransId="{80B4988E-9093-4E19-B3EF-F4F2DE99168F}" sibTransId="{69DF6CA3-2764-4681-B3C9-658C1ECC644E}"/>
    <dgm:cxn modelId="{28E02AA2-55D7-4AD9-95EC-B7F436356CCD}" type="presOf" srcId="{0BC97781-341A-4D32-B097-6CCA9D93F659}" destId="{F5208275-E56E-459E-895A-28F945E62893}" srcOrd="0" destOrd="0" presId="urn:microsoft.com/office/officeart/2005/8/layout/vList2"/>
    <dgm:cxn modelId="{6684C5A9-51A7-45E4-A52A-382202FCB605}" type="presOf" srcId="{2CDA6B6C-DF1E-4419-A44F-60A87BD47102}" destId="{1267F8B2-3709-42F8-B0AD-815A8C69998F}" srcOrd="0" destOrd="0" presId="urn:microsoft.com/office/officeart/2005/8/layout/vList2"/>
    <dgm:cxn modelId="{531409AC-266F-4531-99AE-DC6582A2BD16}" type="presOf" srcId="{E32262A7-17CB-45BB-B7C9-2CCFE36AABB8}" destId="{6C759B6D-34D8-42BA-8EB8-BD7BAADA70D8}" srcOrd="0" destOrd="0" presId="urn:microsoft.com/office/officeart/2005/8/layout/vList2"/>
    <dgm:cxn modelId="{8B10D7B6-9F52-456E-BCFF-5515EF711EF9}" type="presOf" srcId="{D449A31A-E506-4C18-A6A2-63E3FA4C1866}" destId="{70D40BF2-0723-4C25-ABD6-E33DEAE28AD2}" srcOrd="0" destOrd="0" presId="urn:microsoft.com/office/officeart/2005/8/layout/vList2"/>
    <dgm:cxn modelId="{C8C136CE-CB20-46E0-960E-B7C568F3D237}" srcId="{D449A31A-E506-4C18-A6A2-63E3FA4C1866}" destId="{E32262A7-17CB-45BB-B7C9-2CCFE36AABB8}" srcOrd="3" destOrd="0" parTransId="{C280955D-8217-4A63-9986-518E13BB5871}" sibTransId="{5C7626A4-FE4A-4CAA-882F-649293421D23}"/>
    <dgm:cxn modelId="{65445AF0-1BB2-489B-A0B9-E05AFEBE1993}" srcId="{D449A31A-E506-4C18-A6A2-63E3FA4C1866}" destId="{2CDA6B6C-DF1E-4419-A44F-60A87BD47102}" srcOrd="1" destOrd="0" parTransId="{C1D54671-23D4-40D6-BA2A-1EA3EC4CA1C8}" sibTransId="{863B139C-22B4-491D-A596-ADCE1F0E3FB3}"/>
    <dgm:cxn modelId="{ADB0088B-B160-46B8-9327-84CDA0BDC9F4}" type="presParOf" srcId="{70D40BF2-0723-4C25-ABD6-E33DEAE28AD2}" destId="{F5208275-E56E-459E-895A-28F945E62893}" srcOrd="0" destOrd="0" presId="urn:microsoft.com/office/officeart/2005/8/layout/vList2"/>
    <dgm:cxn modelId="{CABAB2B7-3E2D-47E2-83B3-97AAE7F0E6F4}" type="presParOf" srcId="{70D40BF2-0723-4C25-ABD6-E33DEAE28AD2}" destId="{AC759758-B33E-43AF-95F0-837AFD108BEA}" srcOrd="1" destOrd="0" presId="urn:microsoft.com/office/officeart/2005/8/layout/vList2"/>
    <dgm:cxn modelId="{18650E2C-5152-41F1-BE13-69D8E5BEE261}" type="presParOf" srcId="{70D40BF2-0723-4C25-ABD6-E33DEAE28AD2}" destId="{1267F8B2-3709-42F8-B0AD-815A8C69998F}" srcOrd="2" destOrd="0" presId="urn:microsoft.com/office/officeart/2005/8/layout/vList2"/>
    <dgm:cxn modelId="{C55BF6E4-0285-406E-BF25-B2EA58327629}" type="presParOf" srcId="{70D40BF2-0723-4C25-ABD6-E33DEAE28AD2}" destId="{7882859C-1D78-4684-B115-9DC56F0424E9}" srcOrd="3" destOrd="0" presId="urn:microsoft.com/office/officeart/2005/8/layout/vList2"/>
    <dgm:cxn modelId="{DE8B0A38-EDAC-43BD-8D40-22A1CA6384C4}" type="presParOf" srcId="{70D40BF2-0723-4C25-ABD6-E33DEAE28AD2}" destId="{60EE4F78-CDA8-4373-9E81-A4A9E67AA8DE}" srcOrd="4" destOrd="0" presId="urn:microsoft.com/office/officeart/2005/8/layout/vList2"/>
    <dgm:cxn modelId="{D8664477-5234-456D-A5D8-EC32E2057E34}" type="presParOf" srcId="{70D40BF2-0723-4C25-ABD6-E33DEAE28AD2}" destId="{005F99D0-6E02-4AB6-9247-E3C6B4958EDF}" srcOrd="5" destOrd="0" presId="urn:microsoft.com/office/officeart/2005/8/layout/vList2"/>
    <dgm:cxn modelId="{E2FCB24D-2599-4D00-805B-77A9D6FFD8EA}" type="presParOf" srcId="{70D40BF2-0723-4C25-ABD6-E33DEAE28AD2}" destId="{6C759B6D-34D8-42BA-8EB8-BD7BAADA70D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B0E5DC7-8ADF-428F-9ABB-8497C6F1A316}" type="doc">
      <dgm:prSet loTypeId="urn:microsoft.com/office/officeart/2005/8/layout/list1" loCatId="list" qsTypeId="urn:microsoft.com/office/officeart/2005/8/quickstyle/simple1#7" qsCatId="simple" csTypeId="urn:microsoft.com/office/officeart/2005/8/colors/accent1_2#2" csCatId="accent1" phldr="1"/>
      <dgm:spPr/>
      <dgm:t>
        <a:bodyPr/>
        <a:lstStyle/>
        <a:p>
          <a:endParaRPr lang="en-US"/>
        </a:p>
      </dgm:t>
    </dgm:pt>
    <dgm:pt modelId="{EFE38756-4C54-4CF6-A955-CD340C4D0830}">
      <dgm:prSet phldrT="[Text]" phldr="0"/>
      <dgm:spPr/>
      <dgm:t>
        <a:bodyPr/>
        <a:lstStyle/>
        <a:p>
          <a:pPr algn="l" rtl="0">
            <a:lnSpc>
              <a:spcPct val="140000"/>
            </a:lnSpc>
          </a:pPr>
          <a:r>
            <a:rPr lang="en-US" sz="1100">
              <a:latin typeface="Avenir Next LT Pro"/>
            </a:rPr>
            <a:t>Fewer medical errors</a:t>
          </a:r>
        </a:p>
      </dgm:t>
    </dgm:pt>
    <dgm:pt modelId="{5F56B5F5-0113-4AA3-86D5-30F879C6FCDA}" type="parTrans" cxnId="{62C0E8D9-62C5-4DD4-A864-D3F03FB57FF7}">
      <dgm:prSet/>
      <dgm:spPr/>
    </dgm:pt>
    <dgm:pt modelId="{CE3B16F5-9794-4676-B3CE-9002D63D98EC}" type="sibTrans" cxnId="{62C0E8D9-62C5-4DD4-A864-D3F03FB57FF7}">
      <dgm:prSet/>
      <dgm:spPr/>
    </dgm:pt>
    <dgm:pt modelId="{D634D406-B2B6-4ABF-B02E-DFB003F08BB6}">
      <dgm:prSet phldrT="[Text]" phldr="0"/>
      <dgm:spPr/>
      <dgm:t>
        <a:bodyPr/>
        <a:lstStyle/>
        <a:p>
          <a:pPr algn="l">
            <a:lnSpc>
              <a:spcPct val="140000"/>
            </a:lnSpc>
          </a:pPr>
          <a:r>
            <a:rPr lang="en-US" sz="1100">
              <a:latin typeface="Avenir Next LT Pro"/>
            </a:rPr>
            <a:t>Better empathy</a:t>
          </a:r>
        </a:p>
      </dgm:t>
    </dgm:pt>
    <dgm:pt modelId="{79DF157F-BF7C-490E-8722-CFCD7101FFA5}" type="parTrans" cxnId="{51413DAC-9AEF-4318-BFAF-8F2F51D1C5B3}">
      <dgm:prSet/>
      <dgm:spPr/>
    </dgm:pt>
    <dgm:pt modelId="{0C9748E4-0BE7-48B0-A315-BB4310539E17}" type="sibTrans" cxnId="{51413DAC-9AEF-4318-BFAF-8F2F51D1C5B3}">
      <dgm:prSet/>
      <dgm:spPr/>
    </dgm:pt>
    <dgm:pt modelId="{0093EE9F-FAE2-4FF8-BE9D-A167AB386541}">
      <dgm:prSet phldrT="[Text]" phldr="0"/>
      <dgm:spPr/>
      <dgm:t>
        <a:bodyPr/>
        <a:lstStyle/>
        <a:p>
          <a:pPr algn="l">
            <a:lnSpc>
              <a:spcPct val="140000"/>
            </a:lnSpc>
          </a:pPr>
          <a:r>
            <a:rPr lang="en-US" sz="1100">
              <a:latin typeface="Avenir Next LT Pro"/>
            </a:rPr>
            <a:t>Improved outcomes</a:t>
          </a:r>
        </a:p>
      </dgm:t>
    </dgm:pt>
    <dgm:pt modelId="{27138739-07E2-43F8-B4DB-ED518960D3C2}" type="parTrans" cxnId="{D7778C41-C53A-4641-A6E4-74906DE7EE1F}">
      <dgm:prSet/>
      <dgm:spPr/>
    </dgm:pt>
    <dgm:pt modelId="{C62B78B8-93E6-48BB-9907-55AB55FA565D}" type="sibTrans" cxnId="{D7778C41-C53A-4641-A6E4-74906DE7EE1F}">
      <dgm:prSet/>
      <dgm:spPr/>
    </dgm:pt>
    <dgm:pt modelId="{ACC94953-78A2-42A2-866B-F2D15B0E3A67}">
      <dgm:prSet phldrT="[Text]" phldr="0"/>
      <dgm:spPr/>
      <dgm:t>
        <a:bodyPr/>
        <a:lstStyle/>
        <a:p>
          <a:pPr algn="l">
            <a:lnSpc>
              <a:spcPct val="140000"/>
            </a:lnSpc>
          </a:pPr>
          <a:r>
            <a:rPr lang="en-US" sz="1100">
              <a:latin typeface="Avenir Next LT Pro"/>
            </a:rPr>
            <a:t>Preventing burnout</a:t>
          </a:r>
        </a:p>
      </dgm:t>
    </dgm:pt>
    <dgm:pt modelId="{D436B1B1-2787-4F1F-88AE-629E4D75B154}" type="parTrans" cxnId="{D529BC3C-3139-4E51-AC49-F3E17A3A733A}">
      <dgm:prSet/>
      <dgm:spPr/>
    </dgm:pt>
    <dgm:pt modelId="{882A948C-346D-4489-B58C-1289B3195B9F}" type="sibTrans" cxnId="{D529BC3C-3139-4E51-AC49-F3E17A3A733A}">
      <dgm:prSet/>
      <dgm:spPr/>
    </dgm:pt>
    <dgm:pt modelId="{6120C4E2-7FD0-4831-BA29-3AF6D85633E6}">
      <dgm:prSet phldrT="[Text]" phldr="0"/>
      <dgm:spPr/>
      <dgm:t>
        <a:bodyPr/>
        <a:lstStyle/>
        <a:p>
          <a:pPr algn="l">
            <a:lnSpc>
              <a:spcPct val="140000"/>
            </a:lnSpc>
          </a:pPr>
          <a:r>
            <a:rPr lang="en-US" sz="1100">
              <a:latin typeface="Avenir Next LT Pro"/>
            </a:rPr>
            <a:t>Reducing turnover</a:t>
          </a:r>
        </a:p>
      </dgm:t>
    </dgm:pt>
    <dgm:pt modelId="{1A1897DB-982E-44D5-A6D6-34D9F35BCD6F}" type="parTrans" cxnId="{DDA355A4-623A-441C-BBFE-D791E2FA01BB}">
      <dgm:prSet/>
      <dgm:spPr/>
    </dgm:pt>
    <dgm:pt modelId="{4672B8DC-901F-4633-BD63-06AE0778CEA4}" type="sibTrans" cxnId="{DDA355A4-623A-441C-BBFE-D791E2FA01BB}">
      <dgm:prSet/>
      <dgm:spPr/>
    </dgm:pt>
    <dgm:pt modelId="{BF3AE99B-37B8-4BAF-8C01-C3F1826BBCBF}">
      <dgm:prSet phldrT="[Text]" phldr="0"/>
      <dgm:spPr/>
      <dgm:t>
        <a:bodyPr/>
        <a:lstStyle/>
        <a:p>
          <a:pPr algn="l">
            <a:lnSpc>
              <a:spcPct val="140000"/>
            </a:lnSpc>
          </a:pPr>
          <a:r>
            <a:rPr lang="en-US" sz="1100">
              <a:latin typeface="Avenir Next LT Pro"/>
            </a:rPr>
            <a:t>Coping support</a:t>
          </a:r>
        </a:p>
      </dgm:t>
    </dgm:pt>
    <dgm:pt modelId="{C2CA8849-4BBC-4ECC-94A0-2525F5D50D4B}" type="parTrans" cxnId="{A7B2F0DA-CC2C-4D48-B13B-3D58A2D8D669}">
      <dgm:prSet/>
      <dgm:spPr/>
    </dgm:pt>
    <dgm:pt modelId="{8E9964C4-4E4B-4050-8294-ABBDDEE56FF3}" type="sibTrans" cxnId="{A7B2F0DA-CC2C-4D48-B13B-3D58A2D8D669}">
      <dgm:prSet/>
      <dgm:spPr/>
    </dgm:pt>
    <dgm:pt modelId="{53FA8430-1039-4B11-9C88-A499BACDA17C}">
      <dgm:prSet phldrT="[Text]" phldr="0"/>
      <dgm:spPr/>
      <dgm:t>
        <a:bodyPr/>
        <a:lstStyle/>
        <a:p>
          <a:pPr algn="l">
            <a:lnSpc>
              <a:spcPct val="140000"/>
            </a:lnSpc>
          </a:pPr>
          <a:r>
            <a:rPr lang="en-US" sz="1100">
              <a:latin typeface="Avenir Next LT Pro"/>
            </a:rPr>
            <a:t>Lower absenteeism</a:t>
          </a:r>
        </a:p>
      </dgm:t>
    </dgm:pt>
    <dgm:pt modelId="{FA5FE115-7C8D-4267-BA56-E208537FB0AF}" type="parTrans" cxnId="{9F8C6C56-1A3A-487E-8945-0119A4935326}">
      <dgm:prSet/>
      <dgm:spPr/>
    </dgm:pt>
    <dgm:pt modelId="{67D3629C-DF1B-453D-BDD7-1CDE51CF2363}" type="sibTrans" cxnId="{9F8C6C56-1A3A-487E-8945-0119A4935326}">
      <dgm:prSet/>
      <dgm:spPr/>
    </dgm:pt>
    <dgm:pt modelId="{D819387E-9BA4-4A77-8FD0-0BDBDF8AF059}">
      <dgm:prSet phldrT="[Text]" phldr="0"/>
      <dgm:spPr/>
      <dgm:t>
        <a:bodyPr/>
        <a:lstStyle/>
        <a:p>
          <a:pPr algn="l">
            <a:lnSpc>
              <a:spcPct val="140000"/>
            </a:lnSpc>
          </a:pPr>
          <a:r>
            <a:rPr lang="en-US" sz="1100">
              <a:latin typeface="Avenir Next LT Pro"/>
            </a:rPr>
            <a:t>Lower costs</a:t>
          </a:r>
        </a:p>
      </dgm:t>
    </dgm:pt>
    <dgm:pt modelId="{FC330B46-014A-4D2B-8A21-6DCDB0EAC5E5}" type="parTrans" cxnId="{AE6AA5B6-AB79-4183-B7E3-6CD0529A5057}">
      <dgm:prSet/>
      <dgm:spPr/>
    </dgm:pt>
    <dgm:pt modelId="{7E58A114-60B0-4837-8522-9BCF560794A8}" type="sibTrans" cxnId="{AE6AA5B6-AB79-4183-B7E3-6CD0529A5057}">
      <dgm:prSet/>
      <dgm:spPr/>
    </dgm:pt>
    <dgm:pt modelId="{5BA0FFC6-9CCE-4A2D-BA5E-9805C89C9EAB}">
      <dgm:prSet phldrT="[Text]" phldr="0"/>
      <dgm:spPr/>
      <dgm:t>
        <a:bodyPr/>
        <a:lstStyle/>
        <a:p>
          <a:pPr algn="l">
            <a:lnSpc>
              <a:spcPct val="140000"/>
            </a:lnSpc>
          </a:pPr>
          <a:r>
            <a:rPr lang="en-US" sz="1100">
              <a:latin typeface="Avenir Next LT Pro"/>
            </a:rPr>
            <a:t>Informed policies</a:t>
          </a:r>
        </a:p>
      </dgm:t>
    </dgm:pt>
    <dgm:pt modelId="{2C716CBC-D284-49A2-B9D1-E48F097A8C05}" type="parTrans" cxnId="{7EF7E9F2-6BD1-4428-81AA-4360DA54BB11}">
      <dgm:prSet/>
      <dgm:spPr/>
    </dgm:pt>
    <dgm:pt modelId="{E14B7323-C928-4DC3-B62E-F0FDCDBBC26A}" type="sibTrans" cxnId="{7EF7E9F2-6BD1-4428-81AA-4360DA54BB11}">
      <dgm:prSet/>
      <dgm:spPr/>
    </dgm:pt>
    <dgm:pt modelId="{6D41B83C-653C-4C22-BCAB-2DD6AB0D0530}" type="pres">
      <dgm:prSet presAssocID="{CB0E5DC7-8ADF-428F-9ABB-8497C6F1A316}" presName="linear" presStyleCnt="0">
        <dgm:presLayoutVars>
          <dgm:dir/>
          <dgm:animLvl val="lvl"/>
          <dgm:resizeHandles val="exact"/>
        </dgm:presLayoutVars>
      </dgm:prSet>
      <dgm:spPr/>
    </dgm:pt>
    <dgm:pt modelId="{64BD699E-A07A-46C5-945F-0E35834080DD}" type="pres">
      <dgm:prSet presAssocID="{EFE38756-4C54-4CF6-A955-CD340C4D0830}" presName="parentLin" presStyleCnt="0"/>
      <dgm:spPr/>
    </dgm:pt>
    <dgm:pt modelId="{C1DBE7FB-4DAC-4B36-A915-958E226F14B0}" type="pres">
      <dgm:prSet presAssocID="{EFE38756-4C54-4CF6-A955-CD340C4D0830}" presName="parentLeftMargin" presStyleLbl="node1" presStyleIdx="0" presStyleCnt="9"/>
      <dgm:spPr/>
    </dgm:pt>
    <dgm:pt modelId="{E15D7DB4-72F5-49AD-988A-B5D355DCE4EB}" type="pres">
      <dgm:prSet presAssocID="{EFE38756-4C54-4CF6-A955-CD340C4D0830}" presName="parentText" presStyleLbl="node1" presStyleIdx="0" presStyleCnt="9">
        <dgm:presLayoutVars>
          <dgm:chMax val="0"/>
          <dgm:bulletEnabled val="1"/>
        </dgm:presLayoutVars>
      </dgm:prSet>
      <dgm:spPr/>
    </dgm:pt>
    <dgm:pt modelId="{CFA12B47-75A1-44E2-998C-133B77B0C4CA}" type="pres">
      <dgm:prSet presAssocID="{EFE38756-4C54-4CF6-A955-CD340C4D0830}" presName="negativeSpace" presStyleCnt="0"/>
      <dgm:spPr/>
    </dgm:pt>
    <dgm:pt modelId="{AD507414-A33F-4F08-9D1F-835ACCEC1026}" type="pres">
      <dgm:prSet presAssocID="{EFE38756-4C54-4CF6-A955-CD340C4D0830}" presName="childText" presStyleLbl="conFgAcc1" presStyleIdx="0" presStyleCnt="9">
        <dgm:presLayoutVars>
          <dgm:bulletEnabled val="1"/>
        </dgm:presLayoutVars>
      </dgm:prSet>
      <dgm:spPr/>
    </dgm:pt>
    <dgm:pt modelId="{9DB89ED9-910C-4BE7-9B26-4F2311BA55BE}" type="pres">
      <dgm:prSet presAssocID="{CE3B16F5-9794-4676-B3CE-9002D63D98EC}" presName="spaceBetweenRectangles" presStyleCnt="0"/>
      <dgm:spPr/>
    </dgm:pt>
    <dgm:pt modelId="{68898334-FF0C-4B99-9C29-F3A823297129}" type="pres">
      <dgm:prSet presAssocID="{D634D406-B2B6-4ABF-B02E-DFB003F08BB6}" presName="parentLin" presStyleCnt="0"/>
      <dgm:spPr/>
    </dgm:pt>
    <dgm:pt modelId="{6652793F-BDFE-454C-A472-3C01740283FF}" type="pres">
      <dgm:prSet presAssocID="{D634D406-B2B6-4ABF-B02E-DFB003F08BB6}" presName="parentLeftMargin" presStyleLbl="node1" presStyleIdx="0" presStyleCnt="9"/>
      <dgm:spPr/>
    </dgm:pt>
    <dgm:pt modelId="{48FD598A-1188-47D4-88AA-F2136C5C686C}" type="pres">
      <dgm:prSet presAssocID="{D634D406-B2B6-4ABF-B02E-DFB003F08BB6}" presName="parentText" presStyleLbl="node1" presStyleIdx="1" presStyleCnt="9">
        <dgm:presLayoutVars>
          <dgm:chMax val="0"/>
          <dgm:bulletEnabled val="1"/>
        </dgm:presLayoutVars>
      </dgm:prSet>
      <dgm:spPr/>
    </dgm:pt>
    <dgm:pt modelId="{D69F6190-B0B5-4FC1-8FAD-7771356215A7}" type="pres">
      <dgm:prSet presAssocID="{D634D406-B2B6-4ABF-B02E-DFB003F08BB6}" presName="negativeSpace" presStyleCnt="0"/>
      <dgm:spPr/>
    </dgm:pt>
    <dgm:pt modelId="{1A67EDF3-3BB4-4BC6-8C74-A16508901A87}" type="pres">
      <dgm:prSet presAssocID="{D634D406-B2B6-4ABF-B02E-DFB003F08BB6}" presName="childText" presStyleLbl="conFgAcc1" presStyleIdx="1" presStyleCnt="9">
        <dgm:presLayoutVars>
          <dgm:bulletEnabled val="1"/>
        </dgm:presLayoutVars>
      </dgm:prSet>
      <dgm:spPr/>
    </dgm:pt>
    <dgm:pt modelId="{CD9F036F-E6F9-4AB9-8A2C-4B35973063F1}" type="pres">
      <dgm:prSet presAssocID="{0C9748E4-0BE7-48B0-A315-BB4310539E17}" presName="spaceBetweenRectangles" presStyleCnt="0"/>
      <dgm:spPr/>
    </dgm:pt>
    <dgm:pt modelId="{3C034795-EC40-4F5F-93C8-E20D3D083B1B}" type="pres">
      <dgm:prSet presAssocID="{0093EE9F-FAE2-4FF8-BE9D-A167AB386541}" presName="parentLin" presStyleCnt="0"/>
      <dgm:spPr/>
    </dgm:pt>
    <dgm:pt modelId="{C1018BFB-3716-457C-82C3-D1ADA5C8B661}" type="pres">
      <dgm:prSet presAssocID="{0093EE9F-FAE2-4FF8-BE9D-A167AB386541}" presName="parentLeftMargin" presStyleLbl="node1" presStyleIdx="1" presStyleCnt="9"/>
      <dgm:spPr/>
    </dgm:pt>
    <dgm:pt modelId="{08BF3EA3-C325-4D35-8B6E-B23AA6D4EC19}" type="pres">
      <dgm:prSet presAssocID="{0093EE9F-FAE2-4FF8-BE9D-A167AB386541}" presName="parentText" presStyleLbl="node1" presStyleIdx="2" presStyleCnt="9">
        <dgm:presLayoutVars>
          <dgm:chMax val="0"/>
          <dgm:bulletEnabled val="1"/>
        </dgm:presLayoutVars>
      </dgm:prSet>
      <dgm:spPr/>
    </dgm:pt>
    <dgm:pt modelId="{FB77EB1E-A515-431A-BBAD-C90511D3F588}" type="pres">
      <dgm:prSet presAssocID="{0093EE9F-FAE2-4FF8-BE9D-A167AB386541}" presName="negativeSpace" presStyleCnt="0"/>
      <dgm:spPr/>
    </dgm:pt>
    <dgm:pt modelId="{3110C443-CA31-4B9E-B52B-65B5A3FE91FE}" type="pres">
      <dgm:prSet presAssocID="{0093EE9F-FAE2-4FF8-BE9D-A167AB386541}" presName="childText" presStyleLbl="conFgAcc1" presStyleIdx="2" presStyleCnt="9">
        <dgm:presLayoutVars>
          <dgm:bulletEnabled val="1"/>
        </dgm:presLayoutVars>
      </dgm:prSet>
      <dgm:spPr/>
    </dgm:pt>
    <dgm:pt modelId="{197DD282-4ECF-494B-91A4-CD46A183E659}" type="pres">
      <dgm:prSet presAssocID="{C62B78B8-93E6-48BB-9907-55AB55FA565D}" presName="spaceBetweenRectangles" presStyleCnt="0"/>
      <dgm:spPr/>
    </dgm:pt>
    <dgm:pt modelId="{AC8CC573-1AF3-4DC1-ACFF-D6204FB35208}" type="pres">
      <dgm:prSet presAssocID="{ACC94953-78A2-42A2-866B-F2D15B0E3A67}" presName="parentLin" presStyleCnt="0"/>
      <dgm:spPr/>
    </dgm:pt>
    <dgm:pt modelId="{E17B9D65-886F-43E7-8FB0-236B34B5079D}" type="pres">
      <dgm:prSet presAssocID="{ACC94953-78A2-42A2-866B-F2D15B0E3A67}" presName="parentLeftMargin" presStyleLbl="node1" presStyleIdx="2" presStyleCnt="9"/>
      <dgm:spPr/>
    </dgm:pt>
    <dgm:pt modelId="{248C79A6-CD16-4E0C-90D4-405D51C5B0FC}" type="pres">
      <dgm:prSet presAssocID="{ACC94953-78A2-42A2-866B-F2D15B0E3A67}" presName="parentText" presStyleLbl="node1" presStyleIdx="3" presStyleCnt="9">
        <dgm:presLayoutVars>
          <dgm:chMax val="0"/>
          <dgm:bulletEnabled val="1"/>
        </dgm:presLayoutVars>
      </dgm:prSet>
      <dgm:spPr/>
    </dgm:pt>
    <dgm:pt modelId="{1575761B-3068-49D7-8653-80C292B538CE}" type="pres">
      <dgm:prSet presAssocID="{ACC94953-78A2-42A2-866B-F2D15B0E3A67}" presName="negativeSpace" presStyleCnt="0"/>
      <dgm:spPr/>
    </dgm:pt>
    <dgm:pt modelId="{FBB8084C-6499-4D6F-BB7C-3D1AD8732D48}" type="pres">
      <dgm:prSet presAssocID="{ACC94953-78A2-42A2-866B-F2D15B0E3A67}" presName="childText" presStyleLbl="conFgAcc1" presStyleIdx="3" presStyleCnt="9">
        <dgm:presLayoutVars>
          <dgm:bulletEnabled val="1"/>
        </dgm:presLayoutVars>
      </dgm:prSet>
      <dgm:spPr/>
    </dgm:pt>
    <dgm:pt modelId="{CAB627CD-1A53-4AF1-9BF1-206528D78493}" type="pres">
      <dgm:prSet presAssocID="{882A948C-346D-4489-B58C-1289B3195B9F}" presName="spaceBetweenRectangles" presStyleCnt="0"/>
      <dgm:spPr/>
    </dgm:pt>
    <dgm:pt modelId="{AD514D1B-68FD-4BF7-8A1A-D22C34F83E71}" type="pres">
      <dgm:prSet presAssocID="{6120C4E2-7FD0-4831-BA29-3AF6D85633E6}" presName="parentLin" presStyleCnt="0"/>
      <dgm:spPr/>
    </dgm:pt>
    <dgm:pt modelId="{B0260148-B7D2-4E00-8B43-31B9D61A43D1}" type="pres">
      <dgm:prSet presAssocID="{6120C4E2-7FD0-4831-BA29-3AF6D85633E6}" presName="parentLeftMargin" presStyleLbl="node1" presStyleIdx="3" presStyleCnt="9"/>
      <dgm:spPr/>
    </dgm:pt>
    <dgm:pt modelId="{81DC78D1-364F-4F95-96F0-EAF3BCEB9D2B}" type="pres">
      <dgm:prSet presAssocID="{6120C4E2-7FD0-4831-BA29-3AF6D85633E6}" presName="parentText" presStyleLbl="node1" presStyleIdx="4" presStyleCnt="9">
        <dgm:presLayoutVars>
          <dgm:chMax val="0"/>
          <dgm:bulletEnabled val="1"/>
        </dgm:presLayoutVars>
      </dgm:prSet>
      <dgm:spPr/>
    </dgm:pt>
    <dgm:pt modelId="{E2D076F6-6DC5-4257-9A39-18C68620D0F7}" type="pres">
      <dgm:prSet presAssocID="{6120C4E2-7FD0-4831-BA29-3AF6D85633E6}" presName="negativeSpace" presStyleCnt="0"/>
      <dgm:spPr/>
    </dgm:pt>
    <dgm:pt modelId="{331DE7C9-D865-4D44-B950-2C24B983A979}" type="pres">
      <dgm:prSet presAssocID="{6120C4E2-7FD0-4831-BA29-3AF6D85633E6}" presName="childText" presStyleLbl="conFgAcc1" presStyleIdx="4" presStyleCnt="9">
        <dgm:presLayoutVars>
          <dgm:bulletEnabled val="1"/>
        </dgm:presLayoutVars>
      </dgm:prSet>
      <dgm:spPr/>
    </dgm:pt>
    <dgm:pt modelId="{81B63424-A966-48F0-AC04-CBC7A82689E8}" type="pres">
      <dgm:prSet presAssocID="{4672B8DC-901F-4633-BD63-06AE0778CEA4}" presName="spaceBetweenRectangles" presStyleCnt="0"/>
      <dgm:spPr/>
    </dgm:pt>
    <dgm:pt modelId="{C4FF6797-6F8C-42BF-BB17-80C2799B4007}" type="pres">
      <dgm:prSet presAssocID="{BF3AE99B-37B8-4BAF-8C01-C3F1826BBCBF}" presName="parentLin" presStyleCnt="0"/>
      <dgm:spPr/>
    </dgm:pt>
    <dgm:pt modelId="{F4E5663D-D641-48F4-92CB-76D63CFD5CFB}" type="pres">
      <dgm:prSet presAssocID="{BF3AE99B-37B8-4BAF-8C01-C3F1826BBCBF}" presName="parentLeftMargin" presStyleLbl="node1" presStyleIdx="4" presStyleCnt="9"/>
      <dgm:spPr/>
    </dgm:pt>
    <dgm:pt modelId="{E1E6D8D6-F741-4AC7-BB48-EF4CA4D88791}" type="pres">
      <dgm:prSet presAssocID="{BF3AE99B-37B8-4BAF-8C01-C3F1826BBCBF}" presName="parentText" presStyleLbl="node1" presStyleIdx="5" presStyleCnt="9">
        <dgm:presLayoutVars>
          <dgm:chMax val="0"/>
          <dgm:bulletEnabled val="1"/>
        </dgm:presLayoutVars>
      </dgm:prSet>
      <dgm:spPr/>
    </dgm:pt>
    <dgm:pt modelId="{424BD6B0-1C46-431E-A53D-7B43D4AAAE87}" type="pres">
      <dgm:prSet presAssocID="{BF3AE99B-37B8-4BAF-8C01-C3F1826BBCBF}" presName="negativeSpace" presStyleCnt="0"/>
      <dgm:spPr/>
    </dgm:pt>
    <dgm:pt modelId="{0F94B568-E1B1-4867-B217-865612A64E82}" type="pres">
      <dgm:prSet presAssocID="{BF3AE99B-37B8-4BAF-8C01-C3F1826BBCBF}" presName="childText" presStyleLbl="conFgAcc1" presStyleIdx="5" presStyleCnt="9">
        <dgm:presLayoutVars>
          <dgm:bulletEnabled val="1"/>
        </dgm:presLayoutVars>
      </dgm:prSet>
      <dgm:spPr/>
    </dgm:pt>
    <dgm:pt modelId="{FC5D7ED9-97E3-4E01-A219-8E1F3B6D9A3F}" type="pres">
      <dgm:prSet presAssocID="{8E9964C4-4E4B-4050-8294-ABBDDEE56FF3}" presName="spaceBetweenRectangles" presStyleCnt="0"/>
      <dgm:spPr/>
    </dgm:pt>
    <dgm:pt modelId="{31813C9E-1DA2-4F2E-991D-C65F5E4E2642}" type="pres">
      <dgm:prSet presAssocID="{53FA8430-1039-4B11-9C88-A499BACDA17C}" presName="parentLin" presStyleCnt="0"/>
      <dgm:spPr/>
    </dgm:pt>
    <dgm:pt modelId="{D204E8BC-99A2-4967-9F9C-779A89281CB6}" type="pres">
      <dgm:prSet presAssocID="{53FA8430-1039-4B11-9C88-A499BACDA17C}" presName="parentLeftMargin" presStyleLbl="node1" presStyleIdx="5" presStyleCnt="9"/>
      <dgm:spPr/>
    </dgm:pt>
    <dgm:pt modelId="{01501855-A9EC-4172-A57B-4BA13F35F6B9}" type="pres">
      <dgm:prSet presAssocID="{53FA8430-1039-4B11-9C88-A499BACDA17C}" presName="parentText" presStyleLbl="node1" presStyleIdx="6" presStyleCnt="9">
        <dgm:presLayoutVars>
          <dgm:chMax val="0"/>
          <dgm:bulletEnabled val="1"/>
        </dgm:presLayoutVars>
      </dgm:prSet>
      <dgm:spPr/>
    </dgm:pt>
    <dgm:pt modelId="{70C6FB4D-1AE2-424C-94FE-021396F0A812}" type="pres">
      <dgm:prSet presAssocID="{53FA8430-1039-4B11-9C88-A499BACDA17C}" presName="negativeSpace" presStyleCnt="0"/>
      <dgm:spPr/>
    </dgm:pt>
    <dgm:pt modelId="{2FBE4BAA-2F4F-4006-88F5-BE6040BF5734}" type="pres">
      <dgm:prSet presAssocID="{53FA8430-1039-4B11-9C88-A499BACDA17C}" presName="childText" presStyleLbl="conFgAcc1" presStyleIdx="6" presStyleCnt="9">
        <dgm:presLayoutVars>
          <dgm:bulletEnabled val="1"/>
        </dgm:presLayoutVars>
      </dgm:prSet>
      <dgm:spPr/>
    </dgm:pt>
    <dgm:pt modelId="{81001C4C-C621-43FB-944A-EB1256C7F114}" type="pres">
      <dgm:prSet presAssocID="{67D3629C-DF1B-453D-BDD7-1CDE51CF2363}" presName="spaceBetweenRectangles" presStyleCnt="0"/>
      <dgm:spPr/>
    </dgm:pt>
    <dgm:pt modelId="{B60B36DE-D11F-4A3B-BCE2-2016AD3570F3}" type="pres">
      <dgm:prSet presAssocID="{D819387E-9BA4-4A77-8FD0-0BDBDF8AF059}" presName="parentLin" presStyleCnt="0"/>
      <dgm:spPr/>
    </dgm:pt>
    <dgm:pt modelId="{20B8345B-439B-47DA-ADB2-696F8E0EF7CE}" type="pres">
      <dgm:prSet presAssocID="{D819387E-9BA4-4A77-8FD0-0BDBDF8AF059}" presName="parentLeftMargin" presStyleLbl="node1" presStyleIdx="6" presStyleCnt="9"/>
      <dgm:spPr/>
    </dgm:pt>
    <dgm:pt modelId="{122B0760-85E3-447B-ABB8-7EFBFB9762DA}" type="pres">
      <dgm:prSet presAssocID="{D819387E-9BA4-4A77-8FD0-0BDBDF8AF059}" presName="parentText" presStyleLbl="node1" presStyleIdx="7" presStyleCnt="9">
        <dgm:presLayoutVars>
          <dgm:chMax val="0"/>
          <dgm:bulletEnabled val="1"/>
        </dgm:presLayoutVars>
      </dgm:prSet>
      <dgm:spPr/>
    </dgm:pt>
    <dgm:pt modelId="{FDCA5181-8DBC-4320-A577-C7C47B7A095B}" type="pres">
      <dgm:prSet presAssocID="{D819387E-9BA4-4A77-8FD0-0BDBDF8AF059}" presName="negativeSpace" presStyleCnt="0"/>
      <dgm:spPr/>
    </dgm:pt>
    <dgm:pt modelId="{BE7E5D5D-22E5-426C-81F5-7B8F2F76F079}" type="pres">
      <dgm:prSet presAssocID="{D819387E-9BA4-4A77-8FD0-0BDBDF8AF059}" presName="childText" presStyleLbl="conFgAcc1" presStyleIdx="7" presStyleCnt="9">
        <dgm:presLayoutVars>
          <dgm:bulletEnabled val="1"/>
        </dgm:presLayoutVars>
      </dgm:prSet>
      <dgm:spPr/>
    </dgm:pt>
    <dgm:pt modelId="{F75CCDB8-8042-49E6-B153-4556B9532653}" type="pres">
      <dgm:prSet presAssocID="{7E58A114-60B0-4837-8522-9BCF560794A8}" presName="spaceBetweenRectangles" presStyleCnt="0"/>
      <dgm:spPr/>
    </dgm:pt>
    <dgm:pt modelId="{76D52E4D-D4DB-4C82-8B2B-29F1DA76D7DF}" type="pres">
      <dgm:prSet presAssocID="{5BA0FFC6-9CCE-4A2D-BA5E-9805C89C9EAB}" presName="parentLin" presStyleCnt="0"/>
      <dgm:spPr/>
    </dgm:pt>
    <dgm:pt modelId="{B7FA49AD-04CD-408D-A558-3FC0A8AC3CB1}" type="pres">
      <dgm:prSet presAssocID="{5BA0FFC6-9CCE-4A2D-BA5E-9805C89C9EAB}" presName="parentLeftMargin" presStyleLbl="node1" presStyleIdx="7" presStyleCnt="9"/>
      <dgm:spPr/>
    </dgm:pt>
    <dgm:pt modelId="{55DD5B24-06AC-4543-BF67-0159E49526AC}" type="pres">
      <dgm:prSet presAssocID="{5BA0FFC6-9CCE-4A2D-BA5E-9805C89C9EAB}" presName="parentText" presStyleLbl="node1" presStyleIdx="8" presStyleCnt="9">
        <dgm:presLayoutVars>
          <dgm:chMax val="0"/>
          <dgm:bulletEnabled val="1"/>
        </dgm:presLayoutVars>
      </dgm:prSet>
      <dgm:spPr/>
    </dgm:pt>
    <dgm:pt modelId="{C3458C43-2EA3-479A-B6ED-86CC24B33B68}" type="pres">
      <dgm:prSet presAssocID="{5BA0FFC6-9CCE-4A2D-BA5E-9805C89C9EAB}" presName="negativeSpace" presStyleCnt="0"/>
      <dgm:spPr/>
    </dgm:pt>
    <dgm:pt modelId="{45BF51A6-AE55-44EE-858E-52D929122631}" type="pres">
      <dgm:prSet presAssocID="{5BA0FFC6-9CCE-4A2D-BA5E-9805C89C9EAB}" presName="childText" presStyleLbl="conFgAcc1" presStyleIdx="8" presStyleCnt="9">
        <dgm:presLayoutVars>
          <dgm:bulletEnabled val="1"/>
        </dgm:presLayoutVars>
      </dgm:prSet>
      <dgm:spPr/>
    </dgm:pt>
  </dgm:ptLst>
  <dgm:cxnLst>
    <dgm:cxn modelId="{11506707-3E11-4515-BA8F-5FEB9E367A6C}" type="presOf" srcId="{5BA0FFC6-9CCE-4A2D-BA5E-9805C89C9EAB}" destId="{55DD5B24-06AC-4543-BF67-0159E49526AC}" srcOrd="1" destOrd="0" presId="urn:microsoft.com/office/officeart/2005/8/layout/list1"/>
    <dgm:cxn modelId="{2E540718-FB11-406C-98DE-79D7D2B1596E}" type="presOf" srcId="{D634D406-B2B6-4ABF-B02E-DFB003F08BB6}" destId="{6652793F-BDFE-454C-A472-3C01740283FF}" srcOrd="0" destOrd="0" presId="urn:microsoft.com/office/officeart/2005/8/layout/list1"/>
    <dgm:cxn modelId="{D529BC3C-3139-4E51-AC49-F3E17A3A733A}" srcId="{CB0E5DC7-8ADF-428F-9ABB-8497C6F1A316}" destId="{ACC94953-78A2-42A2-866B-F2D15B0E3A67}" srcOrd="3" destOrd="0" parTransId="{D436B1B1-2787-4F1F-88AE-629E4D75B154}" sibTransId="{882A948C-346D-4489-B58C-1289B3195B9F}"/>
    <dgm:cxn modelId="{D7778C41-C53A-4641-A6E4-74906DE7EE1F}" srcId="{CB0E5DC7-8ADF-428F-9ABB-8497C6F1A316}" destId="{0093EE9F-FAE2-4FF8-BE9D-A167AB386541}" srcOrd="2" destOrd="0" parTransId="{27138739-07E2-43F8-B4DB-ED518960D3C2}" sibTransId="{C62B78B8-93E6-48BB-9907-55AB55FA565D}"/>
    <dgm:cxn modelId="{4D60BC64-BFF0-4551-86F1-599A159BB41D}" type="presOf" srcId="{EFE38756-4C54-4CF6-A955-CD340C4D0830}" destId="{C1DBE7FB-4DAC-4B36-A915-958E226F14B0}" srcOrd="0" destOrd="0" presId="urn:microsoft.com/office/officeart/2005/8/layout/list1"/>
    <dgm:cxn modelId="{C1D3714A-4EAC-4D18-966B-59A6CD6E770D}" type="presOf" srcId="{BF3AE99B-37B8-4BAF-8C01-C3F1826BBCBF}" destId="{F4E5663D-D641-48F4-92CB-76D63CFD5CFB}" srcOrd="0" destOrd="0" presId="urn:microsoft.com/office/officeart/2005/8/layout/list1"/>
    <dgm:cxn modelId="{73A9114E-7395-47BC-B6FA-05E70F38BD6D}" type="presOf" srcId="{6120C4E2-7FD0-4831-BA29-3AF6D85633E6}" destId="{B0260148-B7D2-4E00-8B43-31B9D61A43D1}" srcOrd="0" destOrd="0" presId="urn:microsoft.com/office/officeart/2005/8/layout/list1"/>
    <dgm:cxn modelId="{9F8C6C56-1A3A-487E-8945-0119A4935326}" srcId="{CB0E5DC7-8ADF-428F-9ABB-8497C6F1A316}" destId="{53FA8430-1039-4B11-9C88-A499BACDA17C}" srcOrd="6" destOrd="0" parTransId="{FA5FE115-7C8D-4267-BA56-E208537FB0AF}" sibTransId="{67D3629C-DF1B-453D-BDD7-1CDE51CF2363}"/>
    <dgm:cxn modelId="{B389F67E-14C0-455A-AC17-A8A26B595C47}" type="presOf" srcId="{D819387E-9BA4-4A77-8FD0-0BDBDF8AF059}" destId="{20B8345B-439B-47DA-ADB2-696F8E0EF7CE}" srcOrd="0" destOrd="0" presId="urn:microsoft.com/office/officeart/2005/8/layout/list1"/>
    <dgm:cxn modelId="{2FB22B83-5CAC-4387-8929-2F2A55291DD8}" type="presOf" srcId="{D819387E-9BA4-4A77-8FD0-0BDBDF8AF059}" destId="{122B0760-85E3-447B-ABB8-7EFBFB9762DA}" srcOrd="1" destOrd="0" presId="urn:microsoft.com/office/officeart/2005/8/layout/list1"/>
    <dgm:cxn modelId="{3CD54687-2B63-4C05-A539-E7E1B85A1B73}" type="presOf" srcId="{ACC94953-78A2-42A2-866B-F2D15B0E3A67}" destId="{E17B9D65-886F-43E7-8FB0-236B34B5079D}" srcOrd="0" destOrd="0" presId="urn:microsoft.com/office/officeart/2005/8/layout/list1"/>
    <dgm:cxn modelId="{CFA3B58A-024A-44B6-A318-2D6D43E39989}" type="presOf" srcId="{EFE38756-4C54-4CF6-A955-CD340C4D0830}" destId="{E15D7DB4-72F5-49AD-988A-B5D355DCE4EB}" srcOrd="1" destOrd="0" presId="urn:microsoft.com/office/officeart/2005/8/layout/list1"/>
    <dgm:cxn modelId="{E948A991-6869-4ACE-8E33-BF3FF4060698}" type="presOf" srcId="{5BA0FFC6-9CCE-4A2D-BA5E-9805C89C9EAB}" destId="{B7FA49AD-04CD-408D-A558-3FC0A8AC3CB1}" srcOrd="0" destOrd="0" presId="urn:microsoft.com/office/officeart/2005/8/layout/list1"/>
    <dgm:cxn modelId="{0676BB96-9B5A-405E-AB09-EF9645A26E88}" type="presOf" srcId="{D634D406-B2B6-4ABF-B02E-DFB003F08BB6}" destId="{48FD598A-1188-47D4-88AA-F2136C5C686C}" srcOrd="1" destOrd="0" presId="urn:microsoft.com/office/officeart/2005/8/layout/list1"/>
    <dgm:cxn modelId="{DDA355A4-623A-441C-BBFE-D791E2FA01BB}" srcId="{CB0E5DC7-8ADF-428F-9ABB-8497C6F1A316}" destId="{6120C4E2-7FD0-4831-BA29-3AF6D85633E6}" srcOrd="4" destOrd="0" parTransId="{1A1897DB-982E-44D5-A6D6-34D9F35BCD6F}" sibTransId="{4672B8DC-901F-4633-BD63-06AE0778CEA4}"/>
    <dgm:cxn modelId="{51413DAC-9AEF-4318-BFAF-8F2F51D1C5B3}" srcId="{CB0E5DC7-8ADF-428F-9ABB-8497C6F1A316}" destId="{D634D406-B2B6-4ABF-B02E-DFB003F08BB6}" srcOrd="1" destOrd="0" parTransId="{79DF157F-BF7C-490E-8722-CFCD7101FFA5}" sibTransId="{0C9748E4-0BE7-48B0-A315-BB4310539E17}"/>
    <dgm:cxn modelId="{AE6AA5B6-AB79-4183-B7E3-6CD0529A5057}" srcId="{CB0E5DC7-8ADF-428F-9ABB-8497C6F1A316}" destId="{D819387E-9BA4-4A77-8FD0-0BDBDF8AF059}" srcOrd="7" destOrd="0" parTransId="{FC330B46-014A-4D2B-8A21-6DCDB0EAC5E5}" sibTransId="{7E58A114-60B0-4837-8522-9BCF560794A8}"/>
    <dgm:cxn modelId="{122E0BC3-2DA7-4080-89BD-17E7F62A110F}" type="presOf" srcId="{6120C4E2-7FD0-4831-BA29-3AF6D85633E6}" destId="{81DC78D1-364F-4F95-96F0-EAF3BCEB9D2B}" srcOrd="1" destOrd="0" presId="urn:microsoft.com/office/officeart/2005/8/layout/list1"/>
    <dgm:cxn modelId="{F4DE49CA-8AC0-4A6B-82EC-D1C364ACB189}" type="presOf" srcId="{53FA8430-1039-4B11-9C88-A499BACDA17C}" destId="{D204E8BC-99A2-4967-9F9C-779A89281CB6}" srcOrd="0" destOrd="0" presId="urn:microsoft.com/office/officeart/2005/8/layout/list1"/>
    <dgm:cxn modelId="{B22CB4D3-87B0-4D81-9F74-1DF3C4F557CB}" type="presOf" srcId="{CB0E5DC7-8ADF-428F-9ABB-8497C6F1A316}" destId="{6D41B83C-653C-4C22-BCAB-2DD6AB0D0530}" srcOrd="0" destOrd="0" presId="urn:microsoft.com/office/officeart/2005/8/layout/list1"/>
    <dgm:cxn modelId="{52A077D5-4A51-4C3B-91D3-A2A67AFE2D31}" type="presOf" srcId="{ACC94953-78A2-42A2-866B-F2D15B0E3A67}" destId="{248C79A6-CD16-4E0C-90D4-405D51C5B0FC}" srcOrd="1" destOrd="0" presId="urn:microsoft.com/office/officeart/2005/8/layout/list1"/>
    <dgm:cxn modelId="{62C0E8D9-62C5-4DD4-A864-D3F03FB57FF7}" srcId="{CB0E5DC7-8ADF-428F-9ABB-8497C6F1A316}" destId="{EFE38756-4C54-4CF6-A955-CD340C4D0830}" srcOrd="0" destOrd="0" parTransId="{5F56B5F5-0113-4AA3-86D5-30F879C6FCDA}" sibTransId="{CE3B16F5-9794-4676-B3CE-9002D63D98EC}"/>
    <dgm:cxn modelId="{A7B2F0DA-CC2C-4D48-B13B-3D58A2D8D669}" srcId="{CB0E5DC7-8ADF-428F-9ABB-8497C6F1A316}" destId="{BF3AE99B-37B8-4BAF-8C01-C3F1826BBCBF}" srcOrd="5" destOrd="0" parTransId="{C2CA8849-4BBC-4ECC-94A0-2525F5D50D4B}" sibTransId="{8E9964C4-4E4B-4050-8294-ABBDDEE56FF3}"/>
    <dgm:cxn modelId="{31F536DB-CF20-4B37-B7AF-19A89F129CEF}" type="presOf" srcId="{53FA8430-1039-4B11-9C88-A499BACDA17C}" destId="{01501855-A9EC-4172-A57B-4BA13F35F6B9}" srcOrd="1" destOrd="0" presId="urn:microsoft.com/office/officeart/2005/8/layout/list1"/>
    <dgm:cxn modelId="{FE48D0E4-B363-4F37-AD5D-419DC0265CD4}" type="presOf" srcId="{0093EE9F-FAE2-4FF8-BE9D-A167AB386541}" destId="{C1018BFB-3716-457C-82C3-D1ADA5C8B661}" srcOrd="0" destOrd="0" presId="urn:microsoft.com/office/officeart/2005/8/layout/list1"/>
    <dgm:cxn modelId="{1F96E5EB-95E9-4B82-95DD-1678A38DC656}" type="presOf" srcId="{0093EE9F-FAE2-4FF8-BE9D-A167AB386541}" destId="{08BF3EA3-C325-4D35-8B6E-B23AA6D4EC19}" srcOrd="1" destOrd="0" presId="urn:microsoft.com/office/officeart/2005/8/layout/list1"/>
    <dgm:cxn modelId="{7EF7E9F2-6BD1-4428-81AA-4360DA54BB11}" srcId="{CB0E5DC7-8ADF-428F-9ABB-8497C6F1A316}" destId="{5BA0FFC6-9CCE-4A2D-BA5E-9805C89C9EAB}" srcOrd="8" destOrd="0" parTransId="{2C716CBC-D284-49A2-B9D1-E48F097A8C05}" sibTransId="{E14B7323-C928-4DC3-B62E-F0FDCDBBC26A}"/>
    <dgm:cxn modelId="{0F7DB8F7-3F9C-47C2-B243-516AB2AFB441}" type="presOf" srcId="{BF3AE99B-37B8-4BAF-8C01-C3F1826BBCBF}" destId="{E1E6D8D6-F741-4AC7-BB48-EF4CA4D88791}" srcOrd="1" destOrd="0" presId="urn:microsoft.com/office/officeart/2005/8/layout/list1"/>
    <dgm:cxn modelId="{9E572DEB-CB1F-47FB-B5B4-36A9DC08946C}" type="presParOf" srcId="{6D41B83C-653C-4C22-BCAB-2DD6AB0D0530}" destId="{64BD699E-A07A-46C5-945F-0E35834080DD}" srcOrd="0" destOrd="0" presId="urn:microsoft.com/office/officeart/2005/8/layout/list1"/>
    <dgm:cxn modelId="{8C2BA544-8FE2-4421-95E9-9D2ECD60F337}" type="presParOf" srcId="{64BD699E-A07A-46C5-945F-0E35834080DD}" destId="{C1DBE7FB-4DAC-4B36-A915-958E226F14B0}" srcOrd="0" destOrd="0" presId="urn:microsoft.com/office/officeart/2005/8/layout/list1"/>
    <dgm:cxn modelId="{C4A49A74-93A5-4F3A-B7B7-4E2DBD1B5833}" type="presParOf" srcId="{64BD699E-A07A-46C5-945F-0E35834080DD}" destId="{E15D7DB4-72F5-49AD-988A-B5D355DCE4EB}" srcOrd="1" destOrd="0" presId="urn:microsoft.com/office/officeart/2005/8/layout/list1"/>
    <dgm:cxn modelId="{8BCC4856-D2DC-4508-8F0C-6637FEA081CF}" type="presParOf" srcId="{6D41B83C-653C-4C22-BCAB-2DD6AB0D0530}" destId="{CFA12B47-75A1-44E2-998C-133B77B0C4CA}" srcOrd="1" destOrd="0" presId="urn:microsoft.com/office/officeart/2005/8/layout/list1"/>
    <dgm:cxn modelId="{32EC3A42-1B38-424A-A4D0-D4B0F110CD55}" type="presParOf" srcId="{6D41B83C-653C-4C22-BCAB-2DD6AB0D0530}" destId="{AD507414-A33F-4F08-9D1F-835ACCEC1026}" srcOrd="2" destOrd="0" presId="urn:microsoft.com/office/officeart/2005/8/layout/list1"/>
    <dgm:cxn modelId="{4A97FA02-0ABE-4093-B594-72B44ADC898D}" type="presParOf" srcId="{6D41B83C-653C-4C22-BCAB-2DD6AB0D0530}" destId="{9DB89ED9-910C-4BE7-9B26-4F2311BA55BE}" srcOrd="3" destOrd="0" presId="urn:microsoft.com/office/officeart/2005/8/layout/list1"/>
    <dgm:cxn modelId="{C5662817-D91C-430D-AA3E-CEBAF621F04A}" type="presParOf" srcId="{6D41B83C-653C-4C22-BCAB-2DD6AB0D0530}" destId="{68898334-FF0C-4B99-9C29-F3A823297129}" srcOrd="4" destOrd="0" presId="urn:microsoft.com/office/officeart/2005/8/layout/list1"/>
    <dgm:cxn modelId="{E838E307-E93A-40A8-BE6D-E131D6292A46}" type="presParOf" srcId="{68898334-FF0C-4B99-9C29-F3A823297129}" destId="{6652793F-BDFE-454C-A472-3C01740283FF}" srcOrd="0" destOrd="0" presId="urn:microsoft.com/office/officeart/2005/8/layout/list1"/>
    <dgm:cxn modelId="{84E1BF7D-C331-4019-872B-D685CF18C5C7}" type="presParOf" srcId="{68898334-FF0C-4B99-9C29-F3A823297129}" destId="{48FD598A-1188-47D4-88AA-F2136C5C686C}" srcOrd="1" destOrd="0" presId="urn:microsoft.com/office/officeart/2005/8/layout/list1"/>
    <dgm:cxn modelId="{CFCE851F-42FA-4298-814A-E36008E8A61B}" type="presParOf" srcId="{6D41B83C-653C-4C22-BCAB-2DD6AB0D0530}" destId="{D69F6190-B0B5-4FC1-8FAD-7771356215A7}" srcOrd="5" destOrd="0" presId="urn:microsoft.com/office/officeart/2005/8/layout/list1"/>
    <dgm:cxn modelId="{5EFDB842-035E-4FA9-A108-F3C6F70ACEA1}" type="presParOf" srcId="{6D41B83C-653C-4C22-BCAB-2DD6AB0D0530}" destId="{1A67EDF3-3BB4-4BC6-8C74-A16508901A87}" srcOrd="6" destOrd="0" presId="urn:microsoft.com/office/officeart/2005/8/layout/list1"/>
    <dgm:cxn modelId="{2863DCA9-29DB-47D6-A539-D0C8EC374777}" type="presParOf" srcId="{6D41B83C-653C-4C22-BCAB-2DD6AB0D0530}" destId="{CD9F036F-E6F9-4AB9-8A2C-4B35973063F1}" srcOrd="7" destOrd="0" presId="urn:microsoft.com/office/officeart/2005/8/layout/list1"/>
    <dgm:cxn modelId="{03C16ECB-2D6F-455C-A859-28C22824A7C4}" type="presParOf" srcId="{6D41B83C-653C-4C22-BCAB-2DD6AB0D0530}" destId="{3C034795-EC40-4F5F-93C8-E20D3D083B1B}" srcOrd="8" destOrd="0" presId="urn:microsoft.com/office/officeart/2005/8/layout/list1"/>
    <dgm:cxn modelId="{D6286AD1-428C-42AF-99FA-824F55F64732}" type="presParOf" srcId="{3C034795-EC40-4F5F-93C8-E20D3D083B1B}" destId="{C1018BFB-3716-457C-82C3-D1ADA5C8B661}" srcOrd="0" destOrd="0" presId="urn:microsoft.com/office/officeart/2005/8/layout/list1"/>
    <dgm:cxn modelId="{0DEF715A-F404-4EFD-85EA-DFCAE715765A}" type="presParOf" srcId="{3C034795-EC40-4F5F-93C8-E20D3D083B1B}" destId="{08BF3EA3-C325-4D35-8B6E-B23AA6D4EC19}" srcOrd="1" destOrd="0" presId="urn:microsoft.com/office/officeart/2005/8/layout/list1"/>
    <dgm:cxn modelId="{6AF063FE-06B8-48AD-A4B1-109A54045363}" type="presParOf" srcId="{6D41B83C-653C-4C22-BCAB-2DD6AB0D0530}" destId="{FB77EB1E-A515-431A-BBAD-C90511D3F588}" srcOrd="9" destOrd="0" presId="urn:microsoft.com/office/officeart/2005/8/layout/list1"/>
    <dgm:cxn modelId="{524854E4-FB64-40D2-94FC-631A721BD43A}" type="presParOf" srcId="{6D41B83C-653C-4C22-BCAB-2DD6AB0D0530}" destId="{3110C443-CA31-4B9E-B52B-65B5A3FE91FE}" srcOrd="10" destOrd="0" presId="urn:microsoft.com/office/officeart/2005/8/layout/list1"/>
    <dgm:cxn modelId="{EA8B1870-454F-4912-910A-85879CB7772C}" type="presParOf" srcId="{6D41B83C-653C-4C22-BCAB-2DD6AB0D0530}" destId="{197DD282-4ECF-494B-91A4-CD46A183E659}" srcOrd="11" destOrd="0" presId="urn:microsoft.com/office/officeart/2005/8/layout/list1"/>
    <dgm:cxn modelId="{F0D2FC8A-A96D-41AB-8B5B-7CAF0606D170}" type="presParOf" srcId="{6D41B83C-653C-4C22-BCAB-2DD6AB0D0530}" destId="{AC8CC573-1AF3-4DC1-ACFF-D6204FB35208}" srcOrd="12" destOrd="0" presId="urn:microsoft.com/office/officeart/2005/8/layout/list1"/>
    <dgm:cxn modelId="{2C2AC69C-D6E4-40AD-8CF1-F5BFFF01BD1F}" type="presParOf" srcId="{AC8CC573-1AF3-4DC1-ACFF-D6204FB35208}" destId="{E17B9D65-886F-43E7-8FB0-236B34B5079D}" srcOrd="0" destOrd="0" presId="urn:microsoft.com/office/officeart/2005/8/layout/list1"/>
    <dgm:cxn modelId="{C6C0540C-6079-429B-B36B-666168F6B28C}" type="presParOf" srcId="{AC8CC573-1AF3-4DC1-ACFF-D6204FB35208}" destId="{248C79A6-CD16-4E0C-90D4-405D51C5B0FC}" srcOrd="1" destOrd="0" presId="urn:microsoft.com/office/officeart/2005/8/layout/list1"/>
    <dgm:cxn modelId="{3D01082E-5CFB-4BD6-AA79-7AC82FE94900}" type="presParOf" srcId="{6D41B83C-653C-4C22-BCAB-2DD6AB0D0530}" destId="{1575761B-3068-49D7-8653-80C292B538CE}" srcOrd="13" destOrd="0" presId="urn:microsoft.com/office/officeart/2005/8/layout/list1"/>
    <dgm:cxn modelId="{AE8FA6D1-BEB2-4449-82CC-C1ECE2754812}" type="presParOf" srcId="{6D41B83C-653C-4C22-BCAB-2DD6AB0D0530}" destId="{FBB8084C-6499-4D6F-BB7C-3D1AD8732D48}" srcOrd="14" destOrd="0" presId="urn:microsoft.com/office/officeart/2005/8/layout/list1"/>
    <dgm:cxn modelId="{3C183294-A31E-48CB-B05E-0A58433FB644}" type="presParOf" srcId="{6D41B83C-653C-4C22-BCAB-2DD6AB0D0530}" destId="{CAB627CD-1A53-4AF1-9BF1-206528D78493}" srcOrd="15" destOrd="0" presId="urn:microsoft.com/office/officeart/2005/8/layout/list1"/>
    <dgm:cxn modelId="{C211A79C-8E6E-4B65-A0B0-5E22BBFD42E1}" type="presParOf" srcId="{6D41B83C-653C-4C22-BCAB-2DD6AB0D0530}" destId="{AD514D1B-68FD-4BF7-8A1A-D22C34F83E71}" srcOrd="16" destOrd="0" presId="urn:microsoft.com/office/officeart/2005/8/layout/list1"/>
    <dgm:cxn modelId="{188DC5C6-41F7-452B-8159-BA8F84193918}" type="presParOf" srcId="{AD514D1B-68FD-4BF7-8A1A-D22C34F83E71}" destId="{B0260148-B7D2-4E00-8B43-31B9D61A43D1}" srcOrd="0" destOrd="0" presId="urn:microsoft.com/office/officeart/2005/8/layout/list1"/>
    <dgm:cxn modelId="{AB9BD0CB-B8AE-406F-86EE-5F47D021182A}" type="presParOf" srcId="{AD514D1B-68FD-4BF7-8A1A-D22C34F83E71}" destId="{81DC78D1-364F-4F95-96F0-EAF3BCEB9D2B}" srcOrd="1" destOrd="0" presId="urn:microsoft.com/office/officeart/2005/8/layout/list1"/>
    <dgm:cxn modelId="{F39729D6-4EB6-40A0-A2E9-EBD44DBCC288}" type="presParOf" srcId="{6D41B83C-653C-4C22-BCAB-2DD6AB0D0530}" destId="{E2D076F6-6DC5-4257-9A39-18C68620D0F7}" srcOrd="17" destOrd="0" presId="urn:microsoft.com/office/officeart/2005/8/layout/list1"/>
    <dgm:cxn modelId="{7F3D4571-C235-4D7A-AE42-A5F39E4C5999}" type="presParOf" srcId="{6D41B83C-653C-4C22-BCAB-2DD6AB0D0530}" destId="{331DE7C9-D865-4D44-B950-2C24B983A979}" srcOrd="18" destOrd="0" presId="urn:microsoft.com/office/officeart/2005/8/layout/list1"/>
    <dgm:cxn modelId="{1422FF5C-B84C-4129-8C4B-B405CF80267C}" type="presParOf" srcId="{6D41B83C-653C-4C22-BCAB-2DD6AB0D0530}" destId="{81B63424-A966-48F0-AC04-CBC7A82689E8}" srcOrd="19" destOrd="0" presId="urn:microsoft.com/office/officeart/2005/8/layout/list1"/>
    <dgm:cxn modelId="{63687EFA-A5DA-4D21-9753-B8E908E1F095}" type="presParOf" srcId="{6D41B83C-653C-4C22-BCAB-2DD6AB0D0530}" destId="{C4FF6797-6F8C-42BF-BB17-80C2799B4007}" srcOrd="20" destOrd="0" presId="urn:microsoft.com/office/officeart/2005/8/layout/list1"/>
    <dgm:cxn modelId="{61890C08-2DD9-4DD0-9E80-D62B6FEA19A4}" type="presParOf" srcId="{C4FF6797-6F8C-42BF-BB17-80C2799B4007}" destId="{F4E5663D-D641-48F4-92CB-76D63CFD5CFB}" srcOrd="0" destOrd="0" presId="urn:microsoft.com/office/officeart/2005/8/layout/list1"/>
    <dgm:cxn modelId="{A714906A-5798-448A-A3D3-348C27C9860A}" type="presParOf" srcId="{C4FF6797-6F8C-42BF-BB17-80C2799B4007}" destId="{E1E6D8D6-F741-4AC7-BB48-EF4CA4D88791}" srcOrd="1" destOrd="0" presId="urn:microsoft.com/office/officeart/2005/8/layout/list1"/>
    <dgm:cxn modelId="{6AB35693-E234-477C-843E-438F57CAA2B3}" type="presParOf" srcId="{6D41B83C-653C-4C22-BCAB-2DD6AB0D0530}" destId="{424BD6B0-1C46-431E-A53D-7B43D4AAAE87}" srcOrd="21" destOrd="0" presId="urn:microsoft.com/office/officeart/2005/8/layout/list1"/>
    <dgm:cxn modelId="{2A85A363-8631-4E0A-A53B-E8A4107E2AEC}" type="presParOf" srcId="{6D41B83C-653C-4C22-BCAB-2DD6AB0D0530}" destId="{0F94B568-E1B1-4867-B217-865612A64E82}" srcOrd="22" destOrd="0" presId="urn:microsoft.com/office/officeart/2005/8/layout/list1"/>
    <dgm:cxn modelId="{C32C978A-05A2-4B5C-A5C6-D256157784C2}" type="presParOf" srcId="{6D41B83C-653C-4C22-BCAB-2DD6AB0D0530}" destId="{FC5D7ED9-97E3-4E01-A219-8E1F3B6D9A3F}" srcOrd="23" destOrd="0" presId="urn:microsoft.com/office/officeart/2005/8/layout/list1"/>
    <dgm:cxn modelId="{51476D99-B1C3-403E-AB87-C763C52DA9FD}" type="presParOf" srcId="{6D41B83C-653C-4C22-BCAB-2DD6AB0D0530}" destId="{31813C9E-1DA2-4F2E-991D-C65F5E4E2642}" srcOrd="24" destOrd="0" presId="urn:microsoft.com/office/officeart/2005/8/layout/list1"/>
    <dgm:cxn modelId="{632CF7CB-65EF-4DDE-B866-2240F90AA0C3}" type="presParOf" srcId="{31813C9E-1DA2-4F2E-991D-C65F5E4E2642}" destId="{D204E8BC-99A2-4967-9F9C-779A89281CB6}" srcOrd="0" destOrd="0" presId="urn:microsoft.com/office/officeart/2005/8/layout/list1"/>
    <dgm:cxn modelId="{0F3D1E61-7A5A-43C4-B891-C431AB771192}" type="presParOf" srcId="{31813C9E-1DA2-4F2E-991D-C65F5E4E2642}" destId="{01501855-A9EC-4172-A57B-4BA13F35F6B9}" srcOrd="1" destOrd="0" presId="urn:microsoft.com/office/officeart/2005/8/layout/list1"/>
    <dgm:cxn modelId="{252B55E5-C453-43CC-8990-5414530EB9D4}" type="presParOf" srcId="{6D41B83C-653C-4C22-BCAB-2DD6AB0D0530}" destId="{70C6FB4D-1AE2-424C-94FE-021396F0A812}" srcOrd="25" destOrd="0" presId="urn:microsoft.com/office/officeart/2005/8/layout/list1"/>
    <dgm:cxn modelId="{DC74FBA3-CE7A-4BBB-9BC2-E76402D242F9}" type="presParOf" srcId="{6D41B83C-653C-4C22-BCAB-2DD6AB0D0530}" destId="{2FBE4BAA-2F4F-4006-88F5-BE6040BF5734}" srcOrd="26" destOrd="0" presId="urn:microsoft.com/office/officeart/2005/8/layout/list1"/>
    <dgm:cxn modelId="{706443EC-3F6D-44ED-9CED-48BF54AB7713}" type="presParOf" srcId="{6D41B83C-653C-4C22-BCAB-2DD6AB0D0530}" destId="{81001C4C-C621-43FB-944A-EB1256C7F114}" srcOrd="27" destOrd="0" presId="urn:microsoft.com/office/officeart/2005/8/layout/list1"/>
    <dgm:cxn modelId="{E4A5D47F-DF8C-4D6D-8867-BBF76DFB82C3}" type="presParOf" srcId="{6D41B83C-653C-4C22-BCAB-2DD6AB0D0530}" destId="{B60B36DE-D11F-4A3B-BCE2-2016AD3570F3}" srcOrd="28" destOrd="0" presId="urn:microsoft.com/office/officeart/2005/8/layout/list1"/>
    <dgm:cxn modelId="{750FA00D-B805-497F-869D-E573E2557507}" type="presParOf" srcId="{B60B36DE-D11F-4A3B-BCE2-2016AD3570F3}" destId="{20B8345B-439B-47DA-ADB2-696F8E0EF7CE}" srcOrd="0" destOrd="0" presId="urn:microsoft.com/office/officeart/2005/8/layout/list1"/>
    <dgm:cxn modelId="{318F307C-03E3-4A1E-8E89-2C1ACC868B07}" type="presParOf" srcId="{B60B36DE-D11F-4A3B-BCE2-2016AD3570F3}" destId="{122B0760-85E3-447B-ABB8-7EFBFB9762DA}" srcOrd="1" destOrd="0" presId="urn:microsoft.com/office/officeart/2005/8/layout/list1"/>
    <dgm:cxn modelId="{D68D6640-D744-4CFB-8EEE-B2F38387044B}" type="presParOf" srcId="{6D41B83C-653C-4C22-BCAB-2DD6AB0D0530}" destId="{FDCA5181-8DBC-4320-A577-C7C47B7A095B}" srcOrd="29" destOrd="0" presId="urn:microsoft.com/office/officeart/2005/8/layout/list1"/>
    <dgm:cxn modelId="{3803ED12-0F12-4D8A-A2F2-40F3FEEF405F}" type="presParOf" srcId="{6D41B83C-653C-4C22-BCAB-2DD6AB0D0530}" destId="{BE7E5D5D-22E5-426C-81F5-7B8F2F76F079}" srcOrd="30" destOrd="0" presId="urn:microsoft.com/office/officeart/2005/8/layout/list1"/>
    <dgm:cxn modelId="{F7EA983B-16C0-4D62-B8DE-F110AA041203}" type="presParOf" srcId="{6D41B83C-653C-4C22-BCAB-2DD6AB0D0530}" destId="{F75CCDB8-8042-49E6-B153-4556B9532653}" srcOrd="31" destOrd="0" presId="urn:microsoft.com/office/officeart/2005/8/layout/list1"/>
    <dgm:cxn modelId="{46EC7EC0-AAA6-4573-87CE-AA8A96EDD98F}" type="presParOf" srcId="{6D41B83C-653C-4C22-BCAB-2DD6AB0D0530}" destId="{76D52E4D-D4DB-4C82-8B2B-29F1DA76D7DF}" srcOrd="32" destOrd="0" presId="urn:microsoft.com/office/officeart/2005/8/layout/list1"/>
    <dgm:cxn modelId="{CA2804A8-5358-43C8-A504-72832710580B}" type="presParOf" srcId="{76D52E4D-D4DB-4C82-8B2B-29F1DA76D7DF}" destId="{B7FA49AD-04CD-408D-A558-3FC0A8AC3CB1}" srcOrd="0" destOrd="0" presId="urn:microsoft.com/office/officeart/2005/8/layout/list1"/>
    <dgm:cxn modelId="{19790336-69D3-435E-94EF-3B91E1B839BC}" type="presParOf" srcId="{76D52E4D-D4DB-4C82-8B2B-29F1DA76D7DF}" destId="{55DD5B24-06AC-4543-BF67-0159E49526AC}" srcOrd="1" destOrd="0" presId="urn:microsoft.com/office/officeart/2005/8/layout/list1"/>
    <dgm:cxn modelId="{CE4AD76C-5A20-48E9-89B5-E145AE22F6C0}" type="presParOf" srcId="{6D41B83C-653C-4C22-BCAB-2DD6AB0D0530}" destId="{C3458C43-2EA3-479A-B6ED-86CC24B33B68}" srcOrd="33" destOrd="0" presId="urn:microsoft.com/office/officeart/2005/8/layout/list1"/>
    <dgm:cxn modelId="{435AB08F-63EC-42B8-AD56-35F39ADCE469}" type="presParOf" srcId="{6D41B83C-653C-4C22-BCAB-2DD6AB0D0530}" destId="{45BF51A6-AE55-44EE-858E-52D929122631}" srcOrd="3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FF70CE71-8CFF-4D00-A3FD-CED773C97AA9}" type="doc">
      <dgm:prSet loTypeId="urn:microsoft.com/office/officeart/2018/2/layout/IconCircleList" loCatId="icon" qsTypeId="urn:microsoft.com/office/officeart/2005/8/quickstyle/simple1#8" qsCatId="simple" csTypeId="urn:microsoft.com/office/officeart/2018/5/colors/Iconchunking_neutralicon_colorful1" csCatId="colorful" phldr="1"/>
      <dgm:spPr/>
      <dgm:t>
        <a:bodyPr/>
        <a:lstStyle/>
        <a:p>
          <a:endParaRPr lang="en-US"/>
        </a:p>
      </dgm:t>
    </dgm:pt>
    <dgm:pt modelId="{7F021B85-D368-451A-9A7C-11D993418A3C}">
      <dgm:prSet/>
      <dgm:spPr/>
      <dgm:t>
        <a:bodyPr/>
        <a:lstStyle/>
        <a:p>
          <a:pPr>
            <a:lnSpc>
              <a:spcPct val="100000"/>
            </a:lnSpc>
          </a:pPr>
          <a:r>
            <a:rPr lang="en-US"/>
            <a:t>We can do one of two things:</a:t>
          </a:r>
        </a:p>
      </dgm:t>
    </dgm:pt>
    <dgm:pt modelId="{8B4760F7-1A44-466A-8262-CE06471DC0C1}" type="parTrans" cxnId="{7715384F-E52B-4BEE-99CF-B0E3CEE7AD0F}">
      <dgm:prSet/>
      <dgm:spPr/>
      <dgm:t>
        <a:bodyPr/>
        <a:lstStyle/>
        <a:p>
          <a:endParaRPr lang="en-US"/>
        </a:p>
      </dgm:t>
    </dgm:pt>
    <dgm:pt modelId="{0BA2CB7B-072B-41D1-A21E-7350609B9345}" type="sibTrans" cxnId="{7715384F-E52B-4BEE-99CF-B0E3CEE7AD0F}">
      <dgm:prSet/>
      <dgm:spPr/>
      <dgm:t>
        <a:bodyPr/>
        <a:lstStyle/>
        <a:p>
          <a:pPr>
            <a:lnSpc>
              <a:spcPct val="100000"/>
            </a:lnSpc>
          </a:pPr>
          <a:endParaRPr lang="en-US"/>
        </a:p>
      </dgm:t>
    </dgm:pt>
    <dgm:pt modelId="{33C6C8DA-1611-44E3-AF04-A6C8AE9451D4}">
      <dgm:prSet/>
      <dgm:spPr/>
      <dgm:t>
        <a:bodyPr/>
        <a:lstStyle/>
        <a:p>
          <a:pPr>
            <a:lnSpc>
              <a:spcPct val="100000"/>
            </a:lnSpc>
          </a:pPr>
          <a:r>
            <a:rPr lang="en-US"/>
            <a:t>Deal with the cause of stress.</a:t>
          </a:r>
        </a:p>
      </dgm:t>
    </dgm:pt>
    <dgm:pt modelId="{E772C729-C12B-4E07-9EAF-29BC884D0873}" type="parTrans" cxnId="{75D61E70-4531-4467-BADD-A4E142CC539D}">
      <dgm:prSet/>
      <dgm:spPr/>
      <dgm:t>
        <a:bodyPr/>
        <a:lstStyle/>
        <a:p>
          <a:endParaRPr lang="en-US"/>
        </a:p>
      </dgm:t>
    </dgm:pt>
    <dgm:pt modelId="{09BDCA1B-F2D1-43A2-931D-8FE274FB9280}" type="sibTrans" cxnId="{75D61E70-4531-4467-BADD-A4E142CC539D}">
      <dgm:prSet/>
      <dgm:spPr/>
      <dgm:t>
        <a:bodyPr/>
        <a:lstStyle/>
        <a:p>
          <a:pPr>
            <a:lnSpc>
              <a:spcPct val="100000"/>
            </a:lnSpc>
          </a:pPr>
          <a:endParaRPr lang="en-US"/>
        </a:p>
      </dgm:t>
    </dgm:pt>
    <dgm:pt modelId="{286F1321-ACB5-48F4-A293-68189A4BD8B1}">
      <dgm:prSet/>
      <dgm:spPr/>
      <dgm:t>
        <a:bodyPr/>
        <a:lstStyle/>
        <a:p>
          <a:pPr>
            <a:lnSpc>
              <a:spcPct val="100000"/>
            </a:lnSpc>
          </a:pPr>
          <a:r>
            <a:rPr lang="en-US"/>
            <a:t>Deal with the effects of stress.</a:t>
          </a:r>
        </a:p>
      </dgm:t>
    </dgm:pt>
    <dgm:pt modelId="{CEBF7F6C-8FAF-4192-B0B1-E57A34D84191}" type="parTrans" cxnId="{93B47E17-0E3C-4A0E-8689-1EE6925D2946}">
      <dgm:prSet/>
      <dgm:spPr/>
      <dgm:t>
        <a:bodyPr/>
        <a:lstStyle/>
        <a:p>
          <a:endParaRPr lang="en-US"/>
        </a:p>
      </dgm:t>
    </dgm:pt>
    <dgm:pt modelId="{114897E3-4E0B-4CFE-AF2C-350989FD52AD}" type="sibTrans" cxnId="{93B47E17-0E3C-4A0E-8689-1EE6925D2946}">
      <dgm:prSet/>
      <dgm:spPr/>
      <dgm:t>
        <a:bodyPr/>
        <a:lstStyle/>
        <a:p>
          <a:pPr>
            <a:lnSpc>
              <a:spcPct val="100000"/>
            </a:lnSpc>
          </a:pPr>
          <a:endParaRPr lang="en-US"/>
        </a:p>
      </dgm:t>
    </dgm:pt>
    <dgm:pt modelId="{B1185C77-53AF-4C92-9A33-DAD1DAF74F06}">
      <dgm:prSet phldr="0"/>
      <dgm:spPr/>
      <dgm:t>
        <a:bodyPr/>
        <a:lstStyle/>
        <a:p>
          <a:pPr>
            <a:lnSpc>
              <a:spcPct val="100000"/>
            </a:lnSpc>
          </a:pPr>
          <a:r>
            <a:rPr lang="en-US">
              <a:latin typeface="Gill Sans Nova"/>
            </a:rPr>
            <a:t>This is known as stress management.</a:t>
          </a:r>
        </a:p>
      </dgm:t>
    </dgm:pt>
    <dgm:pt modelId="{5A14D551-AB4B-4848-8C9E-4084F5E9D739}" type="parTrans" cxnId="{D42BD3AE-1A67-4E20-A873-D02822912181}">
      <dgm:prSet/>
      <dgm:spPr/>
    </dgm:pt>
    <dgm:pt modelId="{15D3B5A1-F042-4A09-911F-9CE2A0F361AB}" type="sibTrans" cxnId="{D42BD3AE-1A67-4E20-A873-D02822912181}">
      <dgm:prSet/>
      <dgm:spPr/>
    </dgm:pt>
    <dgm:pt modelId="{B9A60D9C-F3A2-4850-92FF-E00A725EF8F5}" type="pres">
      <dgm:prSet presAssocID="{FF70CE71-8CFF-4D00-A3FD-CED773C97AA9}" presName="root" presStyleCnt="0">
        <dgm:presLayoutVars>
          <dgm:dir/>
          <dgm:resizeHandles val="exact"/>
        </dgm:presLayoutVars>
      </dgm:prSet>
      <dgm:spPr/>
    </dgm:pt>
    <dgm:pt modelId="{4D914266-7040-4A64-BC62-488E8B87152D}" type="pres">
      <dgm:prSet presAssocID="{FF70CE71-8CFF-4D00-A3FD-CED773C97AA9}" presName="container" presStyleCnt="0">
        <dgm:presLayoutVars>
          <dgm:dir/>
          <dgm:resizeHandles val="exact"/>
        </dgm:presLayoutVars>
      </dgm:prSet>
      <dgm:spPr/>
    </dgm:pt>
    <dgm:pt modelId="{54A40CB5-02F5-4D13-9490-B5B4832CE963}" type="pres">
      <dgm:prSet presAssocID="{7F021B85-D368-451A-9A7C-11D993418A3C}" presName="compNode" presStyleCnt="0"/>
      <dgm:spPr/>
    </dgm:pt>
    <dgm:pt modelId="{5F2B2434-65CE-497A-A7DB-6C643D7026A5}" type="pres">
      <dgm:prSet presAssocID="{7F021B85-D368-451A-9A7C-11D993418A3C}" presName="iconBgRect" presStyleLbl="bgShp" presStyleIdx="0" presStyleCnt="4"/>
      <dgm:spPr/>
    </dgm:pt>
    <dgm:pt modelId="{B171579C-CFA6-43DB-BC53-72EC2CB08F15}" type="pres">
      <dgm:prSet presAssocID="{7F021B85-D368-451A-9A7C-11D993418A3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B6B20BB9-C73D-4BD7-B506-EDDB0578D98B}" type="pres">
      <dgm:prSet presAssocID="{7F021B85-D368-451A-9A7C-11D993418A3C}" presName="spaceRect" presStyleCnt="0"/>
      <dgm:spPr/>
    </dgm:pt>
    <dgm:pt modelId="{EA19BDFF-AC47-491F-A791-27DE953BA161}" type="pres">
      <dgm:prSet presAssocID="{7F021B85-D368-451A-9A7C-11D993418A3C}" presName="textRect" presStyleLbl="revTx" presStyleIdx="0" presStyleCnt="4">
        <dgm:presLayoutVars>
          <dgm:chMax val="1"/>
          <dgm:chPref val="1"/>
        </dgm:presLayoutVars>
      </dgm:prSet>
      <dgm:spPr/>
    </dgm:pt>
    <dgm:pt modelId="{EE9C25B0-27CC-48CF-B4A5-CEBDDECD6BE4}" type="pres">
      <dgm:prSet presAssocID="{0BA2CB7B-072B-41D1-A21E-7350609B9345}" presName="sibTrans" presStyleLbl="sibTrans2D1" presStyleIdx="0" presStyleCnt="0"/>
      <dgm:spPr/>
    </dgm:pt>
    <dgm:pt modelId="{92ACD88F-3692-4A4A-B661-17090319C956}" type="pres">
      <dgm:prSet presAssocID="{33C6C8DA-1611-44E3-AF04-A6C8AE9451D4}" presName="compNode" presStyleCnt="0"/>
      <dgm:spPr/>
    </dgm:pt>
    <dgm:pt modelId="{391FAEBF-F8BD-481B-9AE2-4E5442F10579}" type="pres">
      <dgm:prSet presAssocID="{33C6C8DA-1611-44E3-AF04-A6C8AE9451D4}" presName="iconBgRect" presStyleLbl="bgShp" presStyleIdx="1" presStyleCnt="4"/>
      <dgm:spPr/>
    </dgm:pt>
    <dgm:pt modelId="{C3E7CFA0-0134-49D1-B71B-AE0A51AB0827}" type="pres">
      <dgm:prSet presAssocID="{33C6C8DA-1611-44E3-AF04-A6C8AE9451D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mach"/>
        </a:ext>
      </dgm:extLst>
    </dgm:pt>
    <dgm:pt modelId="{C77C7BCC-5292-4C5E-A492-7932FDD3BC0F}" type="pres">
      <dgm:prSet presAssocID="{33C6C8DA-1611-44E3-AF04-A6C8AE9451D4}" presName="spaceRect" presStyleCnt="0"/>
      <dgm:spPr/>
    </dgm:pt>
    <dgm:pt modelId="{65296729-5365-46AE-AD86-26F719B15EB9}" type="pres">
      <dgm:prSet presAssocID="{33C6C8DA-1611-44E3-AF04-A6C8AE9451D4}" presName="textRect" presStyleLbl="revTx" presStyleIdx="1" presStyleCnt="4">
        <dgm:presLayoutVars>
          <dgm:chMax val="1"/>
          <dgm:chPref val="1"/>
        </dgm:presLayoutVars>
      </dgm:prSet>
      <dgm:spPr/>
    </dgm:pt>
    <dgm:pt modelId="{CE435B34-2D39-4AE3-B240-7368106734C7}" type="pres">
      <dgm:prSet presAssocID="{09BDCA1B-F2D1-43A2-931D-8FE274FB9280}" presName="sibTrans" presStyleLbl="sibTrans2D1" presStyleIdx="0" presStyleCnt="0"/>
      <dgm:spPr/>
    </dgm:pt>
    <dgm:pt modelId="{7F1F8A0E-FAAA-4E0C-964A-BDF6289F96FB}" type="pres">
      <dgm:prSet presAssocID="{286F1321-ACB5-48F4-A293-68189A4BD8B1}" presName="compNode" presStyleCnt="0"/>
      <dgm:spPr/>
    </dgm:pt>
    <dgm:pt modelId="{8636F3A9-F74A-4043-8101-A7C747FDCAAE}" type="pres">
      <dgm:prSet presAssocID="{286F1321-ACB5-48F4-A293-68189A4BD8B1}" presName="iconBgRect" presStyleLbl="bgShp" presStyleIdx="2" presStyleCnt="4"/>
      <dgm:spPr/>
    </dgm:pt>
    <dgm:pt modelId="{92AFBB5F-4823-4F37-B541-CB27D3539854}" type="pres">
      <dgm:prSet presAssocID="{286F1321-ACB5-48F4-A293-68189A4BD8B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orried Face with No Fill"/>
        </a:ext>
      </dgm:extLst>
    </dgm:pt>
    <dgm:pt modelId="{68B4523A-B60B-447F-ABD3-48DF2DE1ABC9}" type="pres">
      <dgm:prSet presAssocID="{286F1321-ACB5-48F4-A293-68189A4BD8B1}" presName="spaceRect" presStyleCnt="0"/>
      <dgm:spPr/>
    </dgm:pt>
    <dgm:pt modelId="{AD1B8DED-B724-44A9-B7EA-1356BF1B7670}" type="pres">
      <dgm:prSet presAssocID="{286F1321-ACB5-48F4-A293-68189A4BD8B1}" presName="textRect" presStyleLbl="revTx" presStyleIdx="2" presStyleCnt="4">
        <dgm:presLayoutVars>
          <dgm:chMax val="1"/>
          <dgm:chPref val="1"/>
        </dgm:presLayoutVars>
      </dgm:prSet>
      <dgm:spPr/>
    </dgm:pt>
    <dgm:pt modelId="{F5913291-2ADF-4E90-9571-055FA02E1E31}" type="pres">
      <dgm:prSet presAssocID="{114897E3-4E0B-4CFE-AF2C-350989FD52AD}" presName="sibTrans" presStyleLbl="sibTrans2D1" presStyleIdx="0" presStyleCnt="0"/>
      <dgm:spPr/>
    </dgm:pt>
    <dgm:pt modelId="{44594CBE-8C23-4B66-913F-D6D16518A643}" type="pres">
      <dgm:prSet presAssocID="{B1185C77-53AF-4C92-9A33-DAD1DAF74F06}" presName="compNode" presStyleCnt="0"/>
      <dgm:spPr/>
    </dgm:pt>
    <dgm:pt modelId="{EB684899-E82D-4BAD-AD21-79AB14799CEF}" type="pres">
      <dgm:prSet presAssocID="{B1185C77-53AF-4C92-9A33-DAD1DAF74F06}" presName="iconBgRect" presStyleLbl="bgShp" presStyleIdx="3" presStyleCnt="4"/>
      <dgm:spPr/>
    </dgm:pt>
    <dgm:pt modelId="{90938901-1338-4D51-91C9-FB05E92BD9FF}" type="pres">
      <dgm:prSet presAssocID="{B1185C77-53AF-4C92-9A33-DAD1DAF74F0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E86BC0AD-13BE-40DB-A7B2-B49BBC39DE38}" type="pres">
      <dgm:prSet presAssocID="{B1185C77-53AF-4C92-9A33-DAD1DAF74F06}" presName="spaceRect" presStyleCnt="0"/>
      <dgm:spPr/>
    </dgm:pt>
    <dgm:pt modelId="{1591BB56-2572-46F4-8561-5FDC5A88826F}" type="pres">
      <dgm:prSet presAssocID="{B1185C77-53AF-4C92-9A33-DAD1DAF74F06}" presName="textRect" presStyleLbl="revTx" presStyleIdx="3" presStyleCnt="4">
        <dgm:presLayoutVars>
          <dgm:chMax val="1"/>
          <dgm:chPref val="1"/>
        </dgm:presLayoutVars>
      </dgm:prSet>
      <dgm:spPr/>
    </dgm:pt>
  </dgm:ptLst>
  <dgm:cxnLst>
    <dgm:cxn modelId="{93B47E17-0E3C-4A0E-8689-1EE6925D2946}" srcId="{FF70CE71-8CFF-4D00-A3FD-CED773C97AA9}" destId="{286F1321-ACB5-48F4-A293-68189A4BD8B1}" srcOrd="2" destOrd="0" parTransId="{CEBF7F6C-8FAF-4192-B0B1-E57A34D84191}" sibTransId="{114897E3-4E0B-4CFE-AF2C-350989FD52AD}"/>
    <dgm:cxn modelId="{0F6F8422-0167-4634-8D2A-52EFE2C0FFE4}" type="presOf" srcId="{33C6C8DA-1611-44E3-AF04-A6C8AE9451D4}" destId="{65296729-5365-46AE-AD86-26F719B15EB9}" srcOrd="0" destOrd="0" presId="urn:microsoft.com/office/officeart/2018/2/layout/IconCircleList"/>
    <dgm:cxn modelId="{EEC45A30-8644-41DE-868E-F6BB4E64A732}" type="presOf" srcId="{B1185C77-53AF-4C92-9A33-DAD1DAF74F06}" destId="{1591BB56-2572-46F4-8561-5FDC5A88826F}" srcOrd="0" destOrd="0" presId="urn:microsoft.com/office/officeart/2018/2/layout/IconCircleList"/>
    <dgm:cxn modelId="{FB60EF39-A653-4249-8F5F-E986B71C9F5D}" type="presOf" srcId="{114897E3-4E0B-4CFE-AF2C-350989FD52AD}" destId="{F5913291-2ADF-4E90-9571-055FA02E1E31}" srcOrd="0" destOrd="0" presId="urn:microsoft.com/office/officeart/2018/2/layout/IconCircleList"/>
    <dgm:cxn modelId="{7715384F-E52B-4BEE-99CF-B0E3CEE7AD0F}" srcId="{FF70CE71-8CFF-4D00-A3FD-CED773C97AA9}" destId="{7F021B85-D368-451A-9A7C-11D993418A3C}" srcOrd="0" destOrd="0" parTransId="{8B4760F7-1A44-466A-8262-CE06471DC0C1}" sibTransId="{0BA2CB7B-072B-41D1-A21E-7350609B9345}"/>
    <dgm:cxn modelId="{75D61E70-4531-4467-BADD-A4E142CC539D}" srcId="{FF70CE71-8CFF-4D00-A3FD-CED773C97AA9}" destId="{33C6C8DA-1611-44E3-AF04-A6C8AE9451D4}" srcOrd="1" destOrd="0" parTransId="{E772C729-C12B-4E07-9EAF-29BC884D0873}" sibTransId="{09BDCA1B-F2D1-43A2-931D-8FE274FB9280}"/>
    <dgm:cxn modelId="{94C44A7B-8F47-48D3-AC33-FF7782E467D7}" type="presOf" srcId="{7F021B85-D368-451A-9A7C-11D993418A3C}" destId="{EA19BDFF-AC47-491F-A791-27DE953BA161}" srcOrd="0" destOrd="0" presId="urn:microsoft.com/office/officeart/2018/2/layout/IconCircleList"/>
    <dgm:cxn modelId="{7E330DAA-F357-4850-BFAE-1FF73C9755EE}" type="presOf" srcId="{FF70CE71-8CFF-4D00-A3FD-CED773C97AA9}" destId="{B9A60D9C-F3A2-4850-92FF-E00A725EF8F5}" srcOrd="0" destOrd="0" presId="urn:microsoft.com/office/officeart/2018/2/layout/IconCircleList"/>
    <dgm:cxn modelId="{D42BD3AE-1A67-4E20-A873-D02822912181}" srcId="{FF70CE71-8CFF-4D00-A3FD-CED773C97AA9}" destId="{B1185C77-53AF-4C92-9A33-DAD1DAF74F06}" srcOrd="3" destOrd="0" parTransId="{5A14D551-AB4B-4848-8C9E-4084F5E9D739}" sibTransId="{15D3B5A1-F042-4A09-911F-9CE2A0F361AB}"/>
    <dgm:cxn modelId="{6F53A2AF-754A-4E5C-810A-09953A57F4AE}" type="presOf" srcId="{0BA2CB7B-072B-41D1-A21E-7350609B9345}" destId="{EE9C25B0-27CC-48CF-B4A5-CEBDDECD6BE4}" srcOrd="0" destOrd="0" presId="urn:microsoft.com/office/officeart/2018/2/layout/IconCircleList"/>
    <dgm:cxn modelId="{B07347D9-0569-4C5C-8E9C-6B2A79B7EC69}" type="presOf" srcId="{286F1321-ACB5-48F4-A293-68189A4BD8B1}" destId="{AD1B8DED-B724-44A9-B7EA-1356BF1B7670}" srcOrd="0" destOrd="0" presId="urn:microsoft.com/office/officeart/2018/2/layout/IconCircleList"/>
    <dgm:cxn modelId="{590D41E0-B41B-44E9-B4EF-D34D10BB3C58}" type="presOf" srcId="{09BDCA1B-F2D1-43A2-931D-8FE274FB9280}" destId="{CE435B34-2D39-4AE3-B240-7368106734C7}" srcOrd="0" destOrd="0" presId="urn:microsoft.com/office/officeart/2018/2/layout/IconCircleList"/>
    <dgm:cxn modelId="{8E0F99F7-0760-46FA-8888-E2869422B69A}" type="presParOf" srcId="{B9A60D9C-F3A2-4850-92FF-E00A725EF8F5}" destId="{4D914266-7040-4A64-BC62-488E8B87152D}" srcOrd="0" destOrd="0" presId="urn:microsoft.com/office/officeart/2018/2/layout/IconCircleList"/>
    <dgm:cxn modelId="{BF19BB53-4176-4F89-B351-AAD5E495EF4C}" type="presParOf" srcId="{4D914266-7040-4A64-BC62-488E8B87152D}" destId="{54A40CB5-02F5-4D13-9490-B5B4832CE963}" srcOrd="0" destOrd="0" presId="urn:microsoft.com/office/officeart/2018/2/layout/IconCircleList"/>
    <dgm:cxn modelId="{841AE05E-696B-4EA1-B580-33D05EEDFA8E}" type="presParOf" srcId="{54A40CB5-02F5-4D13-9490-B5B4832CE963}" destId="{5F2B2434-65CE-497A-A7DB-6C643D7026A5}" srcOrd="0" destOrd="0" presId="urn:microsoft.com/office/officeart/2018/2/layout/IconCircleList"/>
    <dgm:cxn modelId="{0224083D-8FCD-491E-94C0-CB20949D9AFB}" type="presParOf" srcId="{54A40CB5-02F5-4D13-9490-B5B4832CE963}" destId="{B171579C-CFA6-43DB-BC53-72EC2CB08F15}" srcOrd="1" destOrd="0" presId="urn:microsoft.com/office/officeart/2018/2/layout/IconCircleList"/>
    <dgm:cxn modelId="{805A8274-2B3C-4CC0-973D-1539F28E0C97}" type="presParOf" srcId="{54A40CB5-02F5-4D13-9490-B5B4832CE963}" destId="{B6B20BB9-C73D-4BD7-B506-EDDB0578D98B}" srcOrd="2" destOrd="0" presId="urn:microsoft.com/office/officeart/2018/2/layout/IconCircleList"/>
    <dgm:cxn modelId="{32CD5930-ECED-4948-BD35-D290974F3734}" type="presParOf" srcId="{54A40CB5-02F5-4D13-9490-B5B4832CE963}" destId="{EA19BDFF-AC47-491F-A791-27DE953BA161}" srcOrd="3" destOrd="0" presId="urn:microsoft.com/office/officeart/2018/2/layout/IconCircleList"/>
    <dgm:cxn modelId="{5C1EF991-C18A-4994-AD5E-62843190B4D4}" type="presParOf" srcId="{4D914266-7040-4A64-BC62-488E8B87152D}" destId="{EE9C25B0-27CC-48CF-B4A5-CEBDDECD6BE4}" srcOrd="1" destOrd="0" presId="urn:microsoft.com/office/officeart/2018/2/layout/IconCircleList"/>
    <dgm:cxn modelId="{716B384F-FFCC-4F92-BC50-253773003184}" type="presParOf" srcId="{4D914266-7040-4A64-BC62-488E8B87152D}" destId="{92ACD88F-3692-4A4A-B661-17090319C956}" srcOrd="2" destOrd="0" presId="urn:microsoft.com/office/officeart/2018/2/layout/IconCircleList"/>
    <dgm:cxn modelId="{F02C0683-0754-4DA5-9023-B79A77CB1BD1}" type="presParOf" srcId="{92ACD88F-3692-4A4A-B661-17090319C956}" destId="{391FAEBF-F8BD-481B-9AE2-4E5442F10579}" srcOrd="0" destOrd="0" presId="urn:microsoft.com/office/officeart/2018/2/layout/IconCircleList"/>
    <dgm:cxn modelId="{F3162E53-9629-4B71-9814-4B1B154305DA}" type="presParOf" srcId="{92ACD88F-3692-4A4A-B661-17090319C956}" destId="{C3E7CFA0-0134-49D1-B71B-AE0A51AB0827}" srcOrd="1" destOrd="0" presId="urn:microsoft.com/office/officeart/2018/2/layout/IconCircleList"/>
    <dgm:cxn modelId="{FCBE840D-6F70-41BE-ADF1-E2C19FFAD8A7}" type="presParOf" srcId="{92ACD88F-3692-4A4A-B661-17090319C956}" destId="{C77C7BCC-5292-4C5E-A492-7932FDD3BC0F}" srcOrd="2" destOrd="0" presId="urn:microsoft.com/office/officeart/2018/2/layout/IconCircleList"/>
    <dgm:cxn modelId="{00C77FEB-744E-42F3-9BB4-6889CA3E3055}" type="presParOf" srcId="{92ACD88F-3692-4A4A-B661-17090319C956}" destId="{65296729-5365-46AE-AD86-26F719B15EB9}" srcOrd="3" destOrd="0" presId="urn:microsoft.com/office/officeart/2018/2/layout/IconCircleList"/>
    <dgm:cxn modelId="{299C8F0D-E97B-4070-9D3B-D44F7C6F09A4}" type="presParOf" srcId="{4D914266-7040-4A64-BC62-488E8B87152D}" destId="{CE435B34-2D39-4AE3-B240-7368106734C7}" srcOrd="3" destOrd="0" presId="urn:microsoft.com/office/officeart/2018/2/layout/IconCircleList"/>
    <dgm:cxn modelId="{080C4FE7-9CB1-4ED8-AF6D-72888AB08136}" type="presParOf" srcId="{4D914266-7040-4A64-BC62-488E8B87152D}" destId="{7F1F8A0E-FAAA-4E0C-964A-BDF6289F96FB}" srcOrd="4" destOrd="0" presId="urn:microsoft.com/office/officeart/2018/2/layout/IconCircleList"/>
    <dgm:cxn modelId="{78AA2550-A44F-4DA1-AA05-95CECBD68FE4}" type="presParOf" srcId="{7F1F8A0E-FAAA-4E0C-964A-BDF6289F96FB}" destId="{8636F3A9-F74A-4043-8101-A7C747FDCAAE}" srcOrd="0" destOrd="0" presId="urn:microsoft.com/office/officeart/2018/2/layout/IconCircleList"/>
    <dgm:cxn modelId="{A200AF14-9E95-4800-8534-6D6D37221457}" type="presParOf" srcId="{7F1F8A0E-FAAA-4E0C-964A-BDF6289F96FB}" destId="{92AFBB5F-4823-4F37-B541-CB27D3539854}" srcOrd="1" destOrd="0" presId="urn:microsoft.com/office/officeart/2018/2/layout/IconCircleList"/>
    <dgm:cxn modelId="{B297DA8D-9B0D-40FE-A370-F9AEA64148D1}" type="presParOf" srcId="{7F1F8A0E-FAAA-4E0C-964A-BDF6289F96FB}" destId="{68B4523A-B60B-447F-ABD3-48DF2DE1ABC9}" srcOrd="2" destOrd="0" presId="urn:microsoft.com/office/officeart/2018/2/layout/IconCircleList"/>
    <dgm:cxn modelId="{645F3874-1AD8-4374-8F4A-9DE32EA1ACC3}" type="presParOf" srcId="{7F1F8A0E-FAAA-4E0C-964A-BDF6289F96FB}" destId="{AD1B8DED-B724-44A9-B7EA-1356BF1B7670}" srcOrd="3" destOrd="0" presId="urn:microsoft.com/office/officeart/2018/2/layout/IconCircleList"/>
    <dgm:cxn modelId="{73535BC2-D69F-4F42-90EE-9EF73B684307}" type="presParOf" srcId="{4D914266-7040-4A64-BC62-488E8B87152D}" destId="{F5913291-2ADF-4E90-9571-055FA02E1E31}" srcOrd="5" destOrd="0" presId="urn:microsoft.com/office/officeart/2018/2/layout/IconCircleList"/>
    <dgm:cxn modelId="{7B6DC76C-D366-4553-AB17-5BA435215541}" type="presParOf" srcId="{4D914266-7040-4A64-BC62-488E8B87152D}" destId="{44594CBE-8C23-4B66-913F-D6D16518A643}" srcOrd="6" destOrd="0" presId="urn:microsoft.com/office/officeart/2018/2/layout/IconCircleList"/>
    <dgm:cxn modelId="{0231355D-7D3F-4872-B4E7-337E11872F52}" type="presParOf" srcId="{44594CBE-8C23-4B66-913F-D6D16518A643}" destId="{EB684899-E82D-4BAD-AD21-79AB14799CEF}" srcOrd="0" destOrd="0" presId="urn:microsoft.com/office/officeart/2018/2/layout/IconCircleList"/>
    <dgm:cxn modelId="{B3E5DB3F-7BF9-416A-9A6F-1A2F0EB096DF}" type="presParOf" srcId="{44594CBE-8C23-4B66-913F-D6D16518A643}" destId="{90938901-1338-4D51-91C9-FB05E92BD9FF}" srcOrd="1" destOrd="0" presId="urn:microsoft.com/office/officeart/2018/2/layout/IconCircleList"/>
    <dgm:cxn modelId="{6422C7DA-40E3-4A23-9E07-6198BE3004F2}" type="presParOf" srcId="{44594CBE-8C23-4B66-913F-D6D16518A643}" destId="{E86BC0AD-13BE-40DB-A7B2-B49BBC39DE38}" srcOrd="2" destOrd="0" presId="urn:microsoft.com/office/officeart/2018/2/layout/IconCircleList"/>
    <dgm:cxn modelId="{57189504-CD03-4371-BE55-5A5D34D44756}" type="presParOf" srcId="{44594CBE-8C23-4B66-913F-D6D16518A643}" destId="{1591BB56-2572-46F4-8561-5FDC5A88826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8439ADA-0FE0-40C8-91ED-722C6B1B9F1B}" type="doc">
      <dgm:prSet loTypeId="urn:microsoft.com/office/officeart/2008/layout/LinedList" loCatId="list" qsTypeId="urn:microsoft.com/office/officeart/2005/8/quickstyle/simple4#22" qsCatId="simple" csTypeId="urn:microsoft.com/office/officeart/2005/8/colors/accent1_2#25" csCatId="accent1"/>
      <dgm:spPr/>
      <dgm:t>
        <a:bodyPr/>
        <a:lstStyle/>
        <a:p>
          <a:endParaRPr lang="en-US"/>
        </a:p>
      </dgm:t>
    </dgm:pt>
    <dgm:pt modelId="{A72B3859-D405-4155-AA6F-E2C8423BE540}">
      <dgm:prSet/>
      <dgm:spPr/>
      <dgm:t>
        <a:bodyPr/>
        <a:lstStyle/>
        <a:p>
          <a:r>
            <a:rPr lang="en-US"/>
            <a:t>What is resilience?</a:t>
          </a:r>
        </a:p>
      </dgm:t>
    </dgm:pt>
    <dgm:pt modelId="{5142D718-F169-4F02-948D-032AA769F66D}" type="parTrans" cxnId="{66C664A7-1EB2-4D9E-A9FD-0CF2FCAF9414}">
      <dgm:prSet/>
      <dgm:spPr/>
      <dgm:t>
        <a:bodyPr/>
        <a:lstStyle/>
        <a:p>
          <a:endParaRPr lang="en-US"/>
        </a:p>
      </dgm:t>
    </dgm:pt>
    <dgm:pt modelId="{489FB4EE-D6EA-4E1C-8225-A331584BF744}" type="sibTrans" cxnId="{66C664A7-1EB2-4D9E-A9FD-0CF2FCAF9414}">
      <dgm:prSet/>
      <dgm:spPr/>
      <dgm:t>
        <a:bodyPr/>
        <a:lstStyle/>
        <a:p>
          <a:endParaRPr lang="en-US"/>
        </a:p>
      </dgm:t>
    </dgm:pt>
    <dgm:pt modelId="{9B193320-ADFB-4ED3-AC2A-8A241C091510}">
      <dgm:prSet/>
      <dgm:spPr/>
      <dgm:t>
        <a:bodyPr/>
        <a:lstStyle/>
        <a:p>
          <a:r>
            <a:rPr lang="en-US"/>
            <a:t>The ability to adapt positively following adversity or challenge.</a:t>
          </a:r>
        </a:p>
      </dgm:t>
    </dgm:pt>
    <dgm:pt modelId="{15578645-DBB4-48DA-A5ED-F22F0258928B}" type="parTrans" cxnId="{B212B15A-C319-47AC-A261-938B6A0CFC8A}">
      <dgm:prSet/>
      <dgm:spPr/>
      <dgm:t>
        <a:bodyPr/>
        <a:lstStyle/>
        <a:p>
          <a:endParaRPr lang="en-US"/>
        </a:p>
      </dgm:t>
    </dgm:pt>
    <dgm:pt modelId="{02F1D7DD-9273-4098-99B8-D853B69F61F8}" type="sibTrans" cxnId="{B212B15A-C319-47AC-A261-938B6A0CFC8A}">
      <dgm:prSet/>
      <dgm:spPr/>
      <dgm:t>
        <a:bodyPr/>
        <a:lstStyle/>
        <a:p>
          <a:endParaRPr lang="en-US"/>
        </a:p>
      </dgm:t>
    </dgm:pt>
    <dgm:pt modelId="{78C9E10E-FCC1-445F-A91E-29EB42F18BD5}">
      <dgm:prSet/>
      <dgm:spPr/>
      <dgm:t>
        <a:bodyPr/>
        <a:lstStyle/>
        <a:p>
          <a:r>
            <a:rPr lang="en-US"/>
            <a:t>Resilience does not mean avoiding difficulties.</a:t>
          </a:r>
        </a:p>
      </dgm:t>
    </dgm:pt>
    <dgm:pt modelId="{57B27DA8-FC46-4EFB-91DF-0C6D32169315}" type="parTrans" cxnId="{DE48E6C1-3B5B-4DDD-905E-379CF9C64668}">
      <dgm:prSet/>
      <dgm:spPr/>
      <dgm:t>
        <a:bodyPr/>
        <a:lstStyle/>
        <a:p>
          <a:endParaRPr lang="en-US"/>
        </a:p>
      </dgm:t>
    </dgm:pt>
    <dgm:pt modelId="{412DCB76-BFFE-4844-83C0-BDD8CED2EAC7}" type="sibTrans" cxnId="{DE48E6C1-3B5B-4DDD-905E-379CF9C64668}">
      <dgm:prSet/>
      <dgm:spPr/>
      <dgm:t>
        <a:bodyPr/>
        <a:lstStyle/>
        <a:p>
          <a:endParaRPr lang="en-US"/>
        </a:p>
      </dgm:t>
    </dgm:pt>
    <dgm:pt modelId="{9317C4F8-AC49-4737-ADB2-A265DE982632}">
      <dgm:prSet/>
      <dgm:spPr/>
      <dgm:t>
        <a:bodyPr/>
        <a:lstStyle/>
        <a:p>
          <a:r>
            <a:rPr lang="en-US"/>
            <a:t>It means coping effectively with them.</a:t>
          </a:r>
        </a:p>
      </dgm:t>
    </dgm:pt>
    <dgm:pt modelId="{A6883967-ED39-4058-BA77-9C6DDD62A510}" type="parTrans" cxnId="{56173BA8-0232-4D80-BD3B-B680862F294F}">
      <dgm:prSet/>
      <dgm:spPr/>
      <dgm:t>
        <a:bodyPr/>
        <a:lstStyle/>
        <a:p>
          <a:endParaRPr lang="en-US"/>
        </a:p>
      </dgm:t>
    </dgm:pt>
    <dgm:pt modelId="{8D305DF0-04BC-4D33-93CD-2CF4440D13B9}" type="sibTrans" cxnId="{56173BA8-0232-4D80-BD3B-B680862F294F}">
      <dgm:prSet/>
      <dgm:spPr/>
      <dgm:t>
        <a:bodyPr/>
        <a:lstStyle/>
        <a:p>
          <a:endParaRPr lang="en-US"/>
        </a:p>
      </dgm:t>
    </dgm:pt>
    <dgm:pt modelId="{F745D75A-2BD6-4C93-8F4A-BF32CE58CC71}" type="pres">
      <dgm:prSet presAssocID="{88439ADA-0FE0-40C8-91ED-722C6B1B9F1B}" presName="vert0" presStyleCnt="0">
        <dgm:presLayoutVars>
          <dgm:dir/>
          <dgm:animOne val="branch"/>
          <dgm:animLvl val="lvl"/>
        </dgm:presLayoutVars>
      </dgm:prSet>
      <dgm:spPr/>
    </dgm:pt>
    <dgm:pt modelId="{1EF0EA8C-14DE-4A07-B43F-9118D5A7AA80}" type="pres">
      <dgm:prSet presAssocID="{A72B3859-D405-4155-AA6F-E2C8423BE540}" presName="thickLine" presStyleLbl="alignNode1" presStyleIdx="0" presStyleCnt="4"/>
      <dgm:spPr/>
    </dgm:pt>
    <dgm:pt modelId="{50E8FDF5-EC56-4CE7-87DC-F3D55F24B1D0}" type="pres">
      <dgm:prSet presAssocID="{A72B3859-D405-4155-AA6F-E2C8423BE540}" presName="horz1" presStyleCnt="0"/>
      <dgm:spPr/>
    </dgm:pt>
    <dgm:pt modelId="{A476F007-C13E-4E73-AF32-EFEFB18CDEDA}" type="pres">
      <dgm:prSet presAssocID="{A72B3859-D405-4155-AA6F-E2C8423BE540}" presName="tx1" presStyleLbl="revTx" presStyleIdx="0" presStyleCnt="4"/>
      <dgm:spPr/>
    </dgm:pt>
    <dgm:pt modelId="{D40B025C-CC11-4B65-B5DD-F4905C503C74}" type="pres">
      <dgm:prSet presAssocID="{A72B3859-D405-4155-AA6F-E2C8423BE540}" presName="vert1" presStyleCnt="0"/>
      <dgm:spPr/>
    </dgm:pt>
    <dgm:pt modelId="{0DF80FEA-BD77-4C55-90BF-CE920090CDD3}" type="pres">
      <dgm:prSet presAssocID="{9B193320-ADFB-4ED3-AC2A-8A241C091510}" presName="thickLine" presStyleLbl="alignNode1" presStyleIdx="1" presStyleCnt="4"/>
      <dgm:spPr/>
    </dgm:pt>
    <dgm:pt modelId="{A8BE8624-C91B-4F2A-B1CF-5B11AAAD73E1}" type="pres">
      <dgm:prSet presAssocID="{9B193320-ADFB-4ED3-AC2A-8A241C091510}" presName="horz1" presStyleCnt="0"/>
      <dgm:spPr/>
    </dgm:pt>
    <dgm:pt modelId="{84D9F129-FF92-4982-ADFF-08D89B3BF354}" type="pres">
      <dgm:prSet presAssocID="{9B193320-ADFB-4ED3-AC2A-8A241C091510}" presName="tx1" presStyleLbl="revTx" presStyleIdx="1" presStyleCnt="4"/>
      <dgm:spPr/>
    </dgm:pt>
    <dgm:pt modelId="{065FB3E6-6E97-4FD2-9A70-C0B7A73AC03B}" type="pres">
      <dgm:prSet presAssocID="{9B193320-ADFB-4ED3-AC2A-8A241C091510}" presName="vert1" presStyleCnt="0"/>
      <dgm:spPr/>
    </dgm:pt>
    <dgm:pt modelId="{E4CE5221-F0E3-43E3-8423-F3D4888086E5}" type="pres">
      <dgm:prSet presAssocID="{78C9E10E-FCC1-445F-A91E-29EB42F18BD5}" presName="thickLine" presStyleLbl="alignNode1" presStyleIdx="2" presStyleCnt="4"/>
      <dgm:spPr/>
    </dgm:pt>
    <dgm:pt modelId="{9C22BCF5-3FB4-41A5-ABF7-D274E44DE33A}" type="pres">
      <dgm:prSet presAssocID="{78C9E10E-FCC1-445F-A91E-29EB42F18BD5}" presName="horz1" presStyleCnt="0"/>
      <dgm:spPr/>
    </dgm:pt>
    <dgm:pt modelId="{9D4A843C-B580-4F99-AD0C-022749EA9C8E}" type="pres">
      <dgm:prSet presAssocID="{78C9E10E-FCC1-445F-A91E-29EB42F18BD5}" presName="tx1" presStyleLbl="revTx" presStyleIdx="2" presStyleCnt="4"/>
      <dgm:spPr/>
    </dgm:pt>
    <dgm:pt modelId="{74D35F19-5ECB-48AE-AECE-2B2B58925226}" type="pres">
      <dgm:prSet presAssocID="{78C9E10E-FCC1-445F-A91E-29EB42F18BD5}" presName="vert1" presStyleCnt="0"/>
      <dgm:spPr/>
    </dgm:pt>
    <dgm:pt modelId="{CDBC46A3-A3E0-4E29-9AF0-912EFA7F0B98}" type="pres">
      <dgm:prSet presAssocID="{9317C4F8-AC49-4737-ADB2-A265DE982632}" presName="thickLine" presStyleLbl="alignNode1" presStyleIdx="3" presStyleCnt="4"/>
      <dgm:spPr/>
    </dgm:pt>
    <dgm:pt modelId="{338A71A8-3ED6-4ED0-ACD2-0D2CB38E7BE4}" type="pres">
      <dgm:prSet presAssocID="{9317C4F8-AC49-4737-ADB2-A265DE982632}" presName="horz1" presStyleCnt="0"/>
      <dgm:spPr/>
    </dgm:pt>
    <dgm:pt modelId="{14A098FB-D5CE-4469-9055-984AF0DCFE13}" type="pres">
      <dgm:prSet presAssocID="{9317C4F8-AC49-4737-ADB2-A265DE982632}" presName="tx1" presStyleLbl="revTx" presStyleIdx="3" presStyleCnt="4"/>
      <dgm:spPr/>
    </dgm:pt>
    <dgm:pt modelId="{0FB9D115-F34A-46DF-873B-EAA9D2241C29}" type="pres">
      <dgm:prSet presAssocID="{9317C4F8-AC49-4737-ADB2-A265DE982632}" presName="vert1" presStyleCnt="0"/>
      <dgm:spPr/>
    </dgm:pt>
  </dgm:ptLst>
  <dgm:cxnLst>
    <dgm:cxn modelId="{6F34AA08-146D-4ACB-B4E4-3F580C9A73D9}" type="presOf" srcId="{78C9E10E-FCC1-445F-A91E-29EB42F18BD5}" destId="{9D4A843C-B580-4F99-AD0C-022749EA9C8E}" srcOrd="0" destOrd="0" presId="urn:microsoft.com/office/officeart/2008/layout/LinedList"/>
    <dgm:cxn modelId="{D42A041E-C044-4965-8163-C4B489A4662C}" type="presOf" srcId="{A72B3859-D405-4155-AA6F-E2C8423BE540}" destId="{A476F007-C13E-4E73-AF32-EFEFB18CDEDA}" srcOrd="0" destOrd="0" presId="urn:microsoft.com/office/officeart/2008/layout/LinedList"/>
    <dgm:cxn modelId="{327DA352-E091-4772-95E7-99A018FF512E}" type="presOf" srcId="{88439ADA-0FE0-40C8-91ED-722C6B1B9F1B}" destId="{F745D75A-2BD6-4C93-8F4A-BF32CE58CC71}" srcOrd="0" destOrd="0" presId="urn:microsoft.com/office/officeart/2008/layout/LinedList"/>
    <dgm:cxn modelId="{88CA6A56-93F1-4F1E-A804-DFB451230B13}" type="presOf" srcId="{9317C4F8-AC49-4737-ADB2-A265DE982632}" destId="{14A098FB-D5CE-4469-9055-984AF0DCFE13}" srcOrd="0" destOrd="0" presId="urn:microsoft.com/office/officeart/2008/layout/LinedList"/>
    <dgm:cxn modelId="{B212B15A-C319-47AC-A261-938B6A0CFC8A}" srcId="{88439ADA-0FE0-40C8-91ED-722C6B1B9F1B}" destId="{9B193320-ADFB-4ED3-AC2A-8A241C091510}" srcOrd="1" destOrd="0" parTransId="{15578645-DBB4-48DA-A5ED-F22F0258928B}" sibTransId="{02F1D7DD-9273-4098-99B8-D853B69F61F8}"/>
    <dgm:cxn modelId="{63CCA487-9B9B-4D27-9AD2-1097B698C812}" type="presOf" srcId="{9B193320-ADFB-4ED3-AC2A-8A241C091510}" destId="{84D9F129-FF92-4982-ADFF-08D89B3BF354}" srcOrd="0" destOrd="0" presId="urn:microsoft.com/office/officeart/2008/layout/LinedList"/>
    <dgm:cxn modelId="{66C664A7-1EB2-4D9E-A9FD-0CF2FCAF9414}" srcId="{88439ADA-0FE0-40C8-91ED-722C6B1B9F1B}" destId="{A72B3859-D405-4155-AA6F-E2C8423BE540}" srcOrd="0" destOrd="0" parTransId="{5142D718-F169-4F02-948D-032AA769F66D}" sibTransId="{489FB4EE-D6EA-4E1C-8225-A331584BF744}"/>
    <dgm:cxn modelId="{56173BA8-0232-4D80-BD3B-B680862F294F}" srcId="{88439ADA-0FE0-40C8-91ED-722C6B1B9F1B}" destId="{9317C4F8-AC49-4737-ADB2-A265DE982632}" srcOrd="3" destOrd="0" parTransId="{A6883967-ED39-4058-BA77-9C6DDD62A510}" sibTransId="{8D305DF0-04BC-4D33-93CD-2CF4440D13B9}"/>
    <dgm:cxn modelId="{DE48E6C1-3B5B-4DDD-905E-379CF9C64668}" srcId="{88439ADA-0FE0-40C8-91ED-722C6B1B9F1B}" destId="{78C9E10E-FCC1-445F-A91E-29EB42F18BD5}" srcOrd="2" destOrd="0" parTransId="{57B27DA8-FC46-4EFB-91DF-0C6D32169315}" sibTransId="{412DCB76-BFFE-4844-83C0-BDD8CED2EAC7}"/>
    <dgm:cxn modelId="{8AE016F3-C9F3-4E3C-9197-582EB2A2E484}" type="presParOf" srcId="{F745D75A-2BD6-4C93-8F4A-BF32CE58CC71}" destId="{1EF0EA8C-14DE-4A07-B43F-9118D5A7AA80}" srcOrd="0" destOrd="0" presId="urn:microsoft.com/office/officeart/2008/layout/LinedList"/>
    <dgm:cxn modelId="{1CEDBE19-F3B4-4516-A808-1D05EE871C91}" type="presParOf" srcId="{F745D75A-2BD6-4C93-8F4A-BF32CE58CC71}" destId="{50E8FDF5-EC56-4CE7-87DC-F3D55F24B1D0}" srcOrd="1" destOrd="0" presId="urn:microsoft.com/office/officeart/2008/layout/LinedList"/>
    <dgm:cxn modelId="{10514982-87F9-488C-87E0-B47C60CF6767}" type="presParOf" srcId="{50E8FDF5-EC56-4CE7-87DC-F3D55F24B1D0}" destId="{A476F007-C13E-4E73-AF32-EFEFB18CDEDA}" srcOrd="0" destOrd="0" presId="urn:microsoft.com/office/officeart/2008/layout/LinedList"/>
    <dgm:cxn modelId="{E641F47D-FAC7-439F-8BC2-8461A21867AC}" type="presParOf" srcId="{50E8FDF5-EC56-4CE7-87DC-F3D55F24B1D0}" destId="{D40B025C-CC11-4B65-B5DD-F4905C503C74}" srcOrd="1" destOrd="0" presId="urn:microsoft.com/office/officeart/2008/layout/LinedList"/>
    <dgm:cxn modelId="{ACD2BEF7-0230-46BB-BAF4-1879A99528DF}" type="presParOf" srcId="{F745D75A-2BD6-4C93-8F4A-BF32CE58CC71}" destId="{0DF80FEA-BD77-4C55-90BF-CE920090CDD3}" srcOrd="2" destOrd="0" presId="urn:microsoft.com/office/officeart/2008/layout/LinedList"/>
    <dgm:cxn modelId="{82DB2A7E-4623-4902-9555-6A1DB97AB012}" type="presParOf" srcId="{F745D75A-2BD6-4C93-8F4A-BF32CE58CC71}" destId="{A8BE8624-C91B-4F2A-B1CF-5B11AAAD73E1}" srcOrd="3" destOrd="0" presId="urn:microsoft.com/office/officeart/2008/layout/LinedList"/>
    <dgm:cxn modelId="{7B95C029-1C53-4E85-80D1-213A02415A21}" type="presParOf" srcId="{A8BE8624-C91B-4F2A-B1CF-5B11AAAD73E1}" destId="{84D9F129-FF92-4982-ADFF-08D89B3BF354}" srcOrd="0" destOrd="0" presId="urn:microsoft.com/office/officeart/2008/layout/LinedList"/>
    <dgm:cxn modelId="{E38B1957-F2BE-4583-B8FB-8AA320FC53DA}" type="presParOf" srcId="{A8BE8624-C91B-4F2A-B1CF-5B11AAAD73E1}" destId="{065FB3E6-6E97-4FD2-9A70-C0B7A73AC03B}" srcOrd="1" destOrd="0" presId="urn:microsoft.com/office/officeart/2008/layout/LinedList"/>
    <dgm:cxn modelId="{FA805CA7-507A-4B6E-B896-464EDE32F9A2}" type="presParOf" srcId="{F745D75A-2BD6-4C93-8F4A-BF32CE58CC71}" destId="{E4CE5221-F0E3-43E3-8423-F3D4888086E5}" srcOrd="4" destOrd="0" presId="urn:microsoft.com/office/officeart/2008/layout/LinedList"/>
    <dgm:cxn modelId="{12FB2552-EEC2-4EB8-9FF7-FADFA8738F5D}" type="presParOf" srcId="{F745D75A-2BD6-4C93-8F4A-BF32CE58CC71}" destId="{9C22BCF5-3FB4-41A5-ABF7-D274E44DE33A}" srcOrd="5" destOrd="0" presId="urn:microsoft.com/office/officeart/2008/layout/LinedList"/>
    <dgm:cxn modelId="{BAF74D5A-4E9C-42D4-84E9-0AE3481081CA}" type="presParOf" srcId="{9C22BCF5-3FB4-41A5-ABF7-D274E44DE33A}" destId="{9D4A843C-B580-4F99-AD0C-022749EA9C8E}" srcOrd="0" destOrd="0" presId="urn:microsoft.com/office/officeart/2008/layout/LinedList"/>
    <dgm:cxn modelId="{43607338-26AE-47D1-ADC7-78C89AC9878E}" type="presParOf" srcId="{9C22BCF5-3FB4-41A5-ABF7-D274E44DE33A}" destId="{74D35F19-5ECB-48AE-AECE-2B2B58925226}" srcOrd="1" destOrd="0" presId="urn:microsoft.com/office/officeart/2008/layout/LinedList"/>
    <dgm:cxn modelId="{AF59522C-42CF-48C9-AC6D-5527D818B712}" type="presParOf" srcId="{F745D75A-2BD6-4C93-8F4A-BF32CE58CC71}" destId="{CDBC46A3-A3E0-4E29-9AF0-912EFA7F0B98}" srcOrd="6" destOrd="0" presId="urn:microsoft.com/office/officeart/2008/layout/LinedList"/>
    <dgm:cxn modelId="{D8FE1DCB-2ACE-4083-909B-5CF90C6EAC56}" type="presParOf" srcId="{F745D75A-2BD6-4C93-8F4A-BF32CE58CC71}" destId="{338A71A8-3ED6-4ED0-ACD2-0D2CB38E7BE4}" srcOrd="7" destOrd="0" presId="urn:microsoft.com/office/officeart/2008/layout/LinedList"/>
    <dgm:cxn modelId="{A6F4FD9F-12EC-4380-8981-19A9941A8BEE}" type="presParOf" srcId="{338A71A8-3ED6-4ED0-ACD2-0D2CB38E7BE4}" destId="{14A098FB-D5CE-4469-9055-984AF0DCFE13}" srcOrd="0" destOrd="0" presId="urn:microsoft.com/office/officeart/2008/layout/LinedList"/>
    <dgm:cxn modelId="{ACF71B46-346A-4A80-B86D-F2D5FC737517}" type="presParOf" srcId="{338A71A8-3ED6-4ED0-ACD2-0D2CB38E7BE4}" destId="{0FB9D115-F34A-46DF-873B-EAA9D2241C2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587CFBA1-C797-459D-8AC1-2B5B5C313F73}" type="doc">
      <dgm:prSet loTypeId="urn:microsoft.com/office/officeart/2005/8/layout/vList2" loCatId="list" qsTypeId="urn:microsoft.com/office/officeart/2005/8/quickstyle/simple4#19" qsCatId="simple" csTypeId="urn:microsoft.com/office/officeart/2005/8/colors/colorful5#3" csCatId="colorful"/>
      <dgm:spPr/>
      <dgm:t>
        <a:bodyPr/>
        <a:lstStyle/>
        <a:p>
          <a:endParaRPr lang="en-US"/>
        </a:p>
      </dgm:t>
    </dgm:pt>
    <dgm:pt modelId="{C0B4E056-6CF6-4E2A-9C86-D200BAA507C3}">
      <dgm:prSet/>
      <dgm:spPr/>
      <dgm:t>
        <a:bodyPr/>
        <a:lstStyle/>
        <a:p>
          <a:r>
            <a:rPr lang="en-US"/>
            <a:t>Positive relationships</a:t>
          </a:r>
        </a:p>
      </dgm:t>
    </dgm:pt>
    <dgm:pt modelId="{CF498F5D-F862-4BB7-98C2-86A35FD2DC5F}" type="parTrans" cxnId="{9791E3F2-B0AA-416C-BEDD-69EA73450903}">
      <dgm:prSet/>
      <dgm:spPr/>
      <dgm:t>
        <a:bodyPr/>
        <a:lstStyle/>
        <a:p>
          <a:endParaRPr lang="en-US"/>
        </a:p>
      </dgm:t>
    </dgm:pt>
    <dgm:pt modelId="{4751C82A-E240-49DA-A531-C7784CAE71B4}" type="sibTrans" cxnId="{9791E3F2-B0AA-416C-BEDD-69EA73450903}">
      <dgm:prSet/>
      <dgm:spPr/>
      <dgm:t>
        <a:bodyPr/>
        <a:lstStyle/>
        <a:p>
          <a:endParaRPr lang="en-US"/>
        </a:p>
      </dgm:t>
    </dgm:pt>
    <dgm:pt modelId="{4325BF0C-8B6A-4C34-B6F8-BEEAAE1391EE}">
      <dgm:prSet/>
      <dgm:spPr/>
      <dgm:t>
        <a:bodyPr/>
        <a:lstStyle/>
        <a:p>
          <a:r>
            <a:rPr lang="en-US"/>
            <a:t>Social support</a:t>
          </a:r>
        </a:p>
      </dgm:t>
    </dgm:pt>
    <dgm:pt modelId="{F829E860-0F22-4FCD-9062-9B4224B02696}" type="parTrans" cxnId="{D2CB451B-645F-403E-B420-CE9321DBE30D}">
      <dgm:prSet/>
      <dgm:spPr/>
      <dgm:t>
        <a:bodyPr/>
        <a:lstStyle/>
        <a:p>
          <a:endParaRPr lang="en-US"/>
        </a:p>
      </dgm:t>
    </dgm:pt>
    <dgm:pt modelId="{4FBD22EC-EF4B-453C-A926-AE70992F08C1}" type="sibTrans" cxnId="{D2CB451B-645F-403E-B420-CE9321DBE30D}">
      <dgm:prSet/>
      <dgm:spPr/>
      <dgm:t>
        <a:bodyPr/>
        <a:lstStyle/>
        <a:p>
          <a:endParaRPr lang="en-US"/>
        </a:p>
      </dgm:t>
    </dgm:pt>
    <dgm:pt modelId="{D4AB65E5-E19C-45C1-83AF-96AC373B7B5D}">
      <dgm:prSet/>
      <dgm:spPr/>
      <dgm:t>
        <a:bodyPr/>
        <a:lstStyle/>
        <a:p>
          <a:r>
            <a:rPr lang="en-US"/>
            <a:t>Effective coping strategies</a:t>
          </a:r>
        </a:p>
      </dgm:t>
    </dgm:pt>
    <dgm:pt modelId="{5C01CCC3-D404-426F-9885-2618AD083704}" type="parTrans" cxnId="{7825B0F2-EEF0-4C6B-9B72-7A94F9AC6C1A}">
      <dgm:prSet/>
      <dgm:spPr/>
      <dgm:t>
        <a:bodyPr/>
        <a:lstStyle/>
        <a:p>
          <a:endParaRPr lang="en-US"/>
        </a:p>
      </dgm:t>
    </dgm:pt>
    <dgm:pt modelId="{551FB8C6-43A4-4827-BDC9-8AD740F01B2C}" type="sibTrans" cxnId="{7825B0F2-EEF0-4C6B-9B72-7A94F9AC6C1A}">
      <dgm:prSet/>
      <dgm:spPr/>
      <dgm:t>
        <a:bodyPr/>
        <a:lstStyle/>
        <a:p>
          <a:endParaRPr lang="en-US"/>
        </a:p>
      </dgm:t>
    </dgm:pt>
    <dgm:pt modelId="{3697520E-B9C8-4B7E-90D9-A421DA238D41}">
      <dgm:prSet/>
      <dgm:spPr/>
      <dgm:t>
        <a:bodyPr/>
        <a:lstStyle/>
        <a:p>
          <a:r>
            <a:rPr lang="en-US"/>
            <a:t>Access to services</a:t>
          </a:r>
        </a:p>
      </dgm:t>
    </dgm:pt>
    <dgm:pt modelId="{CA91EB5A-7139-48A0-8499-ED40630285A0}" type="parTrans" cxnId="{E94A990F-B761-4210-BAD1-8C055321FD95}">
      <dgm:prSet/>
      <dgm:spPr/>
      <dgm:t>
        <a:bodyPr/>
        <a:lstStyle/>
        <a:p>
          <a:endParaRPr lang="en-US"/>
        </a:p>
      </dgm:t>
    </dgm:pt>
    <dgm:pt modelId="{E6DF5727-B0C9-45FD-84CC-79041FC070C3}" type="sibTrans" cxnId="{E94A990F-B761-4210-BAD1-8C055321FD95}">
      <dgm:prSet/>
      <dgm:spPr/>
      <dgm:t>
        <a:bodyPr/>
        <a:lstStyle/>
        <a:p>
          <a:endParaRPr lang="en-US"/>
        </a:p>
      </dgm:t>
    </dgm:pt>
    <dgm:pt modelId="{E64B201C-B7B5-498C-A91E-6EF384B4BDBD}">
      <dgm:prSet/>
      <dgm:spPr/>
      <dgm:t>
        <a:bodyPr/>
        <a:lstStyle/>
        <a:p>
          <a:r>
            <a:rPr lang="en-US"/>
            <a:t>Community belonging</a:t>
          </a:r>
        </a:p>
      </dgm:t>
    </dgm:pt>
    <dgm:pt modelId="{92D3B6B4-A29D-4BDB-A8F1-F903EA3FB959}" type="parTrans" cxnId="{CECA55EF-5A97-4FC9-8738-7ACC4B258EC4}">
      <dgm:prSet/>
      <dgm:spPr/>
      <dgm:t>
        <a:bodyPr/>
        <a:lstStyle/>
        <a:p>
          <a:endParaRPr lang="en-US"/>
        </a:p>
      </dgm:t>
    </dgm:pt>
    <dgm:pt modelId="{2C5BCEB9-FA05-48A3-9396-1EBCC4F71CB1}" type="sibTrans" cxnId="{CECA55EF-5A97-4FC9-8738-7ACC4B258EC4}">
      <dgm:prSet/>
      <dgm:spPr/>
      <dgm:t>
        <a:bodyPr/>
        <a:lstStyle/>
        <a:p>
          <a:endParaRPr lang="en-US"/>
        </a:p>
      </dgm:t>
    </dgm:pt>
    <dgm:pt modelId="{5F7CED7F-08DB-4A45-B564-2F435629DEFD}">
      <dgm:prSet/>
      <dgm:spPr/>
      <dgm:t>
        <a:bodyPr/>
        <a:lstStyle/>
        <a:p>
          <a:r>
            <a:rPr lang="en-US"/>
            <a:t>Self-confidence</a:t>
          </a:r>
        </a:p>
      </dgm:t>
    </dgm:pt>
    <dgm:pt modelId="{61955746-077C-4B04-9DD9-A048D5ACA619}" type="parTrans" cxnId="{D3A9D013-8C93-45F8-AFD1-7282ED4EC78D}">
      <dgm:prSet/>
      <dgm:spPr/>
      <dgm:t>
        <a:bodyPr/>
        <a:lstStyle/>
        <a:p>
          <a:endParaRPr lang="en-US"/>
        </a:p>
      </dgm:t>
    </dgm:pt>
    <dgm:pt modelId="{678FE125-5565-46FC-B891-B5A72DAA81E9}" type="sibTrans" cxnId="{D3A9D013-8C93-45F8-AFD1-7282ED4EC78D}">
      <dgm:prSet/>
      <dgm:spPr/>
      <dgm:t>
        <a:bodyPr/>
        <a:lstStyle/>
        <a:p>
          <a:endParaRPr lang="en-US"/>
        </a:p>
      </dgm:t>
    </dgm:pt>
    <dgm:pt modelId="{C4EC2FD3-E8B8-4758-8BCB-E76F2A29F076}" type="pres">
      <dgm:prSet presAssocID="{587CFBA1-C797-459D-8AC1-2B5B5C313F73}" presName="linear" presStyleCnt="0">
        <dgm:presLayoutVars>
          <dgm:animLvl val="lvl"/>
          <dgm:resizeHandles val="exact"/>
        </dgm:presLayoutVars>
      </dgm:prSet>
      <dgm:spPr/>
    </dgm:pt>
    <dgm:pt modelId="{E7011E61-3FAA-4FEB-83A6-3C681ACB3CB9}" type="pres">
      <dgm:prSet presAssocID="{C0B4E056-6CF6-4E2A-9C86-D200BAA507C3}" presName="parentText" presStyleLbl="node1" presStyleIdx="0" presStyleCnt="6">
        <dgm:presLayoutVars>
          <dgm:chMax val="0"/>
          <dgm:bulletEnabled val="1"/>
        </dgm:presLayoutVars>
      </dgm:prSet>
      <dgm:spPr/>
    </dgm:pt>
    <dgm:pt modelId="{82E30D95-7971-42B5-AD92-4CF9F74EF318}" type="pres">
      <dgm:prSet presAssocID="{4751C82A-E240-49DA-A531-C7784CAE71B4}" presName="spacer" presStyleCnt="0"/>
      <dgm:spPr/>
    </dgm:pt>
    <dgm:pt modelId="{BC0D9A3E-6DA9-46DD-9180-8339A981088D}" type="pres">
      <dgm:prSet presAssocID="{4325BF0C-8B6A-4C34-B6F8-BEEAAE1391EE}" presName="parentText" presStyleLbl="node1" presStyleIdx="1" presStyleCnt="6">
        <dgm:presLayoutVars>
          <dgm:chMax val="0"/>
          <dgm:bulletEnabled val="1"/>
        </dgm:presLayoutVars>
      </dgm:prSet>
      <dgm:spPr/>
    </dgm:pt>
    <dgm:pt modelId="{34DB3B57-A121-476A-98E7-89680ED8BEC2}" type="pres">
      <dgm:prSet presAssocID="{4FBD22EC-EF4B-453C-A926-AE70992F08C1}" presName="spacer" presStyleCnt="0"/>
      <dgm:spPr/>
    </dgm:pt>
    <dgm:pt modelId="{B2C9C1A9-3B36-41C1-8CB8-BCF0FA11CFBB}" type="pres">
      <dgm:prSet presAssocID="{D4AB65E5-E19C-45C1-83AF-96AC373B7B5D}" presName="parentText" presStyleLbl="node1" presStyleIdx="2" presStyleCnt="6">
        <dgm:presLayoutVars>
          <dgm:chMax val="0"/>
          <dgm:bulletEnabled val="1"/>
        </dgm:presLayoutVars>
      </dgm:prSet>
      <dgm:spPr/>
    </dgm:pt>
    <dgm:pt modelId="{9F0EE9D7-F994-4D91-9A23-BC9A051AD99B}" type="pres">
      <dgm:prSet presAssocID="{551FB8C6-43A4-4827-BDC9-8AD740F01B2C}" presName="spacer" presStyleCnt="0"/>
      <dgm:spPr/>
    </dgm:pt>
    <dgm:pt modelId="{6D58BE39-8CD7-4C75-B525-74D3E2145C69}" type="pres">
      <dgm:prSet presAssocID="{3697520E-B9C8-4B7E-90D9-A421DA238D41}" presName="parentText" presStyleLbl="node1" presStyleIdx="3" presStyleCnt="6">
        <dgm:presLayoutVars>
          <dgm:chMax val="0"/>
          <dgm:bulletEnabled val="1"/>
        </dgm:presLayoutVars>
      </dgm:prSet>
      <dgm:spPr/>
    </dgm:pt>
    <dgm:pt modelId="{F817BFEB-56D3-4E79-968C-3FC5F62BA588}" type="pres">
      <dgm:prSet presAssocID="{E6DF5727-B0C9-45FD-84CC-79041FC070C3}" presName="spacer" presStyleCnt="0"/>
      <dgm:spPr/>
    </dgm:pt>
    <dgm:pt modelId="{A8B6274C-FFAE-4C32-92EF-61B0BE47D169}" type="pres">
      <dgm:prSet presAssocID="{E64B201C-B7B5-498C-A91E-6EF384B4BDBD}" presName="parentText" presStyleLbl="node1" presStyleIdx="4" presStyleCnt="6">
        <dgm:presLayoutVars>
          <dgm:chMax val="0"/>
          <dgm:bulletEnabled val="1"/>
        </dgm:presLayoutVars>
      </dgm:prSet>
      <dgm:spPr/>
    </dgm:pt>
    <dgm:pt modelId="{A28096E9-7804-4D13-8A4D-127D9F4B6EF6}" type="pres">
      <dgm:prSet presAssocID="{2C5BCEB9-FA05-48A3-9396-1EBCC4F71CB1}" presName="spacer" presStyleCnt="0"/>
      <dgm:spPr/>
    </dgm:pt>
    <dgm:pt modelId="{A7C28AFF-CF33-40AE-81F5-833290FE4E03}" type="pres">
      <dgm:prSet presAssocID="{5F7CED7F-08DB-4A45-B564-2F435629DEFD}" presName="parentText" presStyleLbl="node1" presStyleIdx="5" presStyleCnt="6">
        <dgm:presLayoutVars>
          <dgm:chMax val="0"/>
          <dgm:bulletEnabled val="1"/>
        </dgm:presLayoutVars>
      </dgm:prSet>
      <dgm:spPr/>
    </dgm:pt>
  </dgm:ptLst>
  <dgm:cxnLst>
    <dgm:cxn modelId="{BC3EBC00-8270-4954-81FD-1D6618AC91FC}" type="presOf" srcId="{3697520E-B9C8-4B7E-90D9-A421DA238D41}" destId="{6D58BE39-8CD7-4C75-B525-74D3E2145C69}" srcOrd="0" destOrd="0" presId="urn:microsoft.com/office/officeart/2005/8/layout/vList2"/>
    <dgm:cxn modelId="{74CE800D-E84D-4CA6-A865-FC9D587E0665}" type="presOf" srcId="{C0B4E056-6CF6-4E2A-9C86-D200BAA507C3}" destId="{E7011E61-3FAA-4FEB-83A6-3C681ACB3CB9}" srcOrd="0" destOrd="0" presId="urn:microsoft.com/office/officeart/2005/8/layout/vList2"/>
    <dgm:cxn modelId="{E94A990F-B761-4210-BAD1-8C055321FD95}" srcId="{587CFBA1-C797-459D-8AC1-2B5B5C313F73}" destId="{3697520E-B9C8-4B7E-90D9-A421DA238D41}" srcOrd="3" destOrd="0" parTransId="{CA91EB5A-7139-48A0-8499-ED40630285A0}" sibTransId="{E6DF5727-B0C9-45FD-84CC-79041FC070C3}"/>
    <dgm:cxn modelId="{D3A9D013-8C93-45F8-AFD1-7282ED4EC78D}" srcId="{587CFBA1-C797-459D-8AC1-2B5B5C313F73}" destId="{5F7CED7F-08DB-4A45-B564-2F435629DEFD}" srcOrd="5" destOrd="0" parTransId="{61955746-077C-4B04-9DD9-A048D5ACA619}" sibTransId="{678FE125-5565-46FC-B891-B5A72DAA81E9}"/>
    <dgm:cxn modelId="{D2CB451B-645F-403E-B420-CE9321DBE30D}" srcId="{587CFBA1-C797-459D-8AC1-2B5B5C313F73}" destId="{4325BF0C-8B6A-4C34-B6F8-BEEAAE1391EE}" srcOrd="1" destOrd="0" parTransId="{F829E860-0F22-4FCD-9062-9B4224B02696}" sibTransId="{4FBD22EC-EF4B-453C-A926-AE70992F08C1}"/>
    <dgm:cxn modelId="{FA9EB36C-238E-4261-906B-3525BC8B2150}" type="presOf" srcId="{5F7CED7F-08DB-4A45-B564-2F435629DEFD}" destId="{A7C28AFF-CF33-40AE-81F5-833290FE4E03}" srcOrd="0" destOrd="0" presId="urn:microsoft.com/office/officeart/2005/8/layout/vList2"/>
    <dgm:cxn modelId="{DC96D179-B6FE-48CC-A3AD-26D1310CAED0}" type="presOf" srcId="{4325BF0C-8B6A-4C34-B6F8-BEEAAE1391EE}" destId="{BC0D9A3E-6DA9-46DD-9180-8339A981088D}" srcOrd="0" destOrd="0" presId="urn:microsoft.com/office/officeart/2005/8/layout/vList2"/>
    <dgm:cxn modelId="{5D362F9B-7DDE-4E92-825C-7A7093448A2C}" type="presOf" srcId="{E64B201C-B7B5-498C-A91E-6EF384B4BDBD}" destId="{A8B6274C-FFAE-4C32-92EF-61B0BE47D169}" srcOrd="0" destOrd="0" presId="urn:microsoft.com/office/officeart/2005/8/layout/vList2"/>
    <dgm:cxn modelId="{316562AC-24F7-48E4-AB37-24044515407A}" type="presOf" srcId="{587CFBA1-C797-459D-8AC1-2B5B5C313F73}" destId="{C4EC2FD3-E8B8-4758-8BCB-E76F2A29F076}" srcOrd="0" destOrd="0" presId="urn:microsoft.com/office/officeart/2005/8/layout/vList2"/>
    <dgm:cxn modelId="{CECA55EF-5A97-4FC9-8738-7ACC4B258EC4}" srcId="{587CFBA1-C797-459D-8AC1-2B5B5C313F73}" destId="{E64B201C-B7B5-498C-A91E-6EF384B4BDBD}" srcOrd="4" destOrd="0" parTransId="{92D3B6B4-A29D-4BDB-A8F1-F903EA3FB959}" sibTransId="{2C5BCEB9-FA05-48A3-9396-1EBCC4F71CB1}"/>
    <dgm:cxn modelId="{7825B0F2-EEF0-4C6B-9B72-7A94F9AC6C1A}" srcId="{587CFBA1-C797-459D-8AC1-2B5B5C313F73}" destId="{D4AB65E5-E19C-45C1-83AF-96AC373B7B5D}" srcOrd="2" destOrd="0" parTransId="{5C01CCC3-D404-426F-9885-2618AD083704}" sibTransId="{551FB8C6-43A4-4827-BDC9-8AD740F01B2C}"/>
    <dgm:cxn modelId="{9791E3F2-B0AA-416C-BEDD-69EA73450903}" srcId="{587CFBA1-C797-459D-8AC1-2B5B5C313F73}" destId="{C0B4E056-6CF6-4E2A-9C86-D200BAA507C3}" srcOrd="0" destOrd="0" parTransId="{CF498F5D-F862-4BB7-98C2-86A35FD2DC5F}" sibTransId="{4751C82A-E240-49DA-A531-C7784CAE71B4}"/>
    <dgm:cxn modelId="{218996FB-F139-4E5D-AA7D-5BD02C0A8149}" type="presOf" srcId="{D4AB65E5-E19C-45C1-83AF-96AC373B7B5D}" destId="{B2C9C1A9-3B36-41C1-8CB8-BCF0FA11CFBB}" srcOrd="0" destOrd="0" presId="urn:microsoft.com/office/officeart/2005/8/layout/vList2"/>
    <dgm:cxn modelId="{397CC677-1652-4883-96CE-47DC82D4CA80}" type="presParOf" srcId="{C4EC2FD3-E8B8-4758-8BCB-E76F2A29F076}" destId="{E7011E61-3FAA-4FEB-83A6-3C681ACB3CB9}" srcOrd="0" destOrd="0" presId="urn:microsoft.com/office/officeart/2005/8/layout/vList2"/>
    <dgm:cxn modelId="{E1AA28CE-BA28-49ED-8DAA-75B404050F89}" type="presParOf" srcId="{C4EC2FD3-E8B8-4758-8BCB-E76F2A29F076}" destId="{82E30D95-7971-42B5-AD92-4CF9F74EF318}" srcOrd="1" destOrd="0" presId="urn:microsoft.com/office/officeart/2005/8/layout/vList2"/>
    <dgm:cxn modelId="{0344F3D6-F953-4A71-ACD6-1E87F8705CDE}" type="presParOf" srcId="{C4EC2FD3-E8B8-4758-8BCB-E76F2A29F076}" destId="{BC0D9A3E-6DA9-46DD-9180-8339A981088D}" srcOrd="2" destOrd="0" presId="urn:microsoft.com/office/officeart/2005/8/layout/vList2"/>
    <dgm:cxn modelId="{1FA33732-7845-4BD8-8E3E-0B6F5BB3D220}" type="presParOf" srcId="{C4EC2FD3-E8B8-4758-8BCB-E76F2A29F076}" destId="{34DB3B57-A121-476A-98E7-89680ED8BEC2}" srcOrd="3" destOrd="0" presId="urn:microsoft.com/office/officeart/2005/8/layout/vList2"/>
    <dgm:cxn modelId="{4585AD18-C9C0-4BCB-94B1-B25546F972DE}" type="presParOf" srcId="{C4EC2FD3-E8B8-4758-8BCB-E76F2A29F076}" destId="{B2C9C1A9-3B36-41C1-8CB8-BCF0FA11CFBB}" srcOrd="4" destOrd="0" presId="urn:microsoft.com/office/officeart/2005/8/layout/vList2"/>
    <dgm:cxn modelId="{AF82C07B-A43B-4D4E-9A45-2F68951C1BF1}" type="presParOf" srcId="{C4EC2FD3-E8B8-4758-8BCB-E76F2A29F076}" destId="{9F0EE9D7-F994-4D91-9A23-BC9A051AD99B}" srcOrd="5" destOrd="0" presId="urn:microsoft.com/office/officeart/2005/8/layout/vList2"/>
    <dgm:cxn modelId="{177B9644-A8FB-47CA-B50C-7A8615FE2126}" type="presParOf" srcId="{C4EC2FD3-E8B8-4758-8BCB-E76F2A29F076}" destId="{6D58BE39-8CD7-4C75-B525-74D3E2145C69}" srcOrd="6" destOrd="0" presId="urn:microsoft.com/office/officeart/2005/8/layout/vList2"/>
    <dgm:cxn modelId="{A72B5287-F24D-4F17-A0D5-0301CA2275E4}" type="presParOf" srcId="{C4EC2FD3-E8B8-4758-8BCB-E76F2A29F076}" destId="{F817BFEB-56D3-4E79-968C-3FC5F62BA588}" srcOrd="7" destOrd="0" presId="urn:microsoft.com/office/officeart/2005/8/layout/vList2"/>
    <dgm:cxn modelId="{4ED50C8F-96AF-43A9-8A17-6BAE6BED69DD}" type="presParOf" srcId="{C4EC2FD3-E8B8-4758-8BCB-E76F2A29F076}" destId="{A8B6274C-FFAE-4C32-92EF-61B0BE47D169}" srcOrd="8" destOrd="0" presId="urn:microsoft.com/office/officeart/2005/8/layout/vList2"/>
    <dgm:cxn modelId="{F83FAC8F-89BC-4033-85DC-FACF1496F2C4}" type="presParOf" srcId="{C4EC2FD3-E8B8-4758-8BCB-E76F2A29F076}" destId="{A28096E9-7804-4D13-8A4D-127D9F4B6EF6}" srcOrd="9" destOrd="0" presId="urn:microsoft.com/office/officeart/2005/8/layout/vList2"/>
    <dgm:cxn modelId="{593D45EB-63B8-4179-9943-CDCBC9D05710}" type="presParOf" srcId="{C4EC2FD3-E8B8-4758-8BCB-E76F2A29F076}" destId="{A7C28AFF-CF33-40AE-81F5-833290FE4E0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67173B2-2159-4FC1-B4D5-02608B08CC69}" type="doc">
      <dgm:prSet loTypeId="urn:microsoft.com/office/officeart/2005/8/layout/vProcess5" loCatId="process" qsTypeId="urn:microsoft.com/office/officeart/2005/8/quickstyle/simple4#15" qsCatId="simple" csTypeId="urn:microsoft.com/office/officeart/2005/8/colors/colorful1#3" csCatId="colorful"/>
      <dgm:spPr/>
      <dgm:t>
        <a:bodyPr/>
        <a:lstStyle/>
        <a:p>
          <a:endParaRPr lang="en-US"/>
        </a:p>
      </dgm:t>
    </dgm:pt>
    <dgm:pt modelId="{269F4846-738B-46B0-BE15-2EE7963D15B6}">
      <dgm:prSet/>
      <dgm:spPr/>
      <dgm:t>
        <a:bodyPr/>
        <a:lstStyle/>
        <a:p>
          <a:r>
            <a:rPr lang="en-US"/>
            <a:t>Sarah is a single parent caring for her elderly father while working full-time.</a:t>
          </a:r>
        </a:p>
      </dgm:t>
    </dgm:pt>
    <dgm:pt modelId="{5ED35ECA-224F-46C5-B475-B30B71F5EEAE}" type="parTrans" cxnId="{7C69988B-F9C1-4405-9FB6-1957D3378B2B}">
      <dgm:prSet/>
      <dgm:spPr/>
      <dgm:t>
        <a:bodyPr/>
        <a:lstStyle/>
        <a:p>
          <a:endParaRPr lang="en-US"/>
        </a:p>
      </dgm:t>
    </dgm:pt>
    <dgm:pt modelId="{57BDE8BB-3637-4EB4-B1C1-956309F67EA9}" type="sibTrans" cxnId="{7C69988B-F9C1-4405-9FB6-1957D3378B2B}">
      <dgm:prSet/>
      <dgm:spPr/>
      <dgm:t>
        <a:bodyPr/>
        <a:lstStyle/>
        <a:p>
          <a:endParaRPr lang="en-US"/>
        </a:p>
      </dgm:t>
    </dgm:pt>
    <dgm:pt modelId="{62195139-DFE9-4BD5-938B-EC869794B32B}">
      <dgm:prSet/>
      <dgm:spPr/>
      <dgm:t>
        <a:bodyPr/>
        <a:lstStyle/>
        <a:p>
          <a:r>
            <a:rPr lang="en-US"/>
            <a:t>She reports:</a:t>
          </a:r>
        </a:p>
      </dgm:t>
    </dgm:pt>
    <dgm:pt modelId="{9689E0C4-971A-450A-8CB3-9670F9CCEAA1}" type="parTrans" cxnId="{B9BF11DF-0C19-461D-8C7F-BF20DD6703DF}">
      <dgm:prSet/>
      <dgm:spPr/>
      <dgm:t>
        <a:bodyPr/>
        <a:lstStyle/>
        <a:p>
          <a:endParaRPr lang="en-US"/>
        </a:p>
      </dgm:t>
    </dgm:pt>
    <dgm:pt modelId="{B086B18E-5B78-4A81-8D16-2F8DFF73CA80}" type="sibTrans" cxnId="{B9BF11DF-0C19-461D-8C7F-BF20DD6703DF}">
      <dgm:prSet/>
      <dgm:spPr/>
      <dgm:t>
        <a:bodyPr/>
        <a:lstStyle/>
        <a:p>
          <a:endParaRPr lang="en-US"/>
        </a:p>
      </dgm:t>
    </dgm:pt>
    <dgm:pt modelId="{C5676ADD-0F46-4A1B-B5E8-7AE2994EB94A}">
      <dgm:prSet/>
      <dgm:spPr/>
      <dgm:t>
        <a:bodyPr/>
        <a:lstStyle/>
        <a:p>
          <a:r>
            <a:rPr lang="en-US"/>
            <a:t>Feeling overwhelmed</a:t>
          </a:r>
        </a:p>
      </dgm:t>
    </dgm:pt>
    <dgm:pt modelId="{D8514C75-C48B-4EA3-BDE9-A26176254C29}" type="parTrans" cxnId="{B697BF21-7980-434F-9948-4E3ED6F420B6}">
      <dgm:prSet/>
      <dgm:spPr/>
      <dgm:t>
        <a:bodyPr/>
        <a:lstStyle/>
        <a:p>
          <a:endParaRPr lang="en-US"/>
        </a:p>
      </dgm:t>
    </dgm:pt>
    <dgm:pt modelId="{4A9A4040-F176-46FF-A8EF-A2D0D46E20A8}" type="sibTrans" cxnId="{B697BF21-7980-434F-9948-4E3ED6F420B6}">
      <dgm:prSet/>
      <dgm:spPr/>
      <dgm:t>
        <a:bodyPr/>
        <a:lstStyle/>
        <a:p>
          <a:endParaRPr lang="en-US"/>
        </a:p>
      </dgm:t>
    </dgm:pt>
    <dgm:pt modelId="{DD16CA1D-2C95-4077-BB8A-E42F237443C5}">
      <dgm:prSet/>
      <dgm:spPr/>
      <dgm:t>
        <a:bodyPr/>
        <a:lstStyle/>
        <a:p>
          <a:r>
            <a:rPr lang="en-US"/>
            <a:t>Social withdrawal</a:t>
          </a:r>
        </a:p>
      </dgm:t>
    </dgm:pt>
    <dgm:pt modelId="{BB691682-0454-4784-B001-B5B858A61436}" type="parTrans" cxnId="{0EAFEAE0-04FD-48DB-8DA4-AC1F617A834B}">
      <dgm:prSet/>
      <dgm:spPr/>
      <dgm:t>
        <a:bodyPr/>
        <a:lstStyle/>
        <a:p>
          <a:endParaRPr lang="en-US"/>
        </a:p>
      </dgm:t>
    </dgm:pt>
    <dgm:pt modelId="{17A685BF-B19D-4DB3-B1BC-24B56F487BD0}" type="sibTrans" cxnId="{0EAFEAE0-04FD-48DB-8DA4-AC1F617A834B}">
      <dgm:prSet/>
      <dgm:spPr/>
      <dgm:t>
        <a:bodyPr/>
        <a:lstStyle/>
        <a:p>
          <a:endParaRPr lang="en-US"/>
        </a:p>
      </dgm:t>
    </dgm:pt>
    <dgm:pt modelId="{0B9C0D18-98F6-4556-ABA5-C2DECB042971}">
      <dgm:prSet/>
      <dgm:spPr/>
      <dgm:t>
        <a:bodyPr/>
        <a:lstStyle/>
        <a:p>
          <a:r>
            <a:rPr lang="en-US"/>
            <a:t>Exhaustion</a:t>
          </a:r>
        </a:p>
      </dgm:t>
    </dgm:pt>
    <dgm:pt modelId="{8D504ADC-E248-46D6-BDCF-363D7440CD2F}" type="parTrans" cxnId="{973626B3-70EA-46B7-BB90-4C8121FAB15D}">
      <dgm:prSet/>
      <dgm:spPr/>
      <dgm:t>
        <a:bodyPr/>
        <a:lstStyle/>
        <a:p>
          <a:endParaRPr lang="en-US"/>
        </a:p>
      </dgm:t>
    </dgm:pt>
    <dgm:pt modelId="{C6670C26-DF9D-4004-BE7D-945C46A0850C}" type="sibTrans" cxnId="{973626B3-70EA-46B7-BB90-4C8121FAB15D}">
      <dgm:prSet/>
      <dgm:spPr/>
      <dgm:t>
        <a:bodyPr/>
        <a:lstStyle/>
        <a:p>
          <a:endParaRPr lang="en-US"/>
        </a:p>
      </dgm:t>
    </dgm:pt>
    <dgm:pt modelId="{6C546279-BB67-40B3-956A-91CB0E4B3070}" type="pres">
      <dgm:prSet presAssocID="{C67173B2-2159-4FC1-B4D5-02608B08CC69}" presName="outerComposite" presStyleCnt="0">
        <dgm:presLayoutVars>
          <dgm:chMax val="5"/>
          <dgm:dir/>
          <dgm:resizeHandles val="exact"/>
        </dgm:presLayoutVars>
      </dgm:prSet>
      <dgm:spPr/>
    </dgm:pt>
    <dgm:pt modelId="{7EE4C9B0-1ED0-48A1-BC18-1529D9D26F05}" type="pres">
      <dgm:prSet presAssocID="{C67173B2-2159-4FC1-B4D5-02608B08CC69}" presName="dummyMaxCanvas" presStyleCnt="0">
        <dgm:presLayoutVars/>
      </dgm:prSet>
      <dgm:spPr/>
    </dgm:pt>
    <dgm:pt modelId="{EEFDA8F6-D5DB-493F-9E3A-BD081956EDF7}" type="pres">
      <dgm:prSet presAssocID="{C67173B2-2159-4FC1-B4D5-02608B08CC69}" presName="FiveNodes_1" presStyleLbl="node1" presStyleIdx="0" presStyleCnt="5">
        <dgm:presLayoutVars>
          <dgm:bulletEnabled val="1"/>
        </dgm:presLayoutVars>
      </dgm:prSet>
      <dgm:spPr/>
    </dgm:pt>
    <dgm:pt modelId="{B5017207-6F9A-4866-941B-5A1A427DD4C8}" type="pres">
      <dgm:prSet presAssocID="{C67173B2-2159-4FC1-B4D5-02608B08CC69}" presName="FiveNodes_2" presStyleLbl="node1" presStyleIdx="1" presStyleCnt="5">
        <dgm:presLayoutVars>
          <dgm:bulletEnabled val="1"/>
        </dgm:presLayoutVars>
      </dgm:prSet>
      <dgm:spPr/>
    </dgm:pt>
    <dgm:pt modelId="{6F1A4474-5127-4988-B403-58C329732109}" type="pres">
      <dgm:prSet presAssocID="{C67173B2-2159-4FC1-B4D5-02608B08CC69}" presName="FiveNodes_3" presStyleLbl="node1" presStyleIdx="2" presStyleCnt="5">
        <dgm:presLayoutVars>
          <dgm:bulletEnabled val="1"/>
        </dgm:presLayoutVars>
      </dgm:prSet>
      <dgm:spPr/>
    </dgm:pt>
    <dgm:pt modelId="{3F9B36E9-CF01-4305-8433-328C96A81CB6}" type="pres">
      <dgm:prSet presAssocID="{C67173B2-2159-4FC1-B4D5-02608B08CC69}" presName="FiveNodes_4" presStyleLbl="node1" presStyleIdx="3" presStyleCnt="5">
        <dgm:presLayoutVars>
          <dgm:bulletEnabled val="1"/>
        </dgm:presLayoutVars>
      </dgm:prSet>
      <dgm:spPr/>
    </dgm:pt>
    <dgm:pt modelId="{47747059-E8F2-4BE8-AA4A-443365B99E43}" type="pres">
      <dgm:prSet presAssocID="{C67173B2-2159-4FC1-B4D5-02608B08CC69}" presName="FiveNodes_5" presStyleLbl="node1" presStyleIdx="4" presStyleCnt="5">
        <dgm:presLayoutVars>
          <dgm:bulletEnabled val="1"/>
        </dgm:presLayoutVars>
      </dgm:prSet>
      <dgm:spPr/>
    </dgm:pt>
    <dgm:pt modelId="{38046673-F5BA-4C26-8E86-487F3EC82DD5}" type="pres">
      <dgm:prSet presAssocID="{C67173B2-2159-4FC1-B4D5-02608B08CC69}" presName="FiveConn_1-2" presStyleLbl="fgAccFollowNode1" presStyleIdx="0" presStyleCnt="4">
        <dgm:presLayoutVars>
          <dgm:bulletEnabled val="1"/>
        </dgm:presLayoutVars>
      </dgm:prSet>
      <dgm:spPr/>
    </dgm:pt>
    <dgm:pt modelId="{7A57CFA1-53DC-4353-98E0-975832D8EEF6}" type="pres">
      <dgm:prSet presAssocID="{C67173B2-2159-4FC1-B4D5-02608B08CC69}" presName="FiveConn_2-3" presStyleLbl="fgAccFollowNode1" presStyleIdx="1" presStyleCnt="4">
        <dgm:presLayoutVars>
          <dgm:bulletEnabled val="1"/>
        </dgm:presLayoutVars>
      </dgm:prSet>
      <dgm:spPr/>
    </dgm:pt>
    <dgm:pt modelId="{8A36ED63-D375-40FE-964A-2761A3C86454}" type="pres">
      <dgm:prSet presAssocID="{C67173B2-2159-4FC1-B4D5-02608B08CC69}" presName="FiveConn_3-4" presStyleLbl="fgAccFollowNode1" presStyleIdx="2" presStyleCnt="4">
        <dgm:presLayoutVars>
          <dgm:bulletEnabled val="1"/>
        </dgm:presLayoutVars>
      </dgm:prSet>
      <dgm:spPr/>
    </dgm:pt>
    <dgm:pt modelId="{D5F72F75-D0FC-4EFF-AE53-B883B34B63AD}" type="pres">
      <dgm:prSet presAssocID="{C67173B2-2159-4FC1-B4D5-02608B08CC69}" presName="FiveConn_4-5" presStyleLbl="fgAccFollowNode1" presStyleIdx="3" presStyleCnt="4">
        <dgm:presLayoutVars>
          <dgm:bulletEnabled val="1"/>
        </dgm:presLayoutVars>
      </dgm:prSet>
      <dgm:spPr/>
    </dgm:pt>
    <dgm:pt modelId="{D530C2B6-77A3-4346-B4C5-529687F5B616}" type="pres">
      <dgm:prSet presAssocID="{C67173B2-2159-4FC1-B4D5-02608B08CC69}" presName="FiveNodes_1_text" presStyleLbl="node1" presStyleIdx="4" presStyleCnt="5">
        <dgm:presLayoutVars>
          <dgm:bulletEnabled val="1"/>
        </dgm:presLayoutVars>
      </dgm:prSet>
      <dgm:spPr/>
    </dgm:pt>
    <dgm:pt modelId="{8060D38E-AA23-428B-800B-2B9F8BACCAFC}" type="pres">
      <dgm:prSet presAssocID="{C67173B2-2159-4FC1-B4D5-02608B08CC69}" presName="FiveNodes_2_text" presStyleLbl="node1" presStyleIdx="4" presStyleCnt="5">
        <dgm:presLayoutVars>
          <dgm:bulletEnabled val="1"/>
        </dgm:presLayoutVars>
      </dgm:prSet>
      <dgm:spPr/>
    </dgm:pt>
    <dgm:pt modelId="{139B9457-8B6A-4AC9-98B6-A43ADDBE526A}" type="pres">
      <dgm:prSet presAssocID="{C67173B2-2159-4FC1-B4D5-02608B08CC69}" presName="FiveNodes_3_text" presStyleLbl="node1" presStyleIdx="4" presStyleCnt="5">
        <dgm:presLayoutVars>
          <dgm:bulletEnabled val="1"/>
        </dgm:presLayoutVars>
      </dgm:prSet>
      <dgm:spPr/>
    </dgm:pt>
    <dgm:pt modelId="{DAFA82BE-63C8-452D-AB18-3683E68C5FBC}" type="pres">
      <dgm:prSet presAssocID="{C67173B2-2159-4FC1-B4D5-02608B08CC69}" presName="FiveNodes_4_text" presStyleLbl="node1" presStyleIdx="4" presStyleCnt="5">
        <dgm:presLayoutVars>
          <dgm:bulletEnabled val="1"/>
        </dgm:presLayoutVars>
      </dgm:prSet>
      <dgm:spPr/>
    </dgm:pt>
    <dgm:pt modelId="{BD442E04-5B5E-4536-B23A-E4F66CFA9DCC}" type="pres">
      <dgm:prSet presAssocID="{C67173B2-2159-4FC1-B4D5-02608B08CC69}" presName="FiveNodes_5_text" presStyleLbl="node1" presStyleIdx="4" presStyleCnt="5">
        <dgm:presLayoutVars>
          <dgm:bulletEnabled val="1"/>
        </dgm:presLayoutVars>
      </dgm:prSet>
      <dgm:spPr/>
    </dgm:pt>
  </dgm:ptLst>
  <dgm:cxnLst>
    <dgm:cxn modelId="{82EB6E15-D374-4D0D-AABC-E289D851824C}" type="presOf" srcId="{C5676ADD-0F46-4A1B-B5E8-7AE2994EB94A}" destId="{6F1A4474-5127-4988-B403-58C329732109}" srcOrd="0" destOrd="0" presId="urn:microsoft.com/office/officeart/2005/8/layout/vProcess5"/>
    <dgm:cxn modelId="{F755AF18-2BD2-4D3C-881A-66EFE9E3CB8F}" type="presOf" srcId="{B086B18E-5B78-4A81-8D16-2F8DFF73CA80}" destId="{7A57CFA1-53DC-4353-98E0-975832D8EEF6}" srcOrd="0" destOrd="0" presId="urn:microsoft.com/office/officeart/2005/8/layout/vProcess5"/>
    <dgm:cxn modelId="{0AAF841B-180E-4322-9135-44578FA42B96}" type="presOf" srcId="{0B9C0D18-98F6-4556-ABA5-C2DECB042971}" destId="{BD442E04-5B5E-4536-B23A-E4F66CFA9DCC}" srcOrd="1" destOrd="0" presId="urn:microsoft.com/office/officeart/2005/8/layout/vProcess5"/>
    <dgm:cxn modelId="{300FD11E-0B84-4B15-B82F-7C773A154553}" type="presOf" srcId="{62195139-DFE9-4BD5-938B-EC869794B32B}" destId="{B5017207-6F9A-4866-941B-5A1A427DD4C8}" srcOrd="0" destOrd="0" presId="urn:microsoft.com/office/officeart/2005/8/layout/vProcess5"/>
    <dgm:cxn modelId="{B697BF21-7980-434F-9948-4E3ED6F420B6}" srcId="{C67173B2-2159-4FC1-B4D5-02608B08CC69}" destId="{C5676ADD-0F46-4A1B-B5E8-7AE2994EB94A}" srcOrd="2" destOrd="0" parTransId="{D8514C75-C48B-4EA3-BDE9-A26176254C29}" sibTransId="{4A9A4040-F176-46FF-A8EF-A2D0D46E20A8}"/>
    <dgm:cxn modelId="{7661B63A-950E-4361-9E53-A7ACEA25AF64}" type="presOf" srcId="{C5676ADD-0F46-4A1B-B5E8-7AE2994EB94A}" destId="{139B9457-8B6A-4AC9-98B6-A43ADDBE526A}" srcOrd="1" destOrd="0" presId="urn:microsoft.com/office/officeart/2005/8/layout/vProcess5"/>
    <dgm:cxn modelId="{05119669-2F5B-4C56-AD58-A77E7D984533}" type="presOf" srcId="{62195139-DFE9-4BD5-938B-EC869794B32B}" destId="{8060D38E-AA23-428B-800B-2B9F8BACCAFC}" srcOrd="1" destOrd="0" presId="urn:microsoft.com/office/officeart/2005/8/layout/vProcess5"/>
    <dgm:cxn modelId="{E9E96C73-97B4-4C70-81EA-A4513B5BF4A3}" type="presOf" srcId="{269F4846-738B-46B0-BE15-2EE7963D15B6}" destId="{EEFDA8F6-D5DB-493F-9E3A-BD081956EDF7}" srcOrd="0" destOrd="0" presId="urn:microsoft.com/office/officeart/2005/8/layout/vProcess5"/>
    <dgm:cxn modelId="{15C86D79-F7E2-4D79-A50B-D09C40AFE68D}" type="presOf" srcId="{DD16CA1D-2C95-4077-BB8A-E42F237443C5}" destId="{3F9B36E9-CF01-4305-8433-328C96A81CB6}" srcOrd="0" destOrd="0" presId="urn:microsoft.com/office/officeart/2005/8/layout/vProcess5"/>
    <dgm:cxn modelId="{7C69988B-F9C1-4405-9FB6-1957D3378B2B}" srcId="{C67173B2-2159-4FC1-B4D5-02608B08CC69}" destId="{269F4846-738B-46B0-BE15-2EE7963D15B6}" srcOrd="0" destOrd="0" parTransId="{5ED35ECA-224F-46C5-B475-B30B71F5EEAE}" sibTransId="{57BDE8BB-3637-4EB4-B1C1-956309F67EA9}"/>
    <dgm:cxn modelId="{8A2DB98D-ED08-4407-87BF-97808D65D1E5}" type="presOf" srcId="{0B9C0D18-98F6-4556-ABA5-C2DECB042971}" destId="{47747059-E8F2-4BE8-AA4A-443365B99E43}" srcOrd="0" destOrd="0" presId="urn:microsoft.com/office/officeart/2005/8/layout/vProcess5"/>
    <dgm:cxn modelId="{82E0A690-F7F1-41E2-821D-0C4760B6E137}" type="presOf" srcId="{4A9A4040-F176-46FF-A8EF-A2D0D46E20A8}" destId="{8A36ED63-D375-40FE-964A-2761A3C86454}" srcOrd="0" destOrd="0" presId="urn:microsoft.com/office/officeart/2005/8/layout/vProcess5"/>
    <dgm:cxn modelId="{C25FAF92-A7DB-414B-B679-EAE398125F6D}" type="presOf" srcId="{DD16CA1D-2C95-4077-BB8A-E42F237443C5}" destId="{DAFA82BE-63C8-452D-AB18-3683E68C5FBC}" srcOrd="1" destOrd="0" presId="urn:microsoft.com/office/officeart/2005/8/layout/vProcess5"/>
    <dgm:cxn modelId="{74A518AB-9C93-4CE1-AB2A-217C73B663C3}" type="presOf" srcId="{C67173B2-2159-4FC1-B4D5-02608B08CC69}" destId="{6C546279-BB67-40B3-956A-91CB0E4B3070}" srcOrd="0" destOrd="0" presId="urn:microsoft.com/office/officeart/2005/8/layout/vProcess5"/>
    <dgm:cxn modelId="{973626B3-70EA-46B7-BB90-4C8121FAB15D}" srcId="{C67173B2-2159-4FC1-B4D5-02608B08CC69}" destId="{0B9C0D18-98F6-4556-ABA5-C2DECB042971}" srcOrd="4" destOrd="0" parTransId="{8D504ADC-E248-46D6-BDCF-363D7440CD2F}" sibTransId="{C6670C26-DF9D-4004-BE7D-945C46A0850C}"/>
    <dgm:cxn modelId="{F1F190D0-7CB4-458A-AF11-80A9213F7CBC}" type="presOf" srcId="{17A685BF-B19D-4DB3-B1BC-24B56F487BD0}" destId="{D5F72F75-D0FC-4EFF-AE53-B883B34B63AD}" srcOrd="0" destOrd="0" presId="urn:microsoft.com/office/officeart/2005/8/layout/vProcess5"/>
    <dgm:cxn modelId="{60CD51D8-2FED-44EE-8FC7-FD50AE203914}" type="presOf" srcId="{269F4846-738B-46B0-BE15-2EE7963D15B6}" destId="{D530C2B6-77A3-4346-B4C5-529687F5B616}" srcOrd="1" destOrd="0" presId="urn:microsoft.com/office/officeart/2005/8/layout/vProcess5"/>
    <dgm:cxn modelId="{012907DE-21A0-4C48-B0C8-832A4AFE95A8}" type="presOf" srcId="{57BDE8BB-3637-4EB4-B1C1-956309F67EA9}" destId="{38046673-F5BA-4C26-8E86-487F3EC82DD5}" srcOrd="0" destOrd="0" presId="urn:microsoft.com/office/officeart/2005/8/layout/vProcess5"/>
    <dgm:cxn modelId="{B9BF11DF-0C19-461D-8C7F-BF20DD6703DF}" srcId="{C67173B2-2159-4FC1-B4D5-02608B08CC69}" destId="{62195139-DFE9-4BD5-938B-EC869794B32B}" srcOrd="1" destOrd="0" parTransId="{9689E0C4-971A-450A-8CB3-9670F9CCEAA1}" sibTransId="{B086B18E-5B78-4A81-8D16-2F8DFF73CA80}"/>
    <dgm:cxn modelId="{0EAFEAE0-04FD-48DB-8DA4-AC1F617A834B}" srcId="{C67173B2-2159-4FC1-B4D5-02608B08CC69}" destId="{DD16CA1D-2C95-4077-BB8A-E42F237443C5}" srcOrd="3" destOrd="0" parTransId="{BB691682-0454-4784-B001-B5B858A61436}" sibTransId="{17A685BF-B19D-4DB3-B1BC-24B56F487BD0}"/>
    <dgm:cxn modelId="{CE137F79-189F-471F-8407-4C8A28E8F8C8}" type="presParOf" srcId="{6C546279-BB67-40B3-956A-91CB0E4B3070}" destId="{7EE4C9B0-1ED0-48A1-BC18-1529D9D26F05}" srcOrd="0" destOrd="0" presId="urn:microsoft.com/office/officeart/2005/8/layout/vProcess5"/>
    <dgm:cxn modelId="{18F1209C-6F4F-4DDB-8569-791E5D535783}" type="presParOf" srcId="{6C546279-BB67-40B3-956A-91CB0E4B3070}" destId="{EEFDA8F6-D5DB-493F-9E3A-BD081956EDF7}" srcOrd="1" destOrd="0" presId="urn:microsoft.com/office/officeart/2005/8/layout/vProcess5"/>
    <dgm:cxn modelId="{6BCCB0E0-047F-4B93-BFDB-8E9310482EBF}" type="presParOf" srcId="{6C546279-BB67-40B3-956A-91CB0E4B3070}" destId="{B5017207-6F9A-4866-941B-5A1A427DD4C8}" srcOrd="2" destOrd="0" presId="urn:microsoft.com/office/officeart/2005/8/layout/vProcess5"/>
    <dgm:cxn modelId="{055BA602-DBCE-4050-B0AE-20B04C35B76A}" type="presParOf" srcId="{6C546279-BB67-40B3-956A-91CB0E4B3070}" destId="{6F1A4474-5127-4988-B403-58C329732109}" srcOrd="3" destOrd="0" presId="urn:microsoft.com/office/officeart/2005/8/layout/vProcess5"/>
    <dgm:cxn modelId="{A8FF1247-81B1-433D-A29F-3748E9CBD448}" type="presParOf" srcId="{6C546279-BB67-40B3-956A-91CB0E4B3070}" destId="{3F9B36E9-CF01-4305-8433-328C96A81CB6}" srcOrd="4" destOrd="0" presId="urn:microsoft.com/office/officeart/2005/8/layout/vProcess5"/>
    <dgm:cxn modelId="{160178EE-35A2-4A53-93F1-46F202900A4B}" type="presParOf" srcId="{6C546279-BB67-40B3-956A-91CB0E4B3070}" destId="{47747059-E8F2-4BE8-AA4A-443365B99E43}" srcOrd="5" destOrd="0" presId="urn:microsoft.com/office/officeart/2005/8/layout/vProcess5"/>
    <dgm:cxn modelId="{F4A9C800-AFA7-40B5-BA41-8BC42B5EE55D}" type="presParOf" srcId="{6C546279-BB67-40B3-956A-91CB0E4B3070}" destId="{38046673-F5BA-4C26-8E86-487F3EC82DD5}" srcOrd="6" destOrd="0" presId="urn:microsoft.com/office/officeart/2005/8/layout/vProcess5"/>
    <dgm:cxn modelId="{01C15028-3C67-41A2-9466-75270FA691B3}" type="presParOf" srcId="{6C546279-BB67-40B3-956A-91CB0E4B3070}" destId="{7A57CFA1-53DC-4353-98E0-975832D8EEF6}" srcOrd="7" destOrd="0" presId="urn:microsoft.com/office/officeart/2005/8/layout/vProcess5"/>
    <dgm:cxn modelId="{BEC57F25-7EBE-4D98-AB9F-87640B5D6083}" type="presParOf" srcId="{6C546279-BB67-40B3-956A-91CB0E4B3070}" destId="{8A36ED63-D375-40FE-964A-2761A3C86454}" srcOrd="8" destOrd="0" presId="urn:microsoft.com/office/officeart/2005/8/layout/vProcess5"/>
    <dgm:cxn modelId="{5506F4C8-2D3A-426E-A61F-8916462150CA}" type="presParOf" srcId="{6C546279-BB67-40B3-956A-91CB0E4B3070}" destId="{D5F72F75-D0FC-4EFF-AE53-B883B34B63AD}" srcOrd="9" destOrd="0" presId="urn:microsoft.com/office/officeart/2005/8/layout/vProcess5"/>
    <dgm:cxn modelId="{E58B3247-BF88-4CFA-88CA-C1E33F42F319}" type="presParOf" srcId="{6C546279-BB67-40B3-956A-91CB0E4B3070}" destId="{D530C2B6-77A3-4346-B4C5-529687F5B616}" srcOrd="10" destOrd="0" presId="urn:microsoft.com/office/officeart/2005/8/layout/vProcess5"/>
    <dgm:cxn modelId="{DB3BA84F-F466-4108-B603-5D072676B894}" type="presParOf" srcId="{6C546279-BB67-40B3-956A-91CB0E4B3070}" destId="{8060D38E-AA23-428B-800B-2B9F8BACCAFC}" srcOrd="11" destOrd="0" presId="urn:microsoft.com/office/officeart/2005/8/layout/vProcess5"/>
    <dgm:cxn modelId="{62211BDE-2EF8-457E-96AB-9A5BA3B66F39}" type="presParOf" srcId="{6C546279-BB67-40B3-956A-91CB0E4B3070}" destId="{139B9457-8B6A-4AC9-98B6-A43ADDBE526A}" srcOrd="12" destOrd="0" presId="urn:microsoft.com/office/officeart/2005/8/layout/vProcess5"/>
    <dgm:cxn modelId="{26F9309C-2311-4BCC-8901-F50F58AB5FFA}" type="presParOf" srcId="{6C546279-BB67-40B3-956A-91CB0E4B3070}" destId="{DAFA82BE-63C8-452D-AB18-3683E68C5FBC}" srcOrd="13" destOrd="0" presId="urn:microsoft.com/office/officeart/2005/8/layout/vProcess5"/>
    <dgm:cxn modelId="{4D141593-03FA-4204-86DE-BDC8C445B2FE}" type="presParOf" srcId="{6C546279-BB67-40B3-956A-91CB0E4B3070}" destId="{BD442E04-5B5E-4536-B23A-E4F66CFA9DCC}"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C1BB5B7-45C3-4DC0-B22A-706683BFD534}" type="doc">
      <dgm:prSet loTypeId="urn:microsoft.com/office/officeart/2005/8/layout/vList2" loCatId="list" qsTypeId="urn:microsoft.com/office/officeart/2005/8/quickstyle/simple4#10" qsCatId="simple" csTypeId="urn:microsoft.com/office/officeart/2005/8/colors/colorful2#8" csCatId="colorful"/>
      <dgm:spPr/>
      <dgm:t>
        <a:bodyPr/>
        <a:lstStyle/>
        <a:p>
          <a:endParaRPr lang="en-US"/>
        </a:p>
      </dgm:t>
    </dgm:pt>
    <dgm:pt modelId="{10BFC6FD-EC74-40D0-B0DF-0459E72397E5}">
      <dgm:prSet/>
      <dgm:spPr/>
      <dgm:t>
        <a:bodyPr/>
        <a:lstStyle/>
        <a:p>
          <a:r>
            <a:rPr lang="en-US"/>
            <a:t>What stressors can you identify?</a:t>
          </a:r>
        </a:p>
      </dgm:t>
    </dgm:pt>
    <dgm:pt modelId="{1FA66A9A-F2C5-4F8E-8A2A-3A01E3C59C3F}" type="parTrans" cxnId="{7FFC09E1-89E2-45ED-A280-674210B9BC16}">
      <dgm:prSet/>
      <dgm:spPr/>
      <dgm:t>
        <a:bodyPr/>
        <a:lstStyle/>
        <a:p>
          <a:endParaRPr lang="en-US"/>
        </a:p>
      </dgm:t>
    </dgm:pt>
    <dgm:pt modelId="{EE1B24AB-0E97-4221-9795-FF0690FFE3B2}" type="sibTrans" cxnId="{7FFC09E1-89E2-45ED-A280-674210B9BC16}">
      <dgm:prSet/>
      <dgm:spPr/>
      <dgm:t>
        <a:bodyPr/>
        <a:lstStyle/>
        <a:p>
          <a:endParaRPr lang="en-US"/>
        </a:p>
      </dgm:t>
    </dgm:pt>
    <dgm:pt modelId="{8BC7C4D1-53F7-4670-8136-2A735E5CBE9A}">
      <dgm:prSet/>
      <dgm:spPr/>
      <dgm:t>
        <a:bodyPr/>
        <a:lstStyle/>
        <a:p>
          <a:r>
            <a:rPr lang="en-US"/>
            <a:t>How might stress affect her wellbeing?</a:t>
          </a:r>
        </a:p>
      </dgm:t>
    </dgm:pt>
    <dgm:pt modelId="{825051FD-AC51-4B6A-BA32-B7BF0956FA31}" type="parTrans" cxnId="{EA69ACED-E81F-44CB-9A9C-3E09C315C524}">
      <dgm:prSet/>
      <dgm:spPr/>
      <dgm:t>
        <a:bodyPr/>
        <a:lstStyle/>
        <a:p>
          <a:endParaRPr lang="en-US"/>
        </a:p>
      </dgm:t>
    </dgm:pt>
    <dgm:pt modelId="{62A4E01F-8DB4-4CF2-8D38-8865DC3F689C}" type="sibTrans" cxnId="{EA69ACED-E81F-44CB-9A9C-3E09C315C524}">
      <dgm:prSet/>
      <dgm:spPr/>
      <dgm:t>
        <a:bodyPr/>
        <a:lstStyle/>
        <a:p>
          <a:endParaRPr lang="en-US"/>
        </a:p>
      </dgm:t>
    </dgm:pt>
    <dgm:pt modelId="{E9CB8098-A1B5-4B37-9512-772086948B73}">
      <dgm:prSet/>
      <dgm:spPr/>
      <dgm:t>
        <a:bodyPr/>
        <a:lstStyle/>
        <a:p>
          <a:r>
            <a:rPr lang="en-US"/>
            <a:t>What could support resilience?</a:t>
          </a:r>
        </a:p>
      </dgm:t>
    </dgm:pt>
    <dgm:pt modelId="{4BB2384D-BB8C-4ED6-8097-3CE2FB46D8AD}" type="parTrans" cxnId="{B6FB64E4-8A65-47B8-B6FA-4B8FB46CF871}">
      <dgm:prSet/>
      <dgm:spPr/>
      <dgm:t>
        <a:bodyPr/>
        <a:lstStyle/>
        <a:p>
          <a:endParaRPr lang="en-US"/>
        </a:p>
      </dgm:t>
    </dgm:pt>
    <dgm:pt modelId="{EE6B3459-3D7F-4F89-A9B9-71BD46169353}" type="sibTrans" cxnId="{B6FB64E4-8A65-47B8-B6FA-4B8FB46CF871}">
      <dgm:prSet/>
      <dgm:spPr/>
      <dgm:t>
        <a:bodyPr/>
        <a:lstStyle/>
        <a:p>
          <a:endParaRPr lang="en-US"/>
        </a:p>
      </dgm:t>
    </dgm:pt>
    <dgm:pt modelId="{DC67817D-8D33-4B30-93B0-B32F90EC7B84}" type="pres">
      <dgm:prSet presAssocID="{AC1BB5B7-45C3-4DC0-B22A-706683BFD534}" presName="linear" presStyleCnt="0">
        <dgm:presLayoutVars>
          <dgm:animLvl val="lvl"/>
          <dgm:resizeHandles val="exact"/>
        </dgm:presLayoutVars>
      </dgm:prSet>
      <dgm:spPr/>
    </dgm:pt>
    <dgm:pt modelId="{6AC90A20-4B38-4AE6-942D-CF53AEE3425B}" type="pres">
      <dgm:prSet presAssocID="{10BFC6FD-EC74-40D0-B0DF-0459E72397E5}" presName="parentText" presStyleLbl="node1" presStyleIdx="0" presStyleCnt="3">
        <dgm:presLayoutVars>
          <dgm:chMax val="0"/>
          <dgm:bulletEnabled val="1"/>
        </dgm:presLayoutVars>
      </dgm:prSet>
      <dgm:spPr/>
    </dgm:pt>
    <dgm:pt modelId="{ED6390D9-665B-468D-A93C-388707DBE54F}" type="pres">
      <dgm:prSet presAssocID="{EE1B24AB-0E97-4221-9795-FF0690FFE3B2}" presName="spacer" presStyleCnt="0"/>
      <dgm:spPr/>
    </dgm:pt>
    <dgm:pt modelId="{29F646FD-4292-45A1-A6C9-8696A3A8A9E7}" type="pres">
      <dgm:prSet presAssocID="{8BC7C4D1-53F7-4670-8136-2A735E5CBE9A}" presName="parentText" presStyleLbl="node1" presStyleIdx="1" presStyleCnt="3">
        <dgm:presLayoutVars>
          <dgm:chMax val="0"/>
          <dgm:bulletEnabled val="1"/>
        </dgm:presLayoutVars>
      </dgm:prSet>
      <dgm:spPr/>
    </dgm:pt>
    <dgm:pt modelId="{2CF78D77-6345-4E12-9BFF-46DA66F06029}" type="pres">
      <dgm:prSet presAssocID="{62A4E01F-8DB4-4CF2-8D38-8865DC3F689C}" presName="spacer" presStyleCnt="0"/>
      <dgm:spPr/>
    </dgm:pt>
    <dgm:pt modelId="{A3FFA1F3-0A0A-49C7-9871-B56D71E9D221}" type="pres">
      <dgm:prSet presAssocID="{E9CB8098-A1B5-4B37-9512-772086948B73}" presName="parentText" presStyleLbl="node1" presStyleIdx="2" presStyleCnt="3">
        <dgm:presLayoutVars>
          <dgm:chMax val="0"/>
          <dgm:bulletEnabled val="1"/>
        </dgm:presLayoutVars>
      </dgm:prSet>
      <dgm:spPr/>
    </dgm:pt>
  </dgm:ptLst>
  <dgm:cxnLst>
    <dgm:cxn modelId="{289A903C-E32E-4596-AEAF-5C272AAC52C6}" type="presOf" srcId="{8BC7C4D1-53F7-4670-8136-2A735E5CBE9A}" destId="{29F646FD-4292-45A1-A6C9-8696A3A8A9E7}" srcOrd="0" destOrd="0" presId="urn:microsoft.com/office/officeart/2005/8/layout/vList2"/>
    <dgm:cxn modelId="{F20D1B5D-3A4F-461C-B04C-866D7AB1DA43}" type="presOf" srcId="{10BFC6FD-EC74-40D0-B0DF-0459E72397E5}" destId="{6AC90A20-4B38-4AE6-942D-CF53AEE3425B}" srcOrd="0" destOrd="0" presId="urn:microsoft.com/office/officeart/2005/8/layout/vList2"/>
    <dgm:cxn modelId="{B016D5B8-F7E5-4678-AAAB-63D9401FE94A}" type="presOf" srcId="{AC1BB5B7-45C3-4DC0-B22A-706683BFD534}" destId="{DC67817D-8D33-4B30-93B0-B32F90EC7B84}" srcOrd="0" destOrd="0" presId="urn:microsoft.com/office/officeart/2005/8/layout/vList2"/>
    <dgm:cxn modelId="{7FFC09E1-89E2-45ED-A280-674210B9BC16}" srcId="{AC1BB5B7-45C3-4DC0-B22A-706683BFD534}" destId="{10BFC6FD-EC74-40D0-B0DF-0459E72397E5}" srcOrd="0" destOrd="0" parTransId="{1FA66A9A-F2C5-4F8E-8A2A-3A01E3C59C3F}" sibTransId="{EE1B24AB-0E97-4221-9795-FF0690FFE3B2}"/>
    <dgm:cxn modelId="{B6FB64E4-8A65-47B8-B6FA-4B8FB46CF871}" srcId="{AC1BB5B7-45C3-4DC0-B22A-706683BFD534}" destId="{E9CB8098-A1B5-4B37-9512-772086948B73}" srcOrd="2" destOrd="0" parTransId="{4BB2384D-BB8C-4ED6-8097-3CE2FB46D8AD}" sibTransId="{EE6B3459-3D7F-4F89-A9B9-71BD46169353}"/>
    <dgm:cxn modelId="{EA69ACED-E81F-44CB-9A9C-3E09C315C524}" srcId="{AC1BB5B7-45C3-4DC0-B22A-706683BFD534}" destId="{8BC7C4D1-53F7-4670-8136-2A735E5CBE9A}" srcOrd="1" destOrd="0" parTransId="{825051FD-AC51-4B6A-BA32-B7BF0956FA31}" sibTransId="{62A4E01F-8DB4-4CF2-8D38-8865DC3F689C}"/>
    <dgm:cxn modelId="{D82B4EFC-CC63-4F41-9C81-513496A99F47}" type="presOf" srcId="{E9CB8098-A1B5-4B37-9512-772086948B73}" destId="{A3FFA1F3-0A0A-49C7-9871-B56D71E9D221}" srcOrd="0" destOrd="0" presId="urn:microsoft.com/office/officeart/2005/8/layout/vList2"/>
    <dgm:cxn modelId="{79A6EF4F-C33B-4681-B50B-608C2E6B3188}" type="presParOf" srcId="{DC67817D-8D33-4B30-93B0-B32F90EC7B84}" destId="{6AC90A20-4B38-4AE6-942D-CF53AEE3425B}" srcOrd="0" destOrd="0" presId="urn:microsoft.com/office/officeart/2005/8/layout/vList2"/>
    <dgm:cxn modelId="{C05E7B04-33F6-4600-AB21-009FFE06F8C5}" type="presParOf" srcId="{DC67817D-8D33-4B30-93B0-B32F90EC7B84}" destId="{ED6390D9-665B-468D-A93C-388707DBE54F}" srcOrd="1" destOrd="0" presId="urn:microsoft.com/office/officeart/2005/8/layout/vList2"/>
    <dgm:cxn modelId="{C178835B-D0FC-464B-89C0-CDF403FE881B}" type="presParOf" srcId="{DC67817D-8D33-4B30-93B0-B32F90EC7B84}" destId="{29F646FD-4292-45A1-A6C9-8696A3A8A9E7}" srcOrd="2" destOrd="0" presId="urn:microsoft.com/office/officeart/2005/8/layout/vList2"/>
    <dgm:cxn modelId="{ED17C84D-2A51-41E6-9889-3699951F6F9A}" type="presParOf" srcId="{DC67817D-8D33-4B30-93B0-B32F90EC7B84}" destId="{2CF78D77-6345-4E12-9BFF-46DA66F06029}" srcOrd="3" destOrd="0" presId="urn:microsoft.com/office/officeart/2005/8/layout/vList2"/>
    <dgm:cxn modelId="{8E916D6E-2605-40EC-81DE-F159EB1FBF54}" type="presParOf" srcId="{DC67817D-8D33-4B30-93B0-B32F90EC7B84}" destId="{A3FFA1F3-0A0A-49C7-9871-B56D71E9D2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8C36F1CF-84E1-42E2-B77A-2D9764C527CB}" type="doc">
      <dgm:prSet loTypeId="urn:microsoft.com/office/officeart/2005/8/layout/vList2" loCatId="list" qsTypeId="urn:microsoft.com/office/officeart/2005/8/quickstyle/simple4#3" qsCatId="simple" csTypeId="urn:microsoft.com/office/officeart/2005/8/colors/colorful2#6" csCatId="colorful"/>
      <dgm:spPr/>
      <dgm:t>
        <a:bodyPr/>
        <a:lstStyle/>
        <a:p>
          <a:endParaRPr lang="en-US"/>
        </a:p>
      </dgm:t>
    </dgm:pt>
    <dgm:pt modelId="{6B279F13-3B28-4756-9C94-CB77098C20C9}">
      <dgm:prSet/>
      <dgm:spPr/>
      <dgm:t>
        <a:bodyPr/>
        <a:lstStyle/>
        <a:p>
          <a:r>
            <a:rPr lang="en-US"/>
            <a:t>How can professionals help?</a:t>
          </a:r>
        </a:p>
      </dgm:t>
    </dgm:pt>
    <dgm:pt modelId="{BEC244B5-5D23-4D11-A1FE-7037E010B726}" type="parTrans" cxnId="{F23F0936-E731-4D6D-8191-23CD70EA96E3}">
      <dgm:prSet/>
      <dgm:spPr/>
      <dgm:t>
        <a:bodyPr/>
        <a:lstStyle/>
        <a:p>
          <a:endParaRPr lang="en-US"/>
        </a:p>
      </dgm:t>
    </dgm:pt>
    <dgm:pt modelId="{ED7B2F1C-6718-4886-8734-6FF265F89D1D}" type="sibTrans" cxnId="{F23F0936-E731-4D6D-8191-23CD70EA96E3}">
      <dgm:prSet/>
      <dgm:spPr/>
      <dgm:t>
        <a:bodyPr/>
        <a:lstStyle/>
        <a:p>
          <a:endParaRPr lang="en-US"/>
        </a:p>
      </dgm:t>
    </dgm:pt>
    <dgm:pt modelId="{D82E4781-7777-4D6D-90FB-D9472CF48D2B}">
      <dgm:prSet/>
      <dgm:spPr/>
      <dgm:t>
        <a:bodyPr/>
        <a:lstStyle/>
        <a:p>
          <a:r>
            <a:rPr lang="en-US"/>
            <a:t>Active listening</a:t>
          </a:r>
        </a:p>
      </dgm:t>
    </dgm:pt>
    <dgm:pt modelId="{21DF0B43-E5DE-4BAD-BB0D-D0B8DED23AE1}" type="parTrans" cxnId="{70584884-75CD-46FB-9332-EE2ADDB59141}">
      <dgm:prSet/>
      <dgm:spPr/>
      <dgm:t>
        <a:bodyPr/>
        <a:lstStyle/>
        <a:p>
          <a:endParaRPr lang="en-US"/>
        </a:p>
      </dgm:t>
    </dgm:pt>
    <dgm:pt modelId="{B169517D-AAC1-40CC-BCC4-4563A131DFCC}" type="sibTrans" cxnId="{70584884-75CD-46FB-9332-EE2ADDB59141}">
      <dgm:prSet/>
      <dgm:spPr/>
      <dgm:t>
        <a:bodyPr/>
        <a:lstStyle/>
        <a:p>
          <a:endParaRPr lang="en-US"/>
        </a:p>
      </dgm:t>
    </dgm:pt>
    <dgm:pt modelId="{EE529A41-9FF7-494F-B6BF-65C0DFB3B4B8}">
      <dgm:prSet/>
      <dgm:spPr/>
      <dgm:t>
        <a:bodyPr/>
        <a:lstStyle/>
        <a:p>
          <a:r>
            <a:rPr lang="en-US"/>
            <a:t>Empathy</a:t>
          </a:r>
        </a:p>
      </dgm:t>
    </dgm:pt>
    <dgm:pt modelId="{DF52B7D9-D957-4745-806F-862CBE9A0EE2}" type="parTrans" cxnId="{0C44ADA3-8C08-4191-917C-5703D025D83B}">
      <dgm:prSet/>
      <dgm:spPr/>
      <dgm:t>
        <a:bodyPr/>
        <a:lstStyle/>
        <a:p>
          <a:endParaRPr lang="en-US"/>
        </a:p>
      </dgm:t>
    </dgm:pt>
    <dgm:pt modelId="{5D17F5B0-528F-43EE-BCEE-3F205FAF9441}" type="sibTrans" cxnId="{0C44ADA3-8C08-4191-917C-5703D025D83B}">
      <dgm:prSet/>
      <dgm:spPr/>
      <dgm:t>
        <a:bodyPr/>
        <a:lstStyle/>
        <a:p>
          <a:endParaRPr lang="en-US"/>
        </a:p>
      </dgm:t>
    </dgm:pt>
    <dgm:pt modelId="{CE8E6578-F7A3-48A4-8D0D-5B3BF44AAF29}">
      <dgm:prSet/>
      <dgm:spPr/>
      <dgm:t>
        <a:bodyPr/>
        <a:lstStyle/>
        <a:p>
          <a:r>
            <a:rPr lang="en-US"/>
            <a:t>Signposting</a:t>
          </a:r>
        </a:p>
      </dgm:t>
    </dgm:pt>
    <dgm:pt modelId="{F9E3EF7F-8ED5-4EE6-9CEF-D411E8E9431C}" type="parTrans" cxnId="{8299743B-5241-4FED-B564-5E61F542D48D}">
      <dgm:prSet/>
      <dgm:spPr/>
      <dgm:t>
        <a:bodyPr/>
        <a:lstStyle/>
        <a:p>
          <a:endParaRPr lang="en-US"/>
        </a:p>
      </dgm:t>
    </dgm:pt>
    <dgm:pt modelId="{7B38E54B-ABF1-4B85-BE7D-D8EB623F97EC}" type="sibTrans" cxnId="{8299743B-5241-4FED-B564-5E61F542D48D}">
      <dgm:prSet/>
      <dgm:spPr/>
      <dgm:t>
        <a:bodyPr/>
        <a:lstStyle/>
        <a:p>
          <a:endParaRPr lang="en-US"/>
        </a:p>
      </dgm:t>
    </dgm:pt>
    <dgm:pt modelId="{2F81DB09-9542-4688-8517-1DB55FDD26B4}">
      <dgm:prSet/>
      <dgm:spPr/>
      <dgm:t>
        <a:bodyPr/>
        <a:lstStyle/>
        <a:p>
          <a:r>
            <a:rPr lang="en-US"/>
            <a:t>Practical support</a:t>
          </a:r>
        </a:p>
      </dgm:t>
    </dgm:pt>
    <dgm:pt modelId="{A5C2DFA4-5F3B-4230-B19C-E56CE6CA96F7}" type="parTrans" cxnId="{C26895EB-6CA7-4204-A740-B95AC5F1D361}">
      <dgm:prSet/>
      <dgm:spPr/>
      <dgm:t>
        <a:bodyPr/>
        <a:lstStyle/>
        <a:p>
          <a:endParaRPr lang="en-US"/>
        </a:p>
      </dgm:t>
    </dgm:pt>
    <dgm:pt modelId="{94D89457-4211-4772-B60F-61B2C467A256}" type="sibTrans" cxnId="{C26895EB-6CA7-4204-A740-B95AC5F1D361}">
      <dgm:prSet/>
      <dgm:spPr/>
      <dgm:t>
        <a:bodyPr/>
        <a:lstStyle/>
        <a:p>
          <a:endParaRPr lang="en-US"/>
        </a:p>
      </dgm:t>
    </dgm:pt>
    <dgm:pt modelId="{63981476-76C6-4CE2-8B8F-202E85B8CA79}">
      <dgm:prSet/>
      <dgm:spPr/>
      <dgm:t>
        <a:bodyPr/>
        <a:lstStyle/>
        <a:p>
          <a:r>
            <a:rPr lang="en-US"/>
            <a:t>Integrated care planning</a:t>
          </a:r>
        </a:p>
      </dgm:t>
    </dgm:pt>
    <dgm:pt modelId="{FDBB5D07-9EB4-47A3-BD06-A57DC5C9F34C}" type="parTrans" cxnId="{96F557BA-7384-4130-A85F-B87D6F0E6032}">
      <dgm:prSet/>
      <dgm:spPr/>
      <dgm:t>
        <a:bodyPr/>
        <a:lstStyle/>
        <a:p>
          <a:endParaRPr lang="en-US"/>
        </a:p>
      </dgm:t>
    </dgm:pt>
    <dgm:pt modelId="{8CE57010-B868-441B-B1D0-CCC068C75AD7}" type="sibTrans" cxnId="{96F557BA-7384-4130-A85F-B87D6F0E6032}">
      <dgm:prSet/>
      <dgm:spPr/>
      <dgm:t>
        <a:bodyPr/>
        <a:lstStyle/>
        <a:p>
          <a:endParaRPr lang="en-US"/>
        </a:p>
      </dgm:t>
    </dgm:pt>
    <dgm:pt modelId="{96FAD945-F8F6-438C-9242-8A958BEC20C9}" type="pres">
      <dgm:prSet presAssocID="{8C36F1CF-84E1-42E2-B77A-2D9764C527CB}" presName="linear" presStyleCnt="0">
        <dgm:presLayoutVars>
          <dgm:animLvl val="lvl"/>
          <dgm:resizeHandles val="exact"/>
        </dgm:presLayoutVars>
      </dgm:prSet>
      <dgm:spPr/>
    </dgm:pt>
    <dgm:pt modelId="{D689DD82-BAA1-4FAA-98F1-0FD2309547FE}" type="pres">
      <dgm:prSet presAssocID="{6B279F13-3B28-4756-9C94-CB77098C20C9}" presName="parentText" presStyleLbl="node1" presStyleIdx="0" presStyleCnt="6">
        <dgm:presLayoutVars>
          <dgm:chMax val="0"/>
          <dgm:bulletEnabled val="1"/>
        </dgm:presLayoutVars>
      </dgm:prSet>
      <dgm:spPr/>
    </dgm:pt>
    <dgm:pt modelId="{F9B50946-CA6C-4932-AB7E-7AF5ABB79D2B}" type="pres">
      <dgm:prSet presAssocID="{ED7B2F1C-6718-4886-8734-6FF265F89D1D}" presName="spacer" presStyleCnt="0"/>
      <dgm:spPr/>
    </dgm:pt>
    <dgm:pt modelId="{B2396A97-7A80-4A16-A0C7-122957F2C595}" type="pres">
      <dgm:prSet presAssocID="{D82E4781-7777-4D6D-90FB-D9472CF48D2B}" presName="parentText" presStyleLbl="node1" presStyleIdx="1" presStyleCnt="6">
        <dgm:presLayoutVars>
          <dgm:chMax val="0"/>
          <dgm:bulletEnabled val="1"/>
        </dgm:presLayoutVars>
      </dgm:prSet>
      <dgm:spPr/>
    </dgm:pt>
    <dgm:pt modelId="{40900075-0C13-4983-AB8F-7A5DAA99000E}" type="pres">
      <dgm:prSet presAssocID="{B169517D-AAC1-40CC-BCC4-4563A131DFCC}" presName="spacer" presStyleCnt="0"/>
      <dgm:spPr/>
    </dgm:pt>
    <dgm:pt modelId="{D2EE2229-CD70-4507-835C-CBC7C9F395FB}" type="pres">
      <dgm:prSet presAssocID="{EE529A41-9FF7-494F-B6BF-65C0DFB3B4B8}" presName="parentText" presStyleLbl="node1" presStyleIdx="2" presStyleCnt="6">
        <dgm:presLayoutVars>
          <dgm:chMax val="0"/>
          <dgm:bulletEnabled val="1"/>
        </dgm:presLayoutVars>
      </dgm:prSet>
      <dgm:spPr/>
    </dgm:pt>
    <dgm:pt modelId="{6063A44A-8169-4C00-91BF-FE553406C8A0}" type="pres">
      <dgm:prSet presAssocID="{5D17F5B0-528F-43EE-BCEE-3F205FAF9441}" presName="spacer" presStyleCnt="0"/>
      <dgm:spPr/>
    </dgm:pt>
    <dgm:pt modelId="{349658A3-2AD3-4B66-80F8-E64A2AD2BD40}" type="pres">
      <dgm:prSet presAssocID="{CE8E6578-F7A3-48A4-8D0D-5B3BF44AAF29}" presName="parentText" presStyleLbl="node1" presStyleIdx="3" presStyleCnt="6">
        <dgm:presLayoutVars>
          <dgm:chMax val="0"/>
          <dgm:bulletEnabled val="1"/>
        </dgm:presLayoutVars>
      </dgm:prSet>
      <dgm:spPr/>
    </dgm:pt>
    <dgm:pt modelId="{21C5CE50-E05B-4647-9A1C-004141085F8D}" type="pres">
      <dgm:prSet presAssocID="{7B38E54B-ABF1-4B85-BE7D-D8EB623F97EC}" presName="spacer" presStyleCnt="0"/>
      <dgm:spPr/>
    </dgm:pt>
    <dgm:pt modelId="{48CA9E5A-AAC0-45B3-85FE-698EC6A2EC2E}" type="pres">
      <dgm:prSet presAssocID="{2F81DB09-9542-4688-8517-1DB55FDD26B4}" presName="parentText" presStyleLbl="node1" presStyleIdx="4" presStyleCnt="6">
        <dgm:presLayoutVars>
          <dgm:chMax val="0"/>
          <dgm:bulletEnabled val="1"/>
        </dgm:presLayoutVars>
      </dgm:prSet>
      <dgm:spPr/>
    </dgm:pt>
    <dgm:pt modelId="{933D9CCF-D1A2-4B7B-A089-6DB9F500B9E4}" type="pres">
      <dgm:prSet presAssocID="{94D89457-4211-4772-B60F-61B2C467A256}" presName="spacer" presStyleCnt="0"/>
      <dgm:spPr/>
    </dgm:pt>
    <dgm:pt modelId="{90AAF87F-5D99-4ABE-86AE-2C464B2D0E63}" type="pres">
      <dgm:prSet presAssocID="{63981476-76C6-4CE2-8B8F-202E85B8CA79}" presName="parentText" presStyleLbl="node1" presStyleIdx="5" presStyleCnt="6">
        <dgm:presLayoutVars>
          <dgm:chMax val="0"/>
          <dgm:bulletEnabled val="1"/>
        </dgm:presLayoutVars>
      </dgm:prSet>
      <dgm:spPr/>
    </dgm:pt>
  </dgm:ptLst>
  <dgm:cxnLst>
    <dgm:cxn modelId="{F23F0936-E731-4D6D-8191-23CD70EA96E3}" srcId="{8C36F1CF-84E1-42E2-B77A-2D9764C527CB}" destId="{6B279F13-3B28-4756-9C94-CB77098C20C9}" srcOrd="0" destOrd="0" parTransId="{BEC244B5-5D23-4D11-A1FE-7037E010B726}" sibTransId="{ED7B2F1C-6718-4886-8734-6FF265F89D1D}"/>
    <dgm:cxn modelId="{8299743B-5241-4FED-B564-5E61F542D48D}" srcId="{8C36F1CF-84E1-42E2-B77A-2D9764C527CB}" destId="{CE8E6578-F7A3-48A4-8D0D-5B3BF44AAF29}" srcOrd="3" destOrd="0" parTransId="{F9E3EF7F-8ED5-4EE6-9CEF-D411E8E9431C}" sibTransId="{7B38E54B-ABF1-4B85-BE7D-D8EB623F97EC}"/>
    <dgm:cxn modelId="{6C6D8141-D58F-4F5A-B364-90890E69FED7}" type="presOf" srcId="{EE529A41-9FF7-494F-B6BF-65C0DFB3B4B8}" destId="{D2EE2229-CD70-4507-835C-CBC7C9F395FB}" srcOrd="0" destOrd="0" presId="urn:microsoft.com/office/officeart/2005/8/layout/vList2"/>
    <dgm:cxn modelId="{89B5F367-81EC-4B07-9541-65064AAC25EA}" type="presOf" srcId="{8C36F1CF-84E1-42E2-B77A-2D9764C527CB}" destId="{96FAD945-F8F6-438C-9242-8A958BEC20C9}" srcOrd="0" destOrd="0" presId="urn:microsoft.com/office/officeart/2005/8/layout/vList2"/>
    <dgm:cxn modelId="{70584884-75CD-46FB-9332-EE2ADDB59141}" srcId="{8C36F1CF-84E1-42E2-B77A-2D9764C527CB}" destId="{D82E4781-7777-4D6D-90FB-D9472CF48D2B}" srcOrd="1" destOrd="0" parTransId="{21DF0B43-E5DE-4BAD-BB0D-D0B8DED23AE1}" sibTransId="{B169517D-AAC1-40CC-BCC4-4563A131DFCC}"/>
    <dgm:cxn modelId="{54168990-AE95-424D-9F33-88850F3D5871}" type="presOf" srcId="{6B279F13-3B28-4756-9C94-CB77098C20C9}" destId="{D689DD82-BAA1-4FAA-98F1-0FD2309547FE}" srcOrd="0" destOrd="0" presId="urn:microsoft.com/office/officeart/2005/8/layout/vList2"/>
    <dgm:cxn modelId="{0C44ADA3-8C08-4191-917C-5703D025D83B}" srcId="{8C36F1CF-84E1-42E2-B77A-2D9764C527CB}" destId="{EE529A41-9FF7-494F-B6BF-65C0DFB3B4B8}" srcOrd="2" destOrd="0" parTransId="{DF52B7D9-D957-4745-806F-862CBE9A0EE2}" sibTransId="{5D17F5B0-528F-43EE-BCEE-3F205FAF9441}"/>
    <dgm:cxn modelId="{56A231B4-9F19-4C4B-9546-40C8A730773B}" type="presOf" srcId="{2F81DB09-9542-4688-8517-1DB55FDD26B4}" destId="{48CA9E5A-AAC0-45B3-85FE-698EC6A2EC2E}" srcOrd="0" destOrd="0" presId="urn:microsoft.com/office/officeart/2005/8/layout/vList2"/>
    <dgm:cxn modelId="{96F557BA-7384-4130-A85F-B87D6F0E6032}" srcId="{8C36F1CF-84E1-42E2-B77A-2D9764C527CB}" destId="{63981476-76C6-4CE2-8B8F-202E85B8CA79}" srcOrd="5" destOrd="0" parTransId="{FDBB5D07-9EB4-47A3-BD06-A57DC5C9F34C}" sibTransId="{8CE57010-B868-441B-B1D0-CCC068C75AD7}"/>
    <dgm:cxn modelId="{CBA064BD-2B0B-4B6B-B636-D9CEE2CE4087}" type="presOf" srcId="{63981476-76C6-4CE2-8B8F-202E85B8CA79}" destId="{90AAF87F-5D99-4ABE-86AE-2C464B2D0E63}" srcOrd="0" destOrd="0" presId="urn:microsoft.com/office/officeart/2005/8/layout/vList2"/>
    <dgm:cxn modelId="{2A3178C1-6632-4467-960C-E320F7DFCE04}" type="presOf" srcId="{D82E4781-7777-4D6D-90FB-D9472CF48D2B}" destId="{B2396A97-7A80-4A16-A0C7-122957F2C595}" srcOrd="0" destOrd="0" presId="urn:microsoft.com/office/officeart/2005/8/layout/vList2"/>
    <dgm:cxn modelId="{25EB40D9-3950-4CD4-A4A5-CF90F393237B}" type="presOf" srcId="{CE8E6578-F7A3-48A4-8D0D-5B3BF44AAF29}" destId="{349658A3-2AD3-4B66-80F8-E64A2AD2BD40}" srcOrd="0" destOrd="0" presId="urn:microsoft.com/office/officeart/2005/8/layout/vList2"/>
    <dgm:cxn modelId="{C26895EB-6CA7-4204-A740-B95AC5F1D361}" srcId="{8C36F1CF-84E1-42E2-B77A-2D9764C527CB}" destId="{2F81DB09-9542-4688-8517-1DB55FDD26B4}" srcOrd="4" destOrd="0" parTransId="{A5C2DFA4-5F3B-4230-B19C-E56CE6CA96F7}" sibTransId="{94D89457-4211-4772-B60F-61B2C467A256}"/>
    <dgm:cxn modelId="{8BD41C87-6CCE-4081-A86C-CB3971870883}" type="presParOf" srcId="{96FAD945-F8F6-438C-9242-8A958BEC20C9}" destId="{D689DD82-BAA1-4FAA-98F1-0FD2309547FE}" srcOrd="0" destOrd="0" presId="urn:microsoft.com/office/officeart/2005/8/layout/vList2"/>
    <dgm:cxn modelId="{B0B8500B-921B-4D3B-8619-3B1BD9C0D72C}" type="presParOf" srcId="{96FAD945-F8F6-438C-9242-8A958BEC20C9}" destId="{F9B50946-CA6C-4932-AB7E-7AF5ABB79D2B}" srcOrd="1" destOrd="0" presId="urn:microsoft.com/office/officeart/2005/8/layout/vList2"/>
    <dgm:cxn modelId="{E9138553-157D-4322-8DCE-E6F227D9CAB9}" type="presParOf" srcId="{96FAD945-F8F6-438C-9242-8A958BEC20C9}" destId="{B2396A97-7A80-4A16-A0C7-122957F2C595}" srcOrd="2" destOrd="0" presId="urn:microsoft.com/office/officeart/2005/8/layout/vList2"/>
    <dgm:cxn modelId="{60779FC8-75A3-4E8D-B8D0-BDD71DC29946}" type="presParOf" srcId="{96FAD945-F8F6-438C-9242-8A958BEC20C9}" destId="{40900075-0C13-4983-AB8F-7A5DAA99000E}" srcOrd="3" destOrd="0" presId="urn:microsoft.com/office/officeart/2005/8/layout/vList2"/>
    <dgm:cxn modelId="{15285E07-4E14-490E-A811-16159D96544B}" type="presParOf" srcId="{96FAD945-F8F6-438C-9242-8A958BEC20C9}" destId="{D2EE2229-CD70-4507-835C-CBC7C9F395FB}" srcOrd="4" destOrd="0" presId="urn:microsoft.com/office/officeart/2005/8/layout/vList2"/>
    <dgm:cxn modelId="{4AFF5210-B27F-480C-AC2E-E5A7EE017F29}" type="presParOf" srcId="{96FAD945-F8F6-438C-9242-8A958BEC20C9}" destId="{6063A44A-8169-4C00-91BF-FE553406C8A0}" srcOrd="5" destOrd="0" presId="urn:microsoft.com/office/officeart/2005/8/layout/vList2"/>
    <dgm:cxn modelId="{5FD14FED-3DF4-4364-BEE1-81E86DFDB3E8}" type="presParOf" srcId="{96FAD945-F8F6-438C-9242-8A958BEC20C9}" destId="{349658A3-2AD3-4B66-80F8-E64A2AD2BD40}" srcOrd="6" destOrd="0" presId="urn:microsoft.com/office/officeart/2005/8/layout/vList2"/>
    <dgm:cxn modelId="{3279E7E5-1CBB-4DB8-99FF-9C1B37E3D7E9}" type="presParOf" srcId="{96FAD945-F8F6-438C-9242-8A958BEC20C9}" destId="{21C5CE50-E05B-4647-9A1C-004141085F8D}" srcOrd="7" destOrd="0" presId="urn:microsoft.com/office/officeart/2005/8/layout/vList2"/>
    <dgm:cxn modelId="{BE200ED4-04AA-4EAC-AC64-459D17522262}" type="presParOf" srcId="{96FAD945-F8F6-438C-9242-8A958BEC20C9}" destId="{48CA9E5A-AAC0-45B3-85FE-698EC6A2EC2E}" srcOrd="8" destOrd="0" presId="urn:microsoft.com/office/officeart/2005/8/layout/vList2"/>
    <dgm:cxn modelId="{3FA6459C-BB3E-4912-AB17-FAD9187790E0}" type="presParOf" srcId="{96FAD945-F8F6-438C-9242-8A958BEC20C9}" destId="{933D9CCF-D1A2-4B7B-A089-6DB9F500B9E4}" srcOrd="9" destOrd="0" presId="urn:microsoft.com/office/officeart/2005/8/layout/vList2"/>
    <dgm:cxn modelId="{5E84A0B2-8930-4638-9115-1868EB047E2E}" type="presParOf" srcId="{96FAD945-F8F6-438C-9242-8A958BEC20C9}" destId="{90AAF87F-5D99-4ABE-86AE-2C464B2D0E6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C3D03100-D55A-4C6C-B9F0-7A1EE9B5F201}" type="doc">
      <dgm:prSet loTypeId="urn:microsoft.com/office/officeart/2018/2/layout/IconVerticalSolidList" loCatId="icon" qsTypeId="urn:microsoft.com/office/officeart/2005/8/quickstyle/simple1#8" qsCatId="simple" csTypeId="urn:microsoft.com/office/officeart/2018/5/colors/Iconchunking_neutralbg_colorful1" csCatId="colorful" phldr="1"/>
      <dgm:spPr/>
      <dgm:t>
        <a:bodyPr/>
        <a:lstStyle/>
        <a:p>
          <a:endParaRPr lang="en-US"/>
        </a:p>
      </dgm:t>
    </dgm:pt>
    <dgm:pt modelId="{0F2A2B1C-94BA-4867-92F3-65E40CCCDB36}">
      <dgm:prSet/>
      <dgm:spPr/>
      <dgm:t>
        <a:bodyPr/>
        <a:lstStyle/>
        <a:p>
          <a:r>
            <a:rPr lang="en-US"/>
            <a:t>Research and read up on one of the following:</a:t>
          </a:r>
        </a:p>
      </dgm:t>
    </dgm:pt>
    <dgm:pt modelId="{1C8EF3FD-9199-497F-8372-8017557656FD}" type="parTrans" cxnId="{F90624B2-A8C1-4AE3-AC75-B213E0290C44}">
      <dgm:prSet/>
      <dgm:spPr/>
      <dgm:t>
        <a:bodyPr/>
        <a:lstStyle/>
        <a:p>
          <a:endParaRPr lang="en-US"/>
        </a:p>
      </dgm:t>
    </dgm:pt>
    <dgm:pt modelId="{EBC867C4-67AE-482A-9D82-579A86522190}" type="sibTrans" cxnId="{F90624B2-A8C1-4AE3-AC75-B213E0290C44}">
      <dgm:prSet/>
      <dgm:spPr/>
      <dgm:t>
        <a:bodyPr/>
        <a:lstStyle/>
        <a:p>
          <a:endParaRPr lang="en-US"/>
        </a:p>
      </dgm:t>
    </dgm:pt>
    <dgm:pt modelId="{2934654A-B97E-45B5-B489-DDED0560827C}">
      <dgm:prSet/>
      <dgm:spPr/>
      <dgm:t>
        <a:bodyPr/>
        <a:lstStyle/>
        <a:p>
          <a:r>
            <a:rPr lang="en-US"/>
            <a:t>Learning theories</a:t>
          </a:r>
        </a:p>
      </dgm:t>
    </dgm:pt>
    <dgm:pt modelId="{1B7B3D39-52EA-491C-ADE4-6D739823F441}" type="parTrans" cxnId="{EA518D56-0BE3-45C3-B329-CBD7F57826C5}">
      <dgm:prSet/>
      <dgm:spPr/>
      <dgm:t>
        <a:bodyPr/>
        <a:lstStyle/>
        <a:p>
          <a:endParaRPr lang="en-US"/>
        </a:p>
      </dgm:t>
    </dgm:pt>
    <dgm:pt modelId="{2AE70177-B001-4677-AFDF-72A4E4646749}" type="sibTrans" cxnId="{EA518D56-0BE3-45C3-B329-CBD7F57826C5}">
      <dgm:prSet/>
      <dgm:spPr/>
      <dgm:t>
        <a:bodyPr/>
        <a:lstStyle/>
        <a:p>
          <a:endParaRPr lang="en-US"/>
        </a:p>
      </dgm:t>
    </dgm:pt>
    <dgm:pt modelId="{240BD4F9-EB67-477F-BB01-91CC02E5B69C}">
      <dgm:prSet/>
      <dgm:spPr/>
      <dgm:t>
        <a:bodyPr/>
        <a:lstStyle/>
        <a:p>
          <a:r>
            <a:rPr lang="en-US"/>
            <a:t>Classical Conditioning</a:t>
          </a:r>
        </a:p>
      </dgm:t>
    </dgm:pt>
    <dgm:pt modelId="{BACC4703-3DAF-486A-A2F6-0765BB846FBB}" type="parTrans" cxnId="{6575D4E4-ADC1-47B0-9412-EF892D3EAE84}">
      <dgm:prSet/>
      <dgm:spPr/>
      <dgm:t>
        <a:bodyPr/>
        <a:lstStyle/>
        <a:p>
          <a:endParaRPr lang="en-US"/>
        </a:p>
      </dgm:t>
    </dgm:pt>
    <dgm:pt modelId="{147D6AA0-1872-4D07-B6EA-43E34F7F530E}" type="sibTrans" cxnId="{6575D4E4-ADC1-47B0-9412-EF892D3EAE84}">
      <dgm:prSet/>
      <dgm:spPr/>
      <dgm:t>
        <a:bodyPr/>
        <a:lstStyle/>
        <a:p>
          <a:endParaRPr lang="en-US"/>
        </a:p>
      </dgm:t>
    </dgm:pt>
    <dgm:pt modelId="{7FF59306-BFAF-43CF-B1C4-BE03E23B249E}">
      <dgm:prSet/>
      <dgm:spPr/>
      <dgm:t>
        <a:bodyPr/>
        <a:lstStyle/>
        <a:p>
          <a:r>
            <a:rPr lang="en-US"/>
            <a:t>Operant Conditioning</a:t>
          </a:r>
        </a:p>
      </dgm:t>
    </dgm:pt>
    <dgm:pt modelId="{CE6B15BC-17FB-4E11-8754-B7E14125F418}" type="parTrans" cxnId="{F9F39197-27AA-4467-9FFD-579BF7EA9E68}">
      <dgm:prSet/>
      <dgm:spPr/>
      <dgm:t>
        <a:bodyPr/>
        <a:lstStyle/>
        <a:p>
          <a:endParaRPr lang="en-US"/>
        </a:p>
      </dgm:t>
    </dgm:pt>
    <dgm:pt modelId="{39DB3D53-01CA-4379-9C22-2525574458ED}" type="sibTrans" cxnId="{F9F39197-27AA-4467-9FFD-579BF7EA9E68}">
      <dgm:prSet/>
      <dgm:spPr/>
      <dgm:t>
        <a:bodyPr/>
        <a:lstStyle/>
        <a:p>
          <a:endParaRPr lang="en-US"/>
        </a:p>
      </dgm:t>
    </dgm:pt>
    <dgm:pt modelId="{61F8A922-19A2-4C52-AE9F-9E4212429554}">
      <dgm:prSet/>
      <dgm:spPr/>
      <dgm:t>
        <a:bodyPr/>
        <a:lstStyle/>
        <a:p>
          <a:r>
            <a:rPr lang="en-US"/>
            <a:t>Social Learning Theory</a:t>
          </a:r>
        </a:p>
      </dgm:t>
    </dgm:pt>
    <dgm:pt modelId="{D2B9F4ED-1A79-4355-B914-FC7ED2C6427D}" type="parTrans" cxnId="{85AAFE56-3BE3-4B5B-ACED-719ACF296FFC}">
      <dgm:prSet/>
      <dgm:spPr/>
      <dgm:t>
        <a:bodyPr/>
        <a:lstStyle/>
        <a:p>
          <a:endParaRPr lang="en-US"/>
        </a:p>
      </dgm:t>
    </dgm:pt>
    <dgm:pt modelId="{4CB37845-E6C7-456E-97C0-FABD8F74ECE4}" type="sibTrans" cxnId="{85AAFE56-3BE3-4B5B-ACED-719ACF296FFC}">
      <dgm:prSet/>
      <dgm:spPr/>
      <dgm:t>
        <a:bodyPr/>
        <a:lstStyle/>
        <a:p>
          <a:endParaRPr lang="en-US"/>
        </a:p>
      </dgm:t>
    </dgm:pt>
    <dgm:pt modelId="{FFF4BAB0-265D-4EE3-A44D-2F33F830C5F0}" type="pres">
      <dgm:prSet presAssocID="{C3D03100-D55A-4C6C-B9F0-7A1EE9B5F201}" presName="root" presStyleCnt="0">
        <dgm:presLayoutVars>
          <dgm:dir/>
          <dgm:resizeHandles val="exact"/>
        </dgm:presLayoutVars>
      </dgm:prSet>
      <dgm:spPr/>
    </dgm:pt>
    <dgm:pt modelId="{E86D30C4-8BFE-45AF-841C-5F699BE583B5}" type="pres">
      <dgm:prSet presAssocID="{0F2A2B1C-94BA-4867-92F3-65E40CCCDB36}" presName="compNode" presStyleCnt="0"/>
      <dgm:spPr/>
    </dgm:pt>
    <dgm:pt modelId="{7D4B2C6F-ACC7-463E-969C-1F09C07BDCA7}" type="pres">
      <dgm:prSet presAssocID="{0F2A2B1C-94BA-4867-92F3-65E40CCCDB36}" presName="bgRect" presStyleLbl="bgShp" presStyleIdx="0" presStyleCnt="5"/>
      <dgm:spPr/>
    </dgm:pt>
    <dgm:pt modelId="{75F812B6-744E-493A-974D-F9AB2E05555E}" type="pres">
      <dgm:prSet presAssocID="{0F2A2B1C-94BA-4867-92F3-65E40CCCDB3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68FC84B7-8525-467F-81AD-6CDB8555A72D}" type="pres">
      <dgm:prSet presAssocID="{0F2A2B1C-94BA-4867-92F3-65E40CCCDB36}" presName="spaceRect" presStyleCnt="0"/>
      <dgm:spPr/>
    </dgm:pt>
    <dgm:pt modelId="{B5E9579C-92D9-4960-B3F1-A5D58AAA6513}" type="pres">
      <dgm:prSet presAssocID="{0F2A2B1C-94BA-4867-92F3-65E40CCCDB36}" presName="parTx" presStyleLbl="revTx" presStyleIdx="0" presStyleCnt="5">
        <dgm:presLayoutVars>
          <dgm:chMax val="0"/>
          <dgm:chPref val="0"/>
        </dgm:presLayoutVars>
      </dgm:prSet>
      <dgm:spPr/>
    </dgm:pt>
    <dgm:pt modelId="{4E411A1D-B7E8-44BD-8B55-2C4818246325}" type="pres">
      <dgm:prSet presAssocID="{EBC867C4-67AE-482A-9D82-579A86522190}" presName="sibTrans" presStyleCnt="0"/>
      <dgm:spPr/>
    </dgm:pt>
    <dgm:pt modelId="{857A9B78-D786-4E4C-A820-CC3A446F40B8}" type="pres">
      <dgm:prSet presAssocID="{2934654A-B97E-45B5-B489-DDED0560827C}" presName="compNode" presStyleCnt="0"/>
      <dgm:spPr/>
    </dgm:pt>
    <dgm:pt modelId="{309F2665-1C40-4176-B2CF-E57A3A2A29DD}" type="pres">
      <dgm:prSet presAssocID="{2934654A-B97E-45B5-B489-DDED0560827C}" presName="bgRect" presStyleLbl="bgShp" presStyleIdx="1" presStyleCnt="5"/>
      <dgm:spPr/>
    </dgm:pt>
    <dgm:pt modelId="{BBDCC5EC-FCAF-4ED8-9EE6-5F181072524C}" type="pres">
      <dgm:prSet presAssocID="{2934654A-B97E-45B5-B489-DDED0560827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3491A32-584C-45D0-8E9E-8E84ABECDE78}" type="pres">
      <dgm:prSet presAssocID="{2934654A-B97E-45B5-B489-DDED0560827C}" presName="spaceRect" presStyleCnt="0"/>
      <dgm:spPr/>
    </dgm:pt>
    <dgm:pt modelId="{49024F91-01D0-4035-9BF0-AA605DD3F636}" type="pres">
      <dgm:prSet presAssocID="{2934654A-B97E-45B5-B489-DDED0560827C}" presName="parTx" presStyleLbl="revTx" presStyleIdx="1" presStyleCnt="5">
        <dgm:presLayoutVars>
          <dgm:chMax val="0"/>
          <dgm:chPref val="0"/>
        </dgm:presLayoutVars>
      </dgm:prSet>
      <dgm:spPr/>
    </dgm:pt>
    <dgm:pt modelId="{B49523AF-6DE2-47E4-BE87-16C7A50C4D79}" type="pres">
      <dgm:prSet presAssocID="{2AE70177-B001-4677-AFDF-72A4E4646749}" presName="sibTrans" presStyleCnt="0"/>
      <dgm:spPr/>
    </dgm:pt>
    <dgm:pt modelId="{51EB87D9-D2A8-4538-86FA-477F47387D1E}" type="pres">
      <dgm:prSet presAssocID="{240BD4F9-EB67-477F-BB01-91CC02E5B69C}" presName="compNode" presStyleCnt="0"/>
      <dgm:spPr/>
    </dgm:pt>
    <dgm:pt modelId="{3F0350EC-77A5-4D36-8251-3BF7A71B7983}" type="pres">
      <dgm:prSet presAssocID="{240BD4F9-EB67-477F-BB01-91CC02E5B69C}" presName="bgRect" presStyleLbl="bgShp" presStyleIdx="2" presStyleCnt="5"/>
      <dgm:spPr/>
    </dgm:pt>
    <dgm:pt modelId="{13C090F6-F425-4BAD-B73F-42BF170F1A89}" type="pres">
      <dgm:prSet presAssocID="{240BD4F9-EB67-477F-BB01-91CC02E5B69C}"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g"/>
        </a:ext>
      </dgm:extLst>
    </dgm:pt>
    <dgm:pt modelId="{5BF5739B-E219-42A5-BDA0-B44059DC5664}" type="pres">
      <dgm:prSet presAssocID="{240BD4F9-EB67-477F-BB01-91CC02E5B69C}" presName="spaceRect" presStyleCnt="0"/>
      <dgm:spPr/>
    </dgm:pt>
    <dgm:pt modelId="{896F27D4-3F37-4114-947B-A5CD52F49B44}" type="pres">
      <dgm:prSet presAssocID="{240BD4F9-EB67-477F-BB01-91CC02E5B69C}" presName="parTx" presStyleLbl="revTx" presStyleIdx="2" presStyleCnt="5">
        <dgm:presLayoutVars>
          <dgm:chMax val="0"/>
          <dgm:chPref val="0"/>
        </dgm:presLayoutVars>
      </dgm:prSet>
      <dgm:spPr/>
    </dgm:pt>
    <dgm:pt modelId="{0FECE319-8EC9-4EC4-A6FB-99D8E758AC50}" type="pres">
      <dgm:prSet presAssocID="{147D6AA0-1872-4D07-B6EA-43E34F7F530E}" presName="sibTrans" presStyleCnt="0"/>
      <dgm:spPr/>
    </dgm:pt>
    <dgm:pt modelId="{D9D72BEE-0F18-4CC3-BF04-3F7B8B1CA896}" type="pres">
      <dgm:prSet presAssocID="{7FF59306-BFAF-43CF-B1C4-BE03E23B249E}" presName="compNode" presStyleCnt="0"/>
      <dgm:spPr/>
    </dgm:pt>
    <dgm:pt modelId="{582966B4-C49D-4589-8A56-59E38DF87484}" type="pres">
      <dgm:prSet presAssocID="{7FF59306-BFAF-43CF-B1C4-BE03E23B249E}" presName="bgRect" presStyleLbl="bgShp" presStyleIdx="3" presStyleCnt="5"/>
      <dgm:spPr/>
    </dgm:pt>
    <dgm:pt modelId="{CD2D5808-4A47-43BB-B5E8-01BE11867BA6}" type="pres">
      <dgm:prSet presAssocID="{7FF59306-BFAF-43CF-B1C4-BE03E23B249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t"/>
        </a:ext>
      </dgm:extLst>
    </dgm:pt>
    <dgm:pt modelId="{E54498D3-E58E-40EA-AB72-28D55B231281}" type="pres">
      <dgm:prSet presAssocID="{7FF59306-BFAF-43CF-B1C4-BE03E23B249E}" presName="spaceRect" presStyleCnt="0"/>
      <dgm:spPr/>
    </dgm:pt>
    <dgm:pt modelId="{F20628EE-B7A5-4255-BFEB-126EDB111302}" type="pres">
      <dgm:prSet presAssocID="{7FF59306-BFAF-43CF-B1C4-BE03E23B249E}" presName="parTx" presStyleLbl="revTx" presStyleIdx="3" presStyleCnt="5">
        <dgm:presLayoutVars>
          <dgm:chMax val="0"/>
          <dgm:chPref val="0"/>
        </dgm:presLayoutVars>
      </dgm:prSet>
      <dgm:spPr/>
    </dgm:pt>
    <dgm:pt modelId="{2B3689C6-2F9D-4345-9AD3-4DB4B4ACA1CB}" type="pres">
      <dgm:prSet presAssocID="{39DB3D53-01CA-4379-9C22-2525574458ED}" presName="sibTrans" presStyleCnt="0"/>
      <dgm:spPr/>
    </dgm:pt>
    <dgm:pt modelId="{7DF082B3-A296-4A48-8416-FD7CEBEE8814}" type="pres">
      <dgm:prSet presAssocID="{61F8A922-19A2-4C52-AE9F-9E4212429554}" presName="compNode" presStyleCnt="0"/>
      <dgm:spPr/>
    </dgm:pt>
    <dgm:pt modelId="{FCFC489E-D8DA-4B11-B0EC-5BF8F886CFD1}" type="pres">
      <dgm:prSet presAssocID="{61F8A922-19A2-4C52-AE9F-9E4212429554}" presName="bgRect" presStyleLbl="bgShp" presStyleIdx="4" presStyleCnt="5"/>
      <dgm:spPr/>
    </dgm:pt>
    <dgm:pt modelId="{3DD77C3E-2B27-4840-A8A4-52814E0CACB7}" type="pres">
      <dgm:prSet presAssocID="{61F8A922-19A2-4C52-AE9F-9E421242955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1E6FA363-5657-425F-9972-CD7AC7F7B610}" type="pres">
      <dgm:prSet presAssocID="{61F8A922-19A2-4C52-AE9F-9E4212429554}" presName="spaceRect" presStyleCnt="0"/>
      <dgm:spPr/>
    </dgm:pt>
    <dgm:pt modelId="{D47E2526-94E9-48C7-81C0-60A650BB7F25}" type="pres">
      <dgm:prSet presAssocID="{61F8A922-19A2-4C52-AE9F-9E4212429554}" presName="parTx" presStyleLbl="revTx" presStyleIdx="4" presStyleCnt="5">
        <dgm:presLayoutVars>
          <dgm:chMax val="0"/>
          <dgm:chPref val="0"/>
        </dgm:presLayoutVars>
      </dgm:prSet>
      <dgm:spPr/>
    </dgm:pt>
  </dgm:ptLst>
  <dgm:cxnLst>
    <dgm:cxn modelId="{B35CB720-AA6D-4C39-921E-56CA320E7AB1}" type="presOf" srcId="{C3D03100-D55A-4C6C-B9F0-7A1EE9B5F201}" destId="{FFF4BAB0-265D-4EE3-A44D-2F33F830C5F0}" srcOrd="0" destOrd="0" presId="urn:microsoft.com/office/officeart/2018/2/layout/IconVerticalSolidList"/>
    <dgm:cxn modelId="{E9BCBB2F-E855-423D-AEA4-03AFC1DBE23A}" type="presOf" srcId="{0F2A2B1C-94BA-4867-92F3-65E40CCCDB36}" destId="{B5E9579C-92D9-4960-B3F1-A5D58AAA6513}" srcOrd="0" destOrd="0" presId="urn:microsoft.com/office/officeart/2018/2/layout/IconVerticalSolidList"/>
    <dgm:cxn modelId="{4A151C46-0F3D-463E-96BB-1035078C33F9}" type="presOf" srcId="{2934654A-B97E-45B5-B489-DDED0560827C}" destId="{49024F91-01D0-4035-9BF0-AA605DD3F636}" srcOrd="0" destOrd="0" presId="urn:microsoft.com/office/officeart/2018/2/layout/IconVerticalSolidList"/>
    <dgm:cxn modelId="{EA518D56-0BE3-45C3-B329-CBD7F57826C5}" srcId="{C3D03100-D55A-4C6C-B9F0-7A1EE9B5F201}" destId="{2934654A-B97E-45B5-B489-DDED0560827C}" srcOrd="1" destOrd="0" parTransId="{1B7B3D39-52EA-491C-ADE4-6D739823F441}" sibTransId="{2AE70177-B001-4677-AFDF-72A4E4646749}"/>
    <dgm:cxn modelId="{85AAFE56-3BE3-4B5B-ACED-719ACF296FFC}" srcId="{C3D03100-D55A-4C6C-B9F0-7A1EE9B5F201}" destId="{61F8A922-19A2-4C52-AE9F-9E4212429554}" srcOrd="4" destOrd="0" parTransId="{D2B9F4ED-1A79-4355-B914-FC7ED2C6427D}" sibTransId="{4CB37845-E6C7-456E-97C0-FABD8F74ECE4}"/>
    <dgm:cxn modelId="{52544485-6336-470E-AA34-A1F6D15C281B}" type="presOf" srcId="{240BD4F9-EB67-477F-BB01-91CC02E5B69C}" destId="{896F27D4-3F37-4114-947B-A5CD52F49B44}" srcOrd="0" destOrd="0" presId="urn:microsoft.com/office/officeart/2018/2/layout/IconVerticalSolidList"/>
    <dgm:cxn modelId="{F9F39197-27AA-4467-9FFD-579BF7EA9E68}" srcId="{C3D03100-D55A-4C6C-B9F0-7A1EE9B5F201}" destId="{7FF59306-BFAF-43CF-B1C4-BE03E23B249E}" srcOrd="3" destOrd="0" parTransId="{CE6B15BC-17FB-4E11-8754-B7E14125F418}" sibTransId="{39DB3D53-01CA-4379-9C22-2525574458ED}"/>
    <dgm:cxn modelId="{B6A65CA6-EA71-43F4-AC1D-F2C52672F3DC}" type="presOf" srcId="{7FF59306-BFAF-43CF-B1C4-BE03E23B249E}" destId="{F20628EE-B7A5-4255-BFEB-126EDB111302}" srcOrd="0" destOrd="0" presId="urn:microsoft.com/office/officeart/2018/2/layout/IconVerticalSolidList"/>
    <dgm:cxn modelId="{F90624B2-A8C1-4AE3-AC75-B213E0290C44}" srcId="{C3D03100-D55A-4C6C-B9F0-7A1EE9B5F201}" destId="{0F2A2B1C-94BA-4867-92F3-65E40CCCDB36}" srcOrd="0" destOrd="0" parTransId="{1C8EF3FD-9199-497F-8372-8017557656FD}" sibTransId="{EBC867C4-67AE-482A-9D82-579A86522190}"/>
    <dgm:cxn modelId="{DB3294E1-4FEC-42A7-8325-80EA45F7CC63}" type="presOf" srcId="{61F8A922-19A2-4C52-AE9F-9E4212429554}" destId="{D47E2526-94E9-48C7-81C0-60A650BB7F25}" srcOrd="0" destOrd="0" presId="urn:microsoft.com/office/officeart/2018/2/layout/IconVerticalSolidList"/>
    <dgm:cxn modelId="{6575D4E4-ADC1-47B0-9412-EF892D3EAE84}" srcId="{C3D03100-D55A-4C6C-B9F0-7A1EE9B5F201}" destId="{240BD4F9-EB67-477F-BB01-91CC02E5B69C}" srcOrd="2" destOrd="0" parTransId="{BACC4703-3DAF-486A-A2F6-0765BB846FBB}" sibTransId="{147D6AA0-1872-4D07-B6EA-43E34F7F530E}"/>
    <dgm:cxn modelId="{9A6AD0C8-D267-45B3-B7CC-1542747AADF4}" type="presParOf" srcId="{FFF4BAB0-265D-4EE3-A44D-2F33F830C5F0}" destId="{E86D30C4-8BFE-45AF-841C-5F699BE583B5}" srcOrd="0" destOrd="0" presId="urn:microsoft.com/office/officeart/2018/2/layout/IconVerticalSolidList"/>
    <dgm:cxn modelId="{7FAEB7E6-3FF5-4062-A343-BBF9F8ABCD4C}" type="presParOf" srcId="{E86D30C4-8BFE-45AF-841C-5F699BE583B5}" destId="{7D4B2C6F-ACC7-463E-969C-1F09C07BDCA7}" srcOrd="0" destOrd="0" presId="urn:microsoft.com/office/officeart/2018/2/layout/IconVerticalSolidList"/>
    <dgm:cxn modelId="{C0DB50EE-F31D-4F81-BD51-B2653C037B31}" type="presParOf" srcId="{E86D30C4-8BFE-45AF-841C-5F699BE583B5}" destId="{75F812B6-744E-493A-974D-F9AB2E05555E}" srcOrd="1" destOrd="0" presId="urn:microsoft.com/office/officeart/2018/2/layout/IconVerticalSolidList"/>
    <dgm:cxn modelId="{F9571841-A1BD-43F8-BCEC-C41F61D94980}" type="presParOf" srcId="{E86D30C4-8BFE-45AF-841C-5F699BE583B5}" destId="{68FC84B7-8525-467F-81AD-6CDB8555A72D}" srcOrd="2" destOrd="0" presId="urn:microsoft.com/office/officeart/2018/2/layout/IconVerticalSolidList"/>
    <dgm:cxn modelId="{8775BD3A-389C-49C6-BE76-11E3F27C3CCA}" type="presParOf" srcId="{E86D30C4-8BFE-45AF-841C-5F699BE583B5}" destId="{B5E9579C-92D9-4960-B3F1-A5D58AAA6513}" srcOrd="3" destOrd="0" presId="urn:microsoft.com/office/officeart/2018/2/layout/IconVerticalSolidList"/>
    <dgm:cxn modelId="{E60667B0-324A-46FD-BEAA-3A5797FB23C7}" type="presParOf" srcId="{FFF4BAB0-265D-4EE3-A44D-2F33F830C5F0}" destId="{4E411A1D-B7E8-44BD-8B55-2C4818246325}" srcOrd="1" destOrd="0" presId="urn:microsoft.com/office/officeart/2018/2/layout/IconVerticalSolidList"/>
    <dgm:cxn modelId="{0E40503F-2650-461A-9129-D63968E78349}" type="presParOf" srcId="{FFF4BAB0-265D-4EE3-A44D-2F33F830C5F0}" destId="{857A9B78-D786-4E4C-A820-CC3A446F40B8}" srcOrd="2" destOrd="0" presId="urn:microsoft.com/office/officeart/2018/2/layout/IconVerticalSolidList"/>
    <dgm:cxn modelId="{89B31B48-BCC8-40BF-AFD4-8D8A2E1D6404}" type="presParOf" srcId="{857A9B78-D786-4E4C-A820-CC3A446F40B8}" destId="{309F2665-1C40-4176-B2CF-E57A3A2A29DD}" srcOrd="0" destOrd="0" presId="urn:microsoft.com/office/officeart/2018/2/layout/IconVerticalSolidList"/>
    <dgm:cxn modelId="{06DC0EFE-10E7-4904-A450-1B1E1EDD9C16}" type="presParOf" srcId="{857A9B78-D786-4E4C-A820-CC3A446F40B8}" destId="{BBDCC5EC-FCAF-4ED8-9EE6-5F181072524C}" srcOrd="1" destOrd="0" presId="urn:microsoft.com/office/officeart/2018/2/layout/IconVerticalSolidList"/>
    <dgm:cxn modelId="{DFBEB618-40F5-4B3A-99B4-E4D14BFE9B99}" type="presParOf" srcId="{857A9B78-D786-4E4C-A820-CC3A446F40B8}" destId="{43491A32-584C-45D0-8E9E-8E84ABECDE78}" srcOrd="2" destOrd="0" presId="urn:microsoft.com/office/officeart/2018/2/layout/IconVerticalSolidList"/>
    <dgm:cxn modelId="{95D7746D-8F79-4EF7-9AAE-2609ABB028BF}" type="presParOf" srcId="{857A9B78-D786-4E4C-A820-CC3A446F40B8}" destId="{49024F91-01D0-4035-9BF0-AA605DD3F636}" srcOrd="3" destOrd="0" presId="urn:microsoft.com/office/officeart/2018/2/layout/IconVerticalSolidList"/>
    <dgm:cxn modelId="{E0417630-76E9-4F74-B490-C2FE73256238}" type="presParOf" srcId="{FFF4BAB0-265D-4EE3-A44D-2F33F830C5F0}" destId="{B49523AF-6DE2-47E4-BE87-16C7A50C4D79}" srcOrd="3" destOrd="0" presId="urn:microsoft.com/office/officeart/2018/2/layout/IconVerticalSolidList"/>
    <dgm:cxn modelId="{68BF12D9-A52D-4CEA-80F3-ADFC47A6A7EF}" type="presParOf" srcId="{FFF4BAB0-265D-4EE3-A44D-2F33F830C5F0}" destId="{51EB87D9-D2A8-4538-86FA-477F47387D1E}" srcOrd="4" destOrd="0" presId="urn:microsoft.com/office/officeart/2018/2/layout/IconVerticalSolidList"/>
    <dgm:cxn modelId="{BC4E320A-3E0D-4FF8-8673-E0272060DD95}" type="presParOf" srcId="{51EB87D9-D2A8-4538-86FA-477F47387D1E}" destId="{3F0350EC-77A5-4D36-8251-3BF7A71B7983}" srcOrd="0" destOrd="0" presId="urn:microsoft.com/office/officeart/2018/2/layout/IconVerticalSolidList"/>
    <dgm:cxn modelId="{D255E079-A639-4732-8624-81CB661E273B}" type="presParOf" srcId="{51EB87D9-D2A8-4538-86FA-477F47387D1E}" destId="{13C090F6-F425-4BAD-B73F-42BF170F1A89}" srcOrd="1" destOrd="0" presId="urn:microsoft.com/office/officeart/2018/2/layout/IconVerticalSolidList"/>
    <dgm:cxn modelId="{F05DFEF6-F23F-43B6-BFB6-007DB7F9B26E}" type="presParOf" srcId="{51EB87D9-D2A8-4538-86FA-477F47387D1E}" destId="{5BF5739B-E219-42A5-BDA0-B44059DC5664}" srcOrd="2" destOrd="0" presId="urn:microsoft.com/office/officeart/2018/2/layout/IconVerticalSolidList"/>
    <dgm:cxn modelId="{38E006B7-2BFC-4698-BB03-E34661E6CAAC}" type="presParOf" srcId="{51EB87D9-D2A8-4538-86FA-477F47387D1E}" destId="{896F27D4-3F37-4114-947B-A5CD52F49B44}" srcOrd="3" destOrd="0" presId="urn:microsoft.com/office/officeart/2018/2/layout/IconVerticalSolidList"/>
    <dgm:cxn modelId="{C2DB59C2-3244-4D07-BFE6-31E1DEDB05DE}" type="presParOf" srcId="{FFF4BAB0-265D-4EE3-A44D-2F33F830C5F0}" destId="{0FECE319-8EC9-4EC4-A6FB-99D8E758AC50}" srcOrd="5" destOrd="0" presId="urn:microsoft.com/office/officeart/2018/2/layout/IconVerticalSolidList"/>
    <dgm:cxn modelId="{2E76C0D4-B5BE-4634-9090-F42B29B27287}" type="presParOf" srcId="{FFF4BAB0-265D-4EE3-A44D-2F33F830C5F0}" destId="{D9D72BEE-0F18-4CC3-BF04-3F7B8B1CA896}" srcOrd="6" destOrd="0" presId="urn:microsoft.com/office/officeart/2018/2/layout/IconVerticalSolidList"/>
    <dgm:cxn modelId="{907DAB41-8A49-49FC-B7AA-DE3C58BBBC37}" type="presParOf" srcId="{D9D72BEE-0F18-4CC3-BF04-3F7B8B1CA896}" destId="{582966B4-C49D-4589-8A56-59E38DF87484}" srcOrd="0" destOrd="0" presId="urn:microsoft.com/office/officeart/2018/2/layout/IconVerticalSolidList"/>
    <dgm:cxn modelId="{D244EBFD-1386-43BE-AEA1-0392C1951CE3}" type="presParOf" srcId="{D9D72BEE-0F18-4CC3-BF04-3F7B8B1CA896}" destId="{CD2D5808-4A47-43BB-B5E8-01BE11867BA6}" srcOrd="1" destOrd="0" presId="urn:microsoft.com/office/officeart/2018/2/layout/IconVerticalSolidList"/>
    <dgm:cxn modelId="{D822A155-767B-47C8-9100-9D71F1EBB5C5}" type="presParOf" srcId="{D9D72BEE-0F18-4CC3-BF04-3F7B8B1CA896}" destId="{E54498D3-E58E-40EA-AB72-28D55B231281}" srcOrd="2" destOrd="0" presId="urn:microsoft.com/office/officeart/2018/2/layout/IconVerticalSolidList"/>
    <dgm:cxn modelId="{0FEB1096-8BF3-41A4-9842-B4B15BF257F8}" type="presParOf" srcId="{D9D72BEE-0F18-4CC3-BF04-3F7B8B1CA896}" destId="{F20628EE-B7A5-4255-BFEB-126EDB111302}" srcOrd="3" destOrd="0" presId="urn:microsoft.com/office/officeart/2018/2/layout/IconVerticalSolidList"/>
    <dgm:cxn modelId="{9676DFD4-B034-4E6B-B549-0A7B38E6A59A}" type="presParOf" srcId="{FFF4BAB0-265D-4EE3-A44D-2F33F830C5F0}" destId="{2B3689C6-2F9D-4345-9AD3-4DB4B4ACA1CB}" srcOrd="7" destOrd="0" presId="urn:microsoft.com/office/officeart/2018/2/layout/IconVerticalSolidList"/>
    <dgm:cxn modelId="{55E3A14B-1823-4348-9F74-0E6BDC80B4D8}" type="presParOf" srcId="{FFF4BAB0-265D-4EE3-A44D-2F33F830C5F0}" destId="{7DF082B3-A296-4A48-8416-FD7CEBEE8814}" srcOrd="8" destOrd="0" presId="urn:microsoft.com/office/officeart/2018/2/layout/IconVerticalSolidList"/>
    <dgm:cxn modelId="{0CD4FFB5-D09C-4854-8118-D1D63C3FFCD6}" type="presParOf" srcId="{7DF082B3-A296-4A48-8416-FD7CEBEE8814}" destId="{FCFC489E-D8DA-4B11-B0EC-5BF8F886CFD1}" srcOrd="0" destOrd="0" presId="urn:microsoft.com/office/officeart/2018/2/layout/IconVerticalSolidList"/>
    <dgm:cxn modelId="{D10DF24A-2ADE-4DEE-8EF8-81162EA9EECD}" type="presParOf" srcId="{7DF082B3-A296-4A48-8416-FD7CEBEE8814}" destId="{3DD77C3E-2B27-4840-A8A4-52814E0CACB7}" srcOrd="1" destOrd="0" presId="urn:microsoft.com/office/officeart/2018/2/layout/IconVerticalSolidList"/>
    <dgm:cxn modelId="{B1F0DB0C-6E09-4228-8D2C-E4D4FC67DA72}" type="presParOf" srcId="{7DF082B3-A296-4A48-8416-FD7CEBEE8814}" destId="{1E6FA363-5657-425F-9972-CD7AC7F7B610}" srcOrd="2" destOrd="0" presId="urn:microsoft.com/office/officeart/2018/2/layout/IconVerticalSolidList"/>
    <dgm:cxn modelId="{70938744-D70B-41E0-989D-96F96936938E}" type="presParOf" srcId="{7DF082B3-A296-4A48-8416-FD7CEBEE8814}" destId="{D47E2526-94E9-48C7-81C0-60A650BB7F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16626-00BE-4316-9390-A5C7C9770A49}">
      <dsp:nvSpPr>
        <dsp:cNvPr id="0" name=""/>
        <dsp:cNvSpPr/>
      </dsp:nvSpPr>
      <dsp:spPr>
        <a:xfrm>
          <a:off x="2042640" y="493"/>
          <a:ext cx="8170560" cy="641143"/>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532" tIns="162850" rIns="158532" bIns="162850" numCol="1" spcCol="1270" anchor="ctr" anchorCtr="0">
          <a:noAutofit/>
        </a:bodyPr>
        <a:lstStyle/>
        <a:p>
          <a:pPr marL="0" lvl="0" indent="0" algn="l" defTabSz="666750">
            <a:lnSpc>
              <a:spcPct val="90000"/>
            </a:lnSpc>
            <a:spcBef>
              <a:spcPct val="0"/>
            </a:spcBef>
            <a:spcAft>
              <a:spcPct val="35000"/>
            </a:spcAft>
            <a:buNone/>
          </a:pPr>
          <a:r>
            <a:rPr lang="en-US" sz="1500" kern="1200"/>
            <a:t>Aim: To understand how emotions, motivation, stress and wellbeing influence behaviour.</a:t>
          </a:r>
        </a:p>
      </dsp:txBody>
      <dsp:txXfrm>
        <a:off x="2042640" y="493"/>
        <a:ext cx="8170560" cy="641143"/>
      </dsp:txXfrm>
    </dsp:sp>
    <dsp:sp modelId="{C18A1E92-BE24-43A0-A7DA-3F35A0F0A8E4}">
      <dsp:nvSpPr>
        <dsp:cNvPr id="0" name=""/>
        <dsp:cNvSpPr/>
      </dsp:nvSpPr>
      <dsp:spPr>
        <a:xfrm>
          <a:off x="0" y="493"/>
          <a:ext cx="2042640" cy="641143"/>
        </a:xfrm>
        <a:prstGeom prst="rect">
          <a:avLst/>
        </a:prstGeom>
        <a:solidFill>
          <a:schemeClr val="l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090" tIns="63331" rIns="108090" bIns="63331" numCol="1" spcCol="1270" anchor="ctr" anchorCtr="0">
          <a:noAutofit/>
        </a:bodyPr>
        <a:lstStyle/>
        <a:p>
          <a:pPr marL="0" lvl="0" indent="0" algn="ctr" defTabSz="844550">
            <a:lnSpc>
              <a:spcPct val="90000"/>
            </a:lnSpc>
            <a:spcBef>
              <a:spcPct val="0"/>
            </a:spcBef>
            <a:spcAft>
              <a:spcPct val="35000"/>
            </a:spcAft>
            <a:buNone/>
          </a:pPr>
          <a:r>
            <a:rPr lang="en-US" sz="1900" kern="1200"/>
            <a:t>Aim</a:t>
          </a:r>
        </a:p>
      </dsp:txBody>
      <dsp:txXfrm>
        <a:off x="0" y="493"/>
        <a:ext cx="2042640" cy="641143"/>
      </dsp:txXfrm>
    </dsp:sp>
    <dsp:sp modelId="{88E64D64-F55C-4622-9446-A039A827770E}">
      <dsp:nvSpPr>
        <dsp:cNvPr id="0" name=""/>
        <dsp:cNvSpPr/>
      </dsp:nvSpPr>
      <dsp:spPr>
        <a:xfrm>
          <a:off x="2042640" y="680105"/>
          <a:ext cx="8170560" cy="641143"/>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532" tIns="162850" rIns="158532" bIns="162850" numCol="1" spcCol="1270" anchor="ctr" anchorCtr="0">
          <a:noAutofit/>
        </a:bodyPr>
        <a:lstStyle/>
        <a:p>
          <a:pPr marL="0" lvl="0" indent="0" algn="l" defTabSz="666750">
            <a:lnSpc>
              <a:spcPct val="90000"/>
            </a:lnSpc>
            <a:spcBef>
              <a:spcPct val="0"/>
            </a:spcBef>
            <a:spcAft>
              <a:spcPct val="35000"/>
            </a:spcAft>
            <a:buNone/>
          </a:pPr>
          <a:r>
            <a:rPr lang="en-US" sz="1500" kern="1200"/>
            <a:t>Describe key theories of emotion and motivation.</a:t>
          </a:r>
        </a:p>
      </dsp:txBody>
      <dsp:txXfrm>
        <a:off x="2042640" y="680105"/>
        <a:ext cx="8170560" cy="641143"/>
      </dsp:txXfrm>
    </dsp:sp>
    <dsp:sp modelId="{1130F479-3B46-4DF3-9DCE-3FC644FAA528}">
      <dsp:nvSpPr>
        <dsp:cNvPr id="0" name=""/>
        <dsp:cNvSpPr/>
      </dsp:nvSpPr>
      <dsp:spPr>
        <a:xfrm>
          <a:off x="0" y="680105"/>
          <a:ext cx="2042640" cy="641143"/>
        </a:xfrm>
        <a:prstGeom prst="rect">
          <a:avLst/>
        </a:prstGeom>
        <a:solidFill>
          <a:schemeClr val="l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090" tIns="63331" rIns="108090" bIns="63331" numCol="1" spcCol="1270" anchor="ctr" anchorCtr="0">
          <a:noAutofit/>
        </a:bodyPr>
        <a:lstStyle/>
        <a:p>
          <a:pPr marL="0" lvl="0" indent="0" algn="ctr" defTabSz="844550">
            <a:lnSpc>
              <a:spcPct val="90000"/>
            </a:lnSpc>
            <a:spcBef>
              <a:spcPct val="0"/>
            </a:spcBef>
            <a:spcAft>
              <a:spcPct val="35000"/>
            </a:spcAft>
            <a:buNone/>
          </a:pPr>
          <a:r>
            <a:rPr lang="en-US" sz="1900" kern="1200"/>
            <a:t>Describe</a:t>
          </a:r>
        </a:p>
      </dsp:txBody>
      <dsp:txXfrm>
        <a:off x="0" y="680105"/>
        <a:ext cx="2042640" cy="641143"/>
      </dsp:txXfrm>
    </dsp:sp>
    <dsp:sp modelId="{556A9CC9-74D8-4F33-A487-A452FB1FA16E}">
      <dsp:nvSpPr>
        <dsp:cNvPr id="0" name=""/>
        <dsp:cNvSpPr/>
      </dsp:nvSpPr>
      <dsp:spPr>
        <a:xfrm>
          <a:off x="2042640" y="1359717"/>
          <a:ext cx="8170560" cy="641143"/>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532" tIns="162850" rIns="158532" bIns="162850" numCol="1" spcCol="1270" anchor="ctr" anchorCtr="0">
          <a:noAutofit/>
        </a:bodyPr>
        <a:lstStyle/>
        <a:p>
          <a:pPr marL="0" lvl="0" indent="0" algn="l" defTabSz="666750">
            <a:lnSpc>
              <a:spcPct val="90000"/>
            </a:lnSpc>
            <a:spcBef>
              <a:spcPct val="0"/>
            </a:spcBef>
            <a:spcAft>
              <a:spcPct val="35000"/>
            </a:spcAft>
            <a:buNone/>
          </a:pPr>
          <a:r>
            <a:rPr lang="en-US" sz="1500" kern="1200"/>
            <a:t>Explain how emotions influence behaviour and decision-making.</a:t>
          </a:r>
        </a:p>
      </dsp:txBody>
      <dsp:txXfrm>
        <a:off x="2042640" y="1359717"/>
        <a:ext cx="8170560" cy="641143"/>
      </dsp:txXfrm>
    </dsp:sp>
    <dsp:sp modelId="{5466808A-D570-4C8F-AC7F-E0D8C8D84D16}">
      <dsp:nvSpPr>
        <dsp:cNvPr id="0" name=""/>
        <dsp:cNvSpPr/>
      </dsp:nvSpPr>
      <dsp:spPr>
        <a:xfrm>
          <a:off x="0" y="1359717"/>
          <a:ext cx="2042640" cy="641143"/>
        </a:xfrm>
        <a:prstGeom prst="rect">
          <a:avLst/>
        </a:prstGeom>
        <a:solidFill>
          <a:schemeClr val="l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090" tIns="63331" rIns="108090" bIns="63331" numCol="1" spcCol="1270" anchor="ctr" anchorCtr="0">
          <a:noAutofit/>
        </a:bodyPr>
        <a:lstStyle/>
        <a:p>
          <a:pPr marL="0" lvl="0" indent="0" algn="ctr" defTabSz="844550">
            <a:lnSpc>
              <a:spcPct val="90000"/>
            </a:lnSpc>
            <a:spcBef>
              <a:spcPct val="0"/>
            </a:spcBef>
            <a:spcAft>
              <a:spcPct val="35000"/>
            </a:spcAft>
            <a:buNone/>
          </a:pPr>
          <a:r>
            <a:rPr lang="en-US" sz="1900" kern="1200"/>
            <a:t>Explain</a:t>
          </a:r>
        </a:p>
      </dsp:txBody>
      <dsp:txXfrm>
        <a:off x="0" y="1359717"/>
        <a:ext cx="2042640" cy="641143"/>
      </dsp:txXfrm>
    </dsp:sp>
    <dsp:sp modelId="{FD3728AD-1116-425D-A811-1AC5587D4B5E}">
      <dsp:nvSpPr>
        <dsp:cNvPr id="0" name=""/>
        <dsp:cNvSpPr/>
      </dsp:nvSpPr>
      <dsp:spPr>
        <a:xfrm>
          <a:off x="2042640" y="2039329"/>
          <a:ext cx="8170560" cy="641143"/>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532" tIns="162850" rIns="158532" bIns="162850" numCol="1" spcCol="1270" anchor="ctr" anchorCtr="0">
          <a:noAutofit/>
        </a:bodyPr>
        <a:lstStyle/>
        <a:p>
          <a:pPr marL="0" lvl="0" indent="0" algn="l" defTabSz="666750">
            <a:lnSpc>
              <a:spcPct val="90000"/>
            </a:lnSpc>
            <a:spcBef>
              <a:spcPct val="0"/>
            </a:spcBef>
            <a:spcAft>
              <a:spcPct val="35000"/>
            </a:spcAft>
            <a:buNone/>
          </a:pPr>
          <a:r>
            <a:rPr lang="en-US" sz="1500" kern="1200"/>
            <a:t>Discuss the impact of stress on physical and mental wellbeing.</a:t>
          </a:r>
        </a:p>
      </dsp:txBody>
      <dsp:txXfrm>
        <a:off x="2042640" y="2039329"/>
        <a:ext cx="8170560" cy="641143"/>
      </dsp:txXfrm>
    </dsp:sp>
    <dsp:sp modelId="{99B44021-112E-4E91-9466-4706829C9B23}">
      <dsp:nvSpPr>
        <dsp:cNvPr id="0" name=""/>
        <dsp:cNvSpPr/>
      </dsp:nvSpPr>
      <dsp:spPr>
        <a:xfrm>
          <a:off x="0" y="2039329"/>
          <a:ext cx="2042640" cy="641143"/>
        </a:xfrm>
        <a:prstGeom prst="rect">
          <a:avLst/>
        </a:prstGeom>
        <a:solidFill>
          <a:schemeClr val="l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090" tIns="63331" rIns="108090" bIns="63331" numCol="1" spcCol="1270" anchor="ctr" anchorCtr="0">
          <a:noAutofit/>
        </a:bodyPr>
        <a:lstStyle/>
        <a:p>
          <a:pPr marL="0" lvl="0" indent="0" algn="ctr" defTabSz="844550">
            <a:lnSpc>
              <a:spcPct val="90000"/>
            </a:lnSpc>
            <a:spcBef>
              <a:spcPct val="0"/>
            </a:spcBef>
            <a:spcAft>
              <a:spcPct val="35000"/>
            </a:spcAft>
            <a:buNone/>
          </a:pPr>
          <a:r>
            <a:rPr lang="en-US" sz="1900" kern="1200"/>
            <a:t>Discuss</a:t>
          </a:r>
        </a:p>
      </dsp:txBody>
      <dsp:txXfrm>
        <a:off x="0" y="2039329"/>
        <a:ext cx="2042640" cy="641143"/>
      </dsp:txXfrm>
    </dsp:sp>
    <dsp:sp modelId="{B52B5E2E-996E-4885-B0AF-7A2AFA331517}">
      <dsp:nvSpPr>
        <dsp:cNvPr id="0" name=""/>
        <dsp:cNvSpPr/>
      </dsp:nvSpPr>
      <dsp:spPr>
        <a:xfrm>
          <a:off x="2042640" y="2718942"/>
          <a:ext cx="8170560" cy="641143"/>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532" tIns="162850" rIns="158532" bIns="162850" numCol="1" spcCol="1270" anchor="ctr" anchorCtr="0">
          <a:noAutofit/>
        </a:bodyPr>
        <a:lstStyle/>
        <a:p>
          <a:pPr marL="0" lvl="0" indent="0" algn="l" defTabSz="666750">
            <a:lnSpc>
              <a:spcPct val="90000"/>
            </a:lnSpc>
            <a:spcBef>
              <a:spcPct val="0"/>
            </a:spcBef>
            <a:spcAft>
              <a:spcPct val="35000"/>
            </a:spcAft>
            <a:buNone/>
          </a:pPr>
          <a:r>
            <a:rPr lang="en-US" sz="1500" kern="1200"/>
            <a:t>Identify psychological factors that influence health and wellbeing.</a:t>
          </a:r>
        </a:p>
      </dsp:txBody>
      <dsp:txXfrm>
        <a:off x="2042640" y="2718942"/>
        <a:ext cx="8170560" cy="641143"/>
      </dsp:txXfrm>
    </dsp:sp>
    <dsp:sp modelId="{E5F5E949-0E98-4675-9200-6E4B591A9399}">
      <dsp:nvSpPr>
        <dsp:cNvPr id="0" name=""/>
        <dsp:cNvSpPr/>
      </dsp:nvSpPr>
      <dsp:spPr>
        <a:xfrm>
          <a:off x="0" y="2718942"/>
          <a:ext cx="2042640" cy="641143"/>
        </a:xfrm>
        <a:prstGeom prst="rect">
          <a:avLst/>
        </a:prstGeom>
        <a:solidFill>
          <a:schemeClr val="l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090" tIns="63331" rIns="108090" bIns="63331" numCol="1" spcCol="1270" anchor="ctr" anchorCtr="0">
          <a:noAutofit/>
        </a:bodyPr>
        <a:lstStyle/>
        <a:p>
          <a:pPr marL="0" lvl="0" indent="0" algn="ctr" defTabSz="844550">
            <a:lnSpc>
              <a:spcPct val="90000"/>
            </a:lnSpc>
            <a:spcBef>
              <a:spcPct val="0"/>
            </a:spcBef>
            <a:spcAft>
              <a:spcPct val="35000"/>
            </a:spcAft>
            <a:buNone/>
          </a:pPr>
          <a:r>
            <a:rPr lang="en-US" sz="1900" kern="1200"/>
            <a:t>Identify</a:t>
          </a:r>
        </a:p>
      </dsp:txBody>
      <dsp:txXfrm>
        <a:off x="0" y="2718942"/>
        <a:ext cx="2042640" cy="641143"/>
      </dsp:txXfrm>
    </dsp:sp>
    <dsp:sp modelId="{6BA6D870-5276-4DDC-B9FB-A19D9FEC96FF}">
      <dsp:nvSpPr>
        <dsp:cNvPr id="0" name=""/>
        <dsp:cNvSpPr/>
      </dsp:nvSpPr>
      <dsp:spPr>
        <a:xfrm>
          <a:off x="2042640" y="3398554"/>
          <a:ext cx="8170560" cy="641143"/>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532" tIns="162850" rIns="158532" bIns="162850" numCol="1" spcCol="1270" anchor="ctr" anchorCtr="0">
          <a:noAutofit/>
        </a:bodyPr>
        <a:lstStyle/>
        <a:p>
          <a:pPr marL="0" lvl="0" indent="0" algn="l" defTabSz="666750">
            <a:lnSpc>
              <a:spcPct val="90000"/>
            </a:lnSpc>
            <a:spcBef>
              <a:spcPct val="0"/>
            </a:spcBef>
            <a:spcAft>
              <a:spcPct val="35000"/>
            </a:spcAft>
            <a:buNone/>
          </a:pPr>
          <a:r>
            <a:rPr lang="en-US" sz="1500" kern="1200"/>
            <a:t>Recognise how psychological knowledge can improve person-centred care.</a:t>
          </a:r>
        </a:p>
      </dsp:txBody>
      <dsp:txXfrm>
        <a:off x="2042640" y="3398554"/>
        <a:ext cx="8170560" cy="641143"/>
      </dsp:txXfrm>
    </dsp:sp>
    <dsp:sp modelId="{D381B3E1-6CC7-48A0-BBDE-82938468392B}">
      <dsp:nvSpPr>
        <dsp:cNvPr id="0" name=""/>
        <dsp:cNvSpPr/>
      </dsp:nvSpPr>
      <dsp:spPr>
        <a:xfrm>
          <a:off x="0" y="3398554"/>
          <a:ext cx="2042640" cy="641143"/>
        </a:xfrm>
        <a:prstGeom prst="rect">
          <a:avLst/>
        </a:prstGeom>
        <a:solidFill>
          <a:schemeClr val="l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090" tIns="63331" rIns="108090" bIns="63331" numCol="1" spcCol="1270" anchor="ctr" anchorCtr="0">
          <a:noAutofit/>
        </a:bodyPr>
        <a:lstStyle/>
        <a:p>
          <a:pPr marL="0" lvl="0" indent="0" algn="ctr" defTabSz="844550">
            <a:lnSpc>
              <a:spcPct val="90000"/>
            </a:lnSpc>
            <a:spcBef>
              <a:spcPct val="0"/>
            </a:spcBef>
            <a:spcAft>
              <a:spcPct val="35000"/>
            </a:spcAft>
            <a:buNone/>
          </a:pPr>
          <a:r>
            <a:rPr lang="en-US" sz="1900" kern="1200"/>
            <a:t>Recognise</a:t>
          </a:r>
        </a:p>
      </dsp:txBody>
      <dsp:txXfrm>
        <a:off x="0" y="3398554"/>
        <a:ext cx="2042640" cy="641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D4CD3-D211-40EE-A475-6CB074E1A1C7}">
      <dsp:nvSpPr>
        <dsp:cNvPr id="0" name=""/>
        <dsp:cNvSpPr/>
      </dsp:nvSpPr>
      <dsp:spPr>
        <a:xfrm>
          <a:off x="0" y="48330"/>
          <a:ext cx="6668792" cy="107406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Last week you were asked to review one of the five perspectives. </a:t>
          </a:r>
        </a:p>
      </dsp:txBody>
      <dsp:txXfrm>
        <a:off x="52431" y="100761"/>
        <a:ext cx="6563930" cy="969198"/>
      </dsp:txXfrm>
    </dsp:sp>
    <dsp:sp modelId="{D0D2A694-7903-4315-91B6-E55329629272}">
      <dsp:nvSpPr>
        <dsp:cNvPr id="0" name=""/>
        <dsp:cNvSpPr/>
      </dsp:nvSpPr>
      <dsp:spPr>
        <a:xfrm>
          <a:off x="0" y="1200150"/>
          <a:ext cx="6668792" cy="1074060"/>
        </a:xfrm>
        <a:prstGeom prst="roundRect">
          <a:avLst/>
        </a:prstGeom>
        <a:solidFill>
          <a:schemeClr val="accent2">
            <a:hueOff val="-1520001"/>
            <a:satOff val="-4286"/>
            <a:lumOff val="-181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First a test: </a:t>
          </a:r>
        </a:p>
      </dsp:txBody>
      <dsp:txXfrm>
        <a:off x="52431" y="1252581"/>
        <a:ext cx="6563930" cy="969198"/>
      </dsp:txXfrm>
    </dsp:sp>
    <dsp:sp modelId="{8C0B4215-5C9A-4D02-923A-42E735C2E96A}">
      <dsp:nvSpPr>
        <dsp:cNvPr id="0" name=""/>
        <dsp:cNvSpPr/>
      </dsp:nvSpPr>
      <dsp:spPr>
        <a:xfrm>
          <a:off x="0" y="2351970"/>
          <a:ext cx="6668792" cy="1074060"/>
        </a:xfrm>
        <a:prstGeom prst="roundRect">
          <a:avLst/>
        </a:prstGeom>
        <a:solidFill>
          <a:schemeClr val="accent2">
            <a:hueOff val="-3040001"/>
            <a:satOff val="-8572"/>
            <a:lumOff val="-362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What is psychology? </a:t>
          </a:r>
        </a:p>
      </dsp:txBody>
      <dsp:txXfrm>
        <a:off x="52431" y="2404401"/>
        <a:ext cx="6563930" cy="969198"/>
      </dsp:txXfrm>
    </dsp:sp>
    <dsp:sp modelId="{28521A78-42F1-4BD8-A003-F68066AC4267}">
      <dsp:nvSpPr>
        <dsp:cNvPr id="0" name=""/>
        <dsp:cNvSpPr/>
      </dsp:nvSpPr>
      <dsp:spPr>
        <a:xfrm>
          <a:off x="0" y="3503790"/>
          <a:ext cx="6668792" cy="1074060"/>
        </a:xfrm>
        <a:prstGeom prst="roundRect">
          <a:avLst/>
        </a:prstGeom>
        <a:solidFill>
          <a:schemeClr val="accent2">
            <a:hueOff val="-4560002"/>
            <a:satOff val="-12858"/>
            <a:lumOff val="-544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Name two psychological perspectives.</a:t>
          </a:r>
        </a:p>
      </dsp:txBody>
      <dsp:txXfrm>
        <a:off x="52431" y="3556221"/>
        <a:ext cx="6563930" cy="969198"/>
      </dsp:txXfrm>
    </dsp:sp>
    <dsp:sp modelId="{6D25D136-9C36-48E1-82CC-91565F544CD9}">
      <dsp:nvSpPr>
        <dsp:cNvPr id="0" name=""/>
        <dsp:cNvSpPr/>
      </dsp:nvSpPr>
      <dsp:spPr>
        <a:xfrm>
          <a:off x="0" y="4655610"/>
          <a:ext cx="6668792" cy="107406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How can psychology improve our practice?</a:t>
          </a:r>
        </a:p>
      </dsp:txBody>
      <dsp:txXfrm>
        <a:off x="52431" y="4708041"/>
        <a:ext cx="6563930"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B5AEE-C1A6-42EA-A415-FE816791926A}">
      <dsp:nvSpPr>
        <dsp:cNvPr id="0" name=""/>
        <dsp:cNvSpPr/>
      </dsp:nvSpPr>
      <dsp:spPr>
        <a:xfrm>
          <a:off x="0" y="2398"/>
          <a:ext cx="6668792" cy="12154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72F60-78DD-4E0D-AD94-24E1F7022659}">
      <dsp:nvSpPr>
        <dsp:cNvPr id="0" name=""/>
        <dsp:cNvSpPr/>
      </dsp:nvSpPr>
      <dsp:spPr>
        <a:xfrm>
          <a:off x="367661" y="275865"/>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EF3D83-7F02-4DEE-BBA5-3A8597E05EDF}">
      <dsp:nvSpPr>
        <dsp:cNvPr id="0" name=""/>
        <dsp:cNvSpPr/>
      </dsp:nvSpPr>
      <dsp:spPr>
        <a:xfrm>
          <a:off x="1403800" y="2398"/>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33450">
            <a:lnSpc>
              <a:spcPct val="90000"/>
            </a:lnSpc>
            <a:spcBef>
              <a:spcPct val="0"/>
            </a:spcBef>
            <a:spcAft>
              <a:spcPct val="35000"/>
            </a:spcAft>
            <a:buNone/>
          </a:pPr>
          <a:r>
            <a:rPr lang="en-US" sz="2100" kern="1200"/>
            <a:t>You have been diagnosed with a long-term health condition and informed you may need ongoing care and support.</a:t>
          </a:r>
        </a:p>
      </dsp:txBody>
      <dsp:txXfrm>
        <a:off x="1403800" y="2398"/>
        <a:ext cx="5264991" cy="1215411"/>
      </dsp:txXfrm>
    </dsp:sp>
    <dsp:sp modelId="{A76164A5-D620-4966-BAF8-FCEEE7AE26C4}">
      <dsp:nvSpPr>
        <dsp:cNvPr id="0" name=""/>
        <dsp:cNvSpPr/>
      </dsp:nvSpPr>
      <dsp:spPr>
        <a:xfrm>
          <a:off x="0" y="1521662"/>
          <a:ext cx="6668792" cy="12154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FCF5F-584E-4A7F-9689-489F2CC1C07F}">
      <dsp:nvSpPr>
        <dsp:cNvPr id="0" name=""/>
        <dsp:cNvSpPr/>
      </dsp:nvSpPr>
      <dsp:spPr>
        <a:xfrm>
          <a:off x="367661" y="1795129"/>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2E51D0-5F3C-4FA0-A7A2-BC991B8597CD}">
      <dsp:nvSpPr>
        <dsp:cNvPr id="0" name=""/>
        <dsp:cNvSpPr/>
      </dsp:nvSpPr>
      <dsp:spPr>
        <a:xfrm>
          <a:off x="1403800" y="1521662"/>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33450">
            <a:lnSpc>
              <a:spcPct val="90000"/>
            </a:lnSpc>
            <a:spcBef>
              <a:spcPct val="0"/>
            </a:spcBef>
            <a:spcAft>
              <a:spcPct val="35000"/>
            </a:spcAft>
            <a:buNone/>
          </a:pPr>
          <a:r>
            <a:rPr lang="en-US" sz="2100" kern="1200"/>
            <a:t>What emotions might you experience?</a:t>
          </a:r>
        </a:p>
      </dsp:txBody>
      <dsp:txXfrm>
        <a:off x="1403800" y="1521662"/>
        <a:ext cx="5264991" cy="1215411"/>
      </dsp:txXfrm>
    </dsp:sp>
    <dsp:sp modelId="{18DDC3D8-485B-4E64-9BB5-8C7DB8A4950F}">
      <dsp:nvSpPr>
        <dsp:cNvPr id="0" name=""/>
        <dsp:cNvSpPr/>
      </dsp:nvSpPr>
      <dsp:spPr>
        <a:xfrm>
          <a:off x="0" y="3040926"/>
          <a:ext cx="6668792" cy="12154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93198-0208-4DBF-909E-4AF8465B50DA}">
      <dsp:nvSpPr>
        <dsp:cNvPr id="0" name=""/>
        <dsp:cNvSpPr/>
      </dsp:nvSpPr>
      <dsp:spPr>
        <a:xfrm>
          <a:off x="367661" y="3314393"/>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7DBED3-2257-40E0-93BD-61F6F01CF714}">
      <dsp:nvSpPr>
        <dsp:cNvPr id="0" name=""/>
        <dsp:cNvSpPr/>
      </dsp:nvSpPr>
      <dsp:spPr>
        <a:xfrm>
          <a:off x="1403800" y="3040926"/>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33450">
            <a:lnSpc>
              <a:spcPct val="90000"/>
            </a:lnSpc>
            <a:spcBef>
              <a:spcPct val="0"/>
            </a:spcBef>
            <a:spcAft>
              <a:spcPct val="35000"/>
            </a:spcAft>
            <a:buNone/>
          </a:pPr>
          <a:r>
            <a:rPr lang="en-US" sz="2100" kern="1200"/>
            <a:t>Would everyone react the same way?</a:t>
          </a:r>
        </a:p>
      </dsp:txBody>
      <dsp:txXfrm>
        <a:off x="1403800" y="3040926"/>
        <a:ext cx="5264991" cy="1215411"/>
      </dsp:txXfrm>
    </dsp:sp>
    <dsp:sp modelId="{5E9407D3-FBF1-4589-AE76-25FC8F368840}">
      <dsp:nvSpPr>
        <dsp:cNvPr id="0" name=""/>
        <dsp:cNvSpPr/>
      </dsp:nvSpPr>
      <dsp:spPr>
        <a:xfrm>
          <a:off x="0" y="4560190"/>
          <a:ext cx="6668792" cy="12154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12658-46A3-4F75-B912-42F72FB7AEC4}">
      <dsp:nvSpPr>
        <dsp:cNvPr id="0" name=""/>
        <dsp:cNvSpPr/>
      </dsp:nvSpPr>
      <dsp:spPr>
        <a:xfrm>
          <a:off x="367661" y="4833658"/>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47EAD2-B86F-4442-86D8-441C299650E6}">
      <dsp:nvSpPr>
        <dsp:cNvPr id="0" name=""/>
        <dsp:cNvSpPr/>
      </dsp:nvSpPr>
      <dsp:spPr>
        <a:xfrm>
          <a:off x="1403800" y="4560190"/>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33450">
            <a:lnSpc>
              <a:spcPct val="90000"/>
            </a:lnSpc>
            <a:spcBef>
              <a:spcPct val="0"/>
            </a:spcBef>
            <a:spcAft>
              <a:spcPct val="35000"/>
            </a:spcAft>
            <a:buNone/>
          </a:pPr>
          <a:r>
            <a:rPr lang="en-US" sz="2100" kern="1200"/>
            <a:t>Why might reactions differ?</a:t>
          </a:r>
        </a:p>
      </dsp:txBody>
      <dsp:txXfrm>
        <a:off x="1403800" y="4560190"/>
        <a:ext cx="5264991" cy="12154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D0318-BA3D-472A-A074-895DB45A508E}">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12C0444-84D0-4F4D-A393-EE57DAE2E4BC}">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Emotions are often associated with feelings and moods, but all three terms are not interchangeable.</a:t>
          </a:r>
        </a:p>
      </dsp:txBody>
      <dsp:txXfrm>
        <a:off x="0" y="0"/>
        <a:ext cx="6668792" cy="1444500"/>
      </dsp:txXfrm>
    </dsp:sp>
    <dsp:sp modelId="{BF541D8A-F052-413E-91F5-3CB635D3DD18}">
      <dsp:nvSpPr>
        <dsp:cNvPr id="0" name=""/>
        <dsp:cNvSpPr/>
      </dsp:nvSpPr>
      <dsp:spPr>
        <a:xfrm>
          <a:off x="0" y="1444500"/>
          <a:ext cx="6668792" cy="0"/>
        </a:xfrm>
        <a:prstGeom prst="line">
          <a:avLst/>
        </a:prstGeom>
        <a:solidFill>
          <a:schemeClr val="accent2">
            <a:hueOff val="-2026668"/>
            <a:satOff val="-5715"/>
            <a:lumOff val="-2418"/>
            <a:alphaOff val="0"/>
          </a:schemeClr>
        </a:solidFill>
        <a:ln w="9525" cap="flat" cmpd="sng" algn="ctr">
          <a:solidFill>
            <a:schemeClr val="accent2">
              <a:hueOff val="-2026668"/>
              <a:satOff val="-5715"/>
              <a:lumOff val="-24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F31041C-036B-4CE1-964D-7B8C47A1F7BF}">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APA (2022) defines emotion as a complex reaction pattern, involving experiential, behavioral and physiological elements.</a:t>
          </a:r>
        </a:p>
      </dsp:txBody>
      <dsp:txXfrm>
        <a:off x="0" y="1444500"/>
        <a:ext cx="6668792" cy="1444500"/>
      </dsp:txXfrm>
    </dsp:sp>
    <dsp:sp modelId="{F5DBD946-B873-48BE-A215-AA9B16189801}">
      <dsp:nvSpPr>
        <dsp:cNvPr id="0" name=""/>
        <dsp:cNvSpPr/>
      </dsp:nvSpPr>
      <dsp:spPr>
        <a:xfrm>
          <a:off x="0" y="2889000"/>
          <a:ext cx="6668792" cy="0"/>
        </a:xfrm>
        <a:prstGeom prst="line">
          <a:avLst/>
        </a:prstGeom>
        <a:solidFill>
          <a:schemeClr val="accent2">
            <a:hueOff val="-4053335"/>
            <a:satOff val="-11429"/>
            <a:lumOff val="-4837"/>
            <a:alphaOff val="0"/>
          </a:schemeClr>
        </a:solidFill>
        <a:ln w="9525" cap="flat" cmpd="sng" algn="ctr">
          <a:solidFill>
            <a:schemeClr val="accent2">
              <a:hueOff val="-4053335"/>
              <a:satOff val="-11429"/>
              <a:lumOff val="-48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9FF2ECA-9C63-4A86-A15D-8A76277F69FD}">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Emotions are how individuals deal with matters or situations they find personally significant. </a:t>
          </a:r>
        </a:p>
      </dsp:txBody>
      <dsp:txXfrm>
        <a:off x="0" y="2889000"/>
        <a:ext cx="6668792" cy="1444500"/>
      </dsp:txXfrm>
    </dsp:sp>
    <dsp:sp modelId="{D32BCA45-A915-4A18-BA0B-7937F446619C}">
      <dsp:nvSpPr>
        <dsp:cNvPr id="0" name=""/>
        <dsp:cNvSpPr/>
      </dsp:nvSpPr>
      <dsp:spPr>
        <a:xfrm>
          <a:off x="0" y="4333500"/>
          <a:ext cx="6668792" cy="0"/>
        </a:xfrm>
        <a:prstGeom prst="line">
          <a:avLst/>
        </a:prstGeom>
        <a:solidFill>
          <a:schemeClr val="accent2">
            <a:hueOff val="-6080002"/>
            <a:satOff val="-17144"/>
            <a:lumOff val="-7255"/>
            <a:alphaOff val="0"/>
          </a:schemeClr>
        </a:solidFill>
        <a:ln w="9525" cap="flat" cmpd="sng" algn="ctr">
          <a:solidFill>
            <a:schemeClr val="accent2">
              <a:hueOff val="-6080002"/>
              <a:satOff val="-17144"/>
              <a:lumOff val="-7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37E1AA7-A9E3-4923-B23D-23ADD25FC8B2}">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Emotional experiences have three components: a subjective experience, a physiological response and a behavioral or expressive response.</a:t>
          </a:r>
        </a:p>
      </dsp:txBody>
      <dsp:txXfrm>
        <a:off x="0" y="4333500"/>
        <a:ext cx="6668792" cy="1444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55B79-35FF-4DDC-AC83-D912950BBC9F}">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0044397-4818-4A5A-A448-665AE57312DE}">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behavioral response aspect of the emotional response is the actual expression of the emotion. </a:t>
          </a:r>
        </a:p>
      </dsp:txBody>
      <dsp:txXfrm>
        <a:off x="0" y="0"/>
        <a:ext cx="6668792" cy="1444500"/>
      </dsp:txXfrm>
    </dsp:sp>
    <dsp:sp modelId="{7930EECF-67B1-4463-A4AF-025538E66944}">
      <dsp:nvSpPr>
        <dsp:cNvPr id="0" name=""/>
        <dsp:cNvSpPr/>
      </dsp:nvSpPr>
      <dsp:spPr>
        <a:xfrm>
          <a:off x="0" y="1444500"/>
          <a:ext cx="6668792" cy="0"/>
        </a:xfrm>
        <a:prstGeom prst="line">
          <a:avLst/>
        </a:prstGeom>
        <a:solidFill>
          <a:schemeClr val="accent2">
            <a:hueOff val="-2026668"/>
            <a:satOff val="-5715"/>
            <a:lumOff val="-2418"/>
            <a:alphaOff val="0"/>
          </a:schemeClr>
        </a:solidFill>
        <a:ln w="9525" cap="flat" cmpd="sng" algn="ctr">
          <a:solidFill>
            <a:schemeClr val="accent2">
              <a:hueOff val="-2026668"/>
              <a:satOff val="-5715"/>
              <a:lumOff val="-24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3192FAF-A9B5-4E06-B1D1-23DED00564BB}">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Behavioral responses can include a smile, a grimace, a laugh or a sigh, along with many other reactions depending on societal norms and personality.</a:t>
          </a:r>
        </a:p>
      </dsp:txBody>
      <dsp:txXfrm>
        <a:off x="0" y="1444500"/>
        <a:ext cx="6668792" cy="1444500"/>
      </dsp:txXfrm>
    </dsp:sp>
    <dsp:sp modelId="{6852688C-2610-4D58-9081-D02BE6E833C7}">
      <dsp:nvSpPr>
        <dsp:cNvPr id="0" name=""/>
        <dsp:cNvSpPr/>
      </dsp:nvSpPr>
      <dsp:spPr>
        <a:xfrm>
          <a:off x="0" y="2889000"/>
          <a:ext cx="6668792" cy="0"/>
        </a:xfrm>
        <a:prstGeom prst="line">
          <a:avLst/>
        </a:prstGeom>
        <a:solidFill>
          <a:schemeClr val="accent2">
            <a:hueOff val="-4053335"/>
            <a:satOff val="-11429"/>
            <a:lumOff val="-4837"/>
            <a:alphaOff val="0"/>
          </a:schemeClr>
        </a:solidFill>
        <a:ln w="9525" cap="flat" cmpd="sng" algn="ctr">
          <a:solidFill>
            <a:schemeClr val="accent2">
              <a:hueOff val="-4053335"/>
              <a:satOff val="-11429"/>
              <a:lumOff val="-48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015DBF3-CB59-45C0-980E-44CF46322043}">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Sociocultural norms and individual upbringings play a role in our behavioral responses, e.g. showing love. </a:t>
          </a:r>
        </a:p>
      </dsp:txBody>
      <dsp:txXfrm>
        <a:off x="0" y="2889000"/>
        <a:ext cx="6668792" cy="1444500"/>
      </dsp:txXfrm>
    </dsp:sp>
    <dsp:sp modelId="{0B97762F-492A-4A6F-A2EC-BA0DB9C63099}">
      <dsp:nvSpPr>
        <dsp:cNvPr id="0" name=""/>
        <dsp:cNvSpPr/>
      </dsp:nvSpPr>
      <dsp:spPr>
        <a:xfrm>
          <a:off x="0" y="4333500"/>
          <a:ext cx="6668792" cy="0"/>
        </a:xfrm>
        <a:prstGeom prst="line">
          <a:avLst/>
        </a:prstGeom>
        <a:solidFill>
          <a:schemeClr val="accent2">
            <a:hueOff val="-6080002"/>
            <a:satOff val="-17144"/>
            <a:lumOff val="-7255"/>
            <a:alphaOff val="0"/>
          </a:schemeClr>
        </a:solidFill>
        <a:ln w="9525" cap="flat" cmpd="sng" algn="ctr">
          <a:solidFill>
            <a:schemeClr val="accent2">
              <a:hueOff val="-6080002"/>
              <a:satOff val="-17144"/>
              <a:lumOff val="-7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97C2D65-FEE1-4E42-9D27-F788BA3F3DF6}">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Gross and Levenson (1997) found that suppressing emotional behavioural responses has negative effects on health.</a:t>
          </a:r>
        </a:p>
      </dsp:txBody>
      <dsp:txXfrm>
        <a:off x="0" y="4333500"/>
        <a:ext cx="6668792" cy="1444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AAC3-E908-4483-BC25-F7133CB271F8}">
      <dsp:nvSpPr>
        <dsp:cNvPr id="0" name=""/>
        <dsp:cNvSpPr/>
      </dsp:nvSpPr>
      <dsp:spPr>
        <a:xfrm>
          <a:off x="0" y="469169"/>
          <a:ext cx="6668792" cy="91494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Recent research suggests there may only be four categories (Jack, Garrod and Schyns, 2014)</a:t>
          </a:r>
        </a:p>
      </dsp:txBody>
      <dsp:txXfrm>
        <a:off x="44664" y="513833"/>
        <a:ext cx="6579464" cy="825612"/>
      </dsp:txXfrm>
    </dsp:sp>
    <dsp:sp modelId="{F16AF78F-C063-4D1A-B3C1-19C1DC3D1AC6}">
      <dsp:nvSpPr>
        <dsp:cNvPr id="0" name=""/>
        <dsp:cNvSpPr/>
      </dsp:nvSpPr>
      <dsp:spPr>
        <a:xfrm>
          <a:off x="0" y="1450349"/>
          <a:ext cx="6668792" cy="914940"/>
        </a:xfrm>
        <a:prstGeom prst="roundRect">
          <a:avLst/>
        </a:prstGeom>
        <a:solidFill>
          <a:schemeClr val="accent2">
            <a:hueOff val="-1520001"/>
            <a:satOff val="-4286"/>
            <a:lumOff val="-181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Happy</a:t>
          </a:r>
        </a:p>
      </dsp:txBody>
      <dsp:txXfrm>
        <a:off x="44664" y="1495013"/>
        <a:ext cx="6579464" cy="825612"/>
      </dsp:txXfrm>
    </dsp:sp>
    <dsp:sp modelId="{36EA4270-611B-4C7A-BED8-BFEC8E05F108}">
      <dsp:nvSpPr>
        <dsp:cNvPr id="0" name=""/>
        <dsp:cNvSpPr/>
      </dsp:nvSpPr>
      <dsp:spPr>
        <a:xfrm>
          <a:off x="0" y="2431529"/>
          <a:ext cx="6668792" cy="914940"/>
        </a:xfrm>
        <a:prstGeom prst="roundRect">
          <a:avLst/>
        </a:prstGeom>
        <a:solidFill>
          <a:schemeClr val="accent2">
            <a:hueOff val="-3040001"/>
            <a:satOff val="-8572"/>
            <a:lumOff val="-362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Sad  </a:t>
          </a:r>
        </a:p>
      </dsp:txBody>
      <dsp:txXfrm>
        <a:off x="44664" y="2476193"/>
        <a:ext cx="6579464" cy="825612"/>
      </dsp:txXfrm>
    </dsp:sp>
    <dsp:sp modelId="{72DCCB95-DFB3-4F01-B060-73DBEF03F32B}">
      <dsp:nvSpPr>
        <dsp:cNvPr id="0" name=""/>
        <dsp:cNvSpPr/>
      </dsp:nvSpPr>
      <dsp:spPr>
        <a:xfrm>
          <a:off x="0" y="3412710"/>
          <a:ext cx="6668792" cy="914940"/>
        </a:xfrm>
        <a:prstGeom prst="roundRect">
          <a:avLst/>
        </a:prstGeom>
        <a:solidFill>
          <a:schemeClr val="accent2">
            <a:hueOff val="-4560002"/>
            <a:satOff val="-12858"/>
            <a:lumOff val="-544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Fear/surprise (i.e., fast-approaching danger)</a:t>
          </a:r>
        </a:p>
      </dsp:txBody>
      <dsp:txXfrm>
        <a:off x="44664" y="3457374"/>
        <a:ext cx="6579464" cy="825612"/>
      </dsp:txXfrm>
    </dsp:sp>
    <dsp:sp modelId="{E4994239-C405-43D2-A592-5A806D34CE95}">
      <dsp:nvSpPr>
        <dsp:cNvPr id="0" name=""/>
        <dsp:cNvSpPr/>
      </dsp:nvSpPr>
      <dsp:spPr>
        <a:xfrm>
          <a:off x="0" y="4393890"/>
          <a:ext cx="6668792" cy="91494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Disgust/anger (i.e., stationary danger)</a:t>
          </a:r>
        </a:p>
      </dsp:txBody>
      <dsp:txXfrm>
        <a:off x="44664" y="4438554"/>
        <a:ext cx="6579464" cy="8256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ECCAE-C0AF-46C2-A759-7AB850953ACC}">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37BA409-6CA5-43F5-B54C-3F5053B60386}">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James-Lange Theory</a:t>
          </a:r>
        </a:p>
      </dsp:txBody>
      <dsp:txXfrm>
        <a:off x="0" y="0"/>
        <a:ext cx="6668792" cy="1444500"/>
      </dsp:txXfrm>
    </dsp:sp>
    <dsp:sp modelId="{F195678C-C8E0-4CB4-8DBC-E1B6E06FC675}">
      <dsp:nvSpPr>
        <dsp:cNvPr id="0" name=""/>
        <dsp:cNvSpPr/>
      </dsp:nvSpPr>
      <dsp:spPr>
        <a:xfrm>
          <a:off x="0" y="1444500"/>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A8147C1-5941-4A2E-97CC-3B86433AC73B}">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Facial Feedback Hypothesis</a:t>
          </a:r>
        </a:p>
      </dsp:txBody>
      <dsp:txXfrm>
        <a:off x="0" y="1444500"/>
        <a:ext cx="6668792" cy="1444500"/>
      </dsp:txXfrm>
    </dsp:sp>
    <dsp:sp modelId="{6C1A45CB-1765-4787-9376-1025BDD45034}">
      <dsp:nvSpPr>
        <dsp:cNvPr id="0" name=""/>
        <dsp:cNvSpPr/>
      </dsp:nvSpPr>
      <dsp:spPr>
        <a:xfrm>
          <a:off x="0" y="2889000"/>
          <a:ext cx="6668792"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CC9EF7A-C1C2-4A5E-876D-1F53AA151D25}">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Cannon-Bard Theory</a:t>
          </a:r>
        </a:p>
      </dsp:txBody>
      <dsp:txXfrm>
        <a:off x="0" y="2889000"/>
        <a:ext cx="6668792" cy="1444500"/>
      </dsp:txXfrm>
    </dsp:sp>
    <dsp:sp modelId="{9C774B68-E8A9-4C3B-A9FE-42EFFB92010F}">
      <dsp:nvSpPr>
        <dsp:cNvPr id="0" name=""/>
        <dsp:cNvSpPr/>
      </dsp:nvSpPr>
      <dsp:spPr>
        <a:xfrm>
          <a:off x="0" y="4333500"/>
          <a:ext cx="6668792"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162A93F-5224-4171-BEF0-108786BB26D3}">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Cognitive Appraisal Theory</a:t>
          </a:r>
        </a:p>
      </dsp:txBody>
      <dsp:txXfrm>
        <a:off x="0" y="4333500"/>
        <a:ext cx="6668792" cy="1444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871A2-C0CB-4B89-8997-B79E1899C0E9}">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BA21197-D9A6-496D-A61B-041016784210}">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James-Lange theory of emotion proposes that physical changes in the body occur before experiencing the associated emotion. </a:t>
          </a:r>
        </a:p>
      </dsp:txBody>
      <dsp:txXfrm>
        <a:off x="0" y="0"/>
        <a:ext cx="6668792" cy="1444500"/>
      </dsp:txXfrm>
    </dsp:sp>
    <dsp:sp modelId="{40353A73-E854-4A42-9E43-84BA3BB2784C}">
      <dsp:nvSpPr>
        <dsp:cNvPr id="0" name=""/>
        <dsp:cNvSpPr/>
      </dsp:nvSpPr>
      <dsp:spPr>
        <a:xfrm>
          <a:off x="0" y="1444500"/>
          <a:ext cx="6668792" cy="0"/>
        </a:xfrm>
        <a:prstGeom prst="line">
          <a:avLst/>
        </a:prstGeom>
        <a:solidFill>
          <a:schemeClr val="accent2">
            <a:hueOff val="-2026668"/>
            <a:satOff val="-5715"/>
            <a:lumOff val="-2418"/>
            <a:alphaOff val="0"/>
          </a:schemeClr>
        </a:solidFill>
        <a:ln w="9525" cap="flat" cmpd="sng" algn="ctr">
          <a:solidFill>
            <a:schemeClr val="accent2">
              <a:hueOff val="-2026668"/>
              <a:satOff val="-5715"/>
              <a:lumOff val="-24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FC78850-357F-40D8-A9D9-6713BA9C4613}">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Essentially, emotions arise from interpreting your physical sensations. </a:t>
          </a:r>
        </a:p>
      </dsp:txBody>
      <dsp:txXfrm>
        <a:off x="0" y="1444500"/>
        <a:ext cx="6668792" cy="1444500"/>
      </dsp:txXfrm>
    </dsp:sp>
    <dsp:sp modelId="{6F32412E-0316-40E2-BAAD-5C8A89620F5E}">
      <dsp:nvSpPr>
        <dsp:cNvPr id="0" name=""/>
        <dsp:cNvSpPr/>
      </dsp:nvSpPr>
      <dsp:spPr>
        <a:xfrm>
          <a:off x="0" y="2889000"/>
          <a:ext cx="6668792" cy="0"/>
        </a:xfrm>
        <a:prstGeom prst="line">
          <a:avLst/>
        </a:prstGeom>
        <a:solidFill>
          <a:schemeClr val="accent2">
            <a:hueOff val="-4053335"/>
            <a:satOff val="-11429"/>
            <a:lumOff val="-4837"/>
            <a:alphaOff val="0"/>
          </a:schemeClr>
        </a:solidFill>
        <a:ln w="9525" cap="flat" cmpd="sng" algn="ctr">
          <a:solidFill>
            <a:schemeClr val="accent2">
              <a:hueOff val="-4053335"/>
              <a:satOff val="-11429"/>
              <a:lumOff val="-48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A49B591-495C-412C-8DDE-BD1E91A0BAD6}">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For example, if your heart beats wildly, you might conclude that you are afraid.</a:t>
          </a:r>
        </a:p>
      </dsp:txBody>
      <dsp:txXfrm>
        <a:off x="0" y="2889000"/>
        <a:ext cx="6668792" cy="1444500"/>
      </dsp:txXfrm>
    </dsp:sp>
    <dsp:sp modelId="{E448046A-7C7F-4847-8B25-F3B925276B84}">
      <dsp:nvSpPr>
        <dsp:cNvPr id="0" name=""/>
        <dsp:cNvSpPr/>
      </dsp:nvSpPr>
      <dsp:spPr>
        <a:xfrm>
          <a:off x="0" y="4333500"/>
          <a:ext cx="6668792" cy="0"/>
        </a:xfrm>
        <a:prstGeom prst="line">
          <a:avLst/>
        </a:prstGeom>
        <a:solidFill>
          <a:schemeClr val="accent2">
            <a:hueOff val="-6080002"/>
            <a:satOff val="-17144"/>
            <a:lumOff val="-7255"/>
            <a:alphaOff val="0"/>
          </a:schemeClr>
        </a:solidFill>
        <a:ln w="9525" cap="flat" cmpd="sng" algn="ctr">
          <a:solidFill>
            <a:schemeClr val="accent2">
              <a:hueOff val="-6080002"/>
              <a:satOff val="-17144"/>
              <a:lumOff val="-7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34B09AD-9690-4E48-AE18-56BD4B934584}">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(James, 1884; Lange, 1885)</a:t>
          </a:r>
        </a:p>
      </dsp:txBody>
      <dsp:txXfrm>
        <a:off x="0" y="4333500"/>
        <a:ext cx="6668792" cy="1444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BDE10-2A6D-463E-BB76-F0B53740F28E}">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DA9ADC9-7FA7-4968-B378-45A31110E008}">
      <dsp:nvSpPr>
        <dsp:cNvPr id="0" name=""/>
        <dsp:cNvSpPr/>
      </dsp:nvSpPr>
      <dsp:spPr>
        <a:xfrm>
          <a:off x="0" y="0"/>
          <a:ext cx="6668792"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According to both James and Lange, physiological responses should be necessary to truly experience emotion.﻿</a:t>
          </a:r>
        </a:p>
      </dsp:txBody>
      <dsp:txXfrm>
        <a:off x="0" y="0"/>
        <a:ext cx="6668792" cy="2889000"/>
      </dsp:txXfrm>
    </dsp:sp>
    <dsp:sp modelId="{AA63DBB0-9978-4F4A-8C29-98FA8F349EE3}">
      <dsp:nvSpPr>
        <dsp:cNvPr id="0" name=""/>
        <dsp:cNvSpPr/>
      </dsp:nvSpPr>
      <dsp:spPr>
        <a:xfrm>
          <a:off x="0" y="2889000"/>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835FD3A-F21D-4FD2-BC10-1A59536F6AB7}">
      <dsp:nvSpPr>
        <dsp:cNvPr id="0" name=""/>
        <dsp:cNvSpPr/>
      </dsp:nvSpPr>
      <dsp:spPr>
        <a:xfrm>
          <a:off x="0" y="2889000"/>
          <a:ext cx="6668792"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However, researchers discovered that even those with muscle paralysis and lack of sensation were able to still feel emotions such as joy, fear, and anger (Söderkvist, Ohlén and Dimberg, 2018).</a:t>
          </a:r>
        </a:p>
      </dsp:txBody>
      <dsp:txXfrm>
        <a:off x="0" y="2889000"/>
        <a:ext cx="6668792" cy="2889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B5638-9746-4F2F-A18D-A80E0D11B680}">
      <dsp:nvSpPr>
        <dsp:cNvPr id="0" name=""/>
        <dsp:cNvSpPr/>
      </dsp:nvSpPr>
      <dsp:spPr>
        <a:xfrm>
          <a:off x="0" y="901980"/>
          <a:ext cx="6668792" cy="911430"/>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Intuitive appeal</a:t>
          </a:r>
        </a:p>
      </dsp:txBody>
      <dsp:txXfrm>
        <a:off x="44492" y="946472"/>
        <a:ext cx="6579808" cy="822446"/>
      </dsp:txXfrm>
    </dsp:sp>
    <dsp:sp modelId="{282EEA60-7BC7-4183-809A-FECB33686462}">
      <dsp:nvSpPr>
        <dsp:cNvPr id="0" name=""/>
        <dsp:cNvSpPr/>
      </dsp:nvSpPr>
      <dsp:spPr>
        <a:xfrm>
          <a:off x="0" y="1922849"/>
          <a:ext cx="6668792" cy="911430"/>
        </a:xfrm>
        <a:prstGeom prst="roundRect">
          <a:avLst/>
        </a:prstGeom>
        <a:solidFill>
          <a:schemeClr val="accent5">
            <a:hueOff val="-16683"/>
            <a:satOff val="-11186"/>
            <a:lumOff val="300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Support from large studies</a:t>
          </a:r>
        </a:p>
      </dsp:txBody>
      <dsp:txXfrm>
        <a:off x="44492" y="1967341"/>
        <a:ext cx="6579808" cy="822446"/>
      </dsp:txXfrm>
    </dsp:sp>
    <dsp:sp modelId="{CF0DCBB5-946B-4A63-9FA6-B548559B2B7B}">
      <dsp:nvSpPr>
        <dsp:cNvPr id="0" name=""/>
        <dsp:cNvSpPr/>
      </dsp:nvSpPr>
      <dsp:spPr>
        <a:xfrm>
          <a:off x="0" y="2943720"/>
          <a:ext cx="6668792" cy="911430"/>
        </a:xfrm>
        <a:prstGeom prst="roundRect">
          <a:avLst/>
        </a:prstGeom>
        <a:solidFill>
          <a:schemeClr val="accent5">
            <a:hueOff val="-33366"/>
            <a:satOff val="-22372"/>
            <a:lumOff val="601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Practical clinical applications</a:t>
          </a:r>
        </a:p>
      </dsp:txBody>
      <dsp:txXfrm>
        <a:off x="44492" y="2988212"/>
        <a:ext cx="6579808" cy="822446"/>
      </dsp:txXfrm>
    </dsp:sp>
    <dsp:sp modelId="{991F0DBF-A247-4DB1-9FAA-4F11B5C6F583}">
      <dsp:nvSpPr>
        <dsp:cNvPr id="0" name=""/>
        <dsp:cNvSpPr/>
      </dsp:nvSpPr>
      <dsp:spPr>
        <a:xfrm>
          <a:off x="0" y="3964590"/>
          <a:ext cx="6668792" cy="911430"/>
        </a:xfrm>
        <a:prstGeom prst="roundRect">
          <a:avLst/>
        </a:prstGeom>
        <a:solidFill>
          <a:schemeClr val="accent5">
            <a:hueOff val="-50049"/>
            <a:satOff val="-33558"/>
            <a:lumOff val="9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Mind-body connection</a:t>
          </a:r>
        </a:p>
      </dsp:txBody>
      <dsp:txXfrm>
        <a:off x="44492" y="4009082"/>
        <a:ext cx="6579808" cy="8224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643A1-A265-41A3-B8E3-CE91A2B7E3EF}">
      <dsp:nvSpPr>
        <dsp:cNvPr id="0" name=""/>
        <dsp:cNvSpPr/>
      </dsp:nvSpPr>
      <dsp:spPr>
        <a:xfrm>
          <a:off x="0" y="40809"/>
          <a:ext cx="6668792" cy="1350655"/>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Small effect sizes</a:t>
          </a:r>
        </a:p>
      </dsp:txBody>
      <dsp:txXfrm>
        <a:off x="65934" y="106743"/>
        <a:ext cx="6536924" cy="1218787"/>
      </dsp:txXfrm>
    </dsp:sp>
    <dsp:sp modelId="{7D2177B7-7852-4614-B96B-FE821CFB65C4}">
      <dsp:nvSpPr>
        <dsp:cNvPr id="0" name=""/>
        <dsp:cNvSpPr/>
      </dsp:nvSpPr>
      <dsp:spPr>
        <a:xfrm>
          <a:off x="0" y="1489384"/>
          <a:ext cx="6668792" cy="1350655"/>
        </a:xfrm>
        <a:prstGeom prst="roundRect">
          <a:avLst/>
        </a:prstGeom>
        <a:solidFill>
          <a:schemeClr val="accent2">
            <a:hueOff val="-2026668"/>
            <a:satOff val="-5715"/>
            <a:lumOff val="-241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Replication and consistency issues</a:t>
          </a:r>
        </a:p>
      </dsp:txBody>
      <dsp:txXfrm>
        <a:off x="65934" y="1555318"/>
        <a:ext cx="6536924" cy="1218787"/>
      </dsp:txXfrm>
    </dsp:sp>
    <dsp:sp modelId="{F6B901FE-1926-42CD-A48F-CFA7B1C45805}">
      <dsp:nvSpPr>
        <dsp:cNvPr id="0" name=""/>
        <dsp:cNvSpPr/>
      </dsp:nvSpPr>
      <dsp:spPr>
        <a:xfrm>
          <a:off x="0" y="2937960"/>
          <a:ext cx="6668792" cy="1350655"/>
        </a:xfrm>
        <a:prstGeom prst="roundRect">
          <a:avLst/>
        </a:prstGeom>
        <a:solidFill>
          <a:schemeClr val="accent2">
            <a:hueOff val="-4053335"/>
            <a:satOff val="-11429"/>
            <a:lumOff val="-483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Not essential for emotion</a:t>
          </a:r>
        </a:p>
      </dsp:txBody>
      <dsp:txXfrm>
        <a:off x="65934" y="3003894"/>
        <a:ext cx="6536924" cy="1218787"/>
      </dsp:txXfrm>
    </dsp:sp>
    <dsp:sp modelId="{8F8895D7-9B03-400E-958D-205DD03C113B}">
      <dsp:nvSpPr>
        <dsp:cNvPr id="0" name=""/>
        <dsp:cNvSpPr/>
      </dsp:nvSpPr>
      <dsp:spPr>
        <a:xfrm>
          <a:off x="0" y="4386535"/>
          <a:ext cx="6668792" cy="1350655"/>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Heavy context dependence</a:t>
          </a:r>
        </a:p>
      </dsp:txBody>
      <dsp:txXfrm>
        <a:off x="65934" y="4452469"/>
        <a:ext cx="6536924" cy="121878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9075D-11FC-4398-B6BA-F57BCC1A4251}">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903EA1B-5145-4C2E-8C88-D34C84D08F8B}">
      <dsp:nvSpPr>
        <dsp:cNvPr id="0" name=""/>
        <dsp:cNvSpPr/>
      </dsp:nvSpPr>
      <dsp:spPr>
        <a:xfrm>
          <a:off x="0" y="0"/>
          <a:ext cx="6668792"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 Cannon-Bard theory differs from other theories of emotion such as the James-Lange theory of emotion, which argues that physiological responses occur first and are the cause of emotions.</a:t>
          </a:r>
        </a:p>
      </dsp:txBody>
      <dsp:txXfrm>
        <a:off x="0" y="0"/>
        <a:ext cx="6668792" cy="2889000"/>
      </dsp:txXfrm>
    </dsp:sp>
    <dsp:sp modelId="{1445D998-7D86-4C88-8691-0C9ED385D346}">
      <dsp:nvSpPr>
        <dsp:cNvPr id="0" name=""/>
        <dsp:cNvSpPr/>
      </dsp:nvSpPr>
      <dsp:spPr>
        <a:xfrm>
          <a:off x="0" y="2889000"/>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616C241-11BE-4079-AAC9-EDBB03E8B38C}">
      <dsp:nvSpPr>
        <dsp:cNvPr id="0" name=""/>
        <dsp:cNvSpPr/>
      </dsp:nvSpPr>
      <dsp:spPr>
        <a:xfrm>
          <a:off x="0" y="2889000"/>
          <a:ext cx="6668792"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 James-Lange theory was the dominant theory of emotion at the time, but Harvard physiologist Walter Cannon and his doctoral student Philip Bard felt that the theory did not accurately reflect how emotional experiences take place.</a:t>
          </a:r>
        </a:p>
      </dsp:txBody>
      <dsp:txXfrm>
        <a:off x="0" y="2889000"/>
        <a:ext cx="6668792" cy="2889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7EBF9-0471-48F7-9BBE-7ECB5469D812}">
      <dsp:nvSpPr>
        <dsp:cNvPr id="0" name=""/>
        <dsp:cNvSpPr/>
      </dsp:nvSpPr>
      <dsp:spPr>
        <a:xfrm>
          <a:off x="0" y="0"/>
          <a:ext cx="4246775" cy="17350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Stimulus causes physical arousal</a:t>
          </a:r>
        </a:p>
      </dsp:txBody>
      <dsp:txXfrm>
        <a:off x="50818" y="50818"/>
        <a:ext cx="2374516" cy="1633418"/>
      </dsp:txXfrm>
    </dsp:sp>
    <dsp:sp modelId="{EE91F8A0-79C1-4373-A5D4-9C6FA6D3AAF8}">
      <dsp:nvSpPr>
        <dsp:cNvPr id="0" name=""/>
        <dsp:cNvSpPr/>
      </dsp:nvSpPr>
      <dsp:spPr>
        <a:xfrm>
          <a:off x="374715" y="2024230"/>
          <a:ext cx="4246775" cy="17350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Cogntively label the response and associate with emotion</a:t>
          </a:r>
        </a:p>
      </dsp:txBody>
      <dsp:txXfrm>
        <a:off x="425533" y="2075048"/>
        <a:ext cx="2642638" cy="1633418"/>
      </dsp:txXfrm>
    </dsp:sp>
    <dsp:sp modelId="{B2483ECA-7124-492D-B06D-D542EAF4BBF3}">
      <dsp:nvSpPr>
        <dsp:cNvPr id="0" name=""/>
        <dsp:cNvSpPr/>
      </dsp:nvSpPr>
      <dsp:spPr>
        <a:xfrm>
          <a:off x="749431" y="4048461"/>
          <a:ext cx="4246775" cy="17350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Feel the emotion</a:t>
          </a:r>
        </a:p>
      </dsp:txBody>
      <dsp:txXfrm>
        <a:off x="800249" y="4099279"/>
        <a:ext cx="2642638" cy="1633418"/>
      </dsp:txXfrm>
    </dsp:sp>
    <dsp:sp modelId="{58D0ADE6-0854-463B-A0D9-07D833957F21}">
      <dsp:nvSpPr>
        <dsp:cNvPr id="0" name=""/>
        <dsp:cNvSpPr/>
      </dsp:nvSpPr>
      <dsp:spPr>
        <a:xfrm>
          <a:off x="3118990" y="1315749"/>
          <a:ext cx="1127785" cy="112778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372742" y="1315749"/>
        <a:ext cx="620281" cy="848658"/>
      </dsp:txXfrm>
    </dsp:sp>
    <dsp:sp modelId="{0562AD63-C25C-44CF-8EC7-F4D1E907BB1B}">
      <dsp:nvSpPr>
        <dsp:cNvPr id="0" name=""/>
        <dsp:cNvSpPr/>
      </dsp:nvSpPr>
      <dsp:spPr>
        <a:xfrm>
          <a:off x="3493705" y="3328413"/>
          <a:ext cx="1127785" cy="1127785"/>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7457" y="3328413"/>
        <a:ext cx="620281" cy="84865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37961-BD87-4226-9A12-ABF7639CAB74}">
      <dsp:nvSpPr>
        <dsp:cNvPr id="0" name=""/>
        <dsp:cNvSpPr/>
      </dsp:nvSpPr>
      <dsp:spPr>
        <a:xfrm>
          <a:off x="535026" y="137196"/>
          <a:ext cx="1341710" cy="1341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AFA88-9B7B-4282-9CDC-7AF336B73CAD}">
      <dsp:nvSpPr>
        <dsp:cNvPr id="0" name=""/>
        <dsp:cNvSpPr/>
      </dsp:nvSpPr>
      <dsp:spPr>
        <a:xfrm>
          <a:off x="820965" y="423134"/>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99CE6E-0E74-496F-B586-F5BE60170847}">
      <dsp:nvSpPr>
        <dsp:cNvPr id="0" name=""/>
        <dsp:cNvSpPr/>
      </dsp:nvSpPr>
      <dsp:spPr>
        <a:xfrm>
          <a:off x="106119" y="1896817"/>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Examples include</a:t>
          </a:r>
        </a:p>
      </dsp:txBody>
      <dsp:txXfrm>
        <a:off x="106119" y="1896817"/>
        <a:ext cx="2199525" cy="720000"/>
      </dsp:txXfrm>
    </dsp:sp>
    <dsp:sp modelId="{6049CEA4-7150-4A0E-9E75-BF06D80B158A}">
      <dsp:nvSpPr>
        <dsp:cNvPr id="0" name=""/>
        <dsp:cNvSpPr/>
      </dsp:nvSpPr>
      <dsp:spPr>
        <a:xfrm>
          <a:off x="3119469" y="137196"/>
          <a:ext cx="1341710" cy="1341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0C8DC-D26E-4E36-8C19-F3A65D34F8A2}">
      <dsp:nvSpPr>
        <dsp:cNvPr id="0" name=""/>
        <dsp:cNvSpPr/>
      </dsp:nvSpPr>
      <dsp:spPr>
        <a:xfrm>
          <a:off x="3405407" y="423134"/>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3FCB93-22C5-4039-A219-622ABDC1B87C}">
      <dsp:nvSpPr>
        <dsp:cNvPr id="0" name=""/>
        <dsp:cNvSpPr/>
      </dsp:nvSpPr>
      <dsp:spPr>
        <a:xfrm>
          <a:off x="2690562" y="1896817"/>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Anxiety vs excitement</a:t>
          </a:r>
        </a:p>
      </dsp:txBody>
      <dsp:txXfrm>
        <a:off x="2690562" y="1896817"/>
        <a:ext cx="2199525" cy="720000"/>
      </dsp:txXfrm>
    </dsp:sp>
    <dsp:sp modelId="{54833D07-BB84-4963-8EAD-2700FB7755DE}">
      <dsp:nvSpPr>
        <dsp:cNvPr id="0" name=""/>
        <dsp:cNvSpPr/>
      </dsp:nvSpPr>
      <dsp:spPr>
        <a:xfrm>
          <a:off x="535026" y="3166698"/>
          <a:ext cx="1341710" cy="1341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B2042-1D43-47A5-9664-776E959995D0}">
      <dsp:nvSpPr>
        <dsp:cNvPr id="0" name=""/>
        <dsp:cNvSpPr/>
      </dsp:nvSpPr>
      <dsp:spPr>
        <a:xfrm>
          <a:off x="820965" y="3452637"/>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1D0936-9EC6-4568-BF29-85551ADA2235}">
      <dsp:nvSpPr>
        <dsp:cNvPr id="0" name=""/>
        <dsp:cNvSpPr/>
      </dsp:nvSpPr>
      <dsp:spPr>
        <a:xfrm>
          <a:off x="106119" y="4926319"/>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Nervousness vs avoidance</a:t>
          </a:r>
        </a:p>
      </dsp:txBody>
      <dsp:txXfrm>
        <a:off x="106119" y="4926319"/>
        <a:ext cx="2199525" cy="720000"/>
      </dsp:txXfrm>
    </dsp:sp>
    <dsp:sp modelId="{C48B26B1-0CB0-4250-BE90-14FC6AEC2B2A}">
      <dsp:nvSpPr>
        <dsp:cNvPr id="0" name=""/>
        <dsp:cNvSpPr/>
      </dsp:nvSpPr>
      <dsp:spPr>
        <a:xfrm>
          <a:off x="3119469" y="3166698"/>
          <a:ext cx="1341710" cy="1341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C809D-D8A5-456C-B1C9-3FFA5AE47043}">
      <dsp:nvSpPr>
        <dsp:cNvPr id="0" name=""/>
        <dsp:cNvSpPr/>
      </dsp:nvSpPr>
      <dsp:spPr>
        <a:xfrm>
          <a:off x="3405407" y="3452637"/>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36755-5632-40C1-846E-F3B9943B624E}">
      <dsp:nvSpPr>
        <dsp:cNvPr id="0" name=""/>
        <dsp:cNvSpPr/>
      </dsp:nvSpPr>
      <dsp:spPr>
        <a:xfrm>
          <a:off x="2690562" y="4926319"/>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Threat vs non threat</a:t>
          </a:r>
        </a:p>
      </dsp:txBody>
      <dsp:txXfrm>
        <a:off x="2690562" y="4926319"/>
        <a:ext cx="2199525"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55113-1BB7-44A6-A2A2-709B6FF88BE4}">
      <dsp:nvSpPr>
        <dsp:cNvPr id="0" name=""/>
        <dsp:cNvSpPr/>
      </dsp:nvSpPr>
      <dsp:spPr>
        <a:xfrm>
          <a:off x="0" y="2821"/>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BA4C088-8857-4BC8-AD8B-91487CC4E423}">
      <dsp:nvSpPr>
        <dsp:cNvPr id="0" name=""/>
        <dsp:cNvSpPr/>
      </dsp:nvSpPr>
      <dsp:spPr>
        <a:xfrm>
          <a:off x="0" y="2821"/>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Once a situation is judged as significant, secondary appraisal kicks in. </a:t>
          </a:r>
        </a:p>
      </dsp:txBody>
      <dsp:txXfrm>
        <a:off x="0" y="2821"/>
        <a:ext cx="6668792" cy="1924119"/>
      </dsp:txXfrm>
    </dsp:sp>
    <dsp:sp modelId="{AC6E2898-B824-4960-8717-87C7C2402167}">
      <dsp:nvSpPr>
        <dsp:cNvPr id="0" name=""/>
        <dsp:cNvSpPr/>
      </dsp:nvSpPr>
      <dsp:spPr>
        <a:xfrm>
          <a:off x="0" y="1926940"/>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30BEAEC-0BF4-4410-AA27-A8BC97EE64F2}">
      <dsp:nvSpPr>
        <dsp:cNvPr id="0" name=""/>
        <dsp:cNvSpPr/>
      </dsp:nvSpPr>
      <dsp:spPr>
        <a:xfrm>
          <a:off x="0" y="1926940"/>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This stage evaluates the individual’s resources, options, and ability to cope. </a:t>
          </a:r>
        </a:p>
      </dsp:txBody>
      <dsp:txXfrm>
        <a:off x="0" y="1926940"/>
        <a:ext cx="6668792" cy="1924119"/>
      </dsp:txXfrm>
    </dsp:sp>
    <dsp:sp modelId="{698878F7-B523-4F23-8266-C7F046E7F01C}">
      <dsp:nvSpPr>
        <dsp:cNvPr id="0" name=""/>
        <dsp:cNvSpPr/>
      </dsp:nvSpPr>
      <dsp:spPr>
        <a:xfrm>
          <a:off x="0" y="3851059"/>
          <a:ext cx="6668792"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A93C48C-7549-4AA8-8B43-396C1A4D388D}">
      <dsp:nvSpPr>
        <dsp:cNvPr id="0" name=""/>
        <dsp:cNvSpPr/>
      </dsp:nvSpPr>
      <dsp:spPr>
        <a:xfrm>
          <a:off x="0" y="3851059"/>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Secondary appraisal involves assessing coping abilities and potential responses to deal with the event, and directly influences the intensity of the emotional response and the type of coping strategies employed.</a:t>
          </a:r>
        </a:p>
      </dsp:txBody>
      <dsp:txXfrm>
        <a:off x="0" y="3851059"/>
        <a:ext cx="6668792" cy="192411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B4E5F-7909-4CAA-A6B1-F3BE682B4D45}">
      <dsp:nvSpPr>
        <dsp:cNvPr id="0" name=""/>
        <dsp:cNvSpPr/>
      </dsp:nvSpPr>
      <dsp:spPr>
        <a:xfrm>
          <a:off x="535026" y="137196"/>
          <a:ext cx="1341710" cy="1341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3DC9D-B0F1-4752-8C16-50AFB6C0CC49}">
      <dsp:nvSpPr>
        <dsp:cNvPr id="0" name=""/>
        <dsp:cNvSpPr/>
      </dsp:nvSpPr>
      <dsp:spPr>
        <a:xfrm>
          <a:off x="820965" y="423134"/>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F633ED-03DB-4E42-B578-D9CCABB0B5CC}">
      <dsp:nvSpPr>
        <dsp:cNvPr id="0" name=""/>
        <dsp:cNvSpPr/>
      </dsp:nvSpPr>
      <dsp:spPr>
        <a:xfrm>
          <a:off x="106119" y="1896817"/>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Emotions help us to evolve and survive! </a:t>
          </a:r>
        </a:p>
      </dsp:txBody>
      <dsp:txXfrm>
        <a:off x="106119" y="1896817"/>
        <a:ext cx="2199525" cy="720000"/>
      </dsp:txXfrm>
    </dsp:sp>
    <dsp:sp modelId="{62A84527-83AA-487D-B1DD-07E16601FC04}">
      <dsp:nvSpPr>
        <dsp:cNvPr id="0" name=""/>
        <dsp:cNvSpPr/>
      </dsp:nvSpPr>
      <dsp:spPr>
        <a:xfrm>
          <a:off x="3119469" y="137196"/>
          <a:ext cx="1341710" cy="1341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CE5C1-6C02-49D5-99A5-647A0027297F}">
      <dsp:nvSpPr>
        <dsp:cNvPr id="0" name=""/>
        <dsp:cNvSpPr/>
      </dsp:nvSpPr>
      <dsp:spPr>
        <a:xfrm>
          <a:off x="3405407" y="423134"/>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C0AEEB-0D27-4401-8D31-D2E135521356}">
      <dsp:nvSpPr>
        <dsp:cNvPr id="0" name=""/>
        <dsp:cNvSpPr/>
      </dsp:nvSpPr>
      <dsp:spPr>
        <a:xfrm>
          <a:off x="2690562" y="1896817"/>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They drive us, they are innate motivators.</a:t>
          </a:r>
        </a:p>
      </dsp:txBody>
      <dsp:txXfrm>
        <a:off x="2690562" y="1896817"/>
        <a:ext cx="2199525" cy="720000"/>
      </dsp:txXfrm>
    </dsp:sp>
    <dsp:sp modelId="{4240D9B3-6584-4453-9668-0E6367D8FE98}">
      <dsp:nvSpPr>
        <dsp:cNvPr id="0" name=""/>
        <dsp:cNvSpPr/>
      </dsp:nvSpPr>
      <dsp:spPr>
        <a:xfrm>
          <a:off x="535026" y="3166698"/>
          <a:ext cx="1341710" cy="1341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EB8EA-78CE-4A38-9A7E-7C0065FA0325}">
      <dsp:nvSpPr>
        <dsp:cNvPr id="0" name=""/>
        <dsp:cNvSpPr/>
      </dsp:nvSpPr>
      <dsp:spPr>
        <a:xfrm>
          <a:off x="820965" y="3452637"/>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6A4A08-DD87-4DE4-8233-D3528F47F3F5}">
      <dsp:nvSpPr>
        <dsp:cNvPr id="0" name=""/>
        <dsp:cNvSpPr/>
      </dsp:nvSpPr>
      <dsp:spPr>
        <a:xfrm>
          <a:off x="106119" y="4926319"/>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Guiding our behaviours.</a:t>
          </a:r>
        </a:p>
      </dsp:txBody>
      <dsp:txXfrm>
        <a:off x="106119" y="4926319"/>
        <a:ext cx="2199525" cy="720000"/>
      </dsp:txXfrm>
    </dsp:sp>
    <dsp:sp modelId="{15B7D647-B76F-467D-BECA-0C2E59B19E49}">
      <dsp:nvSpPr>
        <dsp:cNvPr id="0" name=""/>
        <dsp:cNvSpPr/>
      </dsp:nvSpPr>
      <dsp:spPr>
        <a:xfrm>
          <a:off x="3119469" y="3166698"/>
          <a:ext cx="1341710" cy="1341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FECDF-D94C-4E2B-9E0E-28FA7D0BC591}">
      <dsp:nvSpPr>
        <dsp:cNvPr id="0" name=""/>
        <dsp:cNvSpPr/>
      </dsp:nvSpPr>
      <dsp:spPr>
        <a:xfrm>
          <a:off x="3405407" y="3452637"/>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DAE7C5-419D-44C8-9E52-C172DA2F822D}">
      <dsp:nvSpPr>
        <dsp:cNvPr id="0" name=""/>
        <dsp:cNvSpPr/>
      </dsp:nvSpPr>
      <dsp:spPr>
        <a:xfrm>
          <a:off x="2690562" y="4926319"/>
          <a:ext cx="21995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Emotional intelligence.</a:t>
          </a:r>
        </a:p>
      </dsp:txBody>
      <dsp:txXfrm>
        <a:off x="2690562" y="4926319"/>
        <a:ext cx="2199525"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EABF4-60F5-48F6-93EF-E4AC8A6F869E}">
      <dsp:nvSpPr>
        <dsp:cNvPr id="0" name=""/>
        <dsp:cNvSpPr/>
      </dsp:nvSpPr>
      <dsp:spPr>
        <a:xfrm>
          <a:off x="0" y="985805"/>
          <a:ext cx="4996207" cy="695565"/>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Illness</a:t>
          </a:r>
        </a:p>
      </dsp:txBody>
      <dsp:txXfrm>
        <a:off x="33955" y="1019760"/>
        <a:ext cx="4928297" cy="627655"/>
      </dsp:txXfrm>
    </dsp:sp>
    <dsp:sp modelId="{BFF52340-E30B-4134-9E85-52429270E05B}">
      <dsp:nvSpPr>
        <dsp:cNvPr id="0" name=""/>
        <dsp:cNvSpPr/>
      </dsp:nvSpPr>
      <dsp:spPr>
        <a:xfrm>
          <a:off x="0" y="1764890"/>
          <a:ext cx="4996207" cy="695565"/>
        </a:xfrm>
        <a:prstGeom prst="roundRect">
          <a:avLst/>
        </a:prstGeom>
        <a:solidFill>
          <a:schemeClr val="accent2">
            <a:hueOff val="-1520001"/>
            <a:satOff val="-4286"/>
            <a:lumOff val="-181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Disability</a:t>
          </a:r>
        </a:p>
      </dsp:txBody>
      <dsp:txXfrm>
        <a:off x="33955" y="1798845"/>
        <a:ext cx="4928297" cy="627655"/>
      </dsp:txXfrm>
    </dsp:sp>
    <dsp:sp modelId="{18EBCEF7-8B56-4990-844F-FE0882D9CA4B}">
      <dsp:nvSpPr>
        <dsp:cNvPr id="0" name=""/>
        <dsp:cNvSpPr/>
      </dsp:nvSpPr>
      <dsp:spPr>
        <a:xfrm>
          <a:off x="0" y="2543975"/>
          <a:ext cx="4996207" cy="695565"/>
        </a:xfrm>
        <a:prstGeom prst="roundRect">
          <a:avLst/>
        </a:prstGeom>
        <a:solidFill>
          <a:schemeClr val="accent2">
            <a:hueOff val="-3040001"/>
            <a:satOff val="-8572"/>
            <a:lumOff val="-362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Bereavement</a:t>
          </a:r>
        </a:p>
      </dsp:txBody>
      <dsp:txXfrm>
        <a:off x="33955" y="2577930"/>
        <a:ext cx="4928297" cy="627655"/>
      </dsp:txXfrm>
    </dsp:sp>
    <dsp:sp modelId="{6A8926C6-8D52-4F84-AE84-9783B30DA347}">
      <dsp:nvSpPr>
        <dsp:cNvPr id="0" name=""/>
        <dsp:cNvSpPr/>
      </dsp:nvSpPr>
      <dsp:spPr>
        <a:xfrm>
          <a:off x="0" y="3323060"/>
          <a:ext cx="4996207" cy="695565"/>
        </a:xfrm>
        <a:prstGeom prst="roundRect">
          <a:avLst/>
        </a:prstGeom>
        <a:solidFill>
          <a:schemeClr val="accent2">
            <a:hueOff val="-4560002"/>
            <a:satOff val="-12858"/>
            <a:lumOff val="-544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Diagnosis</a:t>
          </a:r>
        </a:p>
      </dsp:txBody>
      <dsp:txXfrm>
        <a:off x="33955" y="3357015"/>
        <a:ext cx="4928297" cy="627655"/>
      </dsp:txXfrm>
    </dsp:sp>
    <dsp:sp modelId="{442E9F40-D769-4EBA-BCCB-904CAACFF1CD}">
      <dsp:nvSpPr>
        <dsp:cNvPr id="0" name=""/>
        <dsp:cNvSpPr/>
      </dsp:nvSpPr>
      <dsp:spPr>
        <a:xfrm>
          <a:off x="0" y="4102145"/>
          <a:ext cx="4996207" cy="695565"/>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Moving into residential care</a:t>
          </a:r>
        </a:p>
      </dsp:txBody>
      <dsp:txXfrm>
        <a:off x="33955" y="4136100"/>
        <a:ext cx="4928297" cy="6276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E0DF9-E042-44A7-9949-62B8F39E04C4}">
      <dsp:nvSpPr>
        <dsp:cNvPr id="0" name=""/>
        <dsp:cNvSpPr/>
      </dsp:nvSpPr>
      <dsp:spPr>
        <a:xfrm>
          <a:off x="0" y="938924"/>
          <a:ext cx="6668792"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829185-3C78-44E6-A2F9-F38B15C0A18D}">
      <dsp:nvSpPr>
        <dsp:cNvPr id="0" name=""/>
        <dsp:cNvSpPr/>
      </dsp:nvSpPr>
      <dsp:spPr>
        <a:xfrm>
          <a:off x="524353" y="1328940"/>
          <a:ext cx="953370" cy="9533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5081E4-3BAA-422A-86FF-9902DEDF28BF}">
      <dsp:nvSpPr>
        <dsp:cNvPr id="0" name=""/>
        <dsp:cNvSpPr/>
      </dsp:nvSpPr>
      <dsp:spPr>
        <a:xfrm>
          <a:off x="2002077" y="938924"/>
          <a:ext cx="4666714"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711200">
            <a:lnSpc>
              <a:spcPct val="90000"/>
            </a:lnSpc>
            <a:spcBef>
              <a:spcPct val="0"/>
            </a:spcBef>
            <a:spcAft>
              <a:spcPct val="35000"/>
            </a:spcAft>
            <a:buNone/>
          </a:pPr>
          <a:r>
            <a:rPr lang="en-US" sz="1600" kern="1200"/>
            <a:t>Research suggests that healthcare professionals with higher EI are better equipped to handle stress, maintain resilience, and make sound judgments under pressure, ultimately enhancing job performance.</a:t>
          </a:r>
        </a:p>
      </dsp:txBody>
      <dsp:txXfrm>
        <a:off x="2002077" y="938924"/>
        <a:ext cx="4666714" cy="1733400"/>
      </dsp:txXfrm>
    </dsp:sp>
    <dsp:sp modelId="{C93AC9DC-82C2-4888-8AFD-46E4257FD105}">
      <dsp:nvSpPr>
        <dsp:cNvPr id="0" name=""/>
        <dsp:cNvSpPr/>
      </dsp:nvSpPr>
      <dsp:spPr>
        <a:xfrm>
          <a:off x="0" y="3105675"/>
          <a:ext cx="6668792" cy="17334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FF661-5FB5-4AF2-96C4-90DF95300680}">
      <dsp:nvSpPr>
        <dsp:cNvPr id="0" name=""/>
        <dsp:cNvSpPr/>
      </dsp:nvSpPr>
      <dsp:spPr>
        <a:xfrm>
          <a:off x="524353" y="3495690"/>
          <a:ext cx="953370" cy="9533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3B0943-F8BF-4FCA-A7D8-5E77A05ABB69}">
      <dsp:nvSpPr>
        <dsp:cNvPr id="0" name=""/>
        <dsp:cNvSpPr/>
      </dsp:nvSpPr>
      <dsp:spPr>
        <a:xfrm>
          <a:off x="2002077" y="3105675"/>
          <a:ext cx="4666714" cy="173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452" tIns="183452" rIns="183452" bIns="183452" numCol="1" spcCol="1270" anchor="ctr" anchorCtr="0">
          <a:noAutofit/>
        </a:bodyPr>
        <a:lstStyle/>
        <a:p>
          <a:pPr marL="0" lvl="0" indent="0" algn="l" defTabSz="711200">
            <a:lnSpc>
              <a:spcPct val="90000"/>
            </a:lnSpc>
            <a:spcBef>
              <a:spcPct val="0"/>
            </a:spcBef>
            <a:spcAft>
              <a:spcPct val="35000"/>
            </a:spcAft>
            <a:buNone/>
          </a:pPr>
          <a:r>
            <a:rPr lang="en-US" sz="1600" kern="1200"/>
            <a:t>This ultimately impacts patient outcomes.</a:t>
          </a:r>
        </a:p>
      </dsp:txBody>
      <dsp:txXfrm>
        <a:off x="2002077" y="3105675"/>
        <a:ext cx="4666714" cy="17334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2922D-2808-4779-8817-CA04B71AAA76}">
      <dsp:nvSpPr>
        <dsp:cNvPr id="0" name=""/>
        <dsp:cNvSpPr/>
      </dsp:nvSpPr>
      <dsp:spPr>
        <a:xfrm>
          <a:off x="0" y="703"/>
          <a:ext cx="6373813"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13769-B5DF-40E3-80B2-840CD5419DB7}">
      <dsp:nvSpPr>
        <dsp:cNvPr id="0" name=""/>
        <dsp:cNvSpPr/>
      </dsp:nvSpPr>
      <dsp:spPr>
        <a:xfrm>
          <a:off x="497659" y="370863"/>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06CE2E-EF1D-46C7-98B8-C110E28C3E94}">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a:t>What is motivation?</a:t>
          </a:r>
        </a:p>
      </dsp:txBody>
      <dsp:txXfrm>
        <a:off x="1900154" y="703"/>
        <a:ext cx="4473659" cy="1645155"/>
      </dsp:txXfrm>
    </dsp:sp>
    <dsp:sp modelId="{F36F63A3-B7B5-4BAA-985A-98E3AF9C68F7}">
      <dsp:nvSpPr>
        <dsp:cNvPr id="0" name=""/>
        <dsp:cNvSpPr/>
      </dsp:nvSpPr>
      <dsp:spPr>
        <a:xfrm>
          <a:off x="0" y="2057147"/>
          <a:ext cx="6373813" cy="16451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F0E55-10EE-44DE-9AE2-EC3BD3D69680}">
      <dsp:nvSpPr>
        <dsp:cNvPr id="0" name=""/>
        <dsp:cNvSpPr/>
      </dsp:nvSpPr>
      <dsp:spPr>
        <a:xfrm>
          <a:off x="497659" y="2427307"/>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AF258F-82E1-4F55-A7BE-D20C7035B3EE}">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a:t>According to Ryan and Deci (1985), motivation consists of autonomy, relatedness and competence. </a:t>
          </a:r>
        </a:p>
      </dsp:txBody>
      <dsp:txXfrm>
        <a:off x="1900154" y="2057147"/>
        <a:ext cx="4473659" cy="1645155"/>
      </dsp:txXfrm>
    </dsp:sp>
    <dsp:sp modelId="{4A4B98B7-82B2-429E-BC2E-FA9A6313CCB9}">
      <dsp:nvSpPr>
        <dsp:cNvPr id="0" name=""/>
        <dsp:cNvSpPr/>
      </dsp:nvSpPr>
      <dsp:spPr>
        <a:xfrm>
          <a:off x="0" y="4113591"/>
          <a:ext cx="6373813" cy="164515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D097C-AD23-4523-8E0F-D8987233CD88}">
      <dsp:nvSpPr>
        <dsp:cNvPr id="0" name=""/>
        <dsp:cNvSpPr/>
      </dsp:nvSpPr>
      <dsp:spPr>
        <a:xfrm>
          <a:off x="497659" y="4483751"/>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F16120-93CC-40EB-A491-53DA3041DEC4}">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a:t>Humans strive to meet all these needs, aiming to reach a level of growth that is achieved via internal and external motivations.</a:t>
          </a:r>
        </a:p>
      </dsp:txBody>
      <dsp:txXfrm>
        <a:off x="1900154" y="4113591"/>
        <a:ext cx="4473659" cy="16451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AE8EA-BB86-4F04-BB7A-F4DBCC9FEF58}">
      <dsp:nvSpPr>
        <dsp:cNvPr id="0" name=""/>
        <dsp:cNvSpPr/>
      </dsp:nvSpPr>
      <dsp:spPr>
        <a:xfrm>
          <a:off x="0" y="293235"/>
          <a:ext cx="6034656" cy="2481131"/>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Maslow's view of self-actualisation was more akin to Goldstein's view, however, he only applied it to humans. </a:t>
          </a:r>
        </a:p>
      </dsp:txBody>
      <dsp:txXfrm>
        <a:off x="121119" y="414354"/>
        <a:ext cx="5792418" cy="2238893"/>
      </dsp:txXfrm>
    </dsp:sp>
    <dsp:sp modelId="{398CD2EC-B612-437A-B623-768B7945E363}">
      <dsp:nvSpPr>
        <dsp:cNvPr id="0" name=""/>
        <dsp:cNvSpPr/>
      </dsp:nvSpPr>
      <dsp:spPr>
        <a:xfrm>
          <a:off x="0" y="2857887"/>
          <a:ext cx="6034656" cy="2481131"/>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Maslow pointed out that humans have lower and higher order needs, and the lower order must be filled first. Only then can self actualisation be reached.</a:t>
          </a:r>
        </a:p>
      </dsp:txBody>
      <dsp:txXfrm>
        <a:off x="121119" y="2979006"/>
        <a:ext cx="5792418" cy="223889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0834E-2054-4FFA-B72A-3EB455D75CD5}">
      <dsp:nvSpPr>
        <dsp:cNvPr id="0" name=""/>
        <dsp:cNvSpPr/>
      </dsp:nvSpPr>
      <dsp:spPr>
        <a:xfrm>
          <a:off x="0" y="158256"/>
          <a:ext cx="6427038" cy="1695622"/>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Maslow identified a few people he believed self-actualised.</a:t>
          </a:r>
        </a:p>
      </dsp:txBody>
      <dsp:txXfrm>
        <a:off x="82773" y="241029"/>
        <a:ext cx="6261492" cy="1530076"/>
      </dsp:txXfrm>
    </dsp:sp>
    <dsp:sp modelId="{17B24ABD-00DE-48C9-9774-6D09A21E04BF}">
      <dsp:nvSpPr>
        <dsp:cNvPr id="0" name=""/>
        <dsp:cNvSpPr/>
      </dsp:nvSpPr>
      <dsp:spPr>
        <a:xfrm>
          <a:off x="0" y="1943158"/>
          <a:ext cx="6427038" cy="1695622"/>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Abraham Lincoln, Albert Einstein, Eleanor Roosevelt, Thomas Jefferson to name a few.</a:t>
          </a:r>
        </a:p>
      </dsp:txBody>
      <dsp:txXfrm>
        <a:off x="82773" y="2025931"/>
        <a:ext cx="6261492" cy="153007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E7289-4181-4DA4-9B64-0C54CA0602B6}">
      <dsp:nvSpPr>
        <dsp:cNvPr id="0" name=""/>
        <dsp:cNvSpPr/>
      </dsp:nvSpPr>
      <dsp:spPr>
        <a:xfrm>
          <a:off x="0" y="1052241"/>
          <a:ext cx="2667446" cy="1693828"/>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5C631-F40C-494C-9CC2-03E15486662F}">
      <dsp:nvSpPr>
        <dsp:cNvPr id="0" name=""/>
        <dsp:cNvSpPr/>
      </dsp:nvSpPr>
      <dsp:spPr>
        <a:xfrm>
          <a:off x="296382" y="1333805"/>
          <a:ext cx="2667446" cy="169382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body's response to external or internal pressures.</a:t>
          </a:r>
          <a:endParaRPr lang="en-US" sz="2200" kern="1200"/>
        </a:p>
      </dsp:txBody>
      <dsp:txXfrm>
        <a:off x="345993" y="1383416"/>
        <a:ext cx="2568224" cy="1594606"/>
      </dsp:txXfrm>
    </dsp:sp>
    <dsp:sp modelId="{243170EB-B229-4570-B04F-6B01D9065323}">
      <dsp:nvSpPr>
        <dsp:cNvPr id="0" name=""/>
        <dsp:cNvSpPr/>
      </dsp:nvSpPr>
      <dsp:spPr>
        <a:xfrm>
          <a:off x="3260212" y="1052241"/>
          <a:ext cx="2667446" cy="1693828"/>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502D87-D736-4E36-9DCC-1C6DE350EF47}">
      <dsp:nvSpPr>
        <dsp:cNvPr id="0" name=""/>
        <dsp:cNvSpPr/>
      </dsp:nvSpPr>
      <dsp:spPr>
        <a:xfrm>
          <a:off x="3556595" y="1333805"/>
          <a:ext cx="2667446" cy="169382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Eustress – positive stress</a:t>
          </a:r>
          <a:endParaRPr lang="en-US" sz="2200" kern="1200"/>
        </a:p>
      </dsp:txBody>
      <dsp:txXfrm>
        <a:off x="3606206" y="1383416"/>
        <a:ext cx="2568224" cy="1594606"/>
      </dsp:txXfrm>
    </dsp:sp>
    <dsp:sp modelId="{28919D48-1E62-4102-9C0F-C75D3846B807}">
      <dsp:nvSpPr>
        <dsp:cNvPr id="0" name=""/>
        <dsp:cNvSpPr/>
      </dsp:nvSpPr>
      <dsp:spPr>
        <a:xfrm>
          <a:off x="6520424" y="1052241"/>
          <a:ext cx="2667446" cy="1693828"/>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4B372C-05A4-432C-8E09-DBD34A062542}">
      <dsp:nvSpPr>
        <dsp:cNvPr id="0" name=""/>
        <dsp:cNvSpPr/>
      </dsp:nvSpPr>
      <dsp:spPr>
        <a:xfrm>
          <a:off x="6816807" y="1333805"/>
          <a:ext cx="2667446" cy="169382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Distress – negative stress</a:t>
          </a:r>
          <a:endParaRPr lang="en-US" sz="2200" kern="1200"/>
        </a:p>
      </dsp:txBody>
      <dsp:txXfrm>
        <a:off x="6866418" y="1383416"/>
        <a:ext cx="2568224" cy="159460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02268-6B95-4B68-98F0-75FB4BB01D79}">
      <dsp:nvSpPr>
        <dsp:cNvPr id="0" name=""/>
        <dsp:cNvSpPr/>
      </dsp:nvSpPr>
      <dsp:spPr>
        <a:xfrm>
          <a:off x="0" y="0"/>
          <a:ext cx="8949912" cy="897572"/>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General Adaptation Syndrome</a:t>
          </a:r>
          <a:endParaRPr lang="en-US" sz="3900" kern="1200"/>
        </a:p>
      </dsp:txBody>
      <dsp:txXfrm>
        <a:off x="26289" y="26289"/>
        <a:ext cx="7905516" cy="844994"/>
      </dsp:txXfrm>
    </dsp:sp>
    <dsp:sp modelId="{150D5FB3-783C-499D-9326-9F55DA162BAE}">
      <dsp:nvSpPr>
        <dsp:cNvPr id="0" name=""/>
        <dsp:cNvSpPr/>
      </dsp:nvSpPr>
      <dsp:spPr>
        <a:xfrm>
          <a:off x="749555" y="1060767"/>
          <a:ext cx="8949912" cy="897572"/>
        </a:xfrm>
        <a:prstGeom prst="roundRect">
          <a:avLst>
            <a:gd name="adj" fmla="val 10000"/>
          </a:avLst>
        </a:prstGeom>
        <a:solidFill>
          <a:schemeClr val="accent2">
            <a:hueOff val="-2026668"/>
            <a:satOff val="-5715"/>
            <a:lumOff val="-24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Alarm</a:t>
          </a:r>
          <a:endParaRPr lang="en-US" sz="3900" kern="1200"/>
        </a:p>
      </dsp:txBody>
      <dsp:txXfrm>
        <a:off x="775844" y="1087056"/>
        <a:ext cx="7564356" cy="844994"/>
      </dsp:txXfrm>
    </dsp:sp>
    <dsp:sp modelId="{1852DA5E-88F4-4B31-BD01-71E3EB90E22F}">
      <dsp:nvSpPr>
        <dsp:cNvPr id="0" name=""/>
        <dsp:cNvSpPr/>
      </dsp:nvSpPr>
      <dsp:spPr>
        <a:xfrm>
          <a:off x="1487922" y="2121535"/>
          <a:ext cx="8949912" cy="897572"/>
        </a:xfrm>
        <a:prstGeom prst="roundRect">
          <a:avLst>
            <a:gd name="adj" fmla="val 10000"/>
          </a:avLst>
        </a:prstGeom>
        <a:solidFill>
          <a:schemeClr val="accent2">
            <a:hueOff val="-4053335"/>
            <a:satOff val="-11429"/>
            <a:lumOff val="-483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Resistance</a:t>
          </a:r>
          <a:endParaRPr lang="en-US" sz="3900" kern="1200"/>
        </a:p>
      </dsp:txBody>
      <dsp:txXfrm>
        <a:off x="1514211" y="2147824"/>
        <a:ext cx="7575544" cy="844994"/>
      </dsp:txXfrm>
    </dsp:sp>
    <dsp:sp modelId="{E16E4735-EEB1-4C93-822D-83F892535FC6}">
      <dsp:nvSpPr>
        <dsp:cNvPr id="0" name=""/>
        <dsp:cNvSpPr/>
      </dsp:nvSpPr>
      <dsp:spPr>
        <a:xfrm>
          <a:off x="2237477" y="3182302"/>
          <a:ext cx="8949912" cy="897572"/>
        </a:xfrm>
        <a:prstGeom prst="roundRect">
          <a:avLst>
            <a:gd name="adj" fmla="val 10000"/>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Exhaustion</a:t>
          </a:r>
          <a:endParaRPr lang="en-US" sz="3900" kern="1200"/>
        </a:p>
      </dsp:txBody>
      <dsp:txXfrm>
        <a:off x="2263766" y="3208591"/>
        <a:ext cx="7564356" cy="844994"/>
      </dsp:txXfrm>
    </dsp:sp>
    <dsp:sp modelId="{1535B09B-212F-4CB3-80C6-0BEC9166B586}">
      <dsp:nvSpPr>
        <dsp:cNvPr id="0" name=""/>
        <dsp:cNvSpPr/>
      </dsp:nvSpPr>
      <dsp:spPr>
        <a:xfrm>
          <a:off x="8366489" y="687458"/>
          <a:ext cx="583422" cy="583422"/>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497759" y="687458"/>
        <a:ext cx="320882" cy="439025"/>
      </dsp:txXfrm>
    </dsp:sp>
    <dsp:sp modelId="{49B90150-A82D-4103-9C51-DF940B67CF90}">
      <dsp:nvSpPr>
        <dsp:cNvPr id="0" name=""/>
        <dsp:cNvSpPr/>
      </dsp:nvSpPr>
      <dsp:spPr>
        <a:xfrm>
          <a:off x="9116045" y="1748226"/>
          <a:ext cx="583422" cy="583422"/>
        </a:xfrm>
        <a:prstGeom prst="downArrow">
          <a:avLst>
            <a:gd name="adj1" fmla="val 55000"/>
            <a:gd name="adj2" fmla="val 45000"/>
          </a:avLst>
        </a:prstGeom>
        <a:solidFill>
          <a:schemeClr val="accent2">
            <a:tint val="40000"/>
            <a:alpha val="90000"/>
            <a:hueOff val="-2988817"/>
            <a:satOff val="-7405"/>
            <a:lumOff val="-1019"/>
            <a:alphaOff val="0"/>
          </a:schemeClr>
        </a:solidFill>
        <a:ln w="10795" cap="flat" cmpd="sng" algn="ctr">
          <a:solidFill>
            <a:schemeClr val="accent2">
              <a:tint val="40000"/>
              <a:alpha val="90000"/>
              <a:hueOff val="-2988817"/>
              <a:satOff val="-7405"/>
              <a:lumOff val="-101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247315" y="1748226"/>
        <a:ext cx="320882" cy="439025"/>
      </dsp:txXfrm>
    </dsp:sp>
    <dsp:sp modelId="{D9F8FCC5-680F-4882-832A-913DFECE52CC}">
      <dsp:nvSpPr>
        <dsp:cNvPr id="0" name=""/>
        <dsp:cNvSpPr/>
      </dsp:nvSpPr>
      <dsp:spPr>
        <a:xfrm>
          <a:off x="9854412" y="2808993"/>
          <a:ext cx="583422" cy="583422"/>
        </a:xfrm>
        <a:prstGeom prst="downArrow">
          <a:avLst>
            <a:gd name="adj1" fmla="val 55000"/>
            <a:gd name="adj2" fmla="val 45000"/>
          </a:avLst>
        </a:prstGeom>
        <a:solidFill>
          <a:schemeClr val="accent2">
            <a:tint val="40000"/>
            <a:alpha val="90000"/>
            <a:hueOff val="-5977634"/>
            <a:satOff val="-14809"/>
            <a:lumOff val="-2037"/>
            <a:alphaOff val="0"/>
          </a:schemeClr>
        </a:solidFill>
        <a:ln w="10795" cap="flat" cmpd="sng" algn="ctr">
          <a:solidFill>
            <a:schemeClr val="accent2">
              <a:tint val="40000"/>
              <a:alpha val="90000"/>
              <a:hueOff val="-5977634"/>
              <a:satOff val="-14809"/>
              <a:lumOff val="-20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985682" y="2808993"/>
        <a:ext cx="320882" cy="43902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168C2-41E7-402C-A16A-2C3A09D768A5}">
      <dsp:nvSpPr>
        <dsp:cNvPr id="0" name=""/>
        <dsp:cNvSpPr/>
      </dsp:nvSpPr>
      <dsp:spPr>
        <a:xfrm>
          <a:off x="0" y="2537"/>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72771A-C982-44EE-8F7F-8F1A5789E493}">
      <dsp:nvSpPr>
        <dsp:cNvPr id="0" name=""/>
        <dsp:cNvSpPr/>
      </dsp:nvSpPr>
      <dsp:spPr>
        <a:xfrm>
          <a:off x="388972" y="291855"/>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218419-0062-4F22-8198-3832D4DDABCA}">
      <dsp:nvSpPr>
        <dsp:cNvPr id="0" name=""/>
        <dsp:cNvSpPr/>
      </dsp:nvSpPr>
      <dsp:spPr>
        <a:xfrm>
          <a:off x="1485168" y="2537"/>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What could be some short-term effects of stress?</a:t>
          </a:r>
        </a:p>
      </dsp:txBody>
      <dsp:txXfrm>
        <a:off x="1485168" y="2537"/>
        <a:ext cx="5351787" cy="1285859"/>
      </dsp:txXfrm>
    </dsp:sp>
    <dsp:sp modelId="{F4EF3499-40FB-4DF1-9244-C78FC9F457E4}">
      <dsp:nvSpPr>
        <dsp:cNvPr id="0" name=""/>
        <dsp:cNvSpPr/>
      </dsp:nvSpPr>
      <dsp:spPr>
        <a:xfrm>
          <a:off x="0" y="1609862"/>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5CB9C-7C5D-4F7A-BADD-30702E12F910}">
      <dsp:nvSpPr>
        <dsp:cNvPr id="0" name=""/>
        <dsp:cNvSpPr/>
      </dsp:nvSpPr>
      <dsp:spPr>
        <a:xfrm>
          <a:off x="388972" y="1899180"/>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44CDA8-38F8-412A-A6CB-143491E299C2}">
      <dsp:nvSpPr>
        <dsp:cNvPr id="0" name=""/>
        <dsp:cNvSpPr/>
      </dsp:nvSpPr>
      <dsp:spPr>
        <a:xfrm>
          <a:off x="1485168" y="1609862"/>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Burst of energy – why?</a:t>
          </a:r>
        </a:p>
      </dsp:txBody>
      <dsp:txXfrm>
        <a:off x="1485168" y="1609862"/>
        <a:ext cx="5351787" cy="1285859"/>
      </dsp:txXfrm>
    </dsp:sp>
    <dsp:sp modelId="{53994DCD-3246-4F71-AABB-0735A186C06D}">
      <dsp:nvSpPr>
        <dsp:cNvPr id="0" name=""/>
        <dsp:cNvSpPr/>
      </dsp:nvSpPr>
      <dsp:spPr>
        <a:xfrm>
          <a:off x="0" y="3217186"/>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B768AB-3C59-4B00-94F6-2F1081B4D9AF}">
      <dsp:nvSpPr>
        <dsp:cNvPr id="0" name=""/>
        <dsp:cNvSpPr/>
      </dsp:nvSpPr>
      <dsp:spPr>
        <a:xfrm>
          <a:off x="388972" y="3506505"/>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D54D3B-748A-4A6F-90A0-D7B743A55C73}">
      <dsp:nvSpPr>
        <dsp:cNvPr id="0" name=""/>
        <dsp:cNvSpPr/>
      </dsp:nvSpPr>
      <dsp:spPr>
        <a:xfrm>
          <a:off x="1485168" y="3217186"/>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Often occurs during fight or flight.</a:t>
          </a:r>
        </a:p>
      </dsp:txBody>
      <dsp:txXfrm>
        <a:off x="1485168" y="3217186"/>
        <a:ext cx="5351787" cy="1285859"/>
      </dsp:txXfrm>
    </dsp:sp>
    <dsp:sp modelId="{D3FC0DD5-D9BA-4C9A-9E8E-3CEF78D5BB01}">
      <dsp:nvSpPr>
        <dsp:cNvPr id="0" name=""/>
        <dsp:cNvSpPr/>
      </dsp:nvSpPr>
      <dsp:spPr>
        <a:xfrm>
          <a:off x="0" y="4824511"/>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4826EB-44D5-46ED-A8BA-62F8CA15BDEB}">
      <dsp:nvSpPr>
        <dsp:cNvPr id="0" name=""/>
        <dsp:cNvSpPr/>
      </dsp:nvSpPr>
      <dsp:spPr>
        <a:xfrm>
          <a:off x="388972" y="5113830"/>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174E5E-B456-4664-952D-530ECDC66807}">
      <dsp:nvSpPr>
        <dsp:cNvPr id="0" name=""/>
        <dsp:cNvSpPr/>
      </dsp:nvSpPr>
      <dsp:spPr>
        <a:xfrm>
          <a:off x="1485168" y="4824511"/>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Very different from long-term stress.</a:t>
          </a:r>
        </a:p>
      </dsp:txBody>
      <dsp:txXfrm>
        <a:off x="1485168" y="4824511"/>
        <a:ext cx="5351787" cy="128585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BF61B-3EF1-44B4-8D8D-8842F912C7D2}">
      <dsp:nvSpPr>
        <dsp:cNvPr id="0" name=""/>
        <dsp:cNvSpPr/>
      </dsp:nvSpPr>
      <dsp:spPr>
        <a:xfrm>
          <a:off x="0" y="59938"/>
          <a:ext cx="6836956" cy="1442098"/>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Also known as acute stress.</a:t>
          </a:r>
        </a:p>
      </dsp:txBody>
      <dsp:txXfrm>
        <a:off x="70397" y="130335"/>
        <a:ext cx="6696162" cy="1301304"/>
      </dsp:txXfrm>
    </dsp:sp>
    <dsp:sp modelId="{81AFA2D0-0FC6-44D9-AECA-182124952FE2}">
      <dsp:nvSpPr>
        <dsp:cNvPr id="0" name=""/>
        <dsp:cNvSpPr/>
      </dsp:nvSpPr>
      <dsp:spPr>
        <a:xfrm>
          <a:off x="0" y="1576916"/>
          <a:ext cx="6836956" cy="1442098"/>
        </a:xfrm>
        <a:prstGeom prst="roundRect">
          <a:avLst/>
        </a:prstGeom>
        <a:solidFill>
          <a:schemeClr val="accent2">
            <a:hueOff val="-2026668"/>
            <a:satOff val="-5715"/>
            <a:lumOff val="-24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This form of stress prepares us for certain situations and aids long-term survival (Dhabhar, 2014).</a:t>
          </a:r>
        </a:p>
      </dsp:txBody>
      <dsp:txXfrm>
        <a:off x="70397" y="1647313"/>
        <a:ext cx="6696162" cy="1301304"/>
      </dsp:txXfrm>
    </dsp:sp>
    <dsp:sp modelId="{90C2FF32-64AF-4FB0-BD75-711FF12A658B}">
      <dsp:nvSpPr>
        <dsp:cNvPr id="0" name=""/>
        <dsp:cNvSpPr/>
      </dsp:nvSpPr>
      <dsp:spPr>
        <a:xfrm>
          <a:off x="0" y="3093894"/>
          <a:ext cx="6836956" cy="1442098"/>
        </a:xfrm>
        <a:prstGeom prst="roundRect">
          <a:avLst/>
        </a:prstGeom>
        <a:solidFill>
          <a:schemeClr val="accent2">
            <a:hueOff val="-4053335"/>
            <a:satOff val="-11429"/>
            <a:lumOff val="-483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 terms of our immune system, it can be enhanced by short term stress (mins/hours).</a:t>
          </a:r>
        </a:p>
      </dsp:txBody>
      <dsp:txXfrm>
        <a:off x="70397" y="3164291"/>
        <a:ext cx="6696162" cy="1301304"/>
      </dsp:txXfrm>
    </dsp:sp>
    <dsp:sp modelId="{D83EEAA7-6350-4880-BB22-49EE8264DAD5}">
      <dsp:nvSpPr>
        <dsp:cNvPr id="0" name=""/>
        <dsp:cNvSpPr/>
      </dsp:nvSpPr>
      <dsp:spPr>
        <a:xfrm>
          <a:off x="0" y="4610872"/>
          <a:ext cx="6836956" cy="1442098"/>
        </a:xfrm>
        <a:prstGeom prst="roundRec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 short, this is a defence mechanism! (Delaney and Brodie, 2000) </a:t>
          </a:r>
        </a:p>
      </dsp:txBody>
      <dsp:txXfrm>
        <a:off x="70397" y="4681269"/>
        <a:ext cx="6696162" cy="130130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C4E52-11E2-4E04-BBCA-C70BD6D01F0D}">
      <dsp:nvSpPr>
        <dsp:cNvPr id="0" name=""/>
        <dsp:cNvSpPr/>
      </dsp:nvSpPr>
      <dsp:spPr>
        <a:xfrm>
          <a:off x="0" y="2537"/>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05CE1-22E2-4201-ADAD-357841CC5ADA}">
      <dsp:nvSpPr>
        <dsp:cNvPr id="0" name=""/>
        <dsp:cNvSpPr/>
      </dsp:nvSpPr>
      <dsp:spPr>
        <a:xfrm>
          <a:off x="388972" y="291855"/>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BA9CE2-2E6E-4E73-A18D-FDDA1963EC4E}">
      <dsp:nvSpPr>
        <dsp:cNvPr id="0" name=""/>
        <dsp:cNvSpPr/>
      </dsp:nvSpPr>
      <dsp:spPr>
        <a:xfrm>
          <a:off x="1485168" y="2537"/>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If this stress continues over a long period of time, what could occur?</a:t>
          </a:r>
        </a:p>
      </dsp:txBody>
      <dsp:txXfrm>
        <a:off x="1485168" y="2537"/>
        <a:ext cx="5351787" cy="1285859"/>
      </dsp:txXfrm>
    </dsp:sp>
    <dsp:sp modelId="{F3C38313-E326-4983-ABF9-2748F00816CB}">
      <dsp:nvSpPr>
        <dsp:cNvPr id="0" name=""/>
        <dsp:cNvSpPr/>
      </dsp:nvSpPr>
      <dsp:spPr>
        <a:xfrm>
          <a:off x="0" y="1609862"/>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84FAB1-784E-44FF-9602-2CBB4886CE33}">
      <dsp:nvSpPr>
        <dsp:cNvPr id="0" name=""/>
        <dsp:cNvSpPr/>
      </dsp:nvSpPr>
      <dsp:spPr>
        <a:xfrm>
          <a:off x="388972" y="1899180"/>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98C9CE-6A96-4BBE-BF65-D818387334BB}">
      <dsp:nvSpPr>
        <dsp:cNvPr id="0" name=""/>
        <dsp:cNvSpPr/>
      </dsp:nvSpPr>
      <dsp:spPr>
        <a:xfrm>
          <a:off x="1485168" y="1609862"/>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Health issues</a:t>
          </a:r>
        </a:p>
      </dsp:txBody>
      <dsp:txXfrm>
        <a:off x="1485168" y="1609862"/>
        <a:ext cx="5351787" cy="1285859"/>
      </dsp:txXfrm>
    </dsp:sp>
    <dsp:sp modelId="{6E0B8E6F-0C1B-4D7A-BBF7-B29C5EC20ADF}">
      <dsp:nvSpPr>
        <dsp:cNvPr id="0" name=""/>
        <dsp:cNvSpPr/>
      </dsp:nvSpPr>
      <dsp:spPr>
        <a:xfrm>
          <a:off x="0" y="3217186"/>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8AA3CB-B125-45A7-9DA8-2B5E60A0B291}">
      <dsp:nvSpPr>
        <dsp:cNvPr id="0" name=""/>
        <dsp:cNvSpPr/>
      </dsp:nvSpPr>
      <dsp:spPr>
        <a:xfrm>
          <a:off x="388972" y="3506505"/>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20AC3C-DA7E-4DFF-A714-F4CBFD2FAF2F}">
      <dsp:nvSpPr>
        <dsp:cNvPr id="0" name=""/>
        <dsp:cNvSpPr/>
      </dsp:nvSpPr>
      <dsp:spPr>
        <a:xfrm>
          <a:off x="1485168" y="3217186"/>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Decreased cognitive function.</a:t>
          </a:r>
        </a:p>
      </dsp:txBody>
      <dsp:txXfrm>
        <a:off x="1485168" y="3217186"/>
        <a:ext cx="5351787" cy="1285859"/>
      </dsp:txXfrm>
    </dsp:sp>
    <dsp:sp modelId="{F4FA1D04-C133-4373-9A37-07CFC1ABFDA5}">
      <dsp:nvSpPr>
        <dsp:cNvPr id="0" name=""/>
        <dsp:cNvSpPr/>
      </dsp:nvSpPr>
      <dsp:spPr>
        <a:xfrm>
          <a:off x="0" y="4824511"/>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2DAF7-C884-4F16-88BA-AC0EE5B2C3EB}">
      <dsp:nvSpPr>
        <dsp:cNvPr id="0" name=""/>
        <dsp:cNvSpPr/>
      </dsp:nvSpPr>
      <dsp:spPr>
        <a:xfrm>
          <a:off x="388972" y="5113830"/>
          <a:ext cx="707222" cy="707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0A28CC-2A02-40B1-A9DC-5038FD622649}">
      <dsp:nvSpPr>
        <dsp:cNvPr id="0" name=""/>
        <dsp:cNvSpPr/>
      </dsp:nvSpPr>
      <dsp:spPr>
        <a:xfrm>
          <a:off x="1485168" y="4824511"/>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Memory problems.</a:t>
          </a:r>
        </a:p>
      </dsp:txBody>
      <dsp:txXfrm>
        <a:off x="1485168" y="4824511"/>
        <a:ext cx="5351787" cy="128585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08275-E56E-459E-895A-28F945E62893}">
      <dsp:nvSpPr>
        <dsp:cNvPr id="0" name=""/>
        <dsp:cNvSpPr/>
      </dsp:nvSpPr>
      <dsp:spPr>
        <a:xfrm>
          <a:off x="0" y="22325"/>
          <a:ext cx="6836956" cy="1471704"/>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We have previously discussed the adaptivity of the human brain, a process called neuroplasticity. </a:t>
          </a:r>
        </a:p>
      </dsp:txBody>
      <dsp:txXfrm>
        <a:off x="71843" y="94168"/>
        <a:ext cx="6693270" cy="1328018"/>
      </dsp:txXfrm>
    </dsp:sp>
    <dsp:sp modelId="{1267F8B2-3709-42F8-B0AD-815A8C69998F}">
      <dsp:nvSpPr>
        <dsp:cNvPr id="0" name=""/>
        <dsp:cNvSpPr/>
      </dsp:nvSpPr>
      <dsp:spPr>
        <a:xfrm>
          <a:off x="0" y="1554509"/>
          <a:ext cx="6836956" cy="1471704"/>
        </a:xfrm>
        <a:prstGeom prst="roundRect">
          <a:avLst/>
        </a:prstGeom>
        <a:solidFill>
          <a:schemeClr val="accent2">
            <a:hueOff val="-2026668"/>
            <a:satOff val="-5715"/>
            <a:lumOff val="-24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brain can surprisingly adapt to stressors over time, making sure that we as humans are better at dealing with them (Buwalda et al, 2005).</a:t>
          </a:r>
        </a:p>
      </dsp:txBody>
      <dsp:txXfrm>
        <a:off x="71843" y="1626352"/>
        <a:ext cx="6693270" cy="1328018"/>
      </dsp:txXfrm>
    </dsp:sp>
    <dsp:sp modelId="{60EE4F78-CDA8-4373-9E81-A4A9E67AA8DE}">
      <dsp:nvSpPr>
        <dsp:cNvPr id="0" name=""/>
        <dsp:cNvSpPr/>
      </dsp:nvSpPr>
      <dsp:spPr>
        <a:xfrm>
          <a:off x="0" y="3086694"/>
          <a:ext cx="6836956" cy="1471704"/>
        </a:xfrm>
        <a:prstGeom prst="roundRect">
          <a:avLst/>
        </a:prstGeom>
        <a:solidFill>
          <a:schemeClr val="accent2">
            <a:hueOff val="-4053335"/>
            <a:satOff val="-11429"/>
            <a:lumOff val="-483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has been linked, however, to long term health conditions such as heart disease (Kivimäki and Steptoe, 2018.)</a:t>
          </a:r>
        </a:p>
      </dsp:txBody>
      <dsp:txXfrm>
        <a:off x="71843" y="3158537"/>
        <a:ext cx="6693270" cy="1328018"/>
      </dsp:txXfrm>
    </dsp:sp>
    <dsp:sp modelId="{6C759B6D-34D8-42BA-8EB8-BD7BAADA70D8}">
      <dsp:nvSpPr>
        <dsp:cNvPr id="0" name=""/>
        <dsp:cNvSpPr/>
      </dsp:nvSpPr>
      <dsp:spPr>
        <a:xfrm>
          <a:off x="0" y="4618879"/>
          <a:ext cx="6836956" cy="1471704"/>
        </a:xfrm>
        <a:prstGeom prst="roundRec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Stress hormones in the short term are an inhibitor of nociception and pain, but in the long term can exacerbate chronic pain conditions (Vachon-Presseau, 2018). </a:t>
          </a:r>
        </a:p>
      </dsp:txBody>
      <dsp:txXfrm>
        <a:off x="71843" y="4690722"/>
        <a:ext cx="6693270" cy="132801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507414-A33F-4F08-9D1F-835ACCEC1026}">
      <dsp:nvSpPr>
        <dsp:cNvPr id="0" name=""/>
        <dsp:cNvSpPr/>
      </dsp:nvSpPr>
      <dsp:spPr>
        <a:xfrm>
          <a:off x="0" y="153493"/>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5D7DB4-72F5-49AD-988A-B5D355DCE4EB}">
      <dsp:nvSpPr>
        <dsp:cNvPr id="0" name=""/>
        <dsp:cNvSpPr/>
      </dsp:nvSpPr>
      <dsp:spPr>
        <a:xfrm>
          <a:off x="510698" y="5893"/>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rtl="0">
            <a:lnSpc>
              <a:spcPct val="140000"/>
            </a:lnSpc>
            <a:spcBef>
              <a:spcPct val="0"/>
            </a:spcBef>
            <a:spcAft>
              <a:spcPct val="35000"/>
            </a:spcAft>
            <a:buNone/>
          </a:pPr>
          <a:r>
            <a:rPr lang="en-US" sz="1000" kern="1200">
              <a:latin typeface="Avenir Next LT Pro"/>
            </a:rPr>
            <a:t>Fewer medical errors</a:t>
          </a:r>
        </a:p>
      </dsp:txBody>
      <dsp:txXfrm>
        <a:off x="525108" y="20303"/>
        <a:ext cx="7120962" cy="266380"/>
      </dsp:txXfrm>
    </dsp:sp>
    <dsp:sp modelId="{1A67EDF3-3BB4-4BC6-8C74-A16508901A87}">
      <dsp:nvSpPr>
        <dsp:cNvPr id="0" name=""/>
        <dsp:cNvSpPr/>
      </dsp:nvSpPr>
      <dsp:spPr>
        <a:xfrm>
          <a:off x="0" y="607093"/>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FD598A-1188-47D4-88AA-F2136C5C686C}">
      <dsp:nvSpPr>
        <dsp:cNvPr id="0" name=""/>
        <dsp:cNvSpPr/>
      </dsp:nvSpPr>
      <dsp:spPr>
        <a:xfrm>
          <a:off x="510698" y="459493"/>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Better empathy</a:t>
          </a:r>
        </a:p>
      </dsp:txBody>
      <dsp:txXfrm>
        <a:off x="525108" y="473903"/>
        <a:ext cx="7120962" cy="266380"/>
      </dsp:txXfrm>
    </dsp:sp>
    <dsp:sp modelId="{3110C443-CA31-4B9E-B52B-65B5A3FE91FE}">
      <dsp:nvSpPr>
        <dsp:cNvPr id="0" name=""/>
        <dsp:cNvSpPr/>
      </dsp:nvSpPr>
      <dsp:spPr>
        <a:xfrm>
          <a:off x="0" y="1060693"/>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BF3EA3-C325-4D35-8B6E-B23AA6D4EC19}">
      <dsp:nvSpPr>
        <dsp:cNvPr id="0" name=""/>
        <dsp:cNvSpPr/>
      </dsp:nvSpPr>
      <dsp:spPr>
        <a:xfrm>
          <a:off x="510698" y="913093"/>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Improved outcomes</a:t>
          </a:r>
        </a:p>
      </dsp:txBody>
      <dsp:txXfrm>
        <a:off x="525108" y="927503"/>
        <a:ext cx="7120962" cy="266380"/>
      </dsp:txXfrm>
    </dsp:sp>
    <dsp:sp modelId="{FBB8084C-6499-4D6F-BB7C-3D1AD8732D48}">
      <dsp:nvSpPr>
        <dsp:cNvPr id="0" name=""/>
        <dsp:cNvSpPr/>
      </dsp:nvSpPr>
      <dsp:spPr>
        <a:xfrm>
          <a:off x="0" y="1514293"/>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8C79A6-CD16-4E0C-90D4-405D51C5B0FC}">
      <dsp:nvSpPr>
        <dsp:cNvPr id="0" name=""/>
        <dsp:cNvSpPr/>
      </dsp:nvSpPr>
      <dsp:spPr>
        <a:xfrm>
          <a:off x="510698" y="1366693"/>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Preventing burnout</a:t>
          </a:r>
        </a:p>
      </dsp:txBody>
      <dsp:txXfrm>
        <a:off x="525108" y="1381103"/>
        <a:ext cx="7120962" cy="266380"/>
      </dsp:txXfrm>
    </dsp:sp>
    <dsp:sp modelId="{331DE7C9-D865-4D44-B950-2C24B983A979}">
      <dsp:nvSpPr>
        <dsp:cNvPr id="0" name=""/>
        <dsp:cNvSpPr/>
      </dsp:nvSpPr>
      <dsp:spPr>
        <a:xfrm>
          <a:off x="0" y="1967893"/>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DC78D1-364F-4F95-96F0-EAF3BCEB9D2B}">
      <dsp:nvSpPr>
        <dsp:cNvPr id="0" name=""/>
        <dsp:cNvSpPr/>
      </dsp:nvSpPr>
      <dsp:spPr>
        <a:xfrm>
          <a:off x="510698" y="1820293"/>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Reducing turnover</a:t>
          </a:r>
        </a:p>
      </dsp:txBody>
      <dsp:txXfrm>
        <a:off x="525108" y="1834703"/>
        <a:ext cx="7120962" cy="266380"/>
      </dsp:txXfrm>
    </dsp:sp>
    <dsp:sp modelId="{0F94B568-E1B1-4867-B217-865612A64E82}">
      <dsp:nvSpPr>
        <dsp:cNvPr id="0" name=""/>
        <dsp:cNvSpPr/>
      </dsp:nvSpPr>
      <dsp:spPr>
        <a:xfrm>
          <a:off x="0" y="2421493"/>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E6D8D6-F741-4AC7-BB48-EF4CA4D88791}">
      <dsp:nvSpPr>
        <dsp:cNvPr id="0" name=""/>
        <dsp:cNvSpPr/>
      </dsp:nvSpPr>
      <dsp:spPr>
        <a:xfrm>
          <a:off x="510698" y="2273893"/>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Coping support</a:t>
          </a:r>
        </a:p>
      </dsp:txBody>
      <dsp:txXfrm>
        <a:off x="525108" y="2288303"/>
        <a:ext cx="7120962" cy="266380"/>
      </dsp:txXfrm>
    </dsp:sp>
    <dsp:sp modelId="{2FBE4BAA-2F4F-4006-88F5-BE6040BF5734}">
      <dsp:nvSpPr>
        <dsp:cNvPr id="0" name=""/>
        <dsp:cNvSpPr/>
      </dsp:nvSpPr>
      <dsp:spPr>
        <a:xfrm>
          <a:off x="0" y="2875094"/>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501855-A9EC-4172-A57B-4BA13F35F6B9}">
      <dsp:nvSpPr>
        <dsp:cNvPr id="0" name=""/>
        <dsp:cNvSpPr/>
      </dsp:nvSpPr>
      <dsp:spPr>
        <a:xfrm>
          <a:off x="510698" y="2727493"/>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Lower absenteeism</a:t>
          </a:r>
        </a:p>
      </dsp:txBody>
      <dsp:txXfrm>
        <a:off x="525108" y="2741903"/>
        <a:ext cx="7120962" cy="266380"/>
      </dsp:txXfrm>
    </dsp:sp>
    <dsp:sp modelId="{BE7E5D5D-22E5-426C-81F5-7B8F2F76F079}">
      <dsp:nvSpPr>
        <dsp:cNvPr id="0" name=""/>
        <dsp:cNvSpPr/>
      </dsp:nvSpPr>
      <dsp:spPr>
        <a:xfrm>
          <a:off x="0" y="3328694"/>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2B0760-85E3-447B-ABB8-7EFBFB9762DA}">
      <dsp:nvSpPr>
        <dsp:cNvPr id="0" name=""/>
        <dsp:cNvSpPr/>
      </dsp:nvSpPr>
      <dsp:spPr>
        <a:xfrm>
          <a:off x="510698" y="3181094"/>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Lower costs</a:t>
          </a:r>
        </a:p>
      </dsp:txBody>
      <dsp:txXfrm>
        <a:off x="525108" y="3195504"/>
        <a:ext cx="7120962" cy="266380"/>
      </dsp:txXfrm>
    </dsp:sp>
    <dsp:sp modelId="{45BF51A6-AE55-44EE-858E-52D929122631}">
      <dsp:nvSpPr>
        <dsp:cNvPr id="0" name=""/>
        <dsp:cNvSpPr/>
      </dsp:nvSpPr>
      <dsp:spPr>
        <a:xfrm>
          <a:off x="0" y="3782294"/>
          <a:ext cx="10213975" cy="252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DD5B24-06AC-4543-BF67-0159E49526AC}">
      <dsp:nvSpPr>
        <dsp:cNvPr id="0" name=""/>
        <dsp:cNvSpPr/>
      </dsp:nvSpPr>
      <dsp:spPr>
        <a:xfrm>
          <a:off x="510698" y="3634694"/>
          <a:ext cx="7149782" cy="2952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0245" tIns="0" rIns="270245" bIns="0" numCol="1" spcCol="1270" anchor="ctr" anchorCtr="0">
          <a:noAutofit/>
        </a:bodyPr>
        <a:lstStyle/>
        <a:p>
          <a:pPr marL="0" lvl="0" indent="0" algn="l" defTabSz="444500">
            <a:lnSpc>
              <a:spcPct val="140000"/>
            </a:lnSpc>
            <a:spcBef>
              <a:spcPct val="0"/>
            </a:spcBef>
            <a:spcAft>
              <a:spcPct val="35000"/>
            </a:spcAft>
            <a:buNone/>
          </a:pPr>
          <a:r>
            <a:rPr lang="en-US" sz="1000" kern="1200">
              <a:latin typeface="Avenir Next LT Pro"/>
            </a:rPr>
            <a:t>Informed policies</a:t>
          </a:r>
        </a:p>
      </dsp:txBody>
      <dsp:txXfrm>
        <a:off x="525108" y="3649104"/>
        <a:ext cx="7120962" cy="26638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B2434-65CE-497A-A7DB-6C643D7026A5}">
      <dsp:nvSpPr>
        <dsp:cNvPr id="0" name=""/>
        <dsp:cNvSpPr/>
      </dsp:nvSpPr>
      <dsp:spPr>
        <a:xfrm>
          <a:off x="27897" y="219461"/>
          <a:ext cx="1473686" cy="14736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1579C-CFA6-43DB-BC53-72EC2CB08F15}">
      <dsp:nvSpPr>
        <dsp:cNvPr id="0" name=""/>
        <dsp:cNvSpPr/>
      </dsp:nvSpPr>
      <dsp:spPr>
        <a:xfrm>
          <a:off x="337371" y="528935"/>
          <a:ext cx="854738" cy="854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19BDFF-AC47-491F-A791-27DE953BA161}">
      <dsp:nvSpPr>
        <dsp:cNvPr id="0" name=""/>
        <dsp:cNvSpPr/>
      </dsp:nvSpPr>
      <dsp:spPr>
        <a:xfrm>
          <a:off x="1817373" y="219461"/>
          <a:ext cx="3473689" cy="1473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We can do one of two things:</a:t>
          </a:r>
        </a:p>
      </dsp:txBody>
      <dsp:txXfrm>
        <a:off x="1817373" y="219461"/>
        <a:ext cx="3473689" cy="1473686"/>
      </dsp:txXfrm>
    </dsp:sp>
    <dsp:sp modelId="{391FAEBF-F8BD-481B-9AE2-4E5442F10579}">
      <dsp:nvSpPr>
        <dsp:cNvPr id="0" name=""/>
        <dsp:cNvSpPr/>
      </dsp:nvSpPr>
      <dsp:spPr>
        <a:xfrm>
          <a:off x="5896327" y="219461"/>
          <a:ext cx="1473686" cy="147368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E7CFA0-0134-49D1-B71B-AE0A51AB0827}">
      <dsp:nvSpPr>
        <dsp:cNvPr id="0" name=""/>
        <dsp:cNvSpPr/>
      </dsp:nvSpPr>
      <dsp:spPr>
        <a:xfrm>
          <a:off x="6205801" y="528935"/>
          <a:ext cx="854738" cy="854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296729-5365-46AE-AD86-26F719B15EB9}">
      <dsp:nvSpPr>
        <dsp:cNvPr id="0" name=""/>
        <dsp:cNvSpPr/>
      </dsp:nvSpPr>
      <dsp:spPr>
        <a:xfrm>
          <a:off x="7685803" y="219461"/>
          <a:ext cx="3473689" cy="1473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Deal with the cause of stress.</a:t>
          </a:r>
        </a:p>
      </dsp:txBody>
      <dsp:txXfrm>
        <a:off x="7685803" y="219461"/>
        <a:ext cx="3473689" cy="1473686"/>
      </dsp:txXfrm>
    </dsp:sp>
    <dsp:sp modelId="{8636F3A9-F74A-4043-8101-A7C747FDCAAE}">
      <dsp:nvSpPr>
        <dsp:cNvPr id="0" name=""/>
        <dsp:cNvSpPr/>
      </dsp:nvSpPr>
      <dsp:spPr>
        <a:xfrm>
          <a:off x="27897" y="2386726"/>
          <a:ext cx="1473686" cy="147368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FBB5F-4823-4F37-B541-CB27D3539854}">
      <dsp:nvSpPr>
        <dsp:cNvPr id="0" name=""/>
        <dsp:cNvSpPr/>
      </dsp:nvSpPr>
      <dsp:spPr>
        <a:xfrm>
          <a:off x="337371" y="2696200"/>
          <a:ext cx="854738" cy="854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1B8DED-B724-44A9-B7EA-1356BF1B7670}">
      <dsp:nvSpPr>
        <dsp:cNvPr id="0" name=""/>
        <dsp:cNvSpPr/>
      </dsp:nvSpPr>
      <dsp:spPr>
        <a:xfrm>
          <a:off x="1817373" y="2386726"/>
          <a:ext cx="3473689" cy="1473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Deal with the effects of stress.</a:t>
          </a:r>
        </a:p>
      </dsp:txBody>
      <dsp:txXfrm>
        <a:off x="1817373" y="2386726"/>
        <a:ext cx="3473689" cy="1473686"/>
      </dsp:txXfrm>
    </dsp:sp>
    <dsp:sp modelId="{EB684899-E82D-4BAD-AD21-79AB14799CEF}">
      <dsp:nvSpPr>
        <dsp:cNvPr id="0" name=""/>
        <dsp:cNvSpPr/>
      </dsp:nvSpPr>
      <dsp:spPr>
        <a:xfrm>
          <a:off x="5896327" y="2386726"/>
          <a:ext cx="1473686" cy="147368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938901-1338-4D51-91C9-FB05E92BD9FF}">
      <dsp:nvSpPr>
        <dsp:cNvPr id="0" name=""/>
        <dsp:cNvSpPr/>
      </dsp:nvSpPr>
      <dsp:spPr>
        <a:xfrm>
          <a:off x="6205801" y="2696200"/>
          <a:ext cx="854738" cy="854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91BB56-2572-46F4-8561-5FDC5A88826F}">
      <dsp:nvSpPr>
        <dsp:cNvPr id="0" name=""/>
        <dsp:cNvSpPr/>
      </dsp:nvSpPr>
      <dsp:spPr>
        <a:xfrm>
          <a:off x="7685803" y="2386726"/>
          <a:ext cx="3473689" cy="1473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latin typeface="Gill Sans Nova"/>
            </a:rPr>
            <a:t>This is known as stress management.</a:t>
          </a:r>
        </a:p>
      </dsp:txBody>
      <dsp:txXfrm>
        <a:off x="7685803" y="2386726"/>
        <a:ext cx="3473689" cy="147368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0EA8C-14DE-4A07-B43F-9118D5A7AA80}">
      <dsp:nvSpPr>
        <dsp:cNvPr id="0" name=""/>
        <dsp:cNvSpPr/>
      </dsp:nvSpPr>
      <dsp:spPr>
        <a:xfrm>
          <a:off x="0" y="0"/>
          <a:ext cx="4996207" cy="0"/>
        </a:xfrm>
        <a:prstGeom prst="line">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76F007-C13E-4E73-AF32-EFEFB18CDEDA}">
      <dsp:nvSpPr>
        <dsp:cNvPr id="0" name=""/>
        <dsp:cNvSpPr/>
      </dsp:nvSpPr>
      <dsp:spPr>
        <a:xfrm>
          <a:off x="0" y="0"/>
          <a:ext cx="4996207" cy="1445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What is resilience?</a:t>
          </a:r>
        </a:p>
      </dsp:txBody>
      <dsp:txXfrm>
        <a:off x="0" y="0"/>
        <a:ext cx="4996207" cy="1445878"/>
      </dsp:txXfrm>
    </dsp:sp>
    <dsp:sp modelId="{0DF80FEA-BD77-4C55-90BF-CE920090CDD3}">
      <dsp:nvSpPr>
        <dsp:cNvPr id="0" name=""/>
        <dsp:cNvSpPr/>
      </dsp:nvSpPr>
      <dsp:spPr>
        <a:xfrm>
          <a:off x="0" y="1445878"/>
          <a:ext cx="4996207" cy="0"/>
        </a:xfrm>
        <a:prstGeom prst="line">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4D9F129-FF92-4982-ADFF-08D89B3BF354}">
      <dsp:nvSpPr>
        <dsp:cNvPr id="0" name=""/>
        <dsp:cNvSpPr/>
      </dsp:nvSpPr>
      <dsp:spPr>
        <a:xfrm>
          <a:off x="0" y="1445878"/>
          <a:ext cx="4996207" cy="1445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ability to adapt positively following adversity or challenge.</a:t>
          </a:r>
        </a:p>
      </dsp:txBody>
      <dsp:txXfrm>
        <a:off x="0" y="1445878"/>
        <a:ext cx="4996207" cy="1445878"/>
      </dsp:txXfrm>
    </dsp:sp>
    <dsp:sp modelId="{E4CE5221-F0E3-43E3-8423-F3D4888086E5}">
      <dsp:nvSpPr>
        <dsp:cNvPr id="0" name=""/>
        <dsp:cNvSpPr/>
      </dsp:nvSpPr>
      <dsp:spPr>
        <a:xfrm>
          <a:off x="0" y="2891757"/>
          <a:ext cx="4996207" cy="0"/>
        </a:xfrm>
        <a:prstGeom prst="line">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D4A843C-B580-4F99-AD0C-022749EA9C8E}">
      <dsp:nvSpPr>
        <dsp:cNvPr id="0" name=""/>
        <dsp:cNvSpPr/>
      </dsp:nvSpPr>
      <dsp:spPr>
        <a:xfrm>
          <a:off x="0" y="2891757"/>
          <a:ext cx="4996207" cy="1445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Resilience does not mean avoiding difficulties.</a:t>
          </a:r>
        </a:p>
      </dsp:txBody>
      <dsp:txXfrm>
        <a:off x="0" y="2891757"/>
        <a:ext cx="4996207" cy="1445878"/>
      </dsp:txXfrm>
    </dsp:sp>
    <dsp:sp modelId="{CDBC46A3-A3E0-4E29-9AF0-912EFA7F0B98}">
      <dsp:nvSpPr>
        <dsp:cNvPr id="0" name=""/>
        <dsp:cNvSpPr/>
      </dsp:nvSpPr>
      <dsp:spPr>
        <a:xfrm>
          <a:off x="0" y="4337637"/>
          <a:ext cx="4996207" cy="0"/>
        </a:xfrm>
        <a:prstGeom prst="line">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4A098FB-D5CE-4469-9055-984AF0DCFE13}">
      <dsp:nvSpPr>
        <dsp:cNvPr id="0" name=""/>
        <dsp:cNvSpPr/>
      </dsp:nvSpPr>
      <dsp:spPr>
        <a:xfrm>
          <a:off x="0" y="4337637"/>
          <a:ext cx="4996207" cy="1445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It means coping effectively with them.</a:t>
          </a:r>
        </a:p>
      </dsp:txBody>
      <dsp:txXfrm>
        <a:off x="0" y="4337637"/>
        <a:ext cx="4996207" cy="144587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11E61-3FAA-4FEB-83A6-3C681ACB3CB9}">
      <dsp:nvSpPr>
        <dsp:cNvPr id="0" name=""/>
        <dsp:cNvSpPr/>
      </dsp:nvSpPr>
      <dsp:spPr>
        <a:xfrm>
          <a:off x="0" y="39419"/>
          <a:ext cx="6668792" cy="863460"/>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Positive relationships</a:t>
          </a:r>
        </a:p>
      </dsp:txBody>
      <dsp:txXfrm>
        <a:off x="42151" y="81570"/>
        <a:ext cx="6584490" cy="779158"/>
      </dsp:txXfrm>
    </dsp:sp>
    <dsp:sp modelId="{BC0D9A3E-6DA9-46DD-9180-8339A981088D}">
      <dsp:nvSpPr>
        <dsp:cNvPr id="0" name=""/>
        <dsp:cNvSpPr/>
      </dsp:nvSpPr>
      <dsp:spPr>
        <a:xfrm>
          <a:off x="0" y="1006560"/>
          <a:ext cx="6668792" cy="863460"/>
        </a:xfrm>
        <a:prstGeom prst="roundRect">
          <a:avLst/>
        </a:prstGeom>
        <a:solidFill>
          <a:schemeClr val="accent5">
            <a:hueOff val="-10010"/>
            <a:satOff val="-6712"/>
            <a:lumOff val="1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Social support</a:t>
          </a:r>
        </a:p>
      </dsp:txBody>
      <dsp:txXfrm>
        <a:off x="42151" y="1048711"/>
        <a:ext cx="6584490" cy="779158"/>
      </dsp:txXfrm>
    </dsp:sp>
    <dsp:sp modelId="{B2C9C1A9-3B36-41C1-8CB8-BCF0FA11CFBB}">
      <dsp:nvSpPr>
        <dsp:cNvPr id="0" name=""/>
        <dsp:cNvSpPr/>
      </dsp:nvSpPr>
      <dsp:spPr>
        <a:xfrm>
          <a:off x="0" y="1973700"/>
          <a:ext cx="6668792" cy="863460"/>
        </a:xfrm>
        <a:prstGeom prst="roundRect">
          <a:avLst/>
        </a:prstGeom>
        <a:solidFill>
          <a:schemeClr val="accent5">
            <a:hueOff val="-20020"/>
            <a:satOff val="-13423"/>
            <a:lumOff val="360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Effective coping strategies</a:t>
          </a:r>
        </a:p>
      </dsp:txBody>
      <dsp:txXfrm>
        <a:off x="42151" y="2015851"/>
        <a:ext cx="6584490" cy="779158"/>
      </dsp:txXfrm>
    </dsp:sp>
    <dsp:sp modelId="{6D58BE39-8CD7-4C75-B525-74D3E2145C69}">
      <dsp:nvSpPr>
        <dsp:cNvPr id="0" name=""/>
        <dsp:cNvSpPr/>
      </dsp:nvSpPr>
      <dsp:spPr>
        <a:xfrm>
          <a:off x="0" y="2940840"/>
          <a:ext cx="6668792" cy="863460"/>
        </a:xfrm>
        <a:prstGeom prst="roundRect">
          <a:avLst/>
        </a:prstGeom>
        <a:solidFill>
          <a:schemeClr val="accent5">
            <a:hueOff val="-30029"/>
            <a:satOff val="-20135"/>
            <a:lumOff val="541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Access to services</a:t>
          </a:r>
        </a:p>
      </dsp:txBody>
      <dsp:txXfrm>
        <a:off x="42151" y="2982991"/>
        <a:ext cx="6584490" cy="779158"/>
      </dsp:txXfrm>
    </dsp:sp>
    <dsp:sp modelId="{A8B6274C-FFAE-4C32-92EF-61B0BE47D169}">
      <dsp:nvSpPr>
        <dsp:cNvPr id="0" name=""/>
        <dsp:cNvSpPr/>
      </dsp:nvSpPr>
      <dsp:spPr>
        <a:xfrm>
          <a:off x="0" y="3907980"/>
          <a:ext cx="6668792" cy="863460"/>
        </a:xfrm>
        <a:prstGeom prst="roundRect">
          <a:avLst/>
        </a:prstGeom>
        <a:solidFill>
          <a:schemeClr val="accent5">
            <a:hueOff val="-40039"/>
            <a:satOff val="-26846"/>
            <a:lumOff val="721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Community belonging</a:t>
          </a:r>
        </a:p>
      </dsp:txBody>
      <dsp:txXfrm>
        <a:off x="42151" y="3950131"/>
        <a:ext cx="6584490" cy="779158"/>
      </dsp:txXfrm>
    </dsp:sp>
    <dsp:sp modelId="{A7C28AFF-CF33-40AE-81F5-833290FE4E03}">
      <dsp:nvSpPr>
        <dsp:cNvPr id="0" name=""/>
        <dsp:cNvSpPr/>
      </dsp:nvSpPr>
      <dsp:spPr>
        <a:xfrm>
          <a:off x="0" y="4875119"/>
          <a:ext cx="6668792" cy="863460"/>
        </a:xfrm>
        <a:prstGeom prst="roundRect">
          <a:avLst/>
        </a:prstGeom>
        <a:solidFill>
          <a:schemeClr val="accent5">
            <a:hueOff val="-50049"/>
            <a:satOff val="-33558"/>
            <a:lumOff val="902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Self-confidence</a:t>
          </a:r>
        </a:p>
      </dsp:txBody>
      <dsp:txXfrm>
        <a:off x="42151" y="4917270"/>
        <a:ext cx="6584490" cy="77915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DA8F6-D5DB-493F-9E3A-BD081956EDF7}">
      <dsp:nvSpPr>
        <dsp:cNvPr id="0" name=""/>
        <dsp:cNvSpPr/>
      </dsp:nvSpPr>
      <dsp:spPr>
        <a:xfrm>
          <a:off x="0" y="0"/>
          <a:ext cx="5134969" cy="10400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Sarah is a single parent caring for her elderly father while working full-time.</a:t>
          </a:r>
        </a:p>
      </dsp:txBody>
      <dsp:txXfrm>
        <a:off x="30462" y="30462"/>
        <a:ext cx="3891000" cy="979116"/>
      </dsp:txXfrm>
    </dsp:sp>
    <dsp:sp modelId="{B5017207-6F9A-4866-941B-5A1A427DD4C8}">
      <dsp:nvSpPr>
        <dsp:cNvPr id="0" name=""/>
        <dsp:cNvSpPr/>
      </dsp:nvSpPr>
      <dsp:spPr>
        <a:xfrm>
          <a:off x="383455" y="1184490"/>
          <a:ext cx="5134969" cy="10400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She reports:</a:t>
          </a:r>
        </a:p>
      </dsp:txBody>
      <dsp:txXfrm>
        <a:off x="413917" y="1214952"/>
        <a:ext cx="4014564" cy="979116"/>
      </dsp:txXfrm>
    </dsp:sp>
    <dsp:sp modelId="{6F1A4474-5127-4988-B403-58C329732109}">
      <dsp:nvSpPr>
        <dsp:cNvPr id="0" name=""/>
        <dsp:cNvSpPr/>
      </dsp:nvSpPr>
      <dsp:spPr>
        <a:xfrm>
          <a:off x="766911" y="2368979"/>
          <a:ext cx="5134969" cy="10400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Feeling overwhelmed</a:t>
          </a:r>
        </a:p>
      </dsp:txBody>
      <dsp:txXfrm>
        <a:off x="797373" y="2399441"/>
        <a:ext cx="4014564" cy="979116"/>
      </dsp:txXfrm>
    </dsp:sp>
    <dsp:sp modelId="{3F9B36E9-CF01-4305-8433-328C96A81CB6}">
      <dsp:nvSpPr>
        <dsp:cNvPr id="0" name=""/>
        <dsp:cNvSpPr/>
      </dsp:nvSpPr>
      <dsp:spPr>
        <a:xfrm>
          <a:off x="1150366" y="3553470"/>
          <a:ext cx="5134969" cy="10400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Social withdrawal</a:t>
          </a:r>
        </a:p>
      </dsp:txBody>
      <dsp:txXfrm>
        <a:off x="1180828" y="3583932"/>
        <a:ext cx="4014564" cy="979116"/>
      </dsp:txXfrm>
    </dsp:sp>
    <dsp:sp modelId="{47747059-E8F2-4BE8-AA4A-443365B99E43}">
      <dsp:nvSpPr>
        <dsp:cNvPr id="0" name=""/>
        <dsp:cNvSpPr/>
      </dsp:nvSpPr>
      <dsp:spPr>
        <a:xfrm>
          <a:off x="1533822" y="4737959"/>
          <a:ext cx="5134969" cy="10400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Exhaustion</a:t>
          </a:r>
        </a:p>
      </dsp:txBody>
      <dsp:txXfrm>
        <a:off x="1564284" y="4768421"/>
        <a:ext cx="4014564" cy="979116"/>
      </dsp:txXfrm>
    </dsp:sp>
    <dsp:sp modelId="{38046673-F5BA-4C26-8E86-487F3EC82DD5}">
      <dsp:nvSpPr>
        <dsp:cNvPr id="0" name=""/>
        <dsp:cNvSpPr/>
      </dsp:nvSpPr>
      <dsp:spPr>
        <a:xfrm>
          <a:off x="4458943" y="759807"/>
          <a:ext cx="676026" cy="676026"/>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611049" y="759807"/>
        <a:ext cx="371814" cy="508710"/>
      </dsp:txXfrm>
    </dsp:sp>
    <dsp:sp modelId="{7A57CFA1-53DC-4353-98E0-975832D8EEF6}">
      <dsp:nvSpPr>
        <dsp:cNvPr id="0" name=""/>
        <dsp:cNvSpPr/>
      </dsp:nvSpPr>
      <dsp:spPr>
        <a:xfrm>
          <a:off x="4842399" y="1944297"/>
          <a:ext cx="676026" cy="676026"/>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994505" y="1944297"/>
        <a:ext cx="371814" cy="508710"/>
      </dsp:txXfrm>
    </dsp:sp>
    <dsp:sp modelId="{8A36ED63-D375-40FE-964A-2761A3C86454}">
      <dsp:nvSpPr>
        <dsp:cNvPr id="0" name=""/>
        <dsp:cNvSpPr/>
      </dsp:nvSpPr>
      <dsp:spPr>
        <a:xfrm>
          <a:off x="5225854" y="3111453"/>
          <a:ext cx="676026" cy="676026"/>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377960" y="3111453"/>
        <a:ext cx="371814" cy="508710"/>
      </dsp:txXfrm>
    </dsp:sp>
    <dsp:sp modelId="{D5F72F75-D0FC-4EFF-AE53-B883B34B63AD}">
      <dsp:nvSpPr>
        <dsp:cNvPr id="0" name=""/>
        <dsp:cNvSpPr/>
      </dsp:nvSpPr>
      <dsp:spPr>
        <a:xfrm>
          <a:off x="5609310" y="4307499"/>
          <a:ext cx="676026" cy="676026"/>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761416" y="4307499"/>
        <a:ext cx="371814" cy="50871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90A20-4B38-4AE6-942D-CF53AEE3425B}">
      <dsp:nvSpPr>
        <dsp:cNvPr id="0" name=""/>
        <dsp:cNvSpPr/>
      </dsp:nvSpPr>
      <dsp:spPr>
        <a:xfrm>
          <a:off x="0" y="11699"/>
          <a:ext cx="6668792" cy="182988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What stressors can you identify?</a:t>
          </a:r>
        </a:p>
      </dsp:txBody>
      <dsp:txXfrm>
        <a:off x="89327" y="101026"/>
        <a:ext cx="6490138" cy="1651226"/>
      </dsp:txXfrm>
    </dsp:sp>
    <dsp:sp modelId="{29F646FD-4292-45A1-A6C9-8696A3A8A9E7}">
      <dsp:nvSpPr>
        <dsp:cNvPr id="0" name=""/>
        <dsp:cNvSpPr/>
      </dsp:nvSpPr>
      <dsp:spPr>
        <a:xfrm>
          <a:off x="0" y="1974059"/>
          <a:ext cx="6668792" cy="1829880"/>
        </a:xfrm>
        <a:prstGeom prst="roundRect">
          <a:avLst/>
        </a:prstGeom>
        <a:solidFill>
          <a:schemeClr val="accent2">
            <a:hueOff val="-3040001"/>
            <a:satOff val="-8572"/>
            <a:lumOff val="-362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How might stress affect her wellbeing?</a:t>
          </a:r>
        </a:p>
      </dsp:txBody>
      <dsp:txXfrm>
        <a:off x="89327" y="2063386"/>
        <a:ext cx="6490138" cy="1651226"/>
      </dsp:txXfrm>
    </dsp:sp>
    <dsp:sp modelId="{A3FFA1F3-0A0A-49C7-9871-B56D71E9D221}">
      <dsp:nvSpPr>
        <dsp:cNvPr id="0" name=""/>
        <dsp:cNvSpPr/>
      </dsp:nvSpPr>
      <dsp:spPr>
        <a:xfrm>
          <a:off x="0" y="3936420"/>
          <a:ext cx="6668792" cy="182988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What could support resilience?</a:t>
          </a:r>
        </a:p>
      </dsp:txBody>
      <dsp:txXfrm>
        <a:off x="89327" y="4025747"/>
        <a:ext cx="6490138" cy="1651226"/>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9DD82-BAA1-4FAA-98F1-0FD2309547FE}">
      <dsp:nvSpPr>
        <dsp:cNvPr id="0" name=""/>
        <dsp:cNvSpPr/>
      </dsp:nvSpPr>
      <dsp:spPr>
        <a:xfrm>
          <a:off x="0" y="675417"/>
          <a:ext cx="4996207" cy="67158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How can professionals help?</a:t>
          </a:r>
        </a:p>
      </dsp:txBody>
      <dsp:txXfrm>
        <a:off x="32784" y="708201"/>
        <a:ext cx="4930639" cy="606012"/>
      </dsp:txXfrm>
    </dsp:sp>
    <dsp:sp modelId="{B2396A97-7A80-4A16-A0C7-122957F2C595}">
      <dsp:nvSpPr>
        <dsp:cNvPr id="0" name=""/>
        <dsp:cNvSpPr/>
      </dsp:nvSpPr>
      <dsp:spPr>
        <a:xfrm>
          <a:off x="0" y="1427638"/>
          <a:ext cx="4996207" cy="671580"/>
        </a:xfrm>
        <a:prstGeom prst="roundRect">
          <a:avLst/>
        </a:prstGeom>
        <a:solidFill>
          <a:schemeClr val="accent2">
            <a:hueOff val="-1216001"/>
            <a:satOff val="-3429"/>
            <a:lumOff val="-145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Active listening</a:t>
          </a:r>
        </a:p>
      </dsp:txBody>
      <dsp:txXfrm>
        <a:off x="32784" y="1460422"/>
        <a:ext cx="4930639" cy="606012"/>
      </dsp:txXfrm>
    </dsp:sp>
    <dsp:sp modelId="{D2EE2229-CD70-4507-835C-CBC7C9F395FB}">
      <dsp:nvSpPr>
        <dsp:cNvPr id="0" name=""/>
        <dsp:cNvSpPr/>
      </dsp:nvSpPr>
      <dsp:spPr>
        <a:xfrm>
          <a:off x="0" y="2179858"/>
          <a:ext cx="4996207" cy="671580"/>
        </a:xfrm>
        <a:prstGeom prst="roundRect">
          <a:avLst/>
        </a:prstGeom>
        <a:solidFill>
          <a:schemeClr val="accent2">
            <a:hueOff val="-2432001"/>
            <a:satOff val="-6858"/>
            <a:lumOff val="-2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Empathy</a:t>
          </a:r>
        </a:p>
      </dsp:txBody>
      <dsp:txXfrm>
        <a:off x="32784" y="2212642"/>
        <a:ext cx="4930639" cy="606012"/>
      </dsp:txXfrm>
    </dsp:sp>
    <dsp:sp modelId="{349658A3-2AD3-4B66-80F8-E64A2AD2BD40}">
      <dsp:nvSpPr>
        <dsp:cNvPr id="0" name=""/>
        <dsp:cNvSpPr/>
      </dsp:nvSpPr>
      <dsp:spPr>
        <a:xfrm>
          <a:off x="0" y="2932078"/>
          <a:ext cx="4996207" cy="671580"/>
        </a:xfrm>
        <a:prstGeom prst="roundRect">
          <a:avLst/>
        </a:prstGeom>
        <a:solidFill>
          <a:schemeClr val="accent2">
            <a:hueOff val="-3648002"/>
            <a:satOff val="-10286"/>
            <a:lumOff val="-435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Signposting</a:t>
          </a:r>
        </a:p>
      </dsp:txBody>
      <dsp:txXfrm>
        <a:off x="32784" y="2964862"/>
        <a:ext cx="4930639" cy="606012"/>
      </dsp:txXfrm>
    </dsp:sp>
    <dsp:sp modelId="{48CA9E5A-AAC0-45B3-85FE-698EC6A2EC2E}">
      <dsp:nvSpPr>
        <dsp:cNvPr id="0" name=""/>
        <dsp:cNvSpPr/>
      </dsp:nvSpPr>
      <dsp:spPr>
        <a:xfrm>
          <a:off x="0" y="3684298"/>
          <a:ext cx="4996207" cy="671580"/>
        </a:xfrm>
        <a:prstGeom prst="roundRect">
          <a:avLst/>
        </a:prstGeom>
        <a:solidFill>
          <a:schemeClr val="accent2">
            <a:hueOff val="-4864002"/>
            <a:satOff val="-13715"/>
            <a:lumOff val="-5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Practical support</a:t>
          </a:r>
        </a:p>
      </dsp:txBody>
      <dsp:txXfrm>
        <a:off x="32784" y="3717082"/>
        <a:ext cx="4930639" cy="606012"/>
      </dsp:txXfrm>
    </dsp:sp>
    <dsp:sp modelId="{90AAF87F-5D99-4ABE-86AE-2C464B2D0E63}">
      <dsp:nvSpPr>
        <dsp:cNvPr id="0" name=""/>
        <dsp:cNvSpPr/>
      </dsp:nvSpPr>
      <dsp:spPr>
        <a:xfrm>
          <a:off x="0" y="4436518"/>
          <a:ext cx="4996207" cy="67158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Integrated care planning</a:t>
          </a:r>
        </a:p>
      </dsp:txBody>
      <dsp:txXfrm>
        <a:off x="32784" y="4469302"/>
        <a:ext cx="4930639" cy="60601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B2C6F-ACC7-463E-969C-1F09C07BDCA7}">
      <dsp:nvSpPr>
        <dsp:cNvPr id="0" name=""/>
        <dsp:cNvSpPr/>
      </dsp:nvSpPr>
      <dsp:spPr>
        <a:xfrm>
          <a:off x="0" y="4514"/>
          <a:ext cx="6668792" cy="9614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812B6-744E-493A-974D-F9AB2E05555E}">
      <dsp:nvSpPr>
        <dsp:cNvPr id="0" name=""/>
        <dsp:cNvSpPr/>
      </dsp:nvSpPr>
      <dsp:spPr>
        <a:xfrm>
          <a:off x="290852" y="220850"/>
          <a:ext cx="528822" cy="528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E9579C-92D9-4960-B3F1-A5D58AAA6513}">
      <dsp:nvSpPr>
        <dsp:cNvPr id="0" name=""/>
        <dsp:cNvSpPr/>
      </dsp:nvSpPr>
      <dsp:spPr>
        <a:xfrm>
          <a:off x="1110527" y="4514"/>
          <a:ext cx="5558264" cy="961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58" tIns="101758" rIns="101758" bIns="101758" numCol="1" spcCol="1270" anchor="ctr" anchorCtr="0">
          <a:noAutofit/>
        </a:bodyPr>
        <a:lstStyle/>
        <a:p>
          <a:pPr marL="0" lvl="0" indent="0" algn="l" defTabSz="844550">
            <a:lnSpc>
              <a:spcPct val="90000"/>
            </a:lnSpc>
            <a:spcBef>
              <a:spcPct val="0"/>
            </a:spcBef>
            <a:spcAft>
              <a:spcPct val="35000"/>
            </a:spcAft>
            <a:buNone/>
          </a:pPr>
          <a:r>
            <a:rPr lang="en-US" sz="1900" kern="1200"/>
            <a:t>Research and read up on one of the following:</a:t>
          </a:r>
        </a:p>
      </dsp:txBody>
      <dsp:txXfrm>
        <a:off x="1110527" y="4514"/>
        <a:ext cx="5558264" cy="961495"/>
      </dsp:txXfrm>
    </dsp:sp>
    <dsp:sp modelId="{309F2665-1C40-4176-B2CF-E57A3A2A29DD}">
      <dsp:nvSpPr>
        <dsp:cNvPr id="0" name=""/>
        <dsp:cNvSpPr/>
      </dsp:nvSpPr>
      <dsp:spPr>
        <a:xfrm>
          <a:off x="0" y="1206383"/>
          <a:ext cx="6668792" cy="9614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CC5EC-FCAF-4ED8-9EE6-5F181072524C}">
      <dsp:nvSpPr>
        <dsp:cNvPr id="0" name=""/>
        <dsp:cNvSpPr/>
      </dsp:nvSpPr>
      <dsp:spPr>
        <a:xfrm>
          <a:off x="290852" y="1422719"/>
          <a:ext cx="528822" cy="528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024F91-01D0-4035-9BF0-AA605DD3F636}">
      <dsp:nvSpPr>
        <dsp:cNvPr id="0" name=""/>
        <dsp:cNvSpPr/>
      </dsp:nvSpPr>
      <dsp:spPr>
        <a:xfrm>
          <a:off x="1110527" y="1206383"/>
          <a:ext cx="5558264" cy="961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58" tIns="101758" rIns="101758" bIns="101758" numCol="1" spcCol="1270" anchor="ctr" anchorCtr="0">
          <a:noAutofit/>
        </a:bodyPr>
        <a:lstStyle/>
        <a:p>
          <a:pPr marL="0" lvl="0" indent="0" algn="l" defTabSz="844550">
            <a:lnSpc>
              <a:spcPct val="90000"/>
            </a:lnSpc>
            <a:spcBef>
              <a:spcPct val="0"/>
            </a:spcBef>
            <a:spcAft>
              <a:spcPct val="35000"/>
            </a:spcAft>
            <a:buNone/>
          </a:pPr>
          <a:r>
            <a:rPr lang="en-US" sz="1900" kern="1200"/>
            <a:t>Learning theories</a:t>
          </a:r>
        </a:p>
      </dsp:txBody>
      <dsp:txXfrm>
        <a:off x="1110527" y="1206383"/>
        <a:ext cx="5558264" cy="961495"/>
      </dsp:txXfrm>
    </dsp:sp>
    <dsp:sp modelId="{3F0350EC-77A5-4D36-8251-3BF7A71B7983}">
      <dsp:nvSpPr>
        <dsp:cNvPr id="0" name=""/>
        <dsp:cNvSpPr/>
      </dsp:nvSpPr>
      <dsp:spPr>
        <a:xfrm>
          <a:off x="0" y="2408252"/>
          <a:ext cx="6668792" cy="9614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C090F6-F425-4BAD-B73F-42BF170F1A89}">
      <dsp:nvSpPr>
        <dsp:cNvPr id="0" name=""/>
        <dsp:cNvSpPr/>
      </dsp:nvSpPr>
      <dsp:spPr>
        <a:xfrm>
          <a:off x="290852" y="2624588"/>
          <a:ext cx="528822" cy="528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6F27D4-3F37-4114-947B-A5CD52F49B44}">
      <dsp:nvSpPr>
        <dsp:cNvPr id="0" name=""/>
        <dsp:cNvSpPr/>
      </dsp:nvSpPr>
      <dsp:spPr>
        <a:xfrm>
          <a:off x="1110527" y="2408252"/>
          <a:ext cx="5558264" cy="961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58" tIns="101758" rIns="101758" bIns="101758" numCol="1" spcCol="1270" anchor="ctr" anchorCtr="0">
          <a:noAutofit/>
        </a:bodyPr>
        <a:lstStyle/>
        <a:p>
          <a:pPr marL="0" lvl="0" indent="0" algn="l" defTabSz="844550">
            <a:lnSpc>
              <a:spcPct val="90000"/>
            </a:lnSpc>
            <a:spcBef>
              <a:spcPct val="0"/>
            </a:spcBef>
            <a:spcAft>
              <a:spcPct val="35000"/>
            </a:spcAft>
            <a:buNone/>
          </a:pPr>
          <a:r>
            <a:rPr lang="en-US" sz="1900" kern="1200"/>
            <a:t>Classical Conditioning</a:t>
          </a:r>
        </a:p>
      </dsp:txBody>
      <dsp:txXfrm>
        <a:off x="1110527" y="2408252"/>
        <a:ext cx="5558264" cy="961495"/>
      </dsp:txXfrm>
    </dsp:sp>
    <dsp:sp modelId="{582966B4-C49D-4589-8A56-59E38DF87484}">
      <dsp:nvSpPr>
        <dsp:cNvPr id="0" name=""/>
        <dsp:cNvSpPr/>
      </dsp:nvSpPr>
      <dsp:spPr>
        <a:xfrm>
          <a:off x="0" y="3610121"/>
          <a:ext cx="6668792" cy="9614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D5808-4A47-43BB-B5E8-01BE11867BA6}">
      <dsp:nvSpPr>
        <dsp:cNvPr id="0" name=""/>
        <dsp:cNvSpPr/>
      </dsp:nvSpPr>
      <dsp:spPr>
        <a:xfrm>
          <a:off x="290852" y="3826457"/>
          <a:ext cx="528822" cy="528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0628EE-B7A5-4255-BFEB-126EDB111302}">
      <dsp:nvSpPr>
        <dsp:cNvPr id="0" name=""/>
        <dsp:cNvSpPr/>
      </dsp:nvSpPr>
      <dsp:spPr>
        <a:xfrm>
          <a:off x="1110527" y="3610121"/>
          <a:ext cx="5558264" cy="961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58" tIns="101758" rIns="101758" bIns="101758" numCol="1" spcCol="1270" anchor="ctr" anchorCtr="0">
          <a:noAutofit/>
        </a:bodyPr>
        <a:lstStyle/>
        <a:p>
          <a:pPr marL="0" lvl="0" indent="0" algn="l" defTabSz="844550">
            <a:lnSpc>
              <a:spcPct val="90000"/>
            </a:lnSpc>
            <a:spcBef>
              <a:spcPct val="0"/>
            </a:spcBef>
            <a:spcAft>
              <a:spcPct val="35000"/>
            </a:spcAft>
            <a:buNone/>
          </a:pPr>
          <a:r>
            <a:rPr lang="en-US" sz="1900" kern="1200"/>
            <a:t>Operant Conditioning</a:t>
          </a:r>
        </a:p>
      </dsp:txBody>
      <dsp:txXfrm>
        <a:off x="1110527" y="3610121"/>
        <a:ext cx="5558264" cy="961495"/>
      </dsp:txXfrm>
    </dsp:sp>
    <dsp:sp modelId="{FCFC489E-D8DA-4B11-B0EC-5BF8F886CFD1}">
      <dsp:nvSpPr>
        <dsp:cNvPr id="0" name=""/>
        <dsp:cNvSpPr/>
      </dsp:nvSpPr>
      <dsp:spPr>
        <a:xfrm>
          <a:off x="0" y="4811990"/>
          <a:ext cx="6668792" cy="9614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77C3E-2B27-4840-A8A4-52814E0CACB7}">
      <dsp:nvSpPr>
        <dsp:cNvPr id="0" name=""/>
        <dsp:cNvSpPr/>
      </dsp:nvSpPr>
      <dsp:spPr>
        <a:xfrm>
          <a:off x="290852" y="5028327"/>
          <a:ext cx="528822" cy="528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7E2526-94E9-48C7-81C0-60A650BB7F25}">
      <dsp:nvSpPr>
        <dsp:cNvPr id="0" name=""/>
        <dsp:cNvSpPr/>
      </dsp:nvSpPr>
      <dsp:spPr>
        <a:xfrm>
          <a:off x="1110527" y="4811990"/>
          <a:ext cx="5558264" cy="961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58" tIns="101758" rIns="101758" bIns="101758" numCol="1" spcCol="1270" anchor="ctr" anchorCtr="0">
          <a:noAutofit/>
        </a:bodyPr>
        <a:lstStyle/>
        <a:p>
          <a:pPr marL="0" lvl="0" indent="0" algn="l" defTabSz="844550">
            <a:lnSpc>
              <a:spcPct val="90000"/>
            </a:lnSpc>
            <a:spcBef>
              <a:spcPct val="0"/>
            </a:spcBef>
            <a:spcAft>
              <a:spcPct val="35000"/>
            </a:spcAft>
            <a:buNone/>
          </a:pPr>
          <a:r>
            <a:rPr lang="en-US" sz="1900" kern="1200"/>
            <a:t>Social Learning Theory</a:t>
          </a:r>
        </a:p>
      </dsp:txBody>
      <dsp:txXfrm>
        <a:off x="1110527" y="4811990"/>
        <a:ext cx="5558264" cy="96149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2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2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3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3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5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5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6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6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13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12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0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11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9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7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2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1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1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4#1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802886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385896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9/7/2026</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036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33674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969889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11877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16264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5729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6600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362960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9/7/2026</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36024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9/7/2026</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453881024"/>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49" r:id="rId5"/>
    <p:sldLayoutId id="2147483754" r:id="rId6"/>
    <p:sldLayoutId id="2147483750" r:id="rId7"/>
    <p:sldLayoutId id="2147483751" r:id="rId8"/>
    <p:sldLayoutId id="2147483752" r:id="rId9"/>
    <p:sldLayoutId id="2147483753" r:id="rId10"/>
    <p:sldLayoutId id="2147483755"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6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7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90000" y="395289"/>
            <a:ext cx="4075200" cy="2226688"/>
          </a:xfrm>
        </p:spPr>
        <p:txBody>
          <a:bodyPr>
            <a:normAutofit/>
          </a:bodyPr>
          <a:lstStyle/>
          <a:p>
            <a:pPr>
              <a:lnSpc>
                <a:spcPct val="90000"/>
              </a:lnSpc>
            </a:pPr>
            <a:r>
              <a:rPr lang="en-US" sz="3700"/>
              <a:t>Emotion, Motivation, Health and Wellbeing</a:t>
            </a:r>
          </a:p>
        </p:txBody>
      </p:sp>
      <p:sp>
        <p:nvSpPr>
          <p:cNvPr id="3" name="Subtitle 2"/>
          <p:cNvSpPr>
            <a:spLocks noGrp="1"/>
          </p:cNvSpPr>
          <p:nvPr>
            <p:ph type="subTitle" idx="1"/>
          </p:nvPr>
        </p:nvSpPr>
        <p:spPr>
          <a:xfrm>
            <a:off x="990000" y="4248000"/>
            <a:ext cx="4075200" cy="2070001"/>
          </a:xfrm>
        </p:spPr>
        <p:txBody>
          <a:bodyPr>
            <a:normAutofit/>
          </a:bodyPr>
          <a:lstStyle/>
          <a:p>
            <a:endParaRPr lang="en-US"/>
          </a:p>
        </p:txBody>
      </p:sp>
      <p:grpSp>
        <p:nvGrpSpPr>
          <p:cNvPr id="23" name="Group 22">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2" name="Rectangle 11">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4" name="Group 13">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9"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1"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6"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25" name="Picture 24">
            <a:extLst>
              <a:ext uri="{FF2B5EF4-FFF2-40B4-BE49-F238E27FC236}">
                <a16:creationId xmlns:a16="http://schemas.microsoft.com/office/drawing/2014/main" id="{C6CF9020-FCAF-6379-EE8D-8BD913950E2D}"/>
              </a:ext>
            </a:extLst>
          </p:cNvPr>
          <p:cNvPicPr>
            <a:picLocks noChangeAspect="1"/>
          </p:cNvPicPr>
          <p:nvPr/>
        </p:nvPicPr>
        <p:blipFill>
          <a:blip r:embed="rId2"/>
          <a:srcRect l="13784" r="23904" b="-2"/>
          <a:stretch>
            <a:fillRect/>
          </a:stretch>
        </p:blipFill>
        <p:spPr>
          <a:xfrm>
            <a:off x="6080462" y="6306"/>
            <a:ext cx="6111538" cy="6858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D2282-04E3-D4AE-E299-3333DCCB4907}"/>
              </a:ext>
            </a:extLst>
          </p:cNvPr>
          <p:cNvSpPr>
            <a:spLocks noGrp="1"/>
          </p:cNvSpPr>
          <p:nvPr>
            <p:ph type="title"/>
          </p:nvPr>
        </p:nvSpPr>
        <p:spPr/>
        <p:txBody>
          <a:bodyPr/>
          <a:lstStyle/>
          <a:p>
            <a:r>
              <a:rPr lang="en-US"/>
              <a:t>Aim and Objectives</a:t>
            </a:r>
          </a:p>
        </p:txBody>
      </p:sp>
      <p:graphicFrame>
        <p:nvGraphicFramePr>
          <p:cNvPr id="5" name="Content Placeholder 2">
            <a:extLst>
              <a:ext uri="{FF2B5EF4-FFF2-40B4-BE49-F238E27FC236}">
                <a16:creationId xmlns:a16="http://schemas.microsoft.com/office/drawing/2014/main" id="{4AFBBEC5-0C98-84A3-93B4-8EA214E2B4F3}"/>
              </a:ext>
            </a:extLst>
          </p:cNvPr>
          <p:cNvGraphicFramePr>
            <a:graphicFrameLocks noGrp="1"/>
          </p:cNvGraphicFramePr>
          <p:nvPr>
            <p:ph idx="1"/>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8851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B167D-FC52-43B5-9E11-E6146B0FD09A}"/>
              </a:ext>
            </a:extLst>
          </p:cNvPr>
          <p:cNvSpPr>
            <a:spLocks noGrp="1"/>
          </p:cNvSpPr>
          <p:nvPr>
            <p:ph type="title"/>
          </p:nvPr>
        </p:nvSpPr>
        <p:spPr>
          <a:xfrm>
            <a:off x="990000" y="946800"/>
            <a:ext cx="2802386" cy="4689475"/>
          </a:xfrm>
        </p:spPr>
        <p:txBody>
          <a:bodyPr anchor="t">
            <a:normAutofit/>
          </a:bodyPr>
          <a:lstStyle/>
          <a:p>
            <a:r>
              <a:rPr lang="en-US"/>
              <a:t>Recap</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441D8B-673E-935C-7C17-EE729F67A57C}"/>
              </a:ext>
            </a:extLst>
          </p:cNvPr>
          <p:cNvGraphicFramePr>
            <a:graphicFrameLocks noGrp="1"/>
          </p:cNvGraphicFramePr>
          <p:nvPr>
            <p:ph idx="1"/>
            <p:extLst>
              <p:ext uri="{D42A27DB-BD31-4B8C-83A1-F6EECF244321}">
                <p14:modId xmlns:p14="http://schemas.microsoft.com/office/powerpoint/2010/main" val="1287482701"/>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9323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00D9F0-267E-818A-70AB-CFE5803CDA27}"/>
              </a:ext>
            </a:extLst>
          </p:cNvPr>
          <p:cNvSpPr>
            <a:spLocks noGrp="1"/>
          </p:cNvSpPr>
          <p:nvPr>
            <p:ph type="title"/>
          </p:nvPr>
        </p:nvSpPr>
        <p:spPr>
          <a:xfrm>
            <a:off x="990000" y="946800"/>
            <a:ext cx="2802386" cy="4689475"/>
          </a:xfrm>
        </p:spPr>
        <p:txBody>
          <a:bodyPr anchor="t">
            <a:normAutofit/>
          </a:bodyPr>
          <a:lstStyle/>
          <a:p>
            <a:r>
              <a:rPr lang="en-US"/>
              <a:t>Emotions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75EC304-2DEA-152E-CB2D-52A8835EEB0C}"/>
              </a:ext>
            </a:extLst>
          </p:cNvPr>
          <p:cNvGraphicFramePr>
            <a:graphicFrameLocks noGrp="1"/>
          </p:cNvGraphicFramePr>
          <p:nvPr>
            <p:ph idx="1"/>
            <p:extLst>
              <p:ext uri="{D42A27DB-BD31-4B8C-83A1-F6EECF244321}">
                <p14:modId xmlns:p14="http://schemas.microsoft.com/office/powerpoint/2010/main" val="2008122061"/>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2538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3227A882-D527-C70D-8D0D-40DCA993334B}"/>
              </a:ext>
            </a:extLst>
          </p:cNvPr>
          <p:cNvPicPr>
            <a:picLocks noChangeAspect="1"/>
          </p:cNvPicPr>
          <p:nvPr/>
        </p:nvPicPr>
        <p:blipFill>
          <a:blip r:embed="rId2"/>
          <a:srcRect r="-2" b="15603"/>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9" name="Rectangle 18">
            <a:extLst>
              <a:ext uri="{FF2B5EF4-FFF2-40B4-BE49-F238E27FC236}">
                <a16:creationId xmlns:a16="http://schemas.microsoft.com/office/drawing/2014/main" id="{DCFCE6BC-4706-49A2-816A-A44669F98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8637" y="1"/>
            <a:ext cx="8894726" cy="6858000"/>
          </a:xfrm>
          <a:prstGeom prst="rect">
            <a:avLst/>
          </a:prstGeom>
          <a:gradFill flip="none" rotWithShape="1">
            <a:gsLst>
              <a:gs pos="0">
                <a:srgbClr val="000000">
                  <a:alpha val="34902"/>
                </a:srgbClr>
              </a:gs>
              <a:gs pos="80000">
                <a:srgbClr val="000000">
                  <a:alpha val="0"/>
                </a:srgbClr>
              </a:gs>
              <a:gs pos="51000">
                <a:srgbClr val="000000">
                  <a:alpha val="20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1AEB565-067E-0AF5-E3E7-2559991F6606}"/>
              </a:ext>
            </a:extLst>
          </p:cNvPr>
          <p:cNvSpPr>
            <a:spLocks noGrp="1"/>
          </p:cNvSpPr>
          <p:nvPr>
            <p:ph type="title"/>
          </p:nvPr>
        </p:nvSpPr>
        <p:spPr>
          <a:xfrm>
            <a:off x="2107200" y="1096965"/>
            <a:ext cx="7977600" cy="2085696"/>
          </a:xfrm>
        </p:spPr>
        <p:txBody>
          <a:bodyPr vert="horz" lIns="91440" tIns="45720" rIns="91440" bIns="45720" rtlCol="0" anchor="b" anchorCtr="0">
            <a:normAutofit/>
          </a:bodyPr>
          <a:lstStyle/>
          <a:p>
            <a:pPr algn="ctr"/>
            <a:r>
              <a:rPr lang="en-US" sz="4800">
                <a:solidFill>
                  <a:srgbClr val="FFFFFF"/>
                </a:solidFill>
              </a:rPr>
              <a:t>What is Emotion?</a:t>
            </a:r>
          </a:p>
        </p:txBody>
      </p:sp>
      <p:sp>
        <p:nvSpPr>
          <p:cNvPr id="3" name="Content Placeholder 2">
            <a:extLst>
              <a:ext uri="{FF2B5EF4-FFF2-40B4-BE49-F238E27FC236}">
                <a16:creationId xmlns:a16="http://schemas.microsoft.com/office/drawing/2014/main" id="{4DF1C778-B127-9703-65C2-4621A253BDB2}"/>
              </a:ext>
            </a:extLst>
          </p:cNvPr>
          <p:cNvSpPr>
            <a:spLocks noGrp="1"/>
          </p:cNvSpPr>
          <p:nvPr>
            <p:ph idx="1"/>
          </p:nvPr>
        </p:nvSpPr>
        <p:spPr>
          <a:xfrm>
            <a:off x="3216000" y="3945771"/>
            <a:ext cx="5760000" cy="1832730"/>
          </a:xfrm>
        </p:spPr>
        <p:txBody>
          <a:bodyPr vert="horz" lIns="91440" tIns="45720" rIns="91440" bIns="45720" rtlCol="0">
            <a:normAutofit/>
          </a:bodyPr>
          <a:lstStyle/>
          <a:p>
            <a:pPr marL="0" indent="0" algn="ctr">
              <a:lnSpc>
                <a:spcPct val="125000"/>
              </a:lnSpc>
              <a:buNone/>
            </a:pPr>
            <a:r>
              <a:rPr lang="en-US" sz="2400">
                <a:solidFill>
                  <a:srgbClr val="FFFFFF">
                    <a:alpha val="80000"/>
                  </a:srgbClr>
                </a:solidFill>
              </a:rPr>
              <a:t>What do you understand by the term emotion?</a:t>
            </a:r>
          </a:p>
        </p:txBody>
      </p:sp>
      <p:cxnSp>
        <p:nvCxnSpPr>
          <p:cNvPr id="21" name="Straight Connector 2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042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CFAE6-7EBC-5A82-E12A-CAB4D74A6CBF}"/>
              </a:ext>
            </a:extLst>
          </p:cNvPr>
          <p:cNvSpPr>
            <a:spLocks noGrp="1"/>
          </p:cNvSpPr>
          <p:nvPr>
            <p:ph type="title"/>
          </p:nvPr>
        </p:nvSpPr>
        <p:spPr>
          <a:xfrm>
            <a:off x="990000" y="946800"/>
            <a:ext cx="2802386" cy="4689475"/>
          </a:xfrm>
        </p:spPr>
        <p:txBody>
          <a:bodyPr anchor="t">
            <a:normAutofit/>
          </a:bodyPr>
          <a:lstStyle/>
          <a:p>
            <a:r>
              <a:rPr lang="en-US"/>
              <a:t>What is Emotion?</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1B9F49-522B-1D42-F8BC-F66C9072E667}"/>
              </a:ext>
            </a:extLst>
          </p:cNvPr>
          <p:cNvGraphicFramePr>
            <a:graphicFrameLocks noGrp="1"/>
          </p:cNvGraphicFramePr>
          <p:nvPr>
            <p:ph idx="1"/>
            <p:extLst>
              <p:ext uri="{D42A27DB-BD31-4B8C-83A1-F6EECF244321}">
                <p14:modId xmlns:p14="http://schemas.microsoft.com/office/powerpoint/2010/main" val="2536746985"/>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50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85AA5-871B-0C7F-7BD3-92FE60A699E9}"/>
              </a:ext>
            </a:extLst>
          </p:cNvPr>
          <p:cNvSpPr>
            <a:spLocks noGrp="1"/>
          </p:cNvSpPr>
          <p:nvPr>
            <p:ph type="title"/>
          </p:nvPr>
        </p:nvSpPr>
        <p:spPr/>
        <p:txBody>
          <a:bodyPr/>
          <a:lstStyle/>
          <a:p>
            <a:r>
              <a:rPr lang="en-US"/>
              <a:t>Emotions, Feelings and Moods</a:t>
            </a:r>
          </a:p>
        </p:txBody>
      </p:sp>
      <p:sp>
        <p:nvSpPr>
          <p:cNvPr id="3" name="Content Placeholder 2">
            <a:extLst>
              <a:ext uri="{FF2B5EF4-FFF2-40B4-BE49-F238E27FC236}">
                <a16:creationId xmlns:a16="http://schemas.microsoft.com/office/drawing/2014/main" id="{8FE29C39-E8C9-657C-80F4-154CE4B7A4C8}"/>
              </a:ext>
            </a:extLst>
          </p:cNvPr>
          <p:cNvSpPr>
            <a:spLocks noGrp="1"/>
          </p:cNvSpPr>
          <p:nvPr>
            <p:ph idx="1"/>
          </p:nvPr>
        </p:nvSpPr>
        <p:spPr/>
        <p:txBody>
          <a:bodyPr vert="horz" lIns="91440" tIns="45720" rIns="91440" bIns="45720" rtlCol="0" anchor="t">
            <a:normAutofit fontScale="85000" lnSpcReduction="10000"/>
          </a:bodyPr>
          <a:lstStyle/>
          <a:p>
            <a:pPr marL="359410" indent="-359410"/>
            <a:r>
              <a:rPr lang="en-US">
                <a:ea typeface="+mn-lt"/>
                <a:cs typeface="+mn-lt"/>
              </a:rPr>
              <a:t>Feelings arise from an emotional experience. Because a person is conscious of the experience, this is classified in the same category as hunger or pain. </a:t>
            </a:r>
          </a:p>
          <a:p>
            <a:pPr marL="359410" indent="-359410"/>
            <a:r>
              <a:rPr lang="en-US">
                <a:ea typeface="+mn-lt"/>
                <a:cs typeface="+mn-lt"/>
              </a:rPr>
              <a:t>A feeling is the result of an emotion and may be influenced by memories, beliefs and other factors.</a:t>
            </a:r>
            <a:endParaRPr lang="en-US">
              <a:solidFill>
                <a:srgbClr val="000000">
                  <a:alpha val="60000"/>
                </a:srgbClr>
              </a:solidFill>
            </a:endParaRPr>
          </a:p>
          <a:p>
            <a:pPr marL="359410" indent="-359410"/>
            <a:r>
              <a:rPr lang="en-US">
                <a:ea typeface="+mn-lt"/>
                <a:cs typeface="+mn-lt"/>
              </a:rPr>
              <a:t>A mood is described by the APA as any short-lived emotional state, usually of low intensity. </a:t>
            </a:r>
          </a:p>
          <a:p>
            <a:pPr marL="359410" indent="-359410"/>
            <a:r>
              <a:rPr lang="en-US">
                <a:ea typeface="+mn-lt"/>
                <a:cs typeface="+mn-lt"/>
              </a:rPr>
              <a:t>Moods differ from emotions because they lack stimuli and have no clear starting point. </a:t>
            </a:r>
          </a:p>
          <a:p>
            <a:pPr marL="359410" indent="-359410"/>
            <a:r>
              <a:rPr lang="en-US">
                <a:ea typeface="+mn-lt"/>
                <a:cs typeface="+mn-lt"/>
              </a:rPr>
              <a:t>For example, insults can trigger the emotion of anger while an angry mood may arise without apparent cause.</a:t>
            </a:r>
            <a:endParaRPr lang="en-US">
              <a:solidFill>
                <a:srgbClr val="000000">
                  <a:alpha val="60000"/>
                </a:srgbClr>
              </a:solidFill>
            </a:endParaRPr>
          </a:p>
        </p:txBody>
      </p:sp>
    </p:spTree>
    <p:extLst>
      <p:ext uri="{BB962C8B-B14F-4D97-AF65-F5344CB8AC3E}">
        <p14:creationId xmlns:p14="http://schemas.microsoft.com/office/powerpoint/2010/main" val="1893472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2CDEF-F474-2987-58B2-214409280E85}"/>
              </a:ext>
            </a:extLst>
          </p:cNvPr>
          <p:cNvSpPr>
            <a:spLocks noGrp="1"/>
          </p:cNvSpPr>
          <p:nvPr>
            <p:ph type="title"/>
          </p:nvPr>
        </p:nvSpPr>
        <p:spPr/>
        <p:txBody>
          <a:bodyPr/>
          <a:lstStyle/>
          <a:p>
            <a:r>
              <a:rPr lang="en-US" dirty="0"/>
              <a:t>Subjective </a:t>
            </a:r>
            <a:r>
              <a:rPr lang="en-US"/>
              <a:t>Experiences</a:t>
            </a:r>
            <a:endParaRPr lang="en-US" dirty="0"/>
          </a:p>
        </p:txBody>
      </p:sp>
      <p:sp>
        <p:nvSpPr>
          <p:cNvPr id="3" name="Content Placeholder 2">
            <a:extLst>
              <a:ext uri="{FF2B5EF4-FFF2-40B4-BE49-F238E27FC236}">
                <a16:creationId xmlns:a16="http://schemas.microsoft.com/office/drawing/2014/main" id="{815330C7-446C-20C2-B94C-89BCB936C001}"/>
              </a:ext>
            </a:extLst>
          </p:cNvPr>
          <p:cNvSpPr>
            <a:spLocks noGrp="1"/>
          </p:cNvSpPr>
          <p:nvPr>
            <p:ph idx="1"/>
          </p:nvPr>
        </p:nvSpPr>
        <p:spPr/>
        <p:txBody>
          <a:bodyPr vert="horz" lIns="91440" tIns="45720" rIns="91440" bIns="45720" rtlCol="0" anchor="t">
            <a:normAutofit fontScale="85000" lnSpcReduction="20000"/>
          </a:bodyPr>
          <a:lstStyle/>
          <a:p>
            <a:pPr marL="359410" indent="-359410"/>
            <a:r>
              <a:rPr lang="en-US">
                <a:ea typeface="+mn-lt"/>
                <a:cs typeface="+mn-lt"/>
              </a:rPr>
              <a:t>All emotions begin with a subjective experience, also referred to as a stimulus, but what does that mean? </a:t>
            </a:r>
          </a:p>
          <a:p>
            <a:pPr marL="359410" indent="-359410"/>
            <a:r>
              <a:rPr lang="en-US">
                <a:ea typeface="+mn-lt"/>
                <a:cs typeface="+mn-lt"/>
              </a:rPr>
              <a:t>While basic emotions are expressed by all individuals regardless of culture or upbringing, the experience that produces them can he highly subjective.</a:t>
            </a:r>
            <a:endParaRPr lang="en-US">
              <a:solidFill>
                <a:srgbClr val="000000">
                  <a:alpha val="60000"/>
                </a:srgbClr>
              </a:solidFill>
            </a:endParaRPr>
          </a:p>
          <a:p>
            <a:pPr marL="359410" indent="-359410"/>
            <a:r>
              <a:rPr lang="en-US">
                <a:ea typeface="+mn-lt"/>
                <a:cs typeface="+mn-lt"/>
              </a:rPr>
              <a:t>Subjective experiences can range from something as simple as seeing a color to something as major as losing a loved one or getting married. </a:t>
            </a:r>
          </a:p>
          <a:p>
            <a:pPr marL="359410" indent="-359410"/>
            <a:r>
              <a:rPr lang="en-US">
                <a:ea typeface="+mn-lt"/>
                <a:cs typeface="+mn-lt"/>
              </a:rPr>
              <a:t>No matter how intense the experience is, it can provoke many emotions in a single individual and the emotions each individual feel may be different. </a:t>
            </a:r>
          </a:p>
          <a:p>
            <a:pPr marL="359410" indent="-359410"/>
            <a:r>
              <a:rPr lang="en-US">
                <a:ea typeface="+mn-lt"/>
                <a:cs typeface="+mn-lt"/>
              </a:rPr>
              <a:t>For example, one person may feel anger and regret at the loss of a loved one while another may experience intense sadness.</a:t>
            </a:r>
            <a:endParaRPr lang="en-US">
              <a:solidFill>
                <a:srgbClr val="000000">
                  <a:alpha val="60000"/>
                </a:srgbClr>
              </a:solidFill>
            </a:endParaRPr>
          </a:p>
        </p:txBody>
      </p:sp>
    </p:spTree>
    <p:extLst>
      <p:ext uri="{BB962C8B-B14F-4D97-AF65-F5344CB8AC3E}">
        <p14:creationId xmlns:p14="http://schemas.microsoft.com/office/powerpoint/2010/main" val="192124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7CA0-4DAC-2009-BC8B-C6566502650C}"/>
              </a:ext>
            </a:extLst>
          </p:cNvPr>
          <p:cNvSpPr>
            <a:spLocks noGrp="1"/>
          </p:cNvSpPr>
          <p:nvPr>
            <p:ph type="title"/>
          </p:nvPr>
        </p:nvSpPr>
        <p:spPr/>
        <p:txBody>
          <a:bodyPr/>
          <a:lstStyle/>
          <a:p>
            <a:r>
              <a:rPr lang="en-US"/>
              <a:t>Physiological Responses</a:t>
            </a:r>
          </a:p>
        </p:txBody>
      </p:sp>
      <p:sp>
        <p:nvSpPr>
          <p:cNvPr id="3" name="Content Placeholder 2">
            <a:extLst>
              <a:ext uri="{FF2B5EF4-FFF2-40B4-BE49-F238E27FC236}">
                <a16:creationId xmlns:a16="http://schemas.microsoft.com/office/drawing/2014/main" id="{383A89E9-B3A3-5825-402A-471DE198025E}"/>
              </a:ext>
            </a:extLst>
          </p:cNvPr>
          <p:cNvSpPr>
            <a:spLocks noGrp="1"/>
          </p:cNvSpPr>
          <p:nvPr>
            <p:ph idx="1"/>
          </p:nvPr>
        </p:nvSpPr>
        <p:spPr>
          <a:xfrm>
            <a:off x="377795" y="1716003"/>
            <a:ext cx="11466489" cy="4010113"/>
          </a:xfrm>
        </p:spPr>
        <p:txBody>
          <a:bodyPr vert="horz" lIns="91440" tIns="45720" rIns="91440" bIns="45720" rtlCol="0" anchor="t">
            <a:noAutofit/>
          </a:bodyPr>
          <a:lstStyle/>
          <a:p>
            <a:pPr marL="359410" indent="-359410"/>
            <a:r>
              <a:rPr lang="en-US" sz="1800">
                <a:ea typeface="+mn-lt"/>
                <a:cs typeface="+mn-lt"/>
              </a:rPr>
              <a:t>We all know how it feels it have our heart beast fast with fear, and question what causes fear. </a:t>
            </a:r>
            <a:endParaRPr lang="en-US" sz="1800">
              <a:solidFill>
                <a:srgbClr val="000000">
                  <a:alpha val="60000"/>
                </a:srgbClr>
              </a:solidFill>
            </a:endParaRPr>
          </a:p>
          <a:p>
            <a:pPr marL="359410" indent="-359410"/>
            <a:r>
              <a:rPr lang="en-US" sz="1800">
                <a:ea typeface="+mn-lt"/>
                <a:cs typeface="+mn-lt"/>
              </a:rPr>
              <a:t>Physiological responses are the result of the autonomic nervous system’s reaction to the emotion. </a:t>
            </a:r>
            <a:endParaRPr lang="en-US" sz="1800">
              <a:solidFill>
                <a:srgbClr val="000000">
                  <a:alpha val="60000"/>
                </a:srgbClr>
              </a:solidFill>
              <a:ea typeface="+mn-lt"/>
              <a:cs typeface="+mn-lt"/>
            </a:endParaRPr>
          </a:p>
          <a:p>
            <a:pPr marL="359410" indent="-359410"/>
            <a:r>
              <a:rPr lang="en-US" sz="1800">
                <a:ea typeface="+mn-lt"/>
                <a:cs typeface="+mn-lt"/>
              </a:rPr>
              <a:t>The ANS controls our involuntary bodily responses and regulates our fight-or-flight response. </a:t>
            </a:r>
            <a:endParaRPr lang="en-US" sz="1800">
              <a:solidFill>
                <a:srgbClr val="000000">
                  <a:alpha val="60000"/>
                </a:srgbClr>
              </a:solidFill>
              <a:ea typeface="+mn-lt"/>
              <a:cs typeface="+mn-lt"/>
            </a:endParaRPr>
          </a:p>
          <a:p>
            <a:pPr marL="359410" indent="-359410"/>
            <a:r>
              <a:rPr lang="en-US" sz="1800">
                <a:ea typeface="+mn-lt"/>
                <a:cs typeface="+mn-lt"/>
              </a:rPr>
              <a:t>Our physiological responses are likely how emotion helped us evolve and survive as humans.</a:t>
            </a:r>
            <a:endParaRPr lang="en-US" sz="1800">
              <a:solidFill>
                <a:srgbClr val="000000">
                  <a:alpha val="60000"/>
                </a:srgbClr>
              </a:solidFill>
            </a:endParaRPr>
          </a:p>
          <a:p>
            <a:pPr marL="359410" indent="-359410"/>
            <a:r>
              <a:rPr lang="en-US" sz="1800">
                <a:ea typeface="+mn-lt"/>
                <a:cs typeface="+mn-lt"/>
              </a:rPr>
              <a:t>Interestingly, studies have shown autonomic physiological responses are strongest when a person’s facial expressions most closely resemble the expression of the emotion. </a:t>
            </a:r>
            <a:endParaRPr lang="en-US" sz="1800">
              <a:solidFill>
                <a:srgbClr val="000000">
                  <a:alpha val="60000"/>
                </a:srgbClr>
              </a:solidFill>
              <a:ea typeface="+mn-lt"/>
              <a:cs typeface="+mn-lt"/>
            </a:endParaRPr>
          </a:p>
          <a:p>
            <a:pPr marL="359410" indent="-359410"/>
            <a:r>
              <a:rPr lang="en-US" sz="1800">
                <a:ea typeface="+mn-lt"/>
                <a:cs typeface="+mn-lt"/>
              </a:rPr>
              <a:t>Facial expressions play an important role in responding to an emotion in a physical sense.</a:t>
            </a:r>
            <a:endParaRPr lang="en-US" sz="1800">
              <a:solidFill>
                <a:srgbClr val="000000">
                  <a:alpha val="60000"/>
                </a:srgbClr>
              </a:solidFill>
            </a:endParaRPr>
          </a:p>
        </p:txBody>
      </p:sp>
    </p:spTree>
    <p:extLst>
      <p:ext uri="{BB962C8B-B14F-4D97-AF65-F5344CB8AC3E}">
        <p14:creationId xmlns:p14="http://schemas.microsoft.com/office/powerpoint/2010/main" val="3865275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EF0260-EB44-3CF8-06AA-E934E599ECE2}"/>
              </a:ext>
            </a:extLst>
          </p:cNvPr>
          <p:cNvSpPr>
            <a:spLocks noGrp="1"/>
          </p:cNvSpPr>
          <p:nvPr>
            <p:ph type="title"/>
          </p:nvPr>
        </p:nvSpPr>
        <p:spPr>
          <a:xfrm>
            <a:off x="990000" y="946800"/>
            <a:ext cx="2802386" cy="4689475"/>
          </a:xfrm>
        </p:spPr>
        <p:txBody>
          <a:bodyPr anchor="t">
            <a:normAutofit/>
          </a:bodyPr>
          <a:lstStyle/>
          <a:p>
            <a:r>
              <a:rPr lang="en-US" dirty="0" err="1"/>
              <a:t>Behavioural</a:t>
            </a:r>
            <a:r>
              <a:rPr lang="en-US" dirty="0"/>
              <a:t> Responses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1FC23AC-7116-C7FB-4C0D-ED190AC2E3FB}"/>
              </a:ext>
            </a:extLst>
          </p:cNvPr>
          <p:cNvGraphicFramePr>
            <a:graphicFrameLocks noGrp="1"/>
          </p:cNvGraphicFramePr>
          <p:nvPr>
            <p:ph idx="1"/>
            <p:extLst>
              <p:ext uri="{D42A27DB-BD31-4B8C-83A1-F6EECF244321}">
                <p14:modId xmlns:p14="http://schemas.microsoft.com/office/powerpoint/2010/main" val="2088010418"/>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5145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 name="Group 10">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6" name="Rectangle 15">
            <a:extLst>
              <a:ext uri="{FF2B5EF4-FFF2-40B4-BE49-F238E27FC236}">
                <a16:creationId xmlns:a16="http://schemas.microsoft.com/office/drawing/2014/main" id="{C9757E9E-CCD5-49A5-A016-FC183173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600B7-A8C6-4636-C0A8-11D156DC2C51}"/>
              </a:ext>
            </a:extLst>
          </p:cNvPr>
          <p:cNvSpPr>
            <a:spLocks noGrp="1"/>
          </p:cNvSpPr>
          <p:nvPr>
            <p:ph type="title"/>
          </p:nvPr>
        </p:nvSpPr>
        <p:spPr>
          <a:xfrm>
            <a:off x="3777600" y="1079500"/>
            <a:ext cx="4636800" cy="2138400"/>
          </a:xfrm>
        </p:spPr>
        <p:txBody>
          <a:bodyPr vert="horz" lIns="91440" tIns="45720" rIns="91440" bIns="45720" rtlCol="0" anchor="b" anchorCtr="0">
            <a:normAutofit/>
          </a:bodyPr>
          <a:lstStyle/>
          <a:p>
            <a:pPr algn="ctr"/>
            <a:r>
              <a:rPr lang="en-US" sz="4800"/>
              <a:t>Basic Emotions</a:t>
            </a:r>
          </a:p>
        </p:txBody>
      </p:sp>
      <p:sp>
        <p:nvSpPr>
          <p:cNvPr id="3" name="Content Placeholder 2">
            <a:extLst>
              <a:ext uri="{FF2B5EF4-FFF2-40B4-BE49-F238E27FC236}">
                <a16:creationId xmlns:a16="http://schemas.microsoft.com/office/drawing/2014/main" id="{9FA7E38F-4618-AEB2-B217-5259037B22DD}"/>
              </a:ext>
            </a:extLst>
          </p:cNvPr>
          <p:cNvSpPr>
            <a:spLocks noGrp="1"/>
          </p:cNvSpPr>
          <p:nvPr>
            <p:ph idx="1"/>
          </p:nvPr>
        </p:nvSpPr>
        <p:spPr>
          <a:xfrm>
            <a:off x="4335600" y="4113213"/>
            <a:ext cx="3520800" cy="1655762"/>
          </a:xfrm>
        </p:spPr>
        <p:txBody>
          <a:bodyPr vert="horz" lIns="91440" tIns="45720" rIns="91440" bIns="45720" rtlCol="0">
            <a:normAutofit/>
          </a:bodyPr>
          <a:lstStyle/>
          <a:p>
            <a:pPr marL="0" indent="0" algn="ctr">
              <a:lnSpc>
                <a:spcPct val="125000"/>
              </a:lnSpc>
              <a:buNone/>
            </a:pPr>
            <a:r>
              <a:rPr lang="en-US" sz="2400"/>
              <a:t>What are the basic emotions?</a:t>
            </a:r>
          </a:p>
        </p:txBody>
      </p:sp>
      <p:grpSp>
        <p:nvGrpSpPr>
          <p:cNvPr id="18" name="Group 17">
            <a:extLst>
              <a:ext uri="{FF2B5EF4-FFF2-40B4-BE49-F238E27FC236}">
                <a16:creationId xmlns:a16="http://schemas.microsoft.com/office/drawing/2014/main" id="{1781FF6F-5DEF-409F-A063-7955827239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3168" y="602681"/>
            <a:ext cx="3615648" cy="5932335"/>
            <a:chOff x="402434" y="602681"/>
            <a:chExt cx="3615648" cy="5932335"/>
          </a:xfrm>
        </p:grpSpPr>
        <p:grpSp>
          <p:nvGrpSpPr>
            <p:cNvPr id="19" name="Group 18">
              <a:extLst>
                <a:ext uri="{FF2B5EF4-FFF2-40B4-BE49-F238E27FC236}">
                  <a16:creationId xmlns:a16="http://schemas.microsoft.com/office/drawing/2014/main" id="{54A341EC-5CF3-4B87-BAC5-B44C2A265BA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76" name="Freeform 68">
                <a:extLst>
                  <a:ext uri="{FF2B5EF4-FFF2-40B4-BE49-F238E27FC236}">
                    <a16:creationId xmlns:a16="http://schemas.microsoft.com/office/drawing/2014/main" id="{395C89A6-4089-43C1-88F7-C89EAAB5A0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69">
                <a:extLst>
                  <a:ext uri="{FF2B5EF4-FFF2-40B4-BE49-F238E27FC236}">
                    <a16:creationId xmlns:a16="http://schemas.microsoft.com/office/drawing/2014/main" id="{B6C04A07-DB49-4407-A323-BFFAAAAA40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8" name="Line 70">
                <a:extLst>
                  <a:ext uri="{FF2B5EF4-FFF2-40B4-BE49-F238E27FC236}">
                    <a16:creationId xmlns:a16="http://schemas.microsoft.com/office/drawing/2014/main" id="{59A51CDF-9F3E-4400-A6E3-AF309DF9C9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0" name="Oval 19">
              <a:extLst>
                <a:ext uri="{FF2B5EF4-FFF2-40B4-BE49-F238E27FC236}">
                  <a16:creationId xmlns:a16="http://schemas.microsoft.com/office/drawing/2014/main" id="{43E04776-E965-42A8-AB14-90BD8B646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21" name="Group 20">
              <a:extLst>
                <a:ext uri="{FF2B5EF4-FFF2-40B4-BE49-F238E27FC236}">
                  <a16:creationId xmlns:a16="http://schemas.microsoft.com/office/drawing/2014/main" id="{471644CC-C24B-48BC-8EE3-D72786B68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68" name="Group 67">
                <a:extLst>
                  <a:ext uri="{FF2B5EF4-FFF2-40B4-BE49-F238E27FC236}">
                    <a16:creationId xmlns:a16="http://schemas.microsoft.com/office/drawing/2014/main" id="{ADDDB28D-DEEE-460F-98F5-0E2EC1F599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72" name="Straight Connector 71">
                  <a:extLst>
                    <a:ext uri="{FF2B5EF4-FFF2-40B4-BE49-F238E27FC236}">
                      <a16:creationId xmlns:a16="http://schemas.microsoft.com/office/drawing/2014/main" id="{1397A7CF-F6A8-48D5-98AF-B68FC71E0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F863A81-6184-41EB-94AF-C6096CD64A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4" name="Rectangle 30">
                  <a:extLst>
                    <a:ext uri="{FF2B5EF4-FFF2-40B4-BE49-F238E27FC236}">
                      <a16:creationId xmlns:a16="http://schemas.microsoft.com/office/drawing/2014/main" id="{EF436F3D-9653-4DF8-832B-580539C56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30">
                  <a:extLst>
                    <a:ext uri="{FF2B5EF4-FFF2-40B4-BE49-F238E27FC236}">
                      <a16:creationId xmlns:a16="http://schemas.microsoft.com/office/drawing/2014/main" id="{0154A205-573A-4A5C-A3DF-B4DC24A2F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C2543A46-110B-4E4B-92BD-F8B8E21CD6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70" name="Freeform: Shape 69">
                  <a:extLst>
                    <a:ext uri="{FF2B5EF4-FFF2-40B4-BE49-F238E27FC236}">
                      <a16:creationId xmlns:a16="http://schemas.microsoft.com/office/drawing/2014/main" id="{45471145-1F29-4FC3-8B75-277BD8E22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71" name="Freeform: Shape 70">
                  <a:extLst>
                    <a:ext uri="{FF2B5EF4-FFF2-40B4-BE49-F238E27FC236}">
                      <a16:creationId xmlns:a16="http://schemas.microsoft.com/office/drawing/2014/main" id="{79DA4A81-8892-4F1C-9311-7AEAE2C8D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22" name="Group 21">
              <a:extLst>
                <a:ext uri="{FF2B5EF4-FFF2-40B4-BE49-F238E27FC236}">
                  <a16:creationId xmlns:a16="http://schemas.microsoft.com/office/drawing/2014/main" id="{E4C401AA-847D-4D5A-9199-3B368AD88A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46" name="Freeform 64">
                <a:extLst>
                  <a:ext uri="{FF2B5EF4-FFF2-40B4-BE49-F238E27FC236}">
                    <a16:creationId xmlns:a16="http://schemas.microsoft.com/office/drawing/2014/main" id="{BCD66427-9375-44C7-B176-87D1E5D90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81">
                <a:extLst>
                  <a:ext uri="{FF2B5EF4-FFF2-40B4-BE49-F238E27FC236}">
                    <a16:creationId xmlns:a16="http://schemas.microsoft.com/office/drawing/2014/main" id="{DBDB153C-43F9-4C36-8330-E06BE08B3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61">
                <a:extLst>
                  <a:ext uri="{FF2B5EF4-FFF2-40B4-BE49-F238E27FC236}">
                    <a16:creationId xmlns:a16="http://schemas.microsoft.com/office/drawing/2014/main" id="{DBD793DD-531D-4E1E-B992-5E5891F600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78">
                <a:extLst>
                  <a:ext uri="{FF2B5EF4-FFF2-40B4-BE49-F238E27FC236}">
                    <a16:creationId xmlns:a16="http://schemas.microsoft.com/office/drawing/2014/main" id="{CEFB136B-DC35-4F4A-83C4-01135B4EF8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4">
                <a:extLst>
                  <a:ext uri="{FF2B5EF4-FFF2-40B4-BE49-F238E27FC236}">
                    <a16:creationId xmlns:a16="http://schemas.microsoft.com/office/drawing/2014/main" id="{9FB85D2A-279F-4702-B280-612D11B547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87">
                <a:extLst>
                  <a:ext uri="{FF2B5EF4-FFF2-40B4-BE49-F238E27FC236}">
                    <a16:creationId xmlns:a16="http://schemas.microsoft.com/office/drawing/2014/main" id="{63C22ADC-4205-46D4-93EB-954980513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0">
                <a:extLst>
                  <a:ext uri="{FF2B5EF4-FFF2-40B4-BE49-F238E27FC236}">
                    <a16:creationId xmlns:a16="http://schemas.microsoft.com/office/drawing/2014/main" id="{B2FA1D0B-0861-4557-88CC-99D3B909F8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59">
                <a:extLst>
                  <a:ext uri="{FF2B5EF4-FFF2-40B4-BE49-F238E27FC236}">
                    <a16:creationId xmlns:a16="http://schemas.microsoft.com/office/drawing/2014/main" id="{4D751BD9-53BA-45A5-81A1-AACC0A176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2">
                <a:extLst>
                  <a:ext uri="{FF2B5EF4-FFF2-40B4-BE49-F238E27FC236}">
                    <a16:creationId xmlns:a16="http://schemas.microsoft.com/office/drawing/2014/main" id="{1FDA24E2-9B8A-4508-833C-3E2C2894CD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65">
                <a:extLst>
                  <a:ext uri="{FF2B5EF4-FFF2-40B4-BE49-F238E27FC236}">
                    <a16:creationId xmlns:a16="http://schemas.microsoft.com/office/drawing/2014/main" id="{D2CCA503-DC38-4E11-B299-7DB76F5FAB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79">
                <a:extLst>
                  <a:ext uri="{FF2B5EF4-FFF2-40B4-BE49-F238E27FC236}">
                    <a16:creationId xmlns:a16="http://schemas.microsoft.com/office/drawing/2014/main" id="{D21F0F68-198F-481C-9DF7-93EB338D67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82">
                <a:extLst>
                  <a:ext uri="{FF2B5EF4-FFF2-40B4-BE49-F238E27FC236}">
                    <a16:creationId xmlns:a16="http://schemas.microsoft.com/office/drawing/2014/main" id="{A0B2B8C2-FDD5-497A-9CFD-2981549022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85">
                <a:extLst>
                  <a:ext uri="{FF2B5EF4-FFF2-40B4-BE49-F238E27FC236}">
                    <a16:creationId xmlns:a16="http://schemas.microsoft.com/office/drawing/2014/main" id="{C9A20254-ABE1-475B-9CA8-97E7369F4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88">
                <a:extLst>
                  <a:ext uri="{FF2B5EF4-FFF2-40B4-BE49-F238E27FC236}">
                    <a16:creationId xmlns:a16="http://schemas.microsoft.com/office/drawing/2014/main" id="{23E12738-13DA-4FBC-9E2B-569CE16058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60" name="Group 59">
                <a:extLst>
                  <a:ext uri="{FF2B5EF4-FFF2-40B4-BE49-F238E27FC236}">
                    <a16:creationId xmlns:a16="http://schemas.microsoft.com/office/drawing/2014/main" id="{A8F1C84D-36A7-432E-8525-755B1F33F7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61" name="Line 63">
                  <a:extLst>
                    <a:ext uri="{FF2B5EF4-FFF2-40B4-BE49-F238E27FC236}">
                      <a16:creationId xmlns:a16="http://schemas.microsoft.com/office/drawing/2014/main" id="{D43B981D-1875-4E2D-B4B5-431D2CE842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Line 66">
                  <a:extLst>
                    <a:ext uri="{FF2B5EF4-FFF2-40B4-BE49-F238E27FC236}">
                      <a16:creationId xmlns:a16="http://schemas.microsoft.com/office/drawing/2014/main" id="{07489979-9C7D-4844-B0BB-74A5CDBCDAA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Line 67">
                  <a:extLst>
                    <a:ext uri="{FF2B5EF4-FFF2-40B4-BE49-F238E27FC236}">
                      <a16:creationId xmlns:a16="http://schemas.microsoft.com/office/drawing/2014/main" id="{A778F9B4-BB14-484F-A573-172579C39C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Line 80">
                  <a:extLst>
                    <a:ext uri="{FF2B5EF4-FFF2-40B4-BE49-F238E27FC236}">
                      <a16:creationId xmlns:a16="http://schemas.microsoft.com/office/drawing/2014/main" id="{26AC9EC4-C293-47D1-AA7B-DE4475793AB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Line 83">
                  <a:extLst>
                    <a:ext uri="{FF2B5EF4-FFF2-40B4-BE49-F238E27FC236}">
                      <a16:creationId xmlns:a16="http://schemas.microsoft.com/office/drawing/2014/main" id="{BACE1CFF-F0A6-4D1D-AC73-0D9D9A59712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Line 86">
                  <a:extLst>
                    <a:ext uri="{FF2B5EF4-FFF2-40B4-BE49-F238E27FC236}">
                      <a16:creationId xmlns:a16="http://schemas.microsoft.com/office/drawing/2014/main" id="{20D155F1-00FF-4612-BB74-15FEDECA9C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Line 89">
                  <a:extLst>
                    <a:ext uri="{FF2B5EF4-FFF2-40B4-BE49-F238E27FC236}">
                      <a16:creationId xmlns:a16="http://schemas.microsoft.com/office/drawing/2014/main" id="{C076FA74-5BAE-496C-8F4F-3F5B4F290E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23" name="Oval 22">
              <a:extLst>
                <a:ext uri="{FF2B5EF4-FFF2-40B4-BE49-F238E27FC236}">
                  <a16:creationId xmlns:a16="http://schemas.microsoft.com/office/drawing/2014/main" id="{9AC60A04-8CF1-45F0-A385-1EBAD71D7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24" name="Group 23">
              <a:extLst>
                <a:ext uri="{FF2B5EF4-FFF2-40B4-BE49-F238E27FC236}">
                  <a16:creationId xmlns:a16="http://schemas.microsoft.com/office/drawing/2014/main" id="{A41600F8-1DCA-4819-8C06-BAA0C569A2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38" name="Group 37">
                <a:extLst>
                  <a:ext uri="{FF2B5EF4-FFF2-40B4-BE49-F238E27FC236}">
                    <a16:creationId xmlns:a16="http://schemas.microsoft.com/office/drawing/2014/main" id="{D9AA2C22-184F-48CD-AE38-7835B029D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43" name="Freeform 68">
                  <a:extLst>
                    <a:ext uri="{FF2B5EF4-FFF2-40B4-BE49-F238E27FC236}">
                      <a16:creationId xmlns:a16="http://schemas.microsoft.com/office/drawing/2014/main" id="{2BE92945-1DB1-4026-BFF0-E56E756FC2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9">
                  <a:extLst>
                    <a:ext uri="{FF2B5EF4-FFF2-40B4-BE49-F238E27FC236}">
                      <a16:creationId xmlns:a16="http://schemas.microsoft.com/office/drawing/2014/main" id="{D969EC21-F259-4572-8C92-93CBAFD9CF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5" name="Line 70">
                  <a:extLst>
                    <a:ext uri="{FF2B5EF4-FFF2-40B4-BE49-F238E27FC236}">
                      <a16:creationId xmlns:a16="http://schemas.microsoft.com/office/drawing/2014/main" id="{ADE098B8-3E34-4B77-9834-950B20E8CEB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9" name="Group 38">
                <a:extLst>
                  <a:ext uri="{FF2B5EF4-FFF2-40B4-BE49-F238E27FC236}">
                    <a16:creationId xmlns:a16="http://schemas.microsoft.com/office/drawing/2014/main" id="{C838B054-D982-4E4A-810E-B5916C8BB81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40" name="Freeform 68">
                  <a:extLst>
                    <a:ext uri="{FF2B5EF4-FFF2-40B4-BE49-F238E27FC236}">
                      <a16:creationId xmlns:a16="http://schemas.microsoft.com/office/drawing/2014/main" id="{120EE44F-3465-4168-9CC6-960CDC23DC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69">
                  <a:extLst>
                    <a:ext uri="{FF2B5EF4-FFF2-40B4-BE49-F238E27FC236}">
                      <a16:creationId xmlns:a16="http://schemas.microsoft.com/office/drawing/2014/main" id="{1F16E21E-6FF7-4D92-B5AB-F1B210E8D4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Line 70">
                  <a:extLst>
                    <a:ext uri="{FF2B5EF4-FFF2-40B4-BE49-F238E27FC236}">
                      <a16:creationId xmlns:a16="http://schemas.microsoft.com/office/drawing/2014/main" id="{E6D26AF0-8B26-4B76-B520-39507E64181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5" name="Group 24">
              <a:extLst>
                <a:ext uri="{FF2B5EF4-FFF2-40B4-BE49-F238E27FC236}">
                  <a16:creationId xmlns:a16="http://schemas.microsoft.com/office/drawing/2014/main" id="{46550D95-D676-4064-9B82-6BE9520096B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34" name="Group 33">
                <a:extLst>
                  <a:ext uri="{FF2B5EF4-FFF2-40B4-BE49-F238E27FC236}">
                    <a16:creationId xmlns:a16="http://schemas.microsoft.com/office/drawing/2014/main" id="{E3F10329-29C7-42E4-BA22-CD1201CEF7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36" name="Freeform 68">
                  <a:extLst>
                    <a:ext uri="{FF2B5EF4-FFF2-40B4-BE49-F238E27FC236}">
                      <a16:creationId xmlns:a16="http://schemas.microsoft.com/office/drawing/2014/main" id="{39A5C44A-06A4-43BE-A666-08E17199C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9">
                  <a:extLst>
                    <a:ext uri="{FF2B5EF4-FFF2-40B4-BE49-F238E27FC236}">
                      <a16:creationId xmlns:a16="http://schemas.microsoft.com/office/drawing/2014/main" id="{4FFD648A-4214-47DB-B980-6A315E265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35" name="Line 70">
                <a:extLst>
                  <a:ext uri="{FF2B5EF4-FFF2-40B4-BE49-F238E27FC236}">
                    <a16:creationId xmlns:a16="http://schemas.microsoft.com/office/drawing/2014/main" id="{C810BE59-2768-4B0E-A3FD-A6784A2C840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 name="Group 25">
              <a:extLst>
                <a:ext uri="{FF2B5EF4-FFF2-40B4-BE49-F238E27FC236}">
                  <a16:creationId xmlns:a16="http://schemas.microsoft.com/office/drawing/2014/main" id="{11652DC8-2B9B-409D-8B87-E8D97CBF00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27" name="Group 26">
                <a:extLst>
                  <a:ext uri="{FF2B5EF4-FFF2-40B4-BE49-F238E27FC236}">
                    <a16:creationId xmlns:a16="http://schemas.microsoft.com/office/drawing/2014/main" id="{403350CC-3DBE-4071-8279-74DBDD4F9D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32" name="Freeform: Shape 31">
                  <a:extLst>
                    <a:ext uri="{FF2B5EF4-FFF2-40B4-BE49-F238E27FC236}">
                      <a16:creationId xmlns:a16="http://schemas.microsoft.com/office/drawing/2014/main" id="{38432FD0-1F86-419C-BE0D-605DEBE10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33" name="Freeform: Shape 32">
                  <a:extLst>
                    <a:ext uri="{FF2B5EF4-FFF2-40B4-BE49-F238E27FC236}">
                      <a16:creationId xmlns:a16="http://schemas.microsoft.com/office/drawing/2014/main" id="{8F4BCABC-4173-4006-9B50-22E0BE31D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28" name="Group 27">
                <a:extLst>
                  <a:ext uri="{FF2B5EF4-FFF2-40B4-BE49-F238E27FC236}">
                    <a16:creationId xmlns:a16="http://schemas.microsoft.com/office/drawing/2014/main" id="{8E6DD52D-5C11-4364-A277-0BC6C05CAC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29" name="Straight Connector 28">
                  <a:extLst>
                    <a:ext uri="{FF2B5EF4-FFF2-40B4-BE49-F238E27FC236}">
                      <a16:creationId xmlns:a16="http://schemas.microsoft.com/office/drawing/2014/main" id="{A2C9CE77-5338-4C9B-BCB7-1D6A7A2C72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0" name="Rectangle 5">
                  <a:extLst>
                    <a:ext uri="{FF2B5EF4-FFF2-40B4-BE49-F238E27FC236}">
                      <a16:creationId xmlns:a16="http://schemas.microsoft.com/office/drawing/2014/main" id="{DD8C86C1-51BA-4CB2-918E-99A73E2EC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
                  <a:extLst>
                    <a:ext uri="{FF2B5EF4-FFF2-40B4-BE49-F238E27FC236}">
                      <a16:creationId xmlns:a16="http://schemas.microsoft.com/office/drawing/2014/main" id="{713D5C9F-7DFE-4DDD-A89E-55BCBDFEC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cxnSp>
        <p:nvCxnSpPr>
          <p:cNvPr id="80" name="Straight Connector 79">
            <a:extLst>
              <a:ext uri="{FF2B5EF4-FFF2-40B4-BE49-F238E27FC236}">
                <a16:creationId xmlns:a16="http://schemas.microsoft.com/office/drawing/2014/main" id="{D56ACE5F-BE95-4218-ADF7-6F1DEF6A94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2" name="Group 81">
            <a:extLst>
              <a:ext uri="{FF2B5EF4-FFF2-40B4-BE49-F238E27FC236}">
                <a16:creationId xmlns:a16="http://schemas.microsoft.com/office/drawing/2014/main" id="{801DF50F-B47F-405F-BDF3-73DAC01BB9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73184" y="602681"/>
            <a:ext cx="3615648" cy="5932335"/>
            <a:chOff x="402434" y="602681"/>
            <a:chExt cx="3615648" cy="5932335"/>
          </a:xfrm>
        </p:grpSpPr>
        <p:grpSp>
          <p:nvGrpSpPr>
            <p:cNvPr id="83" name="Group 82">
              <a:extLst>
                <a:ext uri="{FF2B5EF4-FFF2-40B4-BE49-F238E27FC236}">
                  <a16:creationId xmlns:a16="http://schemas.microsoft.com/office/drawing/2014/main" id="{2457533F-CAD7-46C2-9CB3-8505B2DFABA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140" name="Freeform 68">
                <a:extLst>
                  <a:ext uri="{FF2B5EF4-FFF2-40B4-BE49-F238E27FC236}">
                    <a16:creationId xmlns:a16="http://schemas.microsoft.com/office/drawing/2014/main" id="{66E9686F-CED0-475E-A28A-D8CDBCCDD1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69">
                <a:extLst>
                  <a:ext uri="{FF2B5EF4-FFF2-40B4-BE49-F238E27FC236}">
                    <a16:creationId xmlns:a16="http://schemas.microsoft.com/office/drawing/2014/main" id="{254AFE2B-C030-4DF5-B113-1A9ECB6A65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2" name="Line 70">
                <a:extLst>
                  <a:ext uri="{FF2B5EF4-FFF2-40B4-BE49-F238E27FC236}">
                    <a16:creationId xmlns:a16="http://schemas.microsoft.com/office/drawing/2014/main" id="{02E0618D-FC2B-49B2-B15F-0EA6139909E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84" name="Oval 83">
              <a:extLst>
                <a:ext uri="{FF2B5EF4-FFF2-40B4-BE49-F238E27FC236}">
                  <a16:creationId xmlns:a16="http://schemas.microsoft.com/office/drawing/2014/main" id="{3BC4DEAB-C1FD-4FA7-9417-3E053D540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85" name="Group 84">
              <a:extLst>
                <a:ext uri="{FF2B5EF4-FFF2-40B4-BE49-F238E27FC236}">
                  <a16:creationId xmlns:a16="http://schemas.microsoft.com/office/drawing/2014/main" id="{77615B8B-540B-420B-87F1-5F51415E7F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132" name="Group 131">
                <a:extLst>
                  <a:ext uri="{FF2B5EF4-FFF2-40B4-BE49-F238E27FC236}">
                    <a16:creationId xmlns:a16="http://schemas.microsoft.com/office/drawing/2014/main" id="{82E16796-0833-4B54-AED9-A3611C9BD19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36" name="Straight Connector 135">
                  <a:extLst>
                    <a:ext uri="{FF2B5EF4-FFF2-40B4-BE49-F238E27FC236}">
                      <a16:creationId xmlns:a16="http://schemas.microsoft.com/office/drawing/2014/main" id="{F1E2155D-D771-4139-BC04-B5F026AEBB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746D84B4-B9EF-417C-A565-F9B86978E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8" name="Rectangle 30">
                  <a:extLst>
                    <a:ext uri="{FF2B5EF4-FFF2-40B4-BE49-F238E27FC236}">
                      <a16:creationId xmlns:a16="http://schemas.microsoft.com/office/drawing/2014/main" id="{66FFC568-D3F5-4FA6-B28A-516DE623F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30">
                  <a:extLst>
                    <a:ext uri="{FF2B5EF4-FFF2-40B4-BE49-F238E27FC236}">
                      <a16:creationId xmlns:a16="http://schemas.microsoft.com/office/drawing/2014/main" id="{2C3FB912-25F7-4822-B327-DA1E9B335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3" name="Group 132">
                <a:extLst>
                  <a:ext uri="{FF2B5EF4-FFF2-40B4-BE49-F238E27FC236}">
                    <a16:creationId xmlns:a16="http://schemas.microsoft.com/office/drawing/2014/main" id="{4FC8FB21-D7E1-4978-AD20-5E68B4C580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4" name="Freeform: Shape 133">
                  <a:extLst>
                    <a:ext uri="{FF2B5EF4-FFF2-40B4-BE49-F238E27FC236}">
                      <a16:creationId xmlns:a16="http://schemas.microsoft.com/office/drawing/2014/main" id="{51BBD3DF-C644-4E9C-A11C-B6336B889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35" name="Freeform: Shape 134">
                  <a:extLst>
                    <a:ext uri="{FF2B5EF4-FFF2-40B4-BE49-F238E27FC236}">
                      <a16:creationId xmlns:a16="http://schemas.microsoft.com/office/drawing/2014/main" id="{0B53158D-9F0C-4064-B804-2C1F8AEBE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86" name="Group 85">
              <a:extLst>
                <a:ext uri="{FF2B5EF4-FFF2-40B4-BE49-F238E27FC236}">
                  <a16:creationId xmlns:a16="http://schemas.microsoft.com/office/drawing/2014/main" id="{B9D93B3C-5026-425E-9179-CBB944A909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110" name="Freeform 64">
                <a:extLst>
                  <a:ext uri="{FF2B5EF4-FFF2-40B4-BE49-F238E27FC236}">
                    <a16:creationId xmlns:a16="http://schemas.microsoft.com/office/drawing/2014/main" id="{5C84A49A-BD66-4BEA-A06B-2FA89468BB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81">
                <a:extLst>
                  <a:ext uri="{FF2B5EF4-FFF2-40B4-BE49-F238E27FC236}">
                    <a16:creationId xmlns:a16="http://schemas.microsoft.com/office/drawing/2014/main" id="{EB8895A6-E32C-4B09-B9E0-314C000A28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61">
                <a:extLst>
                  <a:ext uri="{FF2B5EF4-FFF2-40B4-BE49-F238E27FC236}">
                    <a16:creationId xmlns:a16="http://schemas.microsoft.com/office/drawing/2014/main" id="{6ABA4FEE-5223-4565-9B11-5E7CD1323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78">
                <a:extLst>
                  <a:ext uri="{FF2B5EF4-FFF2-40B4-BE49-F238E27FC236}">
                    <a16:creationId xmlns:a16="http://schemas.microsoft.com/office/drawing/2014/main" id="{38C78FAF-A05E-4962-8571-B6C83FB4EF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84">
                <a:extLst>
                  <a:ext uri="{FF2B5EF4-FFF2-40B4-BE49-F238E27FC236}">
                    <a16:creationId xmlns:a16="http://schemas.microsoft.com/office/drawing/2014/main" id="{B94F41EA-CB57-4E1D-9C7F-6E482F0EB6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87">
                <a:extLst>
                  <a:ext uri="{FF2B5EF4-FFF2-40B4-BE49-F238E27FC236}">
                    <a16:creationId xmlns:a16="http://schemas.microsoft.com/office/drawing/2014/main" id="{36E5C22C-6491-4028-8C8F-2BBA91B69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0">
                <a:extLst>
                  <a:ext uri="{FF2B5EF4-FFF2-40B4-BE49-F238E27FC236}">
                    <a16:creationId xmlns:a16="http://schemas.microsoft.com/office/drawing/2014/main" id="{C68EAD32-DAD2-4E24-A17D-9EF57C0FA5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59">
                <a:extLst>
                  <a:ext uri="{FF2B5EF4-FFF2-40B4-BE49-F238E27FC236}">
                    <a16:creationId xmlns:a16="http://schemas.microsoft.com/office/drawing/2014/main" id="{0C6E1ABE-BB08-4327-9CDD-11A5D0130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2">
                <a:extLst>
                  <a:ext uri="{FF2B5EF4-FFF2-40B4-BE49-F238E27FC236}">
                    <a16:creationId xmlns:a16="http://schemas.microsoft.com/office/drawing/2014/main" id="{88D096DA-BFC9-44D7-8441-490FA2D404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19" name="Freeform 65">
                <a:extLst>
                  <a:ext uri="{FF2B5EF4-FFF2-40B4-BE49-F238E27FC236}">
                    <a16:creationId xmlns:a16="http://schemas.microsoft.com/office/drawing/2014/main" id="{152CB9CF-F70A-46B0-AB37-7922D326BD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79">
                <a:extLst>
                  <a:ext uri="{FF2B5EF4-FFF2-40B4-BE49-F238E27FC236}">
                    <a16:creationId xmlns:a16="http://schemas.microsoft.com/office/drawing/2014/main" id="{28240976-82E5-4A37-8E2B-A07CCFD13D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82">
                <a:extLst>
                  <a:ext uri="{FF2B5EF4-FFF2-40B4-BE49-F238E27FC236}">
                    <a16:creationId xmlns:a16="http://schemas.microsoft.com/office/drawing/2014/main" id="{0C25B6B7-4317-4482-A474-2830FA6E5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85">
                <a:extLst>
                  <a:ext uri="{FF2B5EF4-FFF2-40B4-BE49-F238E27FC236}">
                    <a16:creationId xmlns:a16="http://schemas.microsoft.com/office/drawing/2014/main" id="{5C0EDF04-E84E-457D-A5F9-7746545AB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88">
                <a:extLst>
                  <a:ext uri="{FF2B5EF4-FFF2-40B4-BE49-F238E27FC236}">
                    <a16:creationId xmlns:a16="http://schemas.microsoft.com/office/drawing/2014/main" id="{566313AB-A9AB-4B84-8C23-50E725917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24" name="Group 123">
                <a:extLst>
                  <a:ext uri="{FF2B5EF4-FFF2-40B4-BE49-F238E27FC236}">
                    <a16:creationId xmlns:a16="http://schemas.microsoft.com/office/drawing/2014/main" id="{2F31BFB5-317D-4135-930A-240F7A56EA8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25" name="Line 63">
                  <a:extLst>
                    <a:ext uri="{FF2B5EF4-FFF2-40B4-BE49-F238E27FC236}">
                      <a16:creationId xmlns:a16="http://schemas.microsoft.com/office/drawing/2014/main" id="{9102C0AC-7FF7-4F4B-B7C1-C8CE4846A1C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Line 66">
                  <a:extLst>
                    <a:ext uri="{FF2B5EF4-FFF2-40B4-BE49-F238E27FC236}">
                      <a16:creationId xmlns:a16="http://schemas.microsoft.com/office/drawing/2014/main" id="{64BAC77C-E14F-4FA8-9D0A-55B646EEA46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Line 67">
                  <a:extLst>
                    <a:ext uri="{FF2B5EF4-FFF2-40B4-BE49-F238E27FC236}">
                      <a16:creationId xmlns:a16="http://schemas.microsoft.com/office/drawing/2014/main" id="{0B88DC73-9AC3-42F8-8C9E-94EE9B61AE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Line 80">
                  <a:extLst>
                    <a:ext uri="{FF2B5EF4-FFF2-40B4-BE49-F238E27FC236}">
                      <a16:creationId xmlns:a16="http://schemas.microsoft.com/office/drawing/2014/main" id="{26BBA2D9-E4D0-424E-9825-61A9B3C0A37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Line 83">
                  <a:extLst>
                    <a:ext uri="{FF2B5EF4-FFF2-40B4-BE49-F238E27FC236}">
                      <a16:creationId xmlns:a16="http://schemas.microsoft.com/office/drawing/2014/main" id="{F6D4FA39-E0CC-4991-83D0-606E03CF1D3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Line 86">
                  <a:extLst>
                    <a:ext uri="{FF2B5EF4-FFF2-40B4-BE49-F238E27FC236}">
                      <a16:creationId xmlns:a16="http://schemas.microsoft.com/office/drawing/2014/main" id="{3819BE2B-7D47-443C-B1DF-2EA57679D17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Line 89">
                  <a:extLst>
                    <a:ext uri="{FF2B5EF4-FFF2-40B4-BE49-F238E27FC236}">
                      <a16:creationId xmlns:a16="http://schemas.microsoft.com/office/drawing/2014/main" id="{86B1E78E-D338-4BAE-9FB1-1A9118AD3DD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87" name="Oval 86">
              <a:extLst>
                <a:ext uri="{FF2B5EF4-FFF2-40B4-BE49-F238E27FC236}">
                  <a16:creationId xmlns:a16="http://schemas.microsoft.com/office/drawing/2014/main" id="{4EC68A1A-796C-4F5F-8F41-0124729201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88" name="Group 87">
              <a:extLst>
                <a:ext uri="{FF2B5EF4-FFF2-40B4-BE49-F238E27FC236}">
                  <a16:creationId xmlns:a16="http://schemas.microsoft.com/office/drawing/2014/main" id="{272E52F1-29AD-47C2-904E-60B72D4A910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102" name="Group 101">
                <a:extLst>
                  <a:ext uri="{FF2B5EF4-FFF2-40B4-BE49-F238E27FC236}">
                    <a16:creationId xmlns:a16="http://schemas.microsoft.com/office/drawing/2014/main" id="{B3F829B9-B86F-47B0-A187-2202CCB861B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07" name="Freeform 68">
                  <a:extLst>
                    <a:ext uri="{FF2B5EF4-FFF2-40B4-BE49-F238E27FC236}">
                      <a16:creationId xmlns:a16="http://schemas.microsoft.com/office/drawing/2014/main" id="{ED1B3641-1CFF-46F3-873A-3B6AA5D79E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69">
                  <a:extLst>
                    <a:ext uri="{FF2B5EF4-FFF2-40B4-BE49-F238E27FC236}">
                      <a16:creationId xmlns:a16="http://schemas.microsoft.com/office/drawing/2014/main" id="{2C8E8742-B905-4C81-9553-19C64E8F3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9" name="Line 70">
                  <a:extLst>
                    <a:ext uri="{FF2B5EF4-FFF2-40B4-BE49-F238E27FC236}">
                      <a16:creationId xmlns:a16="http://schemas.microsoft.com/office/drawing/2014/main" id="{E10BE229-40F6-4A15-9282-BD78053FB5E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3" name="Group 102">
                <a:extLst>
                  <a:ext uri="{FF2B5EF4-FFF2-40B4-BE49-F238E27FC236}">
                    <a16:creationId xmlns:a16="http://schemas.microsoft.com/office/drawing/2014/main" id="{543B3E07-5E30-43C1-9169-90E713C27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04" name="Freeform 68">
                  <a:extLst>
                    <a:ext uri="{FF2B5EF4-FFF2-40B4-BE49-F238E27FC236}">
                      <a16:creationId xmlns:a16="http://schemas.microsoft.com/office/drawing/2014/main" id="{03FCAAE2-5982-4748-8355-1245B74523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69">
                  <a:extLst>
                    <a:ext uri="{FF2B5EF4-FFF2-40B4-BE49-F238E27FC236}">
                      <a16:creationId xmlns:a16="http://schemas.microsoft.com/office/drawing/2014/main" id="{3B21621D-2AAA-4224-B85E-F14F1587A1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6" name="Line 70">
                  <a:extLst>
                    <a:ext uri="{FF2B5EF4-FFF2-40B4-BE49-F238E27FC236}">
                      <a16:creationId xmlns:a16="http://schemas.microsoft.com/office/drawing/2014/main" id="{B69DCE92-933C-4180-9ECE-C159FF0ED2B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89" name="Group 88">
              <a:extLst>
                <a:ext uri="{FF2B5EF4-FFF2-40B4-BE49-F238E27FC236}">
                  <a16:creationId xmlns:a16="http://schemas.microsoft.com/office/drawing/2014/main" id="{3774B519-16FD-45D1-81B3-F10B796BD15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98" name="Group 97">
                <a:extLst>
                  <a:ext uri="{FF2B5EF4-FFF2-40B4-BE49-F238E27FC236}">
                    <a16:creationId xmlns:a16="http://schemas.microsoft.com/office/drawing/2014/main" id="{E1718837-BAB1-4751-8766-2CD3B30947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100" name="Freeform 68">
                  <a:extLst>
                    <a:ext uri="{FF2B5EF4-FFF2-40B4-BE49-F238E27FC236}">
                      <a16:creationId xmlns:a16="http://schemas.microsoft.com/office/drawing/2014/main" id="{85774601-5D43-405D-B593-93550F4C57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69">
                  <a:extLst>
                    <a:ext uri="{FF2B5EF4-FFF2-40B4-BE49-F238E27FC236}">
                      <a16:creationId xmlns:a16="http://schemas.microsoft.com/office/drawing/2014/main" id="{3E1DA161-17EA-4A32-A428-C2368EBAC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99" name="Line 70">
                <a:extLst>
                  <a:ext uri="{FF2B5EF4-FFF2-40B4-BE49-F238E27FC236}">
                    <a16:creationId xmlns:a16="http://schemas.microsoft.com/office/drawing/2014/main" id="{C5270C31-E701-47DC-BAC5-DE71245539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0" name="Group 89">
              <a:extLst>
                <a:ext uri="{FF2B5EF4-FFF2-40B4-BE49-F238E27FC236}">
                  <a16:creationId xmlns:a16="http://schemas.microsoft.com/office/drawing/2014/main" id="{9B78A593-AB03-4D7B-8996-22F6035661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91" name="Group 90">
                <a:extLst>
                  <a:ext uri="{FF2B5EF4-FFF2-40B4-BE49-F238E27FC236}">
                    <a16:creationId xmlns:a16="http://schemas.microsoft.com/office/drawing/2014/main" id="{C4C08476-8891-498B-95DD-3D4BB02B4EF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96" name="Freeform: Shape 95">
                  <a:extLst>
                    <a:ext uri="{FF2B5EF4-FFF2-40B4-BE49-F238E27FC236}">
                      <a16:creationId xmlns:a16="http://schemas.microsoft.com/office/drawing/2014/main" id="{C9C077B4-3B4E-4043-BAF4-65306ADBE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97" name="Freeform: Shape 96">
                  <a:extLst>
                    <a:ext uri="{FF2B5EF4-FFF2-40B4-BE49-F238E27FC236}">
                      <a16:creationId xmlns:a16="http://schemas.microsoft.com/office/drawing/2014/main" id="{0CCC2DDE-715C-4561-A70C-60428A65C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92" name="Group 91">
                <a:extLst>
                  <a:ext uri="{FF2B5EF4-FFF2-40B4-BE49-F238E27FC236}">
                    <a16:creationId xmlns:a16="http://schemas.microsoft.com/office/drawing/2014/main" id="{4E49FC98-B2F5-43E4-A679-8E5570FB84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93" name="Straight Connector 92">
                  <a:extLst>
                    <a:ext uri="{FF2B5EF4-FFF2-40B4-BE49-F238E27FC236}">
                      <a16:creationId xmlns:a16="http://schemas.microsoft.com/office/drawing/2014/main" id="{AA01852B-2060-4247-9EE9-0E6754450B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4" name="Rectangle 5">
                  <a:extLst>
                    <a:ext uri="{FF2B5EF4-FFF2-40B4-BE49-F238E27FC236}">
                      <a16:creationId xmlns:a16="http://schemas.microsoft.com/office/drawing/2014/main" id="{13822ECB-A528-476C-B4CB-4A3F54A82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5">
                  <a:extLst>
                    <a:ext uri="{FF2B5EF4-FFF2-40B4-BE49-F238E27FC236}">
                      <a16:creationId xmlns:a16="http://schemas.microsoft.com/office/drawing/2014/main" id="{FCD6DA27-598F-4F38-A652-5C6F6F2B9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spTree>
    <p:extLst>
      <p:ext uri="{BB962C8B-B14F-4D97-AF65-F5344CB8AC3E}">
        <p14:creationId xmlns:p14="http://schemas.microsoft.com/office/powerpoint/2010/main" val="395076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AD1A304-A064-9DC1-EC06-D7E833B01D8E}"/>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2D7E4-DEBA-762B-7AC9-271C477C4EC1}"/>
              </a:ext>
            </a:extLst>
          </p:cNvPr>
          <p:cNvSpPr>
            <a:spLocks noGrp="1"/>
          </p:cNvSpPr>
          <p:nvPr>
            <p:ph type="title"/>
          </p:nvPr>
        </p:nvSpPr>
        <p:spPr>
          <a:xfrm>
            <a:off x="990000" y="395288"/>
            <a:ext cx="4078800" cy="1597753"/>
          </a:xfrm>
        </p:spPr>
        <p:txBody>
          <a:bodyPr wrap="square" anchor="b">
            <a:normAutofit/>
          </a:bodyPr>
          <a:lstStyle/>
          <a:p>
            <a:pPr algn="ctr"/>
            <a:r>
              <a:rPr lang="en-US"/>
              <a:t>Basic Emotions</a:t>
            </a:r>
          </a:p>
        </p:txBody>
      </p:sp>
      <p:sp>
        <p:nvSpPr>
          <p:cNvPr id="6" name="Content Placeholder 5">
            <a:extLst>
              <a:ext uri="{FF2B5EF4-FFF2-40B4-BE49-F238E27FC236}">
                <a16:creationId xmlns:a16="http://schemas.microsoft.com/office/drawing/2014/main" id="{3F3AA7B3-6A2E-78C7-AA6F-827B791DDF7B}"/>
              </a:ext>
            </a:extLst>
          </p:cNvPr>
          <p:cNvSpPr>
            <a:spLocks noGrp="1"/>
          </p:cNvSpPr>
          <p:nvPr>
            <p:ph idx="1"/>
          </p:nvPr>
        </p:nvSpPr>
        <p:spPr>
          <a:xfrm>
            <a:off x="990000" y="2361601"/>
            <a:ext cx="4078800" cy="3416900"/>
          </a:xfrm>
        </p:spPr>
        <p:txBody>
          <a:bodyPr vert="horz" lIns="91440" tIns="45720" rIns="91440" bIns="45720" rtlCol="0">
            <a:normAutofit/>
          </a:bodyPr>
          <a:lstStyle/>
          <a:p>
            <a:pPr marL="359410" indent="-359410">
              <a:lnSpc>
                <a:spcPct val="140000"/>
              </a:lnSpc>
            </a:pPr>
            <a:r>
              <a:rPr lang="en-US">
                <a:ea typeface="+mn-lt"/>
                <a:cs typeface="+mn-lt"/>
              </a:rPr>
              <a:t>Sadness</a:t>
            </a:r>
            <a:endParaRPr lang="en-US"/>
          </a:p>
          <a:p>
            <a:pPr marL="359410" indent="-359410">
              <a:lnSpc>
                <a:spcPct val="140000"/>
              </a:lnSpc>
            </a:pPr>
            <a:r>
              <a:rPr lang="en-US">
                <a:ea typeface="+mn-lt"/>
                <a:cs typeface="+mn-lt"/>
              </a:rPr>
              <a:t>Happiness</a:t>
            </a:r>
            <a:endParaRPr lang="en-US"/>
          </a:p>
          <a:p>
            <a:pPr marL="359410" indent="-359410">
              <a:lnSpc>
                <a:spcPct val="140000"/>
              </a:lnSpc>
            </a:pPr>
            <a:r>
              <a:rPr lang="en-US">
                <a:ea typeface="+mn-lt"/>
                <a:cs typeface="+mn-lt"/>
              </a:rPr>
              <a:t>Fear</a:t>
            </a:r>
            <a:endParaRPr lang="en-US"/>
          </a:p>
          <a:p>
            <a:pPr marL="359410" indent="-359410">
              <a:lnSpc>
                <a:spcPct val="140000"/>
              </a:lnSpc>
            </a:pPr>
            <a:r>
              <a:rPr lang="en-US">
                <a:ea typeface="+mn-lt"/>
                <a:cs typeface="+mn-lt"/>
              </a:rPr>
              <a:t>Anger</a:t>
            </a:r>
            <a:endParaRPr lang="en-US"/>
          </a:p>
          <a:p>
            <a:pPr marL="359410" indent="-359410">
              <a:lnSpc>
                <a:spcPct val="140000"/>
              </a:lnSpc>
            </a:pPr>
            <a:r>
              <a:rPr lang="en-US">
                <a:ea typeface="+mn-lt"/>
                <a:cs typeface="+mn-lt"/>
              </a:rPr>
              <a:t>Surprise</a:t>
            </a:r>
            <a:endParaRPr lang="en-US"/>
          </a:p>
          <a:p>
            <a:pPr marL="359410" indent="-359410">
              <a:lnSpc>
                <a:spcPct val="140000"/>
              </a:lnSpc>
            </a:pPr>
            <a:r>
              <a:rPr lang="en-US">
                <a:ea typeface="+mn-lt"/>
                <a:cs typeface="+mn-lt"/>
              </a:rPr>
              <a:t>Disgust</a:t>
            </a:r>
            <a:endParaRPr lang="en-US"/>
          </a:p>
        </p:txBody>
      </p:sp>
      <p:cxnSp>
        <p:nvCxnSpPr>
          <p:cNvPr id="14" name="Straight Connector 13">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7" name="Picture 6" descr="The emoticon on your face - The Boston Globe">
            <a:extLst>
              <a:ext uri="{FF2B5EF4-FFF2-40B4-BE49-F238E27FC236}">
                <a16:creationId xmlns:a16="http://schemas.microsoft.com/office/drawing/2014/main" id="{4E0C19D8-836D-B29D-997D-F5A338C396A1}"/>
              </a:ext>
            </a:extLst>
          </p:cNvPr>
          <p:cNvPicPr>
            <a:picLocks noChangeAspect="1"/>
          </p:cNvPicPr>
          <p:nvPr/>
        </p:nvPicPr>
        <p:blipFill>
          <a:blip r:embed="rId2"/>
          <a:stretch>
            <a:fillRect/>
          </a:stretch>
        </p:blipFill>
        <p:spPr>
          <a:xfrm>
            <a:off x="6651127" y="1358970"/>
            <a:ext cx="4999885" cy="4137404"/>
          </a:xfrm>
          <a:prstGeom prst="rect">
            <a:avLst/>
          </a:prstGeom>
        </p:spPr>
      </p:pic>
    </p:spTree>
    <p:extLst>
      <p:ext uri="{BB962C8B-B14F-4D97-AF65-F5344CB8AC3E}">
        <p14:creationId xmlns:p14="http://schemas.microsoft.com/office/powerpoint/2010/main" val="1100928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FCD06-B3F2-BDE4-84E4-C8BAF212C539}"/>
              </a:ext>
            </a:extLst>
          </p:cNvPr>
          <p:cNvSpPr>
            <a:spLocks noGrp="1"/>
          </p:cNvSpPr>
          <p:nvPr>
            <p:ph type="title"/>
          </p:nvPr>
        </p:nvSpPr>
        <p:spPr/>
        <p:txBody>
          <a:bodyPr/>
          <a:lstStyle/>
          <a:p>
            <a:r>
              <a:rPr lang="en-US"/>
              <a:t>Basic vs Complex Emotions</a:t>
            </a:r>
          </a:p>
        </p:txBody>
      </p:sp>
      <p:sp>
        <p:nvSpPr>
          <p:cNvPr id="3" name="Content Placeholder 2">
            <a:extLst>
              <a:ext uri="{FF2B5EF4-FFF2-40B4-BE49-F238E27FC236}">
                <a16:creationId xmlns:a16="http://schemas.microsoft.com/office/drawing/2014/main" id="{F2F4835B-B94D-3C9A-A59A-E80A6C62A2A5}"/>
              </a:ext>
            </a:extLst>
          </p:cNvPr>
          <p:cNvSpPr>
            <a:spLocks noGrp="1"/>
          </p:cNvSpPr>
          <p:nvPr>
            <p:ph idx="1"/>
          </p:nvPr>
        </p:nvSpPr>
        <p:spPr/>
        <p:txBody>
          <a:bodyPr vert="horz" lIns="91440" tIns="45720" rIns="91440" bIns="45720" rtlCol="0" anchor="t">
            <a:normAutofit fontScale="85000" lnSpcReduction="20000"/>
          </a:bodyPr>
          <a:lstStyle/>
          <a:p>
            <a:pPr marL="359410" indent="-359410"/>
            <a:r>
              <a:rPr lang="en-US" dirty="0">
                <a:ea typeface="+mn-lt"/>
                <a:cs typeface="+mn-lt"/>
              </a:rPr>
              <a:t>Basic emotions are associated with </a:t>
            </a:r>
            <a:r>
              <a:rPr lang="en-US" dirty="0" err="1">
                <a:ea typeface="+mn-lt"/>
                <a:cs typeface="+mn-lt"/>
              </a:rPr>
              <a:t>recognisable</a:t>
            </a:r>
            <a:r>
              <a:rPr lang="en-US" dirty="0">
                <a:ea typeface="+mn-lt"/>
                <a:cs typeface="+mn-lt"/>
              </a:rPr>
              <a:t> facial expressions and tend to happen automatically. </a:t>
            </a:r>
          </a:p>
          <a:p>
            <a:pPr marL="359410" indent="-359410"/>
            <a:r>
              <a:rPr lang="en-US">
                <a:ea typeface="+mn-lt"/>
                <a:cs typeface="+mn-lt"/>
              </a:rPr>
              <a:t>Charles Darwin was the first to suggest that emotion-induced facial expressions are universal. </a:t>
            </a:r>
          </a:p>
          <a:p>
            <a:pPr marL="359410" indent="-359410"/>
            <a:r>
              <a:rPr lang="en-US">
                <a:ea typeface="+mn-lt"/>
                <a:cs typeface="+mn-lt"/>
              </a:rPr>
              <a:t>This suggestion was a centerpiece idea to his theory of evolution, implying that emotions and their expressions were biological and adaptive. </a:t>
            </a:r>
          </a:p>
          <a:p>
            <a:pPr marL="359410" indent="-359410"/>
            <a:r>
              <a:rPr lang="en-US">
                <a:ea typeface="+mn-lt"/>
                <a:cs typeface="+mn-lt"/>
              </a:rPr>
              <a:t>In fact, emotions have been observed in animals by researchers for several years, suggesting that they are pivotal to survival in other species as well. </a:t>
            </a:r>
          </a:p>
          <a:p>
            <a:pPr marL="359410" indent="-359410"/>
            <a:r>
              <a:rPr lang="en-US">
                <a:ea typeface="+mn-lt"/>
                <a:cs typeface="+mn-lt"/>
              </a:rPr>
              <a:t>Basic emotions are likely to have played a role in our survival throughout human evolution, signaling to those around us to react accordingly.</a:t>
            </a:r>
            <a:endParaRPr lang="en-US">
              <a:solidFill>
                <a:srgbClr val="000000">
                  <a:alpha val="60000"/>
                </a:srgbClr>
              </a:solidFill>
            </a:endParaRPr>
          </a:p>
        </p:txBody>
      </p:sp>
    </p:spTree>
    <p:extLst>
      <p:ext uri="{BB962C8B-B14F-4D97-AF65-F5344CB8AC3E}">
        <p14:creationId xmlns:p14="http://schemas.microsoft.com/office/powerpoint/2010/main" val="2629458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B6C46-46DA-1FFE-3AE4-32ADA1DC44A0}"/>
              </a:ext>
            </a:extLst>
          </p:cNvPr>
          <p:cNvSpPr>
            <a:spLocks noGrp="1"/>
          </p:cNvSpPr>
          <p:nvPr>
            <p:ph type="title"/>
          </p:nvPr>
        </p:nvSpPr>
        <p:spPr/>
        <p:txBody>
          <a:bodyPr/>
          <a:lstStyle/>
          <a:p>
            <a:r>
              <a:rPr lang="en-US"/>
              <a:t>Basic Emotions</a:t>
            </a:r>
          </a:p>
        </p:txBody>
      </p:sp>
      <p:sp>
        <p:nvSpPr>
          <p:cNvPr id="3" name="Content Placeholder 2">
            <a:extLst>
              <a:ext uri="{FF2B5EF4-FFF2-40B4-BE49-F238E27FC236}">
                <a16:creationId xmlns:a16="http://schemas.microsoft.com/office/drawing/2014/main" id="{996654F8-28B2-E288-BD67-F6C8548ABC75}"/>
              </a:ext>
            </a:extLst>
          </p:cNvPr>
          <p:cNvSpPr>
            <a:spLocks noGrp="1"/>
          </p:cNvSpPr>
          <p:nvPr>
            <p:ph idx="1"/>
          </p:nvPr>
        </p:nvSpPr>
        <p:spPr/>
        <p:txBody>
          <a:bodyPr vert="horz" lIns="91440" tIns="45720" rIns="91440" bIns="45720" rtlCol="0" anchor="t">
            <a:normAutofit/>
          </a:bodyPr>
          <a:lstStyle/>
          <a:p>
            <a:pPr marL="359410" indent="-359410"/>
            <a:r>
              <a:rPr lang="en-US" dirty="0">
                <a:solidFill>
                  <a:srgbClr val="000000">
                    <a:alpha val="60000"/>
                  </a:srgbClr>
                </a:solidFill>
              </a:rPr>
              <a:t>Paul Ekman was the first to write on the six basic </a:t>
            </a:r>
            <a:r>
              <a:rPr lang="en-US">
                <a:solidFill>
                  <a:srgbClr val="000000">
                    <a:alpha val="60000"/>
                  </a:srgbClr>
                </a:solidFill>
              </a:rPr>
              <a:t>emotions. </a:t>
            </a:r>
            <a:endParaRPr lang="en-US" dirty="0">
              <a:solidFill>
                <a:srgbClr val="000000">
                  <a:alpha val="60000"/>
                </a:srgbClr>
              </a:solidFill>
            </a:endParaRPr>
          </a:p>
          <a:p>
            <a:pPr marL="359410" indent="-359410"/>
            <a:r>
              <a:rPr lang="en-US">
                <a:solidFill>
                  <a:srgbClr val="000000">
                    <a:alpha val="60000"/>
                  </a:srgbClr>
                </a:solidFill>
                <a:ea typeface="+mn-lt"/>
                <a:cs typeface="+mn-lt"/>
              </a:rPr>
              <a:t>He expanded the list in 1999 to also include embarrassment, excitement, contempt, shame, pride, satisfaction and amusement, though those additions have not been widely adapted.</a:t>
            </a:r>
            <a:endParaRPr lang="en-US" dirty="0">
              <a:solidFill>
                <a:srgbClr val="000000">
                  <a:alpha val="60000"/>
                </a:srgbClr>
              </a:solidFill>
              <a:ea typeface="+mn-lt"/>
              <a:cs typeface="+mn-lt"/>
            </a:endParaRPr>
          </a:p>
        </p:txBody>
      </p:sp>
    </p:spTree>
    <p:extLst>
      <p:ext uri="{BB962C8B-B14F-4D97-AF65-F5344CB8AC3E}">
        <p14:creationId xmlns:p14="http://schemas.microsoft.com/office/powerpoint/2010/main" val="2821723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91483-E288-B02B-B889-79165F402173}"/>
              </a:ext>
            </a:extLst>
          </p:cNvPr>
          <p:cNvSpPr>
            <a:spLocks noGrp="1"/>
          </p:cNvSpPr>
          <p:nvPr>
            <p:ph type="title"/>
          </p:nvPr>
        </p:nvSpPr>
        <p:spPr>
          <a:xfrm>
            <a:off x="990000" y="395289"/>
            <a:ext cx="4075200" cy="2226688"/>
          </a:xfrm>
        </p:spPr>
        <p:txBody>
          <a:bodyPr vert="horz" lIns="91440" tIns="45720" rIns="91440" bIns="45720" rtlCol="0" anchor="b" anchorCtr="0">
            <a:normAutofit/>
          </a:bodyPr>
          <a:lstStyle/>
          <a:p>
            <a:pPr algn="ctr">
              <a:lnSpc>
                <a:spcPct val="90000"/>
              </a:lnSpc>
            </a:pPr>
            <a:r>
              <a:rPr lang="en-US" sz="4800"/>
              <a:t>Plutchik's Emotion Wheel (1980)</a:t>
            </a:r>
          </a:p>
        </p:txBody>
      </p:sp>
      <p:grpSp>
        <p:nvGrpSpPr>
          <p:cNvPr id="19" name="Group 18">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20" name="Rectangle 19">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2" name="Group 21">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7"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3" name="Group 22">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4"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4" name="Content Placeholder 3" descr="Color wheel of emotions.">
            <a:extLst>
              <a:ext uri="{FF2B5EF4-FFF2-40B4-BE49-F238E27FC236}">
                <a16:creationId xmlns:a16="http://schemas.microsoft.com/office/drawing/2014/main" id="{2ED2B4A1-8570-705F-E8F0-56C4E7D8B95B}"/>
              </a:ext>
            </a:extLst>
          </p:cNvPr>
          <p:cNvPicPr>
            <a:picLocks noGrp="1" noChangeAspect="1"/>
          </p:cNvPicPr>
          <p:nvPr>
            <p:ph idx="1"/>
          </p:nvPr>
        </p:nvPicPr>
        <p:blipFill>
          <a:blip r:embed="rId2"/>
          <a:srcRect r="749" b="-1"/>
          <a:stretch>
            <a:fillRect/>
          </a:stretch>
        </p:blipFill>
        <p:spPr>
          <a:xfrm>
            <a:off x="5964950"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1802895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33E46-5C72-7523-872B-E8E3B06D6C6A}"/>
              </a:ext>
            </a:extLst>
          </p:cNvPr>
          <p:cNvSpPr>
            <a:spLocks noGrp="1"/>
          </p:cNvSpPr>
          <p:nvPr>
            <p:ph type="title"/>
          </p:nvPr>
        </p:nvSpPr>
        <p:spPr>
          <a:xfrm>
            <a:off x="990000" y="946800"/>
            <a:ext cx="2802386" cy="4689475"/>
          </a:xfrm>
        </p:spPr>
        <p:txBody>
          <a:bodyPr anchor="t">
            <a:normAutofit/>
          </a:bodyPr>
          <a:lstStyle/>
          <a:p>
            <a:r>
              <a:rPr lang="en-US"/>
              <a:t>Basic Emotions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8D9781C-9183-D6B0-A02A-1777CF9E6F83}"/>
              </a:ext>
            </a:extLst>
          </p:cNvPr>
          <p:cNvGraphicFramePr>
            <a:graphicFrameLocks noGrp="1"/>
          </p:cNvGraphicFramePr>
          <p:nvPr>
            <p:ph idx="1"/>
            <p:extLst>
              <p:ext uri="{D42A27DB-BD31-4B8C-83A1-F6EECF244321}">
                <p14:modId xmlns:p14="http://schemas.microsoft.com/office/powerpoint/2010/main" val="3900805038"/>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6643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4FB81-DBB8-7223-F082-DEC7B865DD2D}"/>
              </a:ext>
            </a:extLst>
          </p:cNvPr>
          <p:cNvSpPr>
            <a:spLocks noGrp="1"/>
          </p:cNvSpPr>
          <p:nvPr>
            <p:ph type="title"/>
          </p:nvPr>
        </p:nvSpPr>
        <p:spPr/>
        <p:txBody>
          <a:bodyPr/>
          <a:lstStyle/>
          <a:p>
            <a:r>
              <a:rPr lang="en-US"/>
              <a:t>Complex Emotions</a:t>
            </a:r>
          </a:p>
        </p:txBody>
      </p:sp>
      <p:sp>
        <p:nvSpPr>
          <p:cNvPr id="3" name="Content Placeholder 2">
            <a:extLst>
              <a:ext uri="{FF2B5EF4-FFF2-40B4-BE49-F238E27FC236}">
                <a16:creationId xmlns:a16="http://schemas.microsoft.com/office/drawing/2014/main" id="{0D049925-8713-235D-FD8B-87516A14352E}"/>
              </a:ext>
            </a:extLst>
          </p:cNvPr>
          <p:cNvSpPr>
            <a:spLocks noGrp="1"/>
          </p:cNvSpPr>
          <p:nvPr>
            <p:ph idx="1"/>
          </p:nvPr>
        </p:nvSpPr>
        <p:spPr/>
        <p:txBody>
          <a:bodyPr vert="horz" lIns="91440" tIns="45720" rIns="91440" bIns="45720" rtlCol="0" anchor="t">
            <a:normAutofit lnSpcReduction="10000"/>
          </a:bodyPr>
          <a:lstStyle/>
          <a:p>
            <a:pPr marL="359410" indent="-359410"/>
            <a:r>
              <a:rPr lang="en-US" dirty="0">
                <a:ea typeface="+mn-lt"/>
                <a:cs typeface="+mn-lt"/>
              </a:rPr>
              <a:t>Complex emotions have differing appearances and may not be as easily </a:t>
            </a:r>
            <a:r>
              <a:rPr lang="en-US" dirty="0" err="1">
                <a:ea typeface="+mn-lt"/>
                <a:cs typeface="+mn-lt"/>
              </a:rPr>
              <a:t>recognisable</a:t>
            </a:r>
            <a:r>
              <a:rPr lang="en-US" dirty="0">
                <a:ea typeface="+mn-lt"/>
                <a:cs typeface="+mn-lt"/>
              </a:rPr>
              <a:t>, such as grief, jealousy or regret. </a:t>
            </a:r>
          </a:p>
          <a:p>
            <a:pPr marL="359410" indent="-359410"/>
            <a:r>
              <a:rPr lang="en-US">
                <a:ea typeface="+mn-lt"/>
                <a:cs typeface="+mn-lt"/>
              </a:rPr>
              <a:t>Complex emotions are defined as any emotion that is an aggregate of two or more others. </a:t>
            </a:r>
            <a:endParaRPr lang="en-US" dirty="0">
              <a:ea typeface="+mn-lt"/>
              <a:cs typeface="+mn-lt"/>
            </a:endParaRPr>
          </a:p>
          <a:p>
            <a:pPr marL="359410" indent="-359410"/>
            <a:r>
              <a:rPr lang="en-US">
                <a:ea typeface="+mn-lt"/>
                <a:cs typeface="+mn-lt"/>
              </a:rPr>
              <a:t>The APA uses the example of hate being a fusion of fear, anger </a:t>
            </a:r>
            <a:r>
              <a:rPr lang="en-US" dirty="0">
                <a:ea typeface="+mn-lt"/>
                <a:cs typeface="+mn-lt"/>
              </a:rPr>
              <a:t>and disgust. </a:t>
            </a:r>
            <a:endParaRPr lang="en-US">
              <a:ea typeface="+mn-lt"/>
              <a:cs typeface="+mn-lt"/>
            </a:endParaRPr>
          </a:p>
          <a:p>
            <a:pPr marL="359410" indent="-359410"/>
            <a:r>
              <a:rPr lang="en-US">
                <a:ea typeface="+mn-lt"/>
                <a:cs typeface="+mn-lt"/>
              </a:rPr>
              <a:t>Basic emotions, on the other hand, are unmixed and innate. </a:t>
            </a:r>
          </a:p>
          <a:p>
            <a:pPr marL="359410" indent="-359410"/>
            <a:r>
              <a:rPr lang="en-US">
                <a:ea typeface="+mn-lt"/>
                <a:cs typeface="+mn-lt"/>
              </a:rPr>
              <a:t>Other complex </a:t>
            </a:r>
            <a:r>
              <a:rPr lang="en-US" dirty="0">
                <a:ea typeface="+mn-lt"/>
                <a:cs typeface="+mn-lt"/>
              </a:rPr>
              <a:t>emotions include love, embarrassment, envy, gratitude, guilt, pride, and worry, among many others.</a:t>
            </a:r>
            <a:endParaRPr lang="en-US">
              <a:solidFill>
                <a:srgbClr val="000000">
                  <a:alpha val="60000"/>
                </a:srgbClr>
              </a:solidFill>
            </a:endParaRPr>
          </a:p>
        </p:txBody>
      </p:sp>
    </p:spTree>
    <p:extLst>
      <p:ext uri="{BB962C8B-B14F-4D97-AF65-F5344CB8AC3E}">
        <p14:creationId xmlns:p14="http://schemas.microsoft.com/office/powerpoint/2010/main" val="2665562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C61BB-AD6E-475E-0689-7E8459572328}"/>
              </a:ext>
            </a:extLst>
          </p:cNvPr>
          <p:cNvSpPr>
            <a:spLocks noGrp="1"/>
          </p:cNvSpPr>
          <p:nvPr>
            <p:ph type="title"/>
          </p:nvPr>
        </p:nvSpPr>
        <p:spPr>
          <a:xfrm>
            <a:off x="990000" y="946800"/>
            <a:ext cx="2802386" cy="4689475"/>
          </a:xfrm>
        </p:spPr>
        <p:txBody>
          <a:bodyPr anchor="t">
            <a:normAutofit/>
          </a:bodyPr>
          <a:lstStyle/>
          <a:p>
            <a:r>
              <a:rPr lang="en-US" dirty="0"/>
              <a:t>Theories of </a:t>
            </a:r>
            <a:r>
              <a:rPr lang="en-US"/>
              <a:t>Emotion</a:t>
            </a:r>
            <a:endParaRPr lang="en-US" dirty="0"/>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6374DF-BDEB-8F44-6DA1-1B9C7A6592C4}"/>
              </a:ext>
            </a:extLst>
          </p:cNvPr>
          <p:cNvGraphicFramePr>
            <a:graphicFrameLocks noGrp="1"/>
          </p:cNvGraphicFramePr>
          <p:nvPr>
            <p:ph idx="1"/>
            <p:extLst>
              <p:ext uri="{D42A27DB-BD31-4B8C-83A1-F6EECF244321}">
                <p14:modId xmlns:p14="http://schemas.microsoft.com/office/powerpoint/2010/main" val="3178450181"/>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230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45452-266B-E5AE-F687-5A92B4674884}"/>
              </a:ext>
            </a:extLst>
          </p:cNvPr>
          <p:cNvSpPr>
            <a:spLocks noGrp="1"/>
          </p:cNvSpPr>
          <p:nvPr>
            <p:ph type="title"/>
          </p:nvPr>
        </p:nvSpPr>
        <p:spPr>
          <a:xfrm>
            <a:off x="990000" y="946800"/>
            <a:ext cx="2802386" cy="4689475"/>
          </a:xfrm>
        </p:spPr>
        <p:txBody>
          <a:bodyPr anchor="t">
            <a:normAutofit/>
          </a:bodyPr>
          <a:lstStyle/>
          <a:p>
            <a:r>
              <a:rPr lang="en-US"/>
              <a:t>James-Lange Theory </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B15A273-3B17-EA2C-E32B-811D88531D85}"/>
              </a:ext>
            </a:extLst>
          </p:cNvPr>
          <p:cNvGraphicFramePr>
            <a:graphicFrameLocks noGrp="1"/>
          </p:cNvGraphicFramePr>
          <p:nvPr>
            <p:ph idx="1"/>
            <p:extLst>
              <p:ext uri="{D42A27DB-BD31-4B8C-83A1-F6EECF244321}">
                <p14:modId xmlns:p14="http://schemas.microsoft.com/office/powerpoint/2010/main" val="2363421451"/>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3712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CD72A-5EAF-A1ED-C94D-465B7BD09A1D}"/>
              </a:ext>
            </a:extLst>
          </p:cNvPr>
          <p:cNvSpPr>
            <a:spLocks noGrp="1"/>
          </p:cNvSpPr>
          <p:nvPr>
            <p:ph type="title"/>
          </p:nvPr>
        </p:nvSpPr>
        <p:spPr/>
        <p:txBody>
          <a:bodyPr/>
          <a:lstStyle/>
          <a:p>
            <a:r>
              <a:rPr lang="en-US"/>
              <a:t>James-Lange Theory</a:t>
            </a:r>
          </a:p>
        </p:txBody>
      </p:sp>
      <p:pic>
        <p:nvPicPr>
          <p:cNvPr id="4" name="Content Placeholder 3" descr="James-Lange Theory of Emotion: Definition and Examples">
            <a:extLst>
              <a:ext uri="{FF2B5EF4-FFF2-40B4-BE49-F238E27FC236}">
                <a16:creationId xmlns:a16="http://schemas.microsoft.com/office/drawing/2014/main" id="{E0F00A2E-8400-8F5B-EC99-285576DF0734}"/>
              </a:ext>
            </a:extLst>
          </p:cNvPr>
          <p:cNvPicPr>
            <a:picLocks noGrp="1" noChangeAspect="1"/>
          </p:cNvPicPr>
          <p:nvPr>
            <p:ph idx="1"/>
          </p:nvPr>
        </p:nvPicPr>
        <p:blipFill>
          <a:blip r:embed="rId2"/>
          <a:srcRect t="706" r="193" b="12329"/>
          <a:stretch>
            <a:fillRect/>
          </a:stretch>
        </p:blipFill>
        <p:spPr>
          <a:xfrm>
            <a:off x="1257811" y="1714500"/>
            <a:ext cx="9676401" cy="4760463"/>
          </a:xfrm>
          <a:prstGeom prst="rect">
            <a:avLst/>
          </a:prstGeom>
        </p:spPr>
      </p:pic>
    </p:spTree>
    <p:extLst>
      <p:ext uri="{BB962C8B-B14F-4D97-AF65-F5344CB8AC3E}">
        <p14:creationId xmlns:p14="http://schemas.microsoft.com/office/powerpoint/2010/main" val="638310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0FDE7-3DAA-8841-5C42-412ACAC8F8BD}"/>
              </a:ext>
            </a:extLst>
          </p:cNvPr>
          <p:cNvSpPr>
            <a:spLocks noGrp="1"/>
          </p:cNvSpPr>
          <p:nvPr>
            <p:ph type="title"/>
          </p:nvPr>
        </p:nvSpPr>
        <p:spPr>
          <a:xfrm>
            <a:off x="990000" y="946800"/>
            <a:ext cx="2802386" cy="4689475"/>
          </a:xfrm>
        </p:spPr>
        <p:txBody>
          <a:bodyPr anchor="t">
            <a:normAutofit/>
          </a:bodyPr>
          <a:lstStyle/>
          <a:p>
            <a:r>
              <a:rPr lang="en-US"/>
              <a:t>James-Lange Theory</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385C29D-97E5-F052-9BDF-17142A875A50}"/>
              </a:ext>
            </a:extLst>
          </p:cNvPr>
          <p:cNvGraphicFramePr>
            <a:graphicFrameLocks noGrp="1"/>
          </p:cNvGraphicFramePr>
          <p:nvPr>
            <p:ph idx="1"/>
            <p:extLst>
              <p:ext uri="{D42A27DB-BD31-4B8C-83A1-F6EECF244321}">
                <p14:modId xmlns:p14="http://schemas.microsoft.com/office/powerpoint/2010/main" val="1501383690"/>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2065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41F92-5E7A-FF26-E616-D84C69927C05}"/>
              </a:ext>
            </a:extLst>
          </p:cNvPr>
          <p:cNvSpPr>
            <a:spLocks noGrp="1"/>
          </p:cNvSpPr>
          <p:nvPr>
            <p:ph type="title"/>
          </p:nvPr>
        </p:nvSpPr>
        <p:spPr/>
        <p:txBody>
          <a:bodyPr/>
          <a:lstStyle/>
          <a:p>
            <a:r>
              <a:rPr lang="en-US"/>
              <a:t>Facial Feedback Hypothesis</a:t>
            </a:r>
          </a:p>
        </p:txBody>
      </p:sp>
      <p:sp>
        <p:nvSpPr>
          <p:cNvPr id="3" name="Content Placeholder 2">
            <a:extLst>
              <a:ext uri="{FF2B5EF4-FFF2-40B4-BE49-F238E27FC236}">
                <a16:creationId xmlns:a16="http://schemas.microsoft.com/office/drawing/2014/main" id="{2191D8E0-0F39-D14A-EF2E-F0E1F723C4DC}"/>
              </a:ext>
            </a:extLst>
          </p:cNvPr>
          <p:cNvSpPr>
            <a:spLocks noGrp="1"/>
          </p:cNvSpPr>
          <p:nvPr>
            <p:ph idx="1"/>
          </p:nvPr>
        </p:nvSpPr>
        <p:spPr/>
        <p:txBody>
          <a:bodyPr vert="horz" lIns="91440" tIns="45720" rIns="91440" bIns="45720" rtlCol="0" anchor="t">
            <a:normAutofit/>
          </a:bodyPr>
          <a:lstStyle/>
          <a:p>
            <a:pPr marL="359410" indent="-359410"/>
            <a:r>
              <a:rPr lang="en-US">
                <a:ea typeface="+mn-lt"/>
                <a:cs typeface="+mn-lt"/>
              </a:rPr>
              <a:t>The facial feedback hypothesis posits a significant link between emotional experience and facial expressions, suggesting that our emotions can be influenced by the facial expressions we project. </a:t>
            </a:r>
          </a:p>
          <a:p>
            <a:pPr marL="359410" indent="-359410"/>
            <a:r>
              <a:rPr lang="en-US" dirty="0">
                <a:ea typeface="+mn-lt"/>
                <a:cs typeface="+mn-lt"/>
              </a:rPr>
              <a:t>Essentially, this theory argues that individuals infer their emotional states from their facial </a:t>
            </a:r>
            <a:r>
              <a:rPr lang="en-US">
                <a:ea typeface="+mn-lt"/>
                <a:cs typeface="+mn-lt"/>
              </a:rPr>
              <a:t>expressions.</a:t>
            </a:r>
          </a:p>
          <a:p>
            <a:pPr marL="359410" indent="-359410"/>
            <a:r>
              <a:rPr lang="en-US">
                <a:ea typeface="+mn-lt"/>
                <a:cs typeface="+mn-lt"/>
              </a:rPr>
              <a:t>For</a:t>
            </a:r>
            <a:r>
              <a:rPr lang="en-US" dirty="0">
                <a:ea typeface="+mn-lt"/>
                <a:cs typeface="+mn-lt"/>
              </a:rPr>
              <a:t> example, smiling can lead to feelings of happiness, while frowning may evoke sadness or anger. </a:t>
            </a:r>
            <a:endParaRPr lang="en-US">
              <a:solidFill>
                <a:srgbClr val="000000">
                  <a:alpha val="60000"/>
                </a:srgbClr>
              </a:solidFill>
            </a:endParaRPr>
          </a:p>
        </p:txBody>
      </p:sp>
    </p:spTree>
    <p:extLst>
      <p:ext uri="{BB962C8B-B14F-4D97-AF65-F5344CB8AC3E}">
        <p14:creationId xmlns:p14="http://schemas.microsoft.com/office/powerpoint/2010/main" val="1083451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2156D-A41B-6F6A-B5AE-5418AD701850}"/>
              </a:ext>
            </a:extLst>
          </p:cNvPr>
          <p:cNvSpPr>
            <a:spLocks noGrp="1"/>
          </p:cNvSpPr>
          <p:nvPr>
            <p:ph type="title"/>
          </p:nvPr>
        </p:nvSpPr>
        <p:spPr/>
        <p:txBody>
          <a:bodyPr/>
          <a:lstStyle/>
          <a:p>
            <a:r>
              <a:rPr lang="en-US"/>
              <a:t>Facial Feedback Hypothesis</a:t>
            </a:r>
          </a:p>
        </p:txBody>
      </p:sp>
      <p:sp>
        <p:nvSpPr>
          <p:cNvPr id="3" name="Content Placeholder 2">
            <a:extLst>
              <a:ext uri="{FF2B5EF4-FFF2-40B4-BE49-F238E27FC236}">
                <a16:creationId xmlns:a16="http://schemas.microsoft.com/office/drawing/2014/main" id="{DD45EBE8-B2C4-A517-2D84-DC657E233B9F}"/>
              </a:ext>
            </a:extLst>
          </p:cNvPr>
          <p:cNvSpPr>
            <a:spLocks noGrp="1"/>
          </p:cNvSpPr>
          <p:nvPr>
            <p:ph idx="1"/>
          </p:nvPr>
        </p:nvSpPr>
        <p:spPr/>
        <p:txBody>
          <a:bodyPr vert="horz" lIns="91440" tIns="45720" rIns="91440" bIns="45720" rtlCol="0" anchor="t">
            <a:normAutofit fontScale="85000" lnSpcReduction="10000"/>
          </a:bodyPr>
          <a:lstStyle/>
          <a:p>
            <a:pPr marL="359410" indent="-359410"/>
            <a:r>
              <a:rPr lang="en-US">
                <a:solidFill>
                  <a:srgbClr val="000000">
                    <a:alpha val="60000"/>
                  </a:srgbClr>
                </a:solidFill>
              </a:rPr>
              <a:t>Certain facial expressions are innate across cultures. </a:t>
            </a:r>
          </a:p>
          <a:p>
            <a:pPr marL="359410" indent="-359410"/>
            <a:r>
              <a:rPr lang="en-US" dirty="0">
                <a:solidFill>
                  <a:srgbClr val="000000">
                    <a:alpha val="60000"/>
                  </a:srgbClr>
                </a:solidFill>
              </a:rPr>
              <a:t>Facial feedback theories hold thr</a:t>
            </a:r>
            <a:r>
              <a:rPr lang="en-US">
                <a:solidFill>
                  <a:srgbClr val="000000">
                    <a:alpha val="60000"/>
                  </a:srgbClr>
                </a:solidFill>
              </a:rPr>
              <a:t>ee main features.</a:t>
            </a:r>
          </a:p>
          <a:p>
            <a:pPr marL="359410" indent="-359410"/>
            <a:r>
              <a:rPr lang="en-US">
                <a:solidFill>
                  <a:srgbClr val="000000">
                    <a:alpha val="60000"/>
                  </a:srgbClr>
                </a:solidFill>
                <a:ea typeface="+mn-lt"/>
                <a:cs typeface="+mn-lt"/>
              </a:rPr>
              <a:t>All hold that the experience of naturally occurring emotions, such as anger or fear, can be managed by producing different or opposite facial expressions.</a:t>
            </a:r>
          </a:p>
          <a:p>
            <a:pPr marL="359410" indent="-359410"/>
            <a:r>
              <a:rPr lang="en-US">
                <a:solidFill>
                  <a:srgbClr val="000000">
                    <a:alpha val="60000"/>
                  </a:srgbClr>
                </a:solidFill>
                <a:ea typeface="+mn-lt"/>
                <a:cs typeface="+mn-lt"/>
              </a:rPr>
              <a:t>Second, all these theories argue that in the absence of a naturally occurring emotion, self-generated facial expressions can produce their corresponding internal emotional states</a:t>
            </a:r>
          </a:p>
          <a:p>
            <a:pPr marL="359410" indent="-359410"/>
            <a:r>
              <a:rPr lang="en-US">
                <a:solidFill>
                  <a:srgbClr val="000000">
                    <a:alpha val="60000"/>
                  </a:srgbClr>
                </a:solidFill>
                <a:ea typeface="+mn-lt"/>
                <a:cs typeface="+mn-lt"/>
              </a:rPr>
              <a:t>Third, the theories share a belief that internal emotional states are not experienced directly but are instead mediated by some sort of mechanism involving feedback from the skin or the muscles of the face</a:t>
            </a:r>
            <a:endParaRPr lang="en-US" dirty="0">
              <a:solidFill>
                <a:srgbClr val="000000">
                  <a:alpha val="60000"/>
                </a:srgbClr>
              </a:solidFill>
            </a:endParaRPr>
          </a:p>
        </p:txBody>
      </p:sp>
    </p:spTree>
    <p:extLst>
      <p:ext uri="{BB962C8B-B14F-4D97-AF65-F5344CB8AC3E}">
        <p14:creationId xmlns:p14="http://schemas.microsoft.com/office/powerpoint/2010/main" val="38923961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04CAAEB-8979-DF2A-DA65-F5FE9F39A2B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4FCB8-9BF2-C500-F1DF-0296144CF5DB}"/>
              </a:ext>
            </a:extLst>
          </p:cNvPr>
          <p:cNvSpPr>
            <a:spLocks noGrp="1"/>
          </p:cNvSpPr>
          <p:nvPr>
            <p:ph type="title"/>
          </p:nvPr>
        </p:nvSpPr>
        <p:spPr>
          <a:xfrm>
            <a:off x="990000" y="946800"/>
            <a:ext cx="2802386" cy="4689475"/>
          </a:xfrm>
        </p:spPr>
        <p:txBody>
          <a:bodyPr anchor="t">
            <a:normAutofit/>
          </a:bodyPr>
          <a:lstStyle/>
          <a:p>
            <a:r>
              <a:rPr lang="en-US"/>
              <a:t>Facial Feedback Hypothesis - Strengths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4D07A8C-39A9-A4DD-4CEE-37932170BCDA}"/>
              </a:ext>
            </a:extLst>
          </p:cNvPr>
          <p:cNvGraphicFramePr>
            <a:graphicFrameLocks noGrp="1"/>
          </p:cNvGraphicFramePr>
          <p:nvPr>
            <p:ph idx="1"/>
            <p:extLst>
              <p:ext uri="{D42A27DB-BD31-4B8C-83A1-F6EECF244321}">
                <p14:modId xmlns:p14="http://schemas.microsoft.com/office/powerpoint/2010/main" val="4265624532"/>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12877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60BD8-3D41-3232-41DA-C562AE812C41}"/>
              </a:ext>
            </a:extLst>
          </p:cNvPr>
          <p:cNvSpPr>
            <a:spLocks noGrp="1"/>
          </p:cNvSpPr>
          <p:nvPr>
            <p:ph type="title"/>
          </p:nvPr>
        </p:nvSpPr>
        <p:spPr>
          <a:xfrm>
            <a:off x="990000" y="946800"/>
            <a:ext cx="2802386" cy="4689475"/>
          </a:xfrm>
        </p:spPr>
        <p:txBody>
          <a:bodyPr anchor="t">
            <a:normAutofit/>
          </a:bodyPr>
          <a:lstStyle/>
          <a:p>
            <a:r>
              <a:rPr lang="en-US"/>
              <a:t>Facial Feedback Hypothesis - Limitations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A100FB9-32C1-89B5-0C98-5311DF0C4A26}"/>
              </a:ext>
            </a:extLst>
          </p:cNvPr>
          <p:cNvGraphicFramePr>
            <a:graphicFrameLocks noGrp="1"/>
          </p:cNvGraphicFramePr>
          <p:nvPr>
            <p:ph idx="1"/>
            <p:extLst>
              <p:ext uri="{D42A27DB-BD31-4B8C-83A1-F6EECF244321}">
                <p14:modId xmlns:p14="http://schemas.microsoft.com/office/powerpoint/2010/main" val="3028127772"/>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02104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17946-2F9F-A4D6-431F-0DAF7EE84F97}"/>
              </a:ext>
            </a:extLst>
          </p:cNvPr>
          <p:cNvSpPr>
            <a:spLocks noGrp="1"/>
          </p:cNvSpPr>
          <p:nvPr>
            <p:ph type="title"/>
          </p:nvPr>
        </p:nvSpPr>
        <p:spPr/>
        <p:txBody>
          <a:bodyPr/>
          <a:lstStyle/>
          <a:p>
            <a:r>
              <a:rPr lang="en-US"/>
              <a:t>Cannon-Bard Theory (Cannon, 1927; Bard, 1928)</a:t>
            </a:r>
          </a:p>
        </p:txBody>
      </p:sp>
      <p:sp>
        <p:nvSpPr>
          <p:cNvPr id="3" name="Content Placeholder 2">
            <a:extLst>
              <a:ext uri="{FF2B5EF4-FFF2-40B4-BE49-F238E27FC236}">
                <a16:creationId xmlns:a16="http://schemas.microsoft.com/office/drawing/2014/main" id="{A11B460C-57DE-22DB-D9D0-3A22B1AA8484}"/>
              </a:ext>
            </a:extLst>
          </p:cNvPr>
          <p:cNvSpPr>
            <a:spLocks noGrp="1"/>
          </p:cNvSpPr>
          <p:nvPr>
            <p:ph idx="1"/>
          </p:nvPr>
        </p:nvSpPr>
        <p:spPr/>
        <p:txBody>
          <a:bodyPr vert="horz" lIns="91440" tIns="45720" rIns="91440" bIns="45720" rtlCol="0" anchor="t">
            <a:normAutofit/>
          </a:bodyPr>
          <a:lstStyle/>
          <a:p>
            <a:pPr marL="359410" indent="-359410"/>
            <a:r>
              <a:rPr lang="en-US">
                <a:ea typeface="+mn-lt"/>
                <a:cs typeface="+mn-lt"/>
              </a:rPr>
              <a:t>The Cannon-Bard theory of emotion proposes that we feel emotions and physiological reactions, like heart racing or sweating, at the same time. </a:t>
            </a:r>
          </a:p>
          <a:p>
            <a:pPr marL="359410" indent="-359410"/>
            <a:r>
              <a:rPr lang="en-US">
                <a:ea typeface="+mn-lt"/>
                <a:cs typeface="+mn-lt"/>
              </a:rPr>
              <a:t>Unlike other theories, it argues that these reactions are not sequential.</a:t>
            </a:r>
          </a:p>
          <a:p>
            <a:pPr marL="359410" indent="-359410"/>
            <a:r>
              <a:rPr lang="en-US">
                <a:solidFill>
                  <a:srgbClr val="000000">
                    <a:alpha val="60000"/>
                  </a:srgbClr>
                </a:solidFill>
                <a:ea typeface="+mn-lt"/>
                <a:cs typeface="+mn-lt"/>
              </a:rPr>
              <a:t>Emotions result when the thalamus sends a message to the brain in response to a stimulus, resulting in a physiological reaction.</a:t>
            </a:r>
            <a:endParaRPr lang="en-US" dirty="0">
              <a:solidFill>
                <a:srgbClr val="000000">
                  <a:alpha val="60000"/>
                </a:srgbClr>
              </a:solidFill>
              <a:ea typeface="+mn-lt"/>
              <a:cs typeface="+mn-lt"/>
            </a:endParaRPr>
          </a:p>
          <a:p>
            <a:pPr marL="359410" indent="-359410"/>
            <a:r>
              <a:rPr lang="en-US">
                <a:solidFill>
                  <a:srgbClr val="000000">
                    <a:alpha val="60000"/>
                  </a:srgbClr>
                </a:solidFill>
                <a:ea typeface="+mn-lt"/>
                <a:cs typeface="+mn-lt"/>
              </a:rPr>
              <a:t>For example: I see a spider --&gt; I am afraid, and I begin to shake.</a:t>
            </a:r>
            <a:endParaRPr lang="en-US">
              <a:solidFill>
                <a:srgbClr val="000000">
                  <a:alpha val="60000"/>
                </a:srgbClr>
              </a:solidFill>
            </a:endParaRPr>
          </a:p>
        </p:txBody>
      </p:sp>
    </p:spTree>
    <p:extLst>
      <p:ext uri="{BB962C8B-B14F-4D97-AF65-F5344CB8AC3E}">
        <p14:creationId xmlns:p14="http://schemas.microsoft.com/office/powerpoint/2010/main" val="39759787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92DCA91-5685-A830-C922-B890E2FEC0C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ED813-2AAF-73EC-F344-2465969D2DBC}"/>
              </a:ext>
            </a:extLst>
          </p:cNvPr>
          <p:cNvSpPr>
            <a:spLocks noGrp="1"/>
          </p:cNvSpPr>
          <p:nvPr>
            <p:ph type="title"/>
          </p:nvPr>
        </p:nvSpPr>
        <p:spPr>
          <a:xfrm>
            <a:off x="539750" y="536575"/>
            <a:ext cx="3892550" cy="1453003"/>
          </a:xfrm>
        </p:spPr>
        <p:txBody>
          <a:bodyPr wrap="square" anchor="b">
            <a:normAutofit/>
          </a:bodyPr>
          <a:lstStyle/>
          <a:p>
            <a:pPr algn="ctr">
              <a:lnSpc>
                <a:spcPct val="90000"/>
              </a:lnSpc>
            </a:pPr>
            <a:r>
              <a:rPr lang="en-US"/>
              <a:t>Cannon-Bard Theory (Cannon, 1927; Bard, 1928)</a:t>
            </a:r>
          </a:p>
        </p:txBody>
      </p:sp>
      <p:cxnSp>
        <p:nvCxnSpPr>
          <p:cNvPr id="11" name="Straight Connector 10">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B98C7A-A0BB-664F-B3D6-E88AE105A660}"/>
              </a:ext>
            </a:extLst>
          </p:cNvPr>
          <p:cNvSpPr>
            <a:spLocks noGrp="1"/>
          </p:cNvSpPr>
          <p:nvPr>
            <p:ph idx="1"/>
          </p:nvPr>
        </p:nvSpPr>
        <p:spPr>
          <a:xfrm>
            <a:off x="990000" y="2877018"/>
            <a:ext cx="2970000" cy="2901482"/>
          </a:xfrm>
        </p:spPr>
        <p:txBody>
          <a:bodyPr vert="horz" lIns="91440" tIns="45720" rIns="91440" bIns="45720" rtlCol="0">
            <a:normAutofit/>
          </a:bodyPr>
          <a:lstStyle/>
          <a:p>
            <a:pPr marL="359410" indent="-359410"/>
            <a:r>
              <a:rPr lang="en-US"/>
              <a:t>The thalamus sends a signal to the amygdala, as well as the ANS. </a:t>
            </a:r>
          </a:p>
          <a:p>
            <a:pPr marL="359410" indent="-359410"/>
            <a:endParaRPr lang="en-US"/>
          </a:p>
        </p:txBody>
      </p:sp>
      <p:pic>
        <p:nvPicPr>
          <p:cNvPr id="4" name="Picture 3" descr="Amygdala hijack - Wikipedia">
            <a:extLst>
              <a:ext uri="{FF2B5EF4-FFF2-40B4-BE49-F238E27FC236}">
                <a16:creationId xmlns:a16="http://schemas.microsoft.com/office/drawing/2014/main" id="{6F205FF4-6E79-A089-0644-46527B8684DA}"/>
              </a:ext>
            </a:extLst>
          </p:cNvPr>
          <p:cNvPicPr>
            <a:picLocks noChangeAspect="1"/>
          </p:cNvPicPr>
          <p:nvPr/>
        </p:nvPicPr>
        <p:blipFill>
          <a:blip r:embed="rId2"/>
          <a:srcRect l="7730" r="6039" b="2"/>
          <a:stretch>
            <a:fillRect/>
          </a:stretch>
        </p:blipFill>
        <p:spPr>
          <a:xfrm>
            <a:off x="4979987" y="10"/>
            <a:ext cx="7212013" cy="6857990"/>
          </a:xfrm>
          <a:prstGeom prst="rect">
            <a:avLst/>
          </a:prstGeom>
        </p:spPr>
      </p:pic>
    </p:spTree>
    <p:extLst>
      <p:ext uri="{BB962C8B-B14F-4D97-AF65-F5344CB8AC3E}">
        <p14:creationId xmlns:p14="http://schemas.microsoft.com/office/powerpoint/2010/main" val="1666836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675C7-BE9B-6C03-DB68-F519E64E78B4}"/>
              </a:ext>
            </a:extLst>
          </p:cNvPr>
          <p:cNvSpPr>
            <a:spLocks noGrp="1"/>
          </p:cNvSpPr>
          <p:nvPr>
            <p:ph type="title"/>
          </p:nvPr>
        </p:nvSpPr>
        <p:spPr>
          <a:xfrm>
            <a:off x="990000" y="946800"/>
            <a:ext cx="2802386" cy="4689475"/>
          </a:xfrm>
        </p:spPr>
        <p:txBody>
          <a:bodyPr anchor="t">
            <a:normAutofit/>
          </a:bodyPr>
          <a:lstStyle/>
          <a:p>
            <a:r>
              <a:rPr lang="en-US"/>
              <a:t>Cannon-Bard vs James-Lange</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03D003A-1AC1-B36D-1A2F-2C478B832CF0}"/>
              </a:ext>
            </a:extLst>
          </p:cNvPr>
          <p:cNvGraphicFramePr>
            <a:graphicFrameLocks noGrp="1"/>
          </p:cNvGraphicFramePr>
          <p:nvPr>
            <p:ph idx="1"/>
            <p:extLst>
              <p:ext uri="{D42A27DB-BD31-4B8C-83A1-F6EECF244321}">
                <p14:modId xmlns:p14="http://schemas.microsoft.com/office/powerpoint/2010/main" val="1286503797"/>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2150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75D42-CE34-5C95-DC04-120E19560CC1}"/>
              </a:ext>
            </a:extLst>
          </p:cNvPr>
          <p:cNvSpPr>
            <a:spLocks noGrp="1"/>
          </p:cNvSpPr>
          <p:nvPr>
            <p:ph type="title"/>
          </p:nvPr>
        </p:nvSpPr>
        <p:spPr/>
        <p:txBody>
          <a:bodyPr/>
          <a:lstStyle/>
          <a:p>
            <a:r>
              <a:rPr lang="en-US"/>
              <a:t>Cannon Bard - Critiques</a:t>
            </a:r>
          </a:p>
        </p:txBody>
      </p:sp>
      <p:sp>
        <p:nvSpPr>
          <p:cNvPr id="3" name="Content Placeholder 2">
            <a:extLst>
              <a:ext uri="{FF2B5EF4-FFF2-40B4-BE49-F238E27FC236}">
                <a16:creationId xmlns:a16="http://schemas.microsoft.com/office/drawing/2014/main" id="{8DF31A25-C6AD-4014-C250-792DDDCD0DCA}"/>
              </a:ext>
            </a:extLst>
          </p:cNvPr>
          <p:cNvSpPr>
            <a:spLocks noGrp="1"/>
          </p:cNvSpPr>
          <p:nvPr>
            <p:ph idx="1"/>
          </p:nvPr>
        </p:nvSpPr>
        <p:spPr/>
        <p:txBody>
          <a:bodyPr vert="horz" lIns="91440" tIns="45720" rIns="91440" bIns="45720" rtlCol="0" anchor="t">
            <a:normAutofit fontScale="92500" lnSpcReduction="10000"/>
          </a:bodyPr>
          <a:lstStyle/>
          <a:p>
            <a:pPr marL="359410" indent="-359410"/>
            <a:r>
              <a:rPr lang="en-US">
                <a:ea typeface="+mn-lt"/>
                <a:cs typeface="+mn-lt"/>
              </a:rPr>
              <a:t>Criticisms suggest that Cannon-Bard theory places too much emphasis on the role that the thalamus plays in emotions while largely ignoring other parts of the brain. </a:t>
            </a:r>
          </a:p>
          <a:p>
            <a:pPr marL="359410" indent="-359410"/>
            <a:r>
              <a:rPr lang="en-US">
                <a:ea typeface="+mn-lt"/>
                <a:cs typeface="+mn-lt"/>
              </a:rPr>
              <a:t>The thalamus is part of the limbic system and does play an important part in the experience of emotions, but more recent research suggests that the process is more complex than the Cannon-Bard theory suggests (Roxo et al., 2011).</a:t>
            </a:r>
          </a:p>
          <a:p>
            <a:pPr marL="359410" indent="-359410"/>
            <a:r>
              <a:rPr lang="en-US">
                <a:solidFill>
                  <a:srgbClr val="000000">
                    <a:alpha val="60000"/>
                  </a:srgbClr>
                </a:solidFill>
                <a:ea typeface="+mn-lt"/>
                <a:cs typeface="+mn-lt"/>
              </a:rPr>
              <a:t>The core assumption, that physical reactions do not lead to emotions has been refuted, when people are asked to make a particular facial expression, they are more likely to also experience an emotion connected to that expression (Laird and Lacasse, 2014).</a:t>
            </a:r>
            <a:endParaRPr lang="en-US" dirty="0">
              <a:solidFill>
                <a:srgbClr val="000000">
                  <a:alpha val="60000"/>
                </a:srgbClr>
              </a:solidFill>
              <a:ea typeface="+mn-lt"/>
              <a:cs typeface="+mn-lt"/>
            </a:endParaRPr>
          </a:p>
        </p:txBody>
      </p:sp>
    </p:spTree>
    <p:extLst>
      <p:ext uri="{BB962C8B-B14F-4D97-AF65-F5344CB8AC3E}">
        <p14:creationId xmlns:p14="http://schemas.microsoft.com/office/powerpoint/2010/main" val="38246976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8C758-A626-6C9D-4E85-424A2F32D57E}"/>
              </a:ext>
            </a:extLst>
          </p:cNvPr>
          <p:cNvSpPr>
            <a:spLocks noGrp="1"/>
          </p:cNvSpPr>
          <p:nvPr>
            <p:ph type="title"/>
          </p:nvPr>
        </p:nvSpPr>
        <p:spPr/>
        <p:txBody>
          <a:bodyPr/>
          <a:lstStyle/>
          <a:p>
            <a:r>
              <a:rPr lang="en-US"/>
              <a:t>Schachter-Singer (1962) Theory</a:t>
            </a:r>
          </a:p>
        </p:txBody>
      </p:sp>
      <p:sp>
        <p:nvSpPr>
          <p:cNvPr id="3" name="Content Placeholder 2">
            <a:extLst>
              <a:ext uri="{FF2B5EF4-FFF2-40B4-BE49-F238E27FC236}">
                <a16:creationId xmlns:a16="http://schemas.microsoft.com/office/drawing/2014/main" id="{B7AA829B-4A2E-F0FE-3D15-BC59C106D828}"/>
              </a:ext>
            </a:extLst>
          </p:cNvPr>
          <p:cNvSpPr>
            <a:spLocks noGrp="1"/>
          </p:cNvSpPr>
          <p:nvPr>
            <p:ph idx="1"/>
          </p:nvPr>
        </p:nvSpPr>
        <p:spPr/>
        <p:txBody>
          <a:bodyPr vert="horz" lIns="91440" tIns="45720" rIns="91440" bIns="45720" rtlCol="0" anchor="t">
            <a:normAutofit/>
          </a:bodyPr>
          <a:lstStyle/>
          <a:p>
            <a:pPr marL="359410" indent="-359410"/>
            <a:r>
              <a:rPr lang="en-US">
                <a:ea typeface="+mn-lt"/>
                <a:cs typeface="+mn-lt"/>
              </a:rPr>
              <a:t>The Schachter-Singer two-factor theory of emotion explains that our emotions are shaped by both physical arousal and cognitive labeling. </a:t>
            </a:r>
          </a:p>
          <a:p>
            <a:pPr marL="359410" indent="-359410"/>
            <a:r>
              <a:rPr lang="en-US">
                <a:ea typeface="+mn-lt"/>
                <a:cs typeface="+mn-lt"/>
              </a:rPr>
              <a:t>This means that how we interpret our physical reactions can influence the emotions we experience. </a:t>
            </a:r>
          </a:p>
          <a:p>
            <a:pPr marL="359410" indent="-359410"/>
            <a:r>
              <a:rPr lang="en-US">
                <a:ea typeface="+mn-lt"/>
                <a:cs typeface="+mn-lt"/>
              </a:rPr>
              <a:t>Understanding this theory can help us better comprehend how emotions are formed and how they can be influenced by our surroundings.</a:t>
            </a:r>
            <a:endParaRPr lang="en-US">
              <a:solidFill>
                <a:srgbClr val="000000">
                  <a:alpha val="60000"/>
                </a:srgbClr>
              </a:solidFill>
            </a:endParaRPr>
          </a:p>
        </p:txBody>
      </p:sp>
    </p:spTree>
    <p:extLst>
      <p:ext uri="{BB962C8B-B14F-4D97-AF65-F5344CB8AC3E}">
        <p14:creationId xmlns:p14="http://schemas.microsoft.com/office/powerpoint/2010/main" val="68085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ADF65-2105-6FB9-CB53-E36C9051B556}"/>
              </a:ext>
            </a:extLst>
          </p:cNvPr>
          <p:cNvSpPr>
            <a:spLocks noGrp="1"/>
          </p:cNvSpPr>
          <p:nvPr>
            <p:ph type="title"/>
          </p:nvPr>
        </p:nvSpPr>
        <p:spPr>
          <a:xfrm>
            <a:off x="1080001" y="1079500"/>
            <a:ext cx="3904750" cy="4689475"/>
          </a:xfrm>
        </p:spPr>
        <p:txBody>
          <a:bodyPr anchor="ctr">
            <a:normAutofit/>
          </a:bodyPr>
          <a:lstStyle/>
          <a:p>
            <a:pPr algn="ctr"/>
            <a:r>
              <a:rPr lang="en-US" sz="4800"/>
              <a:t>Schachter-Singer Theory</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C43E8CC-1D1F-740B-0C40-F8600696E623}"/>
              </a:ext>
            </a:extLst>
          </p:cNvPr>
          <p:cNvGraphicFramePr>
            <a:graphicFrameLocks noGrp="1"/>
          </p:cNvGraphicFramePr>
          <p:nvPr>
            <p:ph idx="1"/>
            <p:extLst>
              <p:ext uri="{D42A27DB-BD31-4B8C-83A1-F6EECF244321}">
                <p14:modId xmlns:p14="http://schemas.microsoft.com/office/powerpoint/2010/main" val="2682499319"/>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08919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31CC-679C-69BD-74C4-100BDB1B1671}"/>
              </a:ext>
            </a:extLst>
          </p:cNvPr>
          <p:cNvSpPr>
            <a:spLocks noGrp="1"/>
          </p:cNvSpPr>
          <p:nvPr>
            <p:ph type="title"/>
          </p:nvPr>
        </p:nvSpPr>
        <p:spPr/>
        <p:txBody>
          <a:bodyPr/>
          <a:lstStyle/>
          <a:p>
            <a:r>
              <a:rPr lang="en-US"/>
              <a:t>Schachter-Singer Theory</a:t>
            </a:r>
          </a:p>
        </p:txBody>
      </p:sp>
      <p:sp>
        <p:nvSpPr>
          <p:cNvPr id="3" name="Content Placeholder 2">
            <a:extLst>
              <a:ext uri="{FF2B5EF4-FFF2-40B4-BE49-F238E27FC236}">
                <a16:creationId xmlns:a16="http://schemas.microsoft.com/office/drawing/2014/main" id="{65F618B1-D015-7ADA-6C4A-3B8946C3D867}"/>
              </a:ext>
            </a:extLst>
          </p:cNvPr>
          <p:cNvSpPr>
            <a:spLocks noGrp="1"/>
          </p:cNvSpPr>
          <p:nvPr>
            <p:ph idx="1"/>
          </p:nvPr>
        </p:nvSpPr>
        <p:spPr/>
        <p:txBody>
          <a:bodyPr vert="horz" lIns="91440" tIns="45720" rIns="91440" bIns="45720" rtlCol="0" anchor="t">
            <a:normAutofit fontScale="85000" lnSpcReduction="10000"/>
          </a:bodyPr>
          <a:lstStyle/>
          <a:p>
            <a:pPr marL="359410" indent="-359410"/>
            <a:r>
              <a:rPr lang="en-US">
                <a:ea typeface="+mn-lt"/>
                <a:cs typeface="+mn-lt"/>
              </a:rPr>
              <a:t>In a 1962 experiment, Schachter and Singer put their theory to the test. A total of 184 male participants were injected with epinephrine, a hormone that produces arousal, including increased heartbeat, trembling, and rapid breathing.</a:t>
            </a:r>
            <a:endParaRPr lang="en-US">
              <a:solidFill>
                <a:srgbClr val="000000">
                  <a:alpha val="60000"/>
                </a:srgbClr>
              </a:solidFill>
            </a:endParaRPr>
          </a:p>
          <a:p>
            <a:pPr marL="359410" indent="-359410"/>
            <a:r>
              <a:rPr lang="en-US" dirty="0">
                <a:ea typeface="+mn-lt"/>
                <a:cs typeface="+mn-lt"/>
              </a:rPr>
              <a:t>All of the participants were told that they were being injected with a new drug to test their eyesight. However, one group was informed of the possible side-effects the injection might cause, while the other was not. Participants were then placed in a room with another participant who was actually a</a:t>
            </a:r>
            <a:r>
              <a:rPr lang="en-US">
                <a:ea typeface="+mn-lt"/>
                <a:cs typeface="+mn-lt"/>
              </a:rPr>
              <a:t> confederate in the experiment.</a:t>
            </a:r>
            <a:endParaRPr lang="en-US" dirty="0">
              <a:solidFill>
                <a:srgbClr val="000000">
                  <a:alpha val="60000"/>
                </a:srgbClr>
              </a:solidFill>
            </a:endParaRPr>
          </a:p>
          <a:p>
            <a:pPr marL="359410" indent="-359410"/>
            <a:r>
              <a:rPr lang="en-US">
                <a:ea typeface="+mn-lt"/>
                <a:cs typeface="+mn-lt"/>
              </a:rPr>
              <a:t>The confederate either acted in one of two ways: euphoric or angry. Participants who had not been informed about the effects of the injection were more likely to feel either happier or angrier than those who had been told of those potential effects.</a:t>
            </a:r>
            <a:endParaRPr lang="en-US"/>
          </a:p>
        </p:txBody>
      </p:sp>
    </p:spTree>
    <p:extLst>
      <p:ext uri="{BB962C8B-B14F-4D97-AF65-F5344CB8AC3E}">
        <p14:creationId xmlns:p14="http://schemas.microsoft.com/office/powerpoint/2010/main" val="983360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79B8E0D-4B14-F577-ECEB-06F7F12B33D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C7989-5FE6-3859-89C6-F2D427E66D28}"/>
              </a:ext>
            </a:extLst>
          </p:cNvPr>
          <p:cNvSpPr>
            <a:spLocks noGrp="1"/>
          </p:cNvSpPr>
          <p:nvPr>
            <p:ph type="title"/>
          </p:nvPr>
        </p:nvSpPr>
        <p:spPr>
          <a:xfrm>
            <a:off x="1080001" y="1079500"/>
            <a:ext cx="3904750" cy="4689475"/>
          </a:xfrm>
        </p:spPr>
        <p:txBody>
          <a:bodyPr anchor="ctr">
            <a:normAutofit/>
          </a:bodyPr>
          <a:lstStyle/>
          <a:p>
            <a:pPr algn="ctr"/>
            <a:r>
              <a:rPr lang="en-US" sz="4800"/>
              <a:t>Schachter-Singer Theory</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47831DD-E5E1-D418-7A65-A27F1AD25C20}"/>
              </a:ext>
            </a:extLst>
          </p:cNvPr>
          <p:cNvGraphicFramePr>
            <a:graphicFrameLocks noGrp="1"/>
          </p:cNvGraphicFramePr>
          <p:nvPr>
            <p:ph idx="1"/>
            <p:extLst>
              <p:ext uri="{D42A27DB-BD31-4B8C-83A1-F6EECF244321}">
                <p14:modId xmlns:p14="http://schemas.microsoft.com/office/powerpoint/2010/main" val="1357721437"/>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750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209C8-42D2-5FA7-3F64-7E8FFF84E3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532B37-9236-A614-148D-CB3DCEF2E8EE}"/>
              </a:ext>
            </a:extLst>
          </p:cNvPr>
          <p:cNvSpPr>
            <a:spLocks noGrp="1"/>
          </p:cNvSpPr>
          <p:nvPr>
            <p:ph type="title"/>
          </p:nvPr>
        </p:nvSpPr>
        <p:spPr/>
        <p:txBody>
          <a:bodyPr/>
          <a:lstStyle/>
          <a:p>
            <a:r>
              <a:rPr lang="en-US"/>
              <a:t>Schachter-Singer Theory - Criticism</a:t>
            </a:r>
          </a:p>
        </p:txBody>
      </p:sp>
      <p:sp>
        <p:nvSpPr>
          <p:cNvPr id="3" name="Content Placeholder 2">
            <a:extLst>
              <a:ext uri="{FF2B5EF4-FFF2-40B4-BE49-F238E27FC236}">
                <a16:creationId xmlns:a16="http://schemas.microsoft.com/office/drawing/2014/main" id="{8EEA0FDC-ED2A-0431-81F6-CF2F4A62D153}"/>
              </a:ext>
            </a:extLst>
          </p:cNvPr>
          <p:cNvSpPr>
            <a:spLocks noGrp="1"/>
          </p:cNvSpPr>
          <p:nvPr>
            <p:ph idx="1"/>
          </p:nvPr>
        </p:nvSpPr>
        <p:spPr>
          <a:xfrm>
            <a:off x="989400" y="1718582"/>
            <a:ext cx="10213200" cy="4856619"/>
          </a:xfrm>
        </p:spPr>
        <p:txBody>
          <a:bodyPr vert="horz" lIns="91440" tIns="45720" rIns="91440" bIns="45720" rtlCol="0" anchor="t">
            <a:normAutofit fontScale="85000" lnSpcReduction="10000"/>
          </a:bodyPr>
          <a:lstStyle/>
          <a:p>
            <a:pPr marL="359410" indent="-359410"/>
            <a:r>
              <a:rPr lang="en-US">
                <a:solidFill>
                  <a:srgbClr val="000000">
                    <a:alpha val="60000"/>
                  </a:srgbClr>
                </a:solidFill>
                <a:ea typeface="+mn-lt"/>
                <a:cs typeface="+mn-lt"/>
              </a:rPr>
              <a:t>In replications by Marshall and Zimbardo (1979), the researchers found that participants were no more likely to act euphoric when exposed to a euphoric confederate than when they were exposed to a neutral confederate.</a:t>
            </a:r>
          </a:p>
          <a:p>
            <a:pPr marL="359410" indent="-359410"/>
            <a:r>
              <a:rPr lang="en-US">
                <a:solidFill>
                  <a:srgbClr val="000000">
                    <a:alpha val="60000"/>
                  </a:srgbClr>
                </a:solidFill>
                <a:ea typeface="+mn-lt"/>
                <a:cs typeface="+mn-lt"/>
              </a:rPr>
              <a:t>In another study by Maslach (1979), hypnotic suggestion was used to induce arousal rather than injecting epinephrine.</a:t>
            </a:r>
            <a:endParaRPr lang="en-US" dirty="0">
              <a:solidFill>
                <a:srgbClr val="000000">
                  <a:alpha val="60000"/>
                </a:srgbClr>
              </a:solidFill>
            </a:endParaRPr>
          </a:p>
          <a:p>
            <a:pPr marL="359410" indent="-359410"/>
            <a:r>
              <a:rPr lang="en-US">
                <a:solidFill>
                  <a:srgbClr val="000000">
                    <a:alpha val="60000"/>
                  </a:srgbClr>
                </a:solidFill>
                <a:ea typeface="+mn-lt"/>
                <a:cs typeface="+mn-lt"/>
              </a:rPr>
              <a:t>The results suggested that unexplained physical arousal was more likely to generate negative emotions no matter which type of confederate condition they were exposed to.</a:t>
            </a:r>
            <a:endParaRPr lang="en-US"/>
          </a:p>
          <a:p>
            <a:pPr marL="359410" indent="-359410"/>
            <a:r>
              <a:rPr lang="en-US">
                <a:solidFill>
                  <a:srgbClr val="000000">
                    <a:alpha val="60000"/>
                  </a:srgbClr>
                </a:solidFill>
                <a:ea typeface="+mn-lt"/>
                <a:cs typeface="+mn-lt"/>
              </a:rPr>
              <a:t>Another criticism of the two-factor theory is that sometimes emotions are experienced before we think about them. </a:t>
            </a:r>
          </a:p>
          <a:p>
            <a:pPr marL="359410" indent="-359410"/>
            <a:r>
              <a:rPr lang="en-US">
                <a:solidFill>
                  <a:srgbClr val="000000">
                    <a:alpha val="60000"/>
                  </a:srgbClr>
                </a:solidFill>
                <a:ea typeface="+mn-lt"/>
                <a:cs typeface="+mn-lt"/>
              </a:rPr>
              <a:t>While less common, other researchers have supported James-Lange’s initial suggestion that there are actual physiological differences between emotions (Sacco, 2022)</a:t>
            </a:r>
            <a:endParaRPr lang="en-US">
              <a:solidFill>
                <a:srgbClr val="000000">
                  <a:alpha val="60000"/>
                </a:srgbClr>
              </a:solidFill>
            </a:endParaRPr>
          </a:p>
        </p:txBody>
      </p:sp>
    </p:spTree>
    <p:extLst>
      <p:ext uri="{BB962C8B-B14F-4D97-AF65-F5344CB8AC3E}">
        <p14:creationId xmlns:p14="http://schemas.microsoft.com/office/powerpoint/2010/main" val="10202760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6F5AB-7BB5-411B-A291-15E45F5DAAA4}"/>
              </a:ext>
            </a:extLst>
          </p:cNvPr>
          <p:cNvSpPr>
            <a:spLocks noGrp="1"/>
          </p:cNvSpPr>
          <p:nvPr>
            <p:ph type="title"/>
          </p:nvPr>
        </p:nvSpPr>
        <p:spPr/>
        <p:txBody>
          <a:bodyPr/>
          <a:lstStyle/>
          <a:p>
            <a:r>
              <a:rPr lang="en-US" dirty="0"/>
              <a:t>Cognitive Appraisal </a:t>
            </a:r>
            <a:r>
              <a:rPr lang="en-US"/>
              <a:t>Theory (Lazarus, 1991)</a:t>
            </a:r>
            <a:endParaRPr lang="en-US" dirty="0"/>
          </a:p>
        </p:txBody>
      </p:sp>
      <p:sp>
        <p:nvSpPr>
          <p:cNvPr id="3" name="Content Placeholder 2">
            <a:extLst>
              <a:ext uri="{FF2B5EF4-FFF2-40B4-BE49-F238E27FC236}">
                <a16:creationId xmlns:a16="http://schemas.microsoft.com/office/drawing/2014/main" id="{ADE54ED9-1161-1E4A-306A-B940F313BC20}"/>
              </a:ext>
            </a:extLst>
          </p:cNvPr>
          <p:cNvSpPr>
            <a:spLocks noGrp="1"/>
          </p:cNvSpPr>
          <p:nvPr>
            <p:ph idx="1"/>
          </p:nvPr>
        </p:nvSpPr>
        <p:spPr/>
        <p:txBody>
          <a:bodyPr vert="horz" lIns="91440" tIns="45720" rIns="91440" bIns="45720" rtlCol="0" anchor="t">
            <a:normAutofit/>
          </a:bodyPr>
          <a:lstStyle/>
          <a:p>
            <a:pPr marL="359410" indent="-359410"/>
            <a:r>
              <a:rPr lang="en-US">
                <a:ea typeface="+mn-lt"/>
                <a:cs typeface="+mn-lt"/>
              </a:rPr>
              <a:t>The central claim of Lazarus’s theory is straightforward: emotions do not arise from situations themselves but from our cognitive interpretations of those situations. </a:t>
            </a:r>
            <a:endParaRPr lang="en-US"/>
          </a:p>
          <a:p>
            <a:pPr marL="359410" indent="-359410"/>
            <a:r>
              <a:rPr lang="en-US">
                <a:ea typeface="+mn-lt"/>
                <a:cs typeface="+mn-lt"/>
              </a:rPr>
              <a:t>This interpretive process is called cognitive appraisal – the mental evaluation of whether an event is relevant to our goals or well-being, and if so, what it means for us personally.</a:t>
            </a:r>
            <a:endParaRPr lang="en-US"/>
          </a:p>
        </p:txBody>
      </p:sp>
    </p:spTree>
    <p:extLst>
      <p:ext uri="{BB962C8B-B14F-4D97-AF65-F5344CB8AC3E}">
        <p14:creationId xmlns:p14="http://schemas.microsoft.com/office/powerpoint/2010/main" val="25986808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AB343-E7FD-F6EF-CEEA-C198F394D7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78DA89-F22A-465F-AEAA-B91CBAE0F7F9}"/>
              </a:ext>
            </a:extLst>
          </p:cNvPr>
          <p:cNvSpPr>
            <a:spLocks noGrp="1"/>
          </p:cNvSpPr>
          <p:nvPr>
            <p:ph type="title"/>
          </p:nvPr>
        </p:nvSpPr>
        <p:spPr/>
        <p:txBody>
          <a:bodyPr/>
          <a:lstStyle/>
          <a:p>
            <a:r>
              <a:rPr lang="en-US" dirty="0"/>
              <a:t>Cognitive Appraisal </a:t>
            </a:r>
            <a:r>
              <a:rPr lang="en-US"/>
              <a:t>Theory (Lazarus, 1991)</a:t>
            </a:r>
            <a:endParaRPr lang="en-US" dirty="0"/>
          </a:p>
        </p:txBody>
      </p:sp>
      <p:sp>
        <p:nvSpPr>
          <p:cNvPr id="3" name="Content Placeholder 2">
            <a:extLst>
              <a:ext uri="{FF2B5EF4-FFF2-40B4-BE49-F238E27FC236}">
                <a16:creationId xmlns:a16="http://schemas.microsoft.com/office/drawing/2014/main" id="{6256917D-4611-7F24-FE1E-E3D2706B132D}"/>
              </a:ext>
            </a:extLst>
          </p:cNvPr>
          <p:cNvSpPr>
            <a:spLocks noGrp="1"/>
          </p:cNvSpPr>
          <p:nvPr>
            <p:ph idx="1"/>
          </p:nvPr>
        </p:nvSpPr>
        <p:spPr/>
        <p:txBody>
          <a:bodyPr vert="horz" lIns="91440" tIns="45720" rIns="91440" bIns="45720" rtlCol="0" anchor="t">
            <a:normAutofit/>
          </a:bodyPr>
          <a:lstStyle/>
          <a:p>
            <a:pPr marL="359410" indent="-359410"/>
            <a:r>
              <a:rPr lang="en-US">
                <a:ea typeface="+mn-lt"/>
                <a:cs typeface="+mn-lt"/>
              </a:rPr>
              <a:t>This explains why the same stimulus can produce entirely different emotional responses in different people. </a:t>
            </a:r>
            <a:endParaRPr lang="en-US"/>
          </a:p>
          <a:p>
            <a:pPr marL="359410" indent="-359410"/>
            <a:r>
              <a:rPr lang="en-US">
                <a:ea typeface="+mn-lt"/>
                <a:cs typeface="+mn-lt"/>
              </a:rPr>
              <a:t>Consider a looming deadline. One person appraises it as a serious threat to their reputation and feels overwhelming dread. Another sees it as a motivating challenge and feels energized. </a:t>
            </a:r>
          </a:p>
          <a:p>
            <a:pPr marL="359410" indent="-359410"/>
            <a:r>
              <a:rPr lang="en-US">
                <a:ea typeface="+mn-lt"/>
                <a:cs typeface="+mn-lt"/>
              </a:rPr>
              <a:t>According to Lazarus, emotional responses vary based on how individuals interpret events rather than the events themselves. The deadline did not produce the emotion – the appraisal did.</a:t>
            </a:r>
            <a:endParaRPr lang="en-US">
              <a:solidFill>
                <a:srgbClr val="000000">
                  <a:alpha val="60000"/>
                </a:srgbClr>
              </a:solidFill>
            </a:endParaRPr>
          </a:p>
        </p:txBody>
      </p:sp>
    </p:spTree>
    <p:extLst>
      <p:ext uri="{BB962C8B-B14F-4D97-AF65-F5344CB8AC3E}">
        <p14:creationId xmlns:p14="http://schemas.microsoft.com/office/powerpoint/2010/main" val="27394024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7DE3A-15F6-DE40-3D67-F9023BBD73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536956-DD0D-98FB-642B-28B3FED21F54}"/>
              </a:ext>
            </a:extLst>
          </p:cNvPr>
          <p:cNvSpPr>
            <a:spLocks noGrp="1"/>
          </p:cNvSpPr>
          <p:nvPr>
            <p:ph type="title"/>
          </p:nvPr>
        </p:nvSpPr>
        <p:spPr/>
        <p:txBody>
          <a:bodyPr/>
          <a:lstStyle/>
          <a:p>
            <a:r>
              <a:rPr lang="en-US" dirty="0"/>
              <a:t>Cognitive Appraisal </a:t>
            </a:r>
            <a:r>
              <a:rPr lang="en-US"/>
              <a:t>Theory (Lazarus, 1991)</a:t>
            </a:r>
            <a:endParaRPr lang="en-US" dirty="0"/>
          </a:p>
        </p:txBody>
      </p:sp>
      <p:sp>
        <p:nvSpPr>
          <p:cNvPr id="3" name="Content Placeholder 2">
            <a:extLst>
              <a:ext uri="{FF2B5EF4-FFF2-40B4-BE49-F238E27FC236}">
                <a16:creationId xmlns:a16="http://schemas.microsoft.com/office/drawing/2014/main" id="{91FFACCA-DF41-330D-784B-C7E948134944}"/>
              </a:ext>
            </a:extLst>
          </p:cNvPr>
          <p:cNvSpPr>
            <a:spLocks noGrp="1"/>
          </p:cNvSpPr>
          <p:nvPr>
            <p:ph idx="1"/>
          </p:nvPr>
        </p:nvSpPr>
        <p:spPr/>
        <p:txBody>
          <a:bodyPr vert="horz" lIns="91440" tIns="45720" rIns="91440" bIns="45720" rtlCol="0" anchor="t">
            <a:normAutofit/>
          </a:bodyPr>
          <a:lstStyle/>
          <a:p>
            <a:pPr marL="359410" indent="-359410"/>
            <a:r>
              <a:rPr lang="en-US">
                <a:solidFill>
                  <a:srgbClr val="000000">
                    <a:alpha val="60000"/>
                  </a:srgbClr>
                </a:solidFill>
                <a:ea typeface="+mn-lt"/>
                <a:cs typeface="+mn-lt"/>
              </a:rPr>
              <a:t>The first step in Lazarus’s two-stage model is primary appraisal. </a:t>
            </a:r>
            <a:endParaRPr lang="en-US" dirty="0">
              <a:solidFill>
                <a:srgbClr val="000000">
                  <a:alpha val="60000"/>
                </a:srgbClr>
              </a:solidFill>
              <a:ea typeface="+mn-lt"/>
              <a:cs typeface="+mn-lt"/>
            </a:endParaRPr>
          </a:p>
          <a:p>
            <a:pPr marL="359410" indent="-359410"/>
            <a:r>
              <a:rPr lang="en-US">
                <a:solidFill>
                  <a:srgbClr val="000000">
                    <a:alpha val="60000"/>
                  </a:srgbClr>
                </a:solidFill>
                <a:ea typeface="+mn-lt"/>
                <a:cs typeface="+mn-lt"/>
              </a:rPr>
              <a:t>This is where the mind quickly assesses whether an event is relevant to personal well-being at all. </a:t>
            </a:r>
          </a:p>
          <a:p>
            <a:pPr marL="359410" indent="-359410"/>
            <a:r>
              <a:rPr lang="en-US">
                <a:solidFill>
                  <a:srgbClr val="000000">
                    <a:alpha val="60000"/>
                  </a:srgbClr>
                </a:solidFill>
                <a:ea typeface="+mn-lt"/>
                <a:cs typeface="+mn-lt"/>
              </a:rPr>
              <a:t>In this stage, individuals classify a situation as a threat (potential future harm), a challenge (opportunity for growth or achievement), or a harm/loss (damage already done).</a:t>
            </a:r>
            <a:endParaRPr lang="en-US">
              <a:solidFill>
                <a:srgbClr val="000000">
                  <a:alpha val="60000"/>
                </a:srgbClr>
              </a:solidFill>
            </a:endParaRPr>
          </a:p>
        </p:txBody>
      </p:sp>
    </p:spTree>
    <p:extLst>
      <p:ext uri="{BB962C8B-B14F-4D97-AF65-F5344CB8AC3E}">
        <p14:creationId xmlns:p14="http://schemas.microsoft.com/office/powerpoint/2010/main" val="8603777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73F947E-2DCD-3A94-3315-509653B9305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54F63-9D27-FF38-64CE-2F45563BEF05}"/>
              </a:ext>
            </a:extLst>
          </p:cNvPr>
          <p:cNvSpPr>
            <a:spLocks noGrp="1"/>
          </p:cNvSpPr>
          <p:nvPr>
            <p:ph type="title"/>
          </p:nvPr>
        </p:nvSpPr>
        <p:spPr>
          <a:xfrm>
            <a:off x="990000" y="946800"/>
            <a:ext cx="2802386" cy="4689475"/>
          </a:xfrm>
        </p:spPr>
        <p:txBody>
          <a:bodyPr anchor="t">
            <a:normAutofit/>
          </a:bodyPr>
          <a:lstStyle/>
          <a:p>
            <a:r>
              <a:rPr lang="en-US" dirty="0"/>
              <a:t>Cognitive Appraisal </a:t>
            </a:r>
            <a:r>
              <a:rPr lang="en-US"/>
              <a:t>Theory (Lazarus, 1991)</a:t>
            </a:r>
            <a:endParaRPr lang="en-US" dirty="0"/>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FC54A5-C481-5B24-006E-C488AA6D1C91}"/>
              </a:ext>
            </a:extLst>
          </p:cNvPr>
          <p:cNvGraphicFramePr>
            <a:graphicFrameLocks noGrp="1"/>
          </p:cNvGraphicFramePr>
          <p:nvPr>
            <p:ph idx="1"/>
            <p:extLst>
              <p:ext uri="{D42A27DB-BD31-4B8C-83A1-F6EECF244321}">
                <p14:modId xmlns:p14="http://schemas.microsoft.com/office/powerpoint/2010/main" val="695815668"/>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69718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80C19-B0F7-FB13-6133-225D2ED247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DF62FE-FD47-CDF5-1283-55D8E1D800D7}"/>
              </a:ext>
            </a:extLst>
          </p:cNvPr>
          <p:cNvSpPr>
            <a:spLocks noGrp="1"/>
          </p:cNvSpPr>
          <p:nvPr>
            <p:ph type="title"/>
          </p:nvPr>
        </p:nvSpPr>
        <p:spPr/>
        <p:txBody>
          <a:bodyPr/>
          <a:lstStyle/>
          <a:p>
            <a:r>
              <a:rPr lang="en-US" dirty="0"/>
              <a:t>Cognitive Appraisal </a:t>
            </a:r>
            <a:r>
              <a:rPr lang="en-US"/>
              <a:t>Theory (Lazarus, 1991)</a:t>
            </a:r>
            <a:endParaRPr lang="en-US" dirty="0"/>
          </a:p>
        </p:txBody>
      </p:sp>
      <p:sp>
        <p:nvSpPr>
          <p:cNvPr id="3" name="Content Placeholder 2">
            <a:extLst>
              <a:ext uri="{FF2B5EF4-FFF2-40B4-BE49-F238E27FC236}">
                <a16:creationId xmlns:a16="http://schemas.microsoft.com/office/drawing/2014/main" id="{D1AE4F8F-33E0-65CD-3A16-5FF50938684D}"/>
              </a:ext>
            </a:extLst>
          </p:cNvPr>
          <p:cNvSpPr>
            <a:spLocks noGrp="1"/>
          </p:cNvSpPr>
          <p:nvPr>
            <p:ph idx="1"/>
          </p:nvPr>
        </p:nvSpPr>
        <p:spPr>
          <a:xfrm>
            <a:off x="989400" y="1718582"/>
            <a:ext cx="10213200" cy="4965476"/>
          </a:xfrm>
        </p:spPr>
        <p:txBody>
          <a:bodyPr vert="horz" lIns="91440" tIns="45720" rIns="91440" bIns="45720" rtlCol="0" anchor="t">
            <a:normAutofit lnSpcReduction="10000"/>
          </a:bodyPr>
          <a:lstStyle/>
          <a:p>
            <a:pPr marL="359410" indent="-359410"/>
            <a:r>
              <a:rPr lang="en-US">
                <a:solidFill>
                  <a:srgbClr val="000000">
                    <a:alpha val="60000"/>
                  </a:srgbClr>
                </a:solidFill>
                <a:ea typeface="+mn-lt"/>
                <a:cs typeface="+mn-lt"/>
              </a:rPr>
              <a:t>Secondary appraisal does not just determine how we feel – it also shapes how we respond. </a:t>
            </a:r>
          </a:p>
          <a:p>
            <a:pPr marL="359410" indent="-359410"/>
            <a:r>
              <a:rPr lang="en-US">
                <a:solidFill>
                  <a:srgbClr val="000000">
                    <a:alpha val="60000"/>
                  </a:srgbClr>
                </a:solidFill>
                <a:ea typeface="+mn-lt"/>
                <a:cs typeface="+mn-lt"/>
              </a:rPr>
              <a:t>Coping strategies following appraisal can be either problem-focused (addressing the source of stress directly) or emotion-focused (managing the emotional response itself). </a:t>
            </a:r>
          </a:p>
          <a:p>
            <a:pPr marL="359410" indent="-359410"/>
            <a:r>
              <a:rPr lang="en-US">
                <a:solidFill>
                  <a:srgbClr val="000000">
                    <a:alpha val="60000"/>
                  </a:srgbClr>
                </a:solidFill>
                <a:ea typeface="+mn-lt"/>
                <a:cs typeface="+mn-lt"/>
              </a:rPr>
              <a:t>Someone who appraises a conflict as manageable may confront it head-on. </a:t>
            </a:r>
          </a:p>
          <a:p>
            <a:pPr marL="359410" indent="-359410"/>
            <a:r>
              <a:rPr lang="en-US">
                <a:solidFill>
                  <a:srgbClr val="000000">
                    <a:alpha val="60000"/>
                  </a:srgbClr>
                </a:solidFill>
                <a:ea typeface="+mn-lt"/>
                <a:cs typeface="+mn-lt"/>
              </a:rPr>
              <a:t>Someone who appraises it as overwhelming may seek emotional distance or social support instead. </a:t>
            </a:r>
          </a:p>
          <a:p>
            <a:pPr marL="359410" indent="-359410"/>
            <a:r>
              <a:rPr lang="en-US">
                <a:solidFill>
                  <a:srgbClr val="000000">
                    <a:alpha val="60000"/>
                  </a:srgbClr>
                </a:solidFill>
                <a:ea typeface="+mn-lt"/>
                <a:cs typeface="+mn-lt"/>
              </a:rPr>
              <a:t>Both paths are driven by how the situation was mentally evaluated, not by the situation alone.</a:t>
            </a:r>
            <a:endParaRPr lang="en-US">
              <a:solidFill>
                <a:srgbClr val="000000">
                  <a:alpha val="60000"/>
                </a:srgbClr>
              </a:solidFill>
            </a:endParaRPr>
          </a:p>
        </p:txBody>
      </p:sp>
    </p:spTree>
    <p:extLst>
      <p:ext uri="{BB962C8B-B14F-4D97-AF65-F5344CB8AC3E}">
        <p14:creationId xmlns:p14="http://schemas.microsoft.com/office/powerpoint/2010/main" val="11784705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CE25B-CED4-816F-8036-A766D8164F4B}"/>
              </a:ext>
            </a:extLst>
          </p:cNvPr>
          <p:cNvSpPr>
            <a:spLocks noGrp="1"/>
          </p:cNvSpPr>
          <p:nvPr>
            <p:ph type="title"/>
          </p:nvPr>
        </p:nvSpPr>
        <p:spPr>
          <a:xfrm>
            <a:off x="1080001" y="1079500"/>
            <a:ext cx="3904750" cy="4689475"/>
          </a:xfrm>
        </p:spPr>
        <p:txBody>
          <a:bodyPr anchor="ctr">
            <a:normAutofit/>
          </a:bodyPr>
          <a:lstStyle/>
          <a:p>
            <a:pPr algn="ctr"/>
            <a:r>
              <a:rPr lang="en-US" sz="4800"/>
              <a:t>Why Do Emotions Matter?</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310640C-5DEC-8D4E-34D1-869A75F42F24}"/>
              </a:ext>
            </a:extLst>
          </p:cNvPr>
          <p:cNvGraphicFramePr>
            <a:graphicFrameLocks noGrp="1"/>
          </p:cNvGraphicFramePr>
          <p:nvPr>
            <p:ph idx="1"/>
            <p:extLst>
              <p:ext uri="{D42A27DB-BD31-4B8C-83A1-F6EECF244321}">
                <p14:modId xmlns:p14="http://schemas.microsoft.com/office/powerpoint/2010/main" val="128473716"/>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06502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D8299-3998-288D-428F-C920C35314D9}"/>
              </a:ext>
            </a:extLst>
          </p:cNvPr>
          <p:cNvSpPr>
            <a:spLocks noGrp="1"/>
          </p:cNvSpPr>
          <p:nvPr>
            <p:ph type="title"/>
          </p:nvPr>
        </p:nvSpPr>
        <p:spPr>
          <a:xfrm>
            <a:off x="1080001" y="1079500"/>
            <a:ext cx="3904750" cy="4689475"/>
          </a:xfrm>
        </p:spPr>
        <p:txBody>
          <a:bodyPr anchor="ctr">
            <a:normAutofit/>
          </a:bodyPr>
          <a:lstStyle/>
          <a:p>
            <a:pPr algn="ctr"/>
            <a:r>
              <a:rPr lang="en-US" sz="4800"/>
              <a:t>Emotional Responses in Care Settings</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C13C97-AFF3-CF8F-2641-6878AD531DB9}"/>
              </a:ext>
            </a:extLst>
          </p:cNvPr>
          <p:cNvGraphicFramePr>
            <a:graphicFrameLocks noGrp="1"/>
          </p:cNvGraphicFramePr>
          <p:nvPr>
            <p:ph idx="1"/>
            <p:extLst>
              <p:ext uri="{D42A27DB-BD31-4B8C-83A1-F6EECF244321}">
                <p14:modId xmlns:p14="http://schemas.microsoft.com/office/powerpoint/2010/main" val="2918308434"/>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53025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27271-A83D-93A1-2BAF-FC27BFA2BF92}"/>
              </a:ext>
            </a:extLst>
          </p:cNvPr>
          <p:cNvSpPr>
            <a:spLocks noGrp="1"/>
          </p:cNvSpPr>
          <p:nvPr>
            <p:ph type="title"/>
          </p:nvPr>
        </p:nvSpPr>
        <p:spPr>
          <a:xfrm>
            <a:off x="990000" y="946800"/>
            <a:ext cx="2802386" cy="4689475"/>
          </a:xfrm>
        </p:spPr>
        <p:txBody>
          <a:bodyPr anchor="t">
            <a:normAutofit/>
          </a:bodyPr>
          <a:lstStyle/>
          <a:p>
            <a:r>
              <a:rPr lang="en-US"/>
              <a:t>Why Should Professionals Understand Emotions?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4735A8-C426-F029-2596-FCC235702D4E}"/>
              </a:ext>
            </a:extLst>
          </p:cNvPr>
          <p:cNvGraphicFramePr>
            <a:graphicFrameLocks noGrp="1"/>
          </p:cNvGraphicFramePr>
          <p:nvPr>
            <p:ph idx="1"/>
            <p:extLst>
              <p:ext uri="{D42A27DB-BD31-4B8C-83A1-F6EECF244321}">
                <p14:modId xmlns:p14="http://schemas.microsoft.com/office/powerpoint/2010/main" val="546057695"/>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03879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E704-8F3C-5A0D-1A44-DCD000399CB5}"/>
              </a:ext>
            </a:extLst>
          </p:cNvPr>
          <p:cNvSpPr>
            <a:spLocks noGrp="1"/>
          </p:cNvSpPr>
          <p:nvPr>
            <p:ph type="title"/>
          </p:nvPr>
        </p:nvSpPr>
        <p:spPr>
          <a:xfrm>
            <a:off x="550863" y="549275"/>
            <a:ext cx="3565525" cy="5543549"/>
          </a:xfrm>
        </p:spPr>
        <p:txBody>
          <a:bodyPr wrap="square" anchor="ctr">
            <a:normAutofit/>
          </a:bodyPr>
          <a:lstStyle/>
          <a:p>
            <a:r>
              <a:rPr lang="en-US"/>
              <a:t>Motivation</a:t>
            </a:r>
          </a:p>
        </p:txBody>
      </p:sp>
      <p:graphicFrame>
        <p:nvGraphicFramePr>
          <p:cNvPr id="5" name="Content Placeholder 2">
            <a:extLst>
              <a:ext uri="{FF2B5EF4-FFF2-40B4-BE49-F238E27FC236}">
                <a16:creationId xmlns:a16="http://schemas.microsoft.com/office/drawing/2014/main" id="{3006B22E-1196-23E3-3C8C-EA2A6BC3B1BB}"/>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43271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17EE2-F2F9-93F4-C526-0C032BB9D22A}"/>
              </a:ext>
            </a:extLst>
          </p:cNvPr>
          <p:cNvSpPr>
            <a:spLocks noGrp="1"/>
          </p:cNvSpPr>
          <p:nvPr>
            <p:ph type="title"/>
          </p:nvPr>
        </p:nvSpPr>
        <p:spPr/>
        <p:txBody>
          <a:bodyPr/>
          <a:lstStyle/>
          <a:p>
            <a:r>
              <a:rPr lang="en-US"/>
              <a:t>Self Determination Theory</a:t>
            </a:r>
          </a:p>
        </p:txBody>
      </p:sp>
      <p:pic>
        <p:nvPicPr>
          <p:cNvPr id="4" name="Content Placeholder 3" descr="What Is Self Determination Theory? | Human Performance">
            <a:extLst>
              <a:ext uri="{FF2B5EF4-FFF2-40B4-BE49-F238E27FC236}">
                <a16:creationId xmlns:a16="http://schemas.microsoft.com/office/drawing/2014/main" id="{7135E46B-4402-546A-9A09-617564027F8D}"/>
              </a:ext>
            </a:extLst>
          </p:cNvPr>
          <p:cNvPicPr>
            <a:picLocks noGrp="1" noChangeAspect="1"/>
          </p:cNvPicPr>
          <p:nvPr>
            <p:ph idx="1"/>
          </p:nvPr>
        </p:nvPicPr>
        <p:blipFill>
          <a:blip r:embed="rId2"/>
          <a:stretch>
            <a:fillRect/>
          </a:stretch>
        </p:blipFill>
        <p:spPr>
          <a:xfrm>
            <a:off x="1564339" y="1490354"/>
            <a:ext cx="8719493" cy="5020641"/>
          </a:xfrm>
          <a:prstGeom prst="rect">
            <a:avLst/>
          </a:prstGeom>
        </p:spPr>
      </p:pic>
    </p:spTree>
    <p:extLst>
      <p:ext uri="{BB962C8B-B14F-4D97-AF65-F5344CB8AC3E}">
        <p14:creationId xmlns:p14="http://schemas.microsoft.com/office/powerpoint/2010/main" val="5758588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69737-B356-2839-B909-CE773CCC3399}"/>
              </a:ext>
            </a:extLst>
          </p:cNvPr>
          <p:cNvSpPr>
            <a:spLocks noGrp="1"/>
          </p:cNvSpPr>
          <p:nvPr>
            <p:ph type="title"/>
          </p:nvPr>
        </p:nvSpPr>
        <p:spPr/>
        <p:txBody>
          <a:bodyPr/>
          <a:lstStyle/>
          <a:p>
            <a:r>
              <a:rPr lang="en-US"/>
              <a:t>Self Determination Theory</a:t>
            </a:r>
          </a:p>
        </p:txBody>
      </p:sp>
      <p:sp>
        <p:nvSpPr>
          <p:cNvPr id="3" name="Content Placeholder 2">
            <a:extLst>
              <a:ext uri="{FF2B5EF4-FFF2-40B4-BE49-F238E27FC236}">
                <a16:creationId xmlns:a16="http://schemas.microsoft.com/office/drawing/2014/main" id="{EC8B6270-73B9-16DB-1352-485EC1AEF0A6}"/>
              </a:ext>
            </a:extLst>
          </p:cNvPr>
          <p:cNvSpPr>
            <a:spLocks noGrp="1"/>
          </p:cNvSpPr>
          <p:nvPr>
            <p:ph idx="1"/>
          </p:nvPr>
        </p:nvSpPr>
        <p:spPr/>
        <p:txBody>
          <a:bodyPr vert="horz" wrap="square" lIns="0" tIns="0" rIns="0" bIns="0" rtlCol="0" anchor="t">
            <a:normAutofit/>
          </a:bodyPr>
          <a:lstStyle/>
          <a:p>
            <a:pPr marL="359410" indent="-359410"/>
            <a:r>
              <a:rPr lang="en-US">
                <a:solidFill>
                  <a:schemeClr val="tx1"/>
                </a:solidFill>
                <a:ea typeface="+mn-lt"/>
                <a:cs typeface="+mn-lt"/>
              </a:rPr>
              <a:t>Human beings strive for growth, and internal sources of motivation are essential (Ryan and Deci, 2017).</a:t>
            </a:r>
          </a:p>
          <a:p>
            <a:pPr marL="359410" indent="-359410"/>
            <a:r>
              <a:rPr lang="en-US">
                <a:solidFill>
                  <a:schemeClr val="tx1"/>
                </a:solidFill>
                <a:ea typeface="+mn-lt"/>
                <a:cs typeface="+mn-lt"/>
              </a:rPr>
              <a:t>Intrinsic motivation, activities that are performed purely for personal enjoyment (Deci and Ryan, 1980), before expanding into extrinsic motivation, the desire to participate in an activity to meet an external goal, such as social rewards or material rewards (Ryan and Deci, 2000). </a:t>
            </a:r>
            <a:endParaRPr lang="en-US">
              <a:solidFill>
                <a:schemeClr val="tx1"/>
              </a:solidFill>
            </a:endParaRPr>
          </a:p>
        </p:txBody>
      </p:sp>
    </p:spTree>
    <p:extLst>
      <p:ext uri="{BB962C8B-B14F-4D97-AF65-F5344CB8AC3E}">
        <p14:creationId xmlns:p14="http://schemas.microsoft.com/office/powerpoint/2010/main" val="11714432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F1C4-1690-A3BC-C75C-7675AE5CFE4D}"/>
              </a:ext>
            </a:extLst>
          </p:cNvPr>
          <p:cNvSpPr>
            <a:spLocks noGrp="1"/>
          </p:cNvSpPr>
          <p:nvPr>
            <p:ph type="title"/>
          </p:nvPr>
        </p:nvSpPr>
        <p:spPr/>
        <p:txBody>
          <a:bodyPr/>
          <a:lstStyle/>
          <a:p>
            <a:r>
              <a:rPr lang="en-US"/>
              <a:t>Intrinsic Motivation</a:t>
            </a:r>
          </a:p>
        </p:txBody>
      </p:sp>
      <p:sp>
        <p:nvSpPr>
          <p:cNvPr id="3" name="Content Placeholder 2">
            <a:extLst>
              <a:ext uri="{FF2B5EF4-FFF2-40B4-BE49-F238E27FC236}">
                <a16:creationId xmlns:a16="http://schemas.microsoft.com/office/drawing/2014/main" id="{3965B491-E0A6-5BB6-1CD5-A25B514D3190}"/>
              </a:ext>
            </a:extLst>
          </p:cNvPr>
          <p:cNvSpPr>
            <a:spLocks noGrp="1"/>
          </p:cNvSpPr>
          <p:nvPr>
            <p:ph idx="1"/>
          </p:nvPr>
        </p:nvSpPr>
        <p:spPr/>
        <p:txBody>
          <a:bodyPr vert="horz" wrap="square" lIns="0" tIns="0" rIns="0" bIns="0" rtlCol="0" anchor="t">
            <a:normAutofit fontScale="92500" lnSpcReduction="20000"/>
          </a:bodyPr>
          <a:lstStyle/>
          <a:p>
            <a:pPr marL="359410" indent="-359410"/>
            <a:r>
              <a:rPr lang="en-US">
                <a:solidFill>
                  <a:schemeClr val="tx1"/>
                </a:solidFill>
                <a:ea typeface="+mn-lt"/>
                <a:cs typeface="+mn-lt"/>
              </a:rPr>
              <a:t>Intrinsic motivation is an internal drive, whereby an individual finds the activity itself to be a reward.</a:t>
            </a:r>
            <a:endParaRPr lang="en-US" dirty="0">
              <a:solidFill>
                <a:schemeClr val="tx1"/>
              </a:solidFill>
              <a:ea typeface="+mn-lt"/>
              <a:cs typeface="+mn-lt"/>
            </a:endParaRPr>
          </a:p>
          <a:p>
            <a:pPr marL="359410" indent="-359410"/>
            <a:r>
              <a:rPr lang="en-US">
                <a:solidFill>
                  <a:schemeClr val="tx1"/>
                </a:solidFill>
                <a:ea typeface="+mn-lt"/>
                <a:cs typeface="+mn-lt"/>
              </a:rPr>
              <a:t>This has been linked since its original study to Csikszentmihalyi’s (1975) work on flow theory and found that highly intrinsically motivated individuals will be more likely to achieve flow states.</a:t>
            </a:r>
            <a:endParaRPr lang="en-US" dirty="0">
              <a:solidFill>
                <a:schemeClr val="tx1"/>
              </a:solidFill>
              <a:ea typeface="+mn-lt"/>
              <a:cs typeface="+mn-lt"/>
            </a:endParaRPr>
          </a:p>
          <a:p>
            <a:pPr marL="359410" indent="-359410"/>
            <a:r>
              <a:rPr lang="en-US" dirty="0">
                <a:solidFill>
                  <a:schemeClr val="tx1"/>
                </a:solidFill>
                <a:ea typeface="+mn-lt"/>
                <a:cs typeface="+mn-lt"/>
              </a:rPr>
              <a:t>The tasks engaged in aim to achieve autonomy, competence and relatedness, and increases in intrinsic motivation are linked to academic achievement (Feri, </a:t>
            </a:r>
            <a:r>
              <a:rPr lang="en-US" dirty="0" err="1">
                <a:solidFill>
                  <a:schemeClr val="tx1"/>
                </a:solidFill>
                <a:ea typeface="+mn-lt"/>
                <a:cs typeface="+mn-lt"/>
              </a:rPr>
              <a:t>Soemantri</a:t>
            </a:r>
            <a:r>
              <a:rPr lang="en-US" dirty="0">
                <a:solidFill>
                  <a:schemeClr val="tx1"/>
                </a:solidFill>
                <a:ea typeface="+mn-lt"/>
                <a:cs typeface="+mn-lt"/>
              </a:rPr>
              <a:t> and Jusuf, 2016), creativity at work (Karimi, Malek and Farani, 2022), but also performance maintenance to reduce mental fatigue (</a:t>
            </a:r>
            <a:r>
              <a:rPr lang="en-US" dirty="0" err="1">
                <a:solidFill>
                  <a:schemeClr val="tx1"/>
                </a:solidFill>
                <a:ea typeface="+mn-lt"/>
                <a:cs typeface="+mn-lt"/>
              </a:rPr>
              <a:t>Herlambang</a:t>
            </a:r>
            <a:r>
              <a:rPr lang="en-US" dirty="0">
                <a:solidFill>
                  <a:schemeClr val="tx1"/>
                </a:solidFill>
                <a:ea typeface="+mn-lt"/>
                <a:cs typeface="+mn-lt"/>
              </a:rPr>
              <a:t>, Cnossen and </a:t>
            </a:r>
            <a:r>
              <a:rPr lang="en-US" dirty="0" err="1">
                <a:solidFill>
                  <a:schemeClr val="tx1"/>
                </a:solidFill>
                <a:ea typeface="+mn-lt"/>
                <a:cs typeface="+mn-lt"/>
              </a:rPr>
              <a:t>Taatgen</a:t>
            </a:r>
            <a:r>
              <a:rPr lang="en-US" dirty="0">
                <a:solidFill>
                  <a:schemeClr val="tx1"/>
                </a:solidFill>
                <a:ea typeface="+mn-lt"/>
                <a:cs typeface="+mn-lt"/>
              </a:rPr>
              <a:t>, 2021)</a:t>
            </a:r>
            <a:endParaRPr lang="en-US">
              <a:solidFill>
                <a:schemeClr val="tx1"/>
              </a:solidFill>
            </a:endParaRPr>
          </a:p>
        </p:txBody>
      </p:sp>
    </p:spTree>
    <p:extLst>
      <p:ext uri="{BB962C8B-B14F-4D97-AF65-F5344CB8AC3E}">
        <p14:creationId xmlns:p14="http://schemas.microsoft.com/office/powerpoint/2010/main" val="4833458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5B72-6152-58B4-9C64-44571A5C1B17}"/>
              </a:ext>
            </a:extLst>
          </p:cNvPr>
          <p:cNvSpPr>
            <a:spLocks noGrp="1"/>
          </p:cNvSpPr>
          <p:nvPr>
            <p:ph type="title"/>
          </p:nvPr>
        </p:nvSpPr>
        <p:spPr/>
        <p:txBody>
          <a:bodyPr/>
          <a:lstStyle/>
          <a:p>
            <a:r>
              <a:rPr lang="en-US"/>
              <a:t>Extrinsic Motivation</a:t>
            </a:r>
          </a:p>
        </p:txBody>
      </p:sp>
      <p:sp>
        <p:nvSpPr>
          <p:cNvPr id="3" name="Content Placeholder 2">
            <a:extLst>
              <a:ext uri="{FF2B5EF4-FFF2-40B4-BE49-F238E27FC236}">
                <a16:creationId xmlns:a16="http://schemas.microsoft.com/office/drawing/2014/main" id="{48E7D619-8546-1A02-809B-D744D373F2A0}"/>
              </a:ext>
            </a:extLst>
          </p:cNvPr>
          <p:cNvSpPr>
            <a:spLocks noGrp="1"/>
          </p:cNvSpPr>
          <p:nvPr>
            <p:ph idx="1"/>
          </p:nvPr>
        </p:nvSpPr>
        <p:spPr/>
        <p:txBody>
          <a:bodyPr vert="horz" wrap="square" lIns="0" tIns="0" rIns="0" bIns="0" rtlCol="0" anchor="t">
            <a:normAutofit fontScale="92500" lnSpcReduction="20000"/>
          </a:bodyPr>
          <a:lstStyle/>
          <a:p>
            <a:r>
              <a:rPr lang="en-US">
                <a:ea typeface="+mn-lt"/>
                <a:cs typeface="+mn-lt"/>
              </a:rPr>
              <a:t>Extrinsic motivation is a more external form of motivation, where tangible drivers and desirable outcomes are the end goal for the individual. </a:t>
            </a:r>
          </a:p>
          <a:p>
            <a:r>
              <a:rPr lang="en-US">
                <a:ea typeface="+mn-lt"/>
                <a:cs typeface="+mn-lt"/>
              </a:rPr>
              <a:t>This could be the avoidance of punishment, or for specific external rewards, such as money, praise or promotions. </a:t>
            </a:r>
          </a:p>
          <a:p>
            <a:r>
              <a:rPr lang="en-US" dirty="0">
                <a:ea typeface="+mn-lt"/>
                <a:cs typeface="+mn-lt"/>
              </a:rPr>
              <a:t>Extrinsic motivation will keep individuals involved in a task even if it may not be rewarding as a task itself. It is a means to an end, however, it does not restrict enjoyment derived from the activity, as these tasks and activities can still be enjoyed. </a:t>
            </a:r>
          </a:p>
          <a:p>
            <a:r>
              <a:rPr lang="en-US" dirty="0">
                <a:ea typeface="+mn-lt"/>
                <a:cs typeface="+mn-lt"/>
              </a:rPr>
              <a:t>This form of motivation derives from </a:t>
            </a:r>
            <a:r>
              <a:rPr lang="en-US" dirty="0" err="1">
                <a:ea typeface="+mn-lt"/>
                <a:cs typeface="+mn-lt"/>
              </a:rPr>
              <a:t>behaviourism</a:t>
            </a:r>
            <a:r>
              <a:rPr lang="en-US" dirty="0">
                <a:ea typeface="+mn-lt"/>
                <a:cs typeface="+mn-lt"/>
              </a:rPr>
              <a:t>, despite the term ‘extrinsic motivation’ not being used during the early years of </a:t>
            </a:r>
            <a:r>
              <a:rPr lang="en-US" dirty="0" err="1">
                <a:ea typeface="+mn-lt"/>
                <a:cs typeface="+mn-lt"/>
              </a:rPr>
              <a:t>behaviourism</a:t>
            </a:r>
            <a:r>
              <a:rPr lang="en-US" dirty="0">
                <a:ea typeface="+mn-lt"/>
                <a:cs typeface="+mn-lt"/>
              </a:rPr>
              <a:t> (Deci and Ryan, 2013). </a:t>
            </a:r>
            <a:endParaRPr lang="en-US" dirty="0">
              <a:solidFill>
                <a:srgbClr val="FFFFFF">
                  <a:alpha val="60000"/>
                </a:srgbClr>
              </a:solidFill>
            </a:endParaRPr>
          </a:p>
        </p:txBody>
      </p:sp>
    </p:spTree>
    <p:extLst>
      <p:ext uri="{BB962C8B-B14F-4D97-AF65-F5344CB8AC3E}">
        <p14:creationId xmlns:p14="http://schemas.microsoft.com/office/powerpoint/2010/main" val="25662036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17DAE-E4B6-1642-CF79-1F4105FC7AC3}"/>
              </a:ext>
            </a:extLst>
          </p:cNvPr>
          <p:cNvSpPr>
            <a:spLocks noGrp="1"/>
          </p:cNvSpPr>
          <p:nvPr>
            <p:ph type="title"/>
          </p:nvPr>
        </p:nvSpPr>
        <p:spPr>
          <a:xfrm>
            <a:off x="550864" y="549275"/>
            <a:ext cx="3565524" cy="1997855"/>
          </a:xfrm>
        </p:spPr>
        <p:txBody>
          <a:bodyPr wrap="square" anchor="b">
            <a:normAutofit/>
          </a:bodyPr>
          <a:lstStyle/>
          <a:p>
            <a:r>
              <a:rPr lang="en-US"/>
              <a:t>Motivation Scale</a:t>
            </a:r>
          </a:p>
        </p:txBody>
      </p:sp>
      <p:sp>
        <p:nvSpPr>
          <p:cNvPr id="3" name="Content Placeholder 2">
            <a:extLst>
              <a:ext uri="{FF2B5EF4-FFF2-40B4-BE49-F238E27FC236}">
                <a16:creationId xmlns:a16="http://schemas.microsoft.com/office/drawing/2014/main" id="{13E593A0-C4E2-EF6D-A3AE-9D1BCEB5A7AB}"/>
              </a:ext>
            </a:extLst>
          </p:cNvPr>
          <p:cNvSpPr>
            <a:spLocks noGrp="1"/>
          </p:cNvSpPr>
          <p:nvPr>
            <p:ph idx="1"/>
          </p:nvPr>
        </p:nvSpPr>
        <p:spPr>
          <a:xfrm>
            <a:off x="550863" y="2678400"/>
            <a:ext cx="3565525" cy="3414425"/>
          </a:xfrm>
        </p:spPr>
        <p:txBody>
          <a:bodyPr vert="horz" lIns="0" tIns="0" rIns="0" bIns="0" rtlCol="0" anchor="t">
            <a:normAutofit/>
          </a:bodyPr>
          <a:lstStyle/>
          <a:p>
            <a:r>
              <a:rPr lang="en-US" sz="1600"/>
              <a:t>Why do you engage with university study?</a:t>
            </a:r>
          </a:p>
          <a:p>
            <a:r>
              <a:rPr lang="en-US" sz="1600"/>
              <a:t>Consider this while we complete the SIMS (Guay, Vallerand and Blanchard, 2000)</a:t>
            </a:r>
          </a:p>
        </p:txBody>
      </p:sp>
      <p:pic>
        <p:nvPicPr>
          <p:cNvPr id="5" name="Picture 4">
            <a:extLst>
              <a:ext uri="{FF2B5EF4-FFF2-40B4-BE49-F238E27FC236}">
                <a16:creationId xmlns:a16="http://schemas.microsoft.com/office/drawing/2014/main" id="{93C33B44-0F7B-9309-27A9-575252D84596}"/>
              </a:ext>
            </a:extLst>
          </p:cNvPr>
          <p:cNvPicPr>
            <a:picLocks noChangeAspect="1"/>
          </p:cNvPicPr>
          <p:nvPr/>
        </p:nvPicPr>
        <p:blipFill>
          <a:blip r:embed="rId2"/>
          <a:srcRect l="15778" r="25466" b="6250"/>
          <a:stretch>
            <a:fillRect/>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Tree>
    <p:extLst>
      <p:ext uri="{BB962C8B-B14F-4D97-AF65-F5344CB8AC3E}">
        <p14:creationId xmlns:p14="http://schemas.microsoft.com/office/powerpoint/2010/main" val="17001934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2D76E3-BBAC-4D3C-9314-D3076FA90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0CD1F-1830-0BAC-20E9-92740822CF9B}"/>
              </a:ext>
            </a:extLst>
          </p:cNvPr>
          <p:cNvSpPr>
            <a:spLocks noGrp="1"/>
          </p:cNvSpPr>
          <p:nvPr>
            <p:ph type="title"/>
          </p:nvPr>
        </p:nvSpPr>
        <p:spPr>
          <a:xfrm>
            <a:off x="4056600" y="536575"/>
            <a:ext cx="4078800" cy="1453003"/>
          </a:xfrm>
        </p:spPr>
        <p:txBody>
          <a:bodyPr wrap="square" anchor="b">
            <a:normAutofit/>
          </a:bodyPr>
          <a:lstStyle/>
          <a:p>
            <a:pPr algn="ctr"/>
            <a:r>
              <a:rPr lang="en-US"/>
              <a:t>Why Does Motivation Matter?</a:t>
            </a:r>
          </a:p>
        </p:txBody>
      </p:sp>
      <p:grpSp>
        <p:nvGrpSpPr>
          <p:cNvPr id="10" name="Group 9">
            <a:extLst>
              <a:ext uri="{FF2B5EF4-FFF2-40B4-BE49-F238E27FC236}">
                <a16:creationId xmlns:a16="http://schemas.microsoft.com/office/drawing/2014/main" id="{75C945D9-C3DE-4D90-9F29-7BE223AAF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11" name="Group 10">
              <a:extLst>
                <a:ext uri="{FF2B5EF4-FFF2-40B4-BE49-F238E27FC236}">
                  <a16:creationId xmlns:a16="http://schemas.microsoft.com/office/drawing/2014/main" id="{08D338B3-6DA4-45F7-91E3-7D8C28D0B26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30" name="Freeform 64">
                <a:extLst>
                  <a:ext uri="{FF2B5EF4-FFF2-40B4-BE49-F238E27FC236}">
                    <a16:creationId xmlns:a16="http://schemas.microsoft.com/office/drawing/2014/main" id="{6185FD3E-487C-45A4-AD94-24F4F7BAC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1">
                <a:extLst>
                  <a:ext uri="{FF2B5EF4-FFF2-40B4-BE49-F238E27FC236}">
                    <a16:creationId xmlns:a16="http://schemas.microsoft.com/office/drawing/2014/main" id="{DABEF2EB-1FA6-476D-ADEC-ACC991D1EE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1">
                <a:extLst>
                  <a:ext uri="{FF2B5EF4-FFF2-40B4-BE49-F238E27FC236}">
                    <a16:creationId xmlns:a16="http://schemas.microsoft.com/office/drawing/2014/main" id="{702C2E5D-FD1A-49AB-9CF7-7F656660A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8">
                <a:extLst>
                  <a:ext uri="{FF2B5EF4-FFF2-40B4-BE49-F238E27FC236}">
                    <a16:creationId xmlns:a16="http://schemas.microsoft.com/office/drawing/2014/main" id="{FE338B6A-36C1-4245-B24F-94D4DE5F7C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4">
                <a:extLst>
                  <a:ext uri="{FF2B5EF4-FFF2-40B4-BE49-F238E27FC236}">
                    <a16:creationId xmlns:a16="http://schemas.microsoft.com/office/drawing/2014/main" id="{6CDA6293-4165-4383-9C97-2A6679228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7">
                <a:extLst>
                  <a:ext uri="{FF2B5EF4-FFF2-40B4-BE49-F238E27FC236}">
                    <a16:creationId xmlns:a16="http://schemas.microsoft.com/office/drawing/2014/main" id="{CACA95C4-6FB3-44B0-981E-06BBAE8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0">
                <a:extLst>
                  <a:ext uri="{FF2B5EF4-FFF2-40B4-BE49-F238E27FC236}">
                    <a16:creationId xmlns:a16="http://schemas.microsoft.com/office/drawing/2014/main" id="{87433F39-33A6-4FCE-9B83-3D9A47A7C5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9">
                <a:extLst>
                  <a:ext uri="{FF2B5EF4-FFF2-40B4-BE49-F238E27FC236}">
                    <a16:creationId xmlns:a16="http://schemas.microsoft.com/office/drawing/2014/main" id="{09C092FC-35CB-41D8-8B13-9A238EE30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2">
                <a:extLst>
                  <a:ext uri="{FF2B5EF4-FFF2-40B4-BE49-F238E27FC236}">
                    <a16:creationId xmlns:a16="http://schemas.microsoft.com/office/drawing/2014/main" id="{A0DF137B-3079-4986-913B-939546E64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9" name="Freeform 65">
                <a:extLst>
                  <a:ext uri="{FF2B5EF4-FFF2-40B4-BE49-F238E27FC236}">
                    <a16:creationId xmlns:a16="http://schemas.microsoft.com/office/drawing/2014/main" id="{D660B18D-F0F5-419B-B3F1-B039757C9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9">
                <a:extLst>
                  <a:ext uri="{FF2B5EF4-FFF2-40B4-BE49-F238E27FC236}">
                    <a16:creationId xmlns:a16="http://schemas.microsoft.com/office/drawing/2014/main" id="{80FAC823-69BF-42B9-BA6A-E365E721EB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2">
                <a:extLst>
                  <a:ext uri="{FF2B5EF4-FFF2-40B4-BE49-F238E27FC236}">
                    <a16:creationId xmlns:a16="http://schemas.microsoft.com/office/drawing/2014/main" id="{5B5DFB3A-61ED-4206-9B53-3E8A8CE9F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5">
                <a:extLst>
                  <a:ext uri="{FF2B5EF4-FFF2-40B4-BE49-F238E27FC236}">
                    <a16:creationId xmlns:a16="http://schemas.microsoft.com/office/drawing/2014/main" id="{C72D0A40-CAB7-45AB-B832-628D138C69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8">
                <a:extLst>
                  <a:ext uri="{FF2B5EF4-FFF2-40B4-BE49-F238E27FC236}">
                    <a16:creationId xmlns:a16="http://schemas.microsoft.com/office/drawing/2014/main" id="{A1757DD3-2A1D-4CED-A678-ECE520A1B4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44" name="Group 43">
                <a:extLst>
                  <a:ext uri="{FF2B5EF4-FFF2-40B4-BE49-F238E27FC236}">
                    <a16:creationId xmlns:a16="http://schemas.microsoft.com/office/drawing/2014/main" id="{42918845-1F95-46C2-8F59-32EB33C4A36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5" name="Line 63">
                  <a:extLst>
                    <a:ext uri="{FF2B5EF4-FFF2-40B4-BE49-F238E27FC236}">
                      <a16:creationId xmlns:a16="http://schemas.microsoft.com/office/drawing/2014/main" id="{E7391FC0-5104-4751-BB86-0D12BFFBE32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Line 66">
                  <a:extLst>
                    <a:ext uri="{FF2B5EF4-FFF2-40B4-BE49-F238E27FC236}">
                      <a16:creationId xmlns:a16="http://schemas.microsoft.com/office/drawing/2014/main" id="{094BBC13-5B24-4DFD-A5AD-892345304C5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Line 67">
                  <a:extLst>
                    <a:ext uri="{FF2B5EF4-FFF2-40B4-BE49-F238E27FC236}">
                      <a16:creationId xmlns:a16="http://schemas.microsoft.com/office/drawing/2014/main" id="{5D6BCBF6-E4C8-49C4-BCE6-A57F7EB6CAC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Line 80">
                  <a:extLst>
                    <a:ext uri="{FF2B5EF4-FFF2-40B4-BE49-F238E27FC236}">
                      <a16:creationId xmlns:a16="http://schemas.microsoft.com/office/drawing/2014/main" id="{4A5F536F-42F0-4F01-9893-075DD5BCCE7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Line 83">
                  <a:extLst>
                    <a:ext uri="{FF2B5EF4-FFF2-40B4-BE49-F238E27FC236}">
                      <a16:creationId xmlns:a16="http://schemas.microsoft.com/office/drawing/2014/main" id="{60BE5073-8B4E-47B4-AC5B-31D8FD99D2C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Line 86">
                  <a:extLst>
                    <a:ext uri="{FF2B5EF4-FFF2-40B4-BE49-F238E27FC236}">
                      <a16:creationId xmlns:a16="http://schemas.microsoft.com/office/drawing/2014/main" id="{B210067F-EA9E-4248-B2D2-39D656B3AF6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Line 89">
                  <a:extLst>
                    <a:ext uri="{FF2B5EF4-FFF2-40B4-BE49-F238E27FC236}">
                      <a16:creationId xmlns:a16="http://schemas.microsoft.com/office/drawing/2014/main" id="{B5121029-6739-4142-9E53-48DCA4F8BDC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2" name="Group 11">
              <a:extLst>
                <a:ext uri="{FF2B5EF4-FFF2-40B4-BE49-F238E27FC236}">
                  <a16:creationId xmlns:a16="http://schemas.microsoft.com/office/drawing/2014/main" id="{B6776FFF-7CFE-4739-9104-473DA3681A0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22" name="Group 21">
                <a:extLst>
                  <a:ext uri="{FF2B5EF4-FFF2-40B4-BE49-F238E27FC236}">
                    <a16:creationId xmlns:a16="http://schemas.microsoft.com/office/drawing/2014/main" id="{739C6C41-5DF4-4A11-89B7-BAB3F63B58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6" name="Straight Connector 25">
                  <a:extLst>
                    <a:ext uri="{FF2B5EF4-FFF2-40B4-BE49-F238E27FC236}">
                      <a16:creationId xmlns:a16="http://schemas.microsoft.com/office/drawing/2014/main" id="{A6F0F36F-7ABB-4F4C-9CC5-443B1936F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F2DB5F0-FD30-4907-86AB-7DA7CA3E31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Rectangle 30">
                  <a:extLst>
                    <a:ext uri="{FF2B5EF4-FFF2-40B4-BE49-F238E27FC236}">
                      <a16:creationId xmlns:a16="http://schemas.microsoft.com/office/drawing/2014/main" id="{0A419F00-E825-4E5E-92EA-DDF22BB2F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30">
                  <a:extLst>
                    <a:ext uri="{FF2B5EF4-FFF2-40B4-BE49-F238E27FC236}">
                      <a16:creationId xmlns:a16="http://schemas.microsoft.com/office/drawing/2014/main" id="{D7C5E6F1-BF29-4F80-A5F4-81345C290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72CEDE34-3360-4BFF-8F28-053990E691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4" name="Freeform: Shape 23">
                  <a:extLst>
                    <a:ext uri="{FF2B5EF4-FFF2-40B4-BE49-F238E27FC236}">
                      <a16:creationId xmlns:a16="http://schemas.microsoft.com/office/drawing/2014/main" id="{898E96F4-030D-444B-B62F-0DA028337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5" name="Freeform: Shape 24">
                  <a:extLst>
                    <a:ext uri="{FF2B5EF4-FFF2-40B4-BE49-F238E27FC236}">
                      <a16:creationId xmlns:a16="http://schemas.microsoft.com/office/drawing/2014/main" id="{A5D902ED-F254-4B06-9B62-AF188FF4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3" name="Group 12">
              <a:extLst>
                <a:ext uri="{FF2B5EF4-FFF2-40B4-BE49-F238E27FC236}">
                  <a16:creationId xmlns:a16="http://schemas.microsoft.com/office/drawing/2014/main" id="{DEBB14B7-5333-4EA3-A883-B3D949DA56E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4" name="Group 13">
                <a:extLst>
                  <a:ext uri="{FF2B5EF4-FFF2-40B4-BE49-F238E27FC236}">
                    <a16:creationId xmlns:a16="http://schemas.microsoft.com/office/drawing/2014/main" id="{1F2F0B6D-3339-445E-AE6F-EA80BB952C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9" name="Freeform 68">
                  <a:extLst>
                    <a:ext uri="{FF2B5EF4-FFF2-40B4-BE49-F238E27FC236}">
                      <a16:creationId xmlns:a16="http://schemas.microsoft.com/office/drawing/2014/main" id="{1FD745BE-AAE8-4FD8-B107-4730C82F8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9">
                  <a:extLst>
                    <a:ext uri="{FF2B5EF4-FFF2-40B4-BE49-F238E27FC236}">
                      <a16:creationId xmlns:a16="http://schemas.microsoft.com/office/drawing/2014/main" id="{55D7086E-72EA-4FBD-8B82-D3ECF7D51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1" name="Line 70">
                  <a:extLst>
                    <a:ext uri="{FF2B5EF4-FFF2-40B4-BE49-F238E27FC236}">
                      <a16:creationId xmlns:a16="http://schemas.microsoft.com/office/drawing/2014/main" id="{246D59ED-9B4E-4F44-B189-00E3B8D72DC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B726404C-494E-4C74-9581-BE06BE0D27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6" name="Freeform 68">
                  <a:extLst>
                    <a:ext uri="{FF2B5EF4-FFF2-40B4-BE49-F238E27FC236}">
                      <a16:creationId xmlns:a16="http://schemas.microsoft.com/office/drawing/2014/main" id="{C61F0CD3-7875-46CD-A844-0B022BEF2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D83F2F78-08A8-49BE-AF85-1C3DD28602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 name="Line 70">
                  <a:extLst>
                    <a:ext uri="{FF2B5EF4-FFF2-40B4-BE49-F238E27FC236}">
                      <a16:creationId xmlns:a16="http://schemas.microsoft.com/office/drawing/2014/main" id="{93069262-0DE6-4BA7-9773-656AF1E6CFD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53" name="Straight Connector 52">
            <a:extLst>
              <a:ext uri="{FF2B5EF4-FFF2-40B4-BE49-F238E27FC236}">
                <a16:creationId xmlns:a16="http://schemas.microsoft.com/office/drawing/2014/main" id="{22725E2D-27B9-4A2E-B161-230C61B080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607B60-EC3B-E154-894F-77D473857356}"/>
              </a:ext>
            </a:extLst>
          </p:cNvPr>
          <p:cNvSpPr>
            <a:spLocks noGrp="1"/>
          </p:cNvSpPr>
          <p:nvPr>
            <p:ph idx="1"/>
          </p:nvPr>
        </p:nvSpPr>
        <p:spPr>
          <a:xfrm>
            <a:off x="4056600" y="2877018"/>
            <a:ext cx="4078800" cy="2901482"/>
          </a:xfrm>
        </p:spPr>
        <p:txBody>
          <a:bodyPr vert="horz" lIns="91440" tIns="45720" rIns="91440" bIns="45720" rtlCol="0">
            <a:normAutofit/>
          </a:bodyPr>
          <a:lstStyle/>
          <a:p>
            <a:pPr marL="359410" indent="-359410"/>
            <a:r>
              <a:rPr lang="en-US" sz="1900">
                <a:ea typeface="+mn-lt"/>
                <a:cs typeface="+mn-lt"/>
              </a:rPr>
              <a:t>Why do some people:</a:t>
            </a:r>
          </a:p>
          <a:p>
            <a:pPr marL="359410" indent="-359410"/>
            <a:r>
              <a:rPr lang="en-US" sz="1900">
                <a:ea typeface="+mn-lt"/>
                <a:cs typeface="+mn-lt"/>
              </a:rPr>
              <a:t>Quit smoking?</a:t>
            </a:r>
          </a:p>
          <a:p>
            <a:pPr marL="359410" indent="-359410"/>
            <a:r>
              <a:rPr lang="en-US" sz="1900">
                <a:ea typeface="+mn-lt"/>
                <a:cs typeface="+mn-lt"/>
              </a:rPr>
              <a:t>Exercise regularly?</a:t>
            </a:r>
          </a:p>
          <a:p>
            <a:pPr marL="359410" indent="-359410"/>
            <a:r>
              <a:rPr lang="en-US" sz="1900">
                <a:ea typeface="+mn-lt"/>
                <a:cs typeface="+mn-lt"/>
              </a:rPr>
              <a:t>Take medication consistently?</a:t>
            </a:r>
          </a:p>
          <a:p>
            <a:pPr marL="359410" indent="-359410"/>
            <a:r>
              <a:rPr lang="en-US" sz="1900">
                <a:ea typeface="+mn-lt"/>
                <a:cs typeface="+mn-lt"/>
              </a:rPr>
              <a:t>And why do others struggle?</a:t>
            </a:r>
          </a:p>
        </p:txBody>
      </p:sp>
      <p:grpSp>
        <p:nvGrpSpPr>
          <p:cNvPr id="55" name="Group 54">
            <a:extLst>
              <a:ext uri="{FF2B5EF4-FFF2-40B4-BE49-F238E27FC236}">
                <a16:creationId xmlns:a16="http://schemas.microsoft.com/office/drawing/2014/main" id="{55C23123-3C5C-4A8B-AD1C-138D7B73D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56" name="Group 55">
              <a:extLst>
                <a:ext uri="{FF2B5EF4-FFF2-40B4-BE49-F238E27FC236}">
                  <a16:creationId xmlns:a16="http://schemas.microsoft.com/office/drawing/2014/main" id="{ADC1AC98-A945-45DC-A533-43311AB5AF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75" name="Freeform 64">
                <a:extLst>
                  <a:ext uri="{FF2B5EF4-FFF2-40B4-BE49-F238E27FC236}">
                    <a16:creationId xmlns:a16="http://schemas.microsoft.com/office/drawing/2014/main" id="{525BFDD7-7DC7-4933-95CA-274FF3A12B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81">
                <a:extLst>
                  <a:ext uri="{FF2B5EF4-FFF2-40B4-BE49-F238E27FC236}">
                    <a16:creationId xmlns:a16="http://schemas.microsoft.com/office/drawing/2014/main" id="{56EAE20D-E363-445F-AAA9-8923C7A41D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61">
                <a:extLst>
                  <a:ext uri="{FF2B5EF4-FFF2-40B4-BE49-F238E27FC236}">
                    <a16:creationId xmlns:a16="http://schemas.microsoft.com/office/drawing/2014/main" id="{63DF7269-8701-4F88-89A3-EA45D9DF5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8">
                <a:extLst>
                  <a:ext uri="{FF2B5EF4-FFF2-40B4-BE49-F238E27FC236}">
                    <a16:creationId xmlns:a16="http://schemas.microsoft.com/office/drawing/2014/main" id="{2DDEEFE7-743E-40D3-AB86-C074CADC9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4">
                <a:extLst>
                  <a:ext uri="{FF2B5EF4-FFF2-40B4-BE49-F238E27FC236}">
                    <a16:creationId xmlns:a16="http://schemas.microsoft.com/office/drawing/2014/main" id="{6DC0260D-7AA3-4733-B3CB-6389FCCABD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7">
                <a:extLst>
                  <a:ext uri="{FF2B5EF4-FFF2-40B4-BE49-F238E27FC236}">
                    <a16:creationId xmlns:a16="http://schemas.microsoft.com/office/drawing/2014/main" id="{E9487A85-3305-4BD8-A4FB-7939820DE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60">
                <a:extLst>
                  <a:ext uri="{FF2B5EF4-FFF2-40B4-BE49-F238E27FC236}">
                    <a16:creationId xmlns:a16="http://schemas.microsoft.com/office/drawing/2014/main" id="{9A56408A-8D1F-4308-888A-C10250ED40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9">
                <a:extLst>
                  <a:ext uri="{FF2B5EF4-FFF2-40B4-BE49-F238E27FC236}">
                    <a16:creationId xmlns:a16="http://schemas.microsoft.com/office/drawing/2014/main" id="{B8EA7519-3D12-4CBF-9CF9-2DBF5379C4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2">
                <a:extLst>
                  <a:ext uri="{FF2B5EF4-FFF2-40B4-BE49-F238E27FC236}">
                    <a16:creationId xmlns:a16="http://schemas.microsoft.com/office/drawing/2014/main" id="{CBCFA958-AB70-45BC-86FB-95916AC8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4" name="Freeform 65">
                <a:extLst>
                  <a:ext uri="{FF2B5EF4-FFF2-40B4-BE49-F238E27FC236}">
                    <a16:creationId xmlns:a16="http://schemas.microsoft.com/office/drawing/2014/main" id="{EC7CC8AD-3574-4368-9084-30AA269FB7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AAF385D0-C8F4-4D2E-A604-55B0C4A37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2">
                <a:extLst>
                  <a:ext uri="{FF2B5EF4-FFF2-40B4-BE49-F238E27FC236}">
                    <a16:creationId xmlns:a16="http://schemas.microsoft.com/office/drawing/2014/main" id="{5807D27C-D4CF-4DD8-95BF-BE0E82099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5">
                <a:extLst>
                  <a:ext uri="{FF2B5EF4-FFF2-40B4-BE49-F238E27FC236}">
                    <a16:creationId xmlns:a16="http://schemas.microsoft.com/office/drawing/2014/main" id="{AF358179-B76F-48FB-9D1E-25F2B422B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8">
                <a:extLst>
                  <a:ext uri="{FF2B5EF4-FFF2-40B4-BE49-F238E27FC236}">
                    <a16:creationId xmlns:a16="http://schemas.microsoft.com/office/drawing/2014/main" id="{4F860F54-6F02-429D-84F9-216C593FDA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89" name="Group 88">
                <a:extLst>
                  <a:ext uri="{FF2B5EF4-FFF2-40B4-BE49-F238E27FC236}">
                    <a16:creationId xmlns:a16="http://schemas.microsoft.com/office/drawing/2014/main" id="{AF2CD1C6-D2DC-4C27-A7A3-0D6ECCB7B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90" name="Line 63">
                  <a:extLst>
                    <a:ext uri="{FF2B5EF4-FFF2-40B4-BE49-F238E27FC236}">
                      <a16:creationId xmlns:a16="http://schemas.microsoft.com/office/drawing/2014/main" id="{17251CE3-FBBE-4B37-B229-DF726C4AE56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Line 66">
                  <a:extLst>
                    <a:ext uri="{FF2B5EF4-FFF2-40B4-BE49-F238E27FC236}">
                      <a16:creationId xmlns:a16="http://schemas.microsoft.com/office/drawing/2014/main" id="{14522961-6FA8-43A3-894B-20435789E3A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Line 67">
                  <a:extLst>
                    <a:ext uri="{FF2B5EF4-FFF2-40B4-BE49-F238E27FC236}">
                      <a16:creationId xmlns:a16="http://schemas.microsoft.com/office/drawing/2014/main" id="{54230A9C-2E62-416C-A910-A26CB0BB744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Line 80">
                  <a:extLst>
                    <a:ext uri="{FF2B5EF4-FFF2-40B4-BE49-F238E27FC236}">
                      <a16:creationId xmlns:a16="http://schemas.microsoft.com/office/drawing/2014/main" id="{EDC7B8CE-339C-4B31-9A1E-1E6F3F20E51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Line 83">
                  <a:extLst>
                    <a:ext uri="{FF2B5EF4-FFF2-40B4-BE49-F238E27FC236}">
                      <a16:creationId xmlns:a16="http://schemas.microsoft.com/office/drawing/2014/main" id="{D5900B3C-A349-4C11-8871-F0C656F06A2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Line 86">
                  <a:extLst>
                    <a:ext uri="{FF2B5EF4-FFF2-40B4-BE49-F238E27FC236}">
                      <a16:creationId xmlns:a16="http://schemas.microsoft.com/office/drawing/2014/main" id="{B836DF39-5332-440E-BD43-94EF14B9F7A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Line 89">
                  <a:extLst>
                    <a:ext uri="{FF2B5EF4-FFF2-40B4-BE49-F238E27FC236}">
                      <a16:creationId xmlns:a16="http://schemas.microsoft.com/office/drawing/2014/main" id="{25596AFB-7112-451F-A40E-C4D365BC05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57" name="Group 56">
              <a:extLst>
                <a:ext uri="{FF2B5EF4-FFF2-40B4-BE49-F238E27FC236}">
                  <a16:creationId xmlns:a16="http://schemas.microsoft.com/office/drawing/2014/main" id="{467B87DF-BE21-4275-A328-36294B5E87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7" name="Group 66">
                <a:extLst>
                  <a:ext uri="{FF2B5EF4-FFF2-40B4-BE49-F238E27FC236}">
                    <a16:creationId xmlns:a16="http://schemas.microsoft.com/office/drawing/2014/main" id="{5DF7768E-3A7E-48EA-AE6B-544137E017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71" name="Straight Connector 70">
                  <a:extLst>
                    <a:ext uri="{FF2B5EF4-FFF2-40B4-BE49-F238E27FC236}">
                      <a16:creationId xmlns:a16="http://schemas.microsoft.com/office/drawing/2014/main" id="{0C7E39C2-9BBA-4C6E-B352-FADF72FF84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55FF2688-1869-4A97-A594-AD2F8C720A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3" name="Rectangle 30">
                  <a:extLst>
                    <a:ext uri="{FF2B5EF4-FFF2-40B4-BE49-F238E27FC236}">
                      <a16:creationId xmlns:a16="http://schemas.microsoft.com/office/drawing/2014/main" id="{035F350E-CDEC-47D7-B1F6-BB33F7263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30">
                  <a:extLst>
                    <a:ext uri="{FF2B5EF4-FFF2-40B4-BE49-F238E27FC236}">
                      <a16:creationId xmlns:a16="http://schemas.microsoft.com/office/drawing/2014/main" id="{32757671-5219-4448-9D74-96978B78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8" name="Group 67">
                <a:extLst>
                  <a:ext uri="{FF2B5EF4-FFF2-40B4-BE49-F238E27FC236}">
                    <a16:creationId xmlns:a16="http://schemas.microsoft.com/office/drawing/2014/main" id="{A62FFE05-1BB5-478B-ACB7-0201D6E0B86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9" name="Freeform: Shape 68">
                  <a:extLst>
                    <a:ext uri="{FF2B5EF4-FFF2-40B4-BE49-F238E27FC236}">
                      <a16:creationId xmlns:a16="http://schemas.microsoft.com/office/drawing/2014/main" id="{08CF1D90-5BE7-4777-9D00-4B898D6A5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70" name="Freeform: Shape 69">
                  <a:extLst>
                    <a:ext uri="{FF2B5EF4-FFF2-40B4-BE49-F238E27FC236}">
                      <a16:creationId xmlns:a16="http://schemas.microsoft.com/office/drawing/2014/main" id="{D066325E-CB67-49CD-9A41-2CFD6BCC9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58" name="Group 57">
              <a:extLst>
                <a:ext uri="{FF2B5EF4-FFF2-40B4-BE49-F238E27FC236}">
                  <a16:creationId xmlns:a16="http://schemas.microsoft.com/office/drawing/2014/main" id="{7405EB12-3265-4FD8-AE15-B453CFF0849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9" name="Group 58">
                <a:extLst>
                  <a:ext uri="{FF2B5EF4-FFF2-40B4-BE49-F238E27FC236}">
                    <a16:creationId xmlns:a16="http://schemas.microsoft.com/office/drawing/2014/main" id="{BCD1DA60-1F78-4286-AD75-48457E4E42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64" name="Freeform 68">
                  <a:extLst>
                    <a:ext uri="{FF2B5EF4-FFF2-40B4-BE49-F238E27FC236}">
                      <a16:creationId xmlns:a16="http://schemas.microsoft.com/office/drawing/2014/main" id="{F2434CC9-D9BE-4CC5-A618-AC659C5CBD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69">
                  <a:extLst>
                    <a:ext uri="{FF2B5EF4-FFF2-40B4-BE49-F238E27FC236}">
                      <a16:creationId xmlns:a16="http://schemas.microsoft.com/office/drawing/2014/main" id="{B9A88CD6-DA9C-42B2-A37B-5A0E1BED7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6" name="Line 70">
                  <a:extLst>
                    <a:ext uri="{FF2B5EF4-FFF2-40B4-BE49-F238E27FC236}">
                      <a16:creationId xmlns:a16="http://schemas.microsoft.com/office/drawing/2014/main" id="{4A018333-A419-44AE-9CF5-57D5319073C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0" name="Group 59">
                <a:extLst>
                  <a:ext uri="{FF2B5EF4-FFF2-40B4-BE49-F238E27FC236}">
                    <a16:creationId xmlns:a16="http://schemas.microsoft.com/office/drawing/2014/main" id="{4C9BB730-80E2-4F3A-882B-7ED9186ABD9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61" name="Freeform 68">
                  <a:extLst>
                    <a:ext uri="{FF2B5EF4-FFF2-40B4-BE49-F238E27FC236}">
                      <a16:creationId xmlns:a16="http://schemas.microsoft.com/office/drawing/2014/main" id="{D48E4E69-835A-40C7-A548-8947A81DC1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69">
                  <a:extLst>
                    <a:ext uri="{FF2B5EF4-FFF2-40B4-BE49-F238E27FC236}">
                      <a16:creationId xmlns:a16="http://schemas.microsoft.com/office/drawing/2014/main" id="{E4F80DAC-11B8-4A6F-9CAA-8C62C6A2E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3" name="Line 70">
                  <a:extLst>
                    <a:ext uri="{FF2B5EF4-FFF2-40B4-BE49-F238E27FC236}">
                      <a16:creationId xmlns:a16="http://schemas.microsoft.com/office/drawing/2014/main" id="{FF491AF2-6D67-4650-B34C-5BB5F112840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9611557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A68C5-443D-88A6-1BEB-5068BC056649}"/>
              </a:ext>
            </a:extLst>
          </p:cNvPr>
          <p:cNvSpPr>
            <a:spLocks noGrp="1"/>
          </p:cNvSpPr>
          <p:nvPr>
            <p:ph type="title"/>
          </p:nvPr>
        </p:nvSpPr>
        <p:spPr>
          <a:xfrm>
            <a:off x="1388542" y="455362"/>
            <a:ext cx="3183457" cy="3392972"/>
          </a:xfrm>
        </p:spPr>
        <p:txBody>
          <a:bodyPr>
            <a:normAutofit/>
          </a:bodyPr>
          <a:lstStyle/>
          <a:p>
            <a:r>
              <a:rPr lang="en-US"/>
              <a:t>Maslow (1967)</a:t>
            </a:r>
          </a:p>
        </p:txBody>
      </p:sp>
      <p:graphicFrame>
        <p:nvGraphicFramePr>
          <p:cNvPr id="5" name="Content Placeholder 2">
            <a:extLst>
              <a:ext uri="{FF2B5EF4-FFF2-40B4-BE49-F238E27FC236}">
                <a16:creationId xmlns:a16="http://schemas.microsoft.com/office/drawing/2014/main" id="{7CD7C2A8-20B3-DA49-01A1-5F61067F6B7E}"/>
              </a:ext>
            </a:extLst>
          </p:cNvPr>
          <p:cNvGraphicFramePr>
            <a:graphicFrameLocks noGrp="1"/>
          </p:cNvGraphicFramePr>
          <p:nvPr>
            <p:ph idx="1"/>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68068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ACD26-3BFF-BF1F-674E-183092F68E96}"/>
              </a:ext>
            </a:extLst>
          </p:cNvPr>
          <p:cNvSpPr>
            <a:spLocks noGrp="1"/>
          </p:cNvSpPr>
          <p:nvPr>
            <p:ph type="title"/>
          </p:nvPr>
        </p:nvSpPr>
        <p:spPr>
          <a:xfrm>
            <a:off x="1587710" y="455362"/>
            <a:ext cx="4018219" cy="1550419"/>
          </a:xfrm>
        </p:spPr>
        <p:txBody>
          <a:bodyPr>
            <a:normAutofit/>
          </a:bodyPr>
          <a:lstStyle/>
          <a:p>
            <a:r>
              <a:rPr lang="en-US"/>
              <a:t>Maslow's Hierarchy</a:t>
            </a:r>
          </a:p>
        </p:txBody>
      </p:sp>
      <p:sp>
        <p:nvSpPr>
          <p:cNvPr id="8" name="Content Placeholder 7">
            <a:extLst>
              <a:ext uri="{FF2B5EF4-FFF2-40B4-BE49-F238E27FC236}">
                <a16:creationId xmlns:a16="http://schemas.microsoft.com/office/drawing/2014/main" id="{670E0D9C-7C9B-870D-5915-5FF6690BF69A}"/>
              </a:ext>
            </a:extLst>
          </p:cNvPr>
          <p:cNvSpPr>
            <a:spLocks noGrp="1"/>
          </p:cNvSpPr>
          <p:nvPr>
            <p:ph idx="1"/>
          </p:nvPr>
        </p:nvSpPr>
        <p:spPr>
          <a:xfrm>
            <a:off x="1587710" y="2160016"/>
            <a:ext cx="4018219" cy="3926152"/>
          </a:xfrm>
        </p:spPr>
        <p:txBody>
          <a:bodyPr>
            <a:normAutofit/>
          </a:bodyPr>
          <a:lstStyle/>
          <a:p>
            <a:endParaRPr lang="en-US"/>
          </a:p>
        </p:txBody>
      </p:sp>
      <p:pic>
        <p:nvPicPr>
          <p:cNvPr id="4" name="Picture 4" descr="Diagram&#10;&#10;Description automatically generated">
            <a:extLst>
              <a:ext uri="{FF2B5EF4-FFF2-40B4-BE49-F238E27FC236}">
                <a16:creationId xmlns:a16="http://schemas.microsoft.com/office/drawing/2014/main" id="{63927D57-9046-A7EA-7829-B51E6A47DDC2}"/>
              </a:ext>
            </a:extLst>
          </p:cNvPr>
          <p:cNvPicPr>
            <a:picLocks noChangeAspect="1"/>
          </p:cNvPicPr>
          <p:nvPr/>
        </p:nvPicPr>
        <p:blipFill rotWithShape="1">
          <a:blip r:embed="rId2"/>
          <a:srcRect l="1614" r="810" b="-2"/>
          <a:stretch/>
        </p:blipFill>
        <p:spPr>
          <a:xfrm>
            <a:off x="6038059" y="565150"/>
            <a:ext cx="5588782" cy="5727699"/>
          </a:xfrm>
          <a:prstGeom prst="rect">
            <a:avLst/>
          </a:prstGeom>
        </p:spPr>
      </p:pic>
    </p:spTree>
    <p:extLst>
      <p:ext uri="{BB962C8B-B14F-4D97-AF65-F5344CB8AC3E}">
        <p14:creationId xmlns:p14="http://schemas.microsoft.com/office/powerpoint/2010/main" val="8847105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F9FBF-A370-A935-C4E0-C4CDD4D6DFE8}"/>
              </a:ext>
            </a:extLst>
          </p:cNvPr>
          <p:cNvSpPr>
            <a:spLocks noGrp="1"/>
          </p:cNvSpPr>
          <p:nvPr>
            <p:ph type="title"/>
          </p:nvPr>
        </p:nvSpPr>
        <p:spPr>
          <a:xfrm>
            <a:off x="4647362" y="455362"/>
            <a:ext cx="6427037" cy="1550419"/>
          </a:xfrm>
        </p:spPr>
        <p:txBody>
          <a:bodyPr>
            <a:normAutofit/>
          </a:bodyPr>
          <a:lstStyle/>
          <a:p>
            <a:r>
              <a:rPr lang="en-US"/>
              <a:t>Maslow's Hierarchy</a:t>
            </a:r>
          </a:p>
        </p:txBody>
      </p:sp>
      <p:graphicFrame>
        <p:nvGraphicFramePr>
          <p:cNvPr id="5" name="Content Placeholder 2">
            <a:extLst>
              <a:ext uri="{FF2B5EF4-FFF2-40B4-BE49-F238E27FC236}">
                <a16:creationId xmlns:a16="http://schemas.microsoft.com/office/drawing/2014/main" id="{2ECDEA5F-94B6-0374-4259-B2821DD7E6EA}"/>
              </a:ext>
            </a:extLst>
          </p:cNvPr>
          <p:cNvGraphicFramePr>
            <a:graphicFrameLocks noGrp="1"/>
          </p:cNvGraphicFramePr>
          <p:nvPr>
            <p:ph idx="1"/>
          </p:nvPr>
        </p:nvGraphicFramePr>
        <p:xfrm>
          <a:off x="4647362" y="2160588"/>
          <a:ext cx="6427038" cy="37970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46655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108DF-3467-DC46-3B72-595601D98DE5}"/>
              </a:ext>
            </a:extLst>
          </p:cNvPr>
          <p:cNvSpPr>
            <a:spLocks noGrp="1"/>
          </p:cNvSpPr>
          <p:nvPr>
            <p:ph type="title"/>
          </p:nvPr>
        </p:nvSpPr>
        <p:spPr/>
        <p:txBody>
          <a:bodyPr/>
          <a:lstStyle/>
          <a:p>
            <a:r>
              <a:rPr lang="en-US"/>
              <a:t>Maslow's Hierarchy (1954, 1970)</a:t>
            </a:r>
          </a:p>
        </p:txBody>
      </p:sp>
      <p:sp>
        <p:nvSpPr>
          <p:cNvPr id="3" name="Content Placeholder 2">
            <a:extLst>
              <a:ext uri="{FF2B5EF4-FFF2-40B4-BE49-F238E27FC236}">
                <a16:creationId xmlns:a16="http://schemas.microsoft.com/office/drawing/2014/main" id="{517249B3-61B9-8643-4D1E-B53BB36029B7}"/>
              </a:ext>
            </a:extLst>
          </p:cNvPr>
          <p:cNvSpPr>
            <a:spLocks noGrp="1"/>
          </p:cNvSpPr>
          <p:nvPr>
            <p:ph idx="1"/>
          </p:nvPr>
        </p:nvSpPr>
        <p:spPr/>
        <p:txBody>
          <a:bodyPr vert="horz" lIns="91440" tIns="45720" rIns="91440" bIns="45720" rtlCol="0" anchor="t">
            <a:normAutofit/>
          </a:bodyPr>
          <a:lstStyle/>
          <a:p>
            <a:r>
              <a:rPr lang="en-US">
                <a:ea typeface="+mn-lt"/>
                <a:cs typeface="+mn-lt"/>
              </a:rPr>
              <a:t>Self-actualized people are accepting of others’ as well as their own flaws, often with humor and tolerance. Not only do self-actualized people fully accept others, they are also true to themselves rather than pretending in order to impress others (</a:t>
            </a:r>
            <a:r>
              <a:rPr lang="en-US" err="1">
                <a:ea typeface="+mn-lt"/>
                <a:cs typeface="+mn-lt"/>
              </a:rPr>
              <a:t>Talevich</a:t>
            </a:r>
            <a:r>
              <a:rPr lang="en-US">
                <a:ea typeface="+mn-lt"/>
                <a:cs typeface="+mn-lt"/>
              </a:rPr>
              <a:t> et al., 2017).</a:t>
            </a:r>
            <a:endParaRPr lang="en-US"/>
          </a:p>
          <a:p>
            <a:r>
              <a:rPr lang="en-US">
                <a:ea typeface="+mn-lt"/>
                <a:cs typeface="+mn-lt"/>
              </a:rPr>
              <a:t>Self-actualized people also tend to be independent and resourceful: they are less likely to rely upon external authorities to direct their lives (Martela and Pessi, 2018).</a:t>
            </a:r>
            <a:endParaRPr lang="en-US"/>
          </a:p>
          <a:p>
            <a:r>
              <a:rPr lang="en-US">
                <a:ea typeface="+mn-lt"/>
                <a:cs typeface="+mn-lt"/>
              </a:rPr>
              <a:t>Can cultivate deep and loving relationships with others.</a:t>
            </a:r>
            <a:endParaRPr lang="en-US"/>
          </a:p>
          <a:p>
            <a:endParaRPr lang="en-US"/>
          </a:p>
        </p:txBody>
      </p:sp>
    </p:spTree>
    <p:extLst>
      <p:ext uri="{BB962C8B-B14F-4D97-AF65-F5344CB8AC3E}">
        <p14:creationId xmlns:p14="http://schemas.microsoft.com/office/powerpoint/2010/main" val="22267379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F3461-40B7-19C8-331A-700816A763F2}"/>
              </a:ext>
            </a:extLst>
          </p:cNvPr>
          <p:cNvSpPr>
            <a:spLocks noGrp="1"/>
          </p:cNvSpPr>
          <p:nvPr>
            <p:ph type="title"/>
          </p:nvPr>
        </p:nvSpPr>
        <p:spPr/>
        <p:txBody>
          <a:bodyPr/>
          <a:lstStyle/>
          <a:p>
            <a:r>
              <a:rPr lang="en-US"/>
              <a:t>Maslow's Hierarchy (1954, 1970)</a:t>
            </a:r>
          </a:p>
        </p:txBody>
      </p:sp>
      <p:sp>
        <p:nvSpPr>
          <p:cNvPr id="3" name="Content Placeholder 2">
            <a:extLst>
              <a:ext uri="{FF2B5EF4-FFF2-40B4-BE49-F238E27FC236}">
                <a16:creationId xmlns:a16="http://schemas.microsoft.com/office/drawing/2014/main" id="{2C8973A3-498F-CF50-C75B-AC56B2A35CB7}"/>
              </a:ext>
            </a:extLst>
          </p:cNvPr>
          <p:cNvSpPr>
            <a:spLocks noGrp="1"/>
          </p:cNvSpPr>
          <p:nvPr>
            <p:ph idx="1"/>
          </p:nvPr>
        </p:nvSpPr>
        <p:spPr/>
        <p:txBody>
          <a:bodyPr vert="horz" lIns="91440" tIns="45720" rIns="91440" bIns="45720" rtlCol="0" anchor="t">
            <a:normAutofit/>
          </a:bodyPr>
          <a:lstStyle/>
          <a:p>
            <a:r>
              <a:rPr lang="en-US">
                <a:ea typeface="+mn-lt"/>
                <a:cs typeface="+mn-lt"/>
              </a:rPr>
              <a:t>Tendency to exude gratitude and maintain a deep appreciation even for the commonplace blessings in life. </a:t>
            </a:r>
            <a:endParaRPr lang="en-US"/>
          </a:p>
          <a:p>
            <a:r>
              <a:rPr lang="en-US">
                <a:ea typeface="+mn-lt"/>
                <a:cs typeface="+mn-lt"/>
              </a:rPr>
              <a:t>Can often discern between the superficial and the real when judging situations. </a:t>
            </a:r>
            <a:endParaRPr lang="en-US"/>
          </a:p>
          <a:p>
            <a:r>
              <a:rPr lang="en-US">
                <a:ea typeface="+mn-lt"/>
                <a:cs typeface="+mn-lt"/>
              </a:rPr>
              <a:t>Seldom depend upon their environment or culture to form their opinions. </a:t>
            </a:r>
            <a:endParaRPr lang="en-US"/>
          </a:p>
          <a:p>
            <a:r>
              <a:rPr lang="en-US">
                <a:ea typeface="+mn-lt"/>
                <a:cs typeface="+mn-lt"/>
              </a:rPr>
              <a:t>Tendency to view life as a mission which calls them to a purpose beyond themselves.</a:t>
            </a:r>
            <a:endParaRPr lang="en-US"/>
          </a:p>
        </p:txBody>
      </p:sp>
    </p:spTree>
    <p:extLst>
      <p:ext uri="{BB962C8B-B14F-4D97-AF65-F5344CB8AC3E}">
        <p14:creationId xmlns:p14="http://schemas.microsoft.com/office/powerpoint/2010/main" val="1533521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0AABD-A888-C629-FA0E-C54CE751F459}"/>
              </a:ext>
            </a:extLst>
          </p:cNvPr>
          <p:cNvSpPr>
            <a:spLocks noGrp="1"/>
          </p:cNvSpPr>
          <p:nvPr>
            <p:ph type="title"/>
          </p:nvPr>
        </p:nvSpPr>
        <p:spPr/>
        <p:txBody>
          <a:bodyPr/>
          <a:lstStyle/>
          <a:p>
            <a:r>
              <a:rPr lang="en-US"/>
              <a:t>Maslow's Hierarchy</a:t>
            </a:r>
          </a:p>
        </p:txBody>
      </p:sp>
      <p:sp>
        <p:nvSpPr>
          <p:cNvPr id="3" name="Content Placeholder 2">
            <a:extLst>
              <a:ext uri="{FF2B5EF4-FFF2-40B4-BE49-F238E27FC236}">
                <a16:creationId xmlns:a16="http://schemas.microsoft.com/office/drawing/2014/main" id="{9B468FC3-004D-59A8-CDD3-97980B322191}"/>
              </a:ext>
            </a:extLst>
          </p:cNvPr>
          <p:cNvSpPr>
            <a:spLocks noGrp="1"/>
          </p:cNvSpPr>
          <p:nvPr>
            <p:ph idx="1"/>
          </p:nvPr>
        </p:nvSpPr>
        <p:spPr/>
        <p:txBody>
          <a:bodyPr vert="horz" lIns="91440" tIns="45720" rIns="91440" bIns="45720" rtlCol="0" anchor="t">
            <a:normAutofit/>
          </a:bodyPr>
          <a:lstStyle/>
          <a:p>
            <a:pPr marL="359410" indent="-359410"/>
            <a:r>
              <a:rPr lang="en-US">
                <a:latin typeface="Avenir Next LT Pro"/>
                <a:cs typeface="Segoe UI"/>
              </a:rPr>
              <a:t>Can people focus on health behaviour change if their basic needs are unmet?</a:t>
            </a:r>
            <a:endParaRPr lang="en-US" dirty="0">
              <a:solidFill>
                <a:srgbClr val="000000">
                  <a:alpha val="60000"/>
                </a:srgbClr>
              </a:solidFill>
              <a:latin typeface="Avenir Next LT Pro"/>
            </a:endParaRPr>
          </a:p>
          <a:p>
            <a:pPr marL="359410" indent="-359410"/>
            <a:r>
              <a:rPr lang="en-US">
                <a:solidFill>
                  <a:srgbClr val="000000">
                    <a:alpha val="60000"/>
                  </a:srgbClr>
                </a:solidFill>
                <a:ea typeface="+mn-lt"/>
                <a:cs typeface="+mn-lt"/>
              </a:rPr>
              <a:t>Mark has Type 2 diabetes and frequently misses appointments. Recently he lost his job and is experiencing financial hardship.</a:t>
            </a:r>
            <a:endParaRPr lang="en-US" dirty="0">
              <a:solidFill>
                <a:srgbClr val="000000">
                  <a:alpha val="60000"/>
                </a:srgbClr>
              </a:solidFill>
              <a:cs typeface="Segoe UI"/>
            </a:endParaRPr>
          </a:p>
          <a:p>
            <a:pPr marL="359410" indent="-359410"/>
            <a:r>
              <a:rPr lang="en-US">
                <a:solidFill>
                  <a:srgbClr val="000000">
                    <a:alpha val="60000"/>
                  </a:srgbClr>
                </a:solidFill>
                <a:ea typeface="+mn-lt"/>
                <a:cs typeface="+mn-lt"/>
              </a:rPr>
              <a:t>What unmet needs may exist?</a:t>
            </a:r>
            <a:endParaRPr lang="en-US" dirty="0">
              <a:solidFill>
                <a:srgbClr val="000000">
                  <a:alpha val="60000"/>
                </a:srgbClr>
              </a:solidFill>
            </a:endParaRPr>
          </a:p>
          <a:p>
            <a:pPr marL="359410" indent="-359410"/>
            <a:r>
              <a:rPr lang="en-US" dirty="0">
                <a:solidFill>
                  <a:srgbClr val="000000">
                    <a:alpha val="60000"/>
                  </a:srgbClr>
                </a:solidFill>
                <a:ea typeface="+mn-lt"/>
                <a:cs typeface="+mn-lt"/>
              </a:rPr>
              <a:t>How could this affect motivation?</a:t>
            </a:r>
            <a:endParaRPr lang="en-US" dirty="0"/>
          </a:p>
          <a:p>
            <a:pPr marL="359410" indent="-359410"/>
            <a:endParaRPr lang="en-US" dirty="0">
              <a:solidFill>
                <a:srgbClr val="000000">
                  <a:alpha val="60000"/>
                </a:srgbClr>
              </a:solidFill>
            </a:endParaRPr>
          </a:p>
        </p:txBody>
      </p:sp>
    </p:spTree>
    <p:extLst>
      <p:ext uri="{BB962C8B-B14F-4D97-AF65-F5344CB8AC3E}">
        <p14:creationId xmlns:p14="http://schemas.microsoft.com/office/powerpoint/2010/main" val="4876715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4F0BC414-D0AE-1503-2C86-02468D1D38D0}"/>
              </a:ext>
            </a:extLst>
          </p:cNvPr>
          <p:cNvPicPr>
            <a:picLocks noChangeAspect="1"/>
          </p:cNvPicPr>
          <p:nvPr/>
        </p:nvPicPr>
        <p:blipFill rotWithShape="1">
          <a:blip r:embed="rId2">
            <a:alphaModFix amt="60000"/>
          </a:blip>
          <a:srcRect l="29903" r="5179" b="-5"/>
          <a:stretch/>
        </p:blipFill>
        <p:spPr>
          <a:xfrm>
            <a:off x="20" y="10"/>
            <a:ext cx="12188921" cy="6857990"/>
          </a:xfrm>
          <a:prstGeom prst="rect">
            <a:avLst/>
          </a:prstGeom>
        </p:spPr>
      </p:pic>
      <p:sp>
        <p:nvSpPr>
          <p:cNvPr id="2" name="Title 1">
            <a:extLst>
              <a:ext uri="{FF2B5EF4-FFF2-40B4-BE49-F238E27FC236}">
                <a16:creationId xmlns:a16="http://schemas.microsoft.com/office/drawing/2014/main" id="{EF3EAB7E-D5AD-BED8-7E56-13C3869866C0}"/>
              </a:ext>
            </a:extLst>
          </p:cNvPr>
          <p:cNvSpPr>
            <a:spLocks noGrp="1"/>
          </p:cNvSpPr>
          <p:nvPr>
            <p:ph type="title"/>
          </p:nvPr>
        </p:nvSpPr>
        <p:spPr>
          <a:xfrm>
            <a:off x="3164583" y="686020"/>
            <a:ext cx="5859787" cy="2742980"/>
          </a:xfrm>
        </p:spPr>
        <p:txBody>
          <a:bodyPr vert="horz" lIns="91440" tIns="45720" rIns="91440" bIns="45720" rtlCol="0" anchor="b">
            <a:normAutofit/>
          </a:bodyPr>
          <a:lstStyle/>
          <a:p>
            <a:pPr algn="ctr"/>
            <a:r>
              <a:rPr lang="en-US" sz="5400">
                <a:solidFill>
                  <a:srgbClr val="FFFFFF"/>
                </a:solidFill>
              </a:rPr>
              <a:t>Stress</a:t>
            </a:r>
          </a:p>
        </p:txBody>
      </p:sp>
      <p:sp>
        <p:nvSpPr>
          <p:cNvPr id="3" name="Content Placeholder 2">
            <a:extLst>
              <a:ext uri="{FF2B5EF4-FFF2-40B4-BE49-F238E27FC236}">
                <a16:creationId xmlns:a16="http://schemas.microsoft.com/office/drawing/2014/main" id="{64D76A6D-DC5C-B5FB-E955-7755B13C7233}"/>
              </a:ext>
            </a:extLst>
          </p:cNvPr>
          <p:cNvSpPr>
            <a:spLocks noGrp="1"/>
          </p:cNvSpPr>
          <p:nvPr>
            <p:ph idx="1"/>
          </p:nvPr>
        </p:nvSpPr>
        <p:spPr>
          <a:xfrm>
            <a:off x="3164583" y="3602038"/>
            <a:ext cx="5859787" cy="2569942"/>
          </a:xfrm>
        </p:spPr>
        <p:txBody>
          <a:bodyPr vert="horz" lIns="91440" tIns="45720" rIns="91440" bIns="45720" rtlCol="0">
            <a:normAutofit/>
          </a:bodyPr>
          <a:lstStyle/>
          <a:p>
            <a:pPr marL="0" indent="0" algn="ctr">
              <a:buNone/>
            </a:pPr>
            <a:r>
              <a:rPr lang="en-US" sz="2400">
                <a:solidFill>
                  <a:srgbClr val="FFFFFF"/>
                </a:solidFill>
              </a:rPr>
              <a:t>What is stress?</a:t>
            </a:r>
          </a:p>
        </p:txBody>
      </p:sp>
    </p:spTree>
    <p:extLst>
      <p:ext uri="{BB962C8B-B14F-4D97-AF65-F5344CB8AC3E}">
        <p14:creationId xmlns:p14="http://schemas.microsoft.com/office/powerpoint/2010/main" val="42136311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FAF3C-A4B7-BA82-0303-9491EE701DF4}"/>
              </a:ext>
            </a:extLst>
          </p:cNvPr>
          <p:cNvSpPr>
            <a:spLocks noGrp="1"/>
          </p:cNvSpPr>
          <p:nvPr>
            <p:ph type="title"/>
          </p:nvPr>
        </p:nvSpPr>
        <p:spPr>
          <a:xfrm>
            <a:off x="457200" y="668049"/>
            <a:ext cx="9484191" cy="1325563"/>
          </a:xfrm>
        </p:spPr>
        <p:txBody>
          <a:bodyPr>
            <a:normAutofit/>
          </a:bodyPr>
          <a:lstStyle/>
          <a:p>
            <a:r>
              <a:rPr lang="en-GB"/>
              <a:t>Stress</a:t>
            </a:r>
          </a:p>
        </p:txBody>
      </p:sp>
      <p:graphicFrame>
        <p:nvGraphicFramePr>
          <p:cNvPr id="5" name="Content Placeholder 2">
            <a:extLst>
              <a:ext uri="{FF2B5EF4-FFF2-40B4-BE49-F238E27FC236}">
                <a16:creationId xmlns:a16="http://schemas.microsoft.com/office/drawing/2014/main" id="{22FE5A41-68F3-A565-F1E9-B7A15A42692A}"/>
              </a:ext>
            </a:extLst>
          </p:cNvPr>
          <p:cNvGraphicFramePr>
            <a:graphicFrameLocks noGrp="1"/>
          </p:cNvGraphicFramePr>
          <p:nvPr>
            <p:ph idx="1"/>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23582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AB3F5-E3EB-762C-97D9-6CCD4D6CD55C}"/>
              </a:ext>
            </a:extLst>
          </p:cNvPr>
          <p:cNvSpPr>
            <a:spLocks noGrp="1"/>
          </p:cNvSpPr>
          <p:nvPr>
            <p:ph type="title"/>
          </p:nvPr>
        </p:nvSpPr>
        <p:spPr>
          <a:xfrm>
            <a:off x="4868987" y="395288"/>
            <a:ext cx="6317998" cy="1120439"/>
          </a:xfrm>
        </p:spPr>
        <p:txBody>
          <a:bodyPr wrap="square" anchor="b">
            <a:normAutofit/>
          </a:bodyPr>
          <a:lstStyle/>
          <a:p>
            <a:pPr algn="ctr"/>
            <a:r>
              <a:rPr lang="en-US"/>
              <a:t>Causes of Stress</a:t>
            </a:r>
          </a:p>
        </p:txBody>
      </p:sp>
      <p:pic>
        <p:nvPicPr>
          <p:cNvPr id="5" name="Picture 4" descr="A digital balance scale using circles">
            <a:extLst>
              <a:ext uri="{FF2B5EF4-FFF2-40B4-BE49-F238E27FC236}">
                <a16:creationId xmlns:a16="http://schemas.microsoft.com/office/drawing/2014/main" id="{DC120ACE-E12F-A73E-7491-4791A11D0A26}"/>
              </a:ext>
            </a:extLst>
          </p:cNvPr>
          <p:cNvPicPr>
            <a:picLocks noChangeAspect="1"/>
          </p:cNvPicPr>
          <p:nvPr/>
        </p:nvPicPr>
        <p:blipFill>
          <a:blip r:embed="rId2"/>
          <a:srcRect l="31840" r="34104" b="8"/>
          <a:stretch>
            <a:fillRect/>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D25D1F-8F72-EF02-37A1-CFB2A7512133}"/>
              </a:ext>
            </a:extLst>
          </p:cNvPr>
          <p:cNvSpPr>
            <a:spLocks noGrp="1"/>
          </p:cNvSpPr>
          <p:nvPr>
            <p:ph idx="1"/>
          </p:nvPr>
        </p:nvSpPr>
        <p:spPr>
          <a:xfrm>
            <a:off x="4868986" y="2413468"/>
            <a:ext cx="6318000" cy="3365032"/>
          </a:xfrm>
        </p:spPr>
        <p:txBody>
          <a:bodyPr vert="horz" lIns="91440" tIns="45720" rIns="91440" bIns="45720" rtlCol="0">
            <a:normAutofit/>
          </a:bodyPr>
          <a:lstStyle/>
          <a:p>
            <a:pPr marL="359410" indent="-359410">
              <a:lnSpc>
                <a:spcPct val="140000"/>
              </a:lnSpc>
            </a:pPr>
            <a:r>
              <a:rPr lang="en-US">
                <a:ea typeface="+mn-lt"/>
                <a:cs typeface="+mn-lt"/>
              </a:rPr>
              <a:t>Illness</a:t>
            </a:r>
            <a:endParaRPr lang="en-US"/>
          </a:p>
          <a:p>
            <a:pPr marL="359410" indent="-359410">
              <a:lnSpc>
                <a:spcPct val="140000"/>
              </a:lnSpc>
            </a:pPr>
            <a:r>
              <a:rPr lang="en-US">
                <a:ea typeface="+mn-lt"/>
                <a:cs typeface="+mn-lt"/>
              </a:rPr>
              <a:t>Financial concerns</a:t>
            </a:r>
            <a:endParaRPr lang="en-US"/>
          </a:p>
          <a:p>
            <a:pPr marL="359410" indent="-359410">
              <a:lnSpc>
                <a:spcPct val="140000"/>
              </a:lnSpc>
            </a:pPr>
            <a:r>
              <a:rPr lang="en-US">
                <a:ea typeface="+mn-lt"/>
                <a:cs typeface="+mn-lt"/>
              </a:rPr>
              <a:t>Bereavement</a:t>
            </a:r>
            <a:endParaRPr lang="en-US"/>
          </a:p>
          <a:p>
            <a:pPr marL="359410" indent="-359410">
              <a:lnSpc>
                <a:spcPct val="140000"/>
              </a:lnSpc>
            </a:pPr>
            <a:r>
              <a:rPr lang="en-US">
                <a:ea typeface="+mn-lt"/>
                <a:cs typeface="+mn-lt"/>
              </a:rPr>
              <a:t>Caring responsibilities</a:t>
            </a:r>
            <a:endParaRPr lang="en-US"/>
          </a:p>
          <a:p>
            <a:pPr marL="359410" indent="-359410">
              <a:lnSpc>
                <a:spcPct val="140000"/>
              </a:lnSpc>
            </a:pPr>
            <a:r>
              <a:rPr lang="en-US">
                <a:ea typeface="+mn-lt"/>
                <a:cs typeface="+mn-lt"/>
              </a:rPr>
              <a:t>Relationship difficulties</a:t>
            </a:r>
            <a:endParaRPr lang="en-US"/>
          </a:p>
          <a:p>
            <a:pPr marL="359410" indent="-359410">
              <a:lnSpc>
                <a:spcPct val="140000"/>
              </a:lnSpc>
            </a:pPr>
            <a:r>
              <a:rPr lang="en-US">
                <a:ea typeface="+mn-lt"/>
                <a:cs typeface="+mn-lt"/>
              </a:rPr>
              <a:t>Workplace pressures</a:t>
            </a:r>
            <a:endParaRPr lang="en-US"/>
          </a:p>
        </p:txBody>
      </p:sp>
    </p:spTree>
    <p:extLst>
      <p:ext uri="{BB962C8B-B14F-4D97-AF65-F5344CB8AC3E}">
        <p14:creationId xmlns:p14="http://schemas.microsoft.com/office/powerpoint/2010/main" val="463492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D0E1E-F30C-BEA3-AAAE-EDB2CB5D17BB}"/>
              </a:ext>
            </a:extLst>
          </p:cNvPr>
          <p:cNvSpPr>
            <a:spLocks noGrp="1"/>
          </p:cNvSpPr>
          <p:nvPr>
            <p:ph type="title"/>
          </p:nvPr>
        </p:nvSpPr>
        <p:spPr>
          <a:xfrm>
            <a:off x="457200" y="668049"/>
            <a:ext cx="11187316" cy="1325563"/>
          </a:xfrm>
        </p:spPr>
        <p:txBody>
          <a:bodyPr>
            <a:normAutofit/>
          </a:bodyPr>
          <a:lstStyle/>
          <a:p>
            <a:r>
              <a:rPr lang="en-GB"/>
              <a:t>Hans Selye's GAS model</a:t>
            </a:r>
          </a:p>
        </p:txBody>
      </p:sp>
      <p:graphicFrame>
        <p:nvGraphicFramePr>
          <p:cNvPr id="5" name="Content Placeholder 2">
            <a:extLst>
              <a:ext uri="{FF2B5EF4-FFF2-40B4-BE49-F238E27FC236}">
                <a16:creationId xmlns:a16="http://schemas.microsoft.com/office/drawing/2014/main" id="{4E337CD8-9B80-9932-B991-41239C2AD246}"/>
              </a:ext>
            </a:extLst>
          </p:cNvPr>
          <p:cNvGraphicFramePr>
            <a:graphicFrameLocks noGrp="1"/>
          </p:cNvGraphicFramePr>
          <p:nvPr>
            <p:ph idx="1"/>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31525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E3E19-70BA-7ABA-83EE-F382F97EEB31}"/>
              </a:ext>
            </a:extLst>
          </p:cNvPr>
          <p:cNvSpPr>
            <a:spLocks noGrp="1"/>
          </p:cNvSpPr>
          <p:nvPr>
            <p:ph type="title"/>
          </p:nvPr>
        </p:nvSpPr>
        <p:spPr/>
        <p:txBody>
          <a:bodyPr/>
          <a:lstStyle/>
          <a:p>
            <a:r>
              <a:rPr lang="en-GB"/>
              <a:t>GAS Model</a:t>
            </a:r>
          </a:p>
        </p:txBody>
      </p:sp>
      <p:pic>
        <p:nvPicPr>
          <p:cNvPr id="4" name="Content Placeholder 3" descr="General Adaptation Syndrome: Your Body's Response to Stress">
            <a:extLst>
              <a:ext uri="{FF2B5EF4-FFF2-40B4-BE49-F238E27FC236}">
                <a16:creationId xmlns:a16="http://schemas.microsoft.com/office/drawing/2014/main" id="{50CCF3C9-A75B-CBB1-DA36-1955F0B46D56}"/>
              </a:ext>
            </a:extLst>
          </p:cNvPr>
          <p:cNvPicPr>
            <a:picLocks noGrp="1" noChangeAspect="1"/>
          </p:cNvPicPr>
          <p:nvPr>
            <p:ph idx="1"/>
          </p:nvPr>
        </p:nvPicPr>
        <p:blipFill>
          <a:blip r:embed="rId2"/>
          <a:stretch>
            <a:fillRect/>
          </a:stretch>
        </p:blipFill>
        <p:spPr>
          <a:xfrm>
            <a:off x="1457" y="1589"/>
            <a:ext cx="12194906" cy="6852707"/>
          </a:xfrm>
        </p:spPr>
      </p:pic>
    </p:spTree>
    <p:extLst>
      <p:ext uri="{BB962C8B-B14F-4D97-AF65-F5344CB8AC3E}">
        <p14:creationId xmlns:p14="http://schemas.microsoft.com/office/powerpoint/2010/main" val="19299119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A6596-0C16-46CA-BF45-2A040A6C9AEC}"/>
              </a:ext>
            </a:extLst>
          </p:cNvPr>
          <p:cNvSpPr>
            <a:spLocks noGrp="1"/>
          </p:cNvSpPr>
          <p:nvPr>
            <p:ph type="title"/>
          </p:nvPr>
        </p:nvSpPr>
        <p:spPr>
          <a:xfrm>
            <a:off x="777240" y="493988"/>
            <a:ext cx="3948953" cy="5817056"/>
          </a:xfrm>
        </p:spPr>
        <p:txBody>
          <a:bodyPr anchor="ctr">
            <a:normAutofit/>
          </a:bodyPr>
          <a:lstStyle/>
          <a:p>
            <a:r>
              <a:rPr lang="en-US" sz="4400"/>
              <a:t>Short Term Effects of Stress</a:t>
            </a:r>
          </a:p>
        </p:txBody>
      </p:sp>
      <p:graphicFrame>
        <p:nvGraphicFramePr>
          <p:cNvPr id="5" name="Content Placeholder 2">
            <a:extLst>
              <a:ext uri="{FF2B5EF4-FFF2-40B4-BE49-F238E27FC236}">
                <a16:creationId xmlns:a16="http://schemas.microsoft.com/office/drawing/2014/main" id="{93574095-8FC0-947D-3D5A-8A9BB641036E}"/>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4805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BE8168C2-41E7-402C-A16A-2C3A09D768A5}"/>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DC72771A-C982-44EE-8F7F-8F1A5789E493}"/>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7C218419-0062-4F22-8198-3832D4DDABC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4EF3499-40FB-4DF1-9244-C78FC9F457E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A375CB9C-7C5D-4F7A-BADD-30702E12F91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1A44CDA8-38F8-412A-A6CB-143491E299C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0EB768AB-3C59-4B00-94F6-2F1081B4D9A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53994DCD-3246-4F71-AABB-0735A186C06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06D54D3B-748A-4A6F-90A0-D7B743A55C73}"/>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784826EB-44D5-46ED-A8BA-62F8CA15BDEB}"/>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D3FC0DD5-D9BA-4C9A-9E8E-3CEF78D5BB01}"/>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F0174E5E-B456-4664-952D-530ECDC6680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9665-EADA-5B0B-E8FE-F032F0381188}"/>
              </a:ext>
            </a:extLst>
          </p:cNvPr>
          <p:cNvSpPr>
            <a:spLocks noGrp="1"/>
          </p:cNvSpPr>
          <p:nvPr>
            <p:ph type="title"/>
          </p:nvPr>
        </p:nvSpPr>
        <p:spPr>
          <a:xfrm>
            <a:off x="777240" y="493988"/>
            <a:ext cx="3948953" cy="5817056"/>
          </a:xfrm>
        </p:spPr>
        <p:txBody>
          <a:bodyPr anchor="ctr">
            <a:normAutofit/>
          </a:bodyPr>
          <a:lstStyle/>
          <a:p>
            <a:r>
              <a:rPr lang="en-US" sz="4400"/>
              <a:t>Short Term Effects of Stress</a:t>
            </a:r>
          </a:p>
        </p:txBody>
      </p:sp>
      <p:graphicFrame>
        <p:nvGraphicFramePr>
          <p:cNvPr id="5" name="Content Placeholder 2">
            <a:extLst>
              <a:ext uri="{FF2B5EF4-FFF2-40B4-BE49-F238E27FC236}">
                <a16:creationId xmlns:a16="http://schemas.microsoft.com/office/drawing/2014/main" id="{353FADFC-339B-6143-AE28-8FAC226953D5}"/>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7952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668F9-0222-730E-83B6-0FCE6938B634}"/>
              </a:ext>
            </a:extLst>
          </p:cNvPr>
          <p:cNvSpPr>
            <a:spLocks noGrp="1"/>
          </p:cNvSpPr>
          <p:nvPr>
            <p:ph type="title"/>
          </p:nvPr>
        </p:nvSpPr>
        <p:spPr>
          <a:xfrm>
            <a:off x="777240" y="493988"/>
            <a:ext cx="3948953" cy="5817056"/>
          </a:xfrm>
        </p:spPr>
        <p:txBody>
          <a:bodyPr anchor="ctr">
            <a:normAutofit/>
          </a:bodyPr>
          <a:lstStyle/>
          <a:p>
            <a:r>
              <a:rPr lang="en-US" sz="4400"/>
              <a:t>Long Term Effects of Stress</a:t>
            </a:r>
          </a:p>
        </p:txBody>
      </p:sp>
      <p:graphicFrame>
        <p:nvGraphicFramePr>
          <p:cNvPr id="5" name="Content Placeholder 2">
            <a:extLst>
              <a:ext uri="{FF2B5EF4-FFF2-40B4-BE49-F238E27FC236}">
                <a16:creationId xmlns:a16="http://schemas.microsoft.com/office/drawing/2014/main" id="{F209F059-2EEC-C186-FE06-C2C97A576396}"/>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202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0305CE1-22E2-4201-ADAD-357841CC5ADA}"/>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B98C4E52-11E2-4E04-BBCA-C70BD6D01F0D}"/>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F5BA9CE2-2E6E-4E73-A18D-FDDA1963EC4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3C38313-E326-4983-ABF9-2748F00816CB}"/>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E884FAB1-784E-44FF-9602-2CBB4886CE33}"/>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ED98C9CE-6A96-4BBE-BF65-D818387334B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258AA3CB-B125-45A7-9DA8-2B5E60A0B291}"/>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6E0B8E6F-0C1B-4D7A-BBF7-B29C5EC20ADF}"/>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A120AC3C-DA7E-4DFF-A714-F4CBFD2FAF2F}"/>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3A92DAF7-C884-4F16-88BA-AC0EE5B2C3EB}"/>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F4FA1D04-C133-4373-9A37-07CFC1ABFDA5}"/>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D20A28CC-2A02-40B1-A9DC-5038FD62264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42F87-F1E9-055B-A22A-B999435D9E39}"/>
              </a:ext>
            </a:extLst>
          </p:cNvPr>
          <p:cNvSpPr>
            <a:spLocks noGrp="1"/>
          </p:cNvSpPr>
          <p:nvPr>
            <p:ph type="title"/>
          </p:nvPr>
        </p:nvSpPr>
        <p:spPr>
          <a:xfrm>
            <a:off x="777240" y="493988"/>
            <a:ext cx="3948953" cy="5817056"/>
          </a:xfrm>
        </p:spPr>
        <p:txBody>
          <a:bodyPr anchor="ctr">
            <a:normAutofit/>
          </a:bodyPr>
          <a:lstStyle/>
          <a:p>
            <a:r>
              <a:rPr lang="en-US" sz="4400"/>
              <a:t>Long Term Effects of Stress</a:t>
            </a:r>
          </a:p>
        </p:txBody>
      </p:sp>
      <p:graphicFrame>
        <p:nvGraphicFramePr>
          <p:cNvPr id="5" name="Content Placeholder 2">
            <a:extLst>
              <a:ext uri="{FF2B5EF4-FFF2-40B4-BE49-F238E27FC236}">
                <a16:creationId xmlns:a16="http://schemas.microsoft.com/office/drawing/2014/main" id="{4F383A3D-694A-DE6C-D9A8-E60DC7B3157C}"/>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583101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044F3-63CB-EE1E-B075-2C3231E88FAB}"/>
              </a:ext>
            </a:extLst>
          </p:cNvPr>
          <p:cNvSpPr>
            <a:spLocks noGrp="1"/>
          </p:cNvSpPr>
          <p:nvPr>
            <p:ph type="title"/>
          </p:nvPr>
        </p:nvSpPr>
        <p:spPr>
          <a:xfrm>
            <a:off x="990000" y="395288"/>
            <a:ext cx="4078800" cy="1597753"/>
          </a:xfrm>
        </p:spPr>
        <p:txBody>
          <a:bodyPr wrap="square" anchor="b">
            <a:normAutofit/>
          </a:bodyPr>
          <a:lstStyle/>
          <a:p>
            <a:pPr algn="ctr"/>
            <a:r>
              <a:rPr lang="en-US"/>
              <a:t>Why Does Stress Matter?</a:t>
            </a:r>
          </a:p>
        </p:txBody>
      </p:sp>
      <p:cxnSp>
        <p:nvCxnSpPr>
          <p:cNvPr id="39" name="Straight Connector 38">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4BE461C6-8F7B-A977-05D1-97D940D1E491}"/>
              </a:ext>
            </a:extLst>
          </p:cNvPr>
          <p:cNvGraphicFramePr>
            <a:graphicFrameLocks noGrp="1"/>
          </p:cNvGraphicFramePr>
          <p:nvPr>
            <p:ph idx="1"/>
            <p:extLst>
              <p:ext uri="{D42A27DB-BD31-4B8C-83A1-F6EECF244321}">
                <p14:modId xmlns:p14="http://schemas.microsoft.com/office/powerpoint/2010/main" val="2316433743"/>
              </p:ext>
            </p:extLst>
          </p:nvPr>
        </p:nvGraphicFramePr>
        <p:xfrm>
          <a:off x="989013" y="2072005"/>
          <a:ext cx="10213975" cy="4040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27357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Sticky notes with question marks">
            <a:extLst>
              <a:ext uri="{FF2B5EF4-FFF2-40B4-BE49-F238E27FC236}">
                <a16:creationId xmlns:a16="http://schemas.microsoft.com/office/drawing/2014/main" id="{5EF56B98-25B8-C8D1-0B37-83CA83368275}"/>
              </a:ext>
            </a:extLst>
          </p:cNvPr>
          <p:cNvPicPr>
            <a:picLocks noChangeAspect="1"/>
          </p:cNvPicPr>
          <p:nvPr/>
        </p:nvPicPr>
        <p:blipFill rotWithShape="1">
          <a:blip r:embed="rId2">
            <a:alphaModFix/>
          </a:blip>
          <a:srcRect t="13134" r="6" b="2454"/>
          <a:stretch/>
        </p:blipFill>
        <p:spPr>
          <a:xfrm>
            <a:off x="3048" y="10"/>
            <a:ext cx="12188952" cy="6857990"/>
          </a:xfrm>
          <a:prstGeom prst="rect">
            <a:avLst/>
          </a:prstGeom>
        </p:spPr>
      </p:pic>
      <p:sp>
        <p:nvSpPr>
          <p:cNvPr id="2" name="Title 1">
            <a:extLst>
              <a:ext uri="{FF2B5EF4-FFF2-40B4-BE49-F238E27FC236}">
                <a16:creationId xmlns:a16="http://schemas.microsoft.com/office/drawing/2014/main" id="{FDEB34FF-5933-B2A8-219E-24C8A578EF47}"/>
              </a:ext>
            </a:extLst>
          </p:cNvPr>
          <p:cNvSpPr>
            <a:spLocks noGrp="1"/>
          </p:cNvSpPr>
          <p:nvPr>
            <p:ph type="title"/>
          </p:nvPr>
        </p:nvSpPr>
        <p:spPr>
          <a:xfrm>
            <a:off x="777240" y="565846"/>
            <a:ext cx="4887458" cy="3610622"/>
          </a:xfrm>
        </p:spPr>
        <p:txBody>
          <a:bodyPr vert="horz" lIns="91440" tIns="45720" rIns="91440" bIns="45720" rtlCol="0" anchor="b">
            <a:normAutofit/>
          </a:bodyPr>
          <a:lstStyle/>
          <a:p>
            <a:r>
              <a:rPr lang="en-US" sz="6000">
                <a:solidFill>
                  <a:srgbClr val="FFFFFF"/>
                </a:solidFill>
              </a:rPr>
              <a:t>Stress</a:t>
            </a:r>
          </a:p>
        </p:txBody>
      </p:sp>
      <p:sp>
        <p:nvSpPr>
          <p:cNvPr id="3" name="Content Placeholder 2">
            <a:extLst>
              <a:ext uri="{FF2B5EF4-FFF2-40B4-BE49-F238E27FC236}">
                <a16:creationId xmlns:a16="http://schemas.microsoft.com/office/drawing/2014/main" id="{32EDE840-5194-8BC9-7526-A8AF0B24CCDD}"/>
              </a:ext>
            </a:extLst>
          </p:cNvPr>
          <p:cNvSpPr>
            <a:spLocks noGrp="1"/>
          </p:cNvSpPr>
          <p:nvPr>
            <p:ph idx="1"/>
          </p:nvPr>
        </p:nvSpPr>
        <p:spPr>
          <a:xfrm>
            <a:off x="777240" y="4456143"/>
            <a:ext cx="4887458" cy="1327421"/>
          </a:xfrm>
        </p:spPr>
        <p:txBody>
          <a:bodyPr vert="horz" lIns="91440" tIns="45720" rIns="91440" bIns="45720" rtlCol="0" anchor="t">
            <a:normAutofit/>
          </a:bodyPr>
          <a:lstStyle/>
          <a:p>
            <a:pPr marL="0" indent="0">
              <a:buNone/>
            </a:pPr>
            <a:r>
              <a:rPr lang="en-US" sz="2200">
                <a:solidFill>
                  <a:srgbClr val="FFFFFF"/>
                </a:solidFill>
              </a:rPr>
              <a:t>What can we do about it?</a:t>
            </a:r>
          </a:p>
        </p:txBody>
      </p:sp>
    </p:spTree>
    <p:extLst>
      <p:ext uri="{BB962C8B-B14F-4D97-AF65-F5344CB8AC3E}">
        <p14:creationId xmlns:p14="http://schemas.microsoft.com/office/powerpoint/2010/main" val="133987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0DD49-1D9E-084E-20F2-9CDD1725A7CE}"/>
              </a:ext>
            </a:extLst>
          </p:cNvPr>
          <p:cNvSpPr>
            <a:spLocks noGrp="1"/>
          </p:cNvSpPr>
          <p:nvPr>
            <p:ph type="title"/>
          </p:nvPr>
        </p:nvSpPr>
        <p:spPr>
          <a:xfrm>
            <a:off x="457200" y="668049"/>
            <a:ext cx="11187316" cy="1325563"/>
          </a:xfrm>
        </p:spPr>
        <p:txBody>
          <a:bodyPr>
            <a:normAutofit/>
          </a:bodyPr>
          <a:lstStyle/>
          <a:p>
            <a:r>
              <a:rPr lang="en-US"/>
              <a:t>Dealing with Stress</a:t>
            </a:r>
          </a:p>
        </p:txBody>
      </p:sp>
      <p:graphicFrame>
        <p:nvGraphicFramePr>
          <p:cNvPr id="15" name="Content Placeholder 2">
            <a:extLst>
              <a:ext uri="{FF2B5EF4-FFF2-40B4-BE49-F238E27FC236}">
                <a16:creationId xmlns:a16="http://schemas.microsoft.com/office/drawing/2014/main" id="{A536FB08-7997-EB99-3C4A-7CFFC25AC484}"/>
              </a:ext>
            </a:extLst>
          </p:cNvPr>
          <p:cNvGraphicFramePr>
            <a:graphicFrameLocks noGrp="1"/>
          </p:cNvGraphicFramePr>
          <p:nvPr>
            <p:ph idx="1"/>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692539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D00EF-D1F5-3BC4-10E6-D6F495809F26}"/>
              </a:ext>
            </a:extLst>
          </p:cNvPr>
          <p:cNvSpPr>
            <a:spLocks noGrp="1"/>
          </p:cNvSpPr>
          <p:nvPr>
            <p:ph type="title"/>
          </p:nvPr>
        </p:nvSpPr>
        <p:spPr>
          <a:xfrm>
            <a:off x="990000" y="946800"/>
            <a:ext cx="4078800" cy="4831700"/>
          </a:xfrm>
        </p:spPr>
        <p:txBody>
          <a:bodyPr anchor="t">
            <a:normAutofit/>
          </a:bodyPr>
          <a:lstStyle/>
          <a:p>
            <a:r>
              <a:rPr lang="en-US"/>
              <a:t>Resilience</a:t>
            </a:r>
          </a:p>
        </p:txBody>
      </p:sp>
      <p:cxnSp>
        <p:nvCxnSpPr>
          <p:cNvPr id="14" name="Straight Connector 13">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207000" y="3429000"/>
            <a:ext cx="5778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F642B68F-F0F8-7886-3404-D1671DF3E933}"/>
              </a:ext>
            </a:extLst>
          </p:cNvPr>
          <p:cNvGraphicFramePr>
            <a:graphicFrameLocks noGrp="1"/>
          </p:cNvGraphicFramePr>
          <p:nvPr>
            <p:ph idx="1"/>
            <p:extLst>
              <p:ext uri="{D42A27DB-BD31-4B8C-83A1-F6EECF244321}">
                <p14:modId xmlns:p14="http://schemas.microsoft.com/office/powerpoint/2010/main" val="256312527"/>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28265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52969-10FE-677A-6A89-9D274FF5AD65}"/>
              </a:ext>
            </a:extLst>
          </p:cNvPr>
          <p:cNvSpPr>
            <a:spLocks noGrp="1"/>
          </p:cNvSpPr>
          <p:nvPr>
            <p:ph type="title"/>
          </p:nvPr>
        </p:nvSpPr>
        <p:spPr>
          <a:xfrm>
            <a:off x="990000" y="946800"/>
            <a:ext cx="2802386" cy="4689475"/>
          </a:xfrm>
        </p:spPr>
        <p:txBody>
          <a:bodyPr anchor="t">
            <a:normAutofit/>
          </a:bodyPr>
          <a:lstStyle/>
          <a:p>
            <a:r>
              <a:rPr lang="en-US"/>
              <a:t>Factors that Promote Resilience</a:t>
            </a:r>
            <a:endParaRPr lang="en-US" dirty="0"/>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3142E48-94EF-91C8-E597-BD18F4B47F40}"/>
              </a:ext>
            </a:extLst>
          </p:cNvPr>
          <p:cNvGraphicFramePr>
            <a:graphicFrameLocks noGrp="1"/>
          </p:cNvGraphicFramePr>
          <p:nvPr>
            <p:ph idx="1"/>
            <p:extLst>
              <p:ext uri="{D42A27DB-BD31-4B8C-83A1-F6EECF244321}">
                <p14:modId xmlns:p14="http://schemas.microsoft.com/office/powerpoint/2010/main" val="430603757"/>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117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5FF8D-B08F-BFB3-E3A3-11764FA2C862}"/>
              </a:ext>
            </a:extLst>
          </p:cNvPr>
          <p:cNvSpPr>
            <a:spLocks noGrp="1"/>
          </p:cNvSpPr>
          <p:nvPr>
            <p:ph type="title"/>
          </p:nvPr>
        </p:nvSpPr>
        <p:spPr>
          <a:xfrm>
            <a:off x="990000" y="946800"/>
            <a:ext cx="2802386" cy="4689475"/>
          </a:xfrm>
        </p:spPr>
        <p:txBody>
          <a:bodyPr anchor="t">
            <a:normAutofit/>
          </a:bodyPr>
          <a:lstStyle/>
          <a:p>
            <a:r>
              <a:rPr lang="en-US"/>
              <a:t>Sarah's Story</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27AAB4-C29A-7961-D172-0D645CD52434}"/>
              </a:ext>
            </a:extLst>
          </p:cNvPr>
          <p:cNvGraphicFramePr>
            <a:graphicFrameLocks noGrp="1"/>
          </p:cNvGraphicFramePr>
          <p:nvPr>
            <p:ph idx="1"/>
            <p:extLst>
              <p:ext uri="{D42A27DB-BD31-4B8C-83A1-F6EECF244321}">
                <p14:modId xmlns:p14="http://schemas.microsoft.com/office/powerpoint/2010/main" val="2205432846"/>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90439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334DB-7DFA-FC46-4A2C-0CB7019E3141}"/>
              </a:ext>
            </a:extLst>
          </p:cNvPr>
          <p:cNvSpPr>
            <a:spLocks noGrp="1"/>
          </p:cNvSpPr>
          <p:nvPr>
            <p:ph type="title"/>
          </p:nvPr>
        </p:nvSpPr>
        <p:spPr>
          <a:xfrm>
            <a:off x="990000" y="946800"/>
            <a:ext cx="2802386" cy="4689475"/>
          </a:xfrm>
        </p:spPr>
        <p:txBody>
          <a:bodyPr anchor="t">
            <a:normAutofit/>
          </a:bodyPr>
          <a:lstStyle/>
          <a:p>
            <a:r>
              <a:rPr lang="en-US"/>
              <a:t>Sarah's Story</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1D45053-2A76-85B9-CAFE-E4EA6384F93A}"/>
              </a:ext>
            </a:extLst>
          </p:cNvPr>
          <p:cNvGraphicFramePr>
            <a:graphicFrameLocks noGrp="1"/>
          </p:cNvGraphicFramePr>
          <p:nvPr>
            <p:ph idx="1"/>
            <p:extLst>
              <p:ext uri="{D42A27DB-BD31-4B8C-83A1-F6EECF244321}">
                <p14:modId xmlns:p14="http://schemas.microsoft.com/office/powerpoint/2010/main" val="1227751836"/>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933531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62C5E5-6D74-6CF8-9BE2-2A157E61D19B}"/>
              </a:ext>
            </a:extLst>
          </p:cNvPr>
          <p:cNvSpPr>
            <a:spLocks noGrp="1"/>
          </p:cNvSpPr>
          <p:nvPr>
            <p:ph type="title"/>
          </p:nvPr>
        </p:nvSpPr>
        <p:spPr>
          <a:xfrm>
            <a:off x="1080001" y="1079500"/>
            <a:ext cx="3904750" cy="4689475"/>
          </a:xfrm>
        </p:spPr>
        <p:txBody>
          <a:bodyPr anchor="ctr">
            <a:normAutofit/>
          </a:bodyPr>
          <a:lstStyle/>
          <a:p>
            <a:pPr algn="ctr"/>
            <a:r>
              <a:rPr lang="en-US" sz="4800"/>
              <a:t>Supporting Wellbeing</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4912A48-8092-3D5C-A10C-E55EB94F13E9}"/>
              </a:ext>
            </a:extLst>
          </p:cNvPr>
          <p:cNvGraphicFramePr>
            <a:graphicFrameLocks noGrp="1"/>
          </p:cNvGraphicFramePr>
          <p:nvPr>
            <p:ph idx="1"/>
            <p:extLst>
              <p:ext uri="{D42A27DB-BD31-4B8C-83A1-F6EECF244321}">
                <p14:modId xmlns:p14="http://schemas.microsoft.com/office/powerpoint/2010/main" val="3357576021"/>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35761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73837-1CED-C6AC-DBFA-023B230457B4}"/>
              </a:ext>
            </a:extLst>
          </p:cNvPr>
          <p:cNvSpPr>
            <a:spLocks noGrp="1"/>
          </p:cNvSpPr>
          <p:nvPr>
            <p:ph type="title"/>
          </p:nvPr>
        </p:nvSpPr>
        <p:spPr>
          <a:xfrm>
            <a:off x="990000" y="946800"/>
            <a:ext cx="2802386" cy="4689475"/>
          </a:xfrm>
        </p:spPr>
        <p:txBody>
          <a:bodyPr anchor="t">
            <a:normAutofit/>
          </a:bodyPr>
          <a:lstStyle/>
          <a:p>
            <a:r>
              <a:rPr lang="en-US"/>
              <a:t>Before Next Week</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ADD7225-E093-20F8-D6DA-9A809B191F89}"/>
              </a:ext>
            </a:extLst>
          </p:cNvPr>
          <p:cNvGraphicFramePr>
            <a:graphicFrameLocks noGrp="1"/>
          </p:cNvGraphicFramePr>
          <p:nvPr>
            <p:ph idx="1"/>
            <p:extLst>
              <p:ext uri="{D42A27DB-BD31-4B8C-83A1-F6EECF244321}">
                <p14:modId xmlns:p14="http://schemas.microsoft.com/office/powerpoint/2010/main" val="3348842905"/>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58068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F75D5-7198-7D06-797B-0C70F5B16DD8}"/>
              </a:ext>
            </a:extLst>
          </p:cNvPr>
          <p:cNvSpPr>
            <a:spLocks noGrp="1"/>
          </p:cNvSpPr>
          <p:nvPr>
            <p:ph type="title"/>
          </p:nvPr>
        </p:nvSpPr>
        <p:spPr>
          <a:xfrm>
            <a:off x="4868987" y="395288"/>
            <a:ext cx="6317998" cy="1120439"/>
          </a:xfrm>
        </p:spPr>
        <p:txBody>
          <a:bodyPr wrap="square" anchor="b">
            <a:normAutofit/>
          </a:bodyPr>
          <a:lstStyle/>
          <a:p>
            <a:pPr algn="ctr"/>
            <a:r>
              <a:rPr lang="en-US"/>
              <a:t>Final Recap</a:t>
            </a:r>
          </a:p>
        </p:txBody>
      </p:sp>
      <p:pic>
        <p:nvPicPr>
          <p:cNvPr id="5" name="Picture 4" descr="Wood human figure">
            <a:extLst>
              <a:ext uri="{FF2B5EF4-FFF2-40B4-BE49-F238E27FC236}">
                <a16:creationId xmlns:a16="http://schemas.microsoft.com/office/drawing/2014/main" id="{7E9AA307-4A3C-76F9-CA2D-EEA7B9CAE033}"/>
              </a:ext>
            </a:extLst>
          </p:cNvPr>
          <p:cNvPicPr>
            <a:picLocks noChangeAspect="1"/>
          </p:cNvPicPr>
          <p:nvPr/>
        </p:nvPicPr>
        <p:blipFill>
          <a:blip r:embed="rId2"/>
          <a:srcRect l="5921" r="56525" b="-3"/>
          <a:stretch>
            <a:fillRect/>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554354-7606-B8CA-8F8F-6467646770D8}"/>
              </a:ext>
            </a:extLst>
          </p:cNvPr>
          <p:cNvSpPr>
            <a:spLocks noGrp="1"/>
          </p:cNvSpPr>
          <p:nvPr>
            <p:ph idx="1"/>
          </p:nvPr>
        </p:nvSpPr>
        <p:spPr>
          <a:xfrm>
            <a:off x="4868986" y="2413468"/>
            <a:ext cx="6318000" cy="3365032"/>
          </a:xfrm>
        </p:spPr>
        <p:txBody>
          <a:bodyPr vert="horz" lIns="91440" tIns="45720" rIns="91440" bIns="45720" rtlCol="0">
            <a:normAutofit/>
          </a:bodyPr>
          <a:lstStyle/>
          <a:p>
            <a:pPr marL="359410" indent="-359410"/>
            <a:r>
              <a:rPr lang="en-US">
                <a:ea typeface="+mn-lt"/>
                <a:cs typeface="+mn-lt"/>
              </a:rPr>
              <a:t>Why is understanding emotions important in health and social care?</a:t>
            </a:r>
            <a:endParaRPr lang="en-US"/>
          </a:p>
        </p:txBody>
      </p:sp>
    </p:spTree>
    <p:extLst>
      <p:ext uri="{BB962C8B-B14F-4D97-AF65-F5344CB8AC3E}">
        <p14:creationId xmlns:p14="http://schemas.microsoft.com/office/powerpoint/2010/main" val="299144240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5EEF9-D9EB-3E3C-6077-6C3797ABAE6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B3793A8-ADBD-EC83-C4A4-1E6E73313023}"/>
              </a:ext>
            </a:extLst>
          </p:cNvPr>
          <p:cNvSpPr>
            <a:spLocks noGrp="1"/>
          </p:cNvSpPr>
          <p:nvPr>
            <p:ph idx="1"/>
          </p:nvPr>
        </p:nvSpPr>
        <p:spPr>
          <a:xfrm>
            <a:off x="303600" y="1718582"/>
            <a:ext cx="11671885" cy="4007534"/>
          </a:xfrm>
        </p:spPr>
        <p:txBody>
          <a:bodyPr vert="horz" lIns="91440" tIns="45720" rIns="91440" bIns="45720" rtlCol="0" anchor="t">
            <a:noAutofit/>
          </a:bodyPr>
          <a:lstStyle/>
          <a:p>
            <a:pPr marL="359410" indent="-359410"/>
            <a:r>
              <a:rPr lang="en-US" sz="1000" dirty="0">
                <a:solidFill>
                  <a:srgbClr val="000000">
                    <a:alpha val="60000"/>
                  </a:srgbClr>
                </a:solidFill>
              </a:rPr>
              <a:t>American Psychiatric Association (2022) </a:t>
            </a:r>
            <a:r>
              <a:rPr lang="en-US" sz="1000" i="1" dirty="0">
                <a:solidFill>
                  <a:srgbClr val="000000">
                    <a:alpha val="60000"/>
                  </a:srgbClr>
                </a:solidFill>
              </a:rPr>
              <a:t>Diag</a:t>
            </a:r>
            <a:r>
              <a:rPr lang="en-US" sz="1000" i="1">
                <a:solidFill>
                  <a:srgbClr val="000000">
                    <a:alpha val="60000"/>
                  </a:srgbClr>
                </a:solidFill>
              </a:rPr>
              <a:t>nostic and Statistical Manual of Mental Disorders. Fifth Edition Text Revision. </a:t>
            </a:r>
            <a:r>
              <a:rPr lang="en-US" sz="1000">
                <a:solidFill>
                  <a:srgbClr val="000000">
                    <a:alpha val="60000"/>
                  </a:srgbClr>
                </a:solidFill>
              </a:rPr>
              <a:t>APA.</a:t>
            </a:r>
            <a:endParaRPr lang="en-US" sz="1000" dirty="0">
              <a:solidFill>
                <a:srgbClr val="000000">
                  <a:alpha val="60000"/>
                </a:srgbClr>
              </a:solidFill>
            </a:endParaRPr>
          </a:p>
          <a:p>
            <a:pPr marL="359410" indent="-359410"/>
            <a:r>
              <a:rPr lang="en-US" sz="1000">
                <a:solidFill>
                  <a:srgbClr val="000000">
                    <a:alpha val="60000"/>
                  </a:srgbClr>
                </a:solidFill>
                <a:ea typeface="+mn-lt"/>
                <a:cs typeface="+mn-lt"/>
              </a:rPr>
              <a:t>Bard, P. (1928). A diencephalic mechanism for the expression of emotion with special reference to the sympathetic nervous system and certain derangements resulting from experimental lesion. </a:t>
            </a:r>
            <a:r>
              <a:rPr lang="en-US" sz="1000" i="1">
                <a:solidFill>
                  <a:srgbClr val="000000">
                    <a:alpha val="60000"/>
                  </a:srgbClr>
                </a:solidFill>
                <a:ea typeface="+mn-lt"/>
                <a:cs typeface="+mn-lt"/>
              </a:rPr>
              <a:t>American Journal of Physiology</a:t>
            </a:r>
            <a:r>
              <a:rPr lang="en-US" sz="1000">
                <a:solidFill>
                  <a:srgbClr val="000000">
                    <a:alpha val="60000"/>
                  </a:srgbClr>
                </a:solidFill>
                <a:ea typeface="+mn-lt"/>
                <a:cs typeface="+mn-lt"/>
              </a:rPr>
              <a:t>, 84(3), pp.490–515.</a:t>
            </a:r>
          </a:p>
          <a:p>
            <a:pPr marL="359410" indent="-359410"/>
            <a:r>
              <a:rPr lang="en-US" sz="1000">
                <a:solidFill>
                  <a:srgbClr val="000000">
                    <a:alpha val="60000"/>
                  </a:srgbClr>
                </a:solidFill>
                <a:ea typeface="+mn-lt"/>
                <a:cs typeface="+mn-lt"/>
              </a:rPr>
              <a:t>Cannon, W.B. (1927) The James-Lange theory of emotions: A critical examination and an alternative theory. </a:t>
            </a:r>
            <a:r>
              <a:rPr lang="en-US" sz="1000" i="1">
                <a:solidFill>
                  <a:srgbClr val="000000">
                    <a:alpha val="60000"/>
                  </a:srgbClr>
                </a:solidFill>
                <a:ea typeface="+mn-lt"/>
                <a:cs typeface="+mn-lt"/>
              </a:rPr>
              <a:t>The American Journal of Psychology</a:t>
            </a:r>
            <a:r>
              <a:rPr lang="en-US" sz="1000" dirty="0">
                <a:solidFill>
                  <a:srgbClr val="000000">
                    <a:alpha val="60000"/>
                  </a:srgbClr>
                </a:solidFill>
                <a:ea typeface="+mn-lt"/>
                <a:cs typeface="+mn-lt"/>
              </a:rPr>
              <a:t>, </a:t>
            </a:r>
            <a:r>
              <a:rPr lang="en-US" sz="1000">
                <a:solidFill>
                  <a:srgbClr val="000000">
                    <a:alpha val="60000"/>
                  </a:srgbClr>
                </a:solidFill>
                <a:ea typeface="+mn-lt"/>
                <a:cs typeface="+mn-lt"/>
              </a:rPr>
              <a:t>39(1/4), pp.106–124</a:t>
            </a:r>
            <a:endParaRPr lang="en-US" sz="1000" dirty="0">
              <a:solidFill>
                <a:srgbClr val="000000">
                  <a:alpha val="60000"/>
                </a:srgbClr>
              </a:solidFill>
              <a:ea typeface="+mn-lt"/>
              <a:cs typeface="+mn-lt"/>
            </a:endParaRPr>
          </a:p>
          <a:p>
            <a:pPr marL="359410" indent="-359410">
              <a:lnSpc>
                <a:spcPct val="110000"/>
              </a:lnSpc>
              <a:spcAft>
                <a:spcPts val="800"/>
              </a:spcAft>
            </a:pPr>
            <a:r>
              <a:rPr lang="en-GB" sz="1000">
                <a:solidFill>
                  <a:srgbClr val="000000">
                    <a:alpha val="60000"/>
                  </a:srgbClr>
                </a:solidFill>
                <a:ea typeface="+mn-lt"/>
                <a:cs typeface="+mn-lt"/>
              </a:rPr>
              <a:t>Csikszentmihalyi, M. (1975). Play and intrinsic rewards. </a:t>
            </a:r>
            <a:r>
              <a:rPr lang="en-GB" sz="1000" i="1">
                <a:solidFill>
                  <a:srgbClr val="000000">
                    <a:alpha val="60000"/>
                  </a:srgbClr>
                </a:solidFill>
                <a:ea typeface="+mn-lt"/>
                <a:cs typeface="+mn-lt"/>
              </a:rPr>
              <a:t>Journal of Humanistic Psychology</a:t>
            </a:r>
            <a:r>
              <a:rPr lang="en-GB" sz="1000">
                <a:solidFill>
                  <a:srgbClr val="000000">
                    <a:alpha val="60000"/>
                  </a:srgbClr>
                </a:solidFill>
                <a:ea typeface="+mn-lt"/>
                <a:cs typeface="+mn-lt"/>
              </a:rPr>
              <a:t>, 15(3), pp. 41–63.</a:t>
            </a:r>
            <a:endParaRPr lang="en-US" sz="1000">
              <a:solidFill>
                <a:srgbClr val="000000">
                  <a:alpha val="60000"/>
                </a:srgbClr>
              </a:solidFill>
              <a:ea typeface="+mn-lt"/>
              <a:cs typeface="+mn-lt"/>
            </a:endParaRPr>
          </a:p>
          <a:p>
            <a:pPr marL="359410" indent="-359410">
              <a:lnSpc>
                <a:spcPct val="110000"/>
              </a:lnSpc>
              <a:spcAft>
                <a:spcPts val="800"/>
              </a:spcAft>
            </a:pPr>
            <a:r>
              <a:rPr lang="en-GB" sz="1000" dirty="0">
                <a:solidFill>
                  <a:srgbClr val="000000">
                    <a:alpha val="60000"/>
                  </a:srgbClr>
                </a:solidFill>
                <a:ea typeface="+mn-lt"/>
                <a:cs typeface="+mn-lt"/>
              </a:rPr>
              <a:t>Deci, E.L., Ryan, R.M.. (1985). </a:t>
            </a:r>
            <a:r>
              <a:rPr lang="en-GB" sz="1000" i="1" dirty="0">
                <a:solidFill>
                  <a:srgbClr val="000000">
                    <a:alpha val="60000"/>
                  </a:srgbClr>
                </a:solidFill>
                <a:ea typeface="+mn-lt"/>
                <a:cs typeface="+mn-lt"/>
              </a:rPr>
              <a:t>Intrinsic Motivation and Self-Determination in Human </a:t>
            </a:r>
            <a:r>
              <a:rPr lang="en-GB" sz="1000" i="1" dirty="0" err="1">
                <a:solidFill>
                  <a:srgbClr val="000000">
                    <a:alpha val="60000"/>
                  </a:srgbClr>
                </a:solidFill>
                <a:ea typeface="+mn-lt"/>
                <a:cs typeface="+mn-lt"/>
              </a:rPr>
              <a:t>Behavior</a:t>
            </a:r>
            <a:r>
              <a:rPr lang="en-GB" sz="1000" dirty="0">
                <a:solidFill>
                  <a:srgbClr val="000000">
                    <a:alpha val="60000"/>
                  </a:srgbClr>
                </a:solidFill>
                <a:ea typeface="+mn-lt"/>
                <a:cs typeface="+mn-lt"/>
              </a:rPr>
              <a:t>. New York: Plenum </a:t>
            </a:r>
            <a:endParaRPr lang="en-US" sz="1000" dirty="0">
              <a:solidFill>
                <a:srgbClr val="000000">
                  <a:alpha val="60000"/>
                </a:srgbClr>
              </a:solidFill>
              <a:ea typeface="+mn-lt"/>
              <a:cs typeface="+mn-lt"/>
            </a:endParaRPr>
          </a:p>
          <a:p>
            <a:pPr marL="359410" indent="-359410">
              <a:lnSpc>
                <a:spcPct val="110000"/>
              </a:lnSpc>
              <a:spcAft>
                <a:spcPts val="800"/>
              </a:spcAft>
            </a:pPr>
            <a:r>
              <a:rPr lang="en-GB" sz="1000" dirty="0">
                <a:solidFill>
                  <a:srgbClr val="000000"/>
                </a:solidFill>
                <a:ea typeface="+mn-lt"/>
                <a:cs typeface="+mn-lt"/>
              </a:rPr>
              <a:t>Deci, E.L. and Ryan, R.M., (2013). </a:t>
            </a:r>
            <a:r>
              <a:rPr lang="en-GB" sz="1000" i="1" dirty="0">
                <a:solidFill>
                  <a:srgbClr val="000000"/>
                </a:solidFill>
                <a:ea typeface="+mn-lt"/>
                <a:cs typeface="+mn-lt"/>
              </a:rPr>
              <a:t>Intrinsic motivation and self-determination in human </a:t>
            </a:r>
            <a:r>
              <a:rPr lang="en-GB" sz="1000" i="1" dirty="0" err="1">
                <a:solidFill>
                  <a:srgbClr val="000000"/>
                </a:solidFill>
                <a:ea typeface="+mn-lt"/>
                <a:cs typeface="+mn-lt"/>
              </a:rPr>
              <a:t>behavior</a:t>
            </a:r>
            <a:r>
              <a:rPr lang="en-GB" sz="1000" dirty="0">
                <a:solidFill>
                  <a:srgbClr val="000000"/>
                </a:solidFill>
                <a:ea typeface="+mn-lt"/>
                <a:cs typeface="+mn-lt"/>
              </a:rPr>
              <a:t>. Springer Science and Business Media.</a:t>
            </a:r>
            <a:endParaRPr lang="en-US" sz="1000">
              <a:solidFill>
                <a:srgbClr val="000000">
                  <a:alpha val="60000"/>
                </a:srgbClr>
              </a:solidFill>
              <a:ea typeface="+mn-lt"/>
              <a:cs typeface="+mn-lt"/>
            </a:endParaRPr>
          </a:p>
          <a:p>
            <a:pPr marL="359410" indent="-359410">
              <a:lnSpc>
                <a:spcPct val="110000"/>
              </a:lnSpc>
              <a:spcAft>
                <a:spcPts val="800"/>
              </a:spcAft>
            </a:pPr>
            <a:r>
              <a:rPr lang="en-GB" sz="1000" dirty="0">
                <a:solidFill>
                  <a:srgbClr val="000000"/>
                </a:solidFill>
                <a:ea typeface="+mn-lt"/>
                <a:cs typeface="+mn-lt"/>
              </a:rPr>
              <a:t>Feri, R., </a:t>
            </a:r>
            <a:r>
              <a:rPr lang="en-GB" sz="1000" dirty="0" err="1">
                <a:solidFill>
                  <a:srgbClr val="000000"/>
                </a:solidFill>
                <a:ea typeface="+mn-lt"/>
                <a:cs typeface="+mn-lt"/>
              </a:rPr>
              <a:t>Soemantri</a:t>
            </a:r>
            <a:r>
              <a:rPr lang="en-GB" sz="1000" dirty="0">
                <a:solidFill>
                  <a:srgbClr val="000000"/>
                </a:solidFill>
                <a:ea typeface="+mn-lt"/>
                <a:cs typeface="+mn-lt"/>
              </a:rPr>
              <a:t>, D. and Jusuf, A., (2016). The relationship between autonomous motivation and autonomy support in medical </a:t>
            </a:r>
            <a:r>
              <a:rPr lang="en-GB" sz="1000" dirty="0" err="1">
                <a:solidFill>
                  <a:srgbClr val="000000"/>
                </a:solidFill>
                <a:ea typeface="+mn-lt"/>
                <a:cs typeface="+mn-lt"/>
              </a:rPr>
              <a:t>students’academicachievement</a:t>
            </a:r>
            <a:r>
              <a:rPr lang="en-GB" sz="1000" dirty="0">
                <a:solidFill>
                  <a:srgbClr val="000000"/>
                </a:solidFill>
                <a:ea typeface="+mn-lt"/>
                <a:cs typeface="+mn-lt"/>
              </a:rPr>
              <a:t>. </a:t>
            </a:r>
            <a:r>
              <a:rPr lang="en-GB" sz="1000" i="1" dirty="0">
                <a:solidFill>
                  <a:srgbClr val="000000"/>
                </a:solidFill>
                <a:ea typeface="+mn-lt"/>
                <a:cs typeface="+mn-lt"/>
              </a:rPr>
              <a:t>International journal of medical education</a:t>
            </a:r>
            <a:r>
              <a:rPr lang="en-GB" sz="1000" dirty="0">
                <a:solidFill>
                  <a:srgbClr val="000000"/>
                </a:solidFill>
                <a:ea typeface="+mn-lt"/>
                <a:cs typeface="+mn-lt"/>
              </a:rPr>
              <a:t>, </a:t>
            </a:r>
            <a:r>
              <a:rPr lang="en-GB" sz="1000" i="1" dirty="0">
                <a:solidFill>
                  <a:srgbClr val="000000"/>
                </a:solidFill>
                <a:ea typeface="+mn-lt"/>
                <a:cs typeface="+mn-lt"/>
              </a:rPr>
              <a:t>7</a:t>
            </a:r>
            <a:r>
              <a:rPr lang="en-GB" sz="1000" dirty="0">
                <a:solidFill>
                  <a:srgbClr val="000000"/>
                </a:solidFill>
                <a:ea typeface="+mn-lt"/>
                <a:cs typeface="+mn-lt"/>
              </a:rPr>
              <a:t>, p.417.. </a:t>
            </a:r>
            <a:endParaRPr lang="en-US" sz="1000" dirty="0">
              <a:solidFill>
                <a:srgbClr val="000000"/>
              </a:solidFill>
              <a:ea typeface="+mn-lt"/>
              <a:cs typeface="+mn-lt"/>
            </a:endParaRPr>
          </a:p>
          <a:p>
            <a:pPr marL="359410" indent="-359410"/>
            <a:r>
              <a:rPr lang="en-US" sz="1000">
                <a:solidFill>
                  <a:srgbClr val="000000">
                    <a:alpha val="60000"/>
                  </a:srgbClr>
                </a:solidFill>
                <a:ea typeface="+mn-lt"/>
                <a:cs typeface="+mn-lt"/>
              </a:rPr>
              <a:t>Gross, J. J., and Levenson, R. W. (1997). Hiding feelings: The acute effects of inhibiting negative and positive emotion. </a:t>
            </a:r>
            <a:r>
              <a:rPr lang="en-US" sz="1000" i="1">
                <a:solidFill>
                  <a:srgbClr val="000000">
                    <a:alpha val="60000"/>
                  </a:srgbClr>
                </a:solidFill>
                <a:ea typeface="+mn-lt"/>
                <a:cs typeface="+mn-lt"/>
              </a:rPr>
              <a:t>Journal of Abnormal Psychology,</a:t>
            </a:r>
            <a:r>
              <a:rPr lang="en-US" sz="1000" dirty="0">
                <a:solidFill>
                  <a:srgbClr val="000000">
                    <a:alpha val="60000"/>
                  </a:srgbClr>
                </a:solidFill>
                <a:ea typeface="+mn-lt"/>
                <a:cs typeface="+mn-lt"/>
              </a:rPr>
              <a:t> </a:t>
            </a:r>
            <a:r>
              <a:rPr lang="en-US" sz="1000">
                <a:solidFill>
                  <a:srgbClr val="000000">
                    <a:alpha val="60000"/>
                  </a:srgbClr>
                </a:solidFill>
                <a:ea typeface="+mn-lt"/>
                <a:cs typeface="+mn-lt"/>
              </a:rPr>
              <a:t>106(1), pp.95–103.</a:t>
            </a:r>
            <a:endParaRPr lang="en-US" sz="1000" dirty="0">
              <a:solidFill>
                <a:srgbClr val="000000">
                  <a:alpha val="60000"/>
                </a:srgbClr>
              </a:solidFill>
              <a:ea typeface="+mn-lt"/>
              <a:cs typeface="+mn-lt"/>
            </a:endParaRPr>
          </a:p>
        </p:txBody>
      </p:sp>
    </p:spTree>
    <p:extLst>
      <p:ext uri="{BB962C8B-B14F-4D97-AF65-F5344CB8AC3E}">
        <p14:creationId xmlns:p14="http://schemas.microsoft.com/office/powerpoint/2010/main" val="403595001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FFFB7-11F4-FFD7-7F70-7AA0A0630F4A}"/>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F1911BCF-043E-E531-9F67-AAA19EA1BDA9}"/>
              </a:ext>
            </a:extLst>
          </p:cNvPr>
          <p:cNvSpPr>
            <a:spLocks noGrp="1"/>
          </p:cNvSpPr>
          <p:nvPr>
            <p:ph idx="1"/>
          </p:nvPr>
        </p:nvSpPr>
        <p:spPr/>
        <p:txBody>
          <a:bodyPr vert="horz" lIns="91440" tIns="45720" rIns="91440" bIns="45720" rtlCol="0" anchor="t">
            <a:noAutofit/>
          </a:bodyPr>
          <a:lstStyle/>
          <a:p>
            <a:pPr marL="359410" indent="-359410">
              <a:lnSpc>
                <a:spcPct val="110000"/>
              </a:lnSpc>
              <a:spcAft>
                <a:spcPts val="800"/>
              </a:spcAft>
            </a:pPr>
            <a:r>
              <a:rPr lang="en-US" sz="1200" dirty="0"/>
              <a:t>Guay, F., Vallerand, R.J., and Blanchard, C. (2000). On the Assessment of Situational Intrinsic and Extrinsic Motivation: The Situational </a:t>
            </a:r>
            <a:r>
              <a:rPr lang="en-US" sz="1200"/>
              <a:t>Motivation Scale (SIMS). </a:t>
            </a:r>
            <a:r>
              <a:rPr lang="en-US" sz="1200" i="1"/>
              <a:t>Motivation and Emotion</a:t>
            </a:r>
            <a:r>
              <a:rPr lang="en-US" sz="1200" dirty="0"/>
              <a:t> 24(3), pp. 175-213.</a:t>
            </a:r>
            <a:endParaRPr lang="en-US" sz="1200">
              <a:solidFill>
                <a:srgbClr val="000000">
                  <a:alpha val="60000"/>
                </a:srgbClr>
              </a:solidFill>
            </a:endParaRPr>
          </a:p>
          <a:p>
            <a:pPr marL="359410" indent="-359410">
              <a:lnSpc>
                <a:spcPct val="110000"/>
              </a:lnSpc>
              <a:spcAft>
                <a:spcPts val="800"/>
              </a:spcAft>
            </a:pPr>
            <a:r>
              <a:rPr lang="en-GB" sz="1200" dirty="0" err="1"/>
              <a:t>Herlambang</a:t>
            </a:r>
            <a:r>
              <a:rPr lang="en-GB" sz="1200" dirty="0"/>
              <a:t>, M.B., Cnossen, F. and </a:t>
            </a:r>
            <a:r>
              <a:rPr lang="en-GB" sz="1200" dirty="0" err="1"/>
              <a:t>Taatgen</a:t>
            </a:r>
            <a:r>
              <a:rPr lang="en-GB" sz="1200" dirty="0"/>
              <a:t>, N.A., (2021). The effects of intrinsic motivation on mental fatigue. </a:t>
            </a:r>
            <a:r>
              <a:rPr lang="en-GB" sz="1200" i="1" dirty="0" err="1"/>
              <a:t>PloS</a:t>
            </a:r>
            <a:r>
              <a:rPr lang="en-GB" sz="1200" i="1" dirty="0"/>
              <a:t> one</a:t>
            </a:r>
            <a:r>
              <a:rPr lang="en-GB" sz="1200" dirty="0"/>
              <a:t>, </a:t>
            </a:r>
            <a:r>
              <a:rPr lang="en-GB" sz="1200" i="1" dirty="0"/>
              <a:t>16</a:t>
            </a:r>
            <a:r>
              <a:rPr lang="en-GB" sz="1200" dirty="0"/>
              <a:t>(1), p.e0243754.</a:t>
            </a:r>
            <a:endParaRPr lang="en-US" sz="1200">
              <a:solidFill>
                <a:srgbClr val="000000">
                  <a:alpha val="60000"/>
                </a:srgbClr>
              </a:solidFill>
            </a:endParaRPr>
          </a:p>
          <a:p>
            <a:pPr marL="359410" indent="-359410"/>
            <a:r>
              <a:rPr lang="en-US" sz="1200" dirty="0"/>
              <a:t>Jack, R.E., Garrod, O.G. and </a:t>
            </a:r>
            <a:r>
              <a:rPr lang="en-US" sz="1200" dirty="0" err="1"/>
              <a:t>Schyns</a:t>
            </a:r>
            <a:r>
              <a:rPr lang="en-US" sz="1200" dirty="0"/>
              <a:t>, P.G., (2014). Dynamic facial expressions of emotion transmit an evolving hierarchy of signals over time. </a:t>
            </a:r>
            <a:r>
              <a:rPr lang="en-US" sz="1200" i="1" dirty="0"/>
              <a:t>Current biology</a:t>
            </a:r>
            <a:r>
              <a:rPr lang="en-US" sz="1200" dirty="0"/>
              <a:t>, 24(2), pp.187-192.</a:t>
            </a:r>
            <a:endParaRPr lang="en-US" sz="1200">
              <a:solidFill>
                <a:srgbClr val="000000">
                  <a:alpha val="60000"/>
                </a:srgbClr>
              </a:solidFill>
            </a:endParaRPr>
          </a:p>
          <a:p>
            <a:pPr marL="359410" indent="-359410"/>
            <a:r>
              <a:rPr lang="en-US" sz="1200"/>
              <a:t>James, W. (1884). What is an emotion? </a:t>
            </a:r>
            <a:r>
              <a:rPr lang="en-US" sz="1200" i="1"/>
              <a:t>Mind</a:t>
            </a:r>
            <a:r>
              <a:rPr lang="en-US" sz="1200"/>
              <a:t>, 9(34), pp.188–205.</a:t>
            </a:r>
            <a:endParaRPr lang="en-US" sz="1200">
              <a:solidFill>
                <a:srgbClr val="000000">
                  <a:alpha val="60000"/>
                </a:srgbClr>
              </a:solidFill>
            </a:endParaRPr>
          </a:p>
          <a:p>
            <a:pPr marL="359410" indent="-359410">
              <a:lnSpc>
                <a:spcPct val="110000"/>
              </a:lnSpc>
              <a:spcAft>
                <a:spcPts val="800"/>
              </a:spcAft>
            </a:pPr>
            <a:r>
              <a:rPr lang="en-US" sz="1200" dirty="0"/>
              <a:t>Karimi, S., Malek, F.A. and Farani, A.Y., (2022). The relationship between proactive personality and employees’ creativity: the mediating role of intrinsic motivation and creative self-efficacy. </a:t>
            </a:r>
            <a:r>
              <a:rPr lang="en-US" sz="1200" i="1" dirty="0"/>
              <a:t>Economic research-</a:t>
            </a:r>
            <a:r>
              <a:rPr lang="en-US" sz="1200" i="1" dirty="0" err="1"/>
              <a:t>Ekonomska</a:t>
            </a:r>
            <a:r>
              <a:rPr lang="en-US" sz="1200" i="1" dirty="0"/>
              <a:t> </a:t>
            </a:r>
            <a:r>
              <a:rPr lang="en-US" sz="1200" i="1" dirty="0" err="1"/>
              <a:t>istraživanja</a:t>
            </a:r>
            <a:r>
              <a:rPr lang="en-US" sz="1200" dirty="0"/>
              <a:t>, 35(1), pp.4500-4519.</a:t>
            </a:r>
            <a:endParaRPr lang="en-US" sz="1200">
              <a:solidFill>
                <a:srgbClr val="000000">
                  <a:alpha val="60000"/>
                </a:srgbClr>
              </a:solidFill>
            </a:endParaRPr>
          </a:p>
          <a:p>
            <a:pPr marL="359410" indent="-359410"/>
            <a:r>
              <a:rPr lang="en-US" sz="1200" dirty="0"/>
              <a:t>Laird, J.D. and Lacasse, K., (2014). Bodily influences on emotional feelings: Accumulating evidence and extensions of William James’s theory of emotion. </a:t>
            </a:r>
            <a:r>
              <a:rPr lang="en-US" sz="1200" i="1"/>
              <a:t>Emotion Review</a:t>
            </a:r>
            <a:r>
              <a:rPr lang="en-US" sz="1200" dirty="0"/>
              <a:t>, </a:t>
            </a:r>
            <a:r>
              <a:rPr lang="en-US" sz="1200" i="1" dirty="0"/>
              <a:t>6</a:t>
            </a:r>
            <a:r>
              <a:rPr lang="en-US" sz="1200" dirty="0"/>
              <a:t>(1), pp.27-34.</a:t>
            </a:r>
            <a:endParaRPr lang="en-US" sz="1200">
              <a:solidFill>
                <a:srgbClr val="000000">
                  <a:alpha val="60000"/>
                </a:srgbClr>
              </a:solidFill>
            </a:endParaRPr>
          </a:p>
          <a:p>
            <a:pPr marL="359410" indent="-359410"/>
            <a:r>
              <a:rPr lang="en-US" sz="1200" dirty="0"/>
              <a:t>Lange, C. (1885). </a:t>
            </a:r>
            <a:r>
              <a:rPr lang="en-US" sz="1200" i="1" dirty="0"/>
              <a:t>Om </a:t>
            </a:r>
            <a:r>
              <a:rPr lang="en-US" sz="1200" i="1" dirty="0" err="1"/>
              <a:t>Sindsbevægelser</a:t>
            </a:r>
            <a:r>
              <a:rPr lang="en-US" sz="1200" i="1" dirty="0"/>
              <a:t>: Et </a:t>
            </a:r>
            <a:r>
              <a:rPr lang="en-US" sz="1200" i="1" dirty="0" err="1"/>
              <a:t>Psykofysiologisk</a:t>
            </a:r>
            <a:r>
              <a:rPr lang="en-US" sz="1200" i="1" dirty="0"/>
              <a:t> Studium</a:t>
            </a:r>
            <a:r>
              <a:rPr lang="en-US" sz="1200" dirty="0"/>
              <a:t>. Jacob Lunds </a:t>
            </a:r>
            <a:r>
              <a:rPr lang="en-US" sz="1200" dirty="0" err="1"/>
              <a:t>Forlag</a:t>
            </a:r>
            <a:r>
              <a:rPr lang="en-US" sz="1200" dirty="0"/>
              <a:t>.</a:t>
            </a:r>
            <a:endParaRPr lang="en-US" sz="1200">
              <a:solidFill>
                <a:srgbClr val="000000">
                  <a:alpha val="60000"/>
                </a:srgbClr>
              </a:solidFill>
            </a:endParaRPr>
          </a:p>
          <a:p>
            <a:pPr marL="359410" indent="-359410"/>
            <a:r>
              <a:rPr lang="en-US" sz="1200"/>
              <a:t>Lazarus, R. S. (1991). </a:t>
            </a:r>
            <a:r>
              <a:rPr lang="en-US" sz="1200" i="1"/>
              <a:t>Emotion and Adaptation</a:t>
            </a:r>
            <a:r>
              <a:rPr lang="en-US" sz="1200"/>
              <a:t>. Oxford University Press.</a:t>
            </a:r>
            <a:endParaRPr lang="en-US" sz="1200">
              <a:solidFill>
                <a:srgbClr val="000000">
                  <a:alpha val="60000"/>
                </a:srgbClr>
              </a:solidFill>
            </a:endParaRPr>
          </a:p>
          <a:p>
            <a:pPr marL="359410" indent="-359410"/>
            <a:r>
              <a:rPr lang="en-US" sz="1200"/>
              <a:t>Marshall, G.D. and Zimbardo, P.G., (1979). Affective consequences of inadequately explained physiological arousal. </a:t>
            </a:r>
            <a:r>
              <a:rPr lang="en-US" sz="1200" i="1"/>
              <a:t>Journal of Personality and Social Psychology</a:t>
            </a:r>
            <a:r>
              <a:rPr lang="en-US" sz="1200"/>
              <a:t>, 37(6),pp.970–988</a:t>
            </a:r>
            <a:endParaRPr lang="en-US" sz="1200">
              <a:solidFill>
                <a:srgbClr val="000000">
                  <a:alpha val="60000"/>
                </a:srgbClr>
              </a:solidFill>
            </a:endParaRPr>
          </a:p>
          <a:p>
            <a:pPr marL="359410" indent="-359410"/>
            <a:endParaRPr lang="en-US" sz="2400" dirty="0">
              <a:solidFill>
                <a:srgbClr val="000000">
                  <a:alpha val="60000"/>
                </a:srgbClr>
              </a:solidFill>
            </a:endParaRPr>
          </a:p>
        </p:txBody>
      </p:sp>
    </p:spTree>
    <p:extLst>
      <p:ext uri="{BB962C8B-B14F-4D97-AF65-F5344CB8AC3E}">
        <p14:creationId xmlns:p14="http://schemas.microsoft.com/office/powerpoint/2010/main" val="7352776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9AAA6-B5E1-950B-42B3-B8F7194B047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524CB48A-1C04-634C-35F3-C27F5B665CF9}"/>
              </a:ext>
            </a:extLst>
          </p:cNvPr>
          <p:cNvSpPr>
            <a:spLocks noGrp="1"/>
          </p:cNvSpPr>
          <p:nvPr>
            <p:ph idx="1"/>
          </p:nvPr>
        </p:nvSpPr>
        <p:spPr/>
        <p:txBody>
          <a:bodyPr vert="horz" lIns="91440" tIns="45720" rIns="91440" bIns="45720" rtlCol="0" anchor="t">
            <a:noAutofit/>
          </a:bodyPr>
          <a:lstStyle/>
          <a:p>
            <a:pPr marL="359410" indent="-359410"/>
            <a:r>
              <a:rPr lang="en-US" sz="1200"/>
              <a:t>Maslach, C. (1979). Negative emotional biasing of unexplained arousal. </a:t>
            </a:r>
            <a:r>
              <a:rPr lang="en-US" sz="1200" i="1"/>
              <a:t>Journal of Personality and Social Psychology, 37</a:t>
            </a:r>
            <a:r>
              <a:rPr lang="en-US" sz="1200"/>
              <a:t>(6), pp.953–969.</a:t>
            </a:r>
            <a:endParaRPr lang="en-US" sz="1200" dirty="0">
              <a:solidFill>
                <a:srgbClr val="000000">
                  <a:alpha val="60000"/>
                </a:srgbClr>
              </a:solidFill>
            </a:endParaRPr>
          </a:p>
          <a:p>
            <a:pPr marL="359410" indent="-359410"/>
            <a:r>
              <a:rPr lang="en-US" sz="1200" dirty="0"/>
              <a:t>Plutchik, R. (1980). </a:t>
            </a:r>
            <a:r>
              <a:rPr lang="en-US" sz="1200" i="1" dirty="0"/>
              <a:t>Emotion: A </a:t>
            </a:r>
            <a:r>
              <a:rPr lang="en-US" sz="1200" i="1" dirty="0" err="1"/>
              <a:t>psychoevolutionary</a:t>
            </a:r>
            <a:r>
              <a:rPr lang="en-US" sz="1200" i="1" dirty="0"/>
              <a:t> synthesis</a:t>
            </a:r>
            <a:r>
              <a:rPr lang="en-US" sz="1200" dirty="0"/>
              <a:t>. Harper &amp; Row.</a:t>
            </a:r>
            <a:endParaRPr lang="en-US" sz="1200" dirty="0">
              <a:solidFill>
                <a:srgbClr val="000000">
                  <a:alpha val="60000"/>
                </a:srgbClr>
              </a:solidFill>
            </a:endParaRPr>
          </a:p>
          <a:p>
            <a:pPr marL="359410" indent="-359410"/>
            <a:r>
              <a:rPr lang="en-US" sz="1200" dirty="0"/>
              <a:t>Roxo, M.R., Franceschini, P.R., </a:t>
            </a:r>
            <a:r>
              <a:rPr lang="en-US" sz="1200" dirty="0" err="1"/>
              <a:t>Zubaran</a:t>
            </a:r>
            <a:r>
              <a:rPr lang="en-US" sz="1200" dirty="0"/>
              <a:t>, C., Kleber, F.D. and Sander, J.W., (2011). The limbic system conception and its historical evolution. </a:t>
            </a:r>
            <a:r>
              <a:rPr lang="en-US" sz="1200" i="1" dirty="0"/>
              <a:t>The scientific world journal</a:t>
            </a:r>
            <a:r>
              <a:rPr lang="en-US" sz="1200" dirty="0"/>
              <a:t>, </a:t>
            </a:r>
            <a:r>
              <a:rPr lang="en-US" sz="1200" i="1" dirty="0"/>
              <a:t>11</a:t>
            </a:r>
            <a:r>
              <a:rPr lang="en-US" sz="1200" dirty="0"/>
              <a:t>(1),pp.2427-2440.</a:t>
            </a:r>
            <a:endParaRPr lang="en-US" sz="1200" dirty="0">
              <a:solidFill>
                <a:srgbClr val="000000">
                  <a:alpha val="60000"/>
                </a:srgbClr>
              </a:solidFill>
            </a:endParaRPr>
          </a:p>
          <a:p>
            <a:pPr marL="359410" indent="-359410">
              <a:lnSpc>
                <a:spcPct val="110000"/>
              </a:lnSpc>
              <a:spcAft>
                <a:spcPts val="800"/>
              </a:spcAft>
            </a:pPr>
            <a:r>
              <a:rPr lang="en-GB" sz="1200" dirty="0"/>
              <a:t>Ryan, R. M., and Deci, E. L. (2000). Intrinsic and extrinsic motivations: Classic definitions and new directions. </a:t>
            </a:r>
            <a:r>
              <a:rPr lang="en-GB" sz="1200" i="1" dirty="0"/>
              <a:t>Contemporary </a:t>
            </a:r>
            <a:r>
              <a:rPr lang="en-GB" sz="1200" i="1"/>
              <a:t>Educational Psychology</a:t>
            </a:r>
            <a:r>
              <a:rPr lang="en-GB" sz="1200" dirty="0"/>
              <a:t>, 25, 54–67. </a:t>
            </a:r>
            <a:endParaRPr lang="en-US" sz="1200" dirty="0">
              <a:solidFill>
                <a:srgbClr val="000000">
                  <a:alpha val="60000"/>
                </a:srgbClr>
              </a:solidFill>
            </a:endParaRPr>
          </a:p>
          <a:p>
            <a:pPr marL="359410" indent="-359410">
              <a:lnSpc>
                <a:spcPct val="110000"/>
              </a:lnSpc>
              <a:spcAft>
                <a:spcPts val="800"/>
              </a:spcAft>
            </a:pPr>
            <a:r>
              <a:rPr lang="en-GB" sz="1200" dirty="0"/>
              <a:t>Ryan, R. M. and Deci, E. L. (2017) </a:t>
            </a:r>
            <a:r>
              <a:rPr lang="en-GB" sz="1200" i="1" dirty="0"/>
              <a:t>Self-determination theory: basic psychological needs in motivation, development, and wellness</a:t>
            </a:r>
            <a:r>
              <a:rPr lang="en-GB" sz="1200" dirty="0"/>
              <a:t>. The </a:t>
            </a:r>
            <a:r>
              <a:rPr lang="en-GB" sz="1200"/>
              <a:t>Guilford Press</a:t>
            </a:r>
            <a:r>
              <a:rPr lang="en-GB" sz="1200" dirty="0"/>
              <a:t>. </a:t>
            </a:r>
            <a:endParaRPr lang="en-US" sz="1200" dirty="0">
              <a:solidFill>
                <a:srgbClr val="000000">
                  <a:alpha val="60000"/>
                </a:srgbClr>
              </a:solidFill>
            </a:endParaRPr>
          </a:p>
          <a:p>
            <a:pPr marL="359410" indent="-359410"/>
            <a:r>
              <a:rPr lang="en-US" sz="1200"/>
              <a:t>Sacco G. (2022) The passionate beliefs. A defense of the cognitive-evaluative theory of emotions. </a:t>
            </a:r>
            <a:r>
              <a:rPr lang="en-US" sz="1200" i="1"/>
              <a:t>Philosophia</a:t>
            </a:r>
            <a:r>
              <a:rPr lang="en-US" sz="1200"/>
              <a:t>. 50(3), pp.1391-1411. </a:t>
            </a:r>
            <a:endParaRPr lang="en-US" sz="1200" dirty="0">
              <a:solidFill>
                <a:srgbClr val="000000">
                  <a:alpha val="60000"/>
                </a:srgbClr>
              </a:solidFill>
            </a:endParaRPr>
          </a:p>
          <a:p>
            <a:pPr marL="359410" indent="-359410"/>
            <a:r>
              <a:rPr lang="en-US" sz="1200"/>
              <a:t>Schachter, S., and Singer, J. (1962). Cognitive, social, and physiological determinants of emotional state. P</a:t>
            </a:r>
            <a:r>
              <a:rPr lang="en-US" sz="1200" i="1"/>
              <a:t>sychological Review</a:t>
            </a:r>
            <a:r>
              <a:rPr lang="en-US" sz="1200"/>
              <a:t>, 69(5), pp.379–399</a:t>
            </a:r>
            <a:endParaRPr lang="en-US" sz="1200" dirty="0">
              <a:solidFill>
                <a:srgbClr val="000000">
                  <a:alpha val="60000"/>
                </a:srgbClr>
              </a:solidFill>
            </a:endParaRPr>
          </a:p>
          <a:p>
            <a:pPr marL="359410" indent="-359410"/>
            <a:r>
              <a:rPr lang="en-US" sz="1200" dirty="0"/>
              <a:t>Söderkvist, S., </a:t>
            </a:r>
            <a:r>
              <a:rPr lang="en-US" sz="1200" dirty="0" err="1"/>
              <a:t>Ohlén</a:t>
            </a:r>
            <a:r>
              <a:rPr lang="en-US" sz="1200" dirty="0"/>
              <a:t>, K. and </a:t>
            </a:r>
            <a:r>
              <a:rPr lang="en-US" sz="1200" dirty="0" err="1"/>
              <a:t>Dimberg</a:t>
            </a:r>
            <a:r>
              <a:rPr lang="en-US" sz="1200" dirty="0"/>
              <a:t>, U., (2018). How the experience of emotion is modulated by facial feedback. </a:t>
            </a:r>
            <a:r>
              <a:rPr lang="en-US" sz="1200" i="1" dirty="0"/>
              <a:t>Journal of nonverbal behavior</a:t>
            </a:r>
            <a:r>
              <a:rPr lang="en-US" sz="1200" dirty="0"/>
              <a:t>, </a:t>
            </a:r>
            <a:r>
              <a:rPr lang="en-US" sz="1200" i="1" dirty="0"/>
              <a:t>42</a:t>
            </a:r>
            <a:r>
              <a:rPr lang="en-US" sz="1200" dirty="0"/>
              <a:t>(1), pp.129-151.</a:t>
            </a:r>
            <a:endParaRPr lang="en-US" sz="1200" dirty="0">
              <a:solidFill>
                <a:srgbClr val="000000">
                  <a:alpha val="60000"/>
                </a:srgbClr>
              </a:solidFill>
            </a:endParaRPr>
          </a:p>
          <a:p>
            <a:pPr marL="359410" indent="-359410"/>
            <a:endParaRPr lang="en-US" sz="3200" dirty="0">
              <a:solidFill>
                <a:srgbClr val="000000">
                  <a:alpha val="60000"/>
                </a:srgbClr>
              </a:solidFill>
            </a:endParaRPr>
          </a:p>
        </p:txBody>
      </p:sp>
    </p:spTree>
    <p:extLst>
      <p:ext uri="{BB962C8B-B14F-4D97-AF65-F5344CB8AC3E}">
        <p14:creationId xmlns:p14="http://schemas.microsoft.com/office/powerpoint/2010/main" val="3154724367"/>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77</Slides>
  <Notes>0</Notes>
  <HiddenSlides>0</HiddenSlides>
  <MMClips>0</MMClips>
  <ScaleCrop>false</ScaleCrop>
  <HeadingPairs>
    <vt:vector size="4" baseType="variant">
      <vt:variant>
        <vt:lpstr>Theme</vt:lpstr>
      </vt:variant>
      <vt:variant>
        <vt:i4>1</vt:i4>
      </vt:variant>
      <vt:variant>
        <vt:lpstr>Slide Titles</vt:lpstr>
      </vt:variant>
      <vt:variant>
        <vt:i4>77</vt:i4>
      </vt:variant>
    </vt:vector>
  </HeadingPairs>
  <TitlesOfParts>
    <vt:vector size="78" baseType="lpstr">
      <vt:lpstr>FrostyVTI</vt:lpstr>
      <vt:lpstr>Emotion, Motivation, Health and Wellbeing</vt:lpstr>
      <vt:lpstr>Aim and Objectives</vt:lpstr>
      <vt:lpstr>Recap</vt:lpstr>
      <vt:lpstr>Emotions</vt:lpstr>
      <vt:lpstr>What is Emotion?</vt:lpstr>
      <vt:lpstr>What is Emotion?</vt:lpstr>
      <vt:lpstr>Emotions, Feelings and Moods</vt:lpstr>
      <vt:lpstr>Subjective Experiences</vt:lpstr>
      <vt:lpstr>Physiological Responses</vt:lpstr>
      <vt:lpstr>Behavioural Responses</vt:lpstr>
      <vt:lpstr>Basic Emotions</vt:lpstr>
      <vt:lpstr>Basic Emotions</vt:lpstr>
      <vt:lpstr>Basic vs Complex Emotions</vt:lpstr>
      <vt:lpstr>Basic Emotions</vt:lpstr>
      <vt:lpstr>Plutchik's Emotion Wheel (1980)</vt:lpstr>
      <vt:lpstr>Basic Emotions</vt:lpstr>
      <vt:lpstr>Complex Emotions</vt:lpstr>
      <vt:lpstr>Theories of Emotion</vt:lpstr>
      <vt:lpstr>James-Lange Theory </vt:lpstr>
      <vt:lpstr>James-Lange Theory</vt:lpstr>
      <vt:lpstr>James-Lange Theory</vt:lpstr>
      <vt:lpstr>Facial Feedback Hypothesis</vt:lpstr>
      <vt:lpstr>Facial Feedback Hypothesis</vt:lpstr>
      <vt:lpstr>Facial Feedback Hypothesis - Strengths</vt:lpstr>
      <vt:lpstr>Facial Feedback Hypothesis - Limitations</vt:lpstr>
      <vt:lpstr>Cannon-Bard Theory (Cannon, 1927; Bard, 1928)</vt:lpstr>
      <vt:lpstr>Cannon-Bard Theory (Cannon, 1927; Bard, 1928)</vt:lpstr>
      <vt:lpstr>Cannon-Bard vs James-Lange</vt:lpstr>
      <vt:lpstr>Cannon Bard - Critiques</vt:lpstr>
      <vt:lpstr>Schachter-Singer (1962) Theory</vt:lpstr>
      <vt:lpstr>Schachter-Singer Theory</vt:lpstr>
      <vt:lpstr>Schachter-Singer Theory</vt:lpstr>
      <vt:lpstr>Schachter-Singer Theory</vt:lpstr>
      <vt:lpstr>Schachter-Singer Theory - Criticism</vt:lpstr>
      <vt:lpstr>Cognitive Appraisal Theory (Lazarus, 1991)</vt:lpstr>
      <vt:lpstr>Cognitive Appraisal Theory (Lazarus, 1991)</vt:lpstr>
      <vt:lpstr>Cognitive Appraisal Theory (Lazarus, 1991)</vt:lpstr>
      <vt:lpstr>Cognitive Appraisal Theory (Lazarus, 1991)</vt:lpstr>
      <vt:lpstr>Cognitive Appraisal Theory (Lazarus, 1991)</vt:lpstr>
      <vt:lpstr>Why Do Emotions Matter?</vt:lpstr>
      <vt:lpstr>Emotional Responses in Care Settings</vt:lpstr>
      <vt:lpstr>Why Should Professionals Understand Emotions?</vt:lpstr>
      <vt:lpstr>Motivation</vt:lpstr>
      <vt:lpstr>Self Determination Theory</vt:lpstr>
      <vt:lpstr>Self Determination Theory</vt:lpstr>
      <vt:lpstr>Intrinsic Motivation</vt:lpstr>
      <vt:lpstr>Extrinsic Motivation</vt:lpstr>
      <vt:lpstr>Motivation Scale</vt:lpstr>
      <vt:lpstr>Why Does Motivation Matter?</vt:lpstr>
      <vt:lpstr>Maslow (1967)</vt:lpstr>
      <vt:lpstr>Maslow's Hierarchy</vt:lpstr>
      <vt:lpstr>Maslow's Hierarchy</vt:lpstr>
      <vt:lpstr>Maslow's Hierarchy (1954, 1970)</vt:lpstr>
      <vt:lpstr>Maslow's Hierarchy (1954, 1970)</vt:lpstr>
      <vt:lpstr>Maslow's Hierarchy</vt:lpstr>
      <vt:lpstr>Stress</vt:lpstr>
      <vt:lpstr>Stress</vt:lpstr>
      <vt:lpstr>Causes of Stress</vt:lpstr>
      <vt:lpstr>Hans Selye's GAS model</vt:lpstr>
      <vt:lpstr>GAS Model</vt:lpstr>
      <vt:lpstr>Short Term Effects of Stress</vt:lpstr>
      <vt:lpstr>Short Term Effects of Stress</vt:lpstr>
      <vt:lpstr>Long Term Effects of Stress</vt:lpstr>
      <vt:lpstr>Long Term Effects of Stress</vt:lpstr>
      <vt:lpstr>Why Does Stress Matter?</vt:lpstr>
      <vt:lpstr>Stress</vt:lpstr>
      <vt:lpstr>Dealing with Stress</vt:lpstr>
      <vt:lpstr>Resilience</vt:lpstr>
      <vt:lpstr>Factors that Promote Resilience</vt:lpstr>
      <vt:lpstr>Sarah's Story</vt:lpstr>
      <vt:lpstr>Sarah's Story</vt:lpstr>
      <vt:lpstr>Supporting Wellbeing</vt:lpstr>
      <vt:lpstr>Before Next Week</vt:lpstr>
      <vt:lpstr>Final Recap</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443</cp:revision>
  <dcterms:created xsi:type="dcterms:W3CDTF">2026-07-23T10:45:40Z</dcterms:created>
  <dcterms:modified xsi:type="dcterms:W3CDTF">2026-09-07T14:47:11Z</dcterms:modified>
</cp:coreProperties>
</file>