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13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4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rporatefinanceinstitute.com/resources/careers/soft-skills/time-management-list-tips/" TargetMode="External"/><Relationship Id="rId2" Type="http://schemas.openxmlformats.org/officeDocument/2006/relationships/hyperlink" Target="https://stepshot.net/effective-time-managemen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agoosh.com/blog/what-are-the-effects-of-poor-time-management/" TargetMode="External"/><Relationship Id="rId4" Type="http://schemas.openxmlformats.org/officeDocument/2006/relationships/hyperlink" Target="https://www.appointmentplus.com/blog/why-time-management-is-importa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95F9F-0431-450C-8A6A-BC02FBCB10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BECB10-0661-4A1F-A010-9DEEC1BB575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Ella Evans</a:t>
            </a:r>
          </a:p>
        </p:txBody>
      </p:sp>
    </p:spTree>
    <p:extLst>
      <p:ext uri="{BB962C8B-B14F-4D97-AF65-F5344CB8AC3E}">
        <p14:creationId xmlns:p14="http://schemas.microsoft.com/office/powerpoint/2010/main" val="42087783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7AF95-3651-4EC8-8566-F673BCCD8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time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EF729-BDC1-46CC-B66A-BE7D3E839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‘the ability to use one's time effectively or productively’</a:t>
            </a: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 It is especially important for students but also in work life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Good time management allows you to accomplish more 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a result you are able to : take advantage of learning opportunities, 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lowers your stress levels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helps you focus </a:t>
            </a: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7C836A-A7A7-4E8C-AA66-8440D19C1D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1397" y="3679232"/>
            <a:ext cx="3121152" cy="2731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714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8A4F0-AC46-474B-93AA-D6F959C4A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Factors that influence time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DCC16-A111-4D6E-884E-33AD549BA4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Lack of clear focus </a:t>
            </a:r>
          </a:p>
          <a:p>
            <a:r>
              <a:rPr lang="en-GB" dirty="0"/>
              <a:t> not knowing how or where to start. </a:t>
            </a:r>
          </a:p>
          <a:p>
            <a:r>
              <a:rPr lang="en-GB" dirty="0"/>
              <a:t> Procrastination. </a:t>
            </a:r>
          </a:p>
          <a:p>
            <a:r>
              <a:rPr lang="en-GB" dirty="0"/>
              <a:t>Too many distractions from studying. </a:t>
            </a:r>
          </a:p>
          <a:p>
            <a:r>
              <a:rPr lang="en-GB" dirty="0"/>
              <a:t> Difficulties with prioritising tasks. </a:t>
            </a:r>
          </a:p>
          <a:p>
            <a:r>
              <a:rPr lang="en-GB" dirty="0"/>
              <a:t>Lack of interest in a particular subject</a:t>
            </a:r>
          </a:p>
        </p:txBody>
      </p:sp>
    </p:spTree>
    <p:extLst>
      <p:ext uri="{BB962C8B-B14F-4D97-AF65-F5344CB8AC3E}">
        <p14:creationId xmlns:p14="http://schemas.microsoft.com/office/powerpoint/2010/main" val="773163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EC04B-AD4A-452F-85D9-E7226515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Problems with having bad time management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DF1C5-1BAE-4EBC-B36B-8660820B17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Open Sans"/>
              </a:rPr>
              <a:t>Lower grades </a:t>
            </a:r>
          </a:p>
          <a:p>
            <a:r>
              <a:rPr lang="en-GB" dirty="0">
                <a:latin typeface="Open Sans"/>
              </a:rPr>
              <a:t>lack of sleep</a:t>
            </a:r>
          </a:p>
          <a:p>
            <a:r>
              <a:rPr lang="en-GB" dirty="0">
                <a:latin typeface="Open Sans"/>
              </a:rPr>
              <a:t>Lack of punctuality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D4E68A-D789-4F74-A54A-74BD50840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6089" y="3429000"/>
            <a:ext cx="4858088" cy="2939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99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28A9B-5E90-4B32-A3DF-9D1E764C1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Understanding personal strengths and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3437D-4276-47B0-9ADC-182C4B6C72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It is important to understand your personal strengths and weaknesses with regards time management in order to know where to improve on.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A4580E-EA29-4C40-9D91-06CFCAECF8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670" y="3258105"/>
            <a:ext cx="2947716" cy="2936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384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449C3-C3D6-4415-9E10-FBDEB3A16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to improve your time management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DD72E-5E97-4AF4-80C7-C6391CF76A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>
                <a:latin typeface="Open Sans"/>
              </a:rPr>
              <a:t>Understanding how to plan and optimise your time </a:t>
            </a:r>
          </a:p>
          <a:p>
            <a:r>
              <a:rPr lang="en-GB" dirty="0">
                <a:latin typeface="Open Sans"/>
              </a:rPr>
              <a:t> Understanding how you waste time  </a:t>
            </a:r>
          </a:p>
          <a:p>
            <a:r>
              <a:rPr lang="en-GB" dirty="0">
                <a:latin typeface="Open Sans"/>
              </a:rPr>
              <a:t>Identify your priorities; know what is urgent and what can wait.</a:t>
            </a:r>
          </a:p>
          <a:p>
            <a:r>
              <a:rPr lang="en-GB" dirty="0">
                <a:latin typeface="Open Sans"/>
              </a:rPr>
              <a:t> </a:t>
            </a:r>
            <a:r>
              <a:rPr lang="en-GB" dirty="0">
                <a:solidFill>
                  <a:srgbClr val="171F23"/>
                </a:solidFill>
                <a:latin typeface="Open Sans"/>
              </a:rPr>
              <a:t>You can accomplish more with less effort </a:t>
            </a:r>
          </a:p>
          <a:p>
            <a:r>
              <a:rPr lang="en-GB" b="1" dirty="0">
                <a:solidFill>
                  <a:srgbClr val="171F23"/>
                </a:solidFill>
                <a:latin typeface="Open Sans"/>
              </a:rPr>
              <a:t> </a:t>
            </a:r>
            <a:r>
              <a:rPr lang="en-GB" dirty="0">
                <a:solidFill>
                  <a:srgbClr val="171F23"/>
                </a:solidFill>
                <a:latin typeface="Open Sans"/>
              </a:rPr>
              <a:t>Time management is the key to success. 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Reduce stress 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Self discipline </a:t>
            </a:r>
            <a:endParaRPr lang="en-GB" dirty="0"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4101771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A73FC-B064-42F3-AED3-BE0763822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conclude…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16C38-2C28-47DC-8864-366B7906BD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171F23"/>
                </a:solidFill>
                <a:latin typeface="Open Sans"/>
              </a:rPr>
              <a:t>Good time management allows you to: accomplish more in a shorter period of time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leads to more free time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lets you take advantage of learning opportunities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 lowers your stress levels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 helps you focus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 leading to more career success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945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D2A59-AE9A-4FD3-AE70-A08846267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C81CD-7270-4BE3-BEB8-02799AB3B4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prstClr val="black">
                  <a:lumMod val="85000"/>
                  <a:lumOff val="15000"/>
                </a:prstClr>
              </a:buClr>
            </a:pPr>
            <a:r>
              <a:rPr lang="en-GB" dirty="0">
                <a:solidFill>
                  <a:srgbClr val="000000"/>
                </a:solidFill>
                <a:latin typeface="Open Sans"/>
              </a:rPr>
              <a:t>Effective Time Management: How to Manage Your Work Time. (2019). Retrieved 28 November 2019, from </a:t>
            </a:r>
            <a:r>
              <a:rPr lang="en-GB" dirty="0">
                <a:solidFill>
                  <a:srgbClr val="FF9933"/>
                </a:solidFill>
                <a:latin typeface="Open Sans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https://stepshot.net/effective-time-management/</a:t>
            </a:r>
            <a:r>
              <a:rPr lang="en-GB" dirty="0">
                <a:solidFill>
                  <a:srgbClr val="FF9933"/>
                </a:solidFill>
                <a:latin typeface="Open Sans"/>
              </a:rPr>
              <a:t>       </a:t>
            </a:r>
          </a:p>
          <a:p>
            <a:pPr lvl="0">
              <a:buClr>
                <a:prstClr val="black">
                  <a:lumMod val="85000"/>
                  <a:lumOff val="15000"/>
                </a:prstClr>
              </a:buClr>
            </a:pPr>
            <a:r>
              <a:rPr lang="en-GB" dirty="0">
                <a:solidFill>
                  <a:srgbClr val="000000"/>
                </a:solidFill>
                <a:latin typeface="Open Sans"/>
              </a:rPr>
              <a:t>Time Management - List of Top Tips for Managing Time Effectively. (2019). Retrieved 28 November 2019, from </a:t>
            </a:r>
            <a:r>
              <a:rPr lang="en-GB" dirty="0">
                <a:solidFill>
                  <a:srgbClr val="FF9933"/>
                </a:solidFill>
                <a:latin typeface="Open Sans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https://corporatefinanceinstitute.com/resources/careers/soft-skills/time-management-list-tips/</a:t>
            </a:r>
            <a:r>
              <a:rPr lang="en-GB" dirty="0">
                <a:solidFill>
                  <a:srgbClr val="FF9933"/>
                </a:solidFill>
                <a:latin typeface="Open Sans"/>
              </a:rPr>
              <a:t>   </a:t>
            </a:r>
          </a:p>
          <a:p>
            <a:r>
              <a:rPr lang="en-GB" dirty="0">
                <a:solidFill>
                  <a:srgbClr val="000000"/>
                </a:solidFill>
                <a:latin typeface="Open Sans"/>
              </a:rPr>
              <a:t>Why Time Management Is Important. (2019). Retrieved 28 November 2019, from </a:t>
            </a:r>
            <a:r>
              <a:rPr lang="en-GB" dirty="0">
                <a:solidFill>
                  <a:srgbClr val="000000"/>
                </a:solidFill>
                <a:latin typeface="Open Sans"/>
                <a:hlinkClick r:id="rId4"/>
              </a:rPr>
              <a:t>https://www.appointmentplus.com/blog/why-time-management-is-important/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 </a:t>
            </a:r>
          </a:p>
          <a:p>
            <a:r>
              <a:rPr lang="en-GB" dirty="0">
                <a:solidFill>
                  <a:srgbClr val="000000"/>
                </a:solidFill>
                <a:latin typeface="Open Sans"/>
              </a:rPr>
              <a:t>What are the Effects of Poor Time Management?. (2019). Retrieved 28 November 2019, from </a:t>
            </a:r>
            <a:r>
              <a:rPr lang="en-GB" dirty="0">
                <a:solidFill>
                  <a:srgbClr val="000000"/>
                </a:solidFill>
                <a:latin typeface="Open Sans"/>
                <a:hlinkClick r:id="rId5"/>
              </a:rPr>
              <a:t>https://magoosh.com/blog/what-are-the-effects-of-poor-time-management/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9093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1683</TotalTime>
  <Words>340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Century Gothic</vt:lpstr>
      <vt:lpstr>Garamond</vt:lpstr>
      <vt:lpstr>Open Sans</vt:lpstr>
      <vt:lpstr>Times New Roman</vt:lpstr>
      <vt:lpstr>Savon</vt:lpstr>
      <vt:lpstr>Time Management</vt:lpstr>
      <vt:lpstr>What is time management?</vt:lpstr>
      <vt:lpstr>Factors that influence time management </vt:lpstr>
      <vt:lpstr>Problems with having bad time management skills</vt:lpstr>
      <vt:lpstr>Understanding personal strengths and weaknesses</vt:lpstr>
      <vt:lpstr>How to improve your time management skills</vt:lpstr>
      <vt:lpstr>To conclude…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ella evans</dc:creator>
  <cp:lastModifiedBy>Stuart Jones</cp:lastModifiedBy>
  <cp:revision>11</cp:revision>
  <dcterms:created xsi:type="dcterms:W3CDTF">2019-12-07T09:10:27Z</dcterms:created>
  <dcterms:modified xsi:type="dcterms:W3CDTF">2019-12-09T10:46:27Z</dcterms:modified>
</cp:coreProperties>
</file>