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0B50A7-CFF5-4E45-926C-326BFFED2D27}" v="25" dt="2023-05-26T02:06:43.8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 /><Relationship Id="rId3" Type="http://schemas.openxmlformats.org/officeDocument/2006/relationships/slide" Target="slides/slide2.xml" /><Relationship Id="rId7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heme" Target="theme/theme1.xml" /><Relationship Id="rId5" Type="http://schemas.openxmlformats.org/officeDocument/2006/relationships/viewProps" Target="viewProps.xml" /><Relationship Id="rId4" Type="http://schemas.openxmlformats.org/officeDocument/2006/relationships/presProps" Target="presProps.xml" /><Relationship Id="rId9" Type="http://schemas.microsoft.com/office/2015/10/relationships/revisionInfo" Target="revisionInfo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55EDF395-526D-4194-B217-1FDC02F7F6ED}"/>
    <pc:docChg chg="addSld">
      <pc:chgData name="" userId="" providerId="" clId="Web-{55EDF395-526D-4194-B217-1FDC02F7F6ED}" dt="2023-05-22T23:35:18.384" v="0"/>
      <pc:docMkLst>
        <pc:docMk/>
      </pc:docMkLst>
      <pc:sldChg chg="new">
        <pc:chgData name="" userId="" providerId="" clId="Web-{55EDF395-526D-4194-B217-1FDC02F7F6ED}" dt="2023-05-22T23:35:18.384" v="0"/>
        <pc:sldMkLst>
          <pc:docMk/>
          <pc:sldMk cId="2484821533" sldId="256"/>
        </pc:sldMkLst>
      </pc:sldChg>
    </pc:docChg>
  </pc:docChgLst>
  <pc:docChgLst>
    <pc:chgData name="Tahmina Islam (2124414)" userId="S::2124414@student.uwtsd.ac.uk::be2124c9-65c7-4f7f-b2d9-5e9d0cf7d3ad" providerId="AD" clId="Web-{55EDF395-526D-4194-B217-1FDC02F7F6ED}"/>
    <pc:docChg chg="addSld modSld addMainMaster delMainMaster">
      <pc:chgData name="Tahmina Islam (2124414)" userId="S::2124414@student.uwtsd.ac.uk::be2124c9-65c7-4f7f-b2d9-5e9d0cf7d3ad" providerId="AD" clId="Web-{55EDF395-526D-4194-B217-1FDC02F7F6ED}" dt="2023-05-23T00:07:34.388" v="188" actId="20577"/>
      <pc:docMkLst>
        <pc:docMk/>
      </pc:docMkLst>
      <pc:sldChg chg="addSp delSp modSp mod setBg modClrScheme delDesignElem chgLayout">
        <pc:chgData name="Tahmina Islam (2124414)" userId="S::2124414@student.uwtsd.ac.uk::be2124c9-65c7-4f7f-b2d9-5e9d0cf7d3ad" providerId="AD" clId="Web-{55EDF395-526D-4194-B217-1FDC02F7F6ED}" dt="2023-05-22T23:53:06.796" v="104" actId="20577"/>
        <pc:sldMkLst>
          <pc:docMk/>
          <pc:sldMk cId="2484821533" sldId="256"/>
        </pc:sldMkLst>
        <pc:spChg chg="add del mod ord">
          <ac:chgData name="Tahmina Islam (2124414)" userId="S::2124414@student.uwtsd.ac.uk::be2124c9-65c7-4f7f-b2d9-5e9d0cf7d3ad" providerId="AD" clId="Web-{55EDF395-526D-4194-B217-1FDC02F7F6ED}" dt="2023-05-22T23:53:06.796" v="104" actId="20577"/>
          <ac:spMkLst>
            <pc:docMk/>
            <pc:sldMk cId="2484821533" sldId="256"/>
            <ac:spMk id="2" creationId="{C9760369-F7FC-71B8-CD19-080655C54897}"/>
          </ac:spMkLst>
        </pc:spChg>
        <pc:spChg chg="mod ord">
          <ac:chgData name="Tahmina Islam (2124414)" userId="S::2124414@student.uwtsd.ac.uk::be2124c9-65c7-4f7f-b2d9-5e9d0cf7d3ad" providerId="AD" clId="Web-{55EDF395-526D-4194-B217-1FDC02F7F6ED}" dt="2023-05-22T23:51:38.308" v="91"/>
          <ac:spMkLst>
            <pc:docMk/>
            <pc:sldMk cId="2484821533" sldId="256"/>
            <ac:spMk id="3" creationId="{E4350A9A-A836-5D25-7AE0-DB38E654B564}"/>
          </ac:spMkLst>
        </pc:spChg>
        <pc:spChg chg="add del mod">
          <ac:chgData name="Tahmina Islam (2124414)" userId="S::2124414@student.uwtsd.ac.uk::be2124c9-65c7-4f7f-b2d9-5e9d0cf7d3ad" providerId="AD" clId="Web-{55EDF395-526D-4194-B217-1FDC02F7F6ED}" dt="2023-05-22T23:42:52.247" v="56"/>
          <ac:spMkLst>
            <pc:docMk/>
            <pc:sldMk cId="2484821533" sldId="256"/>
            <ac:spMk id="5" creationId="{04D61DDE-B022-83C6-B4D2-B64A57BA5904}"/>
          </ac:spMkLst>
        </pc:spChg>
        <pc:spChg chg="add del">
          <ac:chgData name="Tahmina Islam (2124414)" userId="S::2124414@student.uwtsd.ac.uk::be2124c9-65c7-4f7f-b2d9-5e9d0cf7d3ad" providerId="AD" clId="Web-{55EDF395-526D-4194-B217-1FDC02F7F6ED}" dt="2023-05-22T23:48:20.503" v="82"/>
          <ac:spMkLst>
            <pc:docMk/>
            <pc:sldMk cId="2484821533" sldId="256"/>
            <ac:spMk id="9" creationId="{1996F86B-8A8D-482B-AB2B-1A8EE4EF2752}"/>
          </ac:spMkLst>
        </pc:spChg>
        <pc:spChg chg="add del">
          <ac:chgData name="Tahmina Islam (2124414)" userId="S::2124414@student.uwtsd.ac.uk::be2124c9-65c7-4f7f-b2d9-5e9d0cf7d3ad" providerId="AD" clId="Web-{55EDF395-526D-4194-B217-1FDC02F7F6ED}" dt="2023-05-22T23:49:29.489" v="86"/>
          <ac:spMkLst>
            <pc:docMk/>
            <pc:sldMk cId="2484821533" sldId="256"/>
            <ac:spMk id="12" creationId="{FE5ECD52-6A23-4FF4-8C32-7B5DE9973ADA}"/>
          </ac:spMkLst>
        </pc:spChg>
        <pc:spChg chg="add del">
          <ac:chgData name="Tahmina Islam (2124414)" userId="S::2124414@student.uwtsd.ac.uk::be2124c9-65c7-4f7f-b2d9-5e9d0cf7d3ad" providerId="AD" clId="Web-{55EDF395-526D-4194-B217-1FDC02F7F6ED}" dt="2023-05-22T23:48:20.503" v="82"/>
          <ac:spMkLst>
            <pc:docMk/>
            <pc:sldMk cId="2484821533" sldId="256"/>
            <ac:spMk id="15" creationId="{2A06CCF8-E75B-4B55-99FB-2D76CBD12287}"/>
          </ac:spMkLst>
        </pc:spChg>
        <pc:spChg chg="add del">
          <ac:chgData name="Tahmina Islam (2124414)" userId="S::2124414@student.uwtsd.ac.uk::be2124c9-65c7-4f7f-b2d9-5e9d0cf7d3ad" providerId="AD" clId="Web-{55EDF395-526D-4194-B217-1FDC02F7F6ED}" dt="2023-05-22T23:48:20.503" v="82"/>
          <ac:spMkLst>
            <pc:docMk/>
            <pc:sldMk cId="2484821533" sldId="256"/>
            <ac:spMk id="17" creationId="{43F55E8D-2CEA-40CC-84B8-110F9CCFEC45}"/>
          </ac:spMkLst>
        </pc:spChg>
        <pc:spChg chg="add del">
          <ac:chgData name="Tahmina Islam (2124414)" userId="S::2124414@student.uwtsd.ac.uk::be2124c9-65c7-4f7f-b2d9-5e9d0cf7d3ad" providerId="AD" clId="Web-{55EDF395-526D-4194-B217-1FDC02F7F6ED}" dt="2023-05-22T23:49:29.489" v="86"/>
          <ac:spMkLst>
            <pc:docMk/>
            <pc:sldMk cId="2484821533" sldId="256"/>
            <ac:spMk id="18" creationId="{45624C63-3CCA-4EA6-B822-6E710A82062B}"/>
          </ac:spMkLst>
        </pc:spChg>
        <pc:spChg chg="add del">
          <ac:chgData name="Tahmina Islam (2124414)" userId="S::2124414@student.uwtsd.ac.uk::be2124c9-65c7-4f7f-b2d9-5e9d0cf7d3ad" providerId="AD" clId="Web-{55EDF395-526D-4194-B217-1FDC02F7F6ED}" dt="2023-05-22T23:48:20.503" v="82"/>
          <ac:spMkLst>
            <pc:docMk/>
            <pc:sldMk cId="2484821533" sldId="256"/>
            <ac:spMk id="19" creationId="{903899BD-A4C7-4D2F-B882-E373ADDBF339}"/>
          </ac:spMkLst>
        </pc:spChg>
        <pc:spChg chg="add del">
          <ac:chgData name="Tahmina Islam (2124414)" userId="S::2124414@student.uwtsd.ac.uk::be2124c9-65c7-4f7f-b2d9-5e9d0cf7d3ad" providerId="AD" clId="Web-{55EDF395-526D-4194-B217-1FDC02F7F6ED}" dt="2023-05-22T23:48:20.503" v="82"/>
          <ac:spMkLst>
            <pc:docMk/>
            <pc:sldMk cId="2484821533" sldId="256"/>
            <ac:spMk id="21" creationId="{4C7118A3-ECB4-4619-AA16-3E9684D099FC}"/>
          </ac:spMkLst>
        </pc:spChg>
        <pc:spChg chg="add del">
          <ac:chgData name="Tahmina Islam (2124414)" userId="S::2124414@student.uwtsd.ac.uk::be2124c9-65c7-4f7f-b2d9-5e9d0cf7d3ad" providerId="AD" clId="Web-{55EDF395-526D-4194-B217-1FDC02F7F6ED}" dt="2023-05-22T23:49:29.489" v="86"/>
          <ac:spMkLst>
            <pc:docMk/>
            <pc:sldMk cId="2484821533" sldId="256"/>
            <ac:spMk id="23" creationId="{0D187C4E-14B9-4504-B200-5127823FA78C}"/>
          </ac:spMkLst>
        </pc:spChg>
        <pc:picChg chg="add mod ord">
          <ac:chgData name="Tahmina Islam (2124414)" userId="S::2124414@student.uwtsd.ac.uk::be2124c9-65c7-4f7f-b2d9-5e9d0cf7d3ad" providerId="AD" clId="Web-{55EDF395-526D-4194-B217-1FDC02F7F6ED}" dt="2023-05-22T23:49:15.598" v="85"/>
          <ac:picMkLst>
            <pc:docMk/>
            <pc:sldMk cId="2484821533" sldId="256"/>
            <ac:picMk id="6" creationId="{5F5D5FE1-19BF-9608-5ADF-6EE0BD4FE39D}"/>
          </ac:picMkLst>
        </pc:picChg>
        <pc:picChg chg="add del">
          <ac:chgData name="Tahmina Islam (2124414)" userId="S::2124414@student.uwtsd.ac.uk::be2124c9-65c7-4f7f-b2d9-5e9d0cf7d3ad" providerId="AD" clId="Web-{55EDF395-526D-4194-B217-1FDC02F7F6ED}" dt="2023-05-22T23:49:29.489" v="86"/>
          <ac:picMkLst>
            <pc:docMk/>
            <pc:sldMk cId="2484821533" sldId="256"/>
            <ac:picMk id="8" creationId="{26E32CE1-D113-412E-9933-113646E21F53}"/>
          </ac:picMkLst>
        </pc:picChg>
        <pc:picChg chg="add del">
          <ac:chgData name="Tahmina Islam (2124414)" userId="S::2124414@student.uwtsd.ac.uk::be2124c9-65c7-4f7f-b2d9-5e9d0cf7d3ad" providerId="AD" clId="Web-{55EDF395-526D-4194-B217-1FDC02F7F6ED}" dt="2023-05-22T23:49:29.489" v="86"/>
          <ac:picMkLst>
            <pc:docMk/>
            <pc:sldMk cId="2484821533" sldId="256"/>
            <ac:picMk id="10" creationId="{117B7C8B-175B-4009-808B-9F66FD108AB3}"/>
          </ac:picMkLst>
        </pc:picChg>
        <pc:picChg chg="add del">
          <ac:chgData name="Tahmina Islam (2124414)" userId="S::2124414@student.uwtsd.ac.uk::be2124c9-65c7-4f7f-b2d9-5e9d0cf7d3ad" providerId="AD" clId="Web-{55EDF395-526D-4194-B217-1FDC02F7F6ED}" dt="2023-05-22T23:48:20.503" v="82"/>
          <ac:picMkLst>
            <pc:docMk/>
            <pc:sldMk cId="2484821533" sldId="256"/>
            <ac:picMk id="11" creationId="{BF7B2BC4-6DAA-43BB-BBF8-74F594318587}"/>
          </ac:picMkLst>
        </pc:picChg>
        <pc:picChg chg="add del">
          <ac:chgData name="Tahmina Islam (2124414)" userId="S::2124414@student.uwtsd.ac.uk::be2124c9-65c7-4f7f-b2d9-5e9d0cf7d3ad" providerId="AD" clId="Web-{55EDF395-526D-4194-B217-1FDC02F7F6ED}" dt="2023-05-22T23:48:20.503" v="82"/>
          <ac:picMkLst>
            <pc:docMk/>
            <pc:sldMk cId="2484821533" sldId="256"/>
            <ac:picMk id="13" creationId="{1E9DBD7B-6F32-47F1-9654-A2CB59691DC7}"/>
          </ac:picMkLst>
        </pc:picChg>
        <pc:picChg chg="add del">
          <ac:chgData name="Tahmina Islam (2124414)" userId="S::2124414@student.uwtsd.ac.uk::be2124c9-65c7-4f7f-b2d9-5e9d0cf7d3ad" providerId="AD" clId="Web-{55EDF395-526D-4194-B217-1FDC02F7F6ED}" dt="2023-05-22T23:49:29.489" v="86"/>
          <ac:picMkLst>
            <pc:docMk/>
            <pc:sldMk cId="2484821533" sldId="256"/>
            <ac:picMk id="14" creationId="{5C3F2B96-5F34-41C9-8E37-A9CD279A4270}"/>
          </ac:picMkLst>
        </pc:picChg>
        <pc:picChg chg="add del">
          <ac:chgData name="Tahmina Islam (2124414)" userId="S::2124414@student.uwtsd.ac.uk::be2124c9-65c7-4f7f-b2d9-5e9d0cf7d3ad" providerId="AD" clId="Web-{55EDF395-526D-4194-B217-1FDC02F7F6ED}" dt="2023-05-22T23:49:29.489" v="86"/>
          <ac:picMkLst>
            <pc:docMk/>
            <pc:sldMk cId="2484821533" sldId="256"/>
            <ac:picMk id="16" creationId="{9A4E02BF-4F0E-44E2-A489-075900B7866C}"/>
          </ac:picMkLst>
        </pc:picChg>
      </pc:sldChg>
      <pc:sldChg chg="addSp delSp modSp new mod setBg modClrScheme chgLayout">
        <pc:chgData name="Tahmina Islam (2124414)" userId="S::2124414@student.uwtsd.ac.uk::be2124c9-65c7-4f7f-b2d9-5e9d0cf7d3ad" providerId="AD" clId="Web-{55EDF395-526D-4194-B217-1FDC02F7F6ED}" dt="2023-05-23T00:07:34.388" v="188" actId="20577"/>
        <pc:sldMkLst>
          <pc:docMk/>
          <pc:sldMk cId="1969275617" sldId="257"/>
        </pc:sldMkLst>
        <pc:spChg chg="mod ord">
          <ac:chgData name="Tahmina Islam (2124414)" userId="S::2124414@student.uwtsd.ac.uk::be2124c9-65c7-4f7f-b2d9-5e9d0cf7d3ad" providerId="AD" clId="Web-{55EDF395-526D-4194-B217-1FDC02F7F6ED}" dt="2023-05-22T23:58:14.685" v="123"/>
          <ac:spMkLst>
            <pc:docMk/>
            <pc:sldMk cId="1969275617" sldId="257"/>
            <ac:spMk id="2" creationId="{5AAFBB3C-AE95-8BBB-C139-9B99912CDD20}"/>
          </ac:spMkLst>
        </pc:spChg>
        <pc:spChg chg="mod ord">
          <ac:chgData name="Tahmina Islam (2124414)" userId="S::2124414@student.uwtsd.ac.uk::be2124c9-65c7-4f7f-b2d9-5e9d0cf7d3ad" providerId="AD" clId="Web-{55EDF395-526D-4194-B217-1FDC02F7F6ED}" dt="2023-05-23T00:07:34.388" v="188" actId="20577"/>
          <ac:spMkLst>
            <pc:docMk/>
            <pc:sldMk cId="1969275617" sldId="257"/>
            <ac:spMk id="3" creationId="{E652EB1C-931E-2263-B9DE-2D8B8274C1B2}"/>
          </ac:spMkLst>
        </pc:spChg>
        <pc:spChg chg="add del">
          <ac:chgData name="Tahmina Islam (2124414)" userId="S::2124414@student.uwtsd.ac.uk::be2124c9-65c7-4f7f-b2d9-5e9d0cf7d3ad" providerId="AD" clId="Web-{55EDF395-526D-4194-B217-1FDC02F7F6ED}" dt="2023-05-22T23:55:10.165" v="112"/>
          <ac:spMkLst>
            <pc:docMk/>
            <pc:sldMk cId="1969275617" sldId="257"/>
            <ac:spMk id="9" creationId="{2C61293E-6EBE-43EF-A52C-9BEBFD7679D4}"/>
          </ac:spMkLst>
        </pc:spChg>
        <pc:spChg chg="add del">
          <ac:chgData name="Tahmina Islam (2124414)" userId="S::2124414@student.uwtsd.ac.uk::be2124c9-65c7-4f7f-b2d9-5e9d0cf7d3ad" providerId="AD" clId="Web-{55EDF395-526D-4194-B217-1FDC02F7F6ED}" dt="2023-05-22T23:55:10.165" v="112"/>
          <ac:spMkLst>
            <pc:docMk/>
            <pc:sldMk cId="1969275617" sldId="257"/>
            <ac:spMk id="11" creationId="{21540236-BFD5-4A9D-8840-4703E7F76825}"/>
          </ac:spMkLst>
        </pc:spChg>
        <pc:spChg chg="add del">
          <ac:chgData name="Tahmina Islam (2124414)" userId="S::2124414@student.uwtsd.ac.uk::be2124c9-65c7-4f7f-b2d9-5e9d0cf7d3ad" providerId="AD" clId="Web-{55EDF395-526D-4194-B217-1FDC02F7F6ED}" dt="2023-05-22T23:58:14.685" v="123"/>
          <ac:spMkLst>
            <pc:docMk/>
            <pc:sldMk cId="1969275617" sldId="257"/>
            <ac:spMk id="16" creationId="{D1D34770-47A8-402C-AF23-2B653F2D88C1}"/>
          </ac:spMkLst>
        </pc:spChg>
        <pc:spChg chg="add">
          <ac:chgData name="Tahmina Islam (2124414)" userId="S::2124414@student.uwtsd.ac.uk::be2124c9-65c7-4f7f-b2d9-5e9d0cf7d3ad" providerId="AD" clId="Web-{55EDF395-526D-4194-B217-1FDC02F7F6ED}" dt="2023-05-22T23:58:14.685" v="123"/>
          <ac:spMkLst>
            <pc:docMk/>
            <pc:sldMk cId="1969275617" sldId="257"/>
            <ac:spMk id="21" creationId="{362810D9-2C5A-477D-949C-C191895477F3}"/>
          </ac:spMkLst>
        </pc:spChg>
        <pc:spChg chg="add">
          <ac:chgData name="Tahmina Islam (2124414)" userId="S::2124414@student.uwtsd.ac.uk::be2124c9-65c7-4f7f-b2d9-5e9d0cf7d3ad" providerId="AD" clId="Web-{55EDF395-526D-4194-B217-1FDC02F7F6ED}" dt="2023-05-22T23:58:14.685" v="123"/>
          <ac:spMkLst>
            <pc:docMk/>
            <pc:sldMk cId="1969275617" sldId="257"/>
            <ac:spMk id="23" creationId="{081E4A58-353D-44AE-B2FC-2A74E2E400F7}"/>
          </ac:spMkLst>
        </pc:spChg>
        <pc:picChg chg="add mod ord">
          <ac:chgData name="Tahmina Islam (2124414)" userId="S::2124414@student.uwtsd.ac.uk::be2124c9-65c7-4f7f-b2d9-5e9d0cf7d3ad" providerId="AD" clId="Web-{55EDF395-526D-4194-B217-1FDC02F7F6ED}" dt="2023-05-22T23:58:14.685" v="123"/>
          <ac:picMkLst>
            <pc:docMk/>
            <pc:sldMk cId="1969275617" sldId="257"/>
            <ac:picMk id="5" creationId="{62E7536D-7140-695E-CCBE-B90E6239B240}"/>
          </ac:picMkLst>
        </pc:picChg>
      </pc:sldChg>
      <pc:sldMasterChg chg="del delSldLayout">
        <pc:chgData name="Tahmina Islam (2124414)" userId="S::2124414@student.uwtsd.ac.uk::be2124c9-65c7-4f7f-b2d9-5e9d0cf7d3ad" providerId="AD" clId="Web-{55EDF395-526D-4194-B217-1FDC02F7F6ED}" dt="2023-05-22T23:47:45.189" v="80"/>
        <pc:sldMasterMkLst>
          <pc:docMk/>
          <pc:sldMasterMk cId="2460954070" sldId="2147483660"/>
        </pc:sldMasterMkLst>
        <pc:sldLayoutChg chg="del">
          <pc:chgData name="Tahmina Islam (2124414)" userId="S::2124414@student.uwtsd.ac.uk::be2124c9-65c7-4f7f-b2d9-5e9d0cf7d3ad" providerId="AD" clId="Web-{55EDF395-526D-4194-B217-1FDC02F7F6ED}" dt="2023-05-22T23:47:45.189" v="8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Tahmina Islam (2124414)" userId="S::2124414@student.uwtsd.ac.uk::be2124c9-65c7-4f7f-b2d9-5e9d0cf7d3ad" providerId="AD" clId="Web-{55EDF395-526D-4194-B217-1FDC02F7F6ED}" dt="2023-05-22T23:47:45.189" v="8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Tahmina Islam (2124414)" userId="S::2124414@student.uwtsd.ac.uk::be2124c9-65c7-4f7f-b2d9-5e9d0cf7d3ad" providerId="AD" clId="Web-{55EDF395-526D-4194-B217-1FDC02F7F6ED}" dt="2023-05-22T23:47:45.189" v="8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Tahmina Islam (2124414)" userId="S::2124414@student.uwtsd.ac.uk::be2124c9-65c7-4f7f-b2d9-5e9d0cf7d3ad" providerId="AD" clId="Web-{55EDF395-526D-4194-B217-1FDC02F7F6ED}" dt="2023-05-22T23:47:45.189" v="8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Tahmina Islam (2124414)" userId="S::2124414@student.uwtsd.ac.uk::be2124c9-65c7-4f7f-b2d9-5e9d0cf7d3ad" providerId="AD" clId="Web-{55EDF395-526D-4194-B217-1FDC02F7F6ED}" dt="2023-05-22T23:47:45.189" v="8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Tahmina Islam (2124414)" userId="S::2124414@student.uwtsd.ac.uk::be2124c9-65c7-4f7f-b2d9-5e9d0cf7d3ad" providerId="AD" clId="Web-{55EDF395-526D-4194-B217-1FDC02F7F6ED}" dt="2023-05-22T23:47:45.189" v="8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Tahmina Islam (2124414)" userId="S::2124414@student.uwtsd.ac.uk::be2124c9-65c7-4f7f-b2d9-5e9d0cf7d3ad" providerId="AD" clId="Web-{55EDF395-526D-4194-B217-1FDC02F7F6ED}" dt="2023-05-22T23:47:45.189" v="8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Tahmina Islam (2124414)" userId="S::2124414@student.uwtsd.ac.uk::be2124c9-65c7-4f7f-b2d9-5e9d0cf7d3ad" providerId="AD" clId="Web-{55EDF395-526D-4194-B217-1FDC02F7F6ED}" dt="2023-05-22T23:47:45.189" v="8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Tahmina Islam (2124414)" userId="S::2124414@student.uwtsd.ac.uk::be2124c9-65c7-4f7f-b2d9-5e9d0cf7d3ad" providerId="AD" clId="Web-{55EDF395-526D-4194-B217-1FDC02F7F6ED}" dt="2023-05-22T23:47:45.189" v="8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Tahmina Islam (2124414)" userId="S::2124414@student.uwtsd.ac.uk::be2124c9-65c7-4f7f-b2d9-5e9d0cf7d3ad" providerId="AD" clId="Web-{55EDF395-526D-4194-B217-1FDC02F7F6ED}" dt="2023-05-22T23:47:45.189" v="8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Tahmina Islam (2124414)" userId="S::2124414@student.uwtsd.ac.uk::be2124c9-65c7-4f7f-b2d9-5e9d0cf7d3ad" providerId="AD" clId="Web-{55EDF395-526D-4194-B217-1FDC02F7F6ED}" dt="2023-05-22T23:47:45.189" v="8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Tahmina Islam (2124414)" userId="S::2124414@student.uwtsd.ac.uk::be2124c9-65c7-4f7f-b2d9-5e9d0cf7d3ad" providerId="AD" clId="Web-{55EDF395-526D-4194-B217-1FDC02F7F6ED}" dt="2023-05-22T23:48:20.503" v="82"/>
        <pc:sldMasterMkLst>
          <pc:docMk/>
          <pc:sldMasterMk cId="1642875663" sldId="2147483672"/>
        </pc:sldMasterMkLst>
        <pc:sldLayoutChg chg="add del mod replId">
          <pc:chgData name="Tahmina Islam (2124414)" userId="S::2124414@student.uwtsd.ac.uk::be2124c9-65c7-4f7f-b2d9-5e9d0cf7d3ad" providerId="AD" clId="Web-{55EDF395-526D-4194-B217-1FDC02F7F6ED}" dt="2023-05-22T23:48:20.503" v="82"/>
          <pc:sldLayoutMkLst>
            <pc:docMk/>
            <pc:sldMasterMk cId="1642875663" sldId="2147483672"/>
            <pc:sldLayoutMk cId="1228271729" sldId="2147483673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0.503" v="82"/>
          <pc:sldLayoutMkLst>
            <pc:docMk/>
            <pc:sldMasterMk cId="1642875663" sldId="2147483672"/>
            <pc:sldLayoutMk cId="3382177779" sldId="2147483674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0.503" v="82"/>
          <pc:sldLayoutMkLst>
            <pc:docMk/>
            <pc:sldMasterMk cId="1642875663" sldId="2147483672"/>
            <pc:sldLayoutMk cId="1013952683" sldId="2147483675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0.503" v="82"/>
          <pc:sldLayoutMkLst>
            <pc:docMk/>
            <pc:sldMasterMk cId="1642875663" sldId="2147483672"/>
            <pc:sldLayoutMk cId="2147030626" sldId="2147483676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0.503" v="82"/>
          <pc:sldLayoutMkLst>
            <pc:docMk/>
            <pc:sldMasterMk cId="1642875663" sldId="2147483672"/>
            <pc:sldLayoutMk cId="721235801" sldId="2147483677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0.503" v="82"/>
          <pc:sldLayoutMkLst>
            <pc:docMk/>
            <pc:sldMasterMk cId="1642875663" sldId="2147483672"/>
            <pc:sldLayoutMk cId="4281393628" sldId="2147483678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0.503" v="82"/>
          <pc:sldLayoutMkLst>
            <pc:docMk/>
            <pc:sldMasterMk cId="1642875663" sldId="2147483672"/>
            <pc:sldLayoutMk cId="1874243958" sldId="2147483679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0.503" v="82"/>
          <pc:sldLayoutMkLst>
            <pc:docMk/>
            <pc:sldMasterMk cId="1642875663" sldId="2147483672"/>
            <pc:sldLayoutMk cId="2613491465" sldId="2147483680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0.503" v="82"/>
          <pc:sldLayoutMkLst>
            <pc:docMk/>
            <pc:sldMasterMk cId="1642875663" sldId="2147483672"/>
            <pc:sldLayoutMk cId="465320362" sldId="2147483681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0.503" v="82"/>
          <pc:sldLayoutMkLst>
            <pc:docMk/>
            <pc:sldMasterMk cId="1642875663" sldId="2147483672"/>
            <pc:sldLayoutMk cId="1912806807" sldId="2147483682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0.503" v="82"/>
          <pc:sldLayoutMkLst>
            <pc:docMk/>
            <pc:sldMasterMk cId="1642875663" sldId="2147483672"/>
            <pc:sldLayoutMk cId="620323246" sldId="2147483683"/>
          </pc:sldLayoutMkLst>
        </pc:sldLayoutChg>
      </pc:sldMasterChg>
      <pc:sldMasterChg chg="add del addSldLayout delSldLayout modSldLayout">
        <pc:chgData name="Tahmina Islam (2124414)" userId="S::2124414@student.uwtsd.ac.uk::be2124c9-65c7-4f7f-b2d9-5e9d0cf7d3ad" providerId="AD" clId="Web-{55EDF395-526D-4194-B217-1FDC02F7F6ED}" dt="2023-05-22T23:48:29.706" v="83"/>
        <pc:sldMasterMkLst>
          <pc:docMk/>
          <pc:sldMasterMk cId="41739902" sldId="2147483684"/>
        </pc:sldMasterMkLst>
        <pc:sldLayoutChg chg="add del mod replId">
          <pc:chgData name="Tahmina Islam (2124414)" userId="S::2124414@student.uwtsd.ac.uk::be2124c9-65c7-4f7f-b2d9-5e9d0cf7d3ad" providerId="AD" clId="Web-{55EDF395-526D-4194-B217-1FDC02F7F6ED}" dt="2023-05-22T23:48:29.706" v="83"/>
          <pc:sldLayoutMkLst>
            <pc:docMk/>
            <pc:sldMasterMk cId="41739902" sldId="2147483684"/>
            <pc:sldLayoutMk cId="2139507653" sldId="2147483685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9.706" v="83"/>
          <pc:sldLayoutMkLst>
            <pc:docMk/>
            <pc:sldMasterMk cId="41739902" sldId="2147483684"/>
            <pc:sldLayoutMk cId="1503475301" sldId="2147483686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9.706" v="83"/>
          <pc:sldLayoutMkLst>
            <pc:docMk/>
            <pc:sldMasterMk cId="41739902" sldId="2147483684"/>
            <pc:sldLayoutMk cId="2288299210" sldId="2147483687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9.706" v="83"/>
          <pc:sldLayoutMkLst>
            <pc:docMk/>
            <pc:sldMasterMk cId="41739902" sldId="2147483684"/>
            <pc:sldLayoutMk cId="2556526767" sldId="2147483688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9.706" v="83"/>
          <pc:sldLayoutMkLst>
            <pc:docMk/>
            <pc:sldMasterMk cId="41739902" sldId="2147483684"/>
            <pc:sldLayoutMk cId="3455852127" sldId="2147483689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9.706" v="83"/>
          <pc:sldLayoutMkLst>
            <pc:docMk/>
            <pc:sldMasterMk cId="41739902" sldId="2147483684"/>
            <pc:sldLayoutMk cId="4148346648" sldId="2147483690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9.706" v="83"/>
          <pc:sldLayoutMkLst>
            <pc:docMk/>
            <pc:sldMasterMk cId="41739902" sldId="2147483684"/>
            <pc:sldLayoutMk cId="2198055439" sldId="2147483691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9.706" v="83"/>
          <pc:sldLayoutMkLst>
            <pc:docMk/>
            <pc:sldMasterMk cId="41739902" sldId="2147483684"/>
            <pc:sldLayoutMk cId="1464223336" sldId="2147483692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9.706" v="83"/>
          <pc:sldLayoutMkLst>
            <pc:docMk/>
            <pc:sldMasterMk cId="41739902" sldId="2147483684"/>
            <pc:sldLayoutMk cId="2440909563" sldId="2147483693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9.706" v="83"/>
          <pc:sldLayoutMkLst>
            <pc:docMk/>
            <pc:sldMasterMk cId="41739902" sldId="2147483684"/>
            <pc:sldLayoutMk cId="2432278216" sldId="2147483694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9.706" v="83"/>
          <pc:sldLayoutMkLst>
            <pc:docMk/>
            <pc:sldMasterMk cId="41739902" sldId="2147483684"/>
            <pc:sldLayoutMk cId="568833397" sldId="2147483695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9.706" v="83"/>
          <pc:sldLayoutMkLst>
            <pc:docMk/>
            <pc:sldMasterMk cId="41739902" sldId="2147483684"/>
            <pc:sldLayoutMk cId="4265708873" sldId="2147483696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9.706" v="83"/>
          <pc:sldLayoutMkLst>
            <pc:docMk/>
            <pc:sldMasterMk cId="41739902" sldId="2147483684"/>
            <pc:sldLayoutMk cId="1690792492" sldId="2147483697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9.706" v="83"/>
          <pc:sldLayoutMkLst>
            <pc:docMk/>
            <pc:sldMasterMk cId="41739902" sldId="2147483684"/>
            <pc:sldLayoutMk cId="1782929684" sldId="2147483698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9.706" v="83"/>
          <pc:sldLayoutMkLst>
            <pc:docMk/>
            <pc:sldMasterMk cId="41739902" sldId="2147483684"/>
            <pc:sldLayoutMk cId="1028161327" sldId="2147483699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9.706" v="83"/>
          <pc:sldLayoutMkLst>
            <pc:docMk/>
            <pc:sldMasterMk cId="41739902" sldId="2147483684"/>
            <pc:sldLayoutMk cId="810227630" sldId="2147483700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29.706" v="83"/>
          <pc:sldLayoutMkLst>
            <pc:docMk/>
            <pc:sldMasterMk cId="41739902" sldId="2147483684"/>
            <pc:sldLayoutMk cId="1873149066" sldId="2147483701"/>
          </pc:sldLayoutMkLst>
        </pc:sldLayoutChg>
      </pc:sldMasterChg>
      <pc:sldMasterChg chg="add del addSldLayout delSldLayout modSldLayout">
        <pc:chgData name="Tahmina Islam (2124414)" userId="S::2124414@student.uwtsd.ac.uk::be2124c9-65c7-4f7f-b2d9-5e9d0cf7d3ad" providerId="AD" clId="Web-{55EDF395-526D-4194-B217-1FDC02F7F6ED}" dt="2023-05-22T23:48:40.784" v="84"/>
        <pc:sldMasterMkLst>
          <pc:docMk/>
          <pc:sldMasterMk cId="923413576" sldId="2147483702"/>
        </pc:sldMasterMkLst>
        <pc:sldLayoutChg chg="add del mod replId">
          <pc:chgData name="Tahmina Islam (2124414)" userId="S::2124414@student.uwtsd.ac.uk::be2124c9-65c7-4f7f-b2d9-5e9d0cf7d3ad" providerId="AD" clId="Web-{55EDF395-526D-4194-B217-1FDC02F7F6ED}" dt="2023-05-22T23:48:40.784" v="84"/>
          <pc:sldLayoutMkLst>
            <pc:docMk/>
            <pc:sldMasterMk cId="923413576" sldId="2147483702"/>
            <pc:sldLayoutMk cId="1493997767" sldId="2147483703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40.784" v="84"/>
          <pc:sldLayoutMkLst>
            <pc:docMk/>
            <pc:sldMasterMk cId="923413576" sldId="2147483702"/>
            <pc:sldLayoutMk cId="1122596154" sldId="2147483704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40.784" v="84"/>
          <pc:sldLayoutMkLst>
            <pc:docMk/>
            <pc:sldMasterMk cId="923413576" sldId="2147483702"/>
            <pc:sldLayoutMk cId="4070152557" sldId="2147483705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40.784" v="84"/>
          <pc:sldLayoutMkLst>
            <pc:docMk/>
            <pc:sldMasterMk cId="923413576" sldId="2147483702"/>
            <pc:sldLayoutMk cId="3874367991" sldId="2147483706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40.784" v="84"/>
          <pc:sldLayoutMkLst>
            <pc:docMk/>
            <pc:sldMasterMk cId="923413576" sldId="2147483702"/>
            <pc:sldLayoutMk cId="2127878631" sldId="2147483707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40.784" v="84"/>
          <pc:sldLayoutMkLst>
            <pc:docMk/>
            <pc:sldMasterMk cId="923413576" sldId="2147483702"/>
            <pc:sldLayoutMk cId="3327278184" sldId="2147483708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40.784" v="84"/>
          <pc:sldLayoutMkLst>
            <pc:docMk/>
            <pc:sldMasterMk cId="923413576" sldId="2147483702"/>
            <pc:sldLayoutMk cId="1534362152" sldId="2147483709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40.784" v="84"/>
          <pc:sldLayoutMkLst>
            <pc:docMk/>
            <pc:sldMasterMk cId="923413576" sldId="2147483702"/>
            <pc:sldLayoutMk cId="3477190724" sldId="2147483710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40.784" v="84"/>
          <pc:sldLayoutMkLst>
            <pc:docMk/>
            <pc:sldMasterMk cId="923413576" sldId="2147483702"/>
            <pc:sldLayoutMk cId="2948062386" sldId="2147483711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40.784" v="84"/>
          <pc:sldLayoutMkLst>
            <pc:docMk/>
            <pc:sldMasterMk cId="923413576" sldId="2147483702"/>
            <pc:sldLayoutMk cId="1059140002" sldId="2147483712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40.784" v="84"/>
          <pc:sldLayoutMkLst>
            <pc:docMk/>
            <pc:sldMasterMk cId="923413576" sldId="2147483702"/>
            <pc:sldLayoutMk cId="3764314006" sldId="2147483713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40.784" v="84"/>
          <pc:sldLayoutMkLst>
            <pc:docMk/>
            <pc:sldMasterMk cId="923413576" sldId="2147483702"/>
            <pc:sldLayoutMk cId="173867894" sldId="2147483714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40.784" v="84"/>
          <pc:sldLayoutMkLst>
            <pc:docMk/>
            <pc:sldMasterMk cId="923413576" sldId="2147483702"/>
            <pc:sldLayoutMk cId="3861353073" sldId="2147483715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40.784" v="84"/>
          <pc:sldLayoutMkLst>
            <pc:docMk/>
            <pc:sldMasterMk cId="923413576" sldId="2147483702"/>
            <pc:sldLayoutMk cId="828646928" sldId="2147483716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40.784" v="84"/>
          <pc:sldLayoutMkLst>
            <pc:docMk/>
            <pc:sldMasterMk cId="923413576" sldId="2147483702"/>
            <pc:sldLayoutMk cId="735103157" sldId="2147483717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40.784" v="84"/>
          <pc:sldLayoutMkLst>
            <pc:docMk/>
            <pc:sldMasterMk cId="923413576" sldId="2147483702"/>
            <pc:sldLayoutMk cId="262084300" sldId="2147483718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8:40.784" v="84"/>
          <pc:sldLayoutMkLst>
            <pc:docMk/>
            <pc:sldMasterMk cId="923413576" sldId="2147483702"/>
            <pc:sldLayoutMk cId="1831059697" sldId="2147483719"/>
          </pc:sldLayoutMkLst>
        </pc:sldLayoutChg>
      </pc:sldMasterChg>
      <pc:sldMasterChg chg="add del addSldLayout delSldLayout modSldLayout">
        <pc:chgData name="Tahmina Islam (2124414)" userId="S::2124414@student.uwtsd.ac.uk::be2124c9-65c7-4f7f-b2d9-5e9d0cf7d3ad" providerId="AD" clId="Web-{55EDF395-526D-4194-B217-1FDC02F7F6ED}" dt="2023-05-22T23:49:29.489" v="86"/>
        <pc:sldMasterMkLst>
          <pc:docMk/>
          <pc:sldMasterMk cId="3716898570" sldId="2147483720"/>
        </pc:sldMasterMkLst>
        <pc:sldLayoutChg chg="add del mod replId">
          <pc:chgData name="Tahmina Islam (2124414)" userId="S::2124414@student.uwtsd.ac.uk::be2124c9-65c7-4f7f-b2d9-5e9d0cf7d3ad" providerId="AD" clId="Web-{55EDF395-526D-4194-B217-1FDC02F7F6ED}" dt="2023-05-22T23:49:29.489" v="86"/>
          <pc:sldLayoutMkLst>
            <pc:docMk/>
            <pc:sldMasterMk cId="3716898570" sldId="2147483720"/>
            <pc:sldLayoutMk cId="2930798454" sldId="2147483721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29.489" v="86"/>
          <pc:sldLayoutMkLst>
            <pc:docMk/>
            <pc:sldMasterMk cId="3716898570" sldId="2147483720"/>
            <pc:sldLayoutMk cId="1138981354" sldId="2147483722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29.489" v="86"/>
          <pc:sldLayoutMkLst>
            <pc:docMk/>
            <pc:sldMasterMk cId="3716898570" sldId="2147483720"/>
            <pc:sldLayoutMk cId="490997278" sldId="2147483723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29.489" v="86"/>
          <pc:sldLayoutMkLst>
            <pc:docMk/>
            <pc:sldMasterMk cId="3716898570" sldId="2147483720"/>
            <pc:sldLayoutMk cId="1025690240" sldId="2147483724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29.489" v="86"/>
          <pc:sldLayoutMkLst>
            <pc:docMk/>
            <pc:sldMasterMk cId="3716898570" sldId="2147483720"/>
            <pc:sldLayoutMk cId="2233157843" sldId="2147483725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29.489" v="86"/>
          <pc:sldLayoutMkLst>
            <pc:docMk/>
            <pc:sldMasterMk cId="3716898570" sldId="2147483720"/>
            <pc:sldLayoutMk cId="2563556175" sldId="2147483726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29.489" v="86"/>
          <pc:sldLayoutMkLst>
            <pc:docMk/>
            <pc:sldMasterMk cId="3716898570" sldId="2147483720"/>
            <pc:sldLayoutMk cId="1442728019" sldId="2147483727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29.489" v="86"/>
          <pc:sldLayoutMkLst>
            <pc:docMk/>
            <pc:sldMasterMk cId="3716898570" sldId="2147483720"/>
            <pc:sldLayoutMk cId="3920576343" sldId="2147483728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29.489" v="86"/>
          <pc:sldLayoutMkLst>
            <pc:docMk/>
            <pc:sldMasterMk cId="3716898570" sldId="2147483720"/>
            <pc:sldLayoutMk cId="3386261336" sldId="2147483729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29.489" v="86"/>
          <pc:sldLayoutMkLst>
            <pc:docMk/>
            <pc:sldMasterMk cId="3716898570" sldId="2147483720"/>
            <pc:sldLayoutMk cId="3067677083" sldId="2147483730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29.489" v="86"/>
          <pc:sldLayoutMkLst>
            <pc:docMk/>
            <pc:sldMasterMk cId="3716898570" sldId="2147483720"/>
            <pc:sldLayoutMk cId="1592036803" sldId="2147483731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29.489" v="86"/>
          <pc:sldLayoutMkLst>
            <pc:docMk/>
            <pc:sldMasterMk cId="3716898570" sldId="2147483720"/>
            <pc:sldLayoutMk cId="1514130751" sldId="2147483732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29.489" v="86"/>
          <pc:sldLayoutMkLst>
            <pc:docMk/>
            <pc:sldMasterMk cId="3716898570" sldId="2147483720"/>
            <pc:sldLayoutMk cId="1133514598" sldId="2147483733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29.489" v="86"/>
          <pc:sldLayoutMkLst>
            <pc:docMk/>
            <pc:sldMasterMk cId="3716898570" sldId="2147483720"/>
            <pc:sldLayoutMk cId="827058538" sldId="2147483734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29.489" v="86"/>
          <pc:sldLayoutMkLst>
            <pc:docMk/>
            <pc:sldMasterMk cId="3716898570" sldId="2147483720"/>
            <pc:sldLayoutMk cId="2913288794" sldId="2147483735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29.489" v="86"/>
          <pc:sldLayoutMkLst>
            <pc:docMk/>
            <pc:sldMasterMk cId="3716898570" sldId="2147483720"/>
            <pc:sldLayoutMk cId="3049360422" sldId="2147483736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29.489" v="86"/>
          <pc:sldLayoutMkLst>
            <pc:docMk/>
            <pc:sldMasterMk cId="3716898570" sldId="2147483720"/>
            <pc:sldLayoutMk cId="3429387283" sldId="2147483737"/>
          </pc:sldLayoutMkLst>
        </pc:sldLayoutChg>
      </pc:sldMasterChg>
      <pc:sldMasterChg chg="add del addSldLayout delSldLayout modSldLayout">
        <pc:chgData name="Tahmina Islam (2124414)" userId="S::2124414@student.uwtsd.ac.uk::be2124c9-65c7-4f7f-b2d9-5e9d0cf7d3ad" providerId="AD" clId="Web-{55EDF395-526D-4194-B217-1FDC02F7F6ED}" dt="2023-05-22T23:49:52.099" v="87"/>
        <pc:sldMasterMkLst>
          <pc:docMk/>
          <pc:sldMasterMk cId="1695158925" sldId="2147483738"/>
        </pc:sldMasterMkLst>
        <pc:sldLayoutChg chg="add del mod replId">
          <pc:chgData name="Tahmina Islam (2124414)" userId="S::2124414@student.uwtsd.ac.uk::be2124c9-65c7-4f7f-b2d9-5e9d0cf7d3ad" providerId="AD" clId="Web-{55EDF395-526D-4194-B217-1FDC02F7F6ED}" dt="2023-05-22T23:49:52.099" v="87"/>
          <pc:sldLayoutMkLst>
            <pc:docMk/>
            <pc:sldMasterMk cId="1695158925" sldId="2147483738"/>
            <pc:sldLayoutMk cId="2077128028" sldId="2147483739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52.099" v="87"/>
          <pc:sldLayoutMkLst>
            <pc:docMk/>
            <pc:sldMasterMk cId="1695158925" sldId="2147483738"/>
            <pc:sldLayoutMk cId="560398137" sldId="2147483740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52.099" v="87"/>
          <pc:sldLayoutMkLst>
            <pc:docMk/>
            <pc:sldMasterMk cId="1695158925" sldId="2147483738"/>
            <pc:sldLayoutMk cId="2236332773" sldId="2147483741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52.099" v="87"/>
          <pc:sldLayoutMkLst>
            <pc:docMk/>
            <pc:sldMasterMk cId="1695158925" sldId="2147483738"/>
            <pc:sldLayoutMk cId="2171467758" sldId="2147483742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52.099" v="87"/>
          <pc:sldLayoutMkLst>
            <pc:docMk/>
            <pc:sldMasterMk cId="1695158925" sldId="2147483738"/>
            <pc:sldLayoutMk cId="151892712" sldId="2147483743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52.099" v="87"/>
          <pc:sldLayoutMkLst>
            <pc:docMk/>
            <pc:sldMasterMk cId="1695158925" sldId="2147483738"/>
            <pc:sldLayoutMk cId="3069223538" sldId="2147483744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52.099" v="87"/>
          <pc:sldLayoutMkLst>
            <pc:docMk/>
            <pc:sldMasterMk cId="1695158925" sldId="2147483738"/>
            <pc:sldLayoutMk cId="1211511403" sldId="2147483745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52.099" v="87"/>
          <pc:sldLayoutMkLst>
            <pc:docMk/>
            <pc:sldMasterMk cId="1695158925" sldId="2147483738"/>
            <pc:sldLayoutMk cId="2029500331" sldId="2147483746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52.099" v="87"/>
          <pc:sldLayoutMkLst>
            <pc:docMk/>
            <pc:sldMasterMk cId="1695158925" sldId="2147483738"/>
            <pc:sldLayoutMk cId="3082807484" sldId="2147483747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52.099" v="87"/>
          <pc:sldLayoutMkLst>
            <pc:docMk/>
            <pc:sldMasterMk cId="1695158925" sldId="2147483738"/>
            <pc:sldLayoutMk cId="1109006188" sldId="2147483748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52.099" v="87"/>
          <pc:sldLayoutMkLst>
            <pc:docMk/>
            <pc:sldMasterMk cId="1695158925" sldId="2147483738"/>
            <pc:sldLayoutMk cId="54141950" sldId="2147483749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52.099" v="87"/>
          <pc:sldLayoutMkLst>
            <pc:docMk/>
            <pc:sldMasterMk cId="1695158925" sldId="2147483738"/>
            <pc:sldLayoutMk cId="70637667" sldId="2147483750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52.099" v="87"/>
          <pc:sldLayoutMkLst>
            <pc:docMk/>
            <pc:sldMasterMk cId="1695158925" sldId="2147483738"/>
            <pc:sldLayoutMk cId="811011555" sldId="2147483751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52.099" v="87"/>
          <pc:sldLayoutMkLst>
            <pc:docMk/>
            <pc:sldMasterMk cId="1695158925" sldId="2147483738"/>
            <pc:sldLayoutMk cId="2957844684" sldId="2147483752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52.099" v="87"/>
          <pc:sldLayoutMkLst>
            <pc:docMk/>
            <pc:sldMasterMk cId="1695158925" sldId="2147483738"/>
            <pc:sldLayoutMk cId="3218513808" sldId="2147483753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52.099" v="87"/>
          <pc:sldLayoutMkLst>
            <pc:docMk/>
            <pc:sldMasterMk cId="1695158925" sldId="2147483738"/>
            <pc:sldLayoutMk cId="3276045920" sldId="2147483754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49:52.099" v="87"/>
          <pc:sldLayoutMkLst>
            <pc:docMk/>
            <pc:sldMasterMk cId="1695158925" sldId="2147483738"/>
            <pc:sldLayoutMk cId="3056459421" sldId="2147483755"/>
          </pc:sldLayoutMkLst>
        </pc:sldLayoutChg>
      </pc:sldMasterChg>
      <pc:sldMasterChg chg="add del addSldLayout delSldLayout modSldLayout">
        <pc:chgData name="Tahmina Islam (2124414)" userId="S::2124414@student.uwtsd.ac.uk::be2124c9-65c7-4f7f-b2d9-5e9d0cf7d3ad" providerId="AD" clId="Web-{55EDF395-526D-4194-B217-1FDC02F7F6ED}" dt="2023-05-22T23:50:13.287" v="88"/>
        <pc:sldMasterMkLst>
          <pc:docMk/>
          <pc:sldMasterMk cId="308608334" sldId="2147483756"/>
        </pc:sldMasterMkLst>
        <pc:sldLayoutChg chg="add del mod replId">
          <pc:chgData name="Tahmina Islam (2124414)" userId="S::2124414@student.uwtsd.ac.uk::be2124c9-65c7-4f7f-b2d9-5e9d0cf7d3ad" providerId="AD" clId="Web-{55EDF395-526D-4194-B217-1FDC02F7F6ED}" dt="2023-05-22T23:50:13.287" v="88"/>
          <pc:sldLayoutMkLst>
            <pc:docMk/>
            <pc:sldMasterMk cId="308608334" sldId="2147483756"/>
            <pc:sldLayoutMk cId="1528599136" sldId="2147483757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13.287" v="88"/>
          <pc:sldLayoutMkLst>
            <pc:docMk/>
            <pc:sldMasterMk cId="308608334" sldId="2147483756"/>
            <pc:sldLayoutMk cId="2817063129" sldId="2147483758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13.287" v="88"/>
          <pc:sldLayoutMkLst>
            <pc:docMk/>
            <pc:sldMasterMk cId="308608334" sldId="2147483756"/>
            <pc:sldLayoutMk cId="2414186499" sldId="2147483759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13.287" v="88"/>
          <pc:sldLayoutMkLst>
            <pc:docMk/>
            <pc:sldMasterMk cId="308608334" sldId="2147483756"/>
            <pc:sldLayoutMk cId="1252650675" sldId="2147483760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13.287" v="88"/>
          <pc:sldLayoutMkLst>
            <pc:docMk/>
            <pc:sldMasterMk cId="308608334" sldId="2147483756"/>
            <pc:sldLayoutMk cId="4232588511" sldId="2147483761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13.287" v="88"/>
          <pc:sldLayoutMkLst>
            <pc:docMk/>
            <pc:sldMasterMk cId="308608334" sldId="2147483756"/>
            <pc:sldLayoutMk cId="3695446403" sldId="2147483762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13.287" v="88"/>
          <pc:sldLayoutMkLst>
            <pc:docMk/>
            <pc:sldMasterMk cId="308608334" sldId="2147483756"/>
            <pc:sldLayoutMk cId="2346331266" sldId="2147483763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13.287" v="88"/>
          <pc:sldLayoutMkLst>
            <pc:docMk/>
            <pc:sldMasterMk cId="308608334" sldId="2147483756"/>
            <pc:sldLayoutMk cId="3480563554" sldId="2147483764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13.287" v="88"/>
          <pc:sldLayoutMkLst>
            <pc:docMk/>
            <pc:sldMasterMk cId="308608334" sldId="2147483756"/>
            <pc:sldLayoutMk cId="1343448265" sldId="2147483765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13.287" v="88"/>
          <pc:sldLayoutMkLst>
            <pc:docMk/>
            <pc:sldMasterMk cId="308608334" sldId="2147483756"/>
            <pc:sldLayoutMk cId="3261852899" sldId="2147483766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13.287" v="88"/>
          <pc:sldLayoutMkLst>
            <pc:docMk/>
            <pc:sldMasterMk cId="308608334" sldId="2147483756"/>
            <pc:sldLayoutMk cId="1589211945" sldId="2147483767"/>
          </pc:sldLayoutMkLst>
        </pc:sldLayoutChg>
      </pc:sldMasterChg>
      <pc:sldMasterChg chg="add del addSldLayout delSldLayout modSldLayout">
        <pc:chgData name="Tahmina Islam (2124414)" userId="S::2124414@student.uwtsd.ac.uk::be2124c9-65c7-4f7f-b2d9-5e9d0cf7d3ad" providerId="AD" clId="Web-{55EDF395-526D-4194-B217-1FDC02F7F6ED}" dt="2023-05-22T23:50:26.615" v="89"/>
        <pc:sldMasterMkLst>
          <pc:docMk/>
          <pc:sldMasterMk cId="2880029402" sldId="2147483768"/>
        </pc:sldMasterMkLst>
        <pc:sldLayoutChg chg="add del mod replId">
          <pc:chgData name="Tahmina Islam (2124414)" userId="S::2124414@student.uwtsd.ac.uk::be2124c9-65c7-4f7f-b2d9-5e9d0cf7d3ad" providerId="AD" clId="Web-{55EDF395-526D-4194-B217-1FDC02F7F6ED}" dt="2023-05-22T23:50:26.615" v="89"/>
          <pc:sldLayoutMkLst>
            <pc:docMk/>
            <pc:sldMasterMk cId="2880029402" sldId="2147483768"/>
            <pc:sldLayoutMk cId="1931973350" sldId="2147483769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26.615" v="89"/>
          <pc:sldLayoutMkLst>
            <pc:docMk/>
            <pc:sldMasterMk cId="2880029402" sldId="2147483768"/>
            <pc:sldLayoutMk cId="3851975729" sldId="2147483770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26.615" v="89"/>
          <pc:sldLayoutMkLst>
            <pc:docMk/>
            <pc:sldMasterMk cId="2880029402" sldId="2147483768"/>
            <pc:sldLayoutMk cId="3570019129" sldId="2147483771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26.615" v="89"/>
          <pc:sldLayoutMkLst>
            <pc:docMk/>
            <pc:sldMasterMk cId="2880029402" sldId="2147483768"/>
            <pc:sldLayoutMk cId="1893873430" sldId="2147483772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26.615" v="89"/>
          <pc:sldLayoutMkLst>
            <pc:docMk/>
            <pc:sldMasterMk cId="2880029402" sldId="2147483768"/>
            <pc:sldLayoutMk cId="502053383" sldId="2147483773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26.615" v="89"/>
          <pc:sldLayoutMkLst>
            <pc:docMk/>
            <pc:sldMasterMk cId="2880029402" sldId="2147483768"/>
            <pc:sldLayoutMk cId="3014675503" sldId="2147483774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26.615" v="89"/>
          <pc:sldLayoutMkLst>
            <pc:docMk/>
            <pc:sldMasterMk cId="2880029402" sldId="2147483768"/>
            <pc:sldLayoutMk cId="772336238" sldId="2147483775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26.615" v="89"/>
          <pc:sldLayoutMkLst>
            <pc:docMk/>
            <pc:sldMasterMk cId="2880029402" sldId="2147483768"/>
            <pc:sldLayoutMk cId="3015046672" sldId="2147483776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26.615" v="89"/>
          <pc:sldLayoutMkLst>
            <pc:docMk/>
            <pc:sldMasterMk cId="2880029402" sldId="2147483768"/>
            <pc:sldLayoutMk cId="1316872837" sldId="2147483777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26.615" v="89"/>
          <pc:sldLayoutMkLst>
            <pc:docMk/>
            <pc:sldMasterMk cId="2880029402" sldId="2147483768"/>
            <pc:sldLayoutMk cId="281195915" sldId="2147483778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26.615" v="89"/>
          <pc:sldLayoutMkLst>
            <pc:docMk/>
            <pc:sldMasterMk cId="2880029402" sldId="2147483768"/>
            <pc:sldLayoutMk cId="1016383826" sldId="2147483779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26.615" v="89"/>
          <pc:sldLayoutMkLst>
            <pc:docMk/>
            <pc:sldMasterMk cId="2880029402" sldId="2147483768"/>
            <pc:sldLayoutMk cId="3478300816" sldId="2147483780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26.615" v="89"/>
          <pc:sldLayoutMkLst>
            <pc:docMk/>
            <pc:sldMasterMk cId="2880029402" sldId="2147483768"/>
            <pc:sldLayoutMk cId="1136538327" sldId="2147483781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26.615" v="89"/>
          <pc:sldLayoutMkLst>
            <pc:docMk/>
            <pc:sldMasterMk cId="2880029402" sldId="2147483768"/>
            <pc:sldLayoutMk cId="4033550233" sldId="2147483782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26.615" v="89"/>
          <pc:sldLayoutMkLst>
            <pc:docMk/>
            <pc:sldMasterMk cId="2880029402" sldId="2147483768"/>
            <pc:sldLayoutMk cId="3354781345" sldId="2147483783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0:26.615" v="89"/>
          <pc:sldLayoutMkLst>
            <pc:docMk/>
            <pc:sldMasterMk cId="2880029402" sldId="2147483768"/>
            <pc:sldLayoutMk cId="3628826910" sldId="2147483784"/>
          </pc:sldLayoutMkLst>
        </pc:sldLayoutChg>
      </pc:sldMasterChg>
      <pc:sldMasterChg chg="add del addSldLayout delSldLayout modSldLayout">
        <pc:chgData name="Tahmina Islam (2124414)" userId="S::2124414@student.uwtsd.ac.uk::be2124c9-65c7-4f7f-b2d9-5e9d0cf7d3ad" providerId="AD" clId="Web-{55EDF395-526D-4194-B217-1FDC02F7F6ED}" dt="2023-05-22T23:51:38.308" v="91"/>
        <pc:sldMasterMkLst>
          <pc:docMk/>
          <pc:sldMasterMk cId="1951857417" sldId="2147483785"/>
        </pc:sldMasterMkLst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1951857417" sldId="2147483785"/>
            <pc:sldLayoutMk cId="3484767359" sldId="2147483786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1951857417" sldId="2147483785"/>
            <pc:sldLayoutMk cId="3787673796" sldId="2147483787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1951857417" sldId="2147483785"/>
            <pc:sldLayoutMk cId="2401142391" sldId="2147483788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1951857417" sldId="2147483785"/>
            <pc:sldLayoutMk cId="1948820062" sldId="2147483789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1951857417" sldId="2147483785"/>
            <pc:sldLayoutMk cId="4080994938" sldId="2147483790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1951857417" sldId="2147483785"/>
            <pc:sldLayoutMk cId="675798724" sldId="2147483791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1951857417" sldId="2147483785"/>
            <pc:sldLayoutMk cId="470252970" sldId="2147483792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1951857417" sldId="2147483785"/>
            <pc:sldLayoutMk cId="3591986713" sldId="2147483793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1951857417" sldId="2147483785"/>
            <pc:sldLayoutMk cId="2463342222" sldId="2147483794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1951857417" sldId="2147483785"/>
            <pc:sldLayoutMk cId="3159215036" sldId="2147483795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1951857417" sldId="2147483785"/>
            <pc:sldLayoutMk cId="2745580265" sldId="2147483796"/>
          </pc:sldLayoutMkLst>
        </pc:sldLayoutChg>
      </pc:sldMasterChg>
      <pc:sldMasterChg chg="add del addSldLayout delSldLayout modSldLayout">
        <pc:chgData name="Tahmina Islam (2124414)" userId="S::2124414@student.uwtsd.ac.uk::be2124c9-65c7-4f7f-b2d9-5e9d0cf7d3ad" providerId="AD" clId="Web-{55EDF395-526D-4194-B217-1FDC02F7F6ED}" dt="2023-05-22T23:51:38.308" v="91"/>
        <pc:sldMasterMkLst>
          <pc:docMk/>
          <pc:sldMasterMk cId="3719371123" sldId="2147483797"/>
        </pc:sldMasterMkLst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3719371123" sldId="2147483797"/>
            <pc:sldLayoutMk cId="198782962" sldId="2147483798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3719371123" sldId="2147483797"/>
            <pc:sldLayoutMk cId="2053875978" sldId="2147483799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3719371123" sldId="2147483797"/>
            <pc:sldLayoutMk cId="754149684" sldId="2147483800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3719371123" sldId="2147483797"/>
            <pc:sldLayoutMk cId="1475455215" sldId="2147483801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3719371123" sldId="2147483797"/>
            <pc:sldLayoutMk cId="3053732843" sldId="2147483802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3719371123" sldId="2147483797"/>
            <pc:sldLayoutMk cId="2532646404" sldId="2147483803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3719371123" sldId="2147483797"/>
            <pc:sldLayoutMk cId="1981056918" sldId="2147483804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3719371123" sldId="2147483797"/>
            <pc:sldLayoutMk cId="1977517381" sldId="2147483805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3719371123" sldId="2147483797"/>
            <pc:sldLayoutMk cId="2694406195" sldId="2147483806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3719371123" sldId="2147483797"/>
            <pc:sldLayoutMk cId="3753714457" sldId="2147483807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3719371123" sldId="2147483797"/>
            <pc:sldLayoutMk cId="1568958877" sldId="2147483808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3719371123" sldId="2147483797"/>
            <pc:sldLayoutMk cId="1933543899" sldId="2147483809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3719371123" sldId="2147483797"/>
            <pc:sldLayoutMk cId="1644440495" sldId="2147483810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3719371123" sldId="2147483797"/>
            <pc:sldLayoutMk cId="2937267369" sldId="2147483811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3719371123" sldId="2147483797"/>
            <pc:sldLayoutMk cId="1518652270" sldId="2147483812"/>
          </pc:sldLayoutMkLst>
        </pc:sldLayoutChg>
        <pc:sldLayoutChg chg="add del mod replId">
          <pc:chgData name="Tahmina Islam (2124414)" userId="S::2124414@student.uwtsd.ac.uk::be2124c9-65c7-4f7f-b2d9-5e9d0cf7d3ad" providerId="AD" clId="Web-{55EDF395-526D-4194-B217-1FDC02F7F6ED}" dt="2023-05-22T23:51:38.308" v="91"/>
          <pc:sldLayoutMkLst>
            <pc:docMk/>
            <pc:sldMasterMk cId="3719371123" sldId="2147483797"/>
            <pc:sldLayoutMk cId="2725362528" sldId="2147483813"/>
          </pc:sldLayoutMkLst>
        </pc:sldLayoutChg>
      </pc:sldMasterChg>
    </pc:docChg>
  </pc:docChgLst>
  <pc:docChgLst>
    <pc:chgData name="Tahmina Islam (2124414)" userId="S::2124414@student.uwtsd.ac.uk::be2124c9-65c7-4f7f-b2d9-5e9d0cf7d3ad" providerId="AD" clId="Web-{F60B50A7-CFF5-4E45-926C-326BFFED2D27}"/>
    <pc:docChg chg="modSld">
      <pc:chgData name="Tahmina Islam (2124414)" userId="S::2124414@student.uwtsd.ac.uk::be2124c9-65c7-4f7f-b2d9-5e9d0cf7d3ad" providerId="AD" clId="Web-{F60B50A7-CFF5-4E45-926C-326BFFED2D27}" dt="2023-05-26T02:06:24.345" v="24" actId="20577"/>
      <pc:docMkLst>
        <pc:docMk/>
      </pc:docMkLst>
      <pc:sldChg chg="modSp">
        <pc:chgData name="Tahmina Islam (2124414)" userId="S::2124414@student.uwtsd.ac.uk::be2124c9-65c7-4f7f-b2d9-5e9d0cf7d3ad" providerId="AD" clId="Web-{F60B50A7-CFF5-4E45-926C-326BFFED2D27}" dt="2023-05-26T02:06:24.345" v="24" actId="20577"/>
        <pc:sldMkLst>
          <pc:docMk/>
          <pc:sldMk cId="1969275617" sldId="257"/>
        </pc:sldMkLst>
        <pc:spChg chg="mod">
          <ac:chgData name="Tahmina Islam (2124414)" userId="S::2124414@student.uwtsd.ac.uk::be2124c9-65c7-4f7f-b2d9-5e9d0cf7d3ad" providerId="AD" clId="Web-{F60B50A7-CFF5-4E45-926C-326BFFED2D27}" dt="2023-05-26T02:06:24.345" v="24" actId="20577"/>
          <ac:spMkLst>
            <pc:docMk/>
            <pc:sldMk cId="1969275617" sldId="257"/>
            <ac:spMk id="3" creationId="{E652EB1C-931E-2263-B9DE-2D8B8274C1B2}"/>
          </ac:spMkLst>
        </pc:spChg>
      </pc:sldChg>
    </pc:docChg>
  </pc:docChgLst>
  <pc:docChgLst>
    <pc:chgData name="Tahmina Islam" userId="be2124c9-65c7-4f7f-b2d9-5e9d0cf7d3ad" providerId="ADAL" clId="{15158680-5727-0646-8526-2FD3A9D83426}"/>
    <pc:docChg chg="addSld delSld modSld">
      <pc:chgData name="Tahmina Islam" userId="be2124c9-65c7-4f7f-b2d9-5e9d0cf7d3ad" providerId="ADAL" clId="{15158680-5727-0646-8526-2FD3A9D83426}" dt="2023-05-26T02:11:49.226" v="4"/>
      <pc:docMkLst>
        <pc:docMk/>
      </pc:docMkLst>
      <pc:sldChg chg="addSp modSp addAnim">
        <pc:chgData name="Tahmina Islam" userId="be2124c9-65c7-4f7f-b2d9-5e9d0cf7d3ad" providerId="ADAL" clId="{15158680-5727-0646-8526-2FD3A9D83426}" dt="2023-05-26T02:11:49.226" v="4"/>
        <pc:sldMkLst>
          <pc:docMk/>
          <pc:sldMk cId="1969275617" sldId="257"/>
        </pc:sldMkLst>
        <pc:picChg chg="add mod">
          <ac:chgData name="Tahmina Islam" userId="be2124c9-65c7-4f7f-b2d9-5e9d0cf7d3ad" providerId="ADAL" clId="{15158680-5727-0646-8526-2FD3A9D83426}" dt="2023-05-26T02:11:49.226" v="4"/>
          <ac:picMkLst>
            <pc:docMk/>
            <pc:sldMk cId="1969275617" sldId="257"/>
            <ac:picMk id="4" creationId="{7F22685D-B40F-5E60-A57D-50145F3EC95E}"/>
          </ac:picMkLst>
        </pc:picChg>
      </pc:sldChg>
      <pc:sldChg chg="new del">
        <pc:chgData name="Tahmina Islam" userId="be2124c9-65c7-4f7f-b2d9-5e9d0cf7d3ad" providerId="ADAL" clId="{15158680-5727-0646-8526-2FD3A9D83426}" dt="2023-05-26T02:11:21.347" v="1" actId="2696"/>
        <pc:sldMkLst>
          <pc:docMk/>
          <pc:sldMk cId="2745132125" sldId="258"/>
        </pc:sldMkLst>
      </pc:sldChg>
      <pc:sldChg chg="new del">
        <pc:chgData name="Tahmina Islam" userId="be2124c9-65c7-4f7f-b2d9-5e9d0cf7d3ad" providerId="ADAL" clId="{15158680-5727-0646-8526-2FD3A9D83426}" dt="2023-05-26T02:11:31.469" v="3" actId="2696"/>
        <pc:sldMkLst>
          <pc:docMk/>
          <pc:sldMk cId="3462420606" sldId="25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47673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7673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1142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8820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09949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5798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02529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19867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33422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9215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5580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5/26/2023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1857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88" r:id="rId3"/>
    <p:sldLayoutId id="2147483789" r:id="rId4"/>
    <p:sldLayoutId id="2147483790" r:id="rId5"/>
    <p:sldLayoutId id="2147483791" r:id="rId6"/>
    <p:sldLayoutId id="2147483792" r:id="rId7"/>
    <p:sldLayoutId id="2147483793" r:id="rId8"/>
    <p:sldLayoutId id="2147483794" r:id="rId9"/>
    <p:sldLayoutId id="2147483795" r:id="rId10"/>
    <p:sldLayoutId id="214748379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1.mp3" /><Relationship Id="rId1" Type="http://schemas.microsoft.com/office/2007/relationships/media" Target="../media/media1.mp3" /><Relationship Id="rId5" Type="http://schemas.openxmlformats.org/officeDocument/2006/relationships/image" Target="../media/image3.png" /><Relationship Id="rId4" Type="http://schemas.openxmlformats.org/officeDocument/2006/relationships/image" Target="../media/image2.jpe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8000"/>
                <a:hueMod val="124000"/>
                <a:satMod val="148000"/>
                <a:lumMod val="124000"/>
              </a:schemeClr>
            </a:gs>
            <a:gs pos="100000">
              <a:schemeClr val="bg1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>
            <a:extLst>
              <a:ext uri="{FF2B5EF4-FFF2-40B4-BE49-F238E27FC236}">
                <a16:creationId xmlns:a16="http://schemas.microsoft.com/office/drawing/2014/main" id="{5F5D5FE1-19BF-9608-5ADF-6EE0BD4FE3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grayscl/>
          </a:blip>
          <a:srcRect t="30725" b="13025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760369-F7FC-71B8-CD19-080655C548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1100" dirty="0"/>
            </a:br>
            <a:br>
              <a:rPr lang="en-US" sz="1100" dirty="0"/>
            </a:br>
            <a:br>
              <a:rPr lang="en-US" sz="1100" dirty="0"/>
            </a:br>
            <a:br>
              <a:rPr lang="en-US" sz="2700" dirty="0"/>
            </a:br>
            <a:r>
              <a:rPr lang="en-US" sz="2700" b="1" dirty="0">
                <a:solidFill>
                  <a:srgbClr val="002060"/>
                </a:solidFill>
              </a:rPr>
              <a:t>Room reservation</a:t>
            </a:r>
            <a:br>
              <a:rPr lang="en-US" sz="2700" dirty="0"/>
            </a:br>
            <a:r>
              <a:rPr lang="en-US" sz="2700" dirty="0">
                <a:solidFill>
                  <a:schemeClr val="bg2">
                    <a:lumMod val="10000"/>
                  </a:schemeClr>
                </a:solidFill>
              </a:rPr>
              <a:t>       </a:t>
            </a:r>
            <a:br>
              <a:rPr lang="en-US" sz="2700" dirty="0"/>
            </a:br>
            <a:r>
              <a:rPr lang="en-US" sz="2700" dirty="0">
                <a:solidFill>
                  <a:schemeClr val="bg2">
                    <a:lumMod val="10000"/>
                  </a:schemeClr>
                </a:solidFill>
              </a:rPr>
              <a:t>Foreign language &amp; cultural Awareness (BMIH5003) </a:t>
            </a:r>
            <a:endParaRPr lang="en-US" sz="2700">
              <a:solidFill>
                <a:schemeClr val="bg2">
                  <a:lumMod val="10000"/>
                </a:schemeClr>
              </a:solidFill>
              <a:cs typeface="Calibri Light"/>
            </a:endParaRPr>
          </a:p>
          <a:p>
            <a:pPr>
              <a:lnSpc>
                <a:spcPct val="90000"/>
              </a:lnSpc>
            </a:pPr>
            <a:endParaRPr lang="en-US" sz="11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350A9A-A836-5D25-7AE0-DB38E654B5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3312" y="2052918"/>
            <a:ext cx="8946541" cy="419548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chemeClr val="accent1">
                  <a:lumMod val="60000"/>
                  <a:lumOff val="40000"/>
                </a:schemeClr>
              </a:buClr>
              <a:buFont typeface="Wingdings 3" charset="2"/>
              <a:buChar char=""/>
            </a:pPr>
            <a:endParaRPr lang="en-US">
              <a:solidFill>
                <a:schemeClr val="tx1"/>
              </a:solidFill>
            </a:endParaRPr>
          </a:p>
          <a:p>
            <a:pPr>
              <a:buClr>
                <a:schemeClr val="accent1">
                  <a:lumMod val="60000"/>
                  <a:lumOff val="40000"/>
                </a:schemeClr>
              </a:buClr>
              <a:buFont typeface="Wingdings 3" charset="2"/>
              <a:buChar char=""/>
            </a:pPr>
            <a:endParaRPr lang="en-US">
              <a:solidFill>
                <a:schemeClr val="tx1"/>
              </a:solidFill>
            </a:endParaRPr>
          </a:p>
          <a:p>
            <a:pPr>
              <a:buClr>
                <a:schemeClr val="accent1">
                  <a:lumMod val="60000"/>
                  <a:lumOff val="40000"/>
                </a:schemeClr>
              </a:buClr>
              <a:buFont typeface="Wingdings 3" charset="2"/>
              <a:buChar char=""/>
            </a:pPr>
            <a:endParaRPr lang="en-US">
              <a:solidFill>
                <a:schemeClr val="tx1"/>
              </a:solidFill>
            </a:endParaRPr>
          </a:p>
          <a:p>
            <a:pPr>
              <a:buClr>
                <a:schemeClr val="accent1">
                  <a:lumMod val="60000"/>
                  <a:lumOff val="40000"/>
                </a:schemeClr>
              </a:buCl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Tahmina Islam(2124414)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  <a:buFont typeface="Wingdings 3" charset="2"/>
              <a:buChar char=""/>
            </a:pPr>
            <a:endParaRPr lang="en-US">
              <a:solidFill>
                <a:schemeClr val="tx1"/>
              </a:solidFill>
            </a:endParaRPr>
          </a:p>
          <a:p>
            <a:pPr>
              <a:buClr>
                <a:schemeClr val="accent1">
                  <a:lumMod val="60000"/>
                  <a:lumOff val="40000"/>
                </a:schemeClr>
              </a:buCl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Lecturer’s name: Rodrigo Fernandes Aguilera</a:t>
            </a:r>
          </a:p>
          <a:p>
            <a:pPr>
              <a:buClr>
                <a:schemeClr val="accent1">
                  <a:lumMod val="60000"/>
                  <a:lumOff val="40000"/>
                </a:schemeClr>
              </a:buClr>
              <a:buFont typeface="Wingdings 3" charset="2"/>
              <a:buChar char=""/>
            </a:pPr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48215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Sonnette d’hôtel">
            <a:extLst>
              <a:ext uri="{FF2B5EF4-FFF2-40B4-BE49-F238E27FC236}">
                <a16:creationId xmlns:a16="http://schemas.microsoft.com/office/drawing/2014/main" id="{62E7536D-7140-695E-CCBE-B90E6239B24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5000"/>
          </a:blip>
          <a:srcRect t="15730"/>
          <a:stretch/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AFBB3C-AE95-8BBB-C139-9B99912CD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latin typeface="Times New Roman"/>
                <a:cs typeface="Calibri Light"/>
              </a:rPr>
              <a:t>Dialogue</a:t>
            </a:r>
            <a:r>
              <a:rPr lang="en-US" b="1">
                <a:solidFill>
                  <a:srgbClr val="FFFFFF"/>
                </a:solidFill>
                <a:cs typeface="Calibri Light"/>
              </a:rPr>
              <a:t>:</a:t>
            </a:r>
            <a:endParaRPr lang="en-US" b="1">
              <a:solidFill>
                <a:srgbClr val="FFFFFF"/>
              </a:solidFill>
            </a:endParaRP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2EB1C-931E-2263-B9DE-2D8B8274C1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Bonjour ! Hôtel Rose. Comment </a:t>
            </a:r>
            <a:r>
              <a:rPr lang="en-US" sz="1100" b="1" dirty="0" err="1">
                <a:solidFill>
                  <a:schemeClr val="bg2"/>
                </a:solidFill>
                <a:latin typeface="Arial"/>
                <a:cs typeface="Arial"/>
              </a:rPr>
              <a:t>puis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-je </a:t>
            </a:r>
            <a:r>
              <a:rPr lang="en-US" sz="1100" b="1" dirty="0" err="1">
                <a:solidFill>
                  <a:schemeClr val="bg2"/>
                </a:solidFill>
                <a:latin typeface="Arial"/>
                <a:cs typeface="Arial"/>
              </a:rPr>
              <a:t>t'aider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?</a:t>
            </a:r>
            <a:endParaRPr lang="en-US" dirty="0">
              <a:solidFill>
                <a:schemeClr val="bg2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 Bonjour! Je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voudrais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réserver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une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chambre à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l'hôtel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. </a:t>
            </a:r>
            <a:endParaRPr lang="en-US">
              <a:solidFill>
                <a:schemeClr val="bg2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Très bien. Quel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est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ton nom ?</a:t>
            </a:r>
            <a:endParaRPr lang="en-US">
              <a:solidFill>
                <a:schemeClr val="bg2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 Je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m'appelle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Tahmina Islam.</a:t>
            </a:r>
            <a:endParaRPr lang="en-US">
              <a:solidFill>
                <a:schemeClr val="bg2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 Très bien,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Mme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Islam. Pour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combien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de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personnes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? </a:t>
            </a:r>
            <a:endParaRPr lang="en-US">
              <a:solidFill>
                <a:schemeClr val="bg2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Pour quatre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personnes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. </a:t>
            </a:r>
            <a:endParaRPr lang="en-US">
              <a:solidFill>
                <a:schemeClr val="bg2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combien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de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chambres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? </a:t>
            </a:r>
            <a:endParaRPr lang="en-US">
              <a:solidFill>
                <a:schemeClr val="bg2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Deux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chambres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.</a:t>
            </a:r>
            <a:endParaRPr lang="en-US">
              <a:solidFill>
                <a:schemeClr val="bg2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 Lit double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ou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deux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lits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simples ?</a:t>
            </a:r>
            <a:endParaRPr lang="en-US">
              <a:solidFill>
                <a:schemeClr val="bg2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 Deux </a:t>
            </a:r>
            <a:r>
              <a:rPr lang="en-US" sz="1100" b="1" dirty="0" err="1">
                <a:solidFill>
                  <a:schemeClr val="bg2"/>
                </a:solidFill>
                <a:latin typeface="Arial"/>
                <a:cs typeface="Arial"/>
              </a:rPr>
              <a:t>lits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doubles.</a:t>
            </a:r>
            <a:endParaRPr lang="en-US" dirty="0">
              <a:solidFill>
                <a:schemeClr val="bg2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 Pour quelle date ? </a:t>
            </a:r>
            <a:endParaRPr lang="en-US">
              <a:solidFill>
                <a:schemeClr val="bg2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Pour le 3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septembre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2023. </a:t>
            </a:r>
            <a:endParaRPr lang="en-US">
              <a:solidFill>
                <a:schemeClr val="bg2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Combien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de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nuits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? </a:t>
            </a:r>
            <a:endParaRPr lang="en-US">
              <a:solidFill>
                <a:schemeClr val="bg2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Pendant cinq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nuits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. </a:t>
            </a:r>
            <a:endParaRPr lang="en-US">
              <a:solidFill>
                <a:schemeClr val="bg2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Très bien. Tout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est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réservé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.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Puis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-je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avoir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votre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numéro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de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téléphone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,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s'il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vous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plaît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?</a:t>
            </a:r>
            <a:endParaRPr lang="en-US">
              <a:solidFill>
                <a:schemeClr val="bg2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 Bien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sûr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,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mon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numéro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de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téléphone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est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le 411224619. </a:t>
            </a:r>
            <a:endParaRPr lang="en-US">
              <a:solidFill>
                <a:schemeClr val="bg2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Parfait. Tout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est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en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 </a:t>
            </a:r>
            <a:r>
              <a:rPr lang="en-US" sz="1100" b="1" err="1">
                <a:solidFill>
                  <a:schemeClr val="bg2"/>
                </a:solidFill>
                <a:latin typeface="Arial"/>
                <a:cs typeface="Arial"/>
              </a:rPr>
              <a:t>ordre</a:t>
            </a:r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. Merci beaucoup. Au revoir. </a:t>
            </a:r>
            <a:endParaRPr lang="en-US">
              <a:solidFill>
                <a:schemeClr val="bg2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1100" b="1" dirty="0">
                <a:solidFill>
                  <a:schemeClr val="bg2"/>
                </a:solidFill>
                <a:latin typeface="Arial"/>
                <a:cs typeface="Arial"/>
              </a:rPr>
              <a:t>Merci beaucoup. Au revoir.</a:t>
            </a:r>
            <a:endParaRPr lang="en-US" dirty="0">
              <a:solidFill>
                <a:schemeClr val="bg2"/>
              </a:solidFill>
              <a:cs typeface="Calibri" panose="020F0502020204030204"/>
            </a:endParaRPr>
          </a:p>
          <a:p>
            <a:endParaRPr lang="en-US" sz="1100">
              <a:solidFill>
                <a:srgbClr val="FFFFFF"/>
              </a:solidFill>
              <a:cs typeface="Calibri"/>
            </a:endParaRPr>
          </a:p>
        </p:txBody>
      </p:sp>
      <p:pic>
        <p:nvPicPr>
          <p:cNvPr id="4" name="room reservation.mp3">
            <a:hlinkClick r:id="" action="ppaction://media"/>
            <a:extLst>
              <a:ext uri="{FF2B5EF4-FFF2-40B4-BE49-F238E27FC236}">
                <a16:creationId xmlns:a16="http://schemas.microsoft.com/office/drawing/2014/main" id="{7F22685D-B40F-5E60-A57D-50145F3EC9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53100" y="3086100"/>
            <a:ext cx="685800" cy="68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9275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    Room reservation         Foreign language &amp; cultural Awareness (BMIH5003)  </vt:lpstr>
      <vt:lpstr>Dialogue: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Tahmina Islam (2124414)</cp:lastModifiedBy>
  <cp:revision>142</cp:revision>
  <dcterms:created xsi:type="dcterms:W3CDTF">2013-07-15T20:26:40Z</dcterms:created>
  <dcterms:modified xsi:type="dcterms:W3CDTF">2023-05-26T02:15:01Z</dcterms:modified>
</cp:coreProperties>
</file>