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7"/>
  </p:notesMasterIdLst>
  <p:sldIdLst>
    <p:sldId id="564" r:id="rId6"/>
    <p:sldId id="565" r:id="rId7"/>
    <p:sldId id="570" r:id="rId8"/>
    <p:sldId id="571" r:id="rId9"/>
    <p:sldId id="572" r:id="rId10"/>
    <p:sldId id="573" r:id="rId11"/>
    <p:sldId id="566" r:id="rId12"/>
    <p:sldId id="574" r:id="rId13"/>
    <p:sldId id="577" r:id="rId14"/>
    <p:sldId id="576" r:id="rId15"/>
    <p:sldId id="57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316" autoAdjust="0"/>
  </p:normalViewPr>
  <p:slideViewPr>
    <p:cSldViewPr snapToGrid="0">
      <p:cViewPr varScale="1">
        <p:scale>
          <a:sx n="90" d="100"/>
          <a:sy n="90" d="100"/>
        </p:scale>
        <p:origin x="5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Rogers" userId="3f80ce43-efd0-4788-9524-c53e024f9363" providerId="ADAL" clId="{1676282E-CEAF-47C7-9685-AE7A89C6C898}"/>
    <pc:docChg chg="modSld">
      <pc:chgData name="Kevin Rogers" userId="3f80ce43-efd0-4788-9524-c53e024f9363" providerId="ADAL" clId="{1676282E-CEAF-47C7-9685-AE7A89C6C898}" dt="2024-09-24T13:12:38.017" v="7" actId="962"/>
      <pc:docMkLst>
        <pc:docMk/>
      </pc:docMkLst>
      <pc:sldChg chg="addSp modSp mod">
        <pc:chgData name="Kevin Rogers" userId="3f80ce43-efd0-4788-9524-c53e024f9363" providerId="ADAL" clId="{1676282E-CEAF-47C7-9685-AE7A89C6C898}" dt="2024-09-24T13:12:38.017" v="7" actId="962"/>
        <pc:sldMkLst>
          <pc:docMk/>
          <pc:sldMk cId="1876243567" sldId="564"/>
        </pc:sldMkLst>
        <pc:spChg chg="mod">
          <ac:chgData name="Kevin Rogers" userId="3f80ce43-efd0-4788-9524-c53e024f9363" providerId="ADAL" clId="{1676282E-CEAF-47C7-9685-AE7A89C6C898}" dt="2024-09-24T13:12:31.746" v="2" actId="1076"/>
          <ac:spMkLst>
            <pc:docMk/>
            <pc:sldMk cId="1876243567" sldId="564"/>
            <ac:spMk id="3" creationId="{00000000-0000-0000-0000-000000000000}"/>
          </ac:spMkLst>
        </pc:spChg>
        <pc:picChg chg="add mod">
          <ac:chgData name="Kevin Rogers" userId="3f80ce43-efd0-4788-9524-c53e024f9363" providerId="ADAL" clId="{1676282E-CEAF-47C7-9685-AE7A89C6C898}" dt="2024-09-24T13:12:38.017" v="7" actId="962"/>
          <ac:picMkLst>
            <pc:docMk/>
            <pc:sldMk cId="1876243567" sldId="564"/>
            <ac:picMk id="6" creationId="{E8600DA8-9973-4936-91A1-66D5D3391B14}"/>
          </ac:picMkLst>
        </pc:picChg>
      </pc:sldChg>
    </pc:docChg>
  </pc:docChgLst>
  <pc:docChgLst>
    <pc:chgData name="Kevin Rogers" userId="3f80ce43-efd0-4788-9524-c53e024f9363" providerId="ADAL" clId="{FC355DE2-2E77-4801-BCA7-FA1E6F6A9672}"/>
    <pc:docChg chg="undo custSel addSld delSld modSld sldOrd">
      <pc:chgData name="Kevin Rogers" userId="3f80ce43-efd0-4788-9524-c53e024f9363" providerId="ADAL" clId="{FC355DE2-2E77-4801-BCA7-FA1E6F6A9672}" dt="2024-02-01T13:28:28.296" v="388" actId="1076"/>
      <pc:docMkLst>
        <pc:docMk/>
      </pc:docMkLst>
      <pc:sldChg chg="del">
        <pc:chgData name="Kevin Rogers" userId="3f80ce43-efd0-4788-9524-c53e024f9363" providerId="ADAL" clId="{FC355DE2-2E77-4801-BCA7-FA1E6F6A9672}" dt="2024-01-31T10:29:51.384" v="189" actId="47"/>
        <pc:sldMkLst>
          <pc:docMk/>
          <pc:sldMk cId="2808553089" sldId="271"/>
        </pc:sldMkLst>
      </pc:sldChg>
      <pc:sldChg chg="modSp mod">
        <pc:chgData name="Kevin Rogers" userId="3f80ce43-efd0-4788-9524-c53e024f9363" providerId="ADAL" clId="{FC355DE2-2E77-4801-BCA7-FA1E6F6A9672}" dt="2024-01-31T12:04:53.078" v="383" actId="20577"/>
        <pc:sldMkLst>
          <pc:docMk/>
          <pc:sldMk cId="1876243567" sldId="564"/>
        </pc:sldMkLst>
        <pc:spChg chg="mod">
          <ac:chgData name="Kevin Rogers" userId="3f80ce43-efd0-4788-9524-c53e024f9363" providerId="ADAL" clId="{FC355DE2-2E77-4801-BCA7-FA1E6F6A9672}" dt="2024-01-31T12:04:53.078" v="383" actId="20577"/>
          <ac:spMkLst>
            <pc:docMk/>
            <pc:sldMk cId="1876243567" sldId="564"/>
            <ac:spMk id="4" creationId="{5A9C8975-868A-44CB-B3D5-615CE80FFE6A}"/>
          </ac:spMkLst>
        </pc:spChg>
      </pc:sldChg>
      <pc:sldChg chg="delSp modSp mod">
        <pc:chgData name="Kevin Rogers" userId="3f80ce43-efd0-4788-9524-c53e024f9363" providerId="ADAL" clId="{FC355DE2-2E77-4801-BCA7-FA1E6F6A9672}" dt="2024-01-31T10:27:13.868" v="118" actId="478"/>
        <pc:sldMkLst>
          <pc:docMk/>
          <pc:sldMk cId="3803074156" sldId="565"/>
        </pc:sldMkLst>
        <pc:spChg chg="mod">
          <ac:chgData name="Kevin Rogers" userId="3f80ce43-efd0-4788-9524-c53e024f9363" providerId="ADAL" clId="{FC355DE2-2E77-4801-BCA7-FA1E6F6A9672}" dt="2024-01-31T10:26:19.384" v="22" actId="20577"/>
          <ac:spMkLst>
            <pc:docMk/>
            <pc:sldMk cId="3803074156" sldId="565"/>
            <ac:spMk id="2" creationId="{BC3E661F-0802-479B-B4E4-3F8E5D13D324}"/>
          </ac:spMkLst>
        </pc:spChg>
        <pc:spChg chg="mod">
          <ac:chgData name="Kevin Rogers" userId="3f80ce43-efd0-4788-9524-c53e024f9363" providerId="ADAL" clId="{FC355DE2-2E77-4801-BCA7-FA1E6F6A9672}" dt="2024-01-31T10:27:09.972" v="116" actId="20577"/>
          <ac:spMkLst>
            <pc:docMk/>
            <pc:sldMk cId="3803074156" sldId="565"/>
            <ac:spMk id="6" creationId="{4F629E25-C3E2-E2E1-0B3F-4F4734EB34A9}"/>
          </ac:spMkLst>
        </pc:spChg>
        <pc:picChg chg="del">
          <ac:chgData name="Kevin Rogers" userId="3f80ce43-efd0-4788-9524-c53e024f9363" providerId="ADAL" clId="{FC355DE2-2E77-4801-BCA7-FA1E6F6A9672}" dt="2024-01-31T10:27:12.689" v="117" actId="478"/>
          <ac:picMkLst>
            <pc:docMk/>
            <pc:sldMk cId="3803074156" sldId="565"/>
            <ac:picMk id="4" creationId="{05A9498B-C2DF-6B82-073D-DA98C701EC43}"/>
          </ac:picMkLst>
        </pc:picChg>
        <pc:picChg chg="del">
          <ac:chgData name="Kevin Rogers" userId="3f80ce43-efd0-4788-9524-c53e024f9363" providerId="ADAL" clId="{FC355DE2-2E77-4801-BCA7-FA1E6F6A9672}" dt="2024-01-31T10:27:13.868" v="118" actId="478"/>
          <ac:picMkLst>
            <pc:docMk/>
            <pc:sldMk cId="3803074156" sldId="565"/>
            <ac:picMk id="8" creationId="{DF38131D-7920-6E0E-B861-C3CE0022D0DF}"/>
          </ac:picMkLst>
        </pc:picChg>
      </pc:sldChg>
      <pc:sldChg chg="modSp mod ord">
        <pc:chgData name="Kevin Rogers" userId="3f80ce43-efd0-4788-9524-c53e024f9363" providerId="ADAL" clId="{FC355DE2-2E77-4801-BCA7-FA1E6F6A9672}" dt="2024-01-31T11:54:17.956" v="347"/>
        <pc:sldMkLst>
          <pc:docMk/>
          <pc:sldMk cId="616603899" sldId="566"/>
        </pc:sldMkLst>
        <pc:spChg chg="mod">
          <ac:chgData name="Kevin Rogers" userId="3f80ce43-efd0-4788-9524-c53e024f9363" providerId="ADAL" clId="{FC355DE2-2E77-4801-BCA7-FA1E6F6A9672}" dt="2024-01-31T10:29:31.416" v="188" actId="20577"/>
          <ac:spMkLst>
            <pc:docMk/>
            <pc:sldMk cId="616603899" sldId="566"/>
            <ac:spMk id="3" creationId="{669F4F19-B675-44EB-81FE-BE31CBD9E91E}"/>
          </ac:spMkLst>
        </pc:spChg>
      </pc:sldChg>
      <pc:sldChg chg="del">
        <pc:chgData name="Kevin Rogers" userId="3f80ce43-efd0-4788-9524-c53e024f9363" providerId="ADAL" clId="{FC355DE2-2E77-4801-BCA7-FA1E6F6A9672}" dt="2024-01-31T10:29:52.111" v="190" actId="47"/>
        <pc:sldMkLst>
          <pc:docMk/>
          <pc:sldMk cId="2378319062" sldId="568"/>
        </pc:sldMkLst>
      </pc:sldChg>
      <pc:sldChg chg="del">
        <pc:chgData name="Kevin Rogers" userId="3f80ce43-efd0-4788-9524-c53e024f9363" providerId="ADAL" clId="{FC355DE2-2E77-4801-BCA7-FA1E6F6A9672}" dt="2024-01-31T10:29:53.826" v="191" actId="47"/>
        <pc:sldMkLst>
          <pc:docMk/>
          <pc:sldMk cId="1156613487" sldId="569"/>
        </pc:sldMkLst>
      </pc:sldChg>
      <pc:sldChg chg="addSp modSp mod">
        <pc:chgData name="Kevin Rogers" userId="3f80ce43-efd0-4788-9524-c53e024f9363" providerId="ADAL" clId="{FC355DE2-2E77-4801-BCA7-FA1E6F6A9672}" dt="2024-02-01T13:28:28.296" v="388" actId="1076"/>
        <pc:sldMkLst>
          <pc:docMk/>
          <pc:sldMk cId="2479148086" sldId="571"/>
        </pc:sldMkLst>
        <pc:picChg chg="add mod">
          <ac:chgData name="Kevin Rogers" userId="3f80ce43-efd0-4788-9524-c53e024f9363" providerId="ADAL" clId="{FC355DE2-2E77-4801-BCA7-FA1E6F6A9672}" dt="2024-02-01T13:28:28.296" v="388" actId="1076"/>
          <ac:picMkLst>
            <pc:docMk/>
            <pc:sldMk cId="2479148086" sldId="571"/>
            <ac:picMk id="3" creationId="{307DCE45-1C01-DC71-2C2A-4E845CAA51D7}"/>
          </ac:picMkLst>
        </pc:picChg>
        <pc:picChg chg="mod">
          <ac:chgData name="Kevin Rogers" userId="3f80ce43-efd0-4788-9524-c53e024f9363" providerId="ADAL" clId="{FC355DE2-2E77-4801-BCA7-FA1E6F6A9672}" dt="2024-02-01T13:28:21.180" v="384" actId="1076"/>
          <ac:picMkLst>
            <pc:docMk/>
            <pc:sldMk cId="2479148086" sldId="571"/>
            <ac:picMk id="12" creationId="{D559A3C8-FB87-3E19-D52D-6E3CC2169B9D}"/>
          </ac:picMkLst>
        </pc:picChg>
      </pc:sldChg>
      <pc:sldChg chg="addSp delSp modSp add mod">
        <pc:chgData name="Kevin Rogers" userId="3f80ce43-efd0-4788-9524-c53e024f9363" providerId="ADAL" clId="{FC355DE2-2E77-4801-BCA7-FA1E6F6A9672}" dt="2024-01-31T10:44:40.759" v="341" actId="20577"/>
        <pc:sldMkLst>
          <pc:docMk/>
          <pc:sldMk cId="2573019229" sldId="574"/>
        </pc:sldMkLst>
        <pc:spChg chg="mod">
          <ac:chgData name="Kevin Rogers" userId="3f80ce43-efd0-4788-9524-c53e024f9363" providerId="ADAL" clId="{FC355DE2-2E77-4801-BCA7-FA1E6F6A9672}" dt="2024-01-31T10:44:40.759" v="341" actId="20577"/>
          <ac:spMkLst>
            <pc:docMk/>
            <pc:sldMk cId="2573019229" sldId="574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FC355DE2-2E77-4801-BCA7-FA1E6F6A9672}" dt="2024-01-31T10:44:35.349" v="336"/>
          <ac:spMkLst>
            <pc:docMk/>
            <pc:sldMk cId="2573019229" sldId="574"/>
            <ac:spMk id="4" creationId="{D91AAA01-EFD1-3027-8630-2F6137336808}"/>
          </ac:spMkLst>
        </pc:spChg>
        <pc:picChg chg="del">
          <ac:chgData name="Kevin Rogers" userId="3f80ce43-efd0-4788-9524-c53e024f9363" providerId="ADAL" clId="{FC355DE2-2E77-4801-BCA7-FA1E6F6A9672}" dt="2024-01-31T10:30:14.641" v="193" actId="478"/>
          <ac:picMkLst>
            <pc:docMk/>
            <pc:sldMk cId="2573019229" sldId="574"/>
            <ac:picMk id="6" creationId="{704B15DD-5B37-5436-1516-95CA93443F59}"/>
          </ac:picMkLst>
        </pc:picChg>
        <pc:picChg chg="add mod">
          <ac:chgData name="Kevin Rogers" userId="3f80ce43-efd0-4788-9524-c53e024f9363" providerId="ADAL" clId="{FC355DE2-2E77-4801-BCA7-FA1E6F6A9672}" dt="2024-01-31T10:44:35.349" v="336"/>
          <ac:picMkLst>
            <pc:docMk/>
            <pc:sldMk cId="2573019229" sldId="574"/>
            <ac:picMk id="8" creationId="{65D67F22-1DBD-6356-A1FA-FA43543354F0}"/>
          </ac:picMkLst>
        </pc:picChg>
      </pc:sldChg>
      <pc:sldChg chg="addSp delSp modSp add mod">
        <pc:chgData name="Kevin Rogers" userId="3f80ce43-efd0-4788-9524-c53e024f9363" providerId="ADAL" clId="{FC355DE2-2E77-4801-BCA7-FA1E6F6A9672}" dt="2024-01-31T11:59:58.311" v="364" actId="20577"/>
        <pc:sldMkLst>
          <pc:docMk/>
          <pc:sldMk cId="1468828347" sldId="575"/>
        </pc:sldMkLst>
        <pc:spChg chg="mod">
          <ac:chgData name="Kevin Rogers" userId="3f80ce43-efd0-4788-9524-c53e024f9363" providerId="ADAL" clId="{FC355DE2-2E77-4801-BCA7-FA1E6F6A9672}" dt="2024-01-31T11:59:58.311" v="364" actId="20577"/>
          <ac:spMkLst>
            <pc:docMk/>
            <pc:sldMk cId="1468828347" sldId="575"/>
            <ac:spMk id="2" creationId="{3869258D-C5F2-D755-7C21-93CC4062737A}"/>
          </ac:spMkLst>
        </pc:spChg>
        <pc:spChg chg="del">
          <ac:chgData name="Kevin Rogers" userId="3f80ce43-efd0-4788-9524-c53e024f9363" providerId="ADAL" clId="{FC355DE2-2E77-4801-BCA7-FA1E6F6A9672}" dt="2024-01-31T11:59:47.794" v="348"/>
          <ac:spMkLst>
            <pc:docMk/>
            <pc:sldMk cId="1468828347" sldId="575"/>
            <ac:spMk id="4" creationId="{D91AAA01-EFD1-3027-8630-2F6137336808}"/>
          </ac:spMkLst>
        </pc:spChg>
        <pc:picChg chg="add mod">
          <ac:chgData name="Kevin Rogers" userId="3f80ce43-efd0-4788-9524-c53e024f9363" providerId="ADAL" clId="{FC355DE2-2E77-4801-BCA7-FA1E6F6A9672}" dt="2024-01-31T11:59:47.794" v="348"/>
          <ac:picMkLst>
            <pc:docMk/>
            <pc:sldMk cId="1468828347" sldId="575"/>
            <ac:picMk id="3" creationId="{E9174F3E-EF7C-4429-7155-C0F2321ADB85}"/>
          </ac:picMkLst>
        </pc:picChg>
      </pc:sldChg>
      <pc:sldChg chg="addSp delSp modSp add mod">
        <pc:chgData name="Kevin Rogers" userId="3f80ce43-efd0-4788-9524-c53e024f9363" providerId="ADAL" clId="{FC355DE2-2E77-4801-BCA7-FA1E6F6A9672}" dt="2024-01-31T10:46:01.611" v="343"/>
        <pc:sldMkLst>
          <pc:docMk/>
          <pc:sldMk cId="4158729645" sldId="576"/>
        </pc:sldMkLst>
        <pc:spChg chg="mod">
          <ac:chgData name="Kevin Rogers" userId="3f80ce43-efd0-4788-9524-c53e024f9363" providerId="ADAL" clId="{FC355DE2-2E77-4801-BCA7-FA1E6F6A9672}" dt="2024-01-31T10:41:30.765" v="243" actId="20577"/>
          <ac:spMkLst>
            <pc:docMk/>
            <pc:sldMk cId="4158729645" sldId="576"/>
            <ac:spMk id="2" creationId="{3869258D-C5F2-D755-7C21-93CC4062737A}"/>
          </ac:spMkLst>
        </pc:spChg>
        <pc:spChg chg="del">
          <ac:chgData name="Kevin Rogers" userId="3f80ce43-efd0-4788-9524-c53e024f9363" providerId="ADAL" clId="{FC355DE2-2E77-4801-BCA7-FA1E6F6A9672}" dt="2024-01-31T10:46:01.611" v="343"/>
          <ac:spMkLst>
            <pc:docMk/>
            <pc:sldMk cId="4158729645" sldId="576"/>
            <ac:spMk id="4" creationId="{D91AAA01-EFD1-3027-8630-2F6137336808}"/>
          </ac:spMkLst>
        </pc:spChg>
        <pc:picChg chg="add mod">
          <ac:chgData name="Kevin Rogers" userId="3f80ce43-efd0-4788-9524-c53e024f9363" providerId="ADAL" clId="{FC355DE2-2E77-4801-BCA7-FA1E6F6A9672}" dt="2024-01-31T10:46:01.611" v="343"/>
          <ac:picMkLst>
            <pc:docMk/>
            <pc:sldMk cId="4158729645" sldId="576"/>
            <ac:picMk id="3" creationId="{02AB585E-25D4-899A-4AA8-E7D8D0C038AA}"/>
          </ac:picMkLst>
        </pc:picChg>
      </pc:sldChg>
      <pc:sldChg chg="addSp delSp modSp add mod">
        <pc:chgData name="Kevin Rogers" userId="3f80ce43-efd0-4788-9524-c53e024f9363" providerId="ADAL" clId="{FC355DE2-2E77-4801-BCA7-FA1E6F6A9672}" dt="2024-01-31T10:45:11.066" v="342"/>
        <pc:sldMkLst>
          <pc:docMk/>
          <pc:sldMk cId="4094620501" sldId="577"/>
        </pc:sldMkLst>
        <pc:spChg chg="mod">
          <ac:chgData name="Kevin Rogers" userId="3f80ce43-efd0-4788-9524-c53e024f9363" providerId="ADAL" clId="{FC355DE2-2E77-4801-BCA7-FA1E6F6A9672}" dt="2024-01-31T10:41:23.384" v="236" actId="20577"/>
          <ac:spMkLst>
            <pc:docMk/>
            <pc:sldMk cId="4094620501" sldId="577"/>
            <ac:spMk id="2" creationId="{3869258D-C5F2-D755-7C21-93CC4062737A}"/>
          </ac:spMkLst>
        </pc:spChg>
        <pc:spChg chg="del">
          <ac:chgData name="Kevin Rogers" userId="3f80ce43-efd0-4788-9524-c53e024f9363" providerId="ADAL" clId="{FC355DE2-2E77-4801-BCA7-FA1E6F6A9672}" dt="2024-01-31T10:45:11.066" v="342"/>
          <ac:spMkLst>
            <pc:docMk/>
            <pc:sldMk cId="4094620501" sldId="577"/>
            <ac:spMk id="4" creationId="{D91AAA01-EFD1-3027-8630-2F6137336808}"/>
          </ac:spMkLst>
        </pc:spChg>
        <pc:picChg chg="add mod">
          <ac:chgData name="Kevin Rogers" userId="3f80ce43-efd0-4788-9524-c53e024f9363" providerId="ADAL" clId="{FC355DE2-2E77-4801-BCA7-FA1E6F6A9672}" dt="2024-01-31T10:45:11.066" v="342"/>
          <ac:picMkLst>
            <pc:docMk/>
            <pc:sldMk cId="4094620501" sldId="577"/>
            <ac:picMk id="3" creationId="{E1684D4B-32E6-01EF-2BDA-EF14F5093D06}"/>
          </ac:picMkLst>
        </pc:picChg>
      </pc:sldChg>
      <pc:sldChg chg="modSp add del mod">
        <pc:chgData name="Kevin Rogers" userId="3f80ce43-efd0-4788-9524-c53e024f9363" providerId="ADAL" clId="{FC355DE2-2E77-4801-BCA7-FA1E6F6A9672}" dt="2024-01-31T12:00:01.296" v="365" actId="47"/>
        <pc:sldMkLst>
          <pc:docMk/>
          <pc:sldMk cId="1447670648" sldId="578"/>
        </pc:sldMkLst>
        <pc:spChg chg="mod">
          <ac:chgData name="Kevin Rogers" userId="3f80ce43-efd0-4788-9524-c53e024f9363" providerId="ADAL" clId="{FC355DE2-2E77-4801-BCA7-FA1E6F6A9672}" dt="2024-01-31T10:42:12.497" v="280" actId="20577"/>
          <ac:spMkLst>
            <pc:docMk/>
            <pc:sldMk cId="1447670648" sldId="578"/>
            <ac:spMk id="2" creationId="{3869258D-C5F2-D755-7C21-93CC4062737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DD91B-897B-45CA-8BC3-E25F5B37A28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00DC2-0FCB-43E7-B526-74E40325E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789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54908" y="1309773"/>
            <a:ext cx="2693195" cy="967455"/>
          </a:xfrm>
        </p:spPr>
        <p:txBody>
          <a:bodyPr anchor="b">
            <a:noAutofit/>
          </a:bodyPr>
          <a:lstStyle/>
          <a:p>
            <a:pPr algn="l"/>
            <a:r>
              <a:rPr lang="en-GB" sz="2000" b="1" dirty="0"/>
              <a:t>Dr Kevin Rogers</a:t>
            </a:r>
          </a:p>
          <a:p>
            <a:pPr algn="l"/>
            <a:r>
              <a:rPr lang="en-GB" sz="2000" b="1" dirty="0"/>
              <a:t>k.rogers@uwtsd.ac.uk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85421" y="2764686"/>
            <a:ext cx="435005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800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Revolves, threads and Patterns</a:t>
            </a:r>
          </a:p>
        </p:txBody>
      </p:sp>
      <p:pic>
        <p:nvPicPr>
          <p:cNvPr id="6" name="Picture 5" descr="A qr code on a computer&#10;&#10;Description automatically generated">
            <a:extLst>
              <a:ext uri="{FF2B5EF4-FFF2-40B4-BE49-F238E27FC236}">
                <a16:creationId xmlns:a16="http://schemas.microsoft.com/office/drawing/2014/main" id="{E8600DA8-9973-4936-91A1-66D5D3391B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6791" y="2557130"/>
            <a:ext cx="2826488" cy="282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243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45914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LO3 Parametric Modelling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95731" y="1913854"/>
            <a:ext cx="1031696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What is the purpose of a snap?</a:t>
            </a:r>
          </a:p>
          <a:p>
            <a:r>
              <a:rPr lang="en-US" sz="3200" dirty="0"/>
              <a:t>What types of snaps are there?</a:t>
            </a:r>
          </a:p>
          <a:p>
            <a:r>
              <a:rPr lang="en-US" sz="3200" dirty="0"/>
              <a:t>How do you use sketch relations?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03074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Snaps</a:t>
            </a:r>
            <a:endParaRPr lang="en-GB" sz="2400" b="1" dirty="0"/>
          </a:p>
        </p:txBody>
      </p:sp>
      <p:pic>
        <p:nvPicPr>
          <p:cNvPr id="17" name="Content Placeholder 16" descr="SOLIDWORKS Quick Snaps Toolbar filters the selection of a mouse click">
            <a:extLst>
              <a:ext uri="{FF2B5EF4-FFF2-40B4-BE49-F238E27FC236}">
                <a16:creationId xmlns:a16="http://schemas.microsoft.com/office/drawing/2014/main" id="{DB4355F1-998C-2963-2874-B3B14D43C5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485309" y="2082287"/>
            <a:ext cx="5024157" cy="3882838"/>
          </a:xfrm>
        </p:spPr>
      </p:pic>
    </p:spTree>
    <p:extLst>
      <p:ext uri="{BB962C8B-B14F-4D97-AF65-F5344CB8AC3E}">
        <p14:creationId xmlns:p14="http://schemas.microsoft.com/office/powerpoint/2010/main" val="4000044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F23FB-022C-DCA2-7C4E-A12F4199E3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4781683C-3E95-E4AE-CB9B-0DAE0FCCD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C0F1BD48-B142-2409-207B-DE24EA283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8A4F06-85E9-5668-DC7B-835CD11B0053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Relations</a:t>
            </a:r>
          </a:p>
        </p:txBody>
      </p:sp>
      <p:pic>
        <p:nvPicPr>
          <p:cNvPr id="12" name="Content Placeholder 11" descr="Geometric (Sketch) Relations – Introduction to SolidWorks">
            <a:extLst>
              <a:ext uri="{FF2B5EF4-FFF2-40B4-BE49-F238E27FC236}">
                <a16:creationId xmlns:a16="http://schemas.microsoft.com/office/drawing/2014/main" id="{D559A3C8-FB87-3E19-D52D-6E3CC2169B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19016" y="1836258"/>
            <a:ext cx="5195158" cy="4351338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7DCE45-1C01-DC71-2C2A-4E845CAA51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2341" y="1836258"/>
            <a:ext cx="5244571" cy="4232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148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8BF5-2CDF-9A57-240D-476B8BE2E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54FD5083-28C2-E53E-148A-7CE9720BD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33AC89C8-91C3-0D12-FFB9-E84BF36C8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22020B-F504-0DCA-C71C-F90F81993625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Reference planes</a:t>
            </a:r>
            <a:endParaRPr lang="en-GB" sz="2400" b="1" dirty="0"/>
          </a:p>
        </p:txBody>
      </p:sp>
      <p:pic>
        <p:nvPicPr>
          <p:cNvPr id="6" name="Content Placeholder 5" descr="SOLIDWORKS: Basics of Reference Geometry">
            <a:extLst>
              <a:ext uri="{FF2B5EF4-FFF2-40B4-BE49-F238E27FC236}">
                <a16:creationId xmlns:a16="http://schemas.microsoft.com/office/drawing/2014/main" id="{27AC572C-1D0C-10FE-C301-D14FA52B9E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578300" y="1825625"/>
            <a:ext cx="7035399" cy="4351338"/>
          </a:xfrm>
        </p:spPr>
      </p:pic>
    </p:spTree>
    <p:extLst>
      <p:ext uri="{BB962C8B-B14F-4D97-AF65-F5344CB8AC3E}">
        <p14:creationId xmlns:p14="http://schemas.microsoft.com/office/powerpoint/2010/main" val="39253482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Convert Entities</a:t>
            </a:r>
          </a:p>
        </p:txBody>
      </p:sp>
      <p:pic>
        <p:nvPicPr>
          <p:cNvPr id="6" name="Content Placeholder 5" descr="CONVERT ENTITIES IN SOLIDWORKS - YouTube">
            <a:extLst>
              <a:ext uri="{FF2B5EF4-FFF2-40B4-BE49-F238E27FC236}">
                <a16:creationId xmlns:a16="http://schemas.microsoft.com/office/drawing/2014/main" id="{704B15DD-5B37-5436-1516-95CA93443F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896339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Lecture Aims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9F4F19-B675-44EB-81FE-BE31CBD9E91E}"/>
              </a:ext>
            </a:extLst>
          </p:cNvPr>
          <p:cNvSpPr txBox="1"/>
          <p:nvPr/>
        </p:nvSpPr>
        <p:spPr>
          <a:xfrm>
            <a:off x="1549941" y="2435559"/>
            <a:ext cx="909211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Understand, use and create: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Revolve boss and cut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Hole wizard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Threads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3D pattern features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603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Revolves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5D67F22-1DBD-6356-A1FA-FA43543354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019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Hole Wizard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1684D4B-32E6-01EF-2BDA-EF14F5093D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805237" y="1910556"/>
            <a:ext cx="4581525" cy="4181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620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Threads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2AB585E-25D4-899A-4AA8-E7D8D0C038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729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Pattern Features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9174F3E-EF7C-4429-7155-C0F2321ADB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8283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0" ma:contentTypeDescription="Create a new document." ma:contentTypeScope="" ma:versionID="546773b23609e0e7610b70840258dbb1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323bbc4e95f858adb4f2af2f2db82edb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8bc8da67-9bef-4a05-b166-a8e6d21169f3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A250C6A-AC4A-4DB0-BF35-647009934ADB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0c3bee9f-8afb-42b0-b06d-82d7e39b6c42"/>
    <ds:schemaRef ds:uri="http://schemas.microsoft.com/office/2006/documentManagement/types"/>
    <ds:schemaRef ds:uri="http://purl.org/dc/dcmitype/"/>
    <ds:schemaRef ds:uri="http://schemas.microsoft.com/office/infopath/2007/PartnerControls"/>
    <ds:schemaRef ds:uri="21809f32-1e9f-4ec7-9e49-2578c7830762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A8385CC-838B-41A5-AB07-9643D8BD9A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F00CF4-81A9-418E-A21C-62817BBC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3bee9f-8afb-42b0-b06d-82d7e39b6c42"/>
    <ds:schemaRef ds:uri="21809f32-1e9f-4ec7-9e49-2578c7830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</Words>
  <Application>Microsoft Office PowerPoint</Application>
  <PresentationFormat>Widescreen</PresentationFormat>
  <Paragraphs>25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Kevin Rogers</cp:lastModifiedBy>
  <cp:revision>57</cp:revision>
  <dcterms:created xsi:type="dcterms:W3CDTF">2020-09-09T10:57:11Z</dcterms:created>
  <dcterms:modified xsi:type="dcterms:W3CDTF">2024-09-24T13:13:03Z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