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media/image4.jpg" ContentType="image/jpeg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media/image6.jpg" ContentType="image/jpeg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1"/>
  </p:notesMasterIdLst>
  <p:sldIdLst>
    <p:sldId id="256" r:id="rId2"/>
    <p:sldId id="260" r:id="rId3"/>
    <p:sldId id="262" r:id="rId4"/>
    <p:sldId id="293" r:id="rId5"/>
    <p:sldId id="296" r:id="rId6"/>
    <p:sldId id="277" r:id="rId7"/>
    <p:sldId id="294" r:id="rId8"/>
    <p:sldId id="298" r:id="rId9"/>
    <p:sldId id="304" r:id="rId10"/>
    <p:sldId id="303" r:id="rId11"/>
    <p:sldId id="305" r:id="rId12"/>
    <p:sldId id="306" r:id="rId13"/>
    <p:sldId id="261" r:id="rId14"/>
    <p:sldId id="295" r:id="rId15"/>
    <p:sldId id="288" r:id="rId16"/>
    <p:sldId id="300" r:id="rId17"/>
    <p:sldId id="301" r:id="rId18"/>
    <p:sldId id="302" r:id="rId19"/>
    <p:sldId id="291" r:id="rId20"/>
  </p:sldIdLst>
  <p:sldSz cx="9144000" cy="5143500" type="screen16x9"/>
  <p:notesSz cx="9144000" cy="51435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lorin Cristi" initials="FC" lastIdx="1" clrIdx="0">
    <p:extLst>
      <p:ext uri="{19B8F6BF-5375-455C-9EA6-DF929625EA0E}">
        <p15:presenceInfo xmlns:p15="http://schemas.microsoft.com/office/powerpoint/2012/main" userId="4cbc0372cb9f40c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2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42" d="100"/>
          <a:sy n="142" d="100"/>
        </p:scale>
        <p:origin x="714" y="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 Cristi" userId="4cbc0372cb9f40c4" providerId="LiveId" clId="{29DD4225-E71F-4A99-BEBB-257A8709F516}"/>
    <pc:docChg chg="undo redo custSel addSld delSld modSld sldOrd">
      <pc:chgData name="Florin Cristi" userId="4cbc0372cb9f40c4" providerId="LiveId" clId="{29DD4225-E71F-4A99-BEBB-257A8709F516}" dt="2022-12-02T12:00:13.793" v="2644" actId="14100"/>
      <pc:docMkLst>
        <pc:docMk/>
      </pc:docMkLst>
      <pc:sldChg chg="addSp delSp modSp mod">
        <pc:chgData name="Florin Cristi" userId="4cbc0372cb9f40c4" providerId="LiveId" clId="{29DD4225-E71F-4A99-BEBB-257A8709F516}" dt="2022-11-28T20:46:33.720" v="49" actId="1076"/>
        <pc:sldMkLst>
          <pc:docMk/>
          <pc:sldMk cId="0" sldId="256"/>
        </pc:sldMkLst>
        <pc:spChg chg="mod">
          <ac:chgData name="Florin Cristi" userId="4cbc0372cb9f40c4" providerId="LiveId" clId="{29DD4225-E71F-4A99-BEBB-257A8709F516}" dt="2022-11-28T20:46:33.720" v="49" actId="1076"/>
          <ac:spMkLst>
            <pc:docMk/>
            <pc:sldMk cId="0" sldId="256"/>
            <ac:spMk id="4" creationId="{09A1B4BD-B598-27BD-0D6B-ED671086D067}"/>
          </ac:spMkLst>
        </pc:spChg>
        <pc:picChg chg="mod">
          <ac:chgData name="Florin Cristi" userId="4cbc0372cb9f40c4" providerId="LiveId" clId="{29DD4225-E71F-4A99-BEBB-257A8709F516}" dt="2022-11-28T20:46:24.568" v="48" actId="1076"/>
          <ac:picMkLst>
            <pc:docMk/>
            <pc:sldMk cId="0" sldId="256"/>
            <ac:picMk id="2" creationId="{00000000-0000-0000-0000-000000000000}"/>
          </ac:picMkLst>
        </pc:picChg>
        <pc:picChg chg="del">
          <ac:chgData name="Florin Cristi" userId="4cbc0372cb9f40c4" providerId="LiveId" clId="{29DD4225-E71F-4A99-BEBB-257A8709F516}" dt="2022-11-28T20:44:28.726" v="29" actId="478"/>
          <ac:picMkLst>
            <pc:docMk/>
            <pc:sldMk cId="0" sldId="256"/>
            <ac:picMk id="3" creationId="{00000000-0000-0000-0000-000000000000}"/>
          </ac:picMkLst>
        </pc:picChg>
        <pc:picChg chg="add mod">
          <ac:chgData name="Florin Cristi" userId="4cbc0372cb9f40c4" providerId="LiveId" clId="{29DD4225-E71F-4A99-BEBB-257A8709F516}" dt="2022-11-28T20:46:12.183" v="45" actId="1076"/>
          <ac:picMkLst>
            <pc:docMk/>
            <pc:sldMk cId="0" sldId="256"/>
            <ac:picMk id="5" creationId="{BA54FBB4-5239-DD00-EB66-0CA3208B28B8}"/>
          </ac:picMkLst>
        </pc:picChg>
        <pc:picChg chg="add del">
          <ac:chgData name="Florin Cristi" userId="4cbc0372cb9f40c4" providerId="LiveId" clId="{29DD4225-E71F-4A99-BEBB-257A8709F516}" dt="2022-11-28T20:45:28.462" v="34" actId="478"/>
          <ac:picMkLst>
            <pc:docMk/>
            <pc:sldMk cId="0" sldId="256"/>
            <ac:picMk id="7" creationId="{57C9EA59-48BA-DF29-35F9-F7C1A902D335}"/>
          </ac:picMkLst>
        </pc:picChg>
        <pc:picChg chg="add mod">
          <ac:chgData name="Florin Cristi" userId="4cbc0372cb9f40c4" providerId="LiveId" clId="{29DD4225-E71F-4A99-BEBB-257A8709F516}" dt="2022-11-28T20:46:18.248" v="46" actId="1076"/>
          <ac:picMkLst>
            <pc:docMk/>
            <pc:sldMk cId="0" sldId="256"/>
            <ac:picMk id="9" creationId="{5BC5D80E-681B-C4BA-DADC-376DF96B75DB}"/>
          </ac:picMkLst>
        </pc:picChg>
      </pc:sldChg>
      <pc:sldChg chg="addSp delSp modSp mod">
        <pc:chgData name="Florin Cristi" userId="4cbc0372cb9f40c4" providerId="LiveId" clId="{29DD4225-E71F-4A99-BEBB-257A8709F516}" dt="2022-11-28T23:10:27.621" v="1964" actId="14100"/>
        <pc:sldMkLst>
          <pc:docMk/>
          <pc:sldMk cId="0" sldId="260"/>
        </pc:sldMkLst>
        <pc:spChg chg="mod">
          <ac:chgData name="Florin Cristi" userId="4cbc0372cb9f40c4" providerId="LiveId" clId="{29DD4225-E71F-4A99-BEBB-257A8709F516}" dt="2022-11-28T22:44:10.571" v="1780" actId="20577"/>
          <ac:spMkLst>
            <pc:docMk/>
            <pc:sldMk cId="0" sldId="260"/>
            <ac:spMk id="10" creationId="{00000000-0000-0000-0000-000000000000}"/>
          </ac:spMkLst>
        </pc:spChg>
        <pc:picChg chg="add mod">
          <ac:chgData name="Florin Cristi" userId="4cbc0372cb9f40c4" providerId="LiveId" clId="{29DD4225-E71F-4A99-BEBB-257A8709F516}" dt="2022-11-28T20:47:36.818" v="63" actId="1076"/>
          <ac:picMkLst>
            <pc:docMk/>
            <pc:sldMk cId="0" sldId="260"/>
            <ac:picMk id="2" creationId="{01C5E465-9756-BBBA-99B0-335E1D3C3923}"/>
          </ac:picMkLst>
        </pc:picChg>
        <pc:picChg chg="add mod">
          <ac:chgData name="Florin Cristi" userId="4cbc0372cb9f40c4" providerId="LiveId" clId="{29DD4225-E71F-4A99-BEBB-257A8709F516}" dt="2022-11-28T23:10:27.621" v="1964" actId="14100"/>
          <ac:picMkLst>
            <pc:docMk/>
            <pc:sldMk cId="0" sldId="260"/>
            <ac:picMk id="3" creationId="{1E9411D4-7778-0107-968E-C2EC46A3E28B}"/>
          </ac:picMkLst>
        </pc:picChg>
        <pc:picChg chg="del">
          <ac:chgData name="Florin Cristi" userId="4cbc0372cb9f40c4" providerId="LiveId" clId="{29DD4225-E71F-4A99-BEBB-257A8709F516}" dt="2022-11-28T20:47:23.862" v="61" actId="478"/>
          <ac:picMkLst>
            <pc:docMk/>
            <pc:sldMk cId="0" sldId="260"/>
            <ac:picMk id="6" creationId="{00000000-0000-0000-0000-000000000000}"/>
          </ac:picMkLst>
        </pc:picChg>
      </pc:sldChg>
      <pc:sldChg chg="addSp delSp modSp mod ord">
        <pc:chgData name="Florin Cristi" userId="4cbc0372cb9f40c4" providerId="LiveId" clId="{29DD4225-E71F-4A99-BEBB-257A8709F516}" dt="2022-11-28T23:22:13.860" v="2025" actId="1076"/>
        <pc:sldMkLst>
          <pc:docMk/>
          <pc:sldMk cId="0" sldId="261"/>
        </pc:sldMkLst>
        <pc:spChg chg="add mod">
          <ac:chgData name="Florin Cristi" userId="4cbc0372cb9f40c4" providerId="LiveId" clId="{29DD4225-E71F-4A99-BEBB-257A8709F516}" dt="2022-11-28T23:19:53.850" v="2009" actId="12788"/>
          <ac:spMkLst>
            <pc:docMk/>
            <pc:sldMk cId="0" sldId="261"/>
            <ac:spMk id="5" creationId="{CFBA30DA-A2E7-50B9-E4EE-BFC3C6F21F59}"/>
          </ac:spMkLst>
        </pc:spChg>
        <pc:spChg chg="mod">
          <ac:chgData name="Florin Cristi" userId="4cbc0372cb9f40c4" providerId="LiveId" clId="{29DD4225-E71F-4A99-BEBB-257A8709F516}" dt="2022-11-28T23:22:13.860" v="2025" actId="1076"/>
          <ac:spMkLst>
            <pc:docMk/>
            <pc:sldMk cId="0" sldId="261"/>
            <ac:spMk id="78" creationId="{00000000-0000-0000-0000-000000000000}"/>
          </ac:spMkLst>
        </pc:spChg>
        <pc:spChg chg="del">
          <ac:chgData name="Florin Cristi" userId="4cbc0372cb9f40c4" providerId="LiveId" clId="{29DD4225-E71F-4A99-BEBB-257A8709F516}" dt="2022-11-28T23:14:51.340" v="1982" actId="478"/>
          <ac:spMkLst>
            <pc:docMk/>
            <pc:sldMk cId="0" sldId="261"/>
            <ac:spMk id="90" creationId="{285E0D8D-4A6F-3717-18F9-501509FC4A4C}"/>
          </ac:spMkLst>
        </pc:spChg>
        <pc:spChg chg="mod">
          <ac:chgData name="Florin Cristi" userId="4cbc0372cb9f40c4" providerId="LiveId" clId="{29DD4225-E71F-4A99-BEBB-257A8709F516}" dt="2022-11-28T23:12:03.125" v="1981" actId="20577"/>
          <ac:spMkLst>
            <pc:docMk/>
            <pc:sldMk cId="0" sldId="261"/>
            <ac:spMk id="92" creationId="{49C370A7-9247-9297-99D4-20AFD5D319C4}"/>
          </ac:spMkLst>
        </pc:spChg>
        <pc:picChg chg="add mod">
          <ac:chgData name="Florin Cristi" userId="4cbc0372cb9f40c4" providerId="LiveId" clId="{29DD4225-E71F-4A99-BEBB-257A8709F516}" dt="2022-11-28T20:47:53.323" v="67"/>
          <ac:picMkLst>
            <pc:docMk/>
            <pc:sldMk cId="0" sldId="261"/>
            <ac:picMk id="2" creationId="{DEB99D79-AE72-B482-3841-6BF746BED62F}"/>
          </ac:picMkLst>
        </pc:picChg>
        <pc:picChg chg="add mod">
          <ac:chgData name="Florin Cristi" userId="4cbc0372cb9f40c4" providerId="LiveId" clId="{29DD4225-E71F-4A99-BEBB-257A8709F516}" dt="2022-11-28T23:11:03.756" v="1970" actId="14100"/>
          <ac:picMkLst>
            <pc:docMk/>
            <pc:sldMk cId="0" sldId="261"/>
            <ac:picMk id="3" creationId="{94012EF2-8936-D322-AB62-512BC6F44BFE}"/>
          </ac:picMkLst>
        </pc:picChg>
        <pc:picChg chg="add mod modCrop">
          <ac:chgData name="Florin Cristi" userId="4cbc0372cb9f40c4" providerId="LiveId" clId="{29DD4225-E71F-4A99-BEBB-257A8709F516}" dt="2022-11-28T23:16:02.016" v="1993" actId="1076"/>
          <ac:picMkLst>
            <pc:docMk/>
            <pc:sldMk cId="0" sldId="261"/>
            <ac:picMk id="4" creationId="{E0992A82-21DF-71E1-CCE2-F9C5B502B2CA}"/>
          </ac:picMkLst>
        </pc:picChg>
        <pc:picChg chg="del">
          <ac:chgData name="Florin Cristi" userId="4cbc0372cb9f40c4" providerId="LiveId" clId="{29DD4225-E71F-4A99-BEBB-257A8709F516}" dt="2022-11-28T20:47:51.567" v="66" actId="478"/>
          <ac:picMkLst>
            <pc:docMk/>
            <pc:sldMk cId="0" sldId="261"/>
            <ac:picMk id="79" creationId="{00000000-0000-0000-0000-000000000000}"/>
          </ac:picMkLst>
        </pc:picChg>
      </pc:sldChg>
      <pc:sldChg chg="modSp mod">
        <pc:chgData name="Florin Cristi" userId="4cbc0372cb9f40c4" providerId="LiveId" clId="{29DD4225-E71F-4A99-BEBB-257A8709F516}" dt="2022-11-28T23:07:33.876" v="1944" actId="12788"/>
        <pc:sldMkLst>
          <pc:docMk/>
          <pc:sldMk cId="0" sldId="262"/>
        </pc:sldMkLst>
        <pc:spChg chg="mod">
          <ac:chgData name="Florin Cristi" userId="4cbc0372cb9f40c4" providerId="LiveId" clId="{29DD4225-E71F-4A99-BEBB-257A8709F516}" dt="2022-11-28T23:07:33.876" v="1944" actId="12788"/>
          <ac:spMkLst>
            <pc:docMk/>
            <pc:sldMk cId="0" sldId="262"/>
            <ac:spMk id="6" creationId="{767AF28B-1341-B852-367B-F51AAB0E3645}"/>
          </ac:spMkLst>
        </pc:spChg>
      </pc:sldChg>
      <pc:sldChg chg="addSp delSp modSp mod ord">
        <pc:chgData name="Florin Cristi" userId="4cbc0372cb9f40c4" providerId="LiveId" clId="{29DD4225-E71F-4A99-BEBB-257A8709F516}" dt="2022-11-28T23:39:16.161" v="2090" actId="1076"/>
        <pc:sldMkLst>
          <pc:docMk/>
          <pc:sldMk cId="0" sldId="277"/>
        </pc:sldMkLst>
        <pc:spChg chg="mod">
          <ac:chgData name="Florin Cristi" userId="4cbc0372cb9f40c4" providerId="LiveId" clId="{29DD4225-E71F-4A99-BEBB-257A8709F516}" dt="2022-11-28T23:39:10.135" v="2089" actId="12789"/>
          <ac:spMkLst>
            <pc:docMk/>
            <pc:sldMk cId="0" sldId="277"/>
            <ac:spMk id="5" creationId="{9864F6DC-5BD4-82BF-8DF1-F37C9D346F4E}"/>
          </ac:spMkLst>
        </pc:spChg>
        <pc:spChg chg="mod">
          <ac:chgData name="Florin Cristi" userId="4cbc0372cb9f40c4" providerId="LiveId" clId="{29DD4225-E71F-4A99-BEBB-257A8709F516}" dt="2022-11-28T23:39:16.161" v="2090" actId="1076"/>
          <ac:spMkLst>
            <pc:docMk/>
            <pc:sldMk cId="0" sldId="277"/>
            <ac:spMk id="12" creationId="{5A64A2DC-6E10-B42C-ECC8-31AA2963C863}"/>
          </ac:spMkLst>
        </pc:spChg>
        <pc:spChg chg="mod">
          <ac:chgData name="Florin Cristi" userId="4cbc0372cb9f40c4" providerId="LiveId" clId="{29DD4225-E71F-4A99-BEBB-257A8709F516}" dt="2022-11-28T22:45:07.551" v="1785" actId="1076"/>
          <ac:spMkLst>
            <pc:docMk/>
            <pc:sldMk cId="0" sldId="277"/>
            <ac:spMk id="30" creationId="{00000000-0000-0000-0000-000000000000}"/>
          </ac:spMkLst>
        </pc:spChg>
        <pc:picChg chg="add mod">
          <ac:chgData name="Florin Cristi" userId="4cbc0372cb9f40c4" providerId="LiveId" clId="{29DD4225-E71F-4A99-BEBB-257A8709F516}" dt="2022-11-28T20:48:10.386" v="72" actId="1076"/>
          <ac:picMkLst>
            <pc:docMk/>
            <pc:sldMk cId="0" sldId="277"/>
            <ac:picMk id="3" creationId="{B39EFCC7-BFE3-8018-3956-ACF79922D24A}"/>
          </ac:picMkLst>
        </pc:picChg>
        <pc:picChg chg="add mod">
          <ac:chgData name="Florin Cristi" userId="4cbc0372cb9f40c4" providerId="LiveId" clId="{29DD4225-E71F-4A99-BEBB-257A8709F516}" dt="2022-11-28T23:10:36.770" v="1966" actId="14100"/>
          <ac:picMkLst>
            <pc:docMk/>
            <pc:sldMk cId="0" sldId="277"/>
            <ac:picMk id="4" creationId="{D003004E-AA71-0BDD-03D8-3177FBF78177}"/>
          </ac:picMkLst>
        </pc:picChg>
        <pc:picChg chg="mod">
          <ac:chgData name="Florin Cristi" userId="4cbc0372cb9f40c4" providerId="LiveId" clId="{29DD4225-E71F-4A99-BEBB-257A8709F516}" dt="2022-11-28T23:39:03.529" v="2088" actId="12789"/>
          <ac:picMkLst>
            <pc:docMk/>
            <pc:sldMk cId="0" sldId="277"/>
            <ac:picMk id="10" creationId="{20132E27-BA5D-4702-3B07-D730A935EB75}"/>
          </ac:picMkLst>
        </pc:picChg>
        <pc:picChg chg="del">
          <ac:chgData name="Florin Cristi" userId="4cbc0372cb9f40c4" providerId="LiveId" clId="{29DD4225-E71F-4A99-BEBB-257A8709F516}" dt="2022-11-28T20:48:04.131" v="70" actId="478"/>
          <ac:picMkLst>
            <pc:docMk/>
            <pc:sldMk cId="0" sldId="277"/>
            <ac:picMk id="31" creationId="{00000000-0000-0000-0000-000000000000}"/>
          </ac:picMkLst>
        </pc:picChg>
      </pc:sldChg>
      <pc:sldChg chg="modSp del mod">
        <pc:chgData name="Florin Cristi" userId="4cbc0372cb9f40c4" providerId="LiveId" clId="{29DD4225-E71F-4A99-BEBB-257A8709F516}" dt="2022-11-28T23:09:09.249" v="1948" actId="47"/>
        <pc:sldMkLst>
          <pc:docMk/>
          <pc:sldMk cId="0" sldId="280"/>
        </pc:sldMkLst>
        <pc:grpChg chg="mod">
          <ac:chgData name="Florin Cristi" userId="4cbc0372cb9f40c4" providerId="LiveId" clId="{29DD4225-E71F-4A99-BEBB-257A8709F516}" dt="2022-11-28T23:08:04.152" v="1947" actId="12789"/>
          <ac:grpSpMkLst>
            <pc:docMk/>
            <pc:sldMk cId="0" sldId="280"/>
            <ac:grpSpMk id="3" creationId="{D344E5B5-8664-0D88-843E-47C53C4B720D}"/>
          </ac:grpSpMkLst>
        </pc:grpChg>
      </pc:sldChg>
      <pc:sldChg chg="del">
        <pc:chgData name="Florin Cristi" userId="4cbc0372cb9f40c4" providerId="LiveId" clId="{29DD4225-E71F-4A99-BEBB-257A8709F516}" dt="2022-11-28T23:31:55.746" v="2080" actId="47"/>
        <pc:sldMkLst>
          <pc:docMk/>
          <pc:sldMk cId="0" sldId="285"/>
        </pc:sldMkLst>
      </pc:sldChg>
      <pc:sldChg chg="modSp mod">
        <pc:chgData name="Florin Cristi" userId="4cbc0372cb9f40c4" providerId="LiveId" clId="{29DD4225-E71F-4A99-BEBB-257A8709F516}" dt="2022-11-28T23:07:09.463" v="1942" actId="12789"/>
        <pc:sldMkLst>
          <pc:docMk/>
          <pc:sldMk cId="0" sldId="288"/>
        </pc:sldMkLst>
        <pc:grpChg chg="mod">
          <ac:chgData name="Florin Cristi" userId="4cbc0372cb9f40c4" providerId="LiveId" clId="{29DD4225-E71F-4A99-BEBB-257A8709F516}" dt="2022-11-28T23:07:09.463" v="1942" actId="12789"/>
          <ac:grpSpMkLst>
            <pc:docMk/>
            <pc:sldMk cId="0" sldId="288"/>
            <ac:grpSpMk id="12" creationId="{E55CE3A4-B009-B691-6412-507F4896FB01}"/>
          </ac:grpSpMkLst>
        </pc:grpChg>
      </pc:sldChg>
      <pc:sldChg chg="addSp delSp modSp mod modAnim">
        <pc:chgData name="Florin Cristi" userId="4cbc0372cb9f40c4" providerId="LiveId" clId="{29DD4225-E71F-4A99-BEBB-257A8709F516}" dt="2022-11-28T20:28:01.174" v="26" actId="14861"/>
        <pc:sldMkLst>
          <pc:docMk/>
          <pc:sldMk cId="0" sldId="291"/>
        </pc:sldMkLst>
        <pc:picChg chg="del">
          <ac:chgData name="Florin Cristi" userId="4cbc0372cb9f40c4" providerId="LiveId" clId="{29DD4225-E71F-4A99-BEBB-257A8709F516}" dt="2022-11-28T20:23:44.735" v="5" actId="478"/>
          <ac:picMkLst>
            <pc:docMk/>
            <pc:sldMk cId="0" sldId="291"/>
            <ac:picMk id="2" creationId="{00000000-0000-0000-0000-000000000000}"/>
          </ac:picMkLst>
        </pc:picChg>
        <pc:picChg chg="add mod">
          <ac:chgData name="Florin Cristi" userId="4cbc0372cb9f40c4" providerId="LiveId" clId="{29DD4225-E71F-4A99-BEBB-257A8709F516}" dt="2022-11-28T20:28:01.174" v="26" actId="14861"/>
          <ac:picMkLst>
            <pc:docMk/>
            <pc:sldMk cId="0" sldId="291"/>
            <ac:picMk id="3" creationId="{DF631316-D74E-E40C-9E9B-D799D8E10B20}"/>
          </ac:picMkLst>
        </pc:picChg>
        <pc:picChg chg="del">
          <ac:chgData name="Florin Cristi" userId="4cbc0372cb9f40c4" providerId="LiveId" clId="{29DD4225-E71F-4A99-BEBB-257A8709F516}" dt="2022-11-28T20:23:59.240" v="7" actId="21"/>
          <ac:picMkLst>
            <pc:docMk/>
            <pc:sldMk cId="0" sldId="291"/>
            <ac:picMk id="4" creationId="{00000000-0000-0000-0000-000000000000}"/>
          </ac:picMkLst>
        </pc:picChg>
      </pc:sldChg>
      <pc:sldChg chg="addSp delSp modSp mod">
        <pc:chgData name="Florin Cristi" userId="4cbc0372cb9f40c4" providerId="LiveId" clId="{29DD4225-E71F-4A99-BEBB-257A8709F516}" dt="2022-12-02T11:59:29.093" v="2640" actId="20577"/>
        <pc:sldMkLst>
          <pc:docMk/>
          <pc:sldMk cId="288013322" sldId="293"/>
        </pc:sldMkLst>
        <pc:spChg chg="mod">
          <ac:chgData name="Florin Cristi" userId="4cbc0372cb9f40c4" providerId="LiveId" clId="{29DD4225-E71F-4A99-BEBB-257A8709F516}" dt="2022-12-02T11:59:29.093" v="2640" actId="20577"/>
          <ac:spMkLst>
            <pc:docMk/>
            <pc:sldMk cId="288013322" sldId="293"/>
            <ac:spMk id="2" creationId="{3FD9D8E9-CDEE-C906-EC65-5AC519A0B101}"/>
          </ac:spMkLst>
        </pc:spChg>
        <pc:spChg chg="mod">
          <ac:chgData name="Florin Cristi" userId="4cbc0372cb9f40c4" providerId="LiveId" clId="{29DD4225-E71F-4A99-BEBB-257A8709F516}" dt="2022-11-28T22:45:40.866" v="1788" actId="1076"/>
          <ac:spMkLst>
            <pc:docMk/>
            <pc:sldMk cId="288013322" sldId="293"/>
            <ac:spMk id="78" creationId="{00000000-0000-0000-0000-000000000000}"/>
          </ac:spMkLst>
        </pc:spChg>
        <pc:picChg chg="add mod">
          <ac:chgData name="Florin Cristi" userId="4cbc0372cb9f40c4" providerId="LiveId" clId="{29DD4225-E71F-4A99-BEBB-257A8709F516}" dt="2022-11-28T20:47:46.003" v="65"/>
          <ac:picMkLst>
            <pc:docMk/>
            <pc:sldMk cId="288013322" sldId="293"/>
            <ac:picMk id="4" creationId="{7B637091-7AB0-A048-8841-A9C760DCAD82}"/>
          </ac:picMkLst>
        </pc:picChg>
        <pc:picChg chg="add mod">
          <ac:chgData name="Florin Cristi" userId="4cbc0372cb9f40c4" providerId="LiveId" clId="{29DD4225-E71F-4A99-BEBB-257A8709F516}" dt="2022-11-28T23:10:32.146" v="1965" actId="14100"/>
          <ac:picMkLst>
            <pc:docMk/>
            <pc:sldMk cId="288013322" sldId="293"/>
            <ac:picMk id="5" creationId="{B64E2F09-BAA8-CDB7-F03B-C1AA3DDEF137}"/>
          </ac:picMkLst>
        </pc:picChg>
        <pc:picChg chg="del">
          <ac:chgData name="Florin Cristi" userId="4cbc0372cb9f40c4" providerId="LiveId" clId="{29DD4225-E71F-4A99-BEBB-257A8709F516}" dt="2022-11-28T20:47:44.001" v="64" actId="478"/>
          <ac:picMkLst>
            <pc:docMk/>
            <pc:sldMk cId="288013322" sldId="293"/>
            <ac:picMk id="79" creationId="{00000000-0000-0000-0000-000000000000}"/>
          </ac:picMkLst>
        </pc:picChg>
      </pc:sldChg>
      <pc:sldChg chg="modSp mod">
        <pc:chgData name="Florin Cristi" userId="4cbc0372cb9f40c4" providerId="LiveId" clId="{29DD4225-E71F-4A99-BEBB-257A8709F516}" dt="2022-11-28T21:12:46.924" v="490" actId="20577"/>
        <pc:sldMkLst>
          <pc:docMk/>
          <pc:sldMk cId="4023965075" sldId="294"/>
        </pc:sldMkLst>
        <pc:spChg chg="mod">
          <ac:chgData name="Florin Cristi" userId="4cbc0372cb9f40c4" providerId="LiveId" clId="{29DD4225-E71F-4A99-BEBB-257A8709F516}" dt="2022-11-28T21:12:01.499" v="472" actId="688"/>
          <ac:spMkLst>
            <pc:docMk/>
            <pc:sldMk cId="4023965075" sldId="294"/>
            <ac:spMk id="3" creationId="{B4BA5254-7780-96C8-6745-0C820A45BE6A}"/>
          </ac:spMkLst>
        </pc:spChg>
        <pc:spChg chg="mod">
          <ac:chgData name="Florin Cristi" userId="4cbc0372cb9f40c4" providerId="LiveId" clId="{29DD4225-E71F-4A99-BEBB-257A8709F516}" dt="2022-11-28T21:12:46.924" v="490" actId="20577"/>
          <ac:spMkLst>
            <pc:docMk/>
            <pc:sldMk cId="4023965075" sldId="294"/>
            <ac:spMk id="5" creationId="{276FD4D3-B79C-3177-64A7-A954ED203885}"/>
          </ac:spMkLst>
        </pc:spChg>
        <pc:spChg chg="mod">
          <ac:chgData name="Florin Cristi" userId="4cbc0372cb9f40c4" providerId="LiveId" clId="{29DD4225-E71F-4A99-BEBB-257A8709F516}" dt="2022-11-28T21:12:03.478" v="476" actId="14100"/>
          <ac:spMkLst>
            <pc:docMk/>
            <pc:sldMk cId="4023965075" sldId="294"/>
            <ac:spMk id="6" creationId="{767AF28B-1341-B852-367B-F51AAB0E3645}"/>
          </ac:spMkLst>
        </pc:spChg>
        <pc:spChg chg="mod">
          <ac:chgData name="Florin Cristi" userId="4cbc0372cb9f40c4" providerId="LiveId" clId="{29DD4225-E71F-4A99-BEBB-257A8709F516}" dt="2022-11-28T21:12:28.848" v="478" actId="1076"/>
          <ac:spMkLst>
            <pc:docMk/>
            <pc:sldMk cId="4023965075" sldId="294"/>
            <ac:spMk id="7" creationId="{EC5251B8-9FF5-0F82-5CB4-B1C94B47D8A8}"/>
          </ac:spMkLst>
        </pc:spChg>
      </pc:sldChg>
      <pc:sldChg chg="addSp delSp modSp mod ord">
        <pc:chgData name="Florin Cristi" userId="4cbc0372cb9f40c4" providerId="LiveId" clId="{29DD4225-E71F-4A99-BEBB-257A8709F516}" dt="2022-11-28T23:23:06.486" v="2031" actId="1076"/>
        <pc:sldMkLst>
          <pc:docMk/>
          <pc:sldMk cId="1842454666" sldId="295"/>
        </pc:sldMkLst>
        <pc:spChg chg="mod">
          <ac:chgData name="Florin Cristi" userId="4cbc0372cb9f40c4" providerId="LiveId" clId="{29DD4225-E71F-4A99-BEBB-257A8709F516}" dt="2022-11-28T23:21:45.869" v="2021" actId="20577"/>
          <ac:spMkLst>
            <pc:docMk/>
            <pc:sldMk cId="1842454666" sldId="295"/>
            <ac:spMk id="3" creationId="{10E34DDC-9D73-4A01-739E-471A41BD1A18}"/>
          </ac:spMkLst>
        </pc:spChg>
        <pc:spChg chg="mod">
          <ac:chgData name="Florin Cristi" userId="4cbc0372cb9f40c4" providerId="LiveId" clId="{29DD4225-E71F-4A99-BEBB-257A8709F516}" dt="2022-11-28T23:21:10.286" v="2014" actId="20577"/>
          <ac:spMkLst>
            <pc:docMk/>
            <pc:sldMk cId="1842454666" sldId="295"/>
            <ac:spMk id="12" creationId="{243FA7A4-5FE3-9A69-4EF7-A721AAF78814}"/>
          </ac:spMkLst>
        </pc:spChg>
        <pc:spChg chg="mod">
          <ac:chgData name="Florin Cristi" userId="4cbc0372cb9f40c4" providerId="LiveId" clId="{29DD4225-E71F-4A99-BEBB-257A8709F516}" dt="2022-11-28T23:22:30.391" v="2029" actId="1076"/>
          <ac:spMkLst>
            <pc:docMk/>
            <pc:sldMk cId="1842454666" sldId="295"/>
            <ac:spMk id="78" creationId="{00000000-0000-0000-0000-000000000000}"/>
          </ac:spMkLst>
        </pc:spChg>
        <pc:grpChg chg="add mod">
          <ac:chgData name="Florin Cristi" userId="4cbc0372cb9f40c4" providerId="LiveId" clId="{29DD4225-E71F-4A99-BEBB-257A8709F516}" dt="2022-11-28T23:23:06.486" v="2031" actId="1076"/>
          <ac:grpSpMkLst>
            <pc:docMk/>
            <pc:sldMk cId="1842454666" sldId="295"/>
            <ac:grpSpMk id="5" creationId="{8385BA5C-678E-7124-C4AF-542578648F92}"/>
          </ac:grpSpMkLst>
        </pc:grpChg>
        <pc:picChg chg="add mod">
          <ac:chgData name="Florin Cristi" userId="4cbc0372cb9f40c4" providerId="LiveId" clId="{29DD4225-E71F-4A99-BEBB-257A8709F516}" dt="2022-11-28T20:47:59.511" v="69"/>
          <ac:picMkLst>
            <pc:docMk/>
            <pc:sldMk cId="1842454666" sldId="295"/>
            <ac:picMk id="2" creationId="{2416C50F-D831-CA7E-27E2-2B9DDB72C666}"/>
          </ac:picMkLst>
        </pc:picChg>
        <pc:picChg chg="add mod">
          <ac:chgData name="Florin Cristi" userId="4cbc0372cb9f40c4" providerId="LiveId" clId="{29DD4225-E71F-4A99-BEBB-257A8709F516}" dt="2022-11-28T23:11:09.082" v="1971" actId="14100"/>
          <ac:picMkLst>
            <pc:docMk/>
            <pc:sldMk cId="1842454666" sldId="295"/>
            <ac:picMk id="4" creationId="{D0FD9F29-1D9F-D462-13EA-C6A92EDBCD50}"/>
          </ac:picMkLst>
        </pc:picChg>
        <pc:picChg chg="mod">
          <ac:chgData name="Florin Cristi" userId="4cbc0372cb9f40c4" providerId="LiveId" clId="{29DD4225-E71F-4A99-BEBB-257A8709F516}" dt="2022-11-28T23:22:57.166" v="2030" actId="164"/>
          <ac:picMkLst>
            <pc:docMk/>
            <pc:sldMk cId="1842454666" sldId="295"/>
            <ac:picMk id="9" creationId="{A8B8B2B9-659A-DA7A-4754-A63EAE94685E}"/>
          </ac:picMkLst>
        </pc:picChg>
        <pc:picChg chg="mod">
          <ac:chgData name="Florin Cristi" userId="4cbc0372cb9f40c4" providerId="LiveId" clId="{29DD4225-E71F-4A99-BEBB-257A8709F516}" dt="2022-11-28T23:22:57.166" v="2030" actId="164"/>
          <ac:picMkLst>
            <pc:docMk/>
            <pc:sldMk cId="1842454666" sldId="295"/>
            <ac:picMk id="11" creationId="{FB609DD9-4550-3B12-3ABE-84853A0B2439}"/>
          </ac:picMkLst>
        </pc:picChg>
        <pc:picChg chg="del">
          <ac:chgData name="Florin Cristi" userId="4cbc0372cb9f40c4" providerId="LiveId" clId="{29DD4225-E71F-4A99-BEBB-257A8709F516}" dt="2022-11-28T20:47:57.879" v="68" actId="478"/>
          <ac:picMkLst>
            <pc:docMk/>
            <pc:sldMk cId="1842454666" sldId="295"/>
            <ac:picMk id="79" creationId="{00000000-0000-0000-0000-000000000000}"/>
          </ac:picMkLst>
        </pc:picChg>
      </pc:sldChg>
      <pc:sldChg chg="modSp mod ord">
        <pc:chgData name="Florin Cristi" userId="4cbc0372cb9f40c4" providerId="LiveId" clId="{29DD4225-E71F-4A99-BEBB-257A8709F516}" dt="2022-11-28T23:07:48.435" v="1946" actId="12788"/>
        <pc:sldMkLst>
          <pc:docMk/>
          <pc:sldMk cId="739959447" sldId="296"/>
        </pc:sldMkLst>
        <pc:grpChg chg="mod">
          <ac:chgData name="Florin Cristi" userId="4cbc0372cb9f40c4" providerId="LiveId" clId="{29DD4225-E71F-4A99-BEBB-257A8709F516}" dt="2022-11-28T23:07:48.435" v="1946" actId="12788"/>
          <ac:grpSpMkLst>
            <pc:docMk/>
            <pc:sldMk cId="739959447" sldId="296"/>
            <ac:grpSpMk id="8" creationId="{3B32CC3A-C4E8-2CC6-35C3-87D9A14784AC}"/>
          </ac:grpSpMkLst>
        </pc:grpChg>
      </pc:sldChg>
      <pc:sldChg chg="addSp delSp modSp del mod ord">
        <pc:chgData name="Florin Cristi" userId="4cbc0372cb9f40c4" providerId="LiveId" clId="{29DD4225-E71F-4A99-BEBB-257A8709F516}" dt="2022-12-02T09:39:15.264" v="2100" actId="2696"/>
        <pc:sldMkLst>
          <pc:docMk/>
          <pc:sldMk cId="387317991" sldId="297"/>
        </pc:sldMkLst>
        <pc:picChg chg="add mod">
          <ac:chgData name="Florin Cristi" userId="4cbc0372cb9f40c4" providerId="LiveId" clId="{29DD4225-E71F-4A99-BEBB-257A8709F516}" dt="2022-11-28T20:49:08.115" v="86" actId="1076"/>
          <ac:picMkLst>
            <pc:docMk/>
            <pc:sldMk cId="387317991" sldId="297"/>
            <ac:picMk id="2" creationId="{70D34A38-0BD4-D1E8-70F3-C93BA00E2222}"/>
          </ac:picMkLst>
        </pc:picChg>
        <pc:picChg chg="add mod">
          <ac:chgData name="Florin Cristi" userId="4cbc0372cb9f40c4" providerId="LiveId" clId="{29DD4225-E71F-4A99-BEBB-257A8709F516}" dt="2022-11-28T23:11:13.003" v="1972" actId="14100"/>
          <ac:picMkLst>
            <pc:docMk/>
            <pc:sldMk cId="387317991" sldId="297"/>
            <ac:picMk id="3" creationId="{7863E33E-2498-5A6B-7C83-8B0FB556DD99}"/>
          </ac:picMkLst>
        </pc:picChg>
        <pc:picChg chg="del">
          <ac:chgData name="Florin Cristi" userId="4cbc0372cb9f40c4" providerId="LiveId" clId="{29DD4225-E71F-4A99-BEBB-257A8709F516}" dt="2022-11-28T20:48:29.217" v="76" actId="478"/>
          <ac:picMkLst>
            <pc:docMk/>
            <pc:sldMk cId="387317991" sldId="297"/>
            <ac:picMk id="31" creationId="{00000000-0000-0000-0000-000000000000}"/>
          </ac:picMkLst>
        </pc:picChg>
      </pc:sldChg>
      <pc:sldChg chg="addSp delSp modSp mod ord">
        <pc:chgData name="Florin Cristi" userId="4cbc0372cb9f40c4" providerId="LiveId" clId="{29DD4225-E71F-4A99-BEBB-257A8709F516}" dt="2022-12-02T12:00:13.793" v="2644" actId="14100"/>
        <pc:sldMkLst>
          <pc:docMk/>
          <pc:sldMk cId="2488989505" sldId="298"/>
        </pc:sldMkLst>
        <pc:spChg chg="mod">
          <ac:chgData name="Florin Cristi" userId="4cbc0372cb9f40c4" providerId="LiveId" clId="{29DD4225-E71F-4A99-BEBB-257A8709F516}" dt="2022-12-02T12:00:13.793" v="2644" actId="14100"/>
          <ac:spMkLst>
            <pc:docMk/>
            <pc:sldMk cId="2488989505" sldId="298"/>
            <ac:spMk id="5" creationId="{B3722F07-112C-9D69-C0BE-2F38B1FFB8D5}"/>
          </ac:spMkLst>
        </pc:spChg>
        <pc:spChg chg="mod">
          <ac:chgData name="Florin Cristi" userId="4cbc0372cb9f40c4" providerId="LiveId" clId="{29DD4225-E71F-4A99-BEBB-257A8709F516}" dt="2022-11-28T22:15:37.750" v="1580" actId="20577"/>
          <ac:spMkLst>
            <pc:docMk/>
            <pc:sldMk cId="2488989505" sldId="298"/>
            <ac:spMk id="9" creationId="{E7484178-B486-2A0E-4A28-630C522F77B8}"/>
          </ac:spMkLst>
        </pc:spChg>
        <pc:spChg chg="mod">
          <ac:chgData name="Florin Cristi" userId="4cbc0372cb9f40c4" providerId="LiveId" clId="{29DD4225-E71F-4A99-BEBB-257A8709F516}" dt="2022-11-28T22:44:57.872" v="1784" actId="1076"/>
          <ac:spMkLst>
            <pc:docMk/>
            <pc:sldMk cId="2488989505" sldId="298"/>
            <ac:spMk id="30" creationId="{00000000-0000-0000-0000-000000000000}"/>
          </ac:spMkLst>
        </pc:spChg>
        <pc:graphicFrameChg chg="mod">
          <ac:chgData name="Florin Cristi" userId="4cbc0372cb9f40c4" providerId="LiveId" clId="{29DD4225-E71F-4A99-BEBB-257A8709F516}" dt="2022-11-28T21:36:29.824" v="916" actId="12789"/>
          <ac:graphicFrameMkLst>
            <pc:docMk/>
            <pc:sldMk cId="2488989505" sldId="298"/>
            <ac:graphicFrameMk id="8" creationId="{EFDFE024-EE1A-DE28-2A98-9B858A76968F}"/>
          </ac:graphicFrameMkLst>
        </pc:graphicFrameChg>
        <pc:picChg chg="add mod">
          <ac:chgData name="Florin Cristi" userId="4cbc0372cb9f40c4" providerId="LiveId" clId="{29DD4225-E71F-4A99-BEBB-257A8709F516}" dt="2022-11-28T20:48:20.830" v="75" actId="1076"/>
          <ac:picMkLst>
            <pc:docMk/>
            <pc:sldMk cId="2488989505" sldId="298"/>
            <ac:picMk id="3" creationId="{606B7075-D717-ACB7-9A46-8A94F7E4B2BD}"/>
          </ac:picMkLst>
        </pc:picChg>
        <pc:picChg chg="add mod">
          <ac:chgData name="Florin Cristi" userId="4cbc0372cb9f40c4" providerId="LiveId" clId="{29DD4225-E71F-4A99-BEBB-257A8709F516}" dt="2022-11-28T23:10:44.625" v="1967" actId="14100"/>
          <ac:picMkLst>
            <pc:docMk/>
            <pc:sldMk cId="2488989505" sldId="298"/>
            <ac:picMk id="4" creationId="{334637B5-3A8B-98DA-471B-2A0116862EB1}"/>
          </ac:picMkLst>
        </pc:picChg>
        <pc:picChg chg="del">
          <ac:chgData name="Florin Cristi" userId="4cbc0372cb9f40c4" providerId="LiveId" clId="{29DD4225-E71F-4A99-BEBB-257A8709F516}" dt="2022-11-28T20:48:15.685" v="73" actId="478"/>
          <ac:picMkLst>
            <pc:docMk/>
            <pc:sldMk cId="2488989505" sldId="298"/>
            <ac:picMk id="31" creationId="{00000000-0000-0000-0000-000000000000}"/>
          </ac:picMkLst>
        </pc:picChg>
      </pc:sldChg>
      <pc:sldChg chg="addSp delSp modSp del mod">
        <pc:chgData name="Florin Cristi" userId="4cbc0372cb9f40c4" providerId="LiveId" clId="{29DD4225-E71F-4A99-BEBB-257A8709F516}" dt="2022-11-28T23:31:52.145" v="2079" actId="47"/>
        <pc:sldMkLst>
          <pc:docMk/>
          <pc:sldMk cId="3273931696" sldId="299"/>
        </pc:sldMkLst>
        <pc:spChg chg="mod">
          <ac:chgData name="Florin Cristi" userId="4cbc0372cb9f40c4" providerId="LiveId" clId="{29DD4225-E71F-4A99-BEBB-257A8709F516}" dt="2022-11-28T23:11:19.095" v="1974" actId="1076"/>
          <ac:spMkLst>
            <pc:docMk/>
            <pc:sldMk cId="3273931696" sldId="299"/>
            <ac:spMk id="34" creationId="{00000000-0000-0000-0000-000000000000}"/>
          </ac:spMkLst>
        </pc:spChg>
        <pc:picChg chg="add mod">
          <ac:chgData name="Florin Cristi" userId="4cbc0372cb9f40c4" providerId="LiveId" clId="{29DD4225-E71F-4A99-BEBB-257A8709F516}" dt="2022-11-28T20:49:01.403" v="85" actId="1076"/>
          <ac:picMkLst>
            <pc:docMk/>
            <pc:sldMk cId="3273931696" sldId="299"/>
            <ac:picMk id="4" creationId="{A2E36B19-EDE4-18DF-74B4-F3CB0890E9D1}"/>
          </ac:picMkLst>
        </pc:picChg>
        <pc:picChg chg="add mod">
          <ac:chgData name="Florin Cristi" userId="4cbc0372cb9f40c4" providerId="LiveId" clId="{29DD4225-E71F-4A99-BEBB-257A8709F516}" dt="2022-11-28T23:10:18.181" v="1963" actId="14100"/>
          <ac:picMkLst>
            <pc:docMk/>
            <pc:sldMk cId="3273931696" sldId="299"/>
            <ac:picMk id="5" creationId="{7FE6A310-5033-0EDB-3051-867DB292617E}"/>
          </ac:picMkLst>
        </pc:picChg>
        <pc:picChg chg="del">
          <ac:chgData name="Florin Cristi" userId="4cbc0372cb9f40c4" providerId="LiveId" clId="{29DD4225-E71F-4A99-BEBB-257A8709F516}" dt="2022-11-28T20:48:41.632" v="79" actId="478"/>
          <ac:picMkLst>
            <pc:docMk/>
            <pc:sldMk cId="3273931696" sldId="299"/>
            <ac:picMk id="31" creationId="{00000000-0000-0000-0000-000000000000}"/>
          </ac:picMkLst>
        </pc:picChg>
      </pc:sldChg>
      <pc:sldChg chg="addSp delSp modSp mod delAnim modAnim">
        <pc:chgData name="Florin Cristi" userId="4cbc0372cb9f40c4" providerId="LiveId" clId="{29DD4225-E71F-4A99-BEBB-257A8709F516}" dt="2022-12-02T10:11:33.110" v="2638" actId="1076"/>
        <pc:sldMkLst>
          <pc:docMk/>
          <pc:sldMk cId="641187159" sldId="300"/>
        </pc:sldMkLst>
        <pc:spChg chg="add mod">
          <ac:chgData name="Florin Cristi" userId="4cbc0372cb9f40c4" providerId="LiveId" clId="{29DD4225-E71F-4A99-BEBB-257A8709F516}" dt="2022-12-02T10:09:38.980" v="2604" actId="20577"/>
          <ac:spMkLst>
            <pc:docMk/>
            <pc:sldMk cId="641187159" sldId="300"/>
            <ac:spMk id="5" creationId="{7AE7E594-E8CD-886A-D556-5987CDEA7DD7}"/>
          </ac:spMkLst>
        </pc:spChg>
        <pc:spChg chg="mod">
          <ac:chgData name="Florin Cristi" userId="4cbc0372cb9f40c4" providerId="LiveId" clId="{29DD4225-E71F-4A99-BEBB-257A8709F516}" dt="2022-12-02T10:11:33.110" v="2638" actId="1076"/>
          <ac:spMkLst>
            <pc:docMk/>
            <pc:sldMk cId="641187159" sldId="300"/>
            <ac:spMk id="30" creationId="{00000000-0000-0000-0000-000000000000}"/>
          </ac:spMkLst>
        </pc:spChg>
        <pc:picChg chg="add mod">
          <ac:chgData name="Florin Cristi" userId="4cbc0372cb9f40c4" providerId="LiveId" clId="{29DD4225-E71F-4A99-BEBB-257A8709F516}" dt="2022-11-28T20:48:57.099" v="84" actId="1076"/>
          <ac:picMkLst>
            <pc:docMk/>
            <pc:sldMk cId="641187159" sldId="300"/>
            <ac:picMk id="3" creationId="{C1E05F6F-C412-F769-3DE2-B57B126F717D}"/>
          </ac:picMkLst>
        </pc:picChg>
        <pc:picChg chg="add del mod">
          <ac:chgData name="Florin Cristi" userId="4cbc0372cb9f40c4" providerId="LiveId" clId="{29DD4225-E71F-4A99-BEBB-257A8709F516}" dt="2022-11-28T20:23:54.757" v="6" actId="21"/>
          <ac:picMkLst>
            <pc:docMk/>
            <pc:sldMk cId="641187159" sldId="300"/>
            <ac:picMk id="3" creationId="{D74B6473-05B0-8290-F76D-30896C445926}"/>
          </ac:picMkLst>
        </pc:picChg>
        <pc:picChg chg="add mod">
          <ac:chgData name="Florin Cristi" userId="4cbc0372cb9f40c4" providerId="LiveId" clId="{29DD4225-E71F-4A99-BEBB-257A8709F516}" dt="2022-11-28T23:10:08.668" v="1962" actId="14100"/>
          <ac:picMkLst>
            <pc:docMk/>
            <pc:sldMk cId="641187159" sldId="300"/>
            <ac:picMk id="4" creationId="{2B436188-F5A4-BD1C-137E-A8C6B46F8F22}"/>
          </ac:picMkLst>
        </pc:picChg>
        <pc:picChg chg="del">
          <ac:chgData name="Florin Cristi" userId="4cbc0372cb9f40c4" providerId="LiveId" clId="{29DD4225-E71F-4A99-BEBB-257A8709F516}" dt="2022-11-28T20:48:52.129" v="82" actId="478"/>
          <ac:picMkLst>
            <pc:docMk/>
            <pc:sldMk cId="641187159" sldId="300"/>
            <ac:picMk id="31" creationId="{00000000-0000-0000-0000-000000000000}"/>
          </ac:picMkLst>
        </pc:picChg>
      </pc:sldChg>
      <pc:sldChg chg="modSp mod">
        <pc:chgData name="Florin Cristi" userId="4cbc0372cb9f40c4" providerId="LiveId" clId="{29DD4225-E71F-4A99-BEBB-257A8709F516}" dt="2022-11-28T23:09:42.856" v="1960" actId="12789"/>
        <pc:sldMkLst>
          <pc:docMk/>
          <pc:sldMk cId="1165499861" sldId="301"/>
        </pc:sldMkLst>
        <pc:grpChg chg="mod">
          <ac:chgData name="Florin Cristi" userId="4cbc0372cb9f40c4" providerId="LiveId" clId="{29DD4225-E71F-4A99-BEBB-257A8709F516}" dt="2022-11-28T23:09:42.856" v="1960" actId="12789"/>
          <ac:grpSpMkLst>
            <pc:docMk/>
            <pc:sldMk cId="1165499861" sldId="301"/>
            <ac:grpSpMk id="6" creationId="{0E2CA02A-2D04-AC2A-8073-96F8A4AAC0A6}"/>
          </ac:grpSpMkLst>
        </pc:grpChg>
      </pc:sldChg>
      <pc:sldChg chg="addSp delSp modSp mod modClrScheme chgLayout">
        <pc:chgData name="Florin Cristi" userId="4cbc0372cb9f40c4" providerId="LiveId" clId="{29DD4225-E71F-4A99-BEBB-257A8709F516}" dt="2022-12-02T10:11:18.047" v="2635" actId="1076"/>
        <pc:sldMkLst>
          <pc:docMk/>
          <pc:sldMk cId="269635766" sldId="302"/>
        </pc:sldMkLst>
        <pc:spChg chg="add del mod ord">
          <ac:chgData name="Florin Cristi" userId="4cbc0372cb9f40c4" providerId="LiveId" clId="{29DD4225-E71F-4A99-BEBB-257A8709F516}" dt="2022-11-28T23:25:52.276" v="2033" actId="478"/>
          <ac:spMkLst>
            <pc:docMk/>
            <pc:sldMk cId="269635766" sldId="302"/>
            <ac:spMk id="5" creationId="{8AAE260E-9D4F-6F03-A69B-9B92A6C70D2D}"/>
          </ac:spMkLst>
        </pc:spChg>
        <pc:spChg chg="add del mod ord">
          <ac:chgData name="Florin Cristi" userId="4cbc0372cb9f40c4" providerId="LiveId" clId="{29DD4225-E71F-4A99-BEBB-257A8709F516}" dt="2022-11-28T23:25:56.059" v="2034" actId="478"/>
          <ac:spMkLst>
            <pc:docMk/>
            <pc:sldMk cId="269635766" sldId="302"/>
            <ac:spMk id="6" creationId="{102F1DD5-0122-A0A9-CF82-D2953DCDF1AF}"/>
          </ac:spMkLst>
        </pc:spChg>
        <pc:spChg chg="add del mod">
          <ac:chgData name="Florin Cristi" userId="4cbc0372cb9f40c4" providerId="LiveId" clId="{29DD4225-E71F-4A99-BEBB-257A8709F516}" dt="2022-12-02T10:10:41.227" v="2632" actId="20577"/>
          <ac:spMkLst>
            <pc:docMk/>
            <pc:sldMk cId="269635766" sldId="302"/>
            <ac:spMk id="7" creationId="{2874D18C-555A-FDB4-361A-BFCE5C1F8478}"/>
          </ac:spMkLst>
        </pc:spChg>
        <pc:spChg chg="add del">
          <ac:chgData name="Florin Cristi" userId="4cbc0372cb9f40c4" providerId="LiveId" clId="{29DD4225-E71F-4A99-BEBB-257A8709F516}" dt="2022-11-28T23:26:31.577" v="2042" actId="22"/>
          <ac:spMkLst>
            <pc:docMk/>
            <pc:sldMk cId="269635766" sldId="302"/>
            <ac:spMk id="9" creationId="{53CEBA64-7408-6114-076D-78BC9FD1E400}"/>
          </ac:spMkLst>
        </pc:spChg>
        <pc:spChg chg="add del">
          <ac:chgData name="Florin Cristi" userId="4cbc0372cb9f40c4" providerId="LiveId" clId="{29DD4225-E71F-4A99-BEBB-257A8709F516}" dt="2022-11-28T23:26:51.860" v="2047" actId="22"/>
          <ac:spMkLst>
            <pc:docMk/>
            <pc:sldMk cId="269635766" sldId="302"/>
            <ac:spMk id="11" creationId="{5EF8FE6C-EF47-7006-E88B-18C203274FCF}"/>
          </ac:spMkLst>
        </pc:spChg>
        <pc:spChg chg="mod">
          <ac:chgData name="Florin Cristi" userId="4cbc0372cb9f40c4" providerId="LiveId" clId="{29DD4225-E71F-4A99-BEBB-257A8709F516}" dt="2022-12-02T10:11:18.047" v="2635" actId="1076"/>
          <ac:spMkLst>
            <pc:docMk/>
            <pc:sldMk cId="269635766" sldId="302"/>
            <ac:spMk id="30" creationId="{00000000-0000-0000-0000-000000000000}"/>
          </ac:spMkLst>
        </pc:spChg>
        <pc:picChg chg="add mod">
          <ac:chgData name="Florin Cristi" userId="4cbc0372cb9f40c4" providerId="LiveId" clId="{29DD4225-E71F-4A99-BEBB-257A8709F516}" dt="2022-11-28T20:49:16.379" v="89" actId="1076"/>
          <ac:picMkLst>
            <pc:docMk/>
            <pc:sldMk cId="269635766" sldId="302"/>
            <ac:picMk id="3" creationId="{A385E640-EBAA-6DF0-0AB9-258A9566E7FD}"/>
          </ac:picMkLst>
        </pc:picChg>
        <pc:picChg chg="add mod">
          <ac:chgData name="Florin Cristi" userId="4cbc0372cb9f40c4" providerId="LiveId" clId="{29DD4225-E71F-4A99-BEBB-257A8709F516}" dt="2022-11-28T23:09:56.862" v="1961" actId="14100"/>
          <ac:picMkLst>
            <pc:docMk/>
            <pc:sldMk cId="269635766" sldId="302"/>
            <ac:picMk id="4" creationId="{22AA5E43-A3C4-DE0A-9F82-16E17EFF556F}"/>
          </ac:picMkLst>
        </pc:picChg>
        <pc:picChg chg="del">
          <ac:chgData name="Florin Cristi" userId="4cbc0372cb9f40c4" providerId="LiveId" clId="{29DD4225-E71F-4A99-BEBB-257A8709F516}" dt="2022-11-28T20:49:12.333" v="87" actId="478"/>
          <ac:picMkLst>
            <pc:docMk/>
            <pc:sldMk cId="269635766" sldId="302"/>
            <ac:picMk id="31" creationId="{00000000-0000-0000-0000-000000000000}"/>
          </ac:picMkLst>
        </pc:picChg>
      </pc:sldChg>
      <pc:sldChg chg="addSp delSp modSp mod modClrScheme chgLayout">
        <pc:chgData name="Florin Cristi" userId="4cbc0372cb9f40c4" providerId="LiveId" clId="{29DD4225-E71F-4A99-BEBB-257A8709F516}" dt="2022-11-28T23:18:01.820" v="2000" actId="1076"/>
        <pc:sldMkLst>
          <pc:docMk/>
          <pc:sldMk cId="454495291" sldId="303"/>
        </pc:sldMkLst>
        <pc:spChg chg="add mod">
          <ac:chgData name="Florin Cristi" userId="4cbc0372cb9f40c4" providerId="LiveId" clId="{29DD4225-E71F-4A99-BEBB-257A8709F516}" dt="2022-11-28T21:41:52.149" v="1041" actId="20577"/>
          <ac:spMkLst>
            <pc:docMk/>
            <pc:sldMk cId="454495291" sldId="303"/>
            <ac:spMk id="4" creationId="{09BFDD42-E880-92D4-CE4A-9EA5ED3E4DD3}"/>
          </ac:spMkLst>
        </pc:spChg>
        <pc:spChg chg="add del mod ord">
          <ac:chgData name="Florin Cristi" userId="4cbc0372cb9f40c4" providerId="LiveId" clId="{29DD4225-E71F-4A99-BEBB-257A8709F516}" dt="2022-11-28T21:48:19.087" v="1043" actId="21"/>
          <ac:spMkLst>
            <pc:docMk/>
            <pc:sldMk cId="454495291" sldId="303"/>
            <ac:spMk id="5" creationId="{BE23DD8E-FDDB-F472-97B8-852C830561A1}"/>
          </ac:spMkLst>
        </pc:spChg>
        <pc:spChg chg="add del mod ord">
          <ac:chgData name="Florin Cristi" userId="4cbc0372cb9f40c4" providerId="LiveId" clId="{29DD4225-E71F-4A99-BEBB-257A8709F516}" dt="2022-11-28T21:50:15.821" v="1048" actId="1032"/>
          <ac:spMkLst>
            <pc:docMk/>
            <pc:sldMk cId="454495291" sldId="303"/>
            <ac:spMk id="6" creationId="{6EE5FC9C-7C31-C38D-3E7A-C9FDB5083A4B}"/>
          </ac:spMkLst>
        </pc:spChg>
        <pc:spChg chg="add del mod ord">
          <ac:chgData name="Florin Cristi" userId="4cbc0372cb9f40c4" providerId="LiveId" clId="{29DD4225-E71F-4A99-BEBB-257A8709F516}" dt="2022-11-28T21:59:44.288" v="1134"/>
          <ac:spMkLst>
            <pc:docMk/>
            <pc:sldMk cId="454495291" sldId="303"/>
            <ac:spMk id="7" creationId="{6B013B4C-51C6-9707-CE74-17FD04C6F4EF}"/>
          </ac:spMkLst>
        </pc:spChg>
        <pc:spChg chg="add mod">
          <ac:chgData name="Florin Cristi" userId="4cbc0372cb9f40c4" providerId="LiveId" clId="{29DD4225-E71F-4A99-BEBB-257A8709F516}" dt="2022-11-28T22:46:51.565" v="1795" actId="20577"/>
          <ac:spMkLst>
            <pc:docMk/>
            <pc:sldMk cId="454495291" sldId="303"/>
            <ac:spMk id="12" creationId="{4A783C73-59A3-0F00-25F3-F6D5A448B7B2}"/>
          </ac:spMkLst>
        </pc:spChg>
        <pc:spChg chg="add mod">
          <ac:chgData name="Florin Cristi" userId="4cbc0372cb9f40c4" providerId="LiveId" clId="{29DD4225-E71F-4A99-BEBB-257A8709F516}" dt="2022-11-28T23:18:01.820" v="2000" actId="1076"/>
          <ac:spMkLst>
            <pc:docMk/>
            <pc:sldMk cId="454495291" sldId="303"/>
            <ac:spMk id="13" creationId="{1FD40918-F306-C5A7-FE77-D7937B8409C5}"/>
          </ac:spMkLst>
        </pc:spChg>
        <pc:spChg chg="mod">
          <ac:chgData name="Florin Cristi" userId="4cbc0372cb9f40c4" providerId="LiveId" clId="{29DD4225-E71F-4A99-BEBB-257A8709F516}" dt="2022-11-28T23:17:00.480" v="1997" actId="1076"/>
          <ac:spMkLst>
            <pc:docMk/>
            <pc:sldMk cId="454495291" sldId="303"/>
            <ac:spMk id="30" creationId="{00000000-0000-0000-0000-000000000000}"/>
          </ac:spMkLst>
        </pc:spChg>
        <pc:graphicFrameChg chg="add mod modGraphic">
          <ac:chgData name="Florin Cristi" userId="4cbc0372cb9f40c4" providerId="LiveId" clId="{29DD4225-E71F-4A99-BEBB-257A8709F516}" dt="2022-11-28T23:17:42.325" v="1999" actId="13822"/>
          <ac:graphicFrameMkLst>
            <pc:docMk/>
            <pc:sldMk cId="454495291" sldId="303"/>
            <ac:graphicFrameMk id="8" creationId="{7B054E87-6D80-A215-9C98-240A6CAC4CDD}"/>
          </ac:graphicFrameMkLst>
        </pc:graphicFrameChg>
        <pc:graphicFrameChg chg="add del modGraphic">
          <ac:chgData name="Florin Cristi" userId="4cbc0372cb9f40c4" providerId="LiveId" clId="{29DD4225-E71F-4A99-BEBB-257A8709F516}" dt="2022-11-28T21:54:34.463" v="1083" actId="1032"/>
          <ac:graphicFrameMkLst>
            <pc:docMk/>
            <pc:sldMk cId="454495291" sldId="303"/>
            <ac:graphicFrameMk id="9" creationId="{A8D09C11-443B-C53F-85D8-3D24987B15EC}"/>
          </ac:graphicFrameMkLst>
        </pc:graphicFrameChg>
        <pc:graphicFrameChg chg="add del mod modGraphic">
          <ac:chgData name="Florin Cristi" userId="4cbc0372cb9f40c4" providerId="LiveId" clId="{29DD4225-E71F-4A99-BEBB-257A8709F516}" dt="2022-11-28T21:57:11.741" v="1120" actId="1032"/>
          <ac:graphicFrameMkLst>
            <pc:docMk/>
            <pc:sldMk cId="454495291" sldId="303"/>
            <ac:graphicFrameMk id="10" creationId="{99BD6413-3CA7-AFFF-A296-CD5300F86232}"/>
          </ac:graphicFrameMkLst>
        </pc:graphicFrameChg>
        <pc:graphicFrameChg chg="add del mod modGraphic">
          <ac:chgData name="Florin Cristi" userId="4cbc0372cb9f40c4" providerId="LiveId" clId="{29DD4225-E71F-4A99-BEBB-257A8709F516}" dt="2022-11-28T21:58:38.957" v="1133" actId="1032"/>
          <ac:graphicFrameMkLst>
            <pc:docMk/>
            <pc:sldMk cId="454495291" sldId="303"/>
            <ac:graphicFrameMk id="11" creationId="{AE83C516-FDA7-0311-3AC4-71EFD22B38AB}"/>
          </ac:graphicFrameMkLst>
        </pc:graphicFrameChg>
        <pc:picChg chg="mod">
          <ac:chgData name="Florin Cristi" userId="4cbc0372cb9f40c4" providerId="LiveId" clId="{29DD4225-E71F-4A99-BEBB-257A8709F516}" dt="2022-11-28T23:10:50.925" v="1968" actId="14100"/>
          <ac:picMkLst>
            <pc:docMk/>
            <pc:sldMk cId="454495291" sldId="303"/>
            <ac:picMk id="3" creationId="{7863E33E-2498-5A6B-7C83-8B0FB556DD99}"/>
          </ac:picMkLst>
        </pc:picChg>
      </pc:sldChg>
      <pc:sldChg chg="modSp mod">
        <pc:chgData name="Florin Cristi" userId="4cbc0372cb9f40c4" providerId="LiveId" clId="{29DD4225-E71F-4A99-BEBB-257A8709F516}" dt="2022-11-28T21:40:42.391" v="989" actId="20577"/>
        <pc:sldMkLst>
          <pc:docMk/>
          <pc:sldMk cId="3205958663" sldId="304"/>
        </pc:sldMkLst>
        <pc:spChg chg="mod">
          <ac:chgData name="Florin Cristi" userId="4cbc0372cb9f40c4" providerId="LiveId" clId="{29DD4225-E71F-4A99-BEBB-257A8709F516}" dt="2022-11-28T21:40:08.206" v="979" actId="20577"/>
          <ac:spMkLst>
            <pc:docMk/>
            <pc:sldMk cId="3205958663" sldId="304"/>
            <ac:spMk id="5" creationId="{F292B017-E901-989D-CB86-9E4491AD3436}"/>
          </ac:spMkLst>
        </pc:spChg>
        <pc:spChg chg="mod">
          <ac:chgData name="Florin Cristi" userId="4cbc0372cb9f40c4" providerId="LiveId" clId="{29DD4225-E71F-4A99-BEBB-257A8709F516}" dt="2022-11-28T21:40:42.391" v="989" actId="20577"/>
          <ac:spMkLst>
            <pc:docMk/>
            <pc:sldMk cId="3205958663" sldId="304"/>
            <ac:spMk id="7" creationId="{812B43B5-A18B-E0CA-8FB4-53A156D238AA}"/>
          </ac:spMkLst>
        </pc:spChg>
      </pc:sldChg>
      <pc:sldChg chg="addSp modSp add mod">
        <pc:chgData name="Florin Cristi" userId="4cbc0372cb9f40c4" providerId="LiveId" clId="{29DD4225-E71F-4A99-BEBB-257A8709F516}" dt="2022-12-02T10:11:49.759" v="2639" actId="1076"/>
        <pc:sldMkLst>
          <pc:docMk/>
          <pc:sldMk cId="296430752" sldId="305"/>
        </pc:sldMkLst>
        <pc:spChg chg="add mod">
          <ac:chgData name="Florin Cristi" userId="4cbc0372cb9f40c4" providerId="LiveId" clId="{29DD4225-E71F-4A99-BEBB-257A8709F516}" dt="2022-11-28T22:47:32.936" v="1800" actId="1076"/>
          <ac:spMkLst>
            <pc:docMk/>
            <pc:sldMk cId="296430752" sldId="305"/>
            <ac:spMk id="5" creationId="{17AE8963-8DFD-242D-0BCE-7AA0D4196170}"/>
          </ac:spMkLst>
        </pc:spChg>
        <pc:spChg chg="mod">
          <ac:chgData name="Florin Cristi" userId="4cbc0372cb9f40c4" providerId="LiveId" clId="{29DD4225-E71F-4A99-BEBB-257A8709F516}" dt="2022-11-28T22:58:57.155" v="1936" actId="12789"/>
          <ac:spMkLst>
            <pc:docMk/>
            <pc:sldMk cId="296430752" sldId="305"/>
            <ac:spMk id="12" creationId="{4A783C73-59A3-0F00-25F3-F6D5A448B7B2}"/>
          </ac:spMkLst>
        </pc:spChg>
        <pc:spChg chg="mod">
          <ac:chgData name="Florin Cristi" userId="4cbc0372cb9f40c4" providerId="LiveId" clId="{29DD4225-E71F-4A99-BEBB-257A8709F516}" dt="2022-12-02T10:11:49.759" v="2639" actId="1076"/>
          <ac:spMkLst>
            <pc:docMk/>
            <pc:sldMk cId="296430752" sldId="305"/>
            <ac:spMk id="30" creationId="{00000000-0000-0000-0000-000000000000}"/>
          </ac:spMkLst>
        </pc:spChg>
        <pc:graphicFrameChg chg="mod">
          <ac:chgData name="Florin Cristi" userId="4cbc0372cb9f40c4" providerId="LiveId" clId="{29DD4225-E71F-4A99-BEBB-257A8709F516}" dt="2022-11-28T22:47:03.386" v="1796" actId="12789"/>
          <ac:graphicFrameMkLst>
            <pc:docMk/>
            <pc:sldMk cId="296430752" sldId="305"/>
            <ac:graphicFrameMk id="8" creationId="{7B054E87-6D80-A215-9C98-240A6CAC4CDD}"/>
          </ac:graphicFrameMkLst>
        </pc:graphicFrameChg>
        <pc:picChg chg="mod">
          <ac:chgData name="Florin Cristi" userId="4cbc0372cb9f40c4" providerId="LiveId" clId="{29DD4225-E71F-4A99-BEBB-257A8709F516}" dt="2022-11-28T23:10:57.965" v="1969" actId="14100"/>
          <ac:picMkLst>
            <pc:docMk/>
            <pc:sldMk cId="296430752" sldId="305"/>
            <ac:picMk id="3" creationId="{7863E33E-2498-5A6B-7C83-8B0FB556DD99}"/>
          </ac:picMkLst>
        </pc:picChg>
      </pc:sldChg>
      <pc:sldChg chg="modSp mod">
        <pc:chgData name="Florin Cristi" userId="4cbc0372cb9f40c4" providerId="LiveId" clId="{29DD4225-E71F-4A99-BEBB-257A8709F516}" dt="2022-11-28T23:09:20.943" v="1957" actId="1076"/>
        <pc:sldMkLst>
          <pc:docMk/>
          <pc:sldMk cId="511387612" sldId="306"/>
        </pc:sldMkLst>
        <pc:spChg chg="mod">
          <ac:chgData name="Florin Cristi" userId="4cbc0372cb9f40c4" providerId="LiveId" clId="{29DD4225-E71F-4A99-BEBB-257A8709F516}" dt="2022-11-28T23:09:20.943" v="1957" actId="1076"/>
          <ac:spMkLst>
            <pc:docMk/>
            <pc:sldMk cId="511387612" sldId="306"/>
            <ac:spMk id="2" creationId="{00000000-0000-0000-0000-000000000000}"/>
          </ac:spMkLst>
        </pc:spChg>
        <pc:spChg chg="mod">
          <ac:chgData name="Florin Cristi" userId="4cbc0372cb9f40c4" providerId="LiveId" clId="{29DD4225-E71F-4A99-BEBB-257A8709F516}" dt="2022-11-28T23:09:17.033" v="1955" actId="20577"/>
          <ac:spMkLst>
            <pc:docMk/>
            <pc:sldMk cId="511387612" sldId="306"/>
            <ac:spMk id="9" creationId="{8D852D63-360F-221B-7206-B28629C492CE}"/>
          </ac:spMkLst>
        </pc:spChg>
      </pc:sldChg>
    </pc:docChg>
  </pc:docChgLst>
  <pc:docChgLst>
    <pc:chgData name="Florin Movilianu" userId="4cbc0372cb9f40c4" providerId="LiveId" clId="{065CF16F-39E9-B04D-9E5B-E61CCFCCBD46}"/>
    <pc:docChg chg="undo custSel modSld">
      <pc:chgData name="Florin Movilianu" userId="4cbc0372cb9f40c4" providerId="LiveId" clId="{065CF16F-39E9-B04D-9E5B-E61CCFCCBD46}" dt="2022-11-19T12:46:04.776" v="455" actId="1038"/>
      <pc:docMkLst>
        <pc:docMk/>
      </pc:docMkLst>
      <pc:sldChg chg="modSp">
        <pc:chgData name="Florin Movilianu" userId="4cbc0372cb9f40c4" providerId="LiveId" clId="{065CF16F-39E9-B04D-9E5B-E61CCFCCBD46}" dt="2022-11-19T10:30:36.302" v="452"/>
        <pc:sldMkLst>
          <pc:docMk/>
          <pc:sldMk cId="0" sldId="256"/>
        </pc:sldMkLst>
        <pc:spChg chg="mod">
          <ac:chgData name="Florin Movilianu" userId="4cbc0372cb9f40c4" providerId="LiveId" clId="{065CF16F-39E9-B04D-9E5B-E61CCFCCBD46}" dt="2022-11-19T10:30:36.302" v="452"/>
          <ac:spMkLst>
            <pc:docMk/>
            <pc:sldMk cId="0" sldId="256"/>
            <ac:spMk id="6" creationId="{6B5B693E-A846-19DA-9771-9B6EF97876F4}"/>
          </ac:spMkLst>
        </pc:spChg>
        <pc:picChg chg="mod">
          <ac:chgData name="Florin Movilianu" userId="4cbc0372cb9f40c4" providerId="LiveId" clId="{065CF16F-39E9-B04D-9E5B-E61CCFCCBD46}" dt="2022-11-19T10:24:06.789" v="438" actId="1076"/>
          <ac:picMkLst>
            <pc:docMk/>
            <pc:sldMk cId="0" sldId="256"/>
            <ac:picMk id="2" creationId="{00000000-0000-0000-0000-000000000000}"/>
          </ac:picMkLst>
        </pc:picChg>
      </pc:sldChg>
      <pc:sldChg chg="modSp">
        <pc:chgData name="Florin Movilianu" userId="4cbc0372cb9f40c4" providerId="LiveId" clId="{065CF16F-39E9-B04D-9E5B-E61CCFCCBD46}" dt="2022-11-19T10:17:52.618" v="436" actId="20577"/>
        <pc:sldMkLst>
          <pc:docMk/>
          <pc:sldMk cId="0" sldId="277"/>
        </pc:sldMkLst>
        <pc:spChg chg="mod">
          <ac:chgData name="Florin Movilianu" userId="4cbc0372cb9f40c4" providerId="LiveId" clId="{065CF16F-39E9-B04D-9E5B-E61CCFCCBD46}" dt="2022-11-19T10:17:52.618" v="436" actId="20577"/>
          <ac:spMkLst>
            <pc:docMk/>
            <pc:sldMk cId="0" sldId="277"/>
            <ac:spMk id="5" creationId="{9864F6DC-5BD4-82BF-8DF1-F37C9D346F4E}"/>
          </ac:spMkLst>
        </pc:spChg>
      </pc:sldChg>
      <pc:sldChg chg="modSp">
        <pc:chgData name="Florin Movilianu" userId="4cbc0372cb9f40c4" providerId="LiveId" clId="{065CF16F-39E9-B04D-9E5B-E61CCFCCBD46}" dt="2022-11-19T09:38:41.550" v="341" actId="22"/>
        <pc:sldMkLst>
          <pc:docMk/>
          <pc:sldMk cId="0" sldId="280"/>
        </pc:sldMkLst>
        <pc:spChg chg="mod">
          <ac:chgData name="Florin Movilianu" userId="4cbc0372cb9f40c4" providerId="LiveId" clId="{065CF16F-39E9-B04D-9E5B-E61CCFCCBD46}" dt="2022-11-19T09:38:41.550" v="341" actId="22"/>
          <ac:spMkLst>
            <pc:docMk/>
            <pc:sldMk cId="0" sldId="280"/>
            <ac:spMk id="4" creationId="{9AFF2DDD-69E6-AE83-B59E-00528CF0E652}"/>
          </ac:spMkLst>
        </pc:spChg>
        <pc:spChg chg="mod">
          <ac:chgData name="Florin Movilianu" userId="4cbc0372cb9f40c4" providerId="LiveId" clId="{065CF16F-39E9-B04D-9E5B-E61CCFCCBD46}" dt="2022-11-19T09:38:41.550" v="341" actId="22"/>
          <ac:spMkLst>
            <pc:docMk/>
            <pc:sldMk cId="0" sldId="280"/>
            <ac:spMk id="5" creationId="{B6198513-173C-C898-67D1-F2B96BE5422A}"/>
          </ac:spMkLst>
        </pc:spChg>
        <pc:spChg chg="mod">
          <ac:chgData name="Florin Movilianu" userId="4cbc0372cb9f40c4" providerId="LiveId" clId="{065CF16F-39E9-B04D-9E5B-E61CCFCCBD46}" dt="2022-11-19T09:38:41.550" v="341" actId="22"/>
          <ac:spMkLst>
            <pc:docMk/>
            <pc:sldMk cId="0" sldId="280"/>
            <ac:spMk id="6" creationId="{07DE4CC6-7DDA-9D08-DD7A-DE929F33DAFE}"/>
          </ac:spMkLst>
        </pc:spChg>
        <pc:spChg chg="mod">
          <ac:chgData name="Florin Movilianu" userId="4cbc0372cb9f40c4" providerId="LiveId" clId="{065CF16F-39E9-B04D-9E5B-E61CCFCCBD46}" dt="2022-11-19T09:38:41.550" v="341" actId="22"/>
          <ac:spMkLst>
            <pc:docMk/>
            <pc:sldMk cId="0" sldId="280"/>
            <ac:spMk id="7" creationId="{A4EA3A83-39D3-99CD-5D20-2E550F266537}"/>
          </ac:spMkLst>
        </pc:spChg>
      </pc:sldChg>
      <pc:sldChg chg="addSp modSp">
        <pc:chgData name="Florin Movilianu" userId="4cbc0372cb9f40c4" providerId="LiveId" clId="{065CF16F-39E9-B04D-9E5B-E61CCFCCBD46}" dt="2022-11-19T09:39:57.473" v="379" actId="1076"/>
        <pc:sldMkLst>
          <pc:docMk/>
          <pc:sldMk cId="0" sldId="285"/>
        </pc:sldMkLst>
        <pc:spChg chg="mod">
          <ac:chgData name="Florin Movilianu" userId="4cbc0372cb9f40c4" providerId="LiveId" clId="{065CF16F-39E9-B04D-9E5B-E61CCFCCBD46}" dt="2022-11-19T09:39:30.559" v="359" actId="20577"/>
          <ac:spMkLst>
            <pc:docMk/>
            <pc:sldMk cId="0" sldId="285"/>
            <ac:spMk id="5" creationId="{F292B017-E901-989D-CB86-9E4491AD3436}"/>
          </ac:spMkLst>
        </pc:spChg>
        <pc:spChg chg="mod">
          <ac:chgData name="Florin Movilianu" userId="4cbc0372cb9f40c4" providerId="LiveId" clId="{065CF16F-39E9-B04D-9E5B-E61CCFCCBD46}" dt="2022-11-19T09:39:41.771" v="377" actId="20577"/>
          <ac:spMkLst>
            <pc:docMk/>
            <pc:sldMk cId="0" sldId="285"/>
            <ac:spMk id="7" creationId="{812B43B5-A18B-E0CA-8FB4-53A156D238AA}"/>
          </ac:spMkLst>
        </pc:spChg>
        <pc:grpChg chg="add mod">
          <ac:chgData name="Florin Movilianu" userId="4cbc0372cb9f40c4" providerId="LiveId" clId="{065CF16F-39E9-B04D-9E5B-E61CCFCCBD46}" dt="2022-11-19T09:39:57.473" v="379" actId="1076"/>
          <ac:grpSpMkLst>
            <pc:docMk/>
            <pc:sldMk cId="0" sldId="285"/>
            <ac:grpSpMk id="8" creationId="{95D5A37B-82F2-74C4-2772-A758B2DC6743}"/>
          </ac:grpSpMkLst>
        </pc:grpChg>
      </pc:sldChg>
      <pc:sldChg chg="addSp delSp modSp">
        <pc:chgData name="Florin Movilianu" userId="4cbc0372cb9f40c4" providerId="LiveId" clId="{065CF16F-39E9-B04D-9E5B-E61CCFCCBD46}" dt="2022-11-19T09:43:18.399" v="419" actId="1076"/>
        <pc:sldMkLst>
          <pc:docMk/>
          <pc:sldMk cId="0" sldId="288"/>
        </pc:sldMkLst>
        <pc:spChg chg="mod">
          <ac:chgData name="Florin Movilianu" userId="4cbc0372cb9f40c4" providerId="LiveId" clId="{065CF16F-39E9-B04D-9E5B-E61CCFCCBD46}" dt="2022-11-19T09:43:18.399" v="419" actId="1076"/>
          <ac:spMkLst>
            <pc:docMk/>
            <pc:sldMk cId="0" sldId="288"/>
            <ac:spMk id="2" creationId="{00000000-0000-0000-0000-000000000000}"/>
          </ac:spMkLst>
        </pc:spChg>
        <pc:spChg chg="add del mod">
          <ac:chgData name="Florin Movilianu" userId="4cbc0372cb9f40c4" providerId="LiveId" clId="{065CF16F-39E9-B04D-9E5B-E61CCFCCBD46}" dt="2022-11-19T09:40:45.029" v="383" actId="478"/>
          <ac:spMkLst>
            <pc:docMk/>
            <pc:sldMk cId="0" sldId="288"/>
            <ac:spMk id="4" creationId="{AA6BEF26-1B13-EB56-3462-1E1D1ACE162F}"/>
          </ac:spMkLst>
        </pc:spChg>
        <pc:spChg chg="add del">
          <ac:chgData name="Florin Movilianu" userId="4cbc0372cb9f40c4" providerId="LiveId" clId="{065CF16F-39E9-B04D-9E5B-E61CCFCCBD46}" dt="2022-11-19T09:41:36.535" v="385" actId="22"/>
          <ac:spMkLst>
            <pc:docMk/>
            <pc:sldMk cId="0" sldId="288"/>
            <ac:spMk id="6" creationId="{8564BCA4-4E17-AB17-500D-DA32F3154B2F}"/>
          </ac:spMkLst>
        </pc:spChg>
        <pc:spChg chg="mod">
          <ac:chgData name="Florin Movilianu" userId="4cbc0372cb9f40c4" providerId="LiveId" clId="{065CF16F-39E9-B04D-9E5B-E61CCFCCBD46}" dt="2022-11-19T09:42:54.124" v="417" actId="1076"/>
          <ac:spMkLst>
            <pc:docMk/>
            <pc:sldMk cId="0" sldId="288"/>
            <ac:spMk id="9" creationId="{8D852D63-360F-221B-7206-B28629C492CE}"/>
          </ac:spMkLst>
        </pc:spChg>
        <pc:spChg chg="del">
          <ac:chgData name="Florin Movilianu" userId="4cbc0372cb9f40c4" providerId="LiveId" clId="{065CF16F-39E9-B04D-9E5B-E61CCFCCBD46}" dt="2022-11-19T09:41:55.602" v="387" actId="478"/>
          <ac:spMkLst>
            <pc:docMk/>
            <pc:sldMk cId="0" sldId="288"/>
            <ac:spMk id="10" creationId="{2B14591E-03DC-0915-AC97-183E26166EA2}"/>
          </ac:spMkLst>
        </pc:spChg>
        <pc:spChg chg="del mod">
          <ac:chgData name="Florin Movilianu" userId="4cbc0372cb9f40c4" providerId="LiveId" clId="{065CF16F-39E9-B04D-9E5B-E61CCFCCBD46}" dt="2022-11-19T09:42:39.524" v="414" actId="478"/>
          <ac:spMkLst>
            <pc:docMk/>
            <pc:sldMk cId="0" sldId="288"/>
            <ac:spMk id="11" creationId="{C6F0F497-F2AA-7171-D80D-FC7C6F99FEC9}"/>
          </ac:spMkLst>
        </pc:spChg>
        <pc:grpChg chg="add">
          <ac:chgData name="Florin Movilianu" userId="4cbc0372cb9f40c4" providerId="LiveId" clId="{065CF16F-39E9-B04D-9E5B-E61CCFCCBD46}" dt="2022-11-19T09:41:50.308" v="386" actId="22"/>
          <ac:grpSpMkLst>
            <pc:docMk/>
            <pc:sldMk cId="0" sldId="288"/>
            <ac:grpSpMk id="12" creationId="{E55CE3A4-B009-B691-6412-507F4896FB01}"/>
          </ac:grpSpMkLst>
        </pc:grpChg>
      </pc:sldChg>
      <pc:sldChg chg="modSp">
        <pc:chgData name="Florin Movilianu" userId="4cbc0372cb9f40c4" providerId="LiveId" clId="{065CF16F-39E9-B04D-9E5B-E61CCFCCBD46}" dt="2022-11-19T12:46:04.776" v="455" actId="1038"/>
        <pc:sldMkLst>
          <pc:docMk/>
          <pc:sldMk cId="288013322" sldId="293"/>
        </pc:sldMkLst>
        <pc:spChg chg="mod">
          <ac:chgData name="Florin Movilianu" userId="4cbc0372cb9f40c4" providerId="LiveId" clId="{065CF16F-39E9-B04D-9E5B-E61CCFCCBD46}" dt="2022-11-19T12:46:04.776" v="455" actId="1038"/>
          <ac:spMkLst>
            <pc:docMk/>
            <pc:sldMk cId="288013322" sldId="293"/>
            <ac:spMk id="2" creationId="{3FD9D8E9-CDEE-C906-EC65-5AC519A0B101}"/>
          </ac:spMkLst>
        </pc:spChg>
      </pc:sldChg>
      <pc:sldChg chg="modSp">
        <pc:chgData name="Florin Movilianu" userId="4cbc0372cb9f40c4" providerId="LiveId" clId="{065CF16F-39E9-B04D-9E5B-E61CCFCCBD46}" dt="2022-11-19T09:31:16.126" v="337" actId="20577"/>
        <pc:sldMkLst>
          <pc:docMk/>
          <pc:sldMk cId="2488989505" sldId="298"/>
        </pc:sldMkLst>
        <pc:spChg chg="mod">
          <ac:chgData name="Florin Movilianu" userId="4cbc0372cb9f40c4" providerId="LiveId" clId="{065CF16F-39E9-B04D-9E5B-E61CCFCCBD46}" dt="2022-11-19T09:10:49.676" v="19" actId="20577"/>
          <ac:spMkLst>
            <pc:docMk/>
            <pc:sldMk cId="2488989505" sldId="298"/>
            <ac:spMk id="2" creationId="{9B233AD4-6F7D-D655-AB43-1D9CBDDEE93F}"/>
          </ac:spMkLst>
        </pc:spChg>
        <pc:spChg chg="mod">
          <ac:chgData name="Florin Movilianu" userId="4cbc0372cb9f40c4" providerId="LiveId" clId="{065CF16F-39E9-B04D-9E5B-E61CCFCCBD46}" dt="2022-11-19T09:31:16.126" v="337" actId="20577"/>
          <ac:spMkLst>
            <pc:docMk/>
            <pc:sldMk cId="2488989505" sldId="298"/>
            <ac:spMk id="5" creationId="{B3722F07-112C-9D69-C0BE-2F38B1FFB8D5}"/>
          </ac:spMkLst>
        </pc:spChg>
      </pc:sldChg>
      <pc:sldChg chg="addSp modSp">
        <pc:chgData name="Florin Movilianu" userId="4cbc0372cb9f40c4" providerId="LiveId" clId="{065CF16F-39E9-B04D-9E5B-E61CCFCCBD46}" dt="2022-11-19T09:43:58.658" v="432" actId="20577"/>
        <pc:sldMkLst>
          <pc:docMk/>
          <pc:sldMk cId="1165499861" sldId="301"/>
        </pc:sldMkLst>
        <pc:spChg chg="mod">
          <ac:chgData name="Florin Movilianu" userId="4cbc0372cb9f40c4" providerId="LiveId" clId="{065CF16F-39E9-B04D-9E5B-E61CCFCCBD46}" dt="2022-11-19T09:43:58.658" v="432" actId="20577"/>
          <ac:spMkLst>
            <pc:docMk/>
            <pc:sldMk cId="1165499861" sldId="301"/>
            <ac:spMk id="5" creationId="{4F14BCA2-C762-5C1C-550E-960FC9CE5378}"/>
          </ac:spMkLst>
        </pc:spChg>
        <pc:grpChg chg="add">
          <ac:chgData name="Florin Movilianu" userId="4cbc0372cb9f40c4" providerId="LiveId" clId="{065CF16F-39E9-B04D-9E5B-E61CCFCCBD46}" dt="2022-11-19T09:43:28.292" v="420" actId="22"/>
          <ac:grpSpMkLst>
            <pc:docMk/>
            <pc:sldMk cId="1165499861" sldId="301"/>
            <ac:grpSpMk id="6" creationId="{0E2CA02A-2D04-AC2A-8073-96F8A4AAC0A6}"/>
          </ac:grpSpMkLst>
        </pc:gr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Teammates by activity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3435-4432-B3AE-2BB6C2B826DC}"/>
              </c:ext>
            </c:extLst>
          </c:dPt>
          <c:dPt>
            <c:idx val="1"/>
            <c:bubble3D val="0"/>
            <c:spPr>
              <a:solidFill>
                <a:schemeClr val="accent3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3435-4432-B3AE-2BB6C2B826DC}"/>
              </c:ext>
            </c:extLst>
          </c:dPt>
          <c:dPt>
            <c:idx val="2"/>
            <c:bubble3D val="0"/>
            <c:spPr>
              <a:solidFill>
                <a:schemeClr val="accent5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3435-4432-B3AE-2BB6C2B826DC}"/>
              </c:ext>
            </c:extLst>
          </c:dPt>
          <c:dPt>
            <c:idx val="3"/>
            <c:bubble3D val="0"/>
            <c:spPr>
              <a:solidFill>
                <a:schemeClr val="accent1">
                  <a:lumMod val="60000"/>
                </a:schemeClr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3435-4432-B3AE-2BB6C2B826DC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Retail and services</c:v>
                </c:pt>
                <c:pt idx="1">
                  <c:v>Logistics</c:v>
                </c:pt>
                <c:pt idx="2">
                  <c:v>Design and production</c:v>
                </c:pt>
                <c:pt idx="3">
                  <c:v>Support services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77</c:v>
                </c:pt>
                <c:pt idx="1">
                  <c:v>12.1</c:v>
                </c:pt>
                <c:pt idx="2">
                  <c:v>5.2</c:v>
                </c:pt>
                <c:pt idx="3">
                  <c:v>5.7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6F2-4D31-87C7-EA4CE2395B29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55"/>
      </c:doughnutChart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39A786-BADE-4ACE-A8FB-D7127FC3447D}" type="doc">
      <dgm:prSet loTypeId="urn:microsoft.com/office/officeart/2005/8/layout/radial3" loCatId="cycle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7E54D45-5374-4C3C-A31E-108DDD0DECA4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GB" dirty="0"/>
            <a:t>Benefits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en-GB" dirty="0"/>
            <a:t>for teammates</a:t>
          </a:r>
        </a:p>
      </dgm:t>
    </dgm:pt>
    <dgm:pt modelId="{9F3A9B27-32D8-4111-9B60-4AA9970FCAB5}" type="parTrans" cxnId="{A9246699-4E52-4E66-908E-6B58DD5197AD}">
      <dgm:prSet/>
      <dgm:spPr/>
      <dgm:t>
        <a:bodyPr/>
        <a:lstStyle/>
        <a:p>
          <a:endParaRPr lang="en-GB"/>
        </a:p>
      </dgm:t>
    </dgm:pt>
    <dgm:pt modelId="{6F7AA32D-C305-41DE-916B-6376F2C5EBAA}" type="sibTrans" cxnId="{A9246699-4E52-4E66-908E-6B58DD5197AD}">
      <dgm:prSet/>
      <dgm:spPr/>
      <dgm:t>
        <a:bodyPr/>
        <a:lstStyle/>
        <a:p>
          <a:endParaRPr lang="en-GB"/>
        </a:p>
      </dgm:t>
    </dgm:pt>
    <dgm:pt modelId="{0DDEDED8-1C1D-48C5-8C5E-711B256BEBAD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Job satisfaction</a:t>
          </a:r>
        </a:p>
      </dgm:t>
    </dgm:pt>
    <dgm:pt modelId="{1A483E7A-7A64-43F7-9F6F-CB889FD12BD5}" type="parTrans" cxnId="{FA9DF3C4-C861-4583-A62B-86A0EB8C230A}">
      <dgm:prSet/>
      <dgm:spPr/>
      <dgm:t>
        <a:bodyPr/>
        <a:lstStyle/>
        <a:p>
          <a:endParaRPr lang="en-GB"/>
        </a:p>
      </dgm:t>
    </dgm:pt>
    <dgm:pt modelId="{74B41990-23B3-44AD-9E65-EB5EBCF3426E}" type="sibTrans" cxnId="{FA9DF3C4-C861-4583-A62B-86A0EB8C230A}">
      <dgm:prSet/>
      <dgm:spPr/>
      <dgm:t>
        <a:bodyPr/>
        <a:lstStyle/>
        <a:p>
          <a:endParaRPr lang="en-GB"/>
        </a:p>
      </dgm:t>
    </dgm:pt>
    <dgm:pt modelId="{29C12505-88D8-4BBB-B287-F3CB4EECF483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Improve work-life balance</a:t>
          </a:r>
        </a:p>
      </dgm:t>
    </dgm:pt>
    <dgm:pt modelId="{E12B20D0-7EDE-4B77-BB90-66D45489025F}" type="parTrans" cxnId="{2CFA8D6E-AB93-47B5-B64D-3EEA0C4CF0FF}">
      <dgm:prSet/>
      <dgm:spPr/>
      <dgm:t>
        <a:bodyPr/>
        <a:lstStyle/>
        <a:p>
          <a:endParaRPr lang="en-GB"/>
        </a:p>
      </dgm:t>
    </dgm:pt>
    <dgm:pt modelId="{40ED42CD-CA95-4573-A561-21F2C97A3505}" type="sibTrans" cxnId="{2CFA8D6E-AB93-47B5-B64D-3EEA0C4CF0FF}">
      <dgm:prSet/>
      <dgm:spPr/>
      <dgm:t>
        <a:bodyPr/>
        <a:lstStyle/>
        <a:p>
          <a:endParaRPr lang="en-GB"/>
        </a:p>
      </dgm:t>
    </dgm:pt>
    <dgm:pt modelId="{403DD4D3-7D70-442F-90B6-1E0CE13EA04F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Increased motivation</a:t>
          </a:r>
        </a:p>
      </dgm:t>
    </dgm:pt>
    <dgm:pt modelId="{4708542C-B086-463C-B907-AFA2701156C1}" type="parTrans" cxnId="{86AB1868-CDF2-4BB4-805A-EF88B10D028B}">
      <dgm:prSet/>
      <dgm:spPr/>
      <dgm:t>
        <a:bodyPr/>
        <a:lstStyle/>
        <a:p>
          <a:endParaRPr lang="en-GB"/>
        </a:p>
      </dgm:t>
    </dgm:pt>
    <dgm:pt modelId="{1A9888B3-E1C9-4AB1-AF42-CF4340B8C0DB}" type="sibTrans" cxnId="{86AB1868-CDF2-4BB4-805A-EF88B10D028B}">
      <dgm:prSet/>
      <dgm:spPr/>
      <dgm:t>
        <a:bodyPr/>
        <a:lstStyle/>
        <a:p>
          <a:endParaRPr lang="en-GB"/>
        </a:p>
      </dgm:t>
    </dgm:pt>
    <dgm:pt modelId="{EF8E0281-53B1-4BA6-8FB8-577263BC1529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Reduce stress and burnout</a:t>
          </a:r>
        </a:p>
      </dgm:t>
    </dgm:pt>
    <dgm:pt modelId="{C3408CCB-E06C-418F-8B91-838BF87650E2}" type="parTrans" cxnId="{8294B91E-D4FB-4233-97B8-7179C788D092}">
      <dgm:prSet/>
      <dgm:spPr/>
      <dgm:t>
        <a:bodyPr/>
        <a:lstStyle/>
        <a:p>
          <a:endParaRPr lang="en-GB"/>
        </a:p>
      </dgm:t>
    </dgm:pt>
    <dgm:pt modelId="{8E013AB5-2D71-445D-B886-BE3B8EE464F3}" type="sibTrans" cxnId="{8294B91E-D4FB-4233-97B8-7179C788D092}">
      <dgm:prSet/>
      <dgm:spPr/>
      <dgm:t>
        <a:bodyPr/>
        <a:lstStyle/>
        <a:p>
          <a:endParaRPr lang="en-GB"/>
        </a:p>
      </dgm:t>
    </dgm:pt>
    <dgm:pt modelId="{B0C3486B-80A9-41BD-B01A-6EA0FC513457}">
      <dgm:prSet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Collaboration</a:t>
          </a:r>
        </a:p>
      </dgm:t>
    </dgm:pt>
    <dgm:pt modelId="{EC96F2B7-B4D0-40F2-A585-E0E09AF52140}" type="parTrans" cxnId="{DB50B856-9B35-4DED-95DC-B36BED80DD9B}">
      <dgm:prSet/>
      <dgm:spPr/>
      <dgm:t>
        <a:bodyPr/>
        <a:lstStyle/>
        <a:p>
          <a:endParaRPr lang="en-GB"/>
        </a:p>
      </dgm:t>
    </dgm:pt>
    <dgm:pt modelId="{58974FCC-3E9F-46BA-AF6B-C96377446303}" type="sibTrans" cxnId="{DB50B856-9B35-4DED-95DC-B36BED80DD9B}">
      <dgm:prSet/>
      <dgm:spPr/>
      <dgm:t>
        <a:bodyPr/>
        <a:lstStyle/>
        <a:p>
          <a:endParaRPr lang="en-GB"/>
        </a:p>
      </dgm:t>
    </dgm:pt>
    <dgm:pt modelId="{E4B2CF6C-3AAF-4E70-B40E-83868E3CFA6C}">
      <dgm:prSet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Adaptability</a:t>
          </a:r>
        </a:p>
      </dgm:t>
    </dgm:pt>
    <dgm:pt modelId="{D25D0B2F-E043-4A4F-A991-0244DCC02165}" type="parTrans" cxnId="{F3F03ADA-F038-4DFF-88C9-3D0219D84489}">
      <dgm:prSet/>
      <dgm:spPr/>
      <dgm:t>
        <a:bodyPr/>
        <a:lstStyle/>
        <a:p>
          <a:endParaRPr lang="en-GB"/>
        </a:p>
      </dgm:t>
    </dgm:pt>
    <dgm:pt modelId="{9FB0CEC3-356F-4F29-A7D1-BFD97B73B3E9}" type="sibTrans" cxnId="{F3F03ADA-F038-4DFF-88C9-3D0219D84489}">
      <dgm:prSet/>
      <dgm:spPr/>
      <dgm:t>
        <a:bodyPr/>
        <a:lstStyle/>
        <a:p>
          <a:endParaRPr lang="en-GB"/>
        </a:p>
      </dgm:t>
    </dgm:pt>
    <dgm:pt modelId="{12F9CC98-8C30-43C7-84A3-F0E54033DE7A}">
      <dgm:prSet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Increased productivity</a:t>
          </a:r>
        </a:p>
      </dgm:t>
    </dgm:pt>
    <dgm:pt modelId="{42BF9641-F0A6-4A98-BE4A-7EF53A3B99E6}" type="parTrans" cxnId="{C01079CF-6727-41CA-BA20-BD25021DC303}">
      <dgm:prSet/>
      <dgm:spPr/>
      <dgm:t>
        <a:bodyPr/>
        <a:lstStyle/>
        <a:p>
          <a:endParaRPr lang="en-GB"/>
        </a:p>
      </dgm:t>
    </dgm:pt>
    <dgm:pt modelId="{5882CD94-330E-48BF-9EFA-F93A0858ACD4}" type="sibTrans" cxnId="{C01079CF-6727-41CA-BA20-BD25021DC303}">
      <dgm:prSet/>
      <dgm:spPr/>
      <dgm:t>
        <a:bodyPr/>
        <a:lstStyle/>
        <a:p>
          <a:endParaRPr lang="en-GB"/>
        </a:p>
      </dgm:t>
    </dgm:pt>
    <dgm:pt modelId="{5CEC7CA6-0DC8-46A7-8DED-2C5F8ECAFC43}" type="pres">
      <dgm:prSet presAssocID="{9F39A786-BADE-4ACE-A8FB-D7127FC3447D}" presName="composite" presStyleCnt="0">
        <dgm:presLayoutVars>
          <dgm:chMax val="1"/>
          <dgm:dir/>
          <dgm:resizeHandles val="exact"/>
        </dgm:presLayoutVars>
      </dgm:prSet>
      <dgm:spPr/>
    </dgm:pt>
    <dgm:pt modelId="{BE43D996-183A-4FB6-9C1E-5772CE315FD6}" type="pres">
      <dgm:prSet presAssocID="{9F39A786-BADE-4ACE-A8FB-D7127FC3447D}" presName="radial" presStyleCnt="0">
        <dgm:presLayoutVars>
          <dgm:animLvl val="ctr"/>
        </dgm:presLayoutVars>
      </dgm:prSet>
      <dgm:spPr/>
    </dgm:pt>
    <dgm:pt modelId="{6006436F-CA0E-4D14-98A6-46D5DD764984}" type="pres">
      <dgm:prSet presAssocID="{47E54D45-5374-4C3C-A31E-108DDD0DECA4}" presName="centerShape" presStyleLbl="vennNode1" presStyleIdx="0" presStyleCnt="8"/>
      <dgm:spPr/>
    </dgm:pt>
    <dgm:pt modelId="{C0D7CD43-A54F-475C-B36C-A15700AA32FD}" type="pres">
      <dgm:prSet presAssocID="{0DDEDED8-1C1D-48C5-8C5E-711B256BEBAD}" presName="node" presStyleLbl="vennNode1" presStyleIdx="1" presStyleCnt="8">
        <dgm:presLayoutVars>
          <dgm:bulletEnabled val="1"/>
        </dgm:presLayoutVars>
      </dgm:prSet>
      <dgm:spPr/>
    </dgm:pt>
    <dgm:pt modelId="{D4AE0262-B0DB-42EB-986A-8F857DDD3EFE}" type="pres">
      <dgm:prSet presAssocID="{29C12505-88D8-4BBB-B287-F3CB4EECF483}" presName="node" presStyleLbl="vennNode1" presStyleIdx="2" presStyleCnt="8">
        <dgm:presLayoutVars>
          <dgm:bulletEnabled val="1"/>
        </dgm:presLayoutVars>
      </dgm:prSet>
      <dgm:spPr/>
    </dgm:pt>
    <dgm:pt modelId="{3CF487E8-6E2C-4342-A1EF-5BBF6796DF18}" type="pres">
      <dgm:prSet presAssocID="{403DD4D3-7D70-442F-90B6-1E0CE13EA04F}" presName="node" presStyleLbl="vennNode1" presStyleIdx="3" presStyleCnt="8">
        <dgm:presLayoutVars>
          <dgm:bulletEnabled val="1"/>
        </dgm:presLayoutVars>
      </dgm:prSet>
      <dgm:spPr/>
    </dgm:pt>
    <dgm:pt modelId="{80091CD4-626D-4D46-8B23-C221E5231EAE}" type="pres">
      <dgm:prSet presAssocID="{EF8E0281-53B1-4BA6-8FB8-577263BC1529}" presName="node" presStyleLbl="vennNode1" presStyleIdx="4" presStyleCnt="8">
        <dgm:presLayoutVars>
          <dgm:bulletEnabled val="1"/>
        </dgm:presLayoutVars>
      </dgm:prSet>
      <dgm:spPr/>
    </dgm:pt>
    <dgm:pt modelId="{AD19C443-5185-4A44-95EF-4A26FD0AB1CD}" type="pres">
      <dgm:prSet presAssocID="{B0C3486B-80A9-41BD-B01A-6EA0FC513457}" presName="node" presStyleLbl="vennNode1" presStyleIdx="5" presStyleCnt="8">
        <dgm:presLayoutVars>
          <dgm:bulletEnabled val="1"/>
        </dgm:presLayoutVars>
      </dgm:prSet>
      <dgm:spPr/>
    </dgm:pt>
    <dgm:pt modelId="{BEDA913D-A8EA-4CB4-A922-EB69C462B50C}" type="pres">
      <dgm:prSet presAssocID="{E4B2CF6C-3AAF-4E70-B40E-83868E3CFA6C}" presName="node" presStyleLbl="vennNode1" presStyleIdx="6" presStyleCnt="8">
        <dgm:presLayoutVars>
          <dgm:bulletEnabled val="1"/>
        </dgm:presLayoutVars>
      </dgm:prSet>
      <dgm:spPr/>
    </dgm:pt>
    <dgm:pt modelId="{271B9E73-11F1-4D56-B587-56E08F26ABCA}" type="pres">
      <dgm:prSet presAssocID="{12F9CC98-8C30-43C7-84A3-F0E54033DE7A}" presName="node" presStyleLbl="vennNode1" presStyleIdx="7" presStyleCnt="8">
        <dgm:presLayoutVars>
          <dgm:bulletEnabled val="1"/>
        </dgm:presLayoutVars>
      </dgm:prSet>
      <dgm:spPr/>
    </dgm:pt>
  </dgm:ptLst>
  <dgm:cxnLst>
    <dgm:cxn modelId="{7A4CCD0A-9755-4618-97BB-FC7E7E609499}" type="presOf" srcId="{29C12505-88D8-4BBB-B287-F3CB4EECF483}" destId="{D4AE0262-B0DB-42EB-986A-8F857DDD3EFE}" srcOrd="0" destOrd="0" presId="urn:microsoft.com/office/officeart/2005/8/layout/radial3"/>
    <dgm:cxn modelId="{8294B91E-D4FB-4233-97B8-7179C788D092}" srcId="{47E54D45-5374-4C3C-A31E-108DDD0DECA4}" destId="{EF8E0281-53B1-4BA6-8FB8-577263BC1529}" srcOrd="3" destOrd="0" parTransId="{C3408CCB-E06C-418F-8B91-838BF87650E2}" sibTransId="{8E013AB5-2D71-445D-B886-BE3B8EE464F3}"/>
    <dgm:cxn modelId="{90E0D429-65C2-46F2-99F0-CE2350D1B8FB}" type="presOf" srcId="{403DD4D3-7D70-442F-90B6-1E0CE13EA04F}" destId="{3CF487E8-6E2C-4342-A1EF-5BBF6796DF18}" srcOrd="0" destOrd="0" presId="urn:microsoft.com/office/officeart/2005/8/layout/radial3"/>
    <dgm:cxn modelId="{885ABD3E-908A-428E-A295-D50237AD4FE7}" type="presOf" srcId="{12F9CC98-8C30-43C7-84A3-F0E54033DE7A}" destId="{271B9E73-11F1-4D56-B587-56E08F26ABCA}" srcOrd="0" destOrd="0" presId="urn:microsoft.com/office/officeart/2005/8/layout/radial3"/>
    <dgm:cxn modelId="{FEE4195E-9F3F-42B7-906C-714C16A7F424}" type="presOf" srcId="{47E54D45-5374-4C3C-A31E-108DDD0DECA4}" destId="{6006436F-CA0E-4D14-98A6-46D5DD764984}" srcOrd="0" destOrd="0" presId="urn:microsoft.com/office/officeart/2005/8/layout/radial3"/>
    <dgm:cxn modelId="{78B66465-49D0-4A17-ADD0-6E252478A1BC}" type="presOf" srcId="{EF8E0281-53B1-4BA6-8FB8-577263BC1529}" destId="{80091CD4-626D-4D46-8B23-C221E5231EAE}" srcOrd="0" destOrd="0" presId="urn:microsoft.com/office/officeart/2005/8/layout/radial3"/>
    <dgm:cxn modelId="{86AB1868-CDF2-4BB4-805A-EF88B10D028B}" srcId="{47E54D45-5374-4C3C-A31E-108DDD0DECA4}" destId="{403DD4D3-7D70-442F-90B6-1E0CE13EA04F}" srcOrd="2" destOrd="0" parTransId="{4708542C-B086-463C-B907-AFA2701156C1}" sibTransId="{1A9888B3-E1C9-4AB1-AF42-CF4340B8C0DB}"/>
    <dgm:cxn modelId="{4C56C76C-C772-4C3E-A5A4-EA0C1FEFDD41}" type="presOf" srcId="{B0C3486B-80A9-41BD-B01A-6EA0FC513457}" destId="{AD19C443-5185-4A44-95EF-4A26FD0AB1CD}" srcOrd="0" destOrd="0" presId="urn:microsoft.com/office/officeart/2005/8/layout/radial3"/>
    <dgm:cxn modelId="{2CFA8D6E-AB93-47B5-B64D-3EEA0C4CF0FF}" srcId="{47E54D45-5374-4C3C-A31E-108DDD0DECA4}" destId="{29C12505-88D8-4BBB-B287-F3CB4EECF483}" srcOrd="1" destOrd="0" parTransId="{E12B20D0-7EDE-4B77-BB90-66D45489025F}" sibTransId="{40ED42CD-CA95-4573-A561-21F2C97A3505}"/>
    <dgm:cxn modelId="{DB50B856-9B35-4DED-95DC-B36BED80DD9B}" srcId="{47E54D45-5374-4C3C-A31E-108DDD0DECA4}" destId="{B0C3486B-80A9-41BD-B01A-6EA0FC513457}" srcOrd="4" destOrd="0" parTransId="{EC96F2B7-B4D0-40F2-A585-E0E09AF52140}" sibTransId="{58974FCC-3E9F-46BA-AF6B-C96377446303}"/>
    <dgm:cxn modelId="{783FE879-792B-4F0F-85D8-F71F4C34198D}" type="presOf" srcId="{9F39A786-BADE-4ACE-A8FB-D7127FC3447D}" destId="{5CEC7CA6-0DC8-46A7-8DED-2C5F8ECAFC43}" srcOrd="0" destOrd="0" presId="urn:microsoft.com/office/officeart/2005/8/layout/radial3"/>
    <dgm:cxn modelId="{A9246699-4E52-4E66-908E-6B58DD5197AD}" srcId="{9F39A786-BADE-4ACE-A8FB-D7127FC3447D}" destId="{47E54D45-5374-4C3C-A31E-108DDD0DECA4}" srcOrd="0" destOrd="0" parTransId="{9F3A9B27-32D8-4111-9B60-4AA9970FCAB5}" sibTransId="{6F7AA32D-C305-41DE-916B-6376F2C5EBAA}"/>
    <dgm:cxn modelId="{FA9DF3C4-C861-4583-A62B-86A0EB8C230A}" srcId="{47E54D45-5374-4C3C-A31E-108DDD0DECA4}" destId="{0DDEDED8-1C1D-48C5-8C5E-711B256BEBAD}" srcOrd="0" destOrd="0" parTransId="{1A483E7A-7A64-43F7-9F6F-CB889FD12BD5}" sibTransId="{74B41990-23B3-44AD-9E65-EB5EBCF3426E}"/>
    <dgm:cxn modelId="{C01079CF-6727-41CA-BA20-BD25021DC303}" srcId="{47E54D45-5374-4C3C-A31E-108DDD0DECA4}" destId="{12F9CC98-8C30-43C7-84A3-F0E54033DE7A}" srcOrd="6" destOrd="0" parTransId="{42BF9641-F0A6-4A98-BE4A-7EF53A3B99E6}" sibTransId="{5882CD94-330E-48BF-9EFA-F93A0858ACD4}"/>
    <dgm:cxn modelId="{F3F03ADA-F038-4DFF-88C9-3D0219D84489}" srcId="{47E54D45-5374-4C3C-A31E-108DDD0DECA4}" destId="{E4B2CF6C-3AAF-4E70-B40E-83868E3CFA6C}" srcOrd="5" destOrd="0" parTransId="{D25D0B2F-E043-4A4F-A991-0244DCC02165}" sibTransId="{9FB0CEC3-356F-4F29-A7D1-BFD97B73B3E9}"/>
    <dgm:cxn modelId="{0DAF45E2-18C7-4AC1-8037-31D8AE9BAD13}" type="presOf" srcId="{0DDEDED8-1C1D-48C5-8C5E-711B256BEBAD}" destId="{C0D7CD43-A54F-475C-B36C-A15700AA32FD}" srcOrd="0" destOrd="0" presId="urn:microsoft.com/office/officeart/2005/8/layout/radial3"/>
    <dgm:cxn modelId="{9C6AA0EE-FD52-4B7A-9833-B0D579FB118B}" type="presOf" srcId="{E4B2CF6C-3AAF-4E70-B40E-83868E3CFA6C}" destId="{BEDA913D-A8EA-4CB4-A922-EB69C462B50C}" srcOrd="0" destOrd="0" presId="urn:microsoft.com/office/officeart/2005/8/layout/radial3"/>
    <dgm:cxn modelId="{87BF9131-A183-4B2E-9DF5-EFC8DB75660E}" type="presParOf" srcId="{5CEC7CA6-0DC8-46A7-8DED-2C5F8ECAFC43}" destId="{BE43D996-183A-4FB6-9C1E-5772CE315FD6}" srcOrd="0" destOrd="0" presId="urn:microsoft.com/office/officeart/2005/8/layout/radial3"/>
    <dgm:cxn modelId="{0CDE38FA-789D-410E-8611-3A66676BDBEC}" type="presParOf" srcId="{BE43D996-183A-4FB6-9C1E-5772CE315FD6}" destId="{6006436F-CA0E-4D14-98A6-46D5DD764984}" srcOrd="0" destOrd="0" presId="urn:microsoft.com/office/officeart/2005/8/layout/radial3"/>
    <dgm:cxn modelId="{CDA22309-FABD-446E-B4CA-8F12471080EC}" type="presParOf" srcId="{BE43D996-183A-4FB6-9C1E-5772CE315FD6}" destId="{C0D7CD43-A54F-475C-B36C-A15700AA32FD}" srcOrd="1" destOrd="0" presId="urn:microsoft.com/office/officeart/2005/8/layout/radial3"/>
    <dgm:cxn modelId="{4D920DA4-7B97-4C8A-9460-3635EB207E5F}" type="presParOf" srcId="{BE43D996-183A-4FB6-9C1E-5772CE315FD6}" destId="{D4AE0262-B0DB-42EB-986A-8F857DDD3EFE}" srcOrd="2" destOrd="0" presId="urn:microsoft.com/office/officeart/2005/8/layout/radial3"/>
    <dgm:cxn modelId="{457697CE-0CCD-4E52-AF53-1F0EBB205B35}" type="presParOf" srcId="{BE43D996-183A-4FB6-9C1E-5772CE315FD6}" destId="{3CF487E8-6E2C-4342-A1EF-5BBF6796DF18}" srcOrd="3" destOrd="0" presId="urn:microsoft.com/office/officeart/2005/8/layout/radial3"/>
    <dgm:cxn modelId="{5CE0B087-67A6-4489-99B4-4D08DA4C01F1}" type="presParOf" srcId="{BE43D996-183A-4FB6-9C1E-5772CE315FD6}" destId="{80091CD4-626D-4D46-8B23-C221E5231EAE}" srcOrd="4" destOrd="0" presId="urn:microsoft.com/office/officeart/2005/8/layout/radial3"/>
    <dgm:cxn modelId="{49533F37-D16D-414F-92CC-3574439B2BEA}" type="presParOf" srcId="{BE43D996-183A-4FB6-9C1E-5772CE315FD6}" destId="{AD19C443-5185-4A44-95EF-4A26FD0AB1CD}" srcOrd="5" destOrd="0" presId="urn:microsoft.com/office/officeart/2005/8/layout/radial3"/>
    <dgm:cxn modelId="{CD25C1DF-4E6D-44F8-B2A5-B4D8A0ED4443}" type="presParOf" srcId="{BE43D996-183A-4FB6-9C1E-5772CE315FD6}" destId="{BEDA913D-A8EA-4CB4-A922-EB69C462B50C}" srcOrd="6" destOrd="0" presId="urn:microsoft.com/office/officeart/2005/8/layout/radial3"/>
    <dgm:cxn modelId="{5DD1375D-A6BC-4A19-8144-A0BCFC4DB768}" type="presParOf" srcId="{BE43D996-183A-4FB6-9C1E-5772CE315FD6}" destId="{271B9E73-11F1-4D56-B587-56E08F26ABCA}" srcOrd="7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39A786-BADE-4ACE-A8FB-D7127FC3447D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7E54D45-5374-4C3C-A31E-108DDD0DECA4}">
      <dgm:prSet phldrT="[Text]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GB" dirty="0"/>
            <a:t>Barriers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en-GB" dirty="0"/>
            <a:t>for teammates</a:t>
          </a:r>
        </a:p>
      </dgm:t>
    </dgm:pt>
    <dgm:pt modelId="{9F3A9B27-32D8-4111-9B60-4AA9970FCAB5}" type="parTrans" cxnId="{A9246699-4E52-4E66-908E-6B58DD5197AD}">
      <dgm:prSet/>
      <dgm:spPr/>
      <dgm:t>
        <a:bodyPr/>
        <a:lstStyle/>
        <a:p>
          <a:endParaRPr lang="en-GB"/>
        </a:p>
      </dgm:t>
    </dgm:pt>
    <dgm:pt modelId="{6F7AA32D-C305-41DE-916B-6376F2C5EBAA}" type="sibTrans" cxnId="{A9246699-4E52-4E66-908E-6B58DD5197AD}">
      <dgm:prSet/>
      <dgm:spPr/>
      <dgm:t>
        <a:bodyPr/>
        <a:lstStyle/>
        <a:p>
          <a:endParaRPr lang="en-GB"/>
        </a:p>
      </dgm:t>
    </dgm:pt>
    <dgm:pt modelId="{0DDEDED8-1C1D-48C5-8C5E-711B256BEBAD}">
      <dgm:prSet phldrT="[Text]"/>
      <dgm:spPr/>
      <dgm:t>
        <a:bodyPr/>
        <a:lstStyle/>
        <a:p>
          <a:r>
            <a:rPr lang="en-GB" dirty="0"/>
            <a:t>Working from home</a:t>
          </a:r>
        </a:p>
      </dgm:t>
    </dgm:pt>
    <dgm:pt modelId="{1A483E7A-7A64-43F7-9F6F-CB889FD12BD5}" type="parTrans" cxnId="{FA9DF3C4-C861-4583-A62B-86A0EB8C230A}">
      <dgm:prSet/>
      <dgm:spPr/>
      <dgm:t>
        <a:bodyPr/>
        <a:lstStyle/>
        <a:p>
          <a:endParaRPr lang="en-GB"/>
        </a:p>
      </dgm:t>
    </dgm:pt>
    <dgm:pt modelId="{74B41990-23B3-44AD-9E65-EB5EBCF3426E}" type="sibTrans" cxnId="{FA9DF3C4-C861-4583-A62B-86A0EB8C230A}">
      <dgm:prSet/>
      <dgm:spPr/>
      <dgm:t>
        <a:bodyPr/>
        <a:lstStyle/>
        <a:p>
          <a:endParaRPr lang="en-GB"/>
        </a:p>
      </dgm:t>
    </dgm:pt>
    <dgm:pt modelId="{29C12505-88D8-4BBB-B287-F3CB4EECF483}">
      <dgm:prSet phldrT="[Text]"/>
      <dgm:spPr/>
      <dgm:t>
        <a:bodyPr/>
        <a:lstStyle/>
        <a:p>
          <a:r>
            <a:rPr lang="en-GB" dirty="0"/>
            <a:t>Communication difficulties</a:t>
          </a:r>
        </a:p>
      </dgm:t>
    </dgm:pt>
    <dgm:pt modelId="{E12B20D0-7EDE-4B77-BB90-66D45489025F}" type="parTrans" cxnId="{2CFA8D6E-AB93-47B5-B64D-3EEA0C4CF0FF}">
      <dgm:prSet/>
      <dgm:spPr/>
      <dgm:t>
        <a:bodyPr/>
        <a:lstStyle/>
        <a:p>
          <a:endParaRPr lang="en-GB"/>
        </a:p>
      </dgm:t>
    </dgm:pt>
    <dgm:pt modelId="{40ED42CD-CA95-4573-A561-21F2C97A3505}" type="sibTrans" cxnId="{2CFA8D6E-AB93-47B5-B64D-3EEA0C4CF0FF}">
      <dgm:prSet/>
      <dgm:spPr/>
      <dgm:t>
        <a:bodyPr/>
        <a:lstStyle/>
        <a:p>
          <a:endParaRPr lang="en-GB"/>
        </a:p>
      </dgm:t>
    </dgm:pt>
    <dgm:pt modelId="{403DD4D3-7D70-442F-90B6-1E0CE13EA04F}">
      <dgm:prSet phldrT="[Text]"/>
      <dgm:spPr/>
      <dgm:t>
        <a:bodyPr/>
        <a:lstStyle/>
        <a:p>
          <a:r>
            <a:rPr lang="en-GB" dirty="0"/>
            <a:t>Isolation</a:t>
          </a:r>
        </a:p>
      </dgm:t>
    </dgm:pt>
    <dgm:pt modelId="{4708542C-B086-463C-B907-AFA2701156C1}" type="parTrans" cxnId="{86AB1868-CDF2-4BB4-805A-EF88B10D028B}">
      <dgm:prSet/>
      <dgm:spPr/>
      <dgm:t>
        <a:bodyPr/>
        <a:lstStyle/>
        <a:p>
          <a:endParaRPr lang="en-GB"/>
        </a:p>
      </dgm:t>
    </dgm:pt>
    <dgm:pt modelId="{1A9888B3-E1C9-4AB1-AF42-CF4340B8C0DB}" type="sibTrans" cxnId="{86AB1868-CDF2-4BB4-805A-EF88B10D028B}">
      <dgm:prSet/>
      <dgm:spPr/>
      <dgm:t>
        <a:bodyPr/>
        <a:lstStyle/>
        <a:p>
          <a:endParaRPr lang="en-GB"/>
        </a:p>
      </dgm:t>
    </dgm:pt>
    <dgm:pt modelId="{EF8E0281-53B1-4BA6-8FB8-577263BC1529}">
      <dgm:prSet phldrT="[Text]"/>
      <dgm:spPr/>
      <dgm:t>
        <a:bodyPr/>
        <a:lstStyle/>
        <a:p>
          <a:r>
            <a:rPr lang="en-GB" dirty="0"/>
            <a:t>Career evolution </a:t>
          </a:r>
        </a:p>
      </dgm:t>
    </dgm:pt>
    <dgm:pt modelId="{C3408CCB-E06C-418F-8B91-838BF87650E2}" type="parTrans" cxnId="{8294B91E-D4FB-4233-97B8-7179C788D092}">
      <dgm:prSet/>
      <dgm:spPr/>
      <dgm:t>
        <a:bodyPr/>
        <a:lstStyle/>
        <a:p>
          <a:endParaRPr lang="en-GB"/>
        </a:p>
      </dgm:t>
    </dgm:pt>
    <dgm:pt modelId="{8E013AB5-2D71-445D-B886-BE3B8EE464F3}" type="sibTrans" cxnId="{8294B91E-D4FB-4233-97B8-7179C788D092}">
      <dgm:prSet/>
      <dgm:spPr/>
      <dgm:t>
        <a:bodyPr/>
        <a:lstStyle/>
        <a:p>
          <a:endParaRPr lang="en-GB"/>
        </a:p>
      </dgm:t>
    </dgm:pt>
    <dgm:pt modelId="{B0C3486B-80A9-41BD-B01A-6EA0FC513457}">
      <dgm:prSet/>
      <dgm:spPr/>
      <dgm:t>
        <a:bodyPr/>
        <a:lstStyle/>
        <a:p>
          <a:r>
            <a:rPr lang="en-GB" dirty="0"/>
            <a:t>Collaboration</a:t>
          </a:r>
        </a:p>
      </dgm:t>
    </dgm:pt>
    <dgm:pt modelId="{EC96F2B7-B4D0-40F2-A585-E0E09AF52140}" type="parTrans" cxnId="{DB50B856-9B35-4DED-95DC-B36BED80DD9B}">
      <dgm:prSet/>
      <dgm:spPr/>
      <dgm:t>
        <a:bodyPr/>
        <a:lstStyle/>
        <a:p>
          <a:endParaRPr lang="en-GB"/>
        </a:p>
      </dgm:t>
    </dgm:pt>
    <dgm:pt modelId="{58974FCC-3E9F-46BA-AF6B-C96377446303}" type="sibTrans" cxnId="{DB50B856-9B35-4DED-95DC-B36BED80DD9B}">
      <dgm:prSet/>
      <dgm:spPr/>
      <dgm:t>
        <a:bodyPr/>
        <a:lstStyle/>
        <a:p>
          <a:endParaRPr lang="en-GB"/>
        </a:p>
      </dgm:t>
    </dgm:pt>
    <dgm:pt modelId="{E4B2CF6C-3AAF-4E70-B40E-83868E3CFA6C}">
      <dgm:prSet/>
      <dgm:spPr/>
      <dgm:t>
        <a:bodyPr/>
        <a:lstStyle/>
        <a:p>
          <a:r>
            <a:rPr lang="en-GB" dirty="0"/>
            <a:t>Forgotten</a:t>
          </a:r>
        </a:p>
      </dgm:t>
    </dgm:pt>
    <dgm:pt modelId="{D25D0B2F-E043-4A4F-A991-0244DCC02165}" type="parTrans" cxnId="{F3F03ADA-F038-4DFF-88C9-3D0219D84489}">
      <dgm:prSet/>
      <dgm:spPr/>
      <dgm:t>
        <a:bodyPr/>
        <a:lstStyle/>
        <a:p>
          <a:endParaRPr lang="en-GB"/>
        </a:p>
      </dgm:t>
    </dgm:pt>
    <dgm:pt modelId="{9FB0CEC3-356F-4F29-A7D1-BFD97B73B3E9}" type="sibTrans" cxnId="{F3F03ADA-F038-4DFF-88C9-3D0219D84489}">
      <dgm:prSet/>
      <dgm:spPr/>
      <dgm:t>
        <a:bodyPr/>
        <a:lstStyle/>
        <a:p>
          <a:endParaRPr lang="en-GB"/>
        </a:p>
      </dgm:t>
    </dgm:pt>
    <dgm:pt modelId="{12F9CC98-8C30-43C7-84A3-F0E54033DE7A}">
      <dgm:prSet/>
      <dgm:spPr/>
      <dgm:t>
        <a:bodyPr/>
        <a:lstStyle/>
        <a:p>
          <a:r>
            <a:rPr lang="en-GB" dirty="0"/>
            <a:t>Work balance</a:t>
          </a:r>
        </a:p>
      </dgm:t>
    </dgm:pt>
    <dgm:pt modelId="{42BF9641-F0A6-4A98-BE4A-7EF53A3B99E6}" type="parTrans" cxnId="{C01079CF-6727-41CA-BA20-BD25021DC303}">
      <dgm:prSet/>
      <dgm:spPr/>
      <dgm:t>
        <a:bodyPr/>
        <a:lstStyle/>
        <a:p>
          <a:endParaRPr lang="en-GB"/>
        </a:p>
      </dgm:t>
    </dgm:pt>
    <dgm:pt modelId="{5882CD94-330E-48BF-9EFA-F93A0858ACD4}" type="sibTrans" cxnId="{C01079CF-6727-41CA-BA20-BD25021DC303}">
      <dgm:prSet/>
      <dgm:spPr/>
      <dgm:t>
        <a:bodyPr/>
        <a:lstStyle/>
        <a:p>
          <a:endParaRPr lang="en-GB"/>
        </a:p>
      </dgm:t>
    </dgm:pt>
    <dgm:pt modelId="{326C7FA0-405A-44B6-844D-43B4EFD06875}" type="pres">
      <dgm:prSet presAssocID="{9F39A786-BADE-4ACE-A8FB-D7127FC3447D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AA6D8CD2-491E-4F37-B745-43DDB607D934}" type="pres">
      <dgm:prSet presAssocID="{47E54D45-5374-4C3C-A31E-108DDD0DECA4}" presName="singleCycle" presStyleCnt="0"/>
      <dgm:spPr/>
    </dgm:pt>
    <dgm:pt modelId="{966F3D84-F92D-4372-8C9E-F0035D67B705}" type="pres">
      <dgm:prSet presAssocID="{47E54D45-5374-4C3C-A31E-108DDD0DECA4}" presName="singleCenter" presStyleLbl="node1" presStyleIdx="0" presStyleCnt="8">
        <dgm:presLayoutVars>
          <dgm:chMax val="7"/>
          <dgm:chPref val="7"/>
        </dgm:presLayoutVars>
      </dgm:prSet>
      <dgm:spPr/>
    </dgm:pt>
    <dgm:pt modelId="{BE9FB3F1-7AEC-4B40-93CB-8FF336C2E8EB}" type="pres">
      <dgm:prSet presAssocID="{1A483E7A-7A64-43F7-9F6F-CB889FD12BD5}" presName="Name56" presStyleLbl="parChTrans1D2" presStyleIdx="0" presStyleCnt="7"/>
      <dgm:spPr/>
    </dgm:pt>
    <dgm:pt modelId="{6FDFF989-43CE-4F7A-B5B0-AE957ACC41BB}" type="pres">
      <dgm:prSet presAssocID="{0DDEDED8-1C1D-48C5-8C5E-711B256BEBAD}" presName="text0" presStyleLbl="node1" presStyleIdx="1" presStyleCnt="8">
        <dgm:presLayoutVars>
          <dgm:bulletEnabled val="1"/>
        </dgm:presLayoutVars>
      </dgm:prSet>
      <dgm:spPr/>
    </dgm:pt>
    <dgm:pt modelId="{2ADA0E8F-F775-4B80-91A3-0509A5974656}" type="pres">
      <dgm:prSet presAssocID="{E12B20D0-7EDE-4B77-BB90-66D45489025F}" presName="Name56" presStyleLbl="parChTrans1D2" presStyleIdx="1" presStyleCnt="7"/>
      <dgm:spPr/>
    </dgm:pt>
    <dgm:pt modelId="{497A5DC0-96BF-418D-8321-B9453CE17B3E}" type="pres">
      <dgm:prSet presAssocID="{29C12505-88D8-4BBB-B287-F3CB4EECF483}" presName="text0" presStyleLbl="node1" presStyleIdx="2" presStyleCnt="8">
        <dgm:presLayoutVars>
          <dgm:bulletEnabled val="1"/>
        </dgm:presLayoutVars>
      </dgm:prSet>
      <dgm:spPr/>
    </dgm:pt>
    <dgm:pt modelId="{C5575666-8750-4C92-81A6-CD18F3A79D30}" type="pres">
      <dgm:prSet presAssocID="{4708542C-B086-463C-B907-AFA2701156C1}" presName="Name56" presStyleLbl="parChTrans1D2" presStyleIdx="2" presStyleCnt="7"/>
      <dgm:spPr/>
    </dgm:pt>
    <dgm:pt modelId="{8B3E2D95-3F3C-4F8B-8B02-5C6210D53975}" type="pres">
      <dgm:prSet presAssocID="{403DD4D3-7D70-442F-90B6-1E0CE13EA04F}" presName="text0" presStyleLbl="node1" presStyleIdx="3" presStyleCnt="8">
        <dgm:presLayoutVars>
          <dgm:bulletEnabled val="1"/>
        </dgm:presLayoutVars>
      </dgm:prSet>
      <dgm:spPr/>
    </dgm:pt>
    <dgm:pt modelId="{F462E85E-1793-41AE-B23F-9E288C4E6542}" type="pres">
      <dgm:prSet presAssocID="{C3408CCB-E06C-418F-8B91-838BF87650E2}" presName="Name56" presStyleLbl="parChTrans1D2" presStyleIdx="3" presStyleCnt="7"/>
      <dgm:spPr/>
    </dgm:pt>
    <dgm:pt modelId="{D0948F25-37A0-4BE0-A659-AE204548296B}" type="pres">
      <dgm:prSet presAssocID="{EF8E0281-53B1-4BA6-8FB8-577263BC1529}" presName="text0" presStyleLbl="node1" presStyleIdx="4" presStyleCnt="8">
        <dgm:presLayoutVars>
          <dgm:bulletEnabled val="1"/>
        </dgm:presLayoutVars>
      </dgm:prSet>
      <dgm:spPr/>
    </dgm:pt>
    <dgm:pt modelId="{A4328B0E-CFBE-4C30-BA38-4A2DA1D20574}" type="pres">
      <dgm:prSet presAssocID="{EC96F2B7-B4D0-40F2-A585-E0E09AF52140}" presName="Name56" presStyleLbl="parChTrans1D2" presStyleIdx="4" presStyleCnt="7"/>
      <dgm:spPr/>
    </dgm:pt>
    <dgm:pt modelId="{7464F49A-605B-4F92-BD27-281F1ACF75E8}" type="pres">
      <dgm:prSet presAssocID="{B0C3486B-80A9-41BD-B01A-6EA0FC513457}" presName="text0" presStyleLbl="node1" presStyleIdx="5" presStyleCnt="8">
        <dgm:presLayoutVars>
          <dgm:bulletEnabled val="1"/>
        </dgm:presLayoutVars>
      </dgm:prSet>
      <dgm:spPr/>
    </dgm:pt>
    <dgm:pt modelId="{806D8035-0CE8-470D-997F-38B0D6AD1BB3}" type="pres">
      <dgm:prSet presAssocID="{D25D0B2F-E043-4A4F-A991-0244DCC02165}" presName="Name56" presStyleLbl="parChTrans1D2" presStyleIdx="5" presStyleCnt="7"/>
      <dgm:spPr/>
    </dgm:pt>
    <dgm:pt modelId="{12E7F4B2-CBC7-49CC-A683-7132EC091463}" type="pres">
      <dgm:prSet presAssocID="{E4B2CF6C-3AAF-4E70-B40E-83868E3CFA6C}" presName="text0" presStyleLbl="node1" presStyleIdx="6" presStyleCnt="8">
        <dgm:presLayoutVars>
          <dgm:bulletEnabled val="1"/>
        </dgm:presLayoutVars>
      </dgm:prSet>
      <dgm:spPr/>
    </dgm:pt>
    <dgm:pt modelId="{9E2D17E7-3A7D-4593-BE21-4B480BDAA2CE}" type="pres">
      <dgm:prSet presAssocID="{42BF9641-F0A6-4A98-BE4A-7EF53A3B99E6}" presName="Name56" presStyleLbl="parChTrans1D2" presStyleIdx="6" presStyleCnt="7"/>
      <dgm:spPr/>
    </dgm:pt>
    <dgm:pt modelId="{CF5C7648-B1FD-4DF0-AB92-574DD7C2B086}" type="pres">
      <dgm:prSet presAssocID="{12F9CC98-8C30-43C7-84A3-F0E54033DE7A}" presName="text0" presStyleLbl="node1" presStyleIdx="7" presStyleCnt="8">
        <dgm:presLayoutVars>
          <dgm:bulletEnabled val="1"/>
        </dgm:presLayoutVars>
      </dgm:prSet>
      <dgm:spPr/>
    </dgm:pt>
  </dgm:ptLst>
  <dgm:cxnLst>
    <dgm:cxn modelId="{E59FEA0A-A3E9-42B0-BCD5-970893F6565C}" type="presOf" srcId="{9F39A786-BADE-4ACE-A8FB-D7127FC3447D}" destId="{326C7FA0-405A-44B6-844D-43B4EFD06875}" srcOrd="0" destOrd="0" presId="urn:microsoft.com/office/officeart/2008/layout/RadialCluster"/>
    <dgm:cxn modelId="{CBD5F61A-BE0D-4D67-9634-291781F75393}" type="presOf" srcId="{4708542C-B086-463C-B907-AFA2701156C1}" destId="{C5575666-8750-4C92-81A6-CD18F3A79D30}" srcOrd="0" destOrd="0" presId="urn:microsoft.com/office/officeart/2008/layout/RadialCluster"/>
    <dgm:cxn modelId="{8294B91E-D4FB-4233-97B8-7179C788D092}" srcId="{47E54D45-5374-4C3C-A31E-108DDD0DECA4}" destId="{EF8E0281-53B1-4BA6-8FB8-577263BC1529}" srcOrd="3" destOrd="0" parTransId="{C3408CCB-E06C-418F-8B91-838BF87650E2}" sibTransId="{8E013AB5-2D71-445D-B886-BE3B8EE464F3}"/>
    <dgm:cxn modelId="{D72D2130-2E5C-4469-95F4-8DE0E95E8C54}" type="presOf" srcId="{403DD4D3-7D70-442F-90B6-1E0CE13EA04F}" destId="{8B3E2D95-3F3C-4F8B-8B02-5C6210D53975}" srcOrd="0" destOrd="0" presId="urn:microsoft.com/office/officeart/2008/layout/RadialCluster"/>
    <dgm:cxn modelId="{46EC9040-B62D-4F05-95A3-483A831F983B}" type="presOf" srcId="{12F9CC98-8C30-43C7-84A3-F0E54033DE7A}" destId="{CF5C7648-B1FD-4DF0-AB92-574DD7C2B086}" srcOrd="0" destOrd="0" presId="urn:microsoft.com/office/officeart/2008/layout/RadialCluster"/>
    <dgm:cxn modelId="{172FD960-EAAC-4B26-B27E-B073E1513E04}" type="presOf" srcId="{47E54D45-5374-4C3C-A31E-108DDD0DECA4}" destId="{966F3D84-F92D-4372-8C9E-F0035D67B705}" srcOrd="0" destOrd="0" presId="urn:microsoft.com/office/officeart/2008/layout/RadialCluster"/>
    <dgm:cxn modelId="{37EF1743-AC81-4123-900E-95D72E8DD3F9}" type="presOf" srcId="{E4B2CF6C-3AAF-4E70-B40E-83868E3CFA6C}" destId="{12E7F4B2-CBC7-49CC-A683-7132EC091463}" srcOrd="0" destOrd="0" presId="urn:microsoft.com/office/officeart/2008/layout/RadialCluster"/>
    <dgm:cxn modelId="{86AB1868-CDF2-4BB4-805A-EF88B10D028B}" srcId="{47E54D45-5374-4C3C-A31E-108DDD0DECA4}" destId="{403DD4D3-7D70-442F-90B6-1E0CE13EA04F}" srcOrd="2" destOrd="0" parTransId="{4708542C-B086-463C-B907-AFA2701156C1}" sibTransId="{1A9888B3-E1C9-4AB1-AF42-CF4340B8C0DB}"/>
    <dgm:cxn modelId="{B4723848-D8C6-4E42-8B93-28443D855DB5}" type="presOf" srcId="{42BF9641-F0A6-4A98-BE4A-7EF53A3B99E6}" destId="{9E2D17E7-3A7D-4593-BE21-4B480BDAA2CE}" srcOrd="0" destOrd="0" presId="urn:microsoft.com/office/officeart/2008/layout/RadialCluster"/>
    <dgm:cxn modelId="{56C3A56B-559D-4302-B6A7-086A00760E6D}" type="presOf" srcId="{C3408CCB-E06C-418F-8B91-838BF87650E2}" destId="{F462E85E-1793-41AE-B23F-9E288C4E6542}" srcOrd="0" destOrd="0" presId="urn:microsoft.com/office/officeart/2008/layout/RadialCluster"/>
    <dgm:cxn modelId="{2CFA8D6E-AB93-47B5-B64D-3EEA0C4CF0FF}" srcId="{47E54D45-5374-4C3C-A31E-108DDD0DECA4}" destId="{29C12505-88D8-4BBB-B287-F3CB4EECF483}" srcOrd="1" destOrd="0" parTransId="{E12B20D0-7EDE-4B77-BB90-66D45489025F}" sibTransId="{40ED42CD-CA95-4573-A561-21F2C97A3505}"/>
    <dgm:cxn modelId="{DB50B856-9B35-4DED-95DC-B36BED80DD9B}" srcId="{47E54D45-5374-4C3C-A31E-108DDD0DECA4}" destId="{B0C3486B-80A9-41BD-B01A-6EA0FC513457}" srcOrd="4" destOrd="0" parTransId="{EC96F2B7-B4D0-40F2-A585-E0E09AF52140}" sibTransId="{58974FCC-3E9F-46BA-AF6B-C96377446303}"/>
    <dgm:cxn modelId="{D7BF185A-39E5-4733-B6A6-6C1CD69F9482}" type="presOf" srcId="{1A483E7A-7A64-43F7-9F6F-CB889FD12BD5}" destId="{BE9FB3F1-7AEC-4B40-93CB-8FF336C2E8EB}" srcOrd="0" destOrd="0" presId="urn:microsoft.com/office/officeart/2008/layout/RadialCluster"/>
    <dgm:cxn modelId="{FF0DD781-9A3D-43FB-86FE-765A0CBD7446}" type="presOf" srcId="{EF8E0281-53B1-4BA6-8FB8-577263BC1529}" destId="{D0948F25-37A0-4BE0-A659-AE204548296B}" srcOrd="0" destOrd="0" presId="urn:microsoft.com/office/officeart/2008/layout/RadialCluster"/>
    <dgm:cxn modelId="{A9246699-4E52-4E66-908E-6B58DD5197AD}" srcId="{9F39A786-BADE-4ACE-A8FB-D7127FC3447D}" destId="{47E54D45-5374-4C3C-A31E-108DDD0DECA4}" srcOrd="0" destOrd="0" parTransId="{9F3A9B27-32D8-4111-9B60-4AA9970FCAB5}" sibTransId="{6F7AA32D-C305-41DE-916B-6376F2C5EBAA}"/>
    <dgm:cxn modelId="{D7563EB3-4C37-475A-AEB6-7AEE544B978D}" type="presOf" srcId="{0DDEDED8-1C1D-48C5-8C5E-711B256BEBAD}" destId="{6FDFF989-43CE-4F7A-B5B0-AE957ACC41BB}" srcOrd="0" destOrd="0" presId="urn:microsoft.com/office/officeart/2008/layout/RadialCluster"/>
    <dgm:cxn modelId="{EE3997B3-F658-469C-8AB9-EFD8AA444E2D}" type="presOf" srcId="{E12B20D0-7EDE-4B77-BB90-66D45489025F}" destId="{2ADA0E8F-F775-4B80-91A3-0509A5974656}" srcOrd="0" destOrd="0" presId="urn:microsoft.com/office/officeart/2008/layout/RadialCluster"/>
    <dgm:cxn modelId="{10B9A4B4-1CC5-4586-AE06-79134AE710B3}" type="presOf" srcId="{D25D0B2F-E043-4A4F-A991-0244DCC02165}" destId="{806D8035-0CE8-470D-997F-38B0D6AD1BB3}" srcOrd="0" destOrd="0" presId="urn:microsoft.com/office/officeart/2008/layout/RadialCluster"/>
    <dgm:cxn modelId="{FA9DF3C4-C861-4583-A62B-86A0EB8C230A}" srcId="{47E54D45-5374-4C3C-A31E-108DDD0DECA4}" destId="{0DDEDED8-1C1D-48C5-8C5E-711B256BEBAD}" srcOrd="0" destOrd="0" parTransId="{1A483E7A-7A64-43F7-9F6F-CB889FD12BD5}" sibTransId="{74B41990-23B3-44AD-9E65-EB5EBCF3426E}"/>
    <dgm:cxn modelId="{C01079CF-6727-41CA-BA20-BD25021DC303}" srcId="{47E54D45-5374-4C3C-A31E-108DDD0DECA4}" destId="{12F9CC98-8C30-43C7-84A3-F0E54033DE7A}" srcOrd="6" destOrd="0" parTransId="{42BF9641-F0A6-4A98-BE4A-7EF53A3B99E6}" sibTransId="{5882CD94-330E-48BF-9EFA-F93A0858ACD4}"/>
    <dgm:cxn modelId="{F3F03ADA-F038-4DFF-88C9-3D0219D84489}" srcId="{47E54D45-5374-4C3C-A31E-108DDD0DECA4}" destId="{E4B2CF6C-3AAF-4E70-B40E-83868E3CFA6C}" srcOrd="5" destOrd="0" parTransId="{D25D0B2F-E043-4A4F-A991-0244DCC02165}" sibTransId="{9FB0CEC3-356F-4F29-A7D1-BFD97B73B3E9}"/>
    <dgm:cxn modelId="{C20103E0-283C-4D5E-B53F-80C66DE479EB}" type="presOf" srcId="{B0C3486B-80A9-41BD-B01A-6EA0FC513457}" destId="{7464F49A-605B-4F92-BD27-281F1ACF75E8}" srcOrd="0" destOrd="0" presId="urn:microsoft.com/office/officeart/2008/layout/RadialCluster"/>
    <dgm:cxn modelId="{71B918EB-4082-42D6-A6CD-B16870CB9DEA}" type="presOf" srcId="{EC96F2B7-B4D0-40F2-A585-E0E09AF52140}" destId="{A4328B0E-CFBE-4C30-BA38-4A2DA1D20574}" srcOrd="0" destOrd="0" presId="urn:microsoft.com/office/officeart/2008/layout/RadialCluster"/>
    <dgm:cxn modelId="{D89378F7-33E4-4A00-AEE7-9AE2CA6CC2C3}" type="presOf" srcId="{29C12505-88D8-4BBB-B287-F3CB4EECF483}" destId="{497A5DC0-96BF-418D-8321-B9453CE17B3E}" srcOrd="0" destOrd="0" presId="urn:microsoft.com/office/officeart/2008/layout/RadialCluster"/>
    <dgm:cxn modelId="{299CE2DF-8A9C-48CF-BC74-FFFBCFF2CF99}" type="presParOf" srcId="{326C7FA0-405A-44B6-844D-43B4EFD06875}" destId="{AA6D8CD2-491E-4F37-B745-43DDB607D934}" srcOrd="0" destOrd="0" presId="urn:microsoft.com/office/officeart/2008/layout/RadialCluster"/>
    <dgm:cxn modelId="{4174AEC9-3134-4895-88BA-DF1EC6E0E0A8}" type="presParOf" srcId="{AA6D8CD2-491E-4F37-B745-43DDB607D934}" destId="{966F3D84-F92D-4372-8C9E-F0035D67B705}" srcOrd="0" destOrd="0" presId="urn:microsoft.com/office/officeart/2008/layout/RadialCluster"/>
    <dgm:cxn modelId="{1885ACB6-D9F3-4F84-A75C-A803CED56364}" type="presParOf" srcId="{AA6D8CD2-491E-4F37-B745-43DDB607D934}" destId="{BE9FB3F1-7AEC-4B40-93CB-8FF336C2E8EB}" srcOrd="1" destOrd="0" presId="urn:microsoft.com/office/officeart/2008/layout/RadialCluster"/>
    <dgm:cxn modelId="{BF520E0A-609A-4020-A33A-572A4AB9A3BA}" type="presParOf" srcId="{AA6D8CD2-491E-4F37-B745-43DDB607D934}" destId="{6FDFF989-43CE-4F7A-B5B0-AE957ACC41BB}" srcOrd="2" destOrd="0" presId="urn:microsoft.com/office/officeart/2008/layout/RadialCluster"/>
    <dgm:cxn modelId="{6BFAB737-5B8C-4625-888B-FA4BF8EF30B1}" type="presParOf" srcId="{AA6D8CD2-491E-4F37-B745-43DDB607D934}" destId="{2ADA0E8F-F775-4B80-91A3-0509A5974656}" srcOrd="3" destOrd="0" presId="urn:microsoft.com/office/officeart/2008/layout/RadialCluster"/>
    <dgm:cxn modelId="{827D70C8-326D-4970-862D-9D06F1F55233}" type="presParOf" srcId="{AA6D8CD2-491E-4F37-B745-43DDB607D934}" destId="{497A5DC0-96BF-418D-8321-B9453CE17B3E}" srcOrd="4" destOrd="0" presId="urn:microsoft.com/office/officeart/2008/layout/RadialCluster"/>
    <dgm:cxn modelId="{2BA4F51C-8ADF-4150-B325-9B283CD88759}" type="presParOf" srcId="{AA6D8CD2-491E-4F37-B745-43DDB607D934}" destId="{C5575666-8750-4C92-81A6-CD18F3A79D30}" srcOrd="5" destOrd="0" presId="urn:microsoft.com/office/officeart/2008/layout/RadialCluster"/>
    <dgm:cxn modelId="{BFA06EBE-B485-4E09-8ACA-46DD0CCECDB1}" type="presParOf" srcId="{AA6D8CD2-491E-4F37-B745-43DDB607D934}" destId="{8B3E2D95-3F3C-4F8B-8B02-5C6210D53975}" srcOrd="6" destOrd="0" presId="urn:microsoft.com/office/officeart/2008/layout/RadialCluster"/>
    <dgm:cxn modelId="{E7716603-4969-4861-B41F-5663FF07C6A3}" type="presParOf" srcId="{AA6D8CD2-491E-4F37-B745-43DDB607D934}" destId="{F462E85E-1793-41AE-B23F-9E288C4E6542}" srcOrd="7" destOrd="0" presId="urn:microsoft.com/office/officeart/2008/layout/RadialCluster"/>
    <dgm:cxn modelId="{EBC0A0B2-07F7-4AE3-B3D4-6A3721EE55B1}" type="presParOf" srcId="{AA6D8CD2-491E-4F37-B745-43DDB607D934}" destId="{D0948F25-37A0-4BE0-A659-AE204548296B}" srcOrd="8" destOrd="0" presId="urn:microsoft.com/office/officeart/2008/layout/RadialCluster"/>
    <dgm:cxn modelId="{475EE190-B55D-47FE-A022-DD4EBE1480E5}" type="presParOf" srcId="{AA6D8CD2-491E-4F37-B745-43DDB607D934}" destId="{A4328B0E-CFBE-4C30-BA38-4A2DA1D20574}" srcOrd="9" destOrd="0" presId="urn:microsoft.com/office/officeart/2008/layout/RadialCluster"/>
    <dgm:cxn modelId="{43E80B42-8854-420E-B664-853FF19AB9C9}" type="presParOf" srcId="{AA6D8CD2-491E-4F37-B745-43DDB607D934}" destId="{7464F49A-605B-4F92-BD27-281F1ACF75E8}" srcOrd="10" destOrd="0" presId="urn:microsoft.com/office/officeart/2008/layout/RadialCluster"/>
    <dgm:cxn modelId="{169408BB-BF03-4AB7-AD30-6FDCFD928973}" type="presParOf" srcId="{AA6D8CD2-491E-4F37-B745-43DDB607D934}" destId="{806D8035-0CE8-470D-997F-38B0D6AD1BB3}" srcOrd="11" destOrd="0" presId="urn:microsoft.com/office/officeart/2008/layout/RadialCluster"/>
    <dgm:cxn modelId="{1EC6C891-4F8D-4683-B85A-84E480F3FC03}" type="presParOf" srcId="{AA6D8CD2-491E-4F37-B745-43DDB607D934}" destId="{12E7F4B2-CBC7-49CC-A683-7132EC091463}" srcOrd="12" destOrd="0" presId="urn:microsoft.com/office/officeart/2008/layout/RadialCluster"/>
    <dgm:cxn modelId="{D8DA535F-209B-45DA-A6CC-202AE55AE6A8}" type="presParOf" srcId="{AA6D8CD2-491E-4F37-B745-43DDB607D934}" destId="{9E2D17E7-3A7D-4593-BE21-4B480BDAA2CE}" srcOrd="13" destOrd="0" presId="urn:microsoft.com/office/officeart/2008/layout/RadialCluster"/>
    <dgm:cxn modelId="{C6B9922A-8D15-4F5A-9A8E-CD65E01688B6}" type="presParOf" srcId="{AA6D8CD2-491E-4F37-B745-43DDB607D934}" destId="{CF5C7648-B1FD-4DF0-AB92-574DD7C2B086}" srcOrd="14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06436F-CA0E-4D14-98A6-46D5DD764984}">
      <dsp:nvSpPr>
        <dsp:cNvPr id="0" name=""/>
        <dsp:cNvSpPr/>
      </dsp:nvSpPr>
      <dsp:spPr>
        <a:xfrm>
          <a:off x="1030791" y="801325"/>
          <a:ext cx="1916692" cy="1916692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2200" kern="1200" dirty="0"/>
            <a:t>Benefits</a:t>
          </a:r>
        </a:p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2200" kern="1200" dirty="0"/>
            <a:t>for teammates</a:t>
          </a:r>
        </a:p>
      </dsp:txBody>
      <dsp:txXfrm>
        <a:off x="1311484" y="1082018"/>
        <a:ext cx="1355306" cy="1355306"/>
      </dsp:txXfrm>
    </dsp:sp>
    <dsp:sp modelId="{C0D7CD43-A54F-475C-B36C-A15700AA32FD}">
      <dsp:nvSpPr>
        <dsp:cNvPr id="0" name=""/>
        <dsp:cNvSpPr/>
      </dsp:nvSpPr>
      <dsp:spPr>
        <a:xfrm>
          <a:off x="1509964" y="31586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Job satisfaction</a:t>
          </a:r>
        </a:p>
      </dsp:txBody>
      <dsp:txXfrm>
        <a:off x="1650311" y="171933"/>
        <a:ext cx="677652" cy="677652"/>
      </dsp:txXfrm>
    </dsp:sp>
    <dsp:sp modelId="{D4AE0262-B0DB-42EB-986A-8F857DDD3EFE}">
      <dsp:nvSpPr>
        <dsp:cNvPr id="0" name=""/>
        <dsp:cNvSpPr/>
      </dsp:nvSpPr>
      <dsp:spPr>
        <a:xfrm>
          <a:off x="2486402" y="501814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Improve work-life balance</a:t>
          </a:r>
        </a:p>
      </dsp:txBody>
      <dsp:txXfrm>
        <a:off x="2626749" y="642161"/>
        <a:ext cx="677652" cy="677652"/>
      </dsp:txXfrm>
    </dsp:sp>
    <dsp:sp modelId="{3CF487E8-6E2C-4342-A1EF-5BBF6796DF18}">
      <dsp:nvSpPr>
        <dsp:cNvPr id="0" name=""/>
        <dsp:cNvSpPr/>
      </dsp:nvSpPr>
      <dsp:spPr>
        <a:xfrm>
          <a:off x="2727563" y="1558407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Increased motivation</a:t>
          </a:r>
        </a:p>
      </dsp:txBody>
      <dsp:txXfrm>
        <a:off x="2867910" y="1698754"/>
        <a:ext cx="677652" cy="677652"/>
      </dsp:txXfrm>
    </dsp:sp>
    <dsp:sp modelId="{80091CD4-626D-4D46-8B23-C221E5231EAE}">
      <dsp:nvSpPr>
        <dsp:cNvPr id="0" name=""/>
        <dsp:cNvSpPr/>
      </dsp:nvSpPr>
      <dsp:spPr>
        <a:xfrm>
          <a:off x="2051846" y="2405729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Reduce stress and burnout</a:t>
          </a:r>
        </a:p>
      </dsp:txBody>
      <dsp:txXfrm>
        <a:off x="2192193" y="2546076"/>
        <a:ext cx="677652" cy="677652"/>
      </dsp:txXfrm>
    </dsp:sp>
    <dsp:sp modelId="{AD19C443-5185-4A44-95EF-4A26FD0AB1CD}">
      <dsp:nvSpPr>
        <dsp:cNvPr id="0" name=""/>
        <dsp:cNvSpPr/>
      </dsp:nvSpPr>
      <dsp:spPr>
        <a:xfrm>
          <a:off x="968082" y="2405729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Collaboration</a:t>
          </a:r>
        </a:p>
      </dsp:txBody>
      <dsp:txXfrm>
        <a:off x="1108429" y="2546076"/>
        <a:ext cx="677652" cy="677652"/>
      </dsp:txXfrm>
    </dsp:sp>
    <dsp:sp modelId="{BEDA913D-A8EA-4CB4-A922-EB69C462B50C}">
      <dsp:nvSpPr>
        <dsp:cNvPr id="0" name=""/>
        <dsp:cNvSpPr/>
      </dsp:nvSpPr>
      <dsp:spPr>
        <a:xfrm>
          <a:off x="292365" y="1558407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Adaptability</a:t>
          </a:r>
        </a:p>
      </dsp:txBody>
      <dsp:txXfrm>
        <a:off x="432712" y="1698754"/>
        <a:ext cx="677652" cy="677652"/>
      </dsp:txXfrm>
    </dsp:sp>
    <dsp:sp modelId="{271B9E73-11F1-4D56-B587-56E08F26ABCA}">
      <dsp:nvSpPr>
        <dsp:cNvPr id="0" name=""/>
        <dsp:cNvSpPr/>
      </dsp:nvSpPr>
      <dsp:spPr>
        <a:xfrm>
          <a:off x="533526" y="501814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Increased productivity</a:t>
          </a:r>
        </a:p>
      </dsp:txBody>
      <dsp:txXfrm>
        <a:off x="673873" y="642161"/>
        <a:ext cx="677652" cy="6776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6F3D84-F92D-4372-8C9E-F0035D67B705}">
      <dsp:nvSpPr>
        <dsp:cNvPr id="0" name=""/>
        <dsp:cNvSpPr/>
      </dsp:nvSpPr>
      <dsp:spPr>
        <a:xfrm>
          <a:off x="1479788" y="1257362"/>
          <a:ext cx="1018698" cy="10186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1400" kern="1200" dirty="0"/>
            <a:t>Barriers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1400" kern="1200" dirty="0"/>
            <a:t>for teammates</a:t>
          </a:r>
        </a:p>
      </dsp:txBody>
      <dsp:txXfrm>
        <a:off x="1529517" y="1307091"/>
        <a:ext cx="919240" cy="919240"/>
      </dsp:txXfrm>
    </dsp:sp>
    <dsp:sp modelId="{BE9FB3F1-7AEC-4B40-93CB-8FF336C2E8EB}">
      <dsp:nvSpPr>
        <dsp:cNvPr id="0" name=""/>
        <dsp:cNvSpPr/>
      </dsp:nvSpPr>
      <dsp:spPr>
        <a:xfrm rot="16200000">
          <a:off x="1718897" y="987122"/>
          <a:ext cx="54048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40480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DFF989-43CE-4F7A-B5B0-AE957ACC41BB}">
      <dsp:nvSpPr>
        <dsp:cNvPr id="0" name=""/>
        <dsp:cNvSpPr/>
      </dsp:nvSpPr>
      <dsp:spPr>
        <a:xfrm>
          <a:off x="1647873" y="34353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Working from home</a:t>
          </a:r>
        </a:p>
      </dsp:txBody>
      <dsp:txXfrm>
        <a:off x="1681191" y="67671"/>
        <a:ext cx="615892" cy="615892"/>
      </dsp:txXfrm>
    </dsp:sp>
    <dsp:sp modelId="{2ADA0E8F-F775-4B80-91A3-0509A5974656}">
      <dsp:nvSpPr>
        <dsp:cNvPr id="0" name=""/>
        <dsp:cNvSpPr/>
      </dsp:nvSpPr>
      <dsp:spPr>
        <a:xfrm rot="19285714">
          <a:off x="2465421" y="1266023"/>
          <a:ext cx="30311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311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7A5DC0-96BF-418D-8321-B9453CE17B3E}">
      <dsp:nvSpPr>
        <dsp:cNvPr id="0" name=""/>
        <dsp:cNvSpPr/>
      </dsp:nvSpPr>
      <dsp:spPr>
        <a:xfrm>
          <a:off x="2735474" y="558114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Communication difficulties</a:t>
          </a:r>
        </a:p>
      </dsp:txBody>
      <dsp:txXfrm>
        <a:off x="2768792" y="591432"/>
        <a:ext cx="615892" cy="615892"/>
      </dsp:txXfrm>
    </dsp:sp>
    <dsp:sp modelId="{C5575666-8750-4C92-81A6-CD18F3A79D30}">
      <dsp:nvSpPr>
        <dsp:cNvPr id="0" name=""/>
        <dsp:cNvSpPr/>
      </dsp:nvSpPr>
      <dsp:spPr>
        <a:xfrm rot="771429">
          <a:off x="2491985" y="1940667"/>
          <a:ext cx="51860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18605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3E2D95-3F3C-4F8B-8B02-5C6210D53975}">
      <dsp:nvSpPr>
        <dsp:cNvPr id="0" name=""/>
        <dsp:cNvSpPr/>
      </dsp:nvSpPr>
      <dsp:spPr>
        <a:xfrm>
          <a:off x="3004089" y="1734995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Isolation</a:t>
          </a:r>
        </a:p>
      </dsp:txBody>
      <dsp:txXfrm>
        <a:off x="3037407" y="1768313"/>
        <a:ext cx="615892" cy="615892"/>
      </dsp:txXfrm>
    </dsp:sp>
    <dsp:sp modelId="{F462E85E-1793-41AE-B23F-9E288C4E6542}">
      <dsp:nvSpPr>
        <dsp:cNvPr id="0" name=""/>
        <dsp:cNvSpPr/>
      </dsp:nvSpPr>
      <dsp:spPr>
        <a:xfrm rot="3857143">
          <a:off x="2107904" y="2477420"/>
          <a:ext cx="44698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46984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948F25-37A0-4BE0-A659-AE204548296B}">
      <dsp:nvSpPr>
        <dsp:cNvPr id="0" name=""/>
        <dsp:cNvSpPr/>
      </dsp:nvSpPr>
      <dsp:spPr>
        <a:xfrm>
          <a:off x="2251446" y="2678780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Career evolution </a:t>
          </a:r>
        </a:p>
      </dsp:txBody>
      <dsp:txXfrm>
        <a:off x="2284764" y="2712098"/>
        <a:ext cx="615892" cy="615892"/>
      </dsp:txXfrm>
    </dsp:sp>
    <dsp:sp modelId="{A4328B0E-CFBE-4C30-BA38-4A2DA1D20574}">
      <dsp:nvSpPr>
        <dsp:cNvPr id="0" name=""/>
        <dsp:cNvSpPr/>
      </dsp:nvSpPr>
      <dsp:spPr>
        <a:xfrm rot="6942857">
          <a:off x="1423385" y="2477420"/>
          <a:ext cx="44698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46984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64F49A-605B-4F92-BD27-281F1ACF75E8}">
      <dsp:nvSpPr>
        <dsp:cNvPr id="0" name=""/>
        <dsp:cNvSpPr/>
      </dsp:nvSpPr>
      <dsp:spPr>
        <a:xfrm>
          <a:off x="1044300" y="2678780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Collaboration</a:t>
          </a:r>
        </a:p>
      </dsp:txBody>
      <dsp:txXfrm>
        <a:off x="1077618" y="2712098"/>
        <a:ext cx="615892" cy="615892"/>
      </dsp:txXfrm>
    </dsp:sp>
    <dsp:sp modelId="{806D8035-0CE8-470D-997F-38B0D6AD1BB3}">
      <dsp:nvSpPr>
        <dsp:cNvPr id="0" name=""/>
        <dsp:cNvSpPr/>
      </dsp:nvSpPr>
      <dsp:spPr>
        <a:xfrm rot="10028571">
          <a:off x="967683" y="1940667"/>
          <a:ext cx="51860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18605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E7F4B2-CBC7-49CC-A683-7132EC091463}">
      <dsp:nvSpPr>
        <dsp:cNvPr id="0" name=""/>
        <dsp:cNvSpPr/>
      </dsp:nvSpPr>
      <dsp:spPr>
        <a:xfrm>
          <a:off x="291657" y="1734995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Forgotten</a:t>
          </a:r>
        </a:p>
      </dsp:txBody>
      <dsp:txXfrm>
        <a:off x="324975" y="1768313"/>
        <a:ext cx="615892" cy="615892"/>
      </dsp:txXfrm>
    </dsp:sp>
    <dsp:sp modelId="{9E2D17E7-3A7D-4593-BE21-4B480BDAA2CE}">
      <dsp:nvSpPr>
        <dsp:cNvPr id="0" name=""/>
        <dsp:cNvSpPr/>
      </dsp:nvSpPr>
      <dsp:spPr>
        <a:xfrm rot="13114286">
          <a:off x="1209735" y="1266023"/>
          <a:ext cx="30311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311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5C7648-B1FD-4DF0-AB92-574DD7C2B086}">
      <dsp:nvSpPr>
        <dsp:cNvPr id="0" name=""/>
        <dsp:cNvSpPr/>
      </dsp:nvSpPr>
      <dsp:spPr>
        <a:xfrm>
          <a:off x="560272" y="558114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Work balance</a:t>
          </a:r>
        </a:p>
      </dsp:txBody>
      <dsp:txXfrm>
        <a:off x="593590" y="591432"/>
        <a:ext cx="615892" cy="6158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06D11D-A385-4074-A52A-315456D54E89}" type="datetimeFigureOut">
              <a:rPr lang="en-GB" smtClean="0"/>
              <a:t>2/12/22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642938"/>
            <a:ext cx="3086100" cy="17367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2474913"/>
            <a:ext cx="7315200" cy="20256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4886325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4886325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1FD7E6-4F0D-43FC-AF20-4281B31B0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386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594485"/>
            <a:ext cx="7772400" cy="10801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57200" y="205740"/>
            <a:ext cx="8229600" cy="822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7200" y="1183005"/>
            <a:ext cx="822960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3047"/>
            <a:ext cx="9144000" cy="5140450"/>
          </a:xfrm>
          <a:prstGeom prst="rect">
            <a:avLst/>
          </a:prstGeom>
        </p:spPr>
      </p:pic>
      <p:sp>
        <p:nvSpPr>
          <p:cNvPr id="4" name="object 3">
            <a:extLst>
              <a:ext uri="{FF2B5EF4-FFF2-40B4-BE49-F238E27FC236}">
                <a16:creationId xmlns:a16="http://schemas.microsoft.com/office/drawing/2014/main" id="{09A1B4BD-B598-27BD-0D6B-ED671086D067}"/>
              </a:ext>
            </a:extLst>
          </p:cNvPr>
          <p:cNvSpPr txBox="1">
            <a:spLocks/>
          </p:cNvSpPr>
          <p:nvPr/>
        </p:nvSpPr>
        <p:spPr>
          <a:xfrm>
            <a:off x="1937385" y="1276350"/>
            <a:ext cx="526923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12700" algn="ctr">
              <a:spcBef>
                <a:spcPts val="100"/>
              </a:spcBef>
            </a:pPr>
            <a:r>
              <a:rPr lang="en-GB" sz="3600" b="1" i="1" kern="0" spc="300" dirty="0">
                <a:solidFill>
                  <a:srgbClr val="0082C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 Cn"/>
                <a:ea typeface="Roboto" panose="02000000000000000000" pitchFamily="2" charset="0"/>
              </a:rPr>
              <a:t>Managing people</a:t>
            </a:r>
          </a:p>
        </p:txBody>
      </p:sp>
      <p:sp>
        <p:nvSpPr>
          <p:cNvPr id="6" name="object 3">
            <a:extLst>
              <a:ext uri="{FF2B5EF4-FFF2-40B4-BE49-F238E27FC236}">
                <a16:creationId xmlns:a16="http://schemas.microsoft.com/office/drawing/2014/main" id="{6B5B693E-A846-19DA-9771-9B6EF97876F4}"/>
              </a:ext>
            </a:extLst>
          </p:cNvPr>
          <p:cNvSpPr txBox="1">
            <a:spLocks/>
          </p:cNvSpPr>
          <p:nvPr/>
        </p:nvSpPr>
        <p:spPr>
          <a:xfrm>
            <a:off x="0" y="4137408"/>
            <a:ext cx="5269230" cy="8874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12700" algn="ctr">
              <a:spcBef>
                <a:spcPts val="100"/>
              </a:spcBef>
            </a:pPr>
            <a:r>
              <a:rPr lang="en-GB" sz="2800" b="1" i="1" kern="0" spc="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 Cn"/>
                <a:ea typeface="Roboto" panose="02000000000000000000" pitchFamily="2" charset="0"/>
              </a:rPr>
              <a:t>Florin Movilianu</a:t>
            </a:r>
          </a:p>
          <a:p>
            <a:pPr marL="12700" algn="ctr">
              <a:spcBef>
                <a:spcPts val="100"/>
              </a:spcBef>
            </a:pPr>
            <a:r>
              <a:rPr lang="en-GB" sz="2800" b="1" i="1" kern="0" spc="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 Cn"/>
                <a:ea typeface="Roboto" panose="02000000000000000000" pitchFamily="2" charset="0"/>
              </a:rPr>
              <a:t>HR Manager - 2112865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54FBB4-5239-DD00-EB66-0CA3208B28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1969" y="72570"/>
            <a:ext cx="2962286" cy="864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C5D80E-681B-C4BA-DADC-376DF96B75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45" y="72570"/>
            <a:ext cx="2605024" cy="864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914256" y="133349"/>
            <a:ext cx="75565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5" dirty="0">
                <a:solidFill>
                  <a:srgbClr val="0082C3"/>
                </a:solidFill>
                <a:latin typeface="Roboto Bk"/>
                <a:cs typeface="Roboto Bk"/>
              </a:rPr>
              <a:t>2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294813" y="4617743"/>
            <a:ext cx="2849245" cy="525780"/>
          </a:xfrm>
          <a:custGeom>
            <a:avLst/>
            <a:gdLst/>
            <a:ahLst/>
            <a:cxnLst/>
            <a:rect l="l" t="t" r="r" b="b"/>
            <a:pathLst>
              <a:path w="2849245" h="525779">
                <a:moveTo>
                  <a:pt x="2849186" y="0"/>
                </a:moveTo>
                <a:lnTo>
                  <a:pt x="0" y="525755"/>
                </a:lnTo>
                <a:lnTo>
                  <a:pt x="2849186" y="525755"/>
                </a:lnTo>
                <a:lnTo>
                  <a:pt x="2849186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914400" y="786133"/>
            <a:ext cx="7315200" cy="381001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Introduction</a:t>
            </a:r>
            <a:endParaRPr sz="1600" b="1" dirty="0">
              <a:latin typeface="Roboto"/>
              <a:cs typeface="Roboto"/>
            </a:endParaRPr>
          </a:p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Workplace flexibility</a:t>
            </a:r>
          </a:p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Flexible working at Decathlon</a:t>
            </a:r>
          </a:p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Benefits &amp; Barriers of flexible working</a:t>
            </a:r>
          </a:p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HR role</a:t>
            </a:r>
          </a:p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Conclusion</a:t>
            </a:r>
          </a:p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References</a:t>
            </a:r>
          </a:p>
        </p:txBody>
      </p:sp>
      <p:sp>
        <p:nvSpPr>
          <p:cNvPr id="12" name="object 12"/>
          <p:cNvSpPr txBox="1"/>
          <p:nvPr/>
        </p:nvSpPr>
        <p:spPr>
          <a:xfrm rot="20943612">
            <a:off x="50760" y="321794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PRESENTATION CONTENTS</a:t>
            </a:r>
            <a:endParaRPr lang="en-GB" sz="1400" dirty="0">
              <a:latin typeface="Roboto Cn"/>
              <a:cs typeface="Roboto C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1C5E465-9756-BBBA-99B0-335E1D3C39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9570" y="133349"/>
            <a:ext cx="530743" cy="154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E9411D4-7778-0107-968E-C2EC46A3E2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>
            <a:extLst>
              <a:ext uri="{FF2B5EF4-FFF2-40B4-BE49-F238E27FC236}">
                <a16:creationId xmlns:a16="http://schemas.microsoft.com/office/drawing/2014/main" id="{767AF28B-1341-B852-367B-F51AAB0E3645}"/>
              </a:ext>
            </a:extLst>
          </p:cNvPr>
          <p:cNvSpPr/>
          <p:nvPr/>
        </p:nvSpPr>
        <p:spPr>
          <a:xfrm>
            <a:off x="2495550" y="1783715"/>
            <a:ext cx="4152900" cy="1576070"/>
          </a:xfrm>
          <a:custGeom>
            <a:avLst/>
            <a:gdLst/>
            <a:ahLst/>
            <a:cxnLst/>
            <a:rect l="l" t="t" r="r" b="b"/>
            <a:pathLst>
              <a:path w="4152900" h="1576070">
                <a:moveTo>
                  <a:pt x="4152900" y="0"/>
                </a:moveTo>
                <a:lnTo>
                  <a:pt x="0" y="740156"/>
                </a:lnTo>
                <a:lnTo>
                  <a:pt x="0" y="1575816"/>
                </a:lnTo>
                <a:lnTo>
                  <a:pt x="4145406" y="830453"/>
                </a:lnTo>
                <a:lnTo>
                  <a:pt x="41529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 anchor="ctr"/>
          <a:lstStyle/>
          <a:p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5251B8-9FF5-0F82-5CB4-B1C94B47D8A8}"/>
              </a:ext>
            </a:extLst>
          </p:cNvPr>
          <p:cNvSpPr txBox="1"/>
          <p:nvPr/>
        </p:nvSpPr>
        <p:spPr>
          <a:xfrm rot="21005754">
            <a:off x="2563247" y="2279364"/>
            <a:ext cx="40175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5080" algn="ctr">
              <a:lnSpc>
                <a:spcPct val="100000"/>
              </a:lnSpc>
              <a:spcBef>
                <a:spcPts val="355"/>
              </a:spcBef>
            </a:pPr>
            <a:r>
              <a:rPr lang="en-GB" sz="3200" b="1" i="1" spc="110" dirty="0">
                <a:solidFill>
                  <a:srgbClr val="0082C3"/>
                </a:solidFill>
                <a:latin typeface="Roboto Cn"/>
                <a:cs typeface="Roboto Cn"/>
              </a:rPr>
              <a:t>INTRODUCTION</a:t>
            </a:r>
            <a:endParaRPr lang="en-GB" sz="3200" dirty="0">
              <a:latin typeface="Roboto Cn"/>
              <a:cs typeface="Roboto C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object 47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 txBox="1"/>
          <p:nvPr/>
        </p:nvSpPr>
        <p:spPr>
          <a:xfrm>
            <a:off x="8936350" y="148712"/>
            <a:ext cx="75565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5" dirty="0">
                <a:solidFill>
                  <a:srgbClr val="0082C3"/>
                </a:solidFill>
                <a:latin typeface="Roboto Bk"/>
                <a:cs typeface="Roboto Bk"/>
              </a:rPr>
              <a:t>4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6294813" y="4617743"/>
            <a:ext cx="2849245" cy="525780"/>
          </a:xfrm>
          <a:custGeom>
            <a:avLst/>
            <a:gdLst/>
            <a:ahLst/>
            <a:cxnLst/>
            <a:rect l="l" t="t" r="r" b="b"/>
            <a:pathLst>
              <a:path w="2849245" h="525779">
                <a:moveTo>
                  <a:pt x="2849186" y="0"/>
                </a:moveTo>
                <a:lnTo>
                  <a:pt x="0" y="525755"/>
                </a:lnTo>
                <a:lnTo>
                  <a:pt x="2849186" y="525755"/>
                </a:lnTo>
                <a:lnTo>
                  <a:pt x="2849186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object 10">
            <a:extLst>
              <a:ext uri="{FF2B5EF4-FFF2-40B4-BE49-F238E27FC236}">
                <a16:creationId xmlns:a16="http://schemas.microsoft.com/office/drawing/2014/main" id="{3FD9D8E9-CDEE-C906-EC65-5AC519A0B101}"/>
              </a:ext>
            </a:extLst>
          </p:cNvPr>
          <p:cNvSpPr txBox="1"/>
          <p:nvPr/>
        </p:nvSpPr>
        <p:spPr>
          <a:xfrm>
            <a:off x="501521" y="943740"/>
            <a:ext cx="8040655" cy="3256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Decathlon has 2080 stores in 56 countries (Decathlon, 2022) and more than 100.000 teammates (Decathlon Corporate, 2022).</a:t>
            </a:r>
          </a:p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In UK they are 47 stores (Decathlon, 2022).</a:t>
            </a:r>
          </a:p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Today Decathlon has 80 Signed Sport that are making the sport more accessible (Decathlon United, 2022).</a:t>
            </a:r>
          </a:p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Workplace flexibility at Decathlon.</a:t>
            </a:r>
          </a:p>
        </p:txBody>
      </p:sp>
      <p:sp>
        <p:nvSpPr>
          <p:cNvPr id="3" name="object 12">
            <a:extLst>
              <a:ext uri="{FF2B5EF4-FFF2-40B4-BE49-F238E27FC236}">
                <a16:creationId xmlns:a16="http://schemas.microsoft.com/office/drawing/2014/main" id="{10E34DDC-9D73-4A01-739E-471A41BD1A18}"/>
              </a:ext>
            </a:extLst>
          </p:cNvPr>
          <p:cNvSpPr txBox="1"/>
          <p:nvPr/>
        </p:nvSpPr>
        <p:spPr>
          <a:xfrm rot="20943612">
            <a:off x="50760" y="321794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INTRODUCTION</a:t>
            </a:r>
            <a:endParaRPr lang="en-GB" sz="1400" dirty="0">
              <a:latin typeface="Roboto Cn"/>
              <a:cs typeface="Roboto C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637091-7AB0-A048-8841-A9C760DCAD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9570" y="133349"/>
            <a:ext cx="530743" cy="154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4E2F09-BAA8-CDB7-F03B-C1AA3DDEF1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13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B32CC3A-C4E8-2CC6-35C3-87D9A14784AC}"/>
              </a:ext>
            </a:extLst>
          </p:cNvPr>
          <p:cNvGrpSpPr/>
          <p:nvPr/>
        </p:nvGrpSpPr>
        <p:grpSpPr>
          <a:xfrm>
            <a:off x="2219325" y="1375410"/>
            <a:ext cx="4705350" cy="2392680"/>
            <a:chOff x="2495550" y="1783715"/>
            <a:chExt cx="4705350" cy="2392680"/>
          </a:xfrm>
        </p:grpSpPr>
        <p:sp>
          <p:nvSpPr>
            <p:cNvPr id="6" name="object 6">
              <a:extLst>
                <a:ext uri="{FF2B5EF4-FFF2-40B4-BE49-F238E27FC236}">
                  <a16:creationId xmlns:a16="http://schemas.microsoft.com/office/drawing/2014/main" id="{767AF28B-1341-B852-367B-F51AAB0E3645}"/>
                </a:ext>
              </a:extLst>
            </p:cNvPr>
            <p:cNvSpPr/>
            <p:nvPr/>
          </p:nvSpPr>
          <p:spPr>
            <a:xfrm>
              <a:off x="2495550" y="1783715"/>
              <a:ext cx="4152900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C5251B8-9FF5-0F82-5CB4-B1C94B47D8A8}"/>
                </a:ext>
              </a:extLst>
            </p:cNvPr>
            <p:cNvSpPr txBox="1"/>
            <p:nvPr/>
          </p:nvSpPr>
          <p:spPr>
            <a:xfrm rot="21005754">
              <a:off x="2563247" y="2279364"/>
              <a:ext cx="401750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WORKPLACE</a:t>
              </a:r>
              <a:endParaRPr lang="en-GB" sz="3200" dirty="0">
                <a:latin typeface="Roboto Cn"/>
                <a:cs typeface="Roboto Cn"/>
              </a:endParaRPr>
            </a:p>
          </p:txBody>
        </p:sp>
        <p:sp>
          <p:nvSpPr>
            <p:cNvPr id="3" name="object 6">
              <a:extLst>
                <a:ext uri="{FF2B5EF4-FFF2-40B4-BE49-F238E27FC236}">
                  <a16:creationId xmlns:a16="http://schemas.microsoft.com/office/drawing/2014/main" id="{B4BA5254-7780-96C8-6745-0C820A45BE6A}"/>
                </a:ext>
              </a:extLst>
            </p:cNvPr>
            <p:cNvSpPr/>
            <p:nvPr/>
          </p:nvSpPr>
          <p:spPr>
            <a:xfrm>
              <a:off x="3048000" y="2600325"/>
              <a:ext cx="4152900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76FD4D3-B79C-3177-64A7-A954ED203885}"/>
                </a:ext>
              </a:extLst>
            </p:cNvPr>
            <p:cNvSpPr txBox="1"/>
            <p:nvPr/>
          </p:nvSpPr>
          <p:spPr>
            <a:xfrm rot="21005754">
              <a:off x="3143990" y="3095973"/>
              <a:ext cx="401750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FLEXIBILITY</a:t>
              </a:r>
              <a:endParaRPr lang="en-GB" sz="3200" dirty="0">
                <a:latin typeface="Roboto Cn"/>
                <a:cs typeface="Roboto C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39959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ject 30"/>
          <p:cNvSpPr txBox="1"/>
          <p:nvPr/>
        </p:nvSpPr>
        <p:spPr>
          <a:xfrm>
            <a:off x="8861488" y="150796"/>
            <a:ext cx="12636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95"/>
              </a:spcBef>
            </a:pPr>
            <a:r>
              <a:rPr lang="en-GB" sz="700" b="1" spc="-10" dirty="0">
                <a:solidFill>
                  <a:srgbClr val="0082C3"/>
                </a:solidFill>
                <a:latin typeface="Roboto Bk"/>
                <a:cs typeface="Roboto Bk"/>
              </a:rPr>
              <a:t>6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292596" y="4617743"/>
            <a:ext cx="2851785" cy="525780"/>
          </a:xfrm>
          <a:custGeom>
            <a:avLst/>
            <a:gdLst/>
            <a:ahLst/>
            <a:cxnLst/>
            <a:rect l="l" t="t" r="r" b="b"/>
            <a:pathLst>
              <a:path w="2851784" h="525779">
                <a:moveTo>
                  <a:pt x="2851404" y="0"/>
                </a:moveTo>
                <a:lnTo>
                  <a:pt x="0" y="525113"/>
                </a:lnTo>
                <a:lnTo>
                  <a:pt x="47416" y="525755"/>
                </a:lnTo>
                <a:lnTo>
                  <a:pt x="2851404" y="525755"/>
                </a:lnTo>
                <a:lnTo>
                  <a:pt x="285140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object 12">
            <a:extLst>
              <a:ext uri="{FF2B5EF4-FFF2-40B4-BE49-F238E27FC236}">
                <a16:creationId xmlns:a16="http://schemas.microsoft.com/office/drawing/2014/main" id="{9B233AD4-6F7D-D655-AB43-1D9CBDDEE93F}"/>
              </a:ext>
            </a:extLst>
          </p:cNvPr>
          <p:cNvSpPr txBox="1"/>
          <p:nvPr/>
        </p:nvSpPr>
        <p:spPr>
          <a:xfrm rot="20952117">
            <a:off x="50761" y="285179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WORKPLACE FLEXIBILITY</a:t>
            </a:r>
            <a:endParaRPr lang="en-GB" sz="1400" dirty="0">
              <a:latin typeface="Roboto Cn"/>
              <a:cs typeface="Roboto Cn"/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20132E27-BA5D-4702-3B07-D730A935EB7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975926"/>
            <a:ext cx="4800600" cy="3191649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64F6DC-5BD4-82BF-8DF1-F37C9D346F4E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5630331" y="975896"/>
            <a:ext cx="3124595" cy="319170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Types of flexible working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(UK Government, 2012):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Job sharing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Working from home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Part time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Compressed hours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Flexitime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Annualised hours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Staggered hours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Phased retirement</a:t>
            </a:r>
            <a:endParaRPr lang="en-GB" sz="1700" dirty="0">
              <a:solidFill>
                <a:srgbClr val="0082C3"/>
              </a:solidFill>
              <a:latin typeface="Roboto Cn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A64A2DC-6E10-B42C-ECC8-31AA2963C863}"/>
              </a:ext>
            </a:extLst>
          </p:cNvPr>
          <p:cNvSpPr txBox="1"/>
          <p:nvPr/>
        </p:nvSpPr>
        <p:spPr>
          <a:xfrm>
            <a:off x="1295203" y="4182937"/>
            <a:ext cx="312459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Figure 1 </a:t>
            </a:r>
            <a:r>
              <a:rPr lang="en-GB" sz="900" i="1" dirty="0"/>
              <a:t>Flexitime </a:t>
            </a:r>
            <a:r>
              <a:rPr lang="en-GB" sz="900" dirty="0"/>
              <a:t>(Joyner, 2021)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9EFCC7-BFE3-8018-3956-ACF79922D2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9386" y="133349"/>
            <a:ext cx="530743" cy="15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03004E-AA71-0BDD-03D8-3177FBF781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B32CC3A-C4E8-2CC6-35C3-87D9A14784AC}"/>
              </a:ext>
            </a:extLst>
          </p:cNvPr>
          <p:cNvGrpSpPr/>
          <p:nvPr/>
        </p:nvGrpSpPr>
        <p:grpSpPr>
          <a:xfrm>
            <a:off x="2016578" y="1375410"/>
            <a:ext cx="4908097" cy="2392680"/>
            <a:chOff x="2292803" y="1783715"/>
            <a:chExt cx="4908097" cy="2392680"/>
          </a:xfrm>
        </p:grpSpPr>
        <p:sp>
          <p:nvSpPr>
            <p:cNvPr id="6" name="object 6">
              <a:extLst>
                <a:ext uri="{FF2B5EF4-FFF2-40B4-BE49-F238E27FC236}">
                  <a16:creationId xmlns:a16="http://schemas.microsoft.com/office/drawing/2014/main" id="{767AF28B-1341-B852-367B-F51AAB0E3645}"/>
                </a:ext>
              </a:extLst>
            </p:cNvPr>
            <p:cNvSpPr/>
            <p:nvPr/>
          </p:nvSpPr>
          <p:spPr>
            <a:xfrm>
              <a:off x="2495550" y="1783715"/>
              <a:ext cx="4152900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C5251B8-9FF5-0F82-5CB4-B1C94B47D8A8}"/>
                </a:ext>
              </a:extLst>
            </p:cNvPr>
            <p:cNvSpPr txBox="1"/>
            <p:nvPr/>
          </p:nvSpPr>
          <p:spPr>
            <a:xfrm rot="21005754">
              <a:off x="2292803" y="2279363"/>
              <a:ext cx="4558393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dirty="0">
                  <a:solidFill>
                    <a:srgbClr val="0082C3"/>
                  </a:solidFill>
                  <a:latin typeface="Roboto Cn"/>
                  <a:cs typeface="Roboto Cn"/>
                </a:rPr>
                <a:t>FLEXIBLE WORKING</a:t>
              </a:r>
              <a:endParaRPr lang="en-GB" sz="3200" dirty="0">
                <a:latin typeface="Roboto Cn"/>
                <a:cs typeface="Roboto Cn"/>
              </a:endParaRPr>
            </a:p>
          </p:txBody>
        </p:sp>
        <p:sp>
          <p:nvSpPr>
            <p:cNvPr id="3" name="object 6">
              <a:extLst>
                <a:ext uri="{FF2B5EF4-FFF2-40B4-BE49-F238E27FC236}">
                  <a16:creationId xmlns:a16="http://schemas.microsoft.com/office/drawing/2014/main" id="{B4BA5254-7780-96C8-6745-0C820A45BE6A}"/>
                </a:ext>
              </a:extLst>
            </p:cNvPr>
            <p:cNvSpPr/>
            <p:nvPr/>
          </p:nvSpPr>
          <p:spPr>
            <a:xfrm>
              <a:off x="3048000" y="2600325"/>
              <a:ext cx="4152900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76FD4D3-B79C-3177-64A7-A954ED203885}"/>
                </a:ext>
              </a:extLst>
            </p:cNvPr>
            <p:cNvSpPr txBox="1"/>
            <p:nvPr/>
          </p:nvSpPr>
          <p:spPr>
            <a:xfrm rot="21005754">
              <a:off x="3143990" y="3095973"/>
              <a:ext cx="401750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AT DECATHLON</a:t>
              </a:r>
              <a:endParaRPr lang="en-GB" sz="3200" dirty="0">
                <a:latin typeface="Roboto Cn"/>
                <a:cs typeface="Roboto C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239650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ject 30"/>
          <p:cNvSpPr txBox="1"/>
          <p:nvPr/>
        </p:nvSpPr>
        <p:spPr>
          <a:xfrm>
            <a:off x="8847769" y="159280"/>
            <a:ext cx="12636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95"/>
              </a:spcBef>
            </a:pPr>
            <a:r>
              <a:rPr lang="en-GB" sz="700" b="1" spc="-10" dirty="0">
                <a:solidFill>
                  <a:srgbClr val="0082C3"/>
                </a:solidFill>
                <a:latin typeface="Roboto Bk"/>
                <a:cs typeface="Roboto Bk"/>
              </a:rPr>
              <a:t>8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292596" y="4617743"/>
            <a:ext cx="2851785" cy="525780"/>
          </a:xfrm>
          <a:custGeom>
            <a:avLst/>
            <a:gdLst/>
            <a:ahLst/>
            <a:cxnLst/>
            <a:rect l="l" t="t" r="r" b="b"/>
            <a:pathLst>
              <a:path w="2851784" h="525779">
                <a:moveTo>
                  <a:pt x="2851404" y="0"/>
                </a:moveTo>
                <a:lnTo>
                  <a:pt x="0" y="525113"/>
                </a:lnTo>
                <a:lnTo>
                  <a:pt x="47416" y="525755"/>
                </a:lnTo>
                <a:lnTo>
                  <a:pt x="2851404" y="525755"/>
                </a:lnTo>
                <a:lnTo>
                  <a:pt x="285140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object 12">
            <a:extLst>
              <a:ext uri="{FF2B5EF4-FFF2-40B4-BE49-F238E27FC236}">
                <a16:creationId xmlns:a16="http://schemas.microsoft.com/office/drawing/2014/main" id="{9B233AD4-6F7D-D655-AB43-1D9CBDDEE93F}"/>
              </a:ext>
            </a:extLst>
          </p:cNvPr>
          <p:cNvSpPr txBox="1"/>
          <p:nvPr/>
        </p:nvSpPr>
        <p:spPr>
          <a:xfrm rot="20952117">
            <a:off x="53228" y="301384"/>
            <a:ext cx="273375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FLEXIBLE WORKING AT DECATHLON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EFDFE024-EE1A-DE28-2A98-9B858A76968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741099406"/>
              </p:ext>
            </p:extLst>
          </p:nvPr>
        </p:nvGraphicFramePr>
        <p:xfrm>
          <a:off x="457200" y="873919"/>
          <a:ext cx="3551433" cy="33956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3722F07-112C-9D69-C0BE-2F38B1FFB8D5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3995405" y="781358"/>
            <a:ext cx="4572000" cy="3836385"/>
          </a:xfrm>
        </p:spPr>
        <p:txBody>
          <a:bodyPr/>
          <a:lstStyle/>
          <a:p>
            <a:pPr algn="just">
              <a:spcAft>
                <a:spcPts val="600"/>
              </a:spcAft>
            </a:pPr>
            <a:r>
              <a:rPr lang="en-GB" b="1" dirty="0">
                <a:solidFill>
                  <a:srgbClr val="0082C3"/>
                </a:solidFill>
              </a:rPr>
              <a:t>Flexible working </a:t>
            </a:r>
            <a:r>
              <a:rPr lang="en-GB" dirty="0">
                <a:solidFill>
                  <a:srgbClr val="0082C3"/>
                </a:solidFill>
              </a:rPr>
              <a:t>is a way of making arrangements for teammates by giving them </a:t>
            </a:r>
            <a:r>
              <a:rPr lang="en-GB" i="1" dirty="0">
                <a:solidFill>
                  <a:srgbClr val="0082C3"/>
                </a:solidFill>
              </a:rPr>
              <a:t>flexibility on the time, place and numbers of working hours </a:t>
            </a:r>
            <a:r>
              <a:rPr lang="en-GB" dirty="0">
                <a:solidFill>
                  <a:srgbClr val="0082C3"/>
                </a:solidFill>
              </a:rPr>
              <a:t>(CIPD, 2022).</a:t>
            </a:r>
          </a:p>
          <a:p>
            <a:pPr algn="just"/>
            <a:r>
              <a:rPr lang="en-GB" dirty="0">
                <a:solidFill>
                  <a:srgbClr val="0082C3"/>
                </a:solidFill>
              </a:rPr>
              <a:t>Flexible working at Decathlon: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82C3"/>
                </a:solidFill>
              </a:rPr>
              <a:t>Retail and services</a:t>
            </a:r>
            <a:r>
              <a:rPr lang="en-GB" dirty="0">
                <a:solidFill>
                  <a:srgbClr val="0082C3"/>
                </a:solidFill>
              </a:rPr>
              <a:t>: hybrid working, working from home, part time, flexitime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82C3"/>
                </a:solidFill>
              </a:rPr>
              <a:t>Logistics</a:t>
            </a:r>
            <a:r>
              <a:rPr lang="en-GB" dirty="0">
                <a:solidFill>
                  <a:srgbClr val="0082C3"/>
                </a:solidFill>
              </a:rPr>
              <a:t>: hybrid working, part time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82C3"/>
                </a:solidFill>
              </a:rPr>
              <a:t>Design and production</a:t>
            </a:r>
            <a:r>
              <a:rPr lang="en-GB" dirty="0">
                <a:solidFill>
                  <a:srgbClr val="0082C3"/>
                </a:solidFill>
              </a:rPr>
              <a:t>: hybrid working, working from home, flexitime, part time, compressed hours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82C3"/>
                </a:solidFill>
              </a:rPr>
              <a:t>Support services</a:t>
            </a:r>
            <a:r>
              <a:rPr lang="en-GB" dirty="0">
                <a:solidFill>
                  <a:srgbClr val="0082C3"/>
                </a:solidFill>
              </a:rPr>
              <a:t>: hybrid working, working from home, part time</a:t>
            </a:r>
          </a:p>
          <a:p>
            <a:pPr algn="just"/>
            <a:endParaRPr lang="en-GB" dirty="0">
              <a:solidFill>
                <a:srgbClr val="0082C3"/>
              </a:solidFill>
            </a:endParaRPr>
          </a:p>
          <a:p>
            <a:pPr algn="just"/>
            <a:endParaRPr lang="en-GB" dirty="0">
              <a:solidFill>
                <a:srgbClr val="0082C3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484178-B486-2A0E-4A28-630C522F77B8}"/>
              </a:ext>
            </a:extLst>
          </p:cNvPr>
          <p:cNvSpPr txBox="1"/>
          <p:nvPr/>
        </p:nvSpPr>
        <p:spPr>
          <a:xfrm>
            <a:off x="712580" y="4386911"/>
            <a:ext cx="312459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Figure 2 </a:t>
            </a:r>
            <a:r>
              <a:rPr lang="en-GB" sz="900" i="1" dirty="0"/>
              <a:t>Teammates by activity </a:t>
            </a:r>
            <a:r>
              <a:rPr lang="en-GB" sz="900" dirty="0"/>
              <a:t>(Decathlon Corporate, 2022)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6B7075-D717-ACB7-9A46-8A94F7E4B2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2034" y="141833"/>
            <a:ext cx="530743" cy="15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34637B5-3A8B-98DA-471B-2A0116862E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989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5D5A37B-82F2-74C4-2772-A758B2DC6743}"/>
              </a:ext>
            </a:extLst>
          </p:cNvPr>
          <p:cNvGrpSpPr/>
          <p:nvPr/>
        </p:nvGrpSpPr>
        <p:grpSpPr>
          <a:xfrm>
            <a:off x="2065254" y="1375410"/>
            <a:ext cx="4859421" cy="2392680"/>
            <a:chOff x="2341479" y="1783715"/>
            <a:chExt cx="4859421" cy="2392680"/>
          </a:xfrm>
        </p:grpSpPr>
        <p:sp>
          <p:nvSpPr>
            <p:cNvPr id="4" name="object 6">
              <a:extLst>
                <a:ext uri="{FF2B5EF4-FFF2-40B4-BE49-F238E27FC236}">
                  <a16:creationId xmlns:a16="http://schemas.microsoft.com/office/drawing/2014/main" id="{A36FC478-07E9-F9BC-2D8E-FFEB76D50D3C}"/>
                </a:ext>
              </a:extLst>
            </p:cNvPr>
            <p:cNvSpPr/>
            <p:nvPr/>
          </p:nvSpPr>
          <p:spPr>
            <a:xfrm>
              <a:off x="2495549" y="1783715"/>
              <a:ext cx="4257675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F292B017-E901-989D-CB86-9E4491AD3436}"/>
                </a:ext>
              </a:extLst>
            </p:cNvPr>
            <p:cNvSpPr txBox="1"/>
            <p:nvPr/>
          </p:nvSpPr>
          <p:spPr>
            <a:xfrm rot="21005754">
              <a:off x="2341479" y="2279362"/>
              <a:ext cx="4565814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BENEFITS</a:t>
              </a:r>
              <a:endParaRPr lang="en-GB" sz="3200" dirty="0">
                <a:latin typeface="Roboto Cn"/>
                <a:cs typeface="Roboto Cn"/>
              </a:endParaRPr>
            </a:p>
          </p:txBody>
        </p:sp>
        <p:sp>
          <p:nvSpPr>
            <p:cNvPr id="6" name="object 6">
              <a:extLst>
                <a:ext uri="{FF2B5EF4-FFF2-40B4-BE49-F238E27FC236}">
                  <a16:creationId xmlns:a16="http://schemas.microsoft.com/office/drawing/2014/main" id="{D0AA87FC-A220-9A5D-C1C8-0C6831B8CB66}"/>
                </a:ext>
              </a:extLst>
            </p:cNvPr>
            <p:cNvSpPr/>
            <p:nvPr/>
          </p:nvSpPr>
          <p:spPr>
            <a:xfrm>
              <a:off x="3048000" y="2600325"/>
              <a:ext cx="4152900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12B43B5-A18B-E0CA-8FB4-53A156D238AA}"/>
                </a:ext>
              </a:extLst>
            </p:cNvPr>
            <p:cNvSpPr txBox="1"/>
            <p:nvPr/>
          </p:nvSpPr>
          <p:spPr>
            <a:xfrm rot="21005754">
              <a:off x="3143990" y="3095973"/>
              <a:ext cx="401750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BARRIERS</a:t>
              </a:r>
              <a:endParaRPr lang="en-GB" sz="3200" dirty="0">
                <a:latin typeface="Roboto Cn"/>
                <a:cs typeface="Roboto C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059586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ject 30"/>
          <p:cNvSpPr txBox="1"/>
          <p:nvPr/>
        </p:nvSpPr>
        <p:spPr>
          <a:xfrm>
            <a:off x="8862518" y="149704"/>
            <a:ext cx="12636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0" dirty="0">
                <a:solidFill>
                  <a:srgbClr val="0082C3"/>
                </a:solidFill>
                <a:latin typeface="Roboto Bk"/>
                <a:cs typeface="Roboto Bk"/>
              </a:rPr>
              <a:t>10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292596" y="4617743"/>
            <a:ext cx="2851785" cy="525780"/>
          </a:xfrm>
          <a:custGeom>
            <a:avLst/>
            <a:gdLst/>
            <a:ahLst/>
            <a:cxnLst/>
            <a:rect l="l" t="t" r="r" b="b"/>
            <a:pathLst>
              <a:path w="2851784" h="525779">
                <a:moveTo>
                  <a:pt x="2851404" y="0"/>
                </a:moveTo>
                <a:lnTo>
                  <a:pt x="0" y="525113"/>
                </a:lnTo>
                <a:lnTo>
                  <a:pt x="47416" y="525755"/>
                </a:lnTo>
                <a:lnTo>
                  <a:pt x="2851404" y="525755"/>
                </a:lnTo>
                <a:lnTo>
                  <a:pt x="285140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D34A38-0BD4-D1E8-70F3-C93BA00E22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5800" y="133349"/>
            <a:ext cx="530743" cy="154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63E33E-2498-5A6B-7C83-8B0FB556DD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  <p:sp>
        <p:nvSpPr>
          <p:cNvPr id="4" name="object 12">
            <a:extLst>
              <a:ext uri="{FF2B5EF4-FFF2-40B4-BE49-F238E27FC236}">
                <a16:creationId xmlns:a16="http://schemas.microsoft.com/office/drawing/2014/main" id="{09BFDD42-E880-92D4-CE4A-9EA5ED3E4DD3}"/>
              </a:ext>
            </a:extLst>
          </p:cNvPr>
          <p:cNvSpPr txBox="1"/>
          <p:nvPr/>
        </p:nvSpPr>
        <p:spPr>
          <a:xfrm rot="20952117">
            <a:off x="53228" y="301384"/>
            <a:ext cx="273375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BENEFITS AND BARRIERS OF FLEXIBLE WORKING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7B054E87-6D80-A215-9C98-240A6CAC4CD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47235735"/>
              </p:ext>
            </p:extLst>
          </p:nvPr>
        </p:nvGraphicFramePr>
        <p:xfrm>
          <a:off x="457200" y="873919"/>
          <a:ext cx="3978275" cy="3395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Content Placeholder 4">
            <a:extLst>
              <a:ext uri="{FF2B5EF4-FFF2-40B4-BE49-F238E27FC236}">
                <a16:creationId xmlns:a16="http://schemas.microsoft.com/office/drawing/2014/main" id="{4A783C73-59A3-0F00-25F3-F6D5A448B7B2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4572000" y="705230"/>
            <a:ext cx="4114800" cy="401648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b="1" dirty="0">
                <a:solidFill>
                  <a:srgbClr val="0082C3"/>
                </a:solidFill>
              </a:rPr>
              <a:t>Benefits for Decathlon </a:t>
            </a:r>
            <a:r>
              <a:rPr lang="en-GB" dirty="0">
                <a:solidFill>
                  <a:srgbClr val="0082C3"/>
                </a:solidFill>
              </a:rPr>
              <a:t>(</a:t>
            </a:r>
            <a:r>
              <a:rPr lang="en-GB" dirty="0" err="1">
                <a:solidFill>
                  <a:srgbClr val="0082C3"/>
                </a:solidFill>
              </a:rPr>
              <a:t>Howington</a:t>
            </a:r>
            <a:r>
              <a:rPr lang="en-GB" dirty="0">
                <a:solidFill>
                  <a:srgbClr val="0082C3"/>
                </a:solidFill>
              </a:rPr>
              <a:t>, 2019):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Reduce staff rotation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Attracts teammates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Improve diversity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Higher productivity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Increase employees engagement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Reduce sickness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Cost-efficient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Lower the carbon footprint</a:t>
            </a:r>
          </a:p>
          <a:p>
            <a:pPr algn="just"/>
            <a:endParaRPr lang="en-GB" dirty="0">
              <a:solidFill>
                <a:srgbClr val="0082C3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FD40918-F306-C5A7-FE77-D7937B8409C5}"/>
              </a:ext>
            </a:extLst>
          </p:cNvPr>
          <p:cNvSpPr txBox="1"/>
          <p:nvPr/>
        </p:nvSpPr>
        <p:spPr>
          <a:xfrm>
            <a:off x="388937" y="4245615"/>
            <a:ext cx="4114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Figure 3 </a:t>
            </a:r>
            <a:r>
              <a:rPr lang="en-GB" sz="900" i="1" dirty="0"/>
              <a:t>Benefits of flexible working for employees </a:t>
            </a:r>
            <a:r>
              <a:rPr lang="en-GB" sz="900" dirty="0"/>
              <a:t>(Chapman, 2021)</a:t>
            </a:r>
          </a:p>
        </p:txBody>
      </p:sp>
    </p:spTree>
    <p:extLst>
      <p:ext uri="{BB962C8B-B14F-4D97-AF65-F5344CB8AC3E}">
        <p14:creationId xmlns:p14="http://schemas.microsoft.com/office/powerpoint/2010/main" val="4544952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ject 30"/>
          <p:cNvSpPr txBox="1"/>
          <p:nvPr/>
        </p:nvSpPr>
        <p:spPr>
          <a:xfrm>
            <a:off x="8879610" y="150796"/>
            <a:ext cx="12636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0" dirty="0">
                <a:solidFill>
                  <a:srgbClr val="0082C3"/>
                </a:solidFill>
                <a:latin typeface="Roboto Bk"/>
                <a:cs typeface="Roboto Bk"/>
              </a:rPr>
              <a:t>11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292596" y="4617743"/>
            <a:ext cx="2851785" cy="525780"/>
          </a:xfrm>
          <a:custGeom>
            <a:avLst/>
            <a:gdLst/>
            <a:ahLst/>
            <a:cxnLst/>
            <a:rect l="l" t="t" r="r" b="b"/>
            <a:pathLst>
              <a:path w="2851784" h="525779">
                <a:moveTo>
                  <a:pt x="2851404" y="0"/>
                </a:moveTo>
                <a:lnTo>
                  <a:pt x="0" y="525113"/>
                </a:lnTo>
                <a:lnTo>
                  <a:pt x="47416" y="525755"/>
                </a:lnTo>
                <a:lnTo>
                  <a:pt x="2851404" y="525755"/>
                </a:lnTo>
                <a:lnTo>
                  <a:pt x="285140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D34A38-0BD4-D1E8-70F3-C93BA00E22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5800" y="133349"/>
            <a:ext cx="530743" cy="154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63E33E-2498-5A6B-7C83-8B0FB556DD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  <p:sp>
        <p:nvSpPr>
          <p:cNvPr id="4" name="object 12">
            <a:extLst>
              <a:ext uri="{FF2B5EF4-FFF2-40B4-BE49-F238E27FC236}">
                <a16:creationId xmlns:a16="http://schemas.microsoft.com/office/drawing/2014/main" id="{09BFDD42-E880-92D4-CE4A-9EA5ED3E4DD3}"/>
              </a:ext>
            </a:extLst>
          </p:cNvPr>
          <p:cNvSpPr txBox="1"/>
          <p:nvPr/>
        </p:nvSpPr>
        <p:spPr>
          <a:xfrm rot="20952117">
            <a:off x="53228" y="301384"/>
            <a:ext cx="273375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BENEFITS AND BARRIERS OF FLEXIBLE WORKING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7B054E87-6D80-A215-9C98-240A6CAC4CD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550362551"/>
              </p:ext>
            </p:extLst>
          </p:nvPr>
        </p:nvGraphicFramePr>
        <p:xfrm>
          <a:off x="457200" y="873919"/>
          <a:ext cx="3978275" cy="3395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Content Placeholder 4">
            <a:extLst>
              <a:ext uri="{FF2B5EF4-FFF2-40B4-BE49-F238E27FC236}">
                <a16:creationId xmlns:a16="http://schemas.microsoft.com/office/drawing/2014/main" id="{4A783C73-59A3-0F00-25F3-F6D5A448B7B2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4435475" y="948549"/>
            <a:ext cx="4239035" cy="3246402"/>
          </a:xfrm>
        </p:spPr>
        <p:txBody>
          <a:bodyPr/>
          <a:lstStyle/>
          <a:p>
            <a:pPr algn="just">
              <a:lnSpc>
                <a:spcPct val="200000"/>
              </a:lnSpc>
            </a:pPr>
            <a:r>
              <a:rPr lang="en-GB" b="1" dirty="0">
                <a:solidFill>
                  <a:srgbClr val="0082C3"/>
                </a:solidFill>
              </a:rPr>
              <a:t>Barriers for Decathlon </a:t>
            </a:r>
            <a:r>
              <a:rPr lang="en-GB" dirty="0">
                <a:solidFill>
                  <a:srgbClr val="0082C3"/>
                </a:solidFill>
              </a:rPr>
              <a:t>(London Love Business, 2016):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82C3"/>
                </a:solidFill>
              </a:rPr>
              <a:t>Technological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82C3"/>
                </a:solidFill>
              </a:rPr>
              <a:t>Trust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82C3"/>
                </a:solidFill>
              </a:rPr>
              <a:t>Teammates attitude for flexible working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82C3"/>
                </a:solidFill>
              </a:rPr>
              <a:t>Data security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AE8963-8DFD-242D-0BCE-7AA0D4196170}"/>
              </a:ext>
            </a:extLst>
          </p:cNvPr>
          <p:cNvSpPr txBox="1"/>
          <p:nvPr/>
        </p:nvSpPr>
        <p:spPr>
          <a:xfrm>
            <a:off x="388937" y="4210660"/>
            <a:ext cx="411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Figure 4 </a:t>
            </a:r>
            <a:r>
              <a:rPr lang="en-GB" sz="900" i="1" dirty="0"/>
              <a:t>Advantages and disadvantages of flexible working </a:t>
            </a:r>
          </a:p>
          <a:p>
            <a:pPr algn="ctr"/>
            <a:r>
              <a:rPr lang="en-GB" sz="900" dirty="0"/>
              <a:t>(Springhouse Solicitors, no date)</a:t>
            </a:r>
          </a:p>
        </p:txBody>
      </p:sp>
    </p:spTree>
    <p:extLst>
      <p:ext uri="{BB962C8B-B14F-4D97-AF65-F5344CB8AC3E}">
        <p14:creationId xmlns:p14="http://schemas.microsoft.com/office/powerpoint/2010/main" val="296430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55CE3A4-B009-B691-6412-507F4896FB01}"/>
              </a:ext>
            </a:extLst>
          </p:cNvPr>
          <p:cNvGrpSpPr/>
          <p:nvPr/>
        </p:nvGrpSpPr>
        <p:grpSpPr>
          <a:xfrm>
            <a:off x="2289093" y="1783715"/>
            <a:ext cx="4565814" cy="1576070"/>
            <a:chOff x="2341344" y="1783715"/>
            <a:chExt cx="4565814" cy="1576070"/>
          </a:xfrm>
        </p:grpSpPr>
        <p:sp>
          <p:nvSpPr>
            <p:cNvPr id="8" name="object 6">
              <a:extLst>
                <a:ext uri="{FF2B5EF4-FFF2-40B4-BE49-F238E27FC236}">
                  <a16:creationId xmlns:a16="http://schemas.microsoft.com/office/drawing/2014/main" id="{402FF685-70C8-05D3-D386-15A091E80343}"/>
                </a:ext>
              </a:extLst>
            </p:cNvPr>
            <p:cNvSpPr/>
            <p:nvPr/>
          </p:nvSpPr>
          <p:spPr>
            <a:xfrm>
              <a:off x="2495549" y="1783715"/>
              <a:ext cx="4257675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lang="en-GB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8D852D63-360F-221B-7206-B28629C492CE}"/>
                </a:ext>
              </a:extLst>
            </p:cNvPr>
            <p:cNvSpPr txBox="1"/>
            <p:nvPr/>
          </p:nvSpPr>
          <p:spPr>
            <a:xfrm rot="21005754">
              <a:off x="2341344" y="2279374"/>
              <a:ext cx="4565814" cy="5832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HR ROLE</a:t>
              </a:r>
              <a:endParaRPr lang="en-GB" sz="3200" dirty="0">
                <a:latin typeface="Roboto Cn"/>
                <a:cs typeface="Roboto C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11387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object 47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 txBox="1"/>
          <p:nvPr/>
        </p:nvSpPr>
        <p:spPr>
          <a:xfrm>
            <a:off x="8914256" y="150796"/>
            <a:ext cx="17580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5" dirty="0">
                <a:solidFill>
                  <a:srgbClr val="0082C3"/>
                </a:solidFill>
                <a:latin typeface="Roboto Bk"/>
                <a:cs typeface="Roboto Bk"/>
              </a:rPr>
              <a:t>13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6294813" y="4617743"/>
            <a:ext cx="2849245" cy="525780"/>
          </a:xfrm>
          <a:custGeom>
            <a:avLst/>
            <a:gdLst/>
            <a:ahLst/>
            <a:cxnLst/>
            <a:rect l="l" t="t" r="r" b="b"/>
            <a:pathLst>
              <a:path w="2849245" h="525779">
                <a:moveTo>
                  <a:pt x="2849186" y="0"/>
                </a:moveTo>
                <a:lnTo>
                  <a:pt x="0" y="525755"/>
                </a:lnTo>
                <a:lnTo>
                  <a:pt x="2849186" y="525755"/>
                </a:lnTo>
                <a:lnTo>
                  <a:pt x="2849186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12">
            <a:extLst>
              <a:ext uri="{FF2B5EF4-FFF2-40B4-BE49-F238E27FC236}">
                <a16:creationId xmlns:a16="http://schemas.microsoft.com/office/drawing/2014/main" id="{49C370A7-9247-9297-99D4-20AFD5D319C4}"/>
              </a:ext>
            </a:extLst>
          </p:cNvPr>
          <p:cNvSpPr txBox="1"/>
          <p:nvPr/>
        </p:nvSpPr>
        <p:spPr>
          <a:xfrm rot="20943612">
            <a:off x="50760" y="321794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HR ROLE</a:t>
            </a:r>
            <a:endParaRPr lang="en-GB" sz="1400" dirty="0">
              <a:latin typeface="Roboto Cn"/>
              <a:cs typeface="Roboto C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EB99D79-AE72-B482-3841-6BF746BED6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9570" y="133349"/>
            <a:ext cx="530743" cy="154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4012EF2-8936-D322-AB62-512BC6F44B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0992A82-21DF-71E1-CCE2-F9C5B502B2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889" b="11482"/>
          <a:stretch/>
        </p:blipFill>
        <p:spPr>
          <a:xfrm>
            <a:off x="455606" y="784681"/>
            <a:ext cx="8232788" cy="38067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BA30DA-A2E7-50B9-E4EE-BFC3C6F21F59}"/>
              </a:ext>
            </a:extLst>
          </p:cNvPr>
          <p:cNvSpPr txBox="1"/>
          <p:nvPr/>
        </p:nvSpPr>
        <p:spPr>
          <a:xfrm>
            <a:off x="2514600" y="4548786"/>
            <a:ext cx="4114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Figure 5 </a:t>
            </a:r>
            <a:r>
              <a:rPr lang="en-GB" sz="900" i="1" dirty="0"/>
              <a:t>HR Operations </a:t>
            </a:r>
            <a:r>
              <a:rPr lang="en-GB" sz="900" dirty="0"/>
              <a:t>(</a:t>
            </a:r>
            <a:r>
              <a:rPr lang="en-GB" sz="900" dirty="0" err="1"/>
              <a:t>Cosentino</a:t>
            </a:r>
            <a:r>
              <a:rPr lang="en-GB" sz="900" dirty="0"/>
              <a:t>, 2021)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object 47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 txBox="1"/>
          <p:nvPr/>
        </p:nvSpPr>
        <p:spPr>
          <a:xfrm>
            <a:off x="8914256" y="150796"/>
            <a:ext cx="17616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5" dirty="0">
                <a:solidFill>
                  <a:srgbClr val="0082C3"/>
                </a:solidFill>
                <a:latin typeface="Roboto Bk"/>
                <a:cs typeface="Roboto Bk"/>
              </a:rPr>
              <a:t>14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6294813" y="4617743"/>
            <a:ext cx="2849245" cy="525780"/>
          </a:xfrm>
          <a:custGeom>
            <a:avLst/>
            <a:gdLst/>
            <a:ahLst/>
            <a:cxnLst/>
            <a:rect l="l" t="t" r="r" b="b"/>
            <a:pathLst>
              <a:path w="2849245" h="525779">
                <a:moveTo>
                  <a:pt x="2849186" y="0"/>
                </a:moveTo>
                <a:lnTo>
                  <a:pt x="0" y="525755"/>
                </a:lnTo>
                <a:lnTo>
                  <a:pt x="2849186" y="525755"/>
                </a:lnTo>
                <a:lnTo>
                  <a:pt x="2849186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12">
            <a:extLst>
              <a:ext uri="{FF2B5EF4-FFF2-40B4-BE49-F238E27FC236}">
                <a16:creationId xmlns:a16="http://schemas.microsoft.com/office/drawing/2014/main" id="{10E34DDC-9D73-4A01-739E-471A41BD1A18}"/>
              </a:ext>
            </a:extLst>
          </p:cNvPr>
          <p:cNvSpPr txBox="1"/>
          <p:nvPr/>
        </p:nvSpPr>
        <p:spPr>
          <a:xfrm rot="20952117">
            <a:off x="50761" y="285179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HR ROLE</a:t>
            </a:r>
            <a:endParaRPr lang="en-GB" sz="1400" dirty="0">
              <a:latin typeface="Roboto Cn"/>
              <a:cs typeface="Roboto Cn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F39ECF-ED42-4275-F951-CD3B1FEDF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8328660" cy="830997"/>
          </a:xfrm>
        </p:spPr>
        <p:txBody>
          <a:bodyPr/>
          <a:lstStyle/>
          <a:p>
            <a:pPr algn="l"/>
            <a:r>
              <a:rPr lang="en-GB" dirty="0">
                <a:solidFill>
                  <a:srgbClr val="0082C3"/>
                </a:solidFill>
              </a:rPr>
              <a:t>Decathlon is a inclusive business that is bosting diversity and preserve what make the teammates unique.</a:t>
            </a:r>
          </a:p>
          <a:p>
            <a:endParaRPr lang="en-GB" dirty="0">
              <a:solidFill>
                <a:srgbClr val="0082C3"/>
              </a:solidFill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385BA5C-678E-7124-C4AF-542578648F92}"/>
              </a:ext>
            </a:extLst>
          </p:cNvPr>
          <p:cNvGrpSpPr/>
          <p:nvPr/>
        </p:nvGrpSpPr>
        <p:grpSpPr>
          <a:xfrm>
            <a:off x="410040" y="1783507"/>
            <a:ext cx="8323919" cy="2622966"/>
            <a:chOff x="457200" y="1962786"/>
            <a:chExt cx="8323919" cy="262296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A8B8B2B9-659A-DA7A-4754-A63EAE94685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7200" y="2014002"/>
              <a:ext cx="3920007" cy="2571750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FB609DD9-4550-3B12-3ABE-84853A0B243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66795" y="1962786"/>
              <a:ext cx="4014324" cy="2622966"/>
            </a:xfrm>
            <a:prstGeom prst="rect">
              <a:avLst/>
            </a:prstGeom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243FA7A4-5FE3-9A69-4EF7-A721AAF78814}"/>
              </a:ext>
            </a:extLst>
          </p:cNvPr>
          <p:cNvSpPr txBox="1"/>
          <p:nvPr/>
        </p:nvSpPr>
        <p:spPr>
          <a:xfrm>
            <a:off x="2400300" y="4585752"/>
            <a:ext cx="43434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Figure 6  </a:t>
            </a:r>
            <a:r>
              <a:rPr lang="en-GB" sz="900" i="1" dirty="0"/>
              <a:t>Decathlon teammates </a:t>
            </a:r>
            <a:r>
              <a:rPr lang="en-GB" sz="900" dirty="0"/>
              <a:t>(Decathlon Corporate, 2022)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416C50F-D831-CA7E-27E2-2B9DDB72C6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9570" y="133349"/>
            <a:ext cx="530743" cy="15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FD9F29-1D9F-D462-13EA-C6A92EDBCD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4546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55CE3A4-B009-B691-6412-507F4896FB01}"/>
              </a:ext>
            </a:extLst>
          </p:cNvPr>
          <p:cNvGrpSpPr/>
          <p:nvPr/>
        </p:nvGrpSpPr>
        <p:grpSpPr>
          <a:xfrm>
            <a:off x="2289093" y="1783715"/>
            <a:ext cx="4565814" cy="1576070"/>
            <a:chOff x="2341344" y="1783715"/>
            <a:chExt cx="4565814" cy="1576070"/>
          </a:xfrm>
        </p:grpSpPr>
        <p:sp>
          <p:nvSpPr>
            <p:cNvPr id="8" name="object 6">
              <a:extLst>
                <a:ext uri="{FF2B5EF4-FFF2-40B4-BE49-F238E27FC236}">
                  <a16:creationId xmlns:a16="http://schemas.microsoft.com/office/drawing/2014/main" id="{402FF685-70C8-05D3-D386-15A091E80343}"/>
                </a:ext>
              </a:extLst>
            </p:cNvPr>
            <p:cNvSpPr/>
            <p:nvPr/>
          </p:nvSpPr>
          <p:spPr>
            <a:xfrm>
              <a:off x="2495549" y="1783715"/>
              <a:ext cx="4257675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lang="en-GB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8D852D63-360F-221B-7206-B28629C492CE}"/>
                </a:ext>
              </a:extLst>
            </p:cNvPr>
            <p:cNvSpPr txBox="1"/>
            <p:nvPr/>
          </p:nvSpPr>
          <p:spPr>
            <a:xfrm rot="21005754">
              <a:off x="2341344" y="2279374"/>
              <a:ext cx="4565814" cy="5832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CONCLUSION</a:t>
              </a:r>
              <a:endParaRPr lang="en-GB" sz="3200" dirty="0">
                <a:latin typeface="Roboto Cn"/>
                <a:cs typeface="Roboto Cn"/>
              </a:endParaRPr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ject 30"/>
          <p:cNvSpPr txBox="1"/>
          <p:nvPr/>
        </p:nvSpPr>
        <p:spPr>
          <a:xfrm>
            <a:off x="8847770" y="158640"/>
            <a:ext cx="12636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0" dirty="0">
                <a:solidFill>
                  <a:srgbClr val="0082C3"/>
                </a:solidFill>
                <a:latin typeface="Roboto Bk"/>
                <a:cs typeface="Roboto Bk"/>
              </a:rPr>
              <a:t>16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292596" y="4617743"/>
            <a:ext cx="2851785" cy="525780"/>
          </a:xfrm>
          <a:custGeom>
            <a:avLst/>
            <a:gdLst/>
            <a:ahLst/>
            <a:cxnLst/>
            <a:rect l="l" t="t" r="r" b="b"/>
            <a:pathLst>
              <a:path w="2851784" h="525779">
                <a:moveTo>
                  <a:pt x="2851404" y="0"/>
                </a:moveTo>
                <a:lnTo>
                  <a:pt x="0" y="525113"/>
                </a:lnTo>
                <a:lnTo>
                  <a:pt x="47416" y="525755"/>
                </a:lnTo>
                <a:lnTo>
                  <a:pt x="2851404" y="525755"/>
                </a:lnTo>
                <a:lnTo>
                  <a:pt x="285140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object 12">
            <a:extLst>
              <a:ext uri="{FF2B5EF4-FFF2-40B4-BE49-F238E27FC236}">
                <a16:creationId xmlns:a16="http://schemas.microsoft.com/office/drawing/2014/main" id="{9B233AD4-6F7D-D655-AB43-1D9CBDDEE93F}"/>
              </a:ext>
            </a:extLst>
          </p:cNvPr>
          <p:cNvSpPr txBox="1"/>
          <p:nvPr/>
        </p:nvSpPr>
        <p:spPr>
          <a:xfrm rot="20952117">
            <a:off x="50761" y="285179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CONCLUSION</a:t>
            </a:r>
            <a:endParaRPr lang="en-GB" sz="1400" dirty="0">
              <a:latin typeface="Roboto Cn"/>
              <a:cs typeface="Roboto Cn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E05F6F-C412-F769-3DE2-B57B126F71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9386" y="141193"/>
            <a:ext cx="530743" cy="15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B436188-F5A4-BD1C-137E-A8C6B46F8F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  <p:sp>
        <p:nvSpPr>
          <p:cNvPr id="5" name="object 10">
            <a:extLst>
              <a:ext uri="{FF2B5EF4-FFF2-40B4-BE49-F238E27FC236}">
                <a16:creationId xmlns:a16="http://schemas.microsoft.com/office/drawing/2014/main" id="{7AE7E594-E8CD-886A-D556-5987CDEA7DD7}"/>
              </a:ext>
            </a:extLst>
          </p:cNvPr>
          <p:cNvSpPr txBox="1"/>
          <p:nvPr/>
        </p:nvSpPr>
        <p:spPr>
          <a:xfrm>
            <a:off x="551673" y="1220739"/>
            <a:ext cx="8040655" cy="27020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Flexible working has numerous advantages which include reduced stress, higher productivity and better engagement and fulfilment from teammates.</a:t>
            </a:r>
          </a:p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Flexible will help improve the absence rate and will enable the teammates to control the stress levels or other mental issues.</a:t>
            </a:r>
          </a:p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Overall, flexible working, will provide a better retention and attract talents.</a:t>
            </a:r>
          </a:p>
        </p:txBody>
      </p:sp>
    </p:spTree>
    <p:extLst>
      <p:ext uri="{BB962C8B-B14F-4D97-AF65-F5344CB8AC3E}">
        <p14:creationId xmlns:p14="http://schemas.microsoft.com/office/powerpoint/2010/main" val="6411871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E2CA02A-2D04-AC2A-8073-96F8A4AAC0A6}"/>
              </a:ext>
            </a:extLst>
          </p:cNvPr>
          <p:cNvGrpSpPr/>
          <p:nvPr/>
        </p:nvGrpSpPr>
        <p:grpSpPr>
          <a:xfrm>
            <a:off x="2289093" y="1783715"/>
            <a:ext cx="4565814" cy="1576070"/>
            <a:chOff x="2341344" y="1783715"/>
            <a:chExt cx="4565814" cy="1576070"/>
          </a:xfrm>
        </p:grpSpPr>
        <p:sp>
          <p:nvSpPr>
            <p:cNvPr id="4" name="object 6">
              <a:extLst>
                <a:ext uri="{FF2B5EF4-FFF2-40B4-BE49-F238E27FC236}">
                  <a16:creationId xmlns:a16="http://schemas.microsoft.com/office/drawing/2014/main" id="{D0EFCF52-89DC-2A0D-D9EA-31525E030C9B}"/>
                </a:ext>
              </a:extLst>
            </p:cNvPr>
            <p:cNvSpPr/>
            <p:nvPr/>
          </p:nvSpPr>
          <p:spPr>
            <a:xfrm>
              <a:off x="2495549" y="1783715"/>
              <a:ext cx="4257675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F14BCA2-C762-5C1C-550E-960FC9CE5378}"/>
                </a:ext>
              </a:extLst>
            </p:cNvPr>
            <p:cNvSpPr txBox="1"/>
            <p:nvPr/>
          </p:nvSpPr>
          <p:spPr>
            <a:xfrm rot="21005754">
              <a:off x="2341344" y="2279374"/>
              <a:ext cx="4565814" cy="5832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REFERENCES</a:t>
              </a:r>
              <a:endParaRPr lang="en-GB" sz="3200" dirty="0">
                <a:latin typeface="Roboto Cn"/>
                <a:cs typeface="Roboto C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654998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ject 30"/>
          <p:cNvSpPr txBox="1"/>
          <p:nvPr/>
        </p:nvSpPr>
        <p:spPr>
          <a:xfrm>
            <a:off x="8855416" y="153602"/>
            <a:ext cx="12636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0" dirty="0">
                <a:solidFill>
                  <a:srgbClr val="0082C3"/>
                </a:solidFill>
                <a:latin typeface="Roboto Bk"/>
                <a:cs typeface="Roboto Bk"/>
              </a:rPr>
              <a:t>18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292596" y="4617743"/>
            <a:ext cx="2851785" cy="525780"/>
          </a:xfrm>
          <a:custGeom>
            <a:avLst/>
            <a:gdLst/>
            <a:ahLst/>
            <a:cxnLst/>
            <a:rect l="l" t="t" r="r" b="b"/>
            <a:pathLst>
              <a:path w="2851784" h="525779">
                <a:moveTo>
                  <a:pt x="2851404" y="0"/>
                </a:moveTo>
                <a:lnTo>
                  <a:pt x="0" y="525113"/>
                </a:lnTo>
                <a:lnTo>
                  <a:pt x="47416" y="525755"/>
                </a:lnTo>
                <a:lnTo>
                  <a:pt x="2851404" y="525755"/>
                </a:lnTo>
                <a:lnTo>
                  <a:pt x="285140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object 12">
            <a:extLst>
              <a:ext uri="{FF2B5EF4-FFF2-40B4-BE49-F238E27FC236}">
                <a16:creationId xmlns:a16="http://schemas.microsoft.com/office/drawing/2014/main" id="{9B233AD4-6F7D-D655-AB43-1D9CBDDEE93F}"/>
              </a:ext>
            </a:extLst>
          </p:cNvPr>
          <p:cNvSpPr txBox="1"/>
          <p:nvPr/>
        </p:nvSpPr>
        <p:spPr>
          <a:xfrm rot="20952117">
            <a:off x="50761" y="285179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85E640-EBAA-6DF0-0AB9-258A9566E7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9386" y="133349"/>
            <a:ext cx="530743" cy="15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2AA5E43-A3C4-DE0A-9F82-16E17EFF55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  <p:sp>
        <p:nvSpPr>
          <p:cNvPr id="7" name="object 10">
            <a:extLst>
              <a:ext uri="{FF2B5EF4-FFF2-40B4-BE49-F238E27FC236}">
                <a16:creationId xmlns:a16="http://schemas.microsoft.com/office/drawing/2014/main" id="{2874D18C-555A-FDB4-361A-BFCE5C1F8478}"/>
              </a:ext>
            </a:extLst>
          </p:cNvPr>
          <p:cNvSpPr txBox="1"/>
          <p:nvPr/>
        </p:nvSpPr>
        <p:spPr>
          <a:xfrm>
            <a:off x="495494" y="725657"/>
            <a:ext cx="8040655" cy="3938579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228600" indent="-228600" defTabSz="3600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900" dirty="0">
                <a:solidFill>
                  <a:srgbClr val="0082C3"/>
                </a:solidFill>
                <a:effectLst/>
              </a:rPr>
              <a:t>Chapman, T. (2021) </a:t>
            </a:r>
            <a:r>
              <a:rPr lang="en-GB" sz="900" i="1" dirty="0">
                <a:solidFill>
                  <a:srgbClr val="0082C3"/>
                </a:solidFill>
                <a:effectLst/>
              </a:rPr>
              <a:t>Benefits of flexible working for employees</a:t>
            </a:r>
            <a:r>
              <a:rPr lang="en-GB" sz="900" dirty="0">
                <a:solidFill>
                  <a:srgbClr val="0082C3"/>
                </a:solidFill>
                <a:effectLst/>
              </a:rPr>
              <a:t>. Available at: https://cipd.co.uk/Images/flex-from-first-benefits-to-employees_tcm18-90030.pdf (Accessed: 15 November 2022).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900" dirty="0">
                <a:solidFill>
                  <a:srgbClr val="0082C3"/>
                </a:solidFill>
                <a:effectLst/>
              </a:rPr>
              <a:t>CIPD (2022) </a:t>
            </a:r>
            <a:r>
              <a:rPr lang="en-GB" sz="900" i="1" dirty="0">
                <a:solidFill>
                  <a:srgbClr val="0082C3"/>
                </a:solidFill>
                <a:effectLst/>
              </a:rPr>
              <a:t>Flexible Working Practices | Factsheets</a:t>
            </a:r>
            <a:r>
              <a:rPr lang="en-GB" sz="900" dirty="0">
                <a:solidFill>
                  <a:srgbClr val="0082C3"/>
                </a:solidFill>
                <a:effectLst/>
              </a:rPr>
              <a:t>, </a:t>
            </a:r>
            <a:r>
              <a:rPr lang="en-GB" sz="900" i="1" dirty="0">
                <a:solidFill>
                  <a:srgbClr val="0082C3"/>
                </a:solidFill>
                <a:effectLst/>
              </a:rPr>
              <a:t>CIPD</a:t>
            </a:r>
            <a:r>
              <a:rPr lang="en-GB" sz="900" dirty="0">
                <a:solidFill>
                  <a:srgbClr val="0082C3"/>
                </a:solidFill>
                <a:effectLst/>
              </a:rPr>
              <a:t>. Available at: https://cipd.co.uk/knowledge/fundamentals/relations/flexible-working/factsheet#6655 (Accessed: 10 November 2022).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900" dirty="0" err="1">
                <a:solidFill>
                  <a:srgbClr val="0082C3"/>
                </a:solidFill>
                <a:effectLst/>
              </a:rPr>
              <a:t>Cosentino</a:t>
            </a:r>
            <a:r>
              <a:rPr lang="en-GB" sz="900" dirty="0">
                <a:solidFill>
                  <a:srgbClr val="0082C3"/>
                </a:solidFill>
                <a:effectLst/>
              </a:rPr>
              <a:t>, J. (2021) </a:t>
            </a:r>
            <a:r>
              <a:rPr lang="en-GB" sz="900" i="1" dirty="0">
                <a:solidFill>
                  <a:srgbClr val="0082C3"/>
                </a:solidFill>
                <a:effectLst/>
              </a:rPr>
              <a:t>HR Operations: The Essential Guide</a:t>
            </a:r>
            <a:r>
              <a:rPr lang="en-GB" sz="900" dirty="0">
                <a:solidFill>
                  <a:srgbClr val="0082C3"/>
                </a:solidFill>
                <a:effectLst/>
              </a:rPr>
              <a:t>. Available at: https://aihr.com/blog/hr-operations/ (Accessed: 18 November 2022).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900" dirty="0">
                <a:solidFill>
                  <a:srgbClr val="0082C3"/>
                </a:solidFill>
                <a:effectLst/>
              </a:rPr>
              <a:t>Decathlon (2022) </a:t>
            </a:r>
            <a:r>
              <a:rPr lang="en-GB" sz="900" i="1" dirty="0">
                <a:solidFill>
                  <a:srgbClr val="0082C3"/>
                </a:solidFill>
                <a:effectLst/>
              </a:rPr>
              <a:t>About Us - This is Who We Are</a:t>
            </a:r>
            <a:r>
              <a:rPr lang="en-GB" sz="900" dirty="0">
                <a:solidFill>
                  <a:srgbClr val="0082C3"/>
                </a:solidFill>
                <a:effectLst/>
              </a:rPr>
              <a:t>. Available at: https://decathlon.co.uk/landing/about-decathlon/_/R-a-decathlon (Accessed: 28 October 2022).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900" dirty="0">
                <a:solidFill>
                  <a:srgbClr val="0082C3"/>
                </a:solidFill>
                <a:effectLst/>
              </a:rPr>
              <a:t>Decathlon Corporate (2022) </a:t>
            </a:r>
            <a:r>
              <a:rPr lang="en-GB" sz="900" i="1" dirty="0">
                <a:solidFill>
                  <a:srgbClr val="0082C3"/>
                </a:solidFill>
                <a:effectLst/>
              </a:rPr>
              <a:t>ANNUAL REPORTS</a:t>
            </a:r>
            <a:r>
              <a:rPr lang="en-GB" sz="900" dirty="0">
                <a:solidFill>
                  <a:srgbClr val="0082C3"/>
                </a:solidFill>
                <a:effectLst/>
              </a:rPr>
              <a:t>. Available at: https://sustainability.decathlon.com/decathlon-annual-sustainable-development-reports (Accessed: 28 October 2022).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900" dirty="0">
                <a:solidFill>
                  <a:srgbClr val="0082C3"/>
                </a:solidFill>
                <a:effectLst/>
              </a:rPr>
              <a:t>Decathlon United (2018) </a:t>
            </a:r>
            <a:r>
              <a:rPr lang="en-GB" sz="900" i="1" dirty="0">
                <a:solidFill>
                  <a:srgbClr val="0082C3"/>
                </a:solidFill>
                <a:effectLst/>
              </a:rPr>
              <a:t>SPORT FOR THE MANY: OUR PURPOSE</a:t>
            </a:r>
            <a:r>
              <a:rPr lang="en-GB" sz="900" dirty="0">
                <a:solidFill>
                  <a:srgbClr val="0082C3"/>
                </a:solidFill>
                <a:effectLst/>
              </a:rPr>
              <a:t>. Available at: https://youtube.com/watch?v=v43pfSxxdlM (Accessed: 21 November 2022).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900" dirty="0">
                <a:solidFill>
                  <a:srgbClr val="0082C3"/>
                </a:solidFill>
                <a:effectLst/>
              </a:rPr>
              <a:t>Decathlon United (2022) </a:t>
            </a:r>
            <a:r>
              <a:rPr lang="en-GB" sz="900" i="1" dirty="0">
                <a:solidFill>
                  <a:srgbClr val="0082C3"/>
                </a:solidFill>
                <a:effectLst/>
              </a:rPr>
              <a:t>Decathlon United Media</a:t>
            </a:r>
            <a:r>
              <a:rPr lang="en-GB" sz="900" dirty="0">
                <a:solidFill>
                  <a:srgbClr val="0082C3"/>
                </a:solidFill>
                <a:effectLst/>
              </a:rPr>
              <a:t>. Available at: https://decathlon-united.media/en_GB/sports (Accessed: 5 November 2022).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900" dirty="0" err="1">
                <a:solidFill>
                  <a:srgbClr val="0082C3"/>
                </a:solidFill>
                <a:effectLst/>
              </a:rPr>
              <a:t>Howington</a:t>
            </a:r>
            <a:r>
              <a:rPr lang="en-GB" sz="900" dirty="0">
                <a:solidFill>
                  <a:srgbClr val="0082C3"/>
                </a:solidFill>
                <a:effectLst/>
              </a:rPr>
              <a:t>, J. (2019) </a:t>
            </a:r>
            <a:r>
              <a:rPr lang="en-GB" sz="900" i="1" dirty="0">
                <a:solidFill>
                  <a:srgbClr val="0082C3"/>
                </a:solidFill>
                <a:effectLst/>
              </a:rPr>
              <a:t>The Benefits of Allowing Employees a Flexible Schedule</a:t>
            </a:r>
            <a:r>
              <a:rPr lang="en-GB" sz="900" dirty="0">
                <a:solidFill>
                  <a:srgbClr val="0082C3"/>
                </a:solidFill>
                <a:effectLst/>
              </a:rPr>
              <a:t>. Available at: https://flexjobs.com/employer-blog/the-benefits-of-allowing-employees-a-flexible-schedule/ (Accessed: 15 November 2022).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900" dirty="0">
                <a:solidFill>
                  <a:srgbClr val="0082C3"/>
                </a:solidFill>
                <a:effectLst/>
              </a:rPr>
              <a:t>Joyner, S. (2021) </a:t>
            </a:r>
            <a:r>
              <a:rPr lang="en-GB" sz="900" i="1" dirty="0">
                <a:solidFill>
                  <a:srgbClr val="0082C3"/>
                </a:solidFill>
                <a:effectLst/>
              </a:rPr>
              <a:t>8 Types of Flexible Work Arrangements Explained</a:t>
            </a:r>
            <a:r>
              <a:rPr lang="en-GB" sz="900" dirty="0">
                <a:solidFill>
                  <a:srgbClr val="0082C3"/>
                </a:solidFill>
                <a:effectLst/>
              </a:rPr>
              <a:t>. Available at: https://viewsonic.com/library/business/8-types-of-flexible-work-arrangements-explained/ (Accessed: 10 November 2022).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900" dirty="0">
                <a:solidFill>
                  <a:srgbClr val="0082C3"/>
                </a:solidFill>
                <a:effectLst/>
              </a:rPr>
              <a:t>London Love Business (2016) </a:t>
            </a:r>
            <a:r>
              <a:rPr lang="en-GB" sz="900" i="1" dirty="0">
                <a:solidFill>
                  <a:srgbClr val="0082C3"/>
                </a:solidFill>
                <a:effectLst/>
              </a:rPr>
              <a:t>The biggest barriers to flexible working &amp; how we can overcome them</a:t>
            </a:r>
            <a:r>
              <a:rPr lang="en-GB" sz="900" dirty="0">
                <a:solidFill>
                  <a:srgbClr val="0082C3"/>
                </a:solidFill>
                <a:effectLst/>
              </a:rPr>
              <a:t>. Available at: https://londonlovesbusiness.com/the-biggest-barriers-to-flexible-working-how-we-can-overcome-them/ (Accessed: 18 November 2022).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900" dirty="0">
                <a:solidFill>
                  <a:srgbClr val="0082C3"/>
                </a:solidFill>
                <a:effectLst/>
              </a:rPr>
              <a:t>Springhouse Solicitors (no date) </a:t>
            </a:r>
            <a:r>
              <a:rPr lang="en-GB" sz="900" i="1" dirty="0">
                <a:solidFill>
                  <a:srgbClr val="0082C3"/>
                </a:solidFill>
                <a:effectLst/>
              </a:rPr>
              <a:t>Advantages and disadvantages of flexible working</a:t>
            </a:r>
            <a:r>
              <a:rPr lang="en-GB" sz="900" dirty="0">
                <a:solidFill>
                  <a:srgbClr val="0082C3"/>
                </a:solidFill>
                <a:effectLst/>
              </a:rPr>
              <a:t>. Available at: https://springhouselaw.com/knowledge-hub/family-rights-and-flexible-working/flexible-working-advantages-and-disadvantages/ (Accessed: 16 November 2022).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900" dirty="0">
                <a:solidFill>
                  <a:srgbClr val="0082C3"/>
                </a:solidFill>
                <a:effectLst/>
              </a:rPr>
              <a:t>UK Government (2012) </a:t>
            </a:r>
            <a:r>
              <a:rPr lang="en-GB" sz="900" i="1" dirty="0">
                <a:solidFill>
                  <a:srgbClr val="0082C3"/>
                </a:solidFill>
                <a:effectLst/>
              </a:rPr>
              <a:t>Flexible working</a:t>
            </a:r>
            <a:r>
              <a:rPr lang="en-GB" sz="900" dirty="0">
                <a:solidFill>
                  <a:srgbClr val="0082C3"/>
                </a:solidFill>
                <a:effectLst/>
              </a:rPr>
              <a:t>. Available at: https://gov.uk/flexible-working/types-of-flexible-working (Accessed: 10 November 2022).</a:t>
            </a:r>
            <a:endParaRPr lang="en-GB" sz="800" dirty="0">
              <a:solidFill>
                <a:srgbClr val="0082C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96357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object 7"/>
          <p:cNvGrpSpPr/>
          <p:nvPr/>
        </p:nvGrpSpPr>
        <p:grpSpPr>
          <a:xfrm>
            <a:off x="4806696" y="3528059"/>
            <a:ext cx="975360" cy="402590"/>
            <a:chOff x="4806696" y="3528059"/>
            <a:chExt cx="975360" cy="402590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806696" y="3534155"/>
              <a:ext cx="441960" cy="39624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219700" y="3528059"/>
              <a:ext cx="562355" cy="396240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3339084" y="3535679"/>
            <a:ext cx="1394460" cy="402590"/>
            <a:chOff x="3339084" y="3535679"/>
            <a:chExt cx="1394460" cy="402590"/>
          </a:xfrm>
        </p:grpSpPr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339084" y="3535679"/>
              <a:ext cx="513588" cy="39624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759708" y="3541775"/>
              <a:ext cx="562356" cy="39624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37304" y="3541775"/>
              <a:ext cx="396239" cy="396240"/>
            </a:xfrm>
            <a:prstGeom prst="rect">
              <a:avLst/>
            </a:prstGeom>
          </p:spPr>
        </p:pic>
      </p:grpSp>
      <p:pic>
        <p:nvPicPr>
          <p:cNvPr id="3" name="Y2Mate.is - SPORT FOR THE MANY OUR PURPOSE-v43pfSxxdlM-1080p-1655630696928">
            <a:hlinkClick r:id="" action="ppaction://media"/>
            <a:extLst>
              <a:ext uri="{FF2B5EF4-FFF2-40B4-BE49-F238E27FC236}">
                <a16:creationId xmlns:a16="http://schemas.microsoft.com/office/drawing/2014/main" id="{DF631316-D74E-E40C-9E9B-D799D8E10B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>
                  <p14:fade in="250" out="2000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5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2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430</TotalTime>
  <Words>879</Words>
  <Application>Microsoft Office PowerPoint</Application>
  <PresentationFormat>On-screen Show (16:9)</PresentationFormat>
  <Paragraphs>116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Roboto</vt:lpstr>
      <vt:lpstr>Roboto Bk</vt:lpstr>
      <vt:lpstr>Roboto Cn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Florin Cristi</cp:lastModifiedBy>
  <cp:revision>7</cp:revision>
  <dcterms:created xsi:type="dcterms:W3CDTF">2022-11-18T22:20:14Z</dcterms:created>
  <dcterms:modified xsi:type="dcterms:W3CDTF">2022-12-02T12:01:09Z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2016-12-11T00:00:00Z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2022-11-18T00:00:00Z</vt:filetime>
  </property>
</Properties>
</file>