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40" autoAdjust="0"/>
    <p:restoredTop sz="94660"/>
  </p:normalViewPr>
  <p:slideViewPr>
    <p:cSldViewPr snapToGrid="0">
      <p:cViewPr varScale="1">
        <p:scale>
          <a:sx n="66" d="100"/>
          <a:sy n="66" d="100"/>
        </p:scale>
        <p:origin x="81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A1C012-8297-4361-ACE8-A2509FB18911}"/>
              </a:ext>
            </a:extLst>
          </p:cNvPr>
          <p:cNvSpPr/>
          <p:nvPr/>
        </p:nvSpPr>
        <p:spPr>
          <a:xfrm>
            <a:off x="0" y="4206240"/>
            <a:ext cx="12192000" cy="2651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EC2572-8518-46FF-8F60-FE2963DF4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0120" y="640080"/>
            <a:ext cx="10268712" cy="3227832"/>
          </a:xfrm>
        </p:spPr>
        <p:txBody>
          <a:bodyPr anchor="b">
            <a:normAutofit/>
          </a:bodyPr>
          <a:lstStyle>
            <a:lvl1pPr algn="ctr">
              <a:defRPr sz="88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A0C76A-7715-48A4-8CF5-14BBF61962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0120" y="4526280"/>
            <a:ext cx="10268712" cy="1508760"/>
          </a:xfrm>
        </p:spPr>
        <p:txBody>
          <a:bodyPr>
            <a:normAutofit/>
          </a:bodyPr>
          <a:lstStyle>
            <a:lvl1pPr marL="0" indent="0" algn="ctr">
              <a:buNone/>
              <a:defRPr sz="36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2D4EF84-F7DF-49C5-9285-301284ADB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3/18/2022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81266E04-79AF-49EF-86BC-DB29D304B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90DF5B53-9A9A-46CE-A910-25ADA5875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23157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80910-921F-4143-AB01-0F0AFC290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0182FC-5A0B-4C24-A6ED-990ED5BA90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B6172F4-3DB0-4AE3-8926-081B78034C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3/18/2022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5F1358-C731-465B-BCB1-2CCBFD6ECF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59536-57D3-4C8A-A207-568465A32E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26634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81E0804-8E9E-4C6E-B18D-44FE715B239E}"/>
              </a:ext>
            </a:extLst>
          </p:cNvPr>
          <p:cNvSpPr/>
          <p:nvPr/>
        </p:nvSpPr>
        <p:spPr>
          <a:xfrm>
            <a:off x="0" y="0"/>
            <a:ext cx="12192000" cy="422497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278AA1-17A5-44BF-8791-EACDA31F5D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768096"/>
            <a:ext cx="10268712" cy="3136392"/>
          </a:xfrm>
        </p:spPr>
        <p:txBody>
          <a:bodyPr anchor="b">
            <a:normAutofit/>
          </a:bodyPr>
          <a:lstStyle>
            <a:lvl1pPr>
              <a:defRPr sz="7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1203A5-DA79-4778-AB85-1503657484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4544568"/>
            <a:ext cx="10268712" cy="1545336"/>
          </a:xfrm>
        </p:spPr>
        <p:txBody>
          <a:bodyPr>
            <a:normAutofit/>
          </a:bodyPr>
          <a:lstStyle>
            <a:lvl1pPr marL="0" indent="0">
              <a:buNone/>
              <a:defRPr sz="36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CE3B1B5E-0912-44AE-BAED-70B980E539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3/18/2022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346C82F1-A7B2-4F03-A26B-59D79BF5B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B1DC1ABC-47A9-477B-A29D-F6690EE6B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00997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5F398-F05F-4793-9FA5-5B817EB95A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17F1CD-2CD4-4BBB-AB36-73A20B1A8D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60120" y="2587752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7BBE02-B884-4CCC-9CBD-13B792BBA2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2992" y="2583371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B7FBE509-AA68-4D63-A589-AD5DE7FFFE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3/18/2022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9C1A4D52-57E4-4F45-BC2C-9FD73E9CE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E76AD5E1-358D-4236-85AE-74713259EF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00854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87D32C-166A-4FBE-B24D-C257690954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1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9EC567-F249-462A-B71A-9C40D50E26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0120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B7D2C6-69D1-4DE4-BF68-5FB0623DB9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9944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367CC7-ED09-4F8D-A39A-C5969D33B9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9944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5F92A44F-DE98-4FB5-B474-5DCCDD267A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3/18/2022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3ACC79DA-A9E4-4E93-93F1-81907A901B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04DFE57-AA80-4ED8-AD77-35CC56F3FB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FB62259C-ADDF-4293-AD3B-AB2E04A74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4056526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C7BA0-DC57-452F-85B7-C979AA690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F1C53797-8D72-4774-AC93-EB9FDD650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3/18/2022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E945AB7-1A32-4516-ABF9-B40958AE2E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22923C3-1D67-4089-A6B1-9A10315E80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45325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A8DC1-14F6-453B-A724-D6493F063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3/18/2022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63FF0-1A91-4698-B12A-112D053735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066D53-44B3-4F04-93FD-9756A6013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79199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3A0FE-F7E3-433E-9A29-D778690D22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2591850"/>
            <a:ext cx="6045644" cy="359359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94B15D-55F5-4208-AF40-41CAFEB56F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60120" y="2591850"/>
            <a:ext cx="3811905" cy="3277137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E8A46CE7-2F0F-4C85-B633-B9FCB8347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3/18/2022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0900919-3A73-4918-9D97-8DBE7ABB7A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8BC1001-E44E-4A9A-9E60-2E319A844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A125AC31-022C-40AA-B65C-C9AC48395A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5676101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797A575-703F-410E-9A84-F9B578FEAE8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0" y="2267712"/>
            <a:ext cx="6571469" cy="4590288"/>
          </a:xfr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18B509-934D-400A-A922-45B61AC6ED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35971" y="2587752"/>
            <a:ext cx="3992856" cy="3593592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99813C51-6954-4F3A-A043-D1BCC8B50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3/18/2022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0AC32FB-49A3-40E4-9D24-1775970436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C93F5E6-DAE6-447B-8038-5F4C9A799F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FF97FB-514D-4FE8-A9A4-E9A111A56E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5630009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327B9-64C6-4AFE-8E67-F60CD17A80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92656D-F600-4D76-8A0F-BDBE78759B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A13412-4939-4879-B91F-BB5B029B6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3/18/2022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5237DB9-DE7D-4687-82D7-612600F06C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819356-0444-4C23-82D3-E2FDE28D3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44079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EB51B7C-D548-4AB7-90A4-C196105E6D56}"/>
              </a:ext>
            </a:extLst>
          </p:cNvPr>
          <p:cNvSpPr/>
          <p:nvPr/>
        </p:nvSpPr>
        <p:spPr>
          <a:xfrm>
            <a:off x="7108274" y="0"/>
            <a:ext cx="508372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32DC521B-8B54-4843-9FF4-B2C30FA0043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751740" y="643467"/>
            <a:ext cx="3477092" cy="5533495"/>
          </a:xfrm>
        </p:spPr>
        <p:txBody>
          <a:bodyPr vert="eaVert" tIns="9144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0E3F10-9E27-41E6-A965-4243E37BE3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60120" y="643467"/>
            <a:ext cx="5504687" cy="5533496"/>
          </a:xfrm>
        </p:spPr>
        <p:txBody>
          <a:bodyPr vert="eaVert" tIns="91440" bIns="9144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341D62D-51A0-4AD7-8027-BF548FB6AAF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17898" y="6356350"/>
            <a:ext cx="25227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3/18/2022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5857492-A701-44A1-B1D5-7B2C8CD065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D2E8AE-F1AA-4D19-A434-102501D3B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89508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D153959-30FA-4987-A094-7243641F474B}"/>
              </a:ext>
            </a:extLst>
          </p:cNvPr>
          <p:cNvSpPr/>
          <p:nvPr/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216229-A6DB-436A-B327-667E80F0A5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2B351D-270D-480D-8AF5-6A213ED2B3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2587752"/>
            <a:ext cx="10268712" cy="35935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EB0E73-3310-4A8F-BB4A-7A6A99121A6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903720" y="6356350"/>
            <a:ext cx="32369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just">
              <a:defRPr sz="1200" spc="50" baseline="0">
                <a:solidFill>
                  <a:schemeClr val="tx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3/18/2022</a:t>
            </a:fld>
            <a:endParaRPr lang="en-US" spc="5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81C4C0-515B-4404-A780-C31E7DFE54A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60120" y="6356350"/>
            <a:ext cx="5504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spc="50" baseline="0">
                <a:solidFill>
                  <a:schemeClr val="tx1"/>
                </a:solidFill>
              </a:defRPr>
            </a:lvl1pPr>
          </a:lstStyle>
          <a:p>
            <a:endParaRPr lang="en-US" spc="5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4C30C7-F013-428C-A6F7-A8CCCD14CE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96144" y="6356350"/>
            <a:ext cx="932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06661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600" kern="1200" cap="all" spc="120" baseline="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1000"/>
        </a:lnSpc>
        <a:spcBef>
          <a:spcPts val="700"/>
        </a:spcBef>
        <a:spcAft>
          <a:spcPts val="700"/>
        </a:spcAft>
        <a:buFont typeface="Arial" panose="020B0604020202020204" pitchFamily="34" charset="0"/>
        <a:buNone/>
        <a:defRPr sz="26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27432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23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59436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Rodrigo.faguilera@uwtsd.ac.uk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33">
            <a:extLst>
              <a:ext uri="{FF2B5EF4-FFF2-40B4-BE49-F238E27FC236}">
                <a16:creationId xmlns:a16="http://schemas.microsoft.com/office/drawing/2014/main" id="{1D153959-30FA-4987-A094-7243641F4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725EFA61-F0F8-4F4A-B750-81EE924F1D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7344" y="0"/>
            <a:ext cx="7534655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DBB834-4607-4A76-8A2D-66A1DB6BEF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00810" y="317500"/>
            <a:ext cx="6226625" cy="117215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l"/>
            <a:br>
              <a:rPr lang="en-US" sz="1700" kern="1200" cap="all" spc="12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br>
              <a:rPr lang="en-US" sz="1700" kern="1200" cap="all" spc="12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br>
              <a:rPr lang="en-US" sz="1700" kern="1200" cap="all" spc="12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br>
              <a:rPr lang="en-US" sz="1700" kern="1200" cap="all" spc="12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br>
              <a:rPr lang="en-US" sz="1700" kern="1200" cap="all" spc="12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br>
              <a:rPr lang="en-US" sz="1700" kern="1200" cap="all" spc="12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br>
              <a:rPr lang="en-US" sz="1700" kern="1200" cap="all" spc="12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br>
              <a:rPr lang="en-US" sz="1700" kern="1200" cap="all" spc="12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br>
              <a:rPr lang="en-US" sz="1700" kern="1200" cap="all" spc="12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br>
              <a:rPr lang="en-US" sz="1700" kern="1200" cap="all" spc="12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sz="2200" kern="1200" cap="all" spc="120" baseline="0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Signos</a:t>
            </a:r>
            <a:r>
              <a:rPr lang="en-US" sz="2200" kern="1200" cap="all" spc="12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de </a:t>
            </a:r>
            <a:r>
              <a:rPr lang="en-US" sz="2200" kern="1200" cap="all" spc="120" baseline="0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Precauciones</a:t>
            </a:r>
            <a:br>
              <a:rPr lang="en-US" sz="2200" kern="1200" cap="all" spc="12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br>
              <a:rPr lang="en-US" sz="2200" kern="1200" cap="all" spc="12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br>
              <a:rPr lang="en-US" sz="2200" kern="1200" cap="all" spc="12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sz="2200" kern="1200" cap="all" spc="120" baseline="0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nombre</a:t>
            </a:r>
            <a:r>
              <a:rPr lang="en-US" sz="2200" kern="1200" cap="all" spc="12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del </a:t>
            </a:r>
            <a:r>
              <a:rPr lang="en-US" sz="2200" kern="1200" cap="all" spc="120" baseline="0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estudiante</a:t>
            </a:r>
            <a:r>
              <a:rPr lang="en-US" sz="2200" kern="1200" cap="all" spc="12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: Zsanett Babos</a:t>
            </a:r>
            <a:br>
              <a:rPr lang="en-US" sz="2200" kern="1200" cap="all" spc="12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sz="2200" kern="1200" cap="all" spc="120" baseline="0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número</a:t>
            </a:r>
            <a:r>
              <a:rPr lang="en-US" sz="2200" kern="1200" cap="all" spc="12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de </a:t>
            </a:r>
            <a:r>
              <a:rPr lang="en-US" sz="2200" kern="1200" cap="all" spc="120" baseline="0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estudiante</a:t>
            </a:r>
            <a:r>
              <a:rPr lang="en-US" sz="2200" kern="1200" cap="all" spc="12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: 2020456</a:t>
            </a:r>
            <a:br>
              <a:rPr lang="en-US" sz="2200" kern="1200" cap="all" spc="12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br>
              <a:rPr lang="en-US" sz="2200" kern="1200" cap="all" spc="12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endParaRPr lang="en-US" sz="2200" kern="1200" cap="all" spc="120" baseline="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E5C1F63-19C5-8402-3994-9C97757887D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9067"/>
          <a:stretch/>
        </p:blipFill>
        <p:spPr>
          <a:xfrm>
            <a:off x="20" y="10"/>
            <a:ext cx="4657324" cy="685799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8702E426-2C67-49EE-8B00-F84E09A3AD1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00811" y="2878517"/>
            <a:ext cx="5432146" cy="336595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91000"/>
              </a:lnSpc>
            </a:pPr>
            <a:endParaRPr lang="en-US" sz="2000" dirty="0">
              <a:solidFill>
                <a:schemeClr val="tx1"/>
              </a:solidFill>
            </a:endParaRPr>
          </a:p>
          <a:p>
            <a:pPr algn="l">
              <a:lnSpc>
                <a:spcPct val="91000"/>
              </a:lnSpc>
            </a:pPr>
            <a:r>
              <a:rPr lang="en-US" sz="2000" dirty="0" err="1">
                <a:solidFill>
                  <a:schemeClr val="tx1"/>
                </a:solidFill>
              </a:rPr>
              <a:t>Nombre</a:t>
            </a:r>
            <a:r>
              <a:rPr lang="en-US" sz="2000" dirty="0">
                <a:solidFill>
                  <a:schemeClr val="tx1"/>
                </a:solidFill>
              </a:rPr>
              <a:t> del professor: Rodrigo Aguilera </a:t>
            </a:r>
          </a:p>
          <a:p>
            <a:pPr algn="l">
              <a:lnSpc>
                <a:spcPct val="91000"/>
              </a:lnSpc>
            </a:pPr>
            <a:r>
              <a:rPr lang="en-US" sz="2000" dirty="0">
                <a:solidFill>
                  <a:schemeClr val="tx1"/>
                </a:solidFill>
                <a:hlinkClick r:id="rId3"/>
              </a:rPr>
              <a:t>Rodrigo.faguilera@uwtsd.ac.uk</a:t>
            </a:r>
            <a:endParaRPr lang="en-US" sz="2000" dirty="0">
              <a:solidFill>
                <a:schemeClr val="tx1"/>
              </a:solidFill>
            </a:endParaRPr>
          </a:p>
          <a:p>
            <a:pPr algn="l">
              <a:lnSpc>
                <a:spcPct val="91000"/>
              </a:lnSpc>
            </a:pPr>
            <a:endParaRPr lang="en-US" sz="2000" dirty="0">
              <a:solidFill>
                <a:schemeClr val="tx1"/>
              </a:solidFill>
            </a:endParaRPr>
          </a:p>
          <a:p>
            <a:pPr algn="l">
              <a:lnSpc>
                <a:spcPct val="91000"/>
              </a:lnSpc>
            </a:pPr>
            <a:r>
              <a:rPr lang="en-US" sz="2000" dirty="0">
                <a:solidFill>
                  <a:schemeClr val="tx1"/>
                </a:solidFill>
              </a:rPr>
              <a:t> </a:t>
            </a:r>
          </a:p>
          <a:p>
            <a:pPr algn="l">
              <a:lnSpc>
                <a:spcPct val="91000"/>
              </a:lnSpc>
            </a:pPr>
            <a:r>
              <a:rPr lang="en-US" sz="2000" dirty="0" err="1">
                <a:solidFill>
                  <a:schemeClr val="tx1"/>
                </a:solidFill>
              </a:rPr>
              <a:t>Gestión</a:t>
            </a:r>
            <a:r>
              <a:rPr lang="en-US" sz="2000" dirty="0">
                <a:solidFill>
                  <a:schemeClr val="tx1"/>
                </a:solidFill>
              </a:rPr>
              <a:t> </a:t>
            </a:r>
            <a:r>
              <a:rPr lang="en-US" sz="2000" dirty="0" err="1">
                <a:solidFill>
                  <a:schemeClr val="tx1"/>
                </a:solidFill>
              </a:rPr>
              <a:t>Hotelera</a:t>
            </a:r>
            <a:r>
              <a:rPr lang="en-US" sz="2000" dirty="0">
                <a:solidFill>
                  <a:schemeClr val="tx1"/>
                </a:solidFill>
              </a:rPr>
              <a:t> </a:t>
            </a:r>
            <a:r>
              <a:rPr lang="en-US" sz="2000" dirty="0" err="1">
                <a:solidFill>
                  <a:schemeClr val="tx1"/>
                </a:solidFill>
              </a:rPr>
              <a:t>Internacional</a:t>
            </a:r>
            <a:endParaRPr lang="en-US" sz="2000" dirty="0">
              <a:solidFill>
                <a:schemeClr val="tx1"/>
              </a:solidFill>
            </a:endParaRPr>
          </a:p>
          <a:p>
            <a:pPr algn="l">
              <a:lnSpc>
                <a:spcPct val="91000"/>
              </a:lnSpc>
            </a:pPr>
            <a:endParaRPr lang="en-US" sz="3100" dirty="0">
              <a:solidFill>
                <a:schemeClr val="tx1"/>
              </a:solidFill>
            </a:endParaRPr>
          </a:p>
          <a:p>
            <a:pPr algn="l">
              <a:lnSpc>
                <a:spcPct val="91000"/>
              </a:lnSpc>
            </a:pPr>
            <a:endParaRPr lang="en-US" sz="3100" dirty="0">
              <a:solidFill>
                <a:schemeClr val="tx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945EEF6-EB64-4032-BFAA-BD0F9E353C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52604" y="943712"/>
            <a:ext cx="891915" cy="812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8866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sosceles Triangle 1">
            <a:extLst>
              <a:ext uri="{FF2B5EF4-FFF2-40B4-BE49-F238E27FC236}">
                <a16:creationId xmlns:a16="http://schemas.microsoft.com/office/drawing/2014/main" id="{FAE360B3-6D7A-45F6-BC58-307C70756505}"/>
              </a:ext>
            </a:extLst>
          </p:cNvPr>
          <p:cNvSpPr/>
          <p:nvPr/>
        </p:nvSpPr>
        <p:spPr>
          <a:xfrm>
            <a:off x="1262744" y="1045027"/>
            <a:ext cx="6197600" cy="5123543"/>
          </a:xfrm>
          <a:prstGeom prst="triangle">
            <a:avLst>
              <a:gd name="adj" fmla="val 4704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b="1" dirty="0">
                <a:solidFill>
                  <a:schemeClr val="tx1"/>
                </a:solidFill>
              </a:rPr>
              <a:t>AHORRAR AGUA</a:t>
            </a:r>
          </a:p>
          <a:p>
            <a:pPr algn="ctr"/>
            <a:r>
              <a:rPr lang="es-ES" b="1" dirty="0">
                <a:solidFill>
                  <a:schemeClr val="tx1"/>
                </a:solidFill>
              </a:rPr>
              <a:t>¡NO LO DESPERDICIES! </a:t>
            </a:r>
          </a:p>
          <a:p>
            <a:pPr algn="ctr"/>
            <a:endParaRPr lang="es-ES" b="1" dirty="0">
              <a:solidFill>
                <a:schemeClr val="tx1"/>
              </a:solidFill>
            </a:endParaRPr>
          </a:p>
          <a:p>
            <a:pPr algn="ctr"/>
            <a:r>
              <a:rPr lang="es-ES" b="1" dirty="0">
                <a:solidFill>
                  <a:schemeClr val="tx1"/>
                </a:solidFill>
              </a:rPr>
              <a:t> </a:t>
            </a:r>
            <a:r>
              <a:rPr lang="en-GB" b="1" dirty="0">
                <a:solidFill>
                  <a:schemeClr val="tx1"/>
                </a:solidFill>
              </a:rPr>
              <a:t>SAVE WATER</a:t>
            </a:r>
          </a:p>
          <a:p>
            <a:pPr algn="ctr"/>
            <a:r>
              <a:rPr lang="en-GB" b="1" dirty="0">
                <a:solidFill>
                  <a:schemeClr val="tx1"/>
                </a:solidFill>
              </a:rPr>
              <a:t>DO NOT WASTE IT!</a:t>
            </a:r>
            <a:endParaRPr lang="es-ES" b="1" dirty="0">
              <a:solidFill>
                <a:schemeClr val="tx1"/>
              </a:solidFill>
            </a:endParaRPr>
          </a:p>
          <a:p>
            <a:pPr algn="ctr"/>
            <a:r>
              <a:rPr lang="es-ES" b="1" dirty="0">
                <a:solidFill>
                  <a:schemeClr val="tx1"/>
                </a:solidFill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endParaRPr lang="en-GB" b="1" dirty="0">
              <a:solidFill>
                <a:schemeClr val="tx1"/>
              </a:solidFill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BC5B08D-A663-480D-8271-D1AA0F9A53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189" y="2547612"/>
            <a:ext cx="1201963" cy="1218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9928925"/>
      </p:ext>
    </p:extLst>
  </p:cSld>
  <p:clrMapOvr>
    <a:masterClrMapping/>
  </p:clrMapOvr>
</p:sld>
</file>

<file path=ppt/theme/theme1.xml><?xml version="1.0" encoding="utf-8"?>
<a:theme xmlns:a="http://schemas.openxmlformats.org/drawingml/2006/main" name="JuxtaposeVTI">
  <a:themeElements>
    <a:clrScheme name="Juxtapose">
      <a:dk1>
        <a:sysClr val="windowText" lastClr="000000"/>
      </a:dk1>
      <a:lt1>
        <a:sysClr val="window" lastClr="FFFFFF"/>
      </a:lt1>
      <a:dk2>
        <a:srgbClr val="3F3F3F"/>
      </a:dk2>
      <a:lt2>
        <a:srgbClr val="F8F7F5"/>
      </a:lt2>
      <a:accent1>
        <a:srgbClr val="F99700"/>
      </a:accent1>
      <a:accent2>
        <a:srgbClr val="00BAC7"/>
      </a:accent2>
      <a:accent3>
        <a:srgbClr val="FF5C21"/>
      </a:accent3>
      <a:accent4>
        <a:srgbClr val="6F7EFD"/>
      </a:accent4>
      <a:accent5>
        <a:srgbClr val="ACACAC"/>
      </a:accent5>
      <a:accent6>
        <a:srgbClr val="737373"/>
      </a:accent6>
      <a:hlink>
        <a:srgbClr val="0099FF"/>
      </a:hlink>
      <a:folHlink>
        <a:srgbClr val="868686"/>
      </a:folHlink>
    </a:clrScheme>
    <a:fontScheme name="Custom 167">
      <a:majorFont>
        <a:latin typeface="Franklin Gothic Demi Cond"/>
        <a:ea typeface=""/>
        <a:cs typeface=""/>
      </a:majorFont>
      <a:minorFont>
        <a:latin typeface="Franklin Gothic Medium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JuxtaposeVTI" id="{FBDCC3B4-6EA8-442A-B697-43C068E31FE3}" vid="{090F2E09-E4E2-4F71-A70E-279F5A0D9E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65</Words>
  <Application>Microsoft Office PowerPoint</Application>
  <PresentationFormat>Widescreen</PresentationFormat>
  <Paragraphs>13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Franklin Gothic Demi Cond</vt:lpstr>
      <vt:lpstr>Franklin Gothic Medium</vt:lpstr>
      <vt:lpstr>Wingdings</vt:lpstr>
      <vt:lpstr>JuxtaposeVTI</vt:lpstr>
      <vt:lpstr>          Signos de Precauciones   nombre del estudiante: Zsanett Babos número de estudiante: 2020456 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Signos de Precauciones   nombre del estudiante: Zsanett Babos número de estudiante: 2020456</dc:title>
  <dc:creator>Zsanett Babos</dc:creator>
  <cp:lastModifiedBy>Zsanett Babos</cp:lastModifiedBy>
  <cp:revision>2</cp:revision>
  <dcterms:created xsi:type="dcterms:W3CDTF">2022-03-18T18:47:20Z</dcterms:created>
  <dcterms:modified xsi:type="dcterms:W3CDTF">2022-03-18T20:08:35Z</dcterms:modified>
</cp:coreProperties>
</file>