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597983-C5D5-48C9-C709-8EB920D6BC90}" v="246" dt="2026-03-15T16:49:25.615"/>
    <p1510:client id="{71B90334-6E43-7F8D-C6C9-9D46097D4F45}" v="595" dt="2026-03-15T21:24:29.9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-Mihaela Moise (2505134)" userId="S::2505134@student.uwtsd.ac.uk::03f3d2ae-370e-4142-b2b4-ed4de8d8aade" providerId="AD" clId="Web-{689F40D6-E34B-4F9E-8ED7-F8CDFD42DD54}"/>
    <pc:docChg chg="addSld delSld modSld">
      <pc:chgData name="Raluca-Mihaela Moise (2505134)" userId="S::2505134@student.uwtsd.ac.uk::03f3d2ae-370e-4142-b2b4-ed4de8d8aade" providerId="AD" clId="Web-{689F40D6-E34B-4F9E-8ED7-F8CDFD42DD54}" dt="2026-03-03T17:36:31.597" v="1395" actId="20577"/>
      <pc:docMkLst>
        <pc:docMk/>
      </pc:docMkLst>
      <pc:sldChg chg="addSp delSp modSp add del">
        <pc:chgData name="Raluca-Mihaela Moise (2505134)" userId="S::2505134@student.uwtsd.ac.uk::03f3d2ae-370e-4142-b2b4-ed4de8d8aade" providerId="AD" clId="Web-{689F40D6-E34B-4F9E-8ED7-F8CDFD42DD54}" dt="2026-03-03T17:33:31.006" v="1385" actId="20577"/>
        <pc:sldMkLst>
          <pc:docMk/>
          <pc:sldMk cId="4065651612" sldId="257"/>
        </pc:sldMkLst>
        <pc:spChg chg="mod">
          <ac:chgData name="Raluca-Mihaela Moise (2505134)" userId="S::2505134@student.uwtsd.ac.uk::03f3d2ae-370e-4142-b2b4-ed4de8d8aade" providerId="AD" clId="Web-{689F40D6-E34B-4F9E-8ED7-F8CDFD42DD54}" dt="2026-03-03T17:25:59.711" v="1330" actId="1076"/>
          <ac:spMkLst>
            <pc:docMk/>
            <pc:sldMk cId="4065651612" sldId="257"/>
            <ac:spMk id="2" creationId="{9C8AC80D-0015-5586-C3C1-894FC54B4456}"/>
          </ac:spMkLst>
        </pc:spChg>
        <pc:spChg chg="add mod">
          <ac:chgData name="Raluca-Mihaela Moise (2505134)" userId="S::2505134@student.uwtsd.ac.uk::03f3d2ae-370e-4142-b2b4-ed4de8d8aade" providerId="AD" clId="Web-{689F40D6-E34B-4F9E-8ED7-F8CDFD42DD54}" dt="2026-03-03T17:33:31.006" v="1385" actId="20577"/>
          <ac:spMkLst>
            <pc:docMk/>
            <pc:sldMk cId="4065651612" sldId="257"/>
            <ac:spMk id="16" creationId="{656C1C36-0339-6E36-BBBE-18EFF923047A}"/>
          </ac:spMkLst>
        </pc:spChg>
        <pc:spChg chg="add">
          <ac:chgData name="Raluca-Mihaela Moise (2505134)" userId="S::2505134@student.uwtsd.ac.uk::03f3d2ae-370e-4142-b2b4-ed4de8d8aade" providerId="AD" clId="Web-{689F40D6-E34B-4F9E-8ED7-F8CDFD42DD54}" dt="2026-03-03T13:54:39.837" v="977"/>
          <ac:spMkLst>
            <pc:docMk/>
            <pc:sldMk cId="4065651612" sldId="257"/>
            <ac:spMk id="42" creationId="{353CF00F-82D0-0DBA-75D5-1D01B4526C68}"/>
          </ac:spMkLst>
        </pc:spChg>
        <pc:spChg chg="add">
          <ac:chgData name="Raluca-Mihaela Moise (2505134)" userId="S::2505134@student.uwtsd.ac.uk::03f3d2ae-370e-4142-b2b4-ed4de8d8aade" providerId="AD" clId="Web-{689F40D6-E34B-4F9E-8ED7-F8CDFD42DD54}" dt="2026-03-03T13:55:16.744" v="980"/>
          <ac:spMkLst>
            <pc:docMk/>
            <pc:sldMk cId="4065651612" sldId="257"/>
            <ac:spMk id="98" creationId="{62C50D12-F79C-08E6-555B-A6DBE9EBD1AE}"/>
          </ac:spMkLst>
        </pc:spChg>
        <pc:graphicFrameChg chg="mod modGraphic">
          <ac:chgData name="Raluca-Mihaela Moise (2505134)" userId="S::2505134@student.uwtsd.ac.uk::03f3d2ae-370e-4142-b2b4-ed4de8d8aade" providerId="AD" clId="Web-{689F40D6-E34B-4F9E-8ED7-F8CDFD42DD54}" dt="2026-03-03T17:26:19.665" v="1331" actId="1076"/>
          <ac:graphicFrameMkLst>
            <pc:docMk/>
            <pc:sldMk cId="4065651612" sldId="257"/>
            <ac:graphicFrameMk id="26" creationId="{EC616853-9160-B6A0-9B17-B4186783B5EB}"/>
          </ac:graphicFrameMkLst>
        </pc:graphicFrameChg>
      </pc:sldChg>
      <pc:sldChg chg="addSp modSp">
        <pc:chgData name="Raluca-Mihaela Moise (2505134)" userId="S::2505134@student.uwtsd.ac.uk::03f3d2ae-370e-4142-b2b4-ed4de8d8aade" providerId="AD" clId="Web-{689F40D6-E34B-4F9E-8ED7-F8CDFD42DD54}" dt="2026-03-03T17:36:31.597" v="1395" actId="20577"/>
        <pc:sldMkLst>
          <pc:docMk/>
          <pc:sldMk cId="1370922069" sldId="260"/>
        </pc:sldMkLst>
        <pc:spChg chg="mod">
          <ac:chgData name="Raluca-Mihaela Moise (2505134)" userId="S::2505134@student.uwtsd.ac.uk::03f3d2ae-370e-4142-b2b4-ed4de8d8aade" providerId="AD" clId="Web-{689F40D6-E34B-4F9E-8ED7-F8CDFD42DD54}" dt="2026-03-03T17:36:31.597" v="1395" actId="20577"/>
          <ac:spMkLst>
            <pc:docMk/>
            <pc:sldMk cId="1370922069" sldId="260"/>
            <ac:spMk id="3" creationId="{4BFC70E8-93A5-0294-88BD-227E68BE07E3}"/>
          </ac:spMkLst>
        </pc:spChg>
      </pc:sldChg>
      <pc:sldChg chg="addSp delSp modSp add del mod modClrScheme chgLayout">
        <pc:chgData name="Raluca-Mihaela Moise (2505134)" userId="S::2505134@student.uwtsd.ac.uk::03f3d2ae-370e-4142-b2b4-ed4de8d8aade" providerId="AD" clId="Web-{689F40D6-E34B-4F9E-8ED7-F8CDFD42DD54}" dt="2026-03-03T17:35:24.447" v="1393" actId="1076"/>
        <pc:sldMkLst>
          <pc:docMk/>
          <pc:sldMk cId="1319597501" sldId="261"/>
        </pc:sldMkLst>
        <pc:spChg chg="mod ord">
          <ac:chgData name="Raluca-Mihaela Moise (2505134)" userId="S::2505134@student.uwtsd.ac.uk::03f3d2ae-370e-4142-b2b4-ed4de8d8aade" providerId="AD" clId="Web-{689F40D6-E34B-4F9E-8ED7-F8CDFD42DD54}" dt="2026-03-03T13:53:13.536" v="975" actId="1076"/>
          <ac:spMkLst>
            <pc:docMk/>
            <pc:sldMk cId="1319597501" sldId="261"/>
            <ac:spMk id="2" creationId="{DD975AA3-BF5E-1FEE-9080-26C85D45D9AE}"/>
          </ac:spMkLst>
        </pc:spChg>
        <pc:spChg chg="add mod ord">
          <ac:chgData name="Raluca-Mihaela Moise (2505134)" userId="S::2505134@student.uwtsd.ac.uk::03f3d2ae-370e-4142-b2b4-ed4de8d8aade" providerId="AD" clId="Web-{689F40D6-E34B-4F9E-8ED7-F8CDFD42DD54}" dt="2026-03-03T17:35:24.447" v="1393" actId="1076"/>
          <ac:spMkLst>
            <pc:docMk/>
            <pc:sldMk cId="1319597501" sldId="261"/>
            <ac:spMk id="4" creationId="{8C7FC78A-3190-5659-808E-0B531FE0FDB1}"/>
          </ac:spMkLst>
        </pc:spChg>
        <pc:graphicFrameChg chg="add mod modGraphic">
          <ac:chgData name="Raluca-Mihaela Moise (2505134)" userId="S::2505134@student.uwtsd.ac.uk::03f3d2ae-370e-4142-b2b4-ed4de8d8aade" providerId="AD" clId="Web-{689F40D6-E34B-4F9E-8ED7-F8CDFD42DD54}" dt="2026-03-03T17:35:17.681" v="1392" actId="14100"/>
          <ac:graphicFrameMkLst>
            <pc:docMk/>
            <pc:sldMk cId="1319597501" sldId="261"/>
            <ac:graphicFrameMk id="6" creationId="{BB34A701-3436-08BC-C083-432E00C707DA}"/>
          </ac:graphicFrameMkLst>
        </pc:graphicFrameChg>
      </pc:sldChg>
      <pc:sldChg chg="modSp">
        <pc:chgData name="Raluca-Mihaela Moise (2505134)" userId="S::2505134@student.uwtsd.ac.uk::03f3d2ae-370e-4142-b2b4-ed4de8d8aade" providerId="AD" clId="Web-{689F40D6-E34B-4F9E-8ED7-F8CDFD42DD54}" dt="2026-03-03T17:34:02.293" v="1390" actId="20577"/>
        <pc:sldMkLst>
          <pc:docMk/>
          <pc:sldMk cId="3652201445" sldId="264"/>
        </pc:sldMkLst>
        <pc:spChg chg="mod">
          <ac:chgData name="Raluca-Mihaela Moise (2505134)" userId="S::2505134@student.uwtsd.ac.uk::03f3d2ae-370e-4142-b2b4-ed4de8d8aade" providerId="AD" clId="Web-{689F40D6-E34B-4F9E-8ED7-F8CDFD42DD54}" dt="2026-03-03T17:34:02.293" v="1390" actId="20577"/>
          <ac:spMkLst>
            <pc:docMk/>
            <pc:sldMk cId="3652201445" sldId="264"/>
            <ac:spMk id="2" creationId="{79A54CFE-489C-53EB-22AE-F91A250DB8DA}"/>
          </ac:spMkLst>
        </pc:spChg>
      </pc:sldChg>
      <pc:sldChg chg="modSp">
        <pc:chgData name="Raluca-Mihaela Moise (2505134)" userId="S::2505134@student.uwtsd.ac.uk::03f3d2ae-370e-4142-b2b4-ed4de8d8aade" providerId="AD" clId="Web-{689F40D6-E34B-4F9E-8ED7-F8CDFD42DD54}" dt="2026-03-03T13:25:05.067" v="555" actId="1076"/>
        <pc:sldMkLst>
          <pc:docMk/>
          <pc:sldMk cId="2664319932" sldId="266"/>
        </pc:sldMkLst>
        <pc:spChg chg="mod">
          <ac:chgData name="Raluca-Mihaela Moise (2505134)" userId="S::2505134@student.uwtsd.ac.uk::03f3d2ae-370e-4142-b2b4-ed4de8d8aade" providerId="AD" clId="Web-{689F40D6-E34B-4F9E-8ED7-F8CDFD42DD54}" dt="2026-03-03T13:25:00.410" v="554" actId="1076"/>
          <ac:spMkLst>
            <pc:docMk/>
            <pc:sldMk cId="2664319932" sldId="266"/>
            <ac:spMk id="2" creationId="{A02E91D3-7B8A-ADB2-E04E-444D365DD86D}"/>
          </ac:spMkLst>
        </pc:spChg>
        <pc:spChg chg="mod">
          <ac:chgData name="Raluca-Mihaela Moise (2505134)" userId="S::2505134@student.uwtsd.ac.uk::03f3d2ae-370e-4142-b2b4-ed4de8d8aade" providerId="AD" clId="Web-{689F40D6-E34B-4F9E-8ED7-F8CDFD42DD54}" dt="2026-03-03T13:25:05.067" v="555" actId="1076"/>
          <ac:spMkLst>
            <pc:docMk/>
            <pc:sldMk cId="2664319932" sldId="266"/>
            <ac:spMk id="3" creationId="{4EB16904-8D36-5F04-9672-85E97EA456C6}"/>
          </ac:spMkLst>
        </pc:spChg>
      </pc:sldChg>
    </pc:docChg>
  </pc:docChgLst>
  <pc:docChgLst>
    <pc:chgData name="Raluca-Mihaela Moise (2505134)" userId="S::2505134@student.uwtsd.ac.uk::03f3d2ae-370e-4142-b2b4-ed4de8d8aade" providerId="AD" clId="Web-{4D597983-C5D5-48C9-C709-8EB920D6BC90}"/>
    <pc:docChg chg="addSld delSld modSld">
      <pc:chgData name="Raluca-Mihaela Moise (2505134)" userId="S::2505134@student.uwtsd.ac.uk::03f3d2ae-370e-4142-b2b4-ed4de8d8aade" providerId="AD" clId="Web-{4D597983-C5D5-48C9-C709-8EB920D6BC90}" dt="2026-03-15T16:49:25.615" v="230" actId="20577"/>
      <pc:docMkLst>
        <pc:docMk/>
      </pc:docMkLst>
      <pc:sldChg chg="addSp delSp modSp">
        <pc:chgData name="Raluca-Mihaela Moise (2505134)" userId="S::2505134@student.uwtsd.ac.uk::03f3d2ae-370e-4142-b2b4-ed4de8d8aade" providerId="AD" clId="Web-{4D597983-C5D5-48C9-C709-8EB920D6BC90}" dt="2026-03-15T16:46:06.535" v="226" actId="20577"/>
        <pc:sldMkLst>
          <pc:docMk/>
          <pc:sldMk cId="2673660349" sldId="259"/>
        </pc:sldMkLst>
        <pc:spChg chg="mod">
          <ac:chgData name="Raluca-Mihaela Moise (2505134)" userId="S::2505134@student.uwtsd.ac.uk::03f3d2ae-370e-4142-b2b4-ed4de8d8aade" providerId="AD" clId="Web-{4D597983-C5D5-48C9-C709-8EB920D6BC90}" dt="2026-03-15T16:21:36.620" v="31" actId="20577"/>
          <ac:spMkLst>
            <pc:docMk/>
            <pc:sldMk cId="2673660349" sldId="259"/>
            <ac:spMk id="2" creationId="{A06CA2F7-85C9-7F06-6514-E1659EA8CDFC}"/>
          </ac:spMkLst>
        </pc:spChg>
        <pc:spChg chg="mod">
          <ac:chgData name="Raluca-Mihaela Moise (2505134)" userId="S::2505134@student.uwtsd.ac.uk::03f3d2ae-370e-4142-b2b4-ed4de8d8aade" providerId="AD" clId="Web-{4D597983-C5D5-48C9-C709-8EB920D6BC90}" dt="2026-03-15T16:41:55.547" v="168" actId="1076"/>
          <ac:spMkLst>
            <pc:docMk/>
            <pc:sldMk cId="2673660349" sldId="259"/>
            <ac:spMk id="4" creationId="{32B50AE8-505B-31AF-DE37-455228CA1E9F}"/>
          </ac:spMkLst>
        </pc:spChg>
        <pc:spChg chg="add del">
          <ac:chgData name="Raluca-Mihaela Moise (2505134)" userId="S::2505134@student.uwtsd.ac.uk::03f3d2ae-370e-4142-b2b4-ed4de8d8aade" providerId="AD" clId="Web-{4D597983-C5D5-48C9-C709-8EB920D6BC90}" dt="2026-03-15T16:33:03.350" v="112"/>
          <ac:spMkLst>
            <pc:docMk/>
            <pc:sldMk cId="2673660349" sldId="259"/>
            <ac:spMk id="84" creationId="{CC755FFC-BC84-0FC1-86F5-D12EFC49D6FF}"/>
          </ac:spMkLst>
        </pc:spChg>
        <pc:spChg chg="add del mod">
          <ac:chgData name="Raluca-Mihaela Moise (2505134)" userId="S::2505134@student.uwtsd.ac.uk::03f3d2ae-370e-4142-b2b4-ed4de8d8aade" providerId="AD" clId="Web-{4D597983-C5D5-48C9-C709-8EB920D6BC90}" dt="2026-03-15T16:35:17.297" v="119"/>
          <ac:spMkLst>
            <pc:docMk/>
            <pc:sldMk cId="2673660349" sldId="259"/>
            <ac:spMk id="85" creationId="{2B6600D0-81D1-2EC5-B0BA-C3A6D676AF5C}"/>
          </ac:spMkLst>
        </pc:spChg>
        <pc:spChg chg="add mod">
          <ac:chgData name="Raluca-Mihaela Moise (2505134)" userId="S::2505134@student.uwtsd.ac.uk::03f3d2ae-370e-4142-b2b4-ed4de8d8aade" providerId="AD" clId="Web-{4D597983-C5D5-48C9-C709-8EB920D6BC90}" dt="2026-03-15T16:43:52.846" v="204" actId="1076"/>
          <ac:spMkLst>
            <pc:docMk/>
            <pc:sldMk cId="2673660349" sldId="259"/>
            <ac:spMk id="86" creationId="{9452532C-BACB-2F25-28A7-1E05450AA1F6}"/>
          </ac:spMkLst>
        </pc:spChg>
        <pc:spChg chg="add mod">
          <ac:chgData name="Raluca-Mihaela Moise (2505134)" userId="S::2505134@student.uwtsd.ac.uk::03f3d2ae-370e-4142-b2b4-ed4de8d8aade" providerId="AD" clId="Web-{4D597983-C5D5-48C9-C709-8EB920D6BC90}" dt="2026-03-15T16:40:56.796" v="161" actId="20577"/>
          <ac:spMkLst>
            <pc:docMk/>
            <pc:sldMk cId="2673660349" sldId="259"/>
            <ac:spMk id="88" creationId="{1B9BE717-E68B-0F10-6389-074839DC6811}"/>
          </ac:spMkLst>
        </pc:spChg>
        <pc:spChg chg="add mod">
          <ac:chgData name="Raluca-Mihaela Moise (2505134)" userId="S::2505134@student.uwtsd.ac.uk::03f3d2ae-370e-4142-b2b4-ed4de8d8aade" providerId="AD" clId="Web-{4D597983-C5D5-48C9-C709-8EB920D6BC90}" dt="2026-03-15T16:44:53.597" v="208" actId="1076"/>
          <ac:spMkLst>
            <pc:docMk/>
            <pc:sldMk cId="2673660349" sldId="259"/>
            <ac:spMk id="90" creationId="{DD27FB9C-4560-F414-1812-2DD03B62A1B0}"/>
          </ac:spMkLst>
        </pc:spChg>
        <pc:spChg chg="add mod">
          <ac:chgData name="Raluca-Mihaela Moise (2505134)" userId="S::2505134@student.uwtsd.ac.uk::03f3d2ae-370e-4142-b2b4-ed4de8d8aade" providerId="AD" clId="Web-{4D597983-C5D5-48C9-C709-8EB920D6BC90}" dt="2026-03-15T16:45:07.785" v="212" actId="1076"/>
          <ac:spMkLst>
            <pc:docMk/>
            <pc:sldMk cId="2673660349" sldId="259"/>
            <ac:spMk id="92" creationId="{F5956BD8-4EF3-CE77-86CF-BB7F3EDE78AA}"/>
          </ac:spMkLst>
        </pc:spChg>
        <pc:spChg chg="add mod">
          <ac:chgData name="Raluca-Mihaela Moise (2505134)" userId="S::2505134@student.uwtsd.ac.uk::03f3d2ae-370e-4142-b2b4-ed4de8d8aade" providerId="AD" clId="Web-{4D597983-C5D5-48C9-C709-8EB920D6BC90}" dt="2026-03-15T16:45:13.675" v="214" actId="1076"/>
          <ac:spMkLst>
            <pc:docMk/>
            <pc:sldMk cId="2673660349" sldId="259"/>
            <ac:spMk id="94" creationId="{64A96F21-A993-3091-5513-74C3DE6F5A4E}"/>
          </ac:spMkLst>
        </pc:spChg>
        <pc:spChg chg="add mod">
          <ac:chgData name="Raluca-Mihaela Moise (2505134)" userId="S::2505134@student.uwtsd.ac.uk::03f3d2ae-370e-4142-b2b4-ed4de8d8aade" providerId="AD" clId="Web-{4D597983-C5D5-48C9-C709-8EB920D6BC90}" dt="2026-03-15T16:46:06.535" v="226" actId="20577"/>
          <ac:spMkLst>
            <pc:docMk/>
            <pc:sldMk cId="2673660349" sldId="259"/>
            <ac:spMk id="96" creationId="{C2787CD3-523A-C8E2-7A42-7EF5256FCAB2}"/>
          </ac:spMkLst>
        </pc:spChg>
        <pc:graphicFrameChg chg="add del mod modGraphic">
          <ac:chgData name="Raluca-Mihaela Moise (2505134)" userId="S::2505134@student.uwtsd.ac.uk::03f3d2ae-370e-4142-b2b4-ed4de8d8aade" providerId="AD" clId="Web-{4D597983-C5D5-48C9-C709-8EB920D6BC90}" dt="2026-03-15T16:30:16.301" v="106"/>
          <ac:graphicFrameMkLst>
            <pc:docMk/>
            <pc:sldMk cId="2673660349" sldId="259"/>
            <ac:graphicFrameMk id="5" creationId="{DEDD644D-B33C-1449-7593-F825E44539CE}"/>
          </ac:graphicFrameMkLst>
        </pc:graphicFrameChg>
        <pc:graphicFrameChg chg="add del mod modGraphic">
          <ac:chgData name="Raluca-Mihaela Moise (2505134)" userId="S::2505134@student.uwtsd.ac.uk::03f3d2ae-370e-4142-b2b4-ed4de8d8aade" providerId="AD" clId="Web-{4D597983-C5D5-48C9-C709-8EB920D6BC90}" dt="2026-03-15T16:31:28.958" v="108"/>
          <ac:graphicFrameMkLst>
            <pc:docMk/>
            <pc:sldMk cId="2673660349" sldId="259"/>
            <ac:graphicFrameMk id="64" creationId="{84F5A5DA-2D30-3B92-4012-BFF3170F06E2}"/>
          </ac:graphicFrameMkLst>
        </pc:graphicFrameChg>
        <pc:graphicFrameChg chg="add del mod modGraphic">
          <ac:chgData name="Raluca-Mihaela Moise (2505134)" userId="S::2505134@student.uwtsd.ac.uk::03f3d2ae-370e-4142-b2b4-ed4de8d8aade" providerId="AD" clId="Web-{4D597983-C5D5-48C9-C709-8EB920D6BC90}" dt="2026-03-15T16:32:52.881" v="110"/>
          <ac:graphicFrameMkLst>
            <pc:docMk/>
            <pc:sldMk cId="2673660349" sldId="259"/>
            <ac:graphicFrameMk id="75" creationId="{B73B0754-F95D-072F-76C7-481E33C728E4}"/>
          </ac:graphicFrameMkLst>
        </pc:graphicFrameChg>
        <pc:picChg chg="del">
          <ac:chgData name="Raluca-Mihaela Moise (2505134)" userId="S::2505134@student.uwtsd.ac.uk::03f3d2ae-370e-4142-b2b4-ed4de8d8aade" providerId="AD" clId="Web-{4D597983-C5D5-48C9-C709-8EB920D6BC90}" dt="2026-03-15T16:41:50.125" v="167"/>
          <ac:picMkLst>
            <pc:docMk/>
            <pc:sldMk cId="2673660349" sldId="259"/>
            <ac:picMk id="7" creationId="{91A9A519-9452-7FAE-CF1A-26C3044ACD4A}"/>
          </ac:picMkLst>
        </pc:picChg>
        <pc:cxnChg chg="add mod">
          <ac:chgData name="Raluca-Mihaela Moise (2505134)" userId="S::2505134@student.uwtsd.ac.uk::03f3d2ae-370e-4142-b2b4-ed4de8d8aade" providerId="AD" clId="Web-{4D597983-C5D5-48C9-C709-8EB920D6BC90}" dt="2026-03-15T16:43:55.330" v="205" actId="1076"/>
          <ac:cxnSpMkLst>
            <pc:docMk/>
            <pc:sldMk cId="2673660349" sldId="259"/>
            <ac:cxnSpMk id="87" creationId="{675A4EBF-16EA-BD98-AB28-8FCBFE6A313E}"/>
          </ac:cxnSpMkLst>
        </pc:cxnChg>
        <pc:cxnChg chg="add mod">
          <ac:chgData name="Raluca-Mihaela Moise (2505134)" userId="S::2505134@student.uwtsd.ac.uk::03f3d2ae-370e-4142-b2b4-ed4de8d8aade" providerId="AD" clId="Web-{4D597983-C5D5-48C9-C709-8EB920D6BC90}" dt="2026-03-15T16:44:49.612" v="207" actId="1076"/>
          <ac:cxnSpMkLst>
            <pc:docMk/>
            <pc:sldMk cId="2673660349" sldId="259"/>
            <ac:cxnSpMk id="89" creationId="{656C4317-0F0F-F819-A638-CD1136EE7364}"/>
          </ac:cxnSpMkLst>
        </pc:cxnChg>
        <pc:cxnChg chg="add mod">
          <ac:chgData name="Raluca-Mihaela Moise (2505134)" userId="S::2505134@student.uwtsd.ac.uk::03f3d2ae-370e-4142-b2b4-ed4de8d8aade" providerId="AD" clId="Web-{4D597983-C5D5-48C9-C709-8EB920D6BC90}" dt="2026-03-15T16:45:04.738" v="211" actId="1076"/>
          <ac:cxnSpMkLst>
            <pc:docMk/>
            <pc:sldMk cId="2673660349" sldId="259"/>
            <ac:cxnSpMk id="91" creationId="{E1AFA348-DF05-B5B0-F529-09D0618B3221}"/>
          </ac:cxnSpMkLst>
        </pc:cxnChg>
        <pc:cxnChg chg="add mod">
          <ac:chgData name="Raluca-Mihaela Moise (2505134)" userId="S::2505134@student.uwtsd.ac.uk::03f3d2ae-370e-4142-b2b4-ed4de8d8aade" providerId="AD" clId="Web-{4D597983-C5D5-48C9-C709-8EB920D6BC90}" dt="2026-03-15T16:45:11.222" v="213" actId="1076"/>
          <ac:cxnSpMkLst>
            <pc:docMk/>
            <pc:sldMk cId="2673660349" sldId="259"/>
            <ac:cxnSpMk id="93" creationId="{B2951A42-7891-8E42-9E45-6A7F6305769C}"/>
          </ac:cxnSpMkLst>
        </pc:cxnChg>
        <pc:cxnChg chg="add mod">
          <ac:chgData name="Raluca-Mihaela Moise (2505134)" userId="S::2505134@student.uwtsd.ac.uk::03f3d2ae-370e-4142-b2b4-ed4de8d8aade" providerId="AD" clId="Web-{4D597983-C5D5-48C9-C709-8EB920D6BC90}" dt="2026-03-15T16:45:33.691" v="217" actId="14100"/>
          <ac:cxnSpMkLst>
            <pc:docMk/>
            <pc:sldMk cId="2673660349" sldId="259"/>
            <ac:cxnSpMk id="95" creationId="{11D99BA1-5167-FF8F-6FF7-561A37FCA7A7}"/>
          </ac:cxnSpMkLst>
        </pc:cxnChg>
      </pc:sldChg>
      <pc:sldChg chg="delSp modSp">
        <pc:chgData name="Raluca-Mihaela Moise (2505134)" userId="S::2505134@student.uwtsd.ac.uk::03f3d2ae-370e-4142-b2b4-ed4de8d8aade" providerId="AD" clId="Web-{4D597983-C5D5-48C9-C709-8EB920D6BC90}" dt="2026-03-15T16:49:25.615" v="230" actId="20577"/>
        <pc:sldMkLst>
          <pc:docMk/>
          <pc:sldMk cId="1370922069" sldId="260"/>
        </pc:sldMkLst>
        <pc:spChg chg="mod">
          <ac:chgData name="Raluca-Mihaela Moise (2505134)" userId="S::2505134@student.uwtsd.ac.uk::03f3d2ae-370e-4142-b2b4-ed4de8d8aade" providerId="AD" clId="Web-{4D597983-C5D5-48C9-C709-8EB920D6BC90}" dt="2026-03-15T16:22:29.965" v="38" actId="20577"/>
          <ac:spMkLst>
            <pc:docMk/>
            <pc:sldMk cId="1370922069" sldId="260"/>
            <ac:spMk id="2" creationId="{450B3416-6534-7184-F841-CB44C85F035C}"/>
          </ac:spMkLst>
        </pc:spChg>
        <pc:spChg chg="mod">
          <ac:chgData name="Raluca-Mihaela Moise (2505134)" userId="S::2505134@student.uwtsd.ac.uk::03f3d2ae-370e-4142-b2b4-ed4de8d8aade" providerId="AD" clId="Web-{4D597983-C5D5-48C9-C709-8EB920D6BC90}" dt="2026-03-15T16:49:25.615" v="230" actId="20577"/>
          <ac:spMkLst>
            <pc:docMk/>
            <pc:sldMk cId="1370922069" sldId="260"/>
            <ac:spMk id="3" creationId="{4BFC70E8-93A5-0294-88BD-227E68BE07E3}"/>
          </ac:spMkLst>
        </pc:spChg>
        <pc:spChg chg="del mod">
          <ac:chgData name="Raluca-Mihaela Moise (2505134)" userId="S::2505134@student.uwtsd.ac.uk::03f3d2ae-370e-4142-b2b4-ed4de8d8aade" providerId="AD" clId="Web-{4D597983-C5D5-48C9-C709-8EB920D6BC90}" dt="2026-03-15T16:04:01.898" v="5"/>
          <ac:spMkLst>
            <pc:docMk/>
            <pc:sldMk cId="1370922069" sldId="260"/>
            <ac:spMk id="4" creationId="{B50E06FC-B76C-BC45-6F17-F7B5862D3105}"/>
          </ac:spMkLst>
        </pc:spChg>
      </pc:sldChg>
      <pc:sldChg chg="modSp">
        <pc:chgData name="Raluca-Mihaela Moise (2505134)" userId="S::2505134@student.uwtsd.ac.uk::03f3d2ae-370e-4142-b2b4-ed4de8d8aade" providerId="AD" clId="Web-{4D597983-C5D5-48C9-C709-8EB920D6BC90}" dt="2026-03-15T16:23:01.747" v="48" actId="20577"/>
        <pc:sldMkLst>
          <pc:docMk/>
          <pc:sldMk cId="1319597501" sldId="261"/>
        </pc:sldMkLst>
        <pc:spChg chg="mod">
          <ac:chgData name="Raluca-Mihaela Moise (2505134)" userId="S::2505134@student.uwtsd.ac.uk::03f3d2ae-370e-4142-b2b4-ed4de8d8aade" providerId="AD" clId="Web-{4D597983-C5D5-48C9-C709-8EB920D6BC90}" dt="2026-03-15T16:23:01.747" v="48" actId="20577"/>
          <ac:spMkLst>
            <pc:docMk/>
            <pc:sldMk cId="1319597501" sldId="261"/>
            <ac:spMk id="2" creationId="{DD975AA3-BF5E-1FEE-9080-26C85D45D9AE}"/>
          </ac:spMkLst>
        </pc:spChg>
      </pc:sldChg>
      <pc:sldChg chg="modSp">
        <pc:chgData name="Raluca-Mihaela Moise (2505134)" userId="S::2505134@student.uwtsd.ac.uk::03f3d2ae-370e-4142-b2b4-ed4de8d8aade" providerId="AD" clId="Web-{4D597983-C5D5-48C9-C709-8EB920D6BC90}" dt="2026-03-15T16:23:26.373" v="58" actId="14100"/>
        <pc:sldMkLst>
          <pc:docMk/>
          <pc:sldMk cId="567777470" sldId="262"/>
        </pc:sldMkLst>
        <pc:spChg chg="mod">
          <ac:chgData name="Raluca-Mihaela Moise (2505134)" userId="S::2505134@student.uwtsd.ac.uk::03f3d2ae-370e-4142-b2b4-ed4de8d8aade" providerId="AD" clId="Web-{4D597983-C5D5-48C9-C709-8EB920D6BC90}" dt="2026-03-15T16:23:26.373" v="58" actId="14100"/>
          <ac:spMkLst>
            <pc:docMk/>
            <pc:sldMk cId="567777470" sldId="262"/>
            <ac:spMk id="2" creationId="{A0A08BC9-398D-9DAF-123B-844D04E565BC}"/>
          </ac:spMkLst>
        </pc:spChg>
      </pc:sldChg>
      <pc:sldChg chg="modSp">
        <pc:chgData name="Raluca-Mihaela Moise (2505134)" userId="S::2505134@student.uwtsd.ac.uk::03f3d2ae-370e-4142-b2b4-ed4de8d8aade" providerId="AD" clId="Web-{4D597983-C5D5-48C9-C709-8EB920D6BC90}" dt="2026-03-15T16:23:46.358" v="70" actId="1076"/>
        <pc:sldMkLst>
          <pc:docMk/>
          <pc:sldMk cId="282974585" sldId="263"/>
        </pc:sldMkLst>
        <pc:spChg chg="mod">
          <ac:chgData name="Raluca-Mihaela Moise (2505134)" userId="S::2505134@student.uwtsd.ac.uk::03f3d2ae-370e-4142-b2b4-ed4de8d8aade" providerId="AD" clId="Web-{4D597983-C5D5-48C9-C709-8EB920D6BC90}" dt="2026-03-15T16:23:46.358" v="70" actId="1076"/>
          <ac:spMkLst>
            <pc:docMk/>
            <pc:sldMk cId="282974585" sldId="263"/>
            <ac:spMk id="2" creationId="{56853558-4889-E889-7AA2-2D4438ED8304}"/>
          </ac:spMkLst>
        </pc:spChg>
      </pc:sldChg>
      <pc:sldChg chg="modSp">
        <pc:chgData name="Raluca-Mihaela Moise (2505134)" userId="S::2505134@student.uwtsd.ac.uk::03f3d2ae-370e-4142-b2b4-ed4de8d8aade" providerId="AD" clId="Web-{4D597983-C5D5-48C9-C709-8EB920D6BC90}" dt="2026-03-15T16:07:32.372" v="13" actId="20577"/>
        <pc:sldMkLst>
          <pc:docMk/>
          <pc:sldMk cId="2664319932" sldId="266"/>
        </pc:sldMkLst>
        <pc:spChg chg="mod">
          <ac:chgData name="Raluca-Mihaela Moise (2505134)" userId="S::2505134@student.uwtsd.ac.uk::03f3d2ae-370e-4142-b2b4-ed4de8d8aade" providerId="AD" clId="Web-{4D597983-C5D5-48C9-C709-8EB920D6BC90}" dt="2026-03-15T16:07:32.372" v="13" actId="20577"/>
          <ac:spMkLst>
            <pc:docMk/>
            <pc:sldMk cId="2664319932" sldId="266"/>
            <ac:spMk id="3" creationId="{4EB16904-8D36-5F04-9672-85E97EA456C6}"/>
          </ac:spMkLst>
        </pc:spChg>
      </pc:sldChg>
      <pc:sldChg chg="new del">
        <pc:chgData name="Raluca-Mihaela Moise (2505134)" userId="S::2505134@student.uwtsd.ac.uk::03f3d2ae-370e-4142-b2b4-ed4de8d8aade" providerId="AD" clId="Web-{4D597983-C5D5-48C9-C709-8EB920D6BC90}" dt="2026-03-15T16:33:08.709" v="114"/>
        <pc:sldMkLst>
          <pc:docMk/>
          <pc:sldMk cId="493768987" sldId="268"/>
        </pc:sldMkLst>
      </pc:sldChg>
    </pc:docChg>
  </pc:docChgLst>
  <pc:docChgLst>
    <pc:chgData name="Larisa Tereza Bethell (2422563)" userId="S::2422563@student.uwtsd.ac.uk::c506cf7f-3b71-4d30-a3c1-1bc236a68aed" providerId="AD" clId="Web-{A28466BB-2119-D9E7-2070-128DDA71C57F}"/>
    <pc:docChg chg="modSld">
      <pc:chgData name="Larisa Tereza Bethell (2422563)" userId="S::2422563@student.uwtsd.ac.uk::c506cf7f-3b71-4d30-a3c1-1bc236a68aed" providerId="AD" clId="Web-{A28466BB-2119-D9E7-2070-128DDA71C57F}" dt="2026-03-01T16:50:03.258" v="12" actId="1076"/>
      <pc:docMkLst>
        <pc:docMk/>
      </pc:docMkLst>
      <pc:sldChg chg="modSp">
        <pc:chgData name="Larisa Tereza Bethell (2422563)" userId="S::2422563@student.uwtsd.ac.uk::c506cf7f-3b71-4d30-a3c1-1bc236a68aed" providerId="AD" clId="Web-{A28466BB-2119-D9E7-2070-128DDA71C57F}" dt="2026-03-01T14:23:16.586" v="11" actId="20577"/>
        <pc:sldMkLst>
          <pc:docMk/>
          <pc:sldMk cId="109857222" sldId="256"/>
        </pc:sldMkLst>
        <pc:spChg chg="mod">
          <ac:chgData name="Larisa Tereza Bethell (2422563)" userId="S::2422563@student.uwtsd.ac.uk::c506cf7f-3b71-4d30-a3c1-1bc236a68aed" providerId="AD" clId="Web-{A28466BB-2119-D9E7-2070-128DDA71C57F}" dt="2026-03-01T14:23:16.586" v="1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Larisa Tereza Bethell (2422563)" userId="S::2422563@student.uwtsd.ac.uk::c506cf7f-3b71-4d30-a3c1-1bc236a68aed" providerId="AD" clId="Web-{A28466BB-2119-D9E7-2070-128DDA71C57F}" dt="2026-03-01T16:50:03.258" v="12" actId="1076"/>
        <pc:sldMkLst>
          <pc:docMk/>
          <pc:sldMk cId="1370922069" sldId="260"/>
        </pc:sldMkLst>
        <pc:picChg chg="mod">
          <ac:chgData name="Larisa Tereza Bethell (2422563)" userId="S::2422563@student.uwtsd.ac.uk::c506cf7f-3b71-4d30-a3c1-1bc236a68aed" providerId="AD" clId="Web-{A28466BB-2119-D9E7-2070-128DDA71C57F}" dt="2026-03-01T16:50:03.258" v="12" actId="1076"/>
          <ac:picMkLst>
            <pc:docMk/>
            <pc:sldMk cId="1370922069" sldId="260"/>
            <ac:picMk id="7" creationId="{848B9E96-CD70-972E-00C4-6B963C363642}"/>
          </ac:picMkLst>
        </pc:picChg>
      </pc:sldChg>
    </pc:docChg>
  </pc:docChgLst>
  <pc:docChgLst>
    <pc:chgData clId="Web-{AC55020E-8C76-D027-4A71-FE9B77AEC1D6}"/>
    <pc:docChg chg="modSld">
      <pc:chgData name="" userId="" providerId="" clId="Web-{AC55020E-8C76-D027-4A71-FE9B77AEC1D6}" dt="2026-03-08T14:52:25.068" v="3" actId="20577"/>
      <pc:docMkLst>
        <pc:docMk/>
      </pc:docMkLst>
      <pc:sldChg chg="modSp">
        <pc:chgData name="" userId="" providerId="" clId="Web-{AC55020E-8C76-D027-4A71-FE9B77AEC1D6}" dt="2026-03-08T14:52:25.068" v="3" actId="20577"/>
        <pc:sldMkLst>
          <pc:docMk/>
          <pc:sldMk cId="109857222" sldId="256"/>
        </pc:sldMkLst>
        <pc:spChg chg="mod">
          <ac:chgData name="" userId="" providerId="" clId="Web-{AC55020E-8C76-D027-4A71-FE9B77AEC1D6}" dt="2026-03-08T14:52:25.068" v="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aluca-Mihaela Moise (2505134)" userId="S::2505134@student.uwtsd.ac.uk::03f3d2ae-370e-4142-b2b4-ed4de8d8aade" providerId="AD" clId="Web-{C1518CAF-C5E6-A643-892E-96087FD7B886}"/>
    <pc:docChg chg="modSld">
      <pc:chgData name="Raluca-Mihaela Moise (2505134)" userId="S::2505134@student.uwtsd.ac.uk::03f3d2ae-370e-4142-b2b4-ed4de8d8aade" providerId="AD" clId="Web-{C1518CAF-C5E6-A643-892E-96087FD7B886}" dt="2026-03-07T22:48:07.731" v="247" actId="1076"/>
      <pc:docMkLst>
        <pc:docMk/>
      </pc:docMkLst>
      <pc:sldChg chg="modSp">
        <pc:chgData name="Raluca-Mihaela Moise (2505134)" userId="S::2505134@student.uwtsd.ac.uk::03f3d2ae-370e-4142-b2b4-ed4de8d8aade" providerId="AD" clId="Web-{C1518CAF-C5E6-A643-892E-96087FD7B886}" dt="2026-03-07T22:47:06.883" v="242" actId="1076"/>
        <pc:sldMkLst>
          <pc:docMk/>
          <pc:sldMk cId="2673660349" sldId="259"/>
        </pc:sldMkLst>
        <pc:spChg chg="mod">
          <ac:chgData name="Raluca-Mihaela Moise (2505134)" userId="S::2505134@student.uwtsd.ac.uk::03f3d2ae-370e-4142-b2b4-ed4de8d8aade" providerId="AD" clId="Web-{C1518CAF-C5E6-A643-892E-96087FD7B886}" dt="2026-03-07T22:47:06.883" v="242" actId="1076"/>
          <ac:spMkLst>
            <pc:docMk/>
            <pc:sldMk cId="2673660349" sldId="259"/>
            <ac:spMk id="2" creationId="{A06CA2F7-85C9-7F06-6514-E1659EA8CDFC}"/>
          </ac:spMkLst>
        </pc:spChg>
        <pc:spChg chg="mod">
          <ac:chgData name="Raluca-Mihaela Moise (2505134)" userId="S::2505134@student.uwtsd.ac.uk::03f3d2ae-370e-4142-b2b4-ed4de8d8aade" providerId="AD" clId="Web-{C1518CAF-C5E6-A643-892E-96087FD7B886}" dt="2026-03-07T22:47:01.164" v="241" actId="1076"/>
          <ac:spMkLst>
            <pc:docMk/>
            <pc:sldMk cId="2673660349" sldId="259"/>
            <ac:spMk id="4" creationId="{32B50AE8-505B-31AF-DE37-455228CA1E9F}"/>
          </ac:spMkLst>
        </pc:spChg>
      </pc:sldChg>
      <pc:sldChg chg="modSp">
        <pc:chgData name="Raluca-Mihaela Moise (2505134)" userId="S::2505134@student.uwtsd.ac.uk::03f3d2ae-370e-4142-b2b4-ed4de8d8aade" providerId="AD" clId="Web-{C1518CAF-C5E6-A643-892E-96087FD7B886}" dt="2026-03-07T22:46:53.288" v="240" actId="1076"/>
        <pc:sldMkLst>
          <pc:docMk/>
          <pc:sldMk cId="1370922069" sldId="260"/>
        </pc:sldMkLst>
        <pc:spChg chg="mod">
          <ac:chgData name="Raluca-Mihaela Moise (2505134)" userId="S::2505134@student.uwtsd.ac.uk::03f3d2ae-370e-4142-b2b4-ed4de8d8aade" providerId="AD" clId="Web-{C1518CAF-C5E6-A643-892E-96087FD7B886}" dt="2026-03-07T22:46:53.288" v="240" actId="1076"/>
          <ac:spMkLst>
            <pc:docMk/>
            <pc:sldMk cId="1370922069" sldId="260"/>
            <ac:spMk id="2" creationId="{450B3416-6534-7184-F841-CB44C85F035C}"/>
          </ac:spMkLst>
        </pc:spChg>
        <pc:spChg chg="mod">
          <ac:chgData name="Raluca-Mihaela Moise (2505134)" userId="S::2505134@student.uwtsd.ac.uk::03f3d2ae-370e-4142-b2b4-ed4de8d8aade" providerId="AD" clId="Web-{C1518CAF-C5E6-A643-892E-96087FD7B886}" dt="2026-03-07T22:46:49.178" v="239" actId="1076"/>
          <ac:spMkLst>
            <pc:docMk/>
            <pc:sldMk cId="1370922069" sldId="260"/>
            <ac:spMk id="3" creationId="{4BFC70E8-93A5-0294-88BD-227E68BE07E3}"/>
          </ac:spMkLst>
        </pc:spChg>
      </pc:sldChg>
      <pc:sldChg chg="modSp">
        <pc:chgData name="Raluca-Mihaela Moise (2505134)" userId="S::2505134@student.uwtsd.ac.uk::03f3d2ae-370e-4142-b2b4-ed4de8d8aade" providerId="AD" clId="Web-{C1518CAF-C5E6-A643-892E-96087FD7B886}" dt="2026-03-07T22:47:49.511" v="245" actId="1076"/>
        <pc:sldMkLst>
          <pc:docMk/>
          <pc:sldMk cId="567777470" sldId="262"/>
        </pc:sldMkLst>
        <pc:spChg chg="mod">
          <ac:chgData name="Raluca-Mihaela Moise (2505134)" userId="S::2505134@student.uwtsd.ac.uk::03f3d2ae-370e-4142-b2b4-ed4de8d8aade" providerId="AD" clId="Web-{C1518CAF-C5E6-A643-892E-96087FD7B886}" dt="2026-03-07T22:47:49.511" v="245" actId="1076"/>
          <ac:spMkLst>
            <pc:docMk/>
            <pc:sldMk cId="567777470" sldId="262"/>
            <ac:spMk id="3" creationId="{73CC6501-F1BE-C5C5-3CC6-EA61C965D5E1}"/>
          </ac:spMkLst>
        </pc:spChg>
      </pc:sldChg>
      <pc:sldChg chg="modSp">
        <pc:chgData name="Raluca-Mihaela Moise (2505134)" userId="S::2505134@student.uwtsd.ac.uk::03f3d2ae-370e-4142-b2b4-ed4de8d8aade" providerId="AD" clId="Web-{C1518CAF-C5E6-A643-892E-96087FD7B886}" dt="2026-03-07T22:48:07.731" v="247" actId="1076"/>
        <pc:sldMkLst>
          <pc:docMk/>
          <pc:sldMk cId="282974585" sldId="263"/>
        </pc:sldMkLst>
        <pc:spChg chg="mod">
          <ac:chgData name="Raluca-Mihaela Moise (2505134)" userId="S::2505134@student.uwtsd.ac.uk::03f3d2ae-370e-4142-b2b4-ed4de8d8aade" providerId="AD" clId="Web-{C1518CAF-C5E6-A643-892E-96087FD7B886}" dt="2026-03-07T22:48:07.731" v="247" actId="1076"/>
          <ac:spMkLst>
            <pc:docMk/>
            <pc:sldMk cId="282974585" sldId="263"/>
            <ac:spMk id="2" creationId="{56853558-4889-E889-7AA2-2D4438ED8304}"/>
          </ac:spMkLst>
        </pc:spChg>
        <pc:spChg chg="mod">
          <ac:chgData name="Raluca-Mihaela Moise (2505134)" userId="S::2505134@student.uwtsd.ac.uk::03f3d2ae-370e-4142-b2b4-ed4de8d8aade" providerId="AD" clId="Web-{C1518CAF-C5E6-A643-892E-96087FD7B886}" dt="2026-03-07T22:48:02.668" v="246" actId="1076"/>
          <ac:spMkLst>
            <pc:docMk/>
            <pc:sldMk cId="282974585" sldId="263"/>
            <ac:spMk id="3" creationId="{D59EF05E-75AF-2080-53EC-464A94F4BDBD}"/>
          </ac:spMkLst>
        </pc:spChg>
      </pc:sldChg>
      <pc:sldChg chg="addSp delSp modSp mod setBg">
        <pc:chgData name="Raluca-Mihaela Moise (2505134)" userId="S::2505134@student.uwtsd.ac.uk::03f3d2ae-370e-4142-b2b4-ed4de8d8aade" providerId="AD" clId="Web-{C1518CAF-C5E6-A643-892E-96087FD7B886}" dt="2026-03-07T22:42:24.432" v="238"/>
        <pc:sldMkLst>
          <pc:docMk/>
          <pc:sldMk cId="3652201445" sldId="264"/>
        </pc:sldMkLst>
        <pc:spChg chg="mod">
          <ac:chgData name="Raluca-Mihaela Moise (2505134)" userId="S::2505134@student.uwtsd.ac.uk::03f3d2ae-370e-4142-b2b4-ed4de8d8aade" providerId="AD" clId="Web-{C1518CAF-C5E6-A643-892E-96087FD7B886}" dt="2026-03-07T22:42:24.432" v="238"/>
          <ac:spMkLst>
            <pc:docMk/>
            <pc:sldMk cId="3652201445" sldId="264"/>
            <ac:spMk id="2" creationId="{79A54CFE-489C-53EB-22AE-F91A250DB8DA}"/>
          </ac:spMkLst>
        </pc:spChg>
        <pc:spChg chg="add">
          <ac:chgData name="Raluca-Mihaela Moise (2505134)" userId="S::2505134@student.uwtsd.ac.uk::03f3d2ae-370e-4142-b2b4-ed4de8d8aade" providerId="AD" clId="Web-{C1518CAF-C5E6-A643-892E-96087FD7B886}" dt="2026-03-07T22:42:24.432" v="238"/>
          <ac:spMkLst>
            <pc:docMk/>
            <pc:sldMk cId="3652201445" sldId="264"/>
            <ac:spMk id="9" creationId="{600DC1B0-7E1A-BD02-3F93-19E6B1B75075}"/>
          </ac:spMkLst>
        </pc:spChg>
        <pc:graphicFrameChg chg="add">
          <ac:chgData name="Raluca-Mihaela Moise (2505134)" userId="S::2505134@student.uwtsd.ac.uk::03f3d2ae-370e-4142-b2b4-ed4de8d8aade" providerId="AD" clId="Web-{C1518CAF-C5E6-A643-892E-96087FD7B886}" dt="2026-03-07T22:42:24.432" v="238"/>
          <ac:graphicFrameMkLst>
            <pc:docMk/>
            <pc:sldMk cId="3652201445" sldId="264"/>
            <ac:graphicFrameMk id="5" creationId="{3B2ECB94-0250-09BA-7739-71CD666C0903}"/>
          </ac:graphicFrameMkLst>
        </pc:graphicFrameChg>
      </pc:sldChg>
    </pc:docChg>
  </pc:docChgLst>
  <pc:docChgLst>
    <pc:chgData name="Raluca-Mihaela Moise (2505134)" userId="S::2505134@student.uwtsd.ac.uk::03f3d2ae-370e-4142-b2b4-ed4de8d8aade" providerId="AD" clId="Web-{C3FE2081-BDFF-9E88-614E-FBE4055882D6}"/>
    <pc:docChg chg="modSld">
      <pc:chgData name="Raluca-Mihaela Moise (2505134)" userId="S::2505134@student.uwtsd.ac.uk::03f3d2ae-370e-4142-b2b4-ed4de8d8aade" providerId="AD" clId="Web-{C3FE2081-BDFF-9E88-614E-FBE4055882D6}" dt="2026-03-04T18:31:50.170" v="2" actId="1076"/>
      <pc:docMkLst>
        <pc:docMk/>
      </pc:docMkLst>
      <pc:sldChg chg="modSp">
        <pc:chgData name="Raluca-Mihaela Moise (2505134)" userId="S::2505134@student.uwtsd.ac.uk::03f3d2ae-370e-4142-b2b4-ed4de8d8aade" providerId="AD" clId="Web-{C3FE2081-BDFF-9E88-614E-FBE4055882D6}" dt="2026-03-04T18:31:50.170" v="2" actId="1076"/>
        <pc:sldMkLst>
          <pc:docMk/>
          <pc:sldMk cId="4065651612" sldId="257"/>
        </pc:sldMkLst>
        <pc:spChg chg="mod">
          <ac:chgData name="Raluca-Mihaela Moise (2505134)" userId="S::2505134@student.uwtsd.ac.uk::03f3d2ae-370e-4142-b2b4-ed4de8d8aade" providerId="AD" clId="Web-{C3FE2081-BDFF-9E88-614E-FBE4055882D6}" dt="2026-03-04T18:31:50.170" v="2" actId="1076"/>
          <ac:spMkLst>
            <pc:docMk/>
            <pc:sldMk cId="4065651612" sldId="257"/>
            <ac:spMk id="16" creationId="{656C1C36-0339-6E36-BBBE-18EFF923047A}"/>
          </ac:spMkLst>
        </pc:spChg>
      </pc:sldChg>
    </pc:docChg>
  </pc:docChgLst>
  <pc:docChgLst>
    <pc:chgData name="Raluca-Mihaela Moise (2505134)" userId="S::2505134@student.uwtsd.ac.uk::03f3d2ae-370e-4142-b2b4-ed4de8d8aade" providerId="AD" clId="Web-{714C16A9-04E3-278B-1842-524C220593E3}"/>
    <pc:docChg chg="addSld modSld sldOrd">
      <pc:chgData name="Raluca-Mihaela Moise (2505134)" userId="S::2505134@student.uwtsd.ac.uk::03f3d2ae-370e-4142-b2b4-ed4de8d8aade" providerId="AD" clId="Web-{714C16A9-04E3-278B-1842-524C220593E3}" dt="2026-03-04T23:45:26.609" v="310"/>
      <pc:docMkLst>
        <pc:docMk/>
      </pc:docMkLst>
      <pc:sldChg chg="addSp delSp modSp new mod ord setBg">
        <pc:chgData name="Raluca-Mihaela Moise (2505134)" userId="S::2505134@student.uwtsd.ac.uk::03f3d2ae-370e-4142-b2b4-ed4de8d8aade" providerId="AD" clId="Web-{714C16A9-04E3-278B-1842-524C220593E3}" dt="2026-03-04T23:45:26.609" v="310"/>
        <pc:sldMkLst>
          <pc:docMk/>
          <pc:sldMk cId="3070340024" sldId="267"/>
        </pc:sldMkLst>
        <pc:spChg chg="mod">
          <ac:chgData name="Raluca-Mihaela Moise (2505134)" userId="S::2505134@student.uwtsd.ac.uk::03f3d2ae-370e-4142-b2b4-ed4de8d8aade" providerId="AD" clId="Web-{714C16A9-04E3-278B-1842-524C220593E3}" dt="2026-03-04T23:45:26.609" v="310"/>
          <ac:spMkLst>
            <pc:docMk/>
            <pc:sldMk cId="3070340024" sldId="267"/>
            <ac:spMk id="2" creationId="{A8D5BF61-38F1-7337-5E1E-4B180F7A8DA7}"/>
          </ac:spMkLst>
        </pc:spChg>
        <pc:spChg chg="add">
          <ac:chgData name="Raluca-Mihaela Moise (2505134)" userId="S::2505134@student.uwtsd.ac.uk::03f3d2ae-370e-4142-b2b4-ed4de8d8aade" providerId="AD" clId="Web-{714C16A9-04E3-278B-1842-524C220593E3}" dt="2026-03-04T23:45:26.609" v="310"/>
          <ac:spMkLst>
            <pc:docMk/>
            <pc:sldMk cId="3070340024" sldId="267"/>
            <ac:spMk id="9" creationId="{600DC1B0-7E1A-BD02-3F93-19E6B1B75075}"/>
          </ac:spMkLst>
        </pc:spChg>
        <pc:graphicFrameChg chg="add">
          <ac:chgData name="Raluca-Mihaela Moise (2505134)" userId="S::2505134@student.uwtsd.ac.uk::03f3d2ae-370e-4142-b2b4-ed4de8d8aade" providerId="AD" clId="Web-{714C16A9-04E3-278B-1842-524C220593E3}" dt="2026-03-04T23:45:26.609" v="310"/>
          <ac:graphicFrameMkLst>
            <pc:docMk/>
            <pc:sldMk cId="3070340024" sldId="267"/>
            <ac:graphicFrameMk id="5" creationId="{45F267CE-D11F-7D1B-B58D-CBB155A77F7D}"/>
          </ac:graphicFrameMkLst>
        </pc:graphicFrameChg>
      </pc:sldChg>
    </pc:docChg>
  </pc:docChgLst>
  <pc:docChgLst>
    <pc:chgData name="Raluca-Mihaela Moise (2505134)" userId="S::2505134@student.uwtsd.ac.uk::03f3d2ae-370e-4142-b2b4-ed4de8d8aade" providerId="AD" clId="Web-{E90B84C5-0DB1-4080-4CEB-A0FE3B6CBFD7}"/>
    <pc:docChg chg="delSld modSld">
      <pc:chgData name="Raluca-Mihaela Moise (2505134)" userId="S::2505134@student.uwtsd.ac.uk::03f3d2ae-370e-4142-b2b4-ed4de8d8aade" providerId="AD" clId="Web-{E90B84C5-0DB1-4080-4CEB-A0FE3B6CBFD7}" dt="2026-03-08T14:09:48.213" v="7" actId="1076"/>
      <pc:docMkLst>
        <pc:docMk/>
      </pc:docMkLst>
      <pc:sldChg chg="modSp">
        <pc:chgData name="Raluca-Mihaela Moise (2505134)" userId="S::2505134@student.uwtsd.ac.uk::03f3d2ae-370e-4142-b2b4-ed4de8d8aade" providerId="AD" clId="Web-{E90B84C5-0DB1-4080-4CEB-A0FE3B6CBFD7}" dt="2026-03-08T14:08:33.269" v="5" actId="1076"/>
        <pc:sldMkLst>
          <pc:docMk/>
          <pc:sldMk cId="4065651612" sldId="257"/>
        </pc:sldMkLst>
        <pc:spChg chg="mod">
          <ac:chgData name="Raluca-Mihaela Moise (2505134)" userId="S::2505134@student.uwtsd.ac.uk::03f3d2ae-370e-4142-b2b4-ed4de8d8aade" providerId="AD" clId="Web-{E90B84C5-0DB1-4080-4CEB-A0FE3B6CBFD7}" dt="2026-03-08T13:56:36.503" v="3" actId="1076"/>
          <ac:spMkLst>
            <pc:docMk/>
            <pc:sldMk cId="4065651612" sldId="257"/>
            <ac:spMk id="2" creationId="{9C8AC80D-0015-5586-C3C1-894FC54B4456}"/>
          </ac:spMkLst>
        </pc:spChg>
        <pc:graphicFrameChg chg="mod">
          <ac:chgData name="Raluca-Mihaela Moise (2505134)" userId="S::2505134@student.uwtsd.ac.uk::03f3d2ae-370e-4142-b2b4-ed4de8d8aade" providerId="AD" clId="Web-{E90B84C5-0DB1-4080-4CEB-A0FE3B6CBFD7}" dt="2026-03-08T14:08:33.269" v="5" actId="1076"/>
          <ac:graphicFrameMkLst>
            <pc:docMk/>
            <pc:sldMk cId="4065651612" sldId="257"/>
            <ac:graphicFrameMk id="26" creationId="{EC616853-9160-B6A0-9B17-B4186783B5EB}"/>
          </ac:graphicFrameMkLst>
        </pc:graphicFrameChg>
      </pc:sldChg>
      <pc:sldChg chg="modSp">
        <pc:chgData name="Raluca-Mihaela Moise (2505134)" userId="S::2505134@student.uwtsd.ac.uk::03f3d2ae-370e-4142-b2b4-ed4de8d8aade" providerId="AD" clId="Web-{E90B84C5-0DB1-4080-4CEB-A0FE3B6CBFD7}" dt="2026-03-08T14:09:48.213" v="7" actId="1076"/>
        <pc:sldMkLst>
          <pc:docMk/>
          <pc:sldMk cId="1001919527" sldId="258"/>
        </pc:sldMkLst>
        <pc:spChg chg="mod">
          <ac:chgData name="Raluca-Mihaela Moise (2505134)" userId="S::2505134@student.uwtsd.ac.uk::03f3d2ae-370e-4142-b2b4-ed4de8d8aade" providerId="AD" clId="Web-{E90B84C5-0DB1-4080-4CEB-A0FE3B6CBFD7}" dt="2026-03-08T14:09:48.213" v="7" actId="1076"/>
          <ac:spMkLst>
            <pc:docMk/>
            <pc:sldMk cId="1001919527" sldId="258"/>
            <ac:spMk id="2" creationId="{06BD5B0C-067A-8BDF-C967-0526D6527803}"/>
          </ac:spMkLst>
        </pc:spChg>
      </pc:sldChg>
    </pc:docChg>
  </pc:docChgLst>
  <pc:docChgLst>
    <pc:chgData name="Raluca-Mihaela Moise (2505134)" userId="S::2505134@student.uwtsd.ac.uk::03f3d2ae-370e-4142-b2b4-ed4de8d8aade" providerId="AD" clId="Web-{AC55020E-8C76-D027-4A71-FE9B77AEC1D6}"/>
    <pc:docChg chg="modSld">
      <pc:chgData name="Raluca-Mihaela Moise (2505134)" userId="S::2505134@student.uwtsd.ac.uk::03f3d2ae-370e-4142-b2b4-ed4de8d8aade" providerId="AD" clId="Web-{AC55020E-8C76-D027-4A71-FE9B77AEC1D6}" dt="2026-03-08T14:52:34.818" v="0" actId="20577"/>
      <pc:docMkLst>
        <pc:docMk/>
      </pc:docMkLst>
      <pc:sldChg chg="modSp">
        <pc:chgData name="Raluca-Mihaela Moise (2505134)" userId="S::2505134@student.uwtsd.ac.uk::03f3d2ae-370e-4142-b2b4-ed4de8d8aade" providerId="AD" clId="Web-{AC55020E-8C76-D027-4A71-FE9B77AEC1D6}" dt="2026-03-08T14:52:34.818" v="0" actId="20577"/>
        <pc:sldMkLst>
          <pc:docMk/>
          <pc:sldMk cId="109857222" sldId="256"/>
        </pc:sldMkLst>
        <pc:spChg chg="mod">
          <ac:chgData name="Raluca-Mihaela Moise (2505134)" userId="S::2505134@student.uwtsd.ac.uk::03f3d2ae-370e-4142-b2b4-ed4de8d8aade" providerId="AD" clId="Web-{AC55020E-8C76-D027-4A71-FE9B77AEC1D6}" dt="2026-03-08T14:52:34.818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aluca-Mihaela Moise (2505134)" userId="S::2505134@student.uwtsd.ac.uk::03f3d2ae-370e-4142-b2b4-ed4de8d8aade" providerId="AD" clId="Web-{FBDD8694-8881-836F-26AE-F72EFAF15C49}"/>
    <pc:docChg chg="addSld delSld modSld addMainMaster delMainMaster">
      <pc:chgData name="Raluca-Mihaela Moise (2505134)" userId="S::2505134@student.uwtsd.ac.uk::03f3d2ae-370e-4142-b2b4-ed4de8d8aade" providerId="AD" clId="Web-{FBDD8694-8881-836F-26AE-F72EFAF15C49}" dt="2026-03-01T14:26:55.578" v="683"/>
      <pc:docMkLst>
        <pc:docMk/>
      </pc:docMkLst>
      <pc:sldChg chg="addSp delSp modSp mod setBg modClrScheme setClrOvrMap chgLayout">
        <pc:chgData name="Raluca-Mihaela Moise (2505134)" userId="S::2505134@student.uwtsd.ac.uk::03f3d2ae-370e-4142-b2b4-ed4de8d8aade" providerId="AD" clId="Web-{FBDD8694-8881-836F-26AE-F72EFAF15C49}" dt="2026-03-01T14:22:17.753" v="682" actId="14100"/>
        <pc:sldMkLst>
          <pc:docMk/>
          <pc:sldMk cId="109857222" sldId="256"/>
        </pc:sldMkLst>
        <pc:spChg chg="mod">
          <ac:chgData name="Raluca-Mihaela Moise (2505134)" userId="S::2505134@student.uwtsd.ac.uk::03f3d2ae-370e-4142-b2b4-ed4de8d8aade" providerId="AD" clId="Web-{FBDD8694-8881-836F-26AE-F72EFAF15C49}" dt="2026-03-01T12:58:22.040" v="30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luca-Mihaela Moise (2505134)" userId="S::2505134@student.uwtsd.ac.uk::03f3d2ae-370e-4142-b2b4-ed4de8d8aade" providerId="AD" clId="Web-{FBDD8694-8881-836F-26AE-F72EFAF15C49}" dt="2026-03-01T14:22:17.753" v="682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aluca-Mihaela Moise (2505134)" userId="S::2505134@student.uwtsd.ac.uk::03f3d2ae-370e-4142-b2b4-ed4de8d8aade" providerId="AD" clId="Web-{FBDD8694-8881-836F-26AE-F72EFAF15C49}" dt="2026-03-01T12:38:51.465" v="111"/>
          <ac:spMkLst>
            <pc:docMk/>
            <pc:sldMk cId="109857222" sldId="256"/>
            <ac:spMk id="22" creationId="{310135D4-D3A1-4556-B91B-4A12069D4231}"/>
          </ac:spMkLst>
        </pc:spChg>
        <pc:spChg chg="add">
          <ac:chgData name="Raluca-Mihaela Moise (2505134)" userId="S::2505134@student.uwtsd.ac.uk::03f3d2ae-370e-4142-b2b4-ed4de8d8aade" providerId="AD" clId="Web-{FBDD8694-8881-836F-26AE-F72EFAF15C49}" dt="2026-03-01T12:38:51.465" v="111"/>
          <ac:spMkLst>
            <pc:docMk/>
            <pc:sldMk cId="109857222" sldId="256"/>
            <ac:spMk id="24" creationId="{A9CCD9CD-49AE-3D3E-923B-81ECD3FBF75F}"/>
          </ac:spMkLst>
        </pc:spChg>
        <pc:picChg chg="add mod">
          <ac:chgData name="Raluca-Mihaela Moise (2505134)" userId="S::2505134@student.uwtsd.ac.uk::03f3d2ae-370e-4142-b2b4-ed4de8d8aade" providerId="AD" clId="Web-{FBDD8694-8881-836F-26AE-F72EFAF15C49}" dt="2026-03-01T14:22:14.988" v="681" actId="1076"/>
          <ac:picMkLst>
            <pc:docMk/>
            <pc:sldMk cId="109857222" sldId="256"/>
            <ac:picMk id="16" creationId="{8A825559-DDAD-3BB7-E030-483DB701D1B9}"/>
          </ac:picMkLst>
        </pc:picChg>
      </pc:sldChg>
      <pc:sldChg chg="addSp delSp modSp new mod setBg">
        <pc:chgData name="Raluca-Mihaela Moise (2505134)" userId="S::2505134@student.uwtsd.ac.uk::03f3d2ae-370e-4142-b2b4-ed4de8d8aade" providerId="AD" clId="Web-{FBDD8694-8881-836F-26AE-F72EFAF15C49}" dt="2026-03-01T12:58:02.007" v="298" actId="20577"/>
        <pc:sldMkLst>
          <pc:docMk/>
          <pc:sldMk cId="4065651612" sldId="257"/>
        </pc:sldMkLst>
        <pc:spChg chg="mod">
          <ac:chgData name="Raluca-Mihaela Moise (2505134)" userId="S::2505134@student.uwtsd.ac.uk::03f3d2ae-370e-4142-b2b4-ed4de8d8aade" providerId="AD" clId="Web-{FBDD8694-8881-836F-26AE-F72EFAF15C49}" dt="2026-03-01T12:58:02.007" v="298" actId="20577"/>
          <ac:spMkLst>
            <pc:docMk/>
            <pc:sldMk cId="4065651612" sldId="257"/>
            <ac:spMk id="2" creationId="{9C8AC80D-0015-5586-C3C1-894FC54B4456}"/>
          </ac:spMkLst>
        </pc:spChg>
        <pc:graphicFrameChg chg="add mod modGraphic">
          <ac:chgData name="Raluca-Mihaela Moise (2505134)" userId="S::2505134@student.uwtsd.ac.uk::03f3d2ae-370e-4142-b2b4-ed4de8d8aade" providerId="AD" clId="Web-{FBDD8694-8881-836F-26AE-F72EFAF15C49}" dt="2026-03-01T12:57:33.067" v="297"/>
          <ac:graphicFrameMkLst>
            <pc:docMk/>
            <pc:sldMk cId="4065651612" sldId="257"/>
            <ac:graphicFrameMk id="26" creationId="{EC616853-9160-B6A0-9B17-B4186783B5EB}"/>
          </ac:graphicFrameMkLst>
        </pc:graphicFrameChg>
      </pc:sldChg>
      <pc:sldChg chg="addSp modSp new mod setBg">
        <pc:chgData name="Raluca-Mihaela Moise (2505134)" userId="S::2505134@student.uwtsd.ac.uk::03f3d2ae-370e-4142-b2b4-ed4de8d8aade" providerId="AD" clId="Web-{FBDD8694-8881-836F-26AE-F72EFAF15C49}" dt="2026-03-01T13:17:51.360" v="506" actId="1076"/>
        <pc:sldMkLst>
          <pc:docMk/>
          <pc:sldMk cId="1001919527" sldId="258"/>
        </pc:sldMkLst>
        <pc:spChg chg="mod">
          <ac:chgData name="Raluca-Mihaela Moise (2505134)" userId="S::2505134@student.uwtsd.ac.uk::03f3d2ae-370e-4142-b2b4-ed4de8d8aade" providerId="AD" clId="Web-{FBDD8694-8881-836F-26AE-F72EFAF15C49}" dt="2026-03-01T13:17:51.360" v="506" actId="1076"/>
          <ac:spMkLst>
            <pc:docMk/>
            <pc:sldMk cId="1001919527" sldId="258"/>
            <ac:spMk id="2" creationId="{06BD5B0C-067A-8BDF-C967-0526D6527803}"/>
          </ac:spMkLst>
        </pc:spChg>
        <pc:spChg chg="mod">
          <ac:chgData name="Raluca-Mihaela Moise (2505134)" userId="S::2505134@student.uwtsd.ac.uk::03f3d2ae-370e-4142-b2b4-ed4de8d8aade" providerId="AD" clId="Web-{FBDD8694-8881-836F-26AE-F72EFAF15C49}" dt="2026-03-01T13:17:45.188" v="504" actId="1076"/>
          <ac:spMkLst>
            <pc:docMk/>
            <pc:sldMk cId="1001919527" sldId="258"/>
            <ac:spMk id="3" creationId="{F6DCBB16-6BD2-DE15-D1B5-9B60E262A6D8}"/>
          </ac:spMkLst>
        </pc:spChg>
        <pc:picChg chg="add mod ord">
          <ac:chgData name="Raluca-Mihaela Moise (2505134)" userId="S::2505134@student.uwtsd.ac.uk::03f3d2ae-370e-4142-b2b4-ed4de8d8aade" providerId="AD" clId="Web-{FBDD8694-8881-836F-26AE-F72EFAF15C49}" dt="2026-03-01T13:17:34.203" v="503" actId="1076"/>
          <ac:picMkLst>
            <pc:docMk/>
            <pc:sldMk cId="1001919527" sldId="258"/>
            <ac:picMk id="7" creationId="{AB3B0D1D-19BD-6E51-619E-C158E8682C23}"/>
          </ac:picMkLst>
        </pc:picChg>
      </pc:sldChg>
      <pc:sldChg chg="addSp modSp new mod setBg">
        <pc:chgData name="Raluca-Mihaela Moise (2505134)" userId="S::2505134@student.uwtsd.ac.uk::03f3d2ae-370e-4142-b2b4-ed4de8d8aade" providerId="AD" clId="Web-{FBDD8694-8881-836F-26AE-F72EFAF15C49}" dt="2026-03-01T14:26:55.578" v="683"/>
        <pc:sldMkLst>
          <pc:docMk/>
          <pc:sldMk cId="2673660349" sldId="259"/>
        </pc:sldMkLst>
        <pc:spChg chg="mod">
          <ac:chgData name="Raluca-Mihaela Moise (2505134)" userId="S::2505134@student.uwtsd.ac.uk::03f3d2ae-370e-4142-b2b4-ed4de8d8aade" providerId="AD" clId="Web-{FBDD8694-8881-836F-26AE-F72EFAF15C49}" dt="2026-03-01T14:26:55.578" v="683"/>
          <ac:spMkLst>
            <pc:docMk/>
            <pc:sldMk cId="2673660349" sldId="259"/>
            <ac:spMk id="2" creationId="{A06CA2F7-85C9-7F06-6514-E1659EA8CDFC}"/>
          </ac:spMkLst>
        </pc:spChg>
        <pc:spChg chg="mod">
          <ac:chgData name="Raluca-Mihaela Moise (2505134)" userId="S::2505134@student.uwtsd.ac.uk::03f3d2ae-370e-4142-b2b4-ed4de8d8aade" providerId="AD" clId="Web-{FBDD8694-8881-836F-26AE-F72EFAF15C49}" dt="2026-03-01T14:26:55.578" v="683"/>
          <ac:spMkLst>
            <pc:docMk/>
            <pc:sldMk cId="2673660349" sldId="259"/>
            <ac:spMk id="3" creationId="{60C77837-5332-8136-A086-5F7995F2C271}"/>
          </ac:spMkLst>
        </pc:spChg>
        <pc:spChg chg="add">
          <ac:chgData name="Raluca-Mihaela Moise (2505134)" userId="S::2505134@student.uwtsd.ac.uk::03f3d2ae-370e-4142-b2b4-ed4de8d8aade" providerId="AD" clId="Web-{FBDD8694-8881-836F-26AE-F72EFAF15C49}" dt="2026-03-01T14:26:55.578" v="683"/>
          <ac:spMkLst>
            <pc:docMk/>
            <pc:sldMk cId="2673660349" sldId="259"/>
            <ac:spMk id="10" creationId="{37B65277-82C6-6D08-6DCA-4A7DCC3B7136}"/>
          </ac:spMkLst>
        </pc:spChg>
      </pc:sldChg>
      <pc:sldMasterChg chg="add addSldLayout">
        <pc:chgData name="Raluca-Mihaela Moise (2505134)" userId="S::2505134@student.uwtsd.ac.uk::03f3d2ae-370e-4142-b2b4-ed4de8d8aade" providerId="AD" clId="Web-{FBDD8694-8881-836F-26AE-F72EFAF15C49}" dt="2026-03-01T12:34:30.034" v="100"/>
        <pc:sldMasterMkLst>
          <pc:docMk/>
          <pc:sldMasterMk cId="1390850361" sldId="2147483695"/>
        </pc:sldMasterMkLst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571820784" sldId="2147483684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3030542795" sldId="2147483685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4031776596" sldId="2147483686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3290718891" sldId="2147483687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2212799950" sldId="2147483688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1200293037" sldId="2147483689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1323996618" sldId="2147483690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2589963193" sldId="2147483691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1886462778" sldId="2147483692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1527825907" sldId="2147483693"/>
          </pc:sldLayoutMkLst>
        </pc:sldLayoutChg>
        <pc:sldLayoutChg chg="add">
          <pc:chgData name="Raluca-Mihaela Moise (2505134)" userId="S::2505134@student.uwtsd.ac.uk::03f3d2ae-370e-4142-b2b4-ed4de8d8aade" providerId="AD" clId="Web-{FBDD8694-8881-836F-26AE-F72EFAF15C49}" dt="2026-03-01T12:34:30.034" v="100"/>
          <pc:sldLayoutMkLst>
            <pc:docMk/>
            <pc:sldMasterMk cId="1390850361" sldId="2147483695"/>
            <pc:sldLayoutMk cId="3598096092" sldId="2147483694"/>
          </pc:sldLayoutMkLst>
        </pc:sldLayoutChg>
      </pc:sldMasterChg>
    </pc:docChg>
  </pc:docChgLst>
  <pc:docChgLst>
    <pc:chgData name="Raluca-Mihaela Moise (2505134)" userId="S::2505134@student.uwtsd.ac.uk::03f3d2ae-370e-4142-b2b4-ed4de8d8aade" providerId="AD" clId="Web-{D7DB9354-59EA-9D44-FD80-72DE74D78476}"/>
    <pc:docChg chg="modSld">
      <pc:chgData name="Raluca-Mihaela Moise (2505134)" userId="S::2505134@student.uwtsd.ac.uk::03f3d2ae-370e-4142-b2b4-ed4de8d8aade" providerId="AD" clId="Web-{D7DB9354-59EA-9D44-FD80-72DE74D78476}" dt="2026-03-04T23:14:11.130" v="799" actId="20577"/>
      <pc:docMkLst>
        <pc:docMk/>
      </pc:docMkLst>
      <pc:sldChg chg="modSp">
        <pc:chgData name="Raluca-Mihaela Moise (2505134)" userId="S::2505134@student.uwtsd.ac.uk::03f3d2ae-370e-4142-b2b4-ed4de8d8aade" providerId="AD" clId="Web-{D7DB9354-59EA-9D44-FD80-72DE74D78476}" dt="2026-03-04T23:14:11.130" v="799" actId="20577"/>
        <pc:sldMkLst>
          <pc:docMk/>
          <pc:sldMk cId="4065651612" sldId="257"/>
        </pc:sldMkLst>
        <pc:spChg chg="mod">
          <ac:chgData name="Raluca-Mihaela Moise (2505134)" userId="S::2505134@student.uwtsd.ac.uk::03f3d2ae-370e-4142-b2b4-ed4de8d8aade" providerId="AD" clId="Web-{D7DB9354-59EA-9D44-FD80-72DE74D78476}" dt="2026-03-04T23:14:11.130" v="799" actId="20577"/>
          <ac:spMkLst>
            <pc:docMk/>
            <pc:sldMk cId="4065651612" sldId="257"/>
            <ac:spMk id="16" creationId="{656C1C36-0339-6E36-BBBE-18EFF923047A}"/>
          </ac:spMkLst>
        </pc:spChg>
      </pc:sldChg>
      <pc:sldChg chg="addSp modSp mod setBg">
        <pc:chgData name="Raluca-Mihaela Moise (2505134)" userId="S::2505134@student.uwtsd.ac.uk::03f3d2ae-370e-4142-b2b4-ed4de8d8aade" providerId="AD" clId="Web-{D7DB9354-59EA-9D44-FD80-72DE74D78476}" dt="2026-03-04T19:00:34.418" v="457" actId="1076"/>
        <pc:sldMkLst>
          <pc:docMk/>
          <pc:sldMk cId="567777470" sldId="262"/>
        </pc:sldMkLst>
        <pc:spChg chg="mod">
          <ac:chgData name="Raluca-Mihaela Moise (2505134)" userId="S::2505134@student.uwtsd.ac.uk::03f3d2ae-370e-4142-b2b4-ed4de8d8aade" providerId="AD" clId="Web-{D7DB9354-59EA-9D44-FD80-72DE74D78476}" dt="2026-03-04T18:57:53.634" v="384" actId="1076"/>
          <ac:spMkLst>
            <pc:docMk/>
            <pc:sldMk cId="567777470" sldId="262"/>
            <ac:spMk id="2" creationId="{A0A08BC9-398D-9DAF-123B-844D04E565BC}"/>
          </ac:spMkLst>
        </pc:spChg>
        <pc:spChg chg="mod">
          <ac:chgData name="Raluca-Mihaela Moise (2505134)" userId="S::2505134@student.uwtsd.ac.uk::03f3d2ae-370e-4142-b2b4-ed4de8d8aade" providerId="AD" clId="Web-{D7DB9354-59EA-9D44-FD80-72DE74D78476}" dt="2026-03-04T19:00:34.418" v="457" actId="1076"/>
          <ac:spMkLst>
            <pc:docMk/>
            <pc:sldMk cId="567777470" sldId="262"/>
            <ac:spMk id="3" creationId="{73CC6501-F1BE-C5C5-3CC6-EA61C965D5E1}"/>
          </ac:spMkLst>
        </pc:spChg>
        <pc:spChg chg="add mod">
          <ac:chgData name="Raluca-Mihaela Moise (2505134)" userId="S::2505134@student.uwtsd.ac.uk::03f3d2ae-370e-4142-b2b4-ed4de8d8aade" providerId="AD" clId="Web-{D7DB9354-59EA-9D44-FD80-72DE74D78476}" dt="2026-03-04T18:56:10.818" v="330" actId="20577"/>
          <ac:spMkLst>
            <pc:docMk/>
            <pc:sldMk cId="567777470" sldId="262"/>
            <ac:spMk id="10" creationId="{37B65277-82C6-6D08-6DCA-4A7DCC3B7136}"/>
          </ac:spMkLst>
        </pc:spChg>
        <pc:picChg chg="add mod">
          <ac:chgData name="Raluca-Mihaela Moise (2505134)" userId="S::2505134@student.uwtsd.ac.uk::03f3d2ae-370e-4142-b2b4-ed4de8d8aade" providerId="AD" clId="Web-{D7DB9354-59EA-9D44-FD80-72DE74D78476}" dt="2026-03-04T19:00:25.168" v="455" actId="1076"/>
          <ac:picMkLst>
            <pc:docMk/>
            <pc:sldMk cId="567777470" sldId="262"/>
            <ac:picMk id="7" creationId="{D0D39EC3-E454-D8FC-9845-576C263F9EBC}"/>
          </ac:picMkLst>
        </pc:picChg>
      </pc:sldChg>
      <pc:sldChg chg="modSp">
        <pc:chgData name="Raluca-Mihaela Moise (2505134)" userId="S::2505134@student.uwtsd.ac.uk::03f3d2ae-370e-4142-b2b4-ed4de8d8aade" providerId="AD" clId="Web-{D7DB9354-59EA-9D44-FD80-72DE74D78476}" dt="2026-03-04T23:12:54.878" v="793" actId="1076"/>
        <pc:sldMkLst>
          <pc:docMk/>
          <pc:sldMk cId="282974585" sldId="263"/>
        </pc:sldMkLst>
        <pc:spChg chg="mod">
          <ac:chgData name="Raluca-Mihaela Moise (2505134)" userId="S::2505134@student.uwtsd.ac.uk::03f3d2ae-370e-4142-b2b4-ed4de8d8aade" providerId="AD" clId="Web-{D7DB9354-59EA-9D44-FD80-72DE74D78476}" dt="2026-03-04T23:12:13.798" v="790" actId="1076"/>
          <ac:spMkLst>
            <pc:docMk/>
            <pc:sldMk cId="282974585" sldId="263"/>
            <ac:spMk id="2" creationId="{56853558-4889-E889-7AA2-2D4438ED8304}"/>
          </ac:spMkLst>
        </pc:spChg>
        <pc:spChg chg="mod">
          <ac:chgData name="Raluca-Mihaela Moise (2505134)" userId="S::2505134@student.uwtsd.ac.uk::03f3d2ae-370e-4142-b2b4-ed4de8d8aade" providerId="AD" clId="Web-{D7DB9354-59EA-9D44-FD80-72DE74D78476}" dt="2026-03-04T23:12:54.878" v="793" actId="1076"/>
          <ac:spMkLst>
            <pc:docMk/>
            <pc:sldMk cId="282974585" sldId="263"/>
            <ac:spMk id="3" creationId="{D59EF05E-75AF-2080-53EC-464A94F4BDBD}"/>
          </ac:spMkLst>
        </pc:spChg>
      </pc:sldChg>
    </pc:docChg>
  </pc:docChgLst>
  <pc:docChgLst>
    <pc:chgData clId="Web-{CA24A5D9-569F-DF44-7F1F-7736C139A09F}"/>
    <pc:docChg chg="modSld">
      <pc:chgData name="" userId="" providerId="" clId="Web-{CA24A5D9-569F-DF44-7F1F-7736C139A09F}" dt="2026-03-01T15:10:49.196" v="0" actId="20577"/>
      <pc:docMkLst>
        <pc:docMk/>
      </pc:docMkLst>
      <pc:sldChg chg="modSp">
        <pc:chgData name="" userId="" providerId="" clId="Web-{CA24A5D9-569F-DF44-7F1F-7736C139A09F}" dt="2026-03-01T15:10:49.196" v="0" actId="20577"/>
        <pc:sldMkLst>
          <pc:docMk/>
          <pc:sldMk cId="109857222" sldId="256"/>
        </pc:sldMkLst>
        <pc:spChg chg="mod">
          <ac:chgData name="" userId="" providerId="" clId="Web-{CA24A5D9-569F-DF44-7F1F-7736C139A09F}" dt="2026-03-01T15:10:49.196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arisa Tereza Bethell (2422563)" userId="S::2422563@student.uwtsd.ac.uk::c506cf7f-3b71-4d30-a3c1-1bc236a68aed" providerId="AD" clId="Web-{CA24A5D9-569F-DF44-7F1F-7736C139A09F}"/>
    <pc:docChg chg="modSld">
      <pc:chgData name="Larisa Tereza Bethell (2422563)" userId="S::2422563@student.uwtsd.ac.uk::c506cf7f-3b71-4d30-a3c1-1bc236a68aed" providerId="AD" clId="Web-{CA24A5D9-569F-DF44-7F1F-7736C139A09F}" dt="2026-03-01T15:11:16.541" v="2" actId="20577"/>
      <pc:docMkLst>
        <pc:docMk/>
      </pc:docMkLst>
      <pc:sldChg chg="modSp">
        <pc:chgData name="Larisa Tereza Bethell (2422563)" userId="S::2422563@student.uwtsd.ac.uk::c506cf7f-3b71-4d30-a3c1-1bc236a68aed" providerId="AD" clId="Web-{CA24A5D9-569F-DF44-7F1F-7736C139A09F}" dt="2026-03-01T15:11:16.541" v="2" actId="20577"/>
        <pc:sldMkLst>
          <pc:docMk/>
          <pc:sldMk cId="109857222" sldId="256"/>
        </pc:sldMkLst>
        <pc:spChg chg="mod">
          <ac:chgData name="Larisa Tereza Bethell (2422563)" userId="S::2422563@student.uwtsd.ac.uk::c506cf7f-3b71-4d30-a3c1-1bc236a68aed" providerId="AD" clId="Web-{CA24A5D9-569F-DF44-7F1F-7736C139A09F}" dt="2026-03-01T15:11:16.541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clId="Web-{3461DAB7-0E84-E2FF-EC9A-F5E005DFC224}"/>
    <pc:docChg chg="modSld">
      <pc:chgData name="" userId="" providerId="" clId="Web-{3461DAB7-0E84-E2FF-EC9A-F5E005DFC224}" dt="2026-03-01T14:32:28.473" v="0" actId="20577"/>
      <pc:docMkLst>
        <pc:docMk/>
      </pc:docMkLst>
      <pc:sldChg chg="modSp">
        <pc:chgData name="" userId="" providerId="" clId="Web-{3461DAB7-0E84-E2FF-EC9A-F5E005DFC224}" dt="2026-03-01T14:32:28.473" v="0" actId="20577"/>
        <pc:sldMkLst>
          <pc:docMk/>
          <pc:sldMk cId="2673660349" sldId="259"/>
        </pc:sldMkLst>
        <pc:spChg chg="mod">
          <ac:chgData name="" userId="" providerId="" clId="Web-{3461DAB7-0E84-E2FF-EC9A-F5E005DFC224}" dt="2026-03-01T14:32:28.473" v="0" actId="20577"/>
          <ac:spMkLst>
            <pc:docMk/>
            <pc:sldMk cId="2673660349" sldId="259"/>
            <ac:spMk id="3" creationId="{60C77837-5332-8136-A086-5F7995F2C271}"/>
          </ac:spMkLst>
        </pc:spChg>
      </pc:sldChg>
    </pc:docChg>
  </pc:docChgLst>
  <pc:docChgLst>
    <pc:chgData name="Ana-Maria Ivan (2505619)" userId="S::2505619@student.uwtsd.ac.uk::d1700ab8-0e34-48f0-a4c7-830f6b3fc755" providerId="AD" clId="Web-{D26D1B7E-5606-E156-83C4-8ADD3F26B273}"/>
    <pc:docChg chg="modSld">
      <pc:chgData name="Ana-Maria Ivan (2505619)" userId="S::2505619@student.uwtsd.ac.uk::d1700ab8-0e34-48f0-a4c7-830f6b3fc755" providerId="AD" clId="Web-{D26D1B7E-5606-E156-83C4-8ADD3F26B273}" dt="2026-03-01T14:22:44.414" v="8" actId="20577"/>
      <pc:docMkLst>
        <pc:docMk/>
      </pc:docMkLst>
      <pc:sldChg chg="modSp">
        <pc:chgData name="Ana-Maria Ivan (2505619)" userId="S::2505619@student.uwtsd.ac.uk::d1700ab8-0e34-48f0-a4c7-830f6b3fc755" providerId="AD" clId="Web-{D26D1B7E-5606-E156-83C4-8ADD3F26B273}" dt="2026-03-01T14:22:44.414" v="8" actId="20577"/>
        <pc:sldMkLst>
          <pc:docMk/>
          <pc:sldMk cId="109857222" sldId="256"/>
        </pc:sldMkLst>
        <pc:spChg chg="mod">
          <ac:chgData name="Ana-Maria Ivan (2505619)" userId="S::2505619@student.uwtsd.ac.uk::d1700ab8-0e34-48f0-a4c7-830f6b3fc755" providerId="AD" clId="Web-{D26D1B7E-5606-E156-83C4-8ADD3F26B273}" dt="2026-03-01T14:22:44.414" v="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aluca-Mihaela Moise (2505134)" userId="S::2505134@student.uwtsd.ac.uk::03f3d2ae-370e-4142-b2b4-ed4de8d8aade" providerId="AD" clId="Web-{3461DAB7-0E84-E2FF-EC9A-F5E005DFC224}"/>
    <pc:docChg chg="addSld modSld">
      <pc:chgData name="Raluca-Mihaela Moise (2505134)" userId="S::2505134@student.uwtsd.ac.uk::03f3d2ae-370e-4142-b2b4-ed4de8d8aade" providerId="AD" clId="Web-{3461DAB7-0E84-E2FF-EC9A-F5E005DFC224}" dt="2026-03-03T13:01:04.750" v="969" actId="20577"/>
      <pc:docMkLst>
        <pc:docMk/>
      </pc:docMkLst>
      <pc:sldChg chg="addSp delSp modSp">
        <pc:chgData name="Raluca-Mihaela Moise (2505134)" userId="S::2505134@student.uwtsd.ac.uk::03f3d2ae-370e-4142-b2b4-ed4de8d8aade" providerId="AD" clId="Web-{3461DAB7-0E84-E2FF-EC9A-F5E005DFC224}" dt="2026-03-01T14:36:45.376" v="31"/>
        <pc:sldMkLst>
          <pc:docMk/>
          <pc:sldMk cId="1001919527" sldId="258"/>
        </pc:sldMkLst>
        <pc:spChg chg="mod">
          <ac:chgData name="Raluca-Mihaela Moise (2505134)" userId="S::2505134@student.uwtsd.ac.uk::03f3d2ae-370e-4142-b2b4-ed4de8d8aade" providerId="AD" clId="Web-{3461DAB7-0E84-E2FF-EC9A-F5E005DFC224}" dt="2026-03-01T14:36:45.376" v="31"/>
          <ac:spMkLst>
            <pc:docMk/>
            <pc:sldMk cId="1001919527" sldId="258"/>
            <ac:spMk id="2" creationId="{06BD5B0C-067A-8BDF-C967-0526D6527803}"/>
          </ac:spMkLst>
        </pc:spChg>
        <pc:spChg chg="mod">
          <ac:chgData name="Raluca-Mihaela Moise (2505134)" userId="S::2505134@student.uwtsd.ac.uk::03f3d2ae-370e-4142-b2b4-ed4de8d8aade" providerId="AD" clId="Web-{3461DAB7-0E84-E2FF-EC9A-F5E005DFC224}" dt="2026-03-01T14:36:45.376" v="31"/>
          <ac:spMkLst>
            <pc:docMk/>
            <pc:sldMk cId="1001919527" sldId="258"/>
            <ac:spMk id="3" creationId="{F6DCBB16-6BD2-DE15-D1B5-9B60E262A6D8}"/>
          </ac:spMkLst>
        </pc:spChg>
        <pc:spChg chg="add">
          <ac:chgData name="Raluca-Mihaela Moise (2505134)" userId="S::2505134@student.uwtsd.ac.uk::03f3d2ae-370e-4142-b2b4-ed4de8d8aade" providerId="AD" clId="Web-{3461DAB7-0E84-E2FF-EC9A-F5E005DFC224}" dt="2026-03-01T14:36:45.376" v="31"/>
          <ac:spMkLst>
            <pc:docMk/>
            <pc:sldMk cId="1001919527" sldId="258"/>
            <ac:spMk id="15" creationId="{37B65277-82C6-6D08-6DCA-4A7DCC3B7136}"/>
          </ac:spMkLst>
        </pc:spChg>
        <pc:picChg chg="mod">
          <ac:chgData name="Raluca-Mihaela Moise (2505134)" userId="S::2505134@student.uwtsd.ac.uk::03f3d2ae-370e-4142-b2b4-ed4de8d8aade" providerId="AD" clId="Web-{3461DAB7-0E84-E2FF-EC9A-F5E005DFC224}" dt="2026-03-01T14:36:45.376" v="31"/>
          <ac:picMkLst>
            <pc:docMk/>
            <pc:sldMk cId="1001919527" sldId="258"/>
            <ac:picMk id="7" creationId="{AB3B0D1D-19BD-6E51-619E-C158E8682C23}"/>
          </ac:picMkLst>
        </pc:picChg>
      </pc:sldChg>
      <pc:sldChg chg="addSp modSp">
        <pc:chgData name="Raluca-Mihaela Moise (2505134)" userId="S::2505134@student.uwtsd.ac.uk::03f3d2ae-370e-4142-b2b4-ed4de8d8aade" providerId="AD" clId="Web-{3461DAB7-0E84-E2FF-EC9A-F5E005DFC224}" dt="2026-03-01T16:57:26.723" v="909" actId="20577"/>
        <pc:sldMkLst>
          <pc:docMk/>
          <pc:sldMk cId="2673660349" sldId="259"/>
        </pc:sldMkLst>
        <pc:spChg chg="mod">
          <ac:chgData name="Raluca-Mihaela Moise (2505134)" userId="S::2505134@student.uwtsd.ac.uk::03f3d2ae-370e-4142-b2b4-ed4de8d8aade" providerId="AD" clId="Web-{3461DAB7-0E84-E2FF-EC9A-F5E005DFC224}" dt="2026-03-01T16:31:18.036" v="698" actId="1076"/>
          <ac:spMkLst>
            <pc:docMk/>
            <pc:sldMk cId="2673660349" sldId="259"/>
            <ac:spMk id="2" creationId="{A06CA2F7-85C9-7F06-6514-E1659EA8CDFC}"/>
          </ac:spMkLst>
        </pc:spChg>
        <pc:spChg chg="mod">
          <ac:chgData name="Raluca-Mihaela Moise (2505134)" userId="S::2505134@student.uwtsd.ac.uk::03f3d2ae-370e-4142-b2b4-ed4de8d8aade" providerId="AD" clId="Web-{3461DAB7-0E84-E2FF-EC9A-F5E005DFC224}" dt="2026-03-01T14:36:16.310" v="28" actId="20577"/>
          <ac:spMkLst>
            <pc:docMk/>
            <pc:sldMk cId="2673660349" sldId="259"/>
            <ac:spMk id="3" creationId="{60C77837-5332-8136-A086-5F7995F2C271}"/>
          </ac:spMkLst>
        </pc:spChg>
        <pc:spChg chg="add mod">
          <ac:chgData name="Raluca-Mihaela Moise (2505134)" userId="S::2505134@student.uwtsd.ac.uk::03f3d2ae-370e-4142-b2b4-ed4de8d8aade" providerId="AD" clId="Web-{3461DAB7-0E84-E2FF-EC9A-F5E005DFC224}" dt="2026-03-01T16:57:26.723" v="909" actId="20577"/>
          <ac:spMkLst>
            <pc:docMk/>
            <pc:sldMk cId="2673660349" sldId="259"/>
            <ac:spMk id="4" creationId="{32B50AE8-505B-31AF-DE37-455228CA1E9F}"/>
          </ac:spMkLst>
        </pc:spChg>
        <pc:spChg chg="mod">
          <ac:chgData name="Raluca-Mihaela Moise (2505134)" userId="S::2505134@student.uwtsd.ac.uk::03f3d2ae-370e-4142-b2b4-ed4de8d8aade" providerId="AD" clId="Web-{3461DAB7-0E84-E2FF-EC9A-F5E005DFC224}" dt="2026-03-01T16:40:16.862" v="727" actId="20577"/>
          <ac:spMkLst>
            <pc:docMk/>
            <pc:sldMk cId="2673660349" sldId="259"/>
            <ac:spMk id="10" creationId="{37B65277-82C6-6D08-6DCA-4A7DCC3B7136}"/>
          </ac:spMkLst>
        </pc:spChg>
      </pc:sldChg>
      <pc:sldChg chg="addSp delSp modSp new mod setBg">
        <pc:chgData name="Raluca-Mihaela Moise (2505134)" userId="S::2505134@student.uwtsd.ac.uk::03f3d2ae-370e-4142-b2b4-ed4de8d8aade" providerId="AD" clId="Web-{3461DAB7-0E84-E2FF-EC9A-F5E005DFC224}" dt="2026-03-03T13:01:04.750" v="969" actId="20577"/>
        <pc:sldMkLst>
          <pc:docMk/>
          <pc:sldMk cId="1370922069" sldId="260"/>
        </pc:sldMkLst>
        <pc:spChg chg="mod">
          <ac:chgData name="Raluca-Mihaela Moise (2505134)" userId="S::2505134@student.uwtsd.ac.uk::03f3d2ae-370e-4142-b2b4-ed4de8d8aade" providerId="AD" clId="Web-{3461DAB7-0E84-E2FF-EC9A-F5E005DFC224}" dt="2026-03-03T12:58:39.559" v="914" actId="20577"/>
          <ac:spMkLst>
            <pc:docMk/>
            <pc:sldMk cId="1370922069" sldId="260"/>
            <ac:spMk id="2" creationId="{450B3416-6534-7184-F841-CB44C85F035C}"/>
          </ac:spMkLst>
        </pc:spChg>
        <pc:spChg chg="add mod">
          <ac:chgData name="Raluca-Mihaela Moise (2505134)" userId="S::2505134@student.uwtsd.ac.uk::03f3d2ae-370e-4142-b2b4-ed4de8d8aade" providerId="AD" clId="Web-{3461DAB7-0E84-E2FF-EC9A-F5E005DFC224}" dt="2026-03-03T13:01:04.750" v="969" actId="20577"/>
          <ac:spMkLst>
            <pc:docMk/>
            <pc:sldMk cId="1370922069" sldId="260"/>
            <ac:spMk id="3" creationId="{4BFC70E8-93A5-0294-88BD-227E68BE07E3}"/>
          </ac:spMkLst>
        </pc:spChg>
        <pc:spChg chg="add">
          <ac:chgData name="Raluca-Mihaela Moise (2505134)" userId="S::2505134@student.uwtsd.ac.uk::03f3d2ae-370e-4142-b2b4-ed4de8d8aade" providerId="AD" clId="Web-{3461DAB7-0E84-E2FF-EC9A-F5E005DFC224}" dt="2026-03-01T16:11:13.365" v="689"/>
          <ac:spMkLst>
            <pc:docMk/>
            <pc:sldMk cId="1370922069" sldId="260"/>
            <ac:spMk id="10" creationId="{6DA9942F-A18C-9E9D-BF08-9291C54E1CC4}"/>
          </ac:spMkLst>
        </pc:spChg>
        <pc:picChg chg="add mod">
          <ac:chgData name="Raluca-Mihaela Moise (2505134)" userId="S::2505134@student.uwtsd.ac.uk::03f3d2ae-370e-4142-b2b4-ed4de8d8aade" providerId="AD" clId="Web-{3461DAB7-0E84-E2FF-EC9A-F5E005DFC224}" dt="2026-03-01T16:57:42.098" v="910" actId="1076"/>
          <ac:picMkLst>
            <pc:docMk/>
            <pc:sldMk cId="1370922069" sldId="260"/>
            <ac:picMk id="7" creationId="{848B9E96-CD70-972E-00C4-6B963C363642}"/>
          </ac:picMkLst>
        </pc:picChg>
      </pc:sldChg>
      <pc:sldChg chg="modSp new">
        <pc:chgData name="Raluca-Mihaela Moise (2505134)" userId="S::2505134@student.uwtsd.ac.uk::03f3d2ae-370e-4142-b2b4-ed4de8d8aade" providerId="AD" clId="Web-{3461DAB7-0E84-E2FF-EC9A-F5E005DFC224}" dt="2026-03-01T16:09:42.015" v="655" actId="20577"/>
        <pc:sldMkLst>
          <pc:docMk/>
          <pc:sldMk cId="1319597501" sldId="261"/>
        </pc:sldMkLst>
        <pc:spChg chg="mod">
          <ac:chgData name="Raluca-Mihaela Moise (2505134)" userId="S::2505134@student.uwtsd.ac.uk::03f3d2ae-370e-4142-b2b4-ed4de8d8aade" providerId="AD" clId="Web-{3461DAB7-0E84-E2FF-EC9A-F5E005DFC224}" dt="2026-03-01T16:09:42.015" v="655" actId="20577"/>
          <ac:spMkLst>
            <pc:docMk/>
            <pc:sldMk cId="1319597501" sldId="261"/>
            <ac:spMk id="2" creationId="{DD975AA3-BF5E-1FEE-9080-26C85D45D9AE}"/>
          </ac:spMkLst>
        </pc:spChg>
      </pc:sldChg>
      <pc:sldChg chg="modSp new">
        <pc:chgData name="Raluca-Mihaela Moise (2505134)" userId="S::2505134@student.uwtsd.ac.uk::03f3d2ae-370e-4142-b2b4-ed4de8d8aade" providerId="AD" clId="Web-{3461DAB7-0E84-E2FF-EC9A-F5E005DFC224}" dt="2026-03-01T16:10:13.437" v="670" actId="20577"/>
        <pc:sldMkLst>
          <pc:docMk/>
          <pc:sldMk cId="567777470" sldId="262"/>
        </pc:sldMkLst>
        <pc:spChg chg="mod">
          <ac:chgData name="Raluca-Mihaela Moise (2505134)" userId="S::2505134@student.uwtsd.ac.uk::03f3d2ae-370e-4142-b2b4-ed4de8d8aade" providerId="AD" clId="Web-{3461DAB7-0E84-E2FF-EC9A-F5E005DFC224}" dt="2026-03-01T16:10:13.437" v="670" actId="20577"/>
          <ac:spMkLst>
            <pc:docMk/>
            <pc:sldMk cId="567777470" sldId="262"/>
            <ac:spMk id="2" creationId="{A0A08BC9-398D-9DAF-123B-844D04E565BC}"/>
          </ac:spMkLst>
        </pc:spChg>
      </pc:sldChg>
      <pc:sldChg chg="modSp new">
        <pc:chgData name="Raluca-Mihaela Moise (2505134)" userId="S::2505134@student.uwtsd.ac.uk::03f3d2ae-370e-4142-b2b4-ed4de8d8aade" providerId="AD" clId="Web-{3461DAB7-0E84-E2FF-EC9A-F5E005DFC224}" dt="2026-03-01T16:10:45.175" v="688" actId="20577"/>
        <pc:sldMkLst>
          <pc:docMk/>
          <pc:sldMk cId="282974585" sldId="263"/>
        </pc:sldMkLst>
        <pc:spChg chg="mod">
          <ac:chgData name="Raluca-Mihaela Moise (2505134)" userId="S::2505134@student.uwtsd.ac.uk::03f3d2ae-370e-4142-b2b4-ed4de8d8aade" providerId="AD" clId="Web-{3461DAB7-0E84-E2FF-EC9A-F5E005DFC224}" dt="2026-03-01T16:10:45.175" v="688" actId="20577"/>
          <ac:spMkLst>
            <pc:docMk/>
            <pc:sldMk cId="282974585" sldId="263"/>
            <ac:spMk id="2" creationId="{56853558-4889-E889-7AA2-2D4438ED8304}"/>
          </ac:spMkLst>
        </pc:spChg>
      </pc:sldChg>
      <pc:sldChg chg="new">
        <pc:chgData name="Raluca-Mihaela Moise (2505134)" userId="S::2505134@student.uwtsd.ac.uk::03f3d2ae-370e-4142-b2b4-ed4de8d8aade" providerId="AD" clId="Web-{3461DAB7-0E84-E2FF-EC9A-F5E005DFC224}" dt="2026-03-01T16:48:39.914" v="836"/>
        <pc:sldMkLst>
          <pc:docMk/>
          <pc:sldMk cId="3652201445" sldId="264"/>
        </pc:sldMkLst>
      </pc:sldChg>
      <pc:sldChg chg="modSp new">
        <pc:chgData name="Raluca-Mihaela Moise (2505134)" userId="S::2505134@student.uwtsd.ac.uk::03f3d2ae-370e-4142-b2b4-ed4de8d8aade" providerId="AD" clId="Web-{3461DAB7-0E84-E2FF-EC9A-F5E005DFC224}" dt="2026-03-01T16:56:19.269" v="900" actId="20577"/>
        <pc:sldMkLst>
          <pc:docMk/>
          <pc:sldMk cId="2664319932" sldId="266"/>
        </pc:sldMkLst>
        <pc:spChg chg="mod">
          <ac:chgData name="Raluca-Mihaela Moise (2505134)" userId="S::2505134@student.uwtsd.ac.uk::03f3d2ae-370e-4142-b2b4-ed4de8d8aade" providerId="AD" clId="Web-{3461DAB7-0E84-E2FF-EC9A-F5E005DFC224}" dt="2026-03-01T16:49:22.853" v="846" actId="20577"/>
          <ac:spMkLst>
            <pc:docMk/>
            <pc:sldMk cId="2664319932" sldId="266"/>
            <ac:spMk id="2" creationId="{A02E91D3-7B8A-ADB2-E04E-444D365DD86D}"/>
          </ac:spMkLst>
        </pc:spChg>
        <pc:spChg chg="mod">
          <ac:chgData name="Raluca-Mihaela Moise (2505134)" userId="S::2505134@student.uwtsd.ac.uk::03f3d2ae-370e-4142-b2b4-ed4de8d8aade" providerId="AD" clId="Web-{3461DAB7-0E84-E2FF-EC9A-F5E005DFC224}" dt="2026-03-01T16:56:19.269" v="900" actId="20577"/>
          <ac:spMkLst>
            <pc:docMk/>
            <pc:sldMk cId="2664319932" sldId="266"/>
            <ac:spMk id="3" creationId="{4EB16904-8D36-5F04-9672-85E97EA456C6}"/>
          </ac:spMkLst>
        </pc:spChg>
      </pc:sldChg>
    </pc:docChg>
  </pc:docChgLst>
  <pc:docChgLst>
    <pc:chgData name="Raluca-Mihaela Moise (2505134)" userId="S::2505134@student.uwtsd.ac.uk::03f3d2ae-370e-4142-b2b4-ed4de8d8aade" providerId="AD" clId="Web-{D75E9A14-424B-7211-E427-4987F8C68FF6}"/>
    <pc:docChg chg="modSld">
      <pc:chgData name="Raluca-Mihaela Moise (2505134)" userId="S::2505134@student.uwtsd.ac.uk::03f3d2ae-370e-4142-b2b4-ed4de8d8aade" providerId="AD" clId="Web-{D75E9A14-424B-7211-E427-4987F8C68FF6}" dt="2026-03-11T19:44:05.243" v="80" actId="1076"/>
      <pc:docMkLst>
        <pc:docMk/>
      </pc:docMkLst>
      <pc:sldChg chg="modSp">
        <pc:chgData name="Raluca-Mihaela Moise (2505134)" userId="S::2505134@student.uwtsd.ac.uk::03f3d2ae-370e-4142-b2b4-ed4de8d8aade" providerId="AD" clId="Web-{D75E9A14-424B-7211-E427-4987F8C68FF6}" dt="2026-03-11T19:44:05.243" v="80" actId="1076"/>
        <pc:sldMkLst>
          <pc:docMk/>
          <pc:sldMk cId="2673660349" sldId="259"/>
        </pc:sldMkLst>
      </pc:sldChg>
      <pc:sldChg chg="modSp">
        <pc:chgData name="Raluca-Mihaela Moise (2505134)" userId="S::2505134@student.uwtsd.ac.uk::03f3d2ae-370e-4142-b2b4-ed4de8d8aade" providerId="AD" clId="Web-{D75E9A14-424B-7211-E427-4987F8C68FF6}" dt="2026-03-11T19:43:51.352" v="79" actId="20577"/>
        <pc:sldMkLst>
          <pc:docMk/>
          <pc:sldMk cId="2664319932" sldId="266"/>
        </pc:sldMkLst>
        <pc:spChg chg="mod">
          <ac:chgData name="Raluca-Mihaela Moise (2505134)" userId="S::2505134@student.uwtsd.ac.uk::03f3d2ae-370e-4142-b2b4-ed4de8d8aade" providerId="AD" clId="Web-{D75E9A14-424B-7211-E427-4987F8C68FF6}" dt="2026-03-11T19:43:51.352" v="79" actId="20577"/>
          <ac:spMkLst>
            <pc:docMk/>
            <pc:sldMk cId="2664319932" sldId="266"/>
            <ac:spMk id="3" creationId="{4EB16904-8D36-5F04-9672-85E97EA456C6}"/>
          </ac:spMkLst>
        </pc:spChg>
      </pc:sldChg>
    </pc:docChg>
  </pc:docChgLst>
  <pc:docChgLst>
    <pc:chgData name="Raluca-Mihaela Moise (2505134)" userId="S::2505134@student.uwtsd.ac.uk::03f3d2ae-370e-4142-b2b4-ed4de8d8aade" providerId="AD" clId="Web-{240119C2-14D7-9B44-E44C-D34A38AB5490}"/>
    <pc:docChg chg="modSld">
      <pc:chgData name="Raluca-Mihaela Moise (2505134)" userId="S::2505134@student.uwtsd.ac.uk::03f3d2ae-370e-4142-b2b4-ed4de8d8aade" providerId="AD" clId="Web-{240119C2-14D7-9B44-E44C-D34A38AB5490}" dt="2026-03-08T16:07:31.393" v="4" actId="20577"/>
      <pc:docMkLst>
        <pc:docMk/>
      </pc:docMkLst>
      <pc:sldChg chg="modSp">
        <pc:chgData name="Raluca-Mihaela Moise (2505134)" userId="S::2505134@student.uwtsd.ac.uk::03f3d2ae-370e-4142-b2b4-ed4de8d8aade" providerId="AD" clId="Web-{240119C2-14D7-9B44-E44C-D34A38AB5490}" dt="2026-03-08T16:07:31.393" v="4" actId="20577"/>
        <pc:sldMkLst>
          <pc:docMk/>
          <pc:sldMk cId="2664319932" sldId="266"/>
        </pc:sldMkLst>
        <pc:spChg chg="mod">
          <ac:chgData name="Raluca-Mihaela Moise (2505134)" userId="S::2505134@student.uwtsd.ac.uk::03f3d2ae-370e-4142-b2b4-ed4de8d8aade" providerId="AD" clId="Web-{240119C2-14D7-9B44-E44C-D34A38AB5490}" dt="2026-03-08T16:07:31.393" v="4" actId="20577"/>
          <ac:spMkLst>
            <pc:docMk/>
            <pc:sldMk cId="2664319932" sldId="266"/>
            <ac:spMk id="3" creationId="{4EB16904-8D36-5F04-9672-85E97EA456C6}"/>
          </ac:spMkLst>
        </pc:spChg>
      </pc:sldChg>
    </pc:docChg>
  </pc:docChgLst>
  <pc:docChgLst>
    <pc:chgData name="Maria David (2436637)" userId="S::2436637@student.uwtsd.ac.uk::ccdf582c-9a0d-45ee-8508-b4244cf320b1" providerId="AD" clId="Web-{1A3C29EE-C424-F0E6-EE7D-E542F525B13A}"/>
    <pc:docChg chg="delSld modSld">
      <pc:chgData name="Maria David (2436637)" userId="S::2436637@student.uwtsd.ac.uk::ccdf582c-9a0d-45ee-8508-b4244cf320b1" providerId="AD" clId="Web-{1A3C29EE-C424-F0E6-EE7D-E542F525B13A}" dt="2026-03-01T14:23:30.029" v="8" actId="20577"/>
      <pc:docMkLst>
        <pc:docMk/>
      </pc:docMkLst>
      <pc:sldChg chg="modSp del">
        <pc:chgData name="Maria David (2436637)" userId="S::2436637@student.uwtsd.ac.uk::ccdf582c-9a0d-45ee-8508-b4244cf320b1" providerId="AD" clId="Web-{1A3C29EE-C424-F0E6-EE7D-E542F525B13A}" dt="2026-03-01T14:23:30.029" v="8" actId="20577"/>
        <pc:sldMkLst>
          <pc:docMk/>
          <pc:sldMk cId="109857222" sldId="256"/>
        </pc:sldMkLst>
        <pc:spChg chg="mod">
          <ac:chgData name="Maria David (2436637)" userId="S::2436637@student.uwtsd.ac.uk::ccdf582c-9a0d-45ee-8508-b4244cf320b1" providerId="AD" clId="Web-{1A3C29EE-C424-F0E6-EE7D-E542F525B13A}" dt="2026-03-01T14:23:30.029" v="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iliana Platon (2437585)" userId="S::2437585@student.uwtsd.ac.uk::dafa7ddf-3b4d-40dc-8209-48796035ffe3" providerId="AD" clId="Web-{AF3D0211-B3B8-39C0-CFC9-4AA6D90734D3}"/>
    <pc:docChg chg="modSld">
      <pc:chgData name="Liliana Platon (2437585)" userId="S::2437585@student.uwtsd.ac.uk::dafa7ddf-3b4d-40dc-8209-48796035ffe3" providerId="AD" clId="Web-{AF3D0211-B3B8-39C0-CFC9-4AA6D90734D3}" dt="2026-03-01T14:22:33.641" v="7" actId="20577"/>
      <pc:docMkLst>
        <pc:docMk/>
      </pc:docMkLst>
      <pc:sldChg chg="modSp">
        <pc:chgData name="Liliana Platon (2437585)" userId="S::2437585@student.uwtsd.ac.uk::dafa7ddf-3b4d-40dc-8209-48796035ffe3" providerId="AD" clId="Web-{AF3D0211-B3B8-39C0-CFC9-4AA6D90734D3}" dt="2026-03-01T14:22:33.641" v="7" actId="20577"/>
        <pc:sldMkLst>
          <pc:docMk/>
          <pc:sldMk cId="109857222" sldId="256"/>
        </pc:sldMkLst>
        <pc:spChg chg="mod">
          <ac:chgData name="Liliana Platon (2437585)" userId="S::2437585@student.uwtsd.ac.uk::dafa7ddf-3b4d-40dc-8209-48796035ffe3" providerId="AD" clId="Web-{AF3D0211-B3B8-39C0-CFC9-4AA6D90734D3}" dt="2026-03-01T14:22:33.641" v="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aluca-Mihaela Moise (2505134)" userId="S::2505134@student.uwtsd.ac.uk::03f3d2ae-370e-4142-b2b4-ed4de8d8aade" providerId="AD" clId="Web-{71B90334-6E43-7F8D-C6C9-9D46097D4F45}"/>
    <pc:docChg chg="modSld">
      <pc:chgData name="Raluca-Mihaela Moise (2505134)" userId="S::2505134@student.uwtsd.ac.uk::03f3d2ae-370e-4142-b2b4-ed4de8d8aade" providerId="AD" clId="Web-{71B90334-6E43-7F8D-C6C9-9D46097D4F45}" dt="2026-03-15T21:24:44.147" v="378" actId="1076"/>
      <pc:docMkLst>
        <pc:docMk/>
      </pc:docMkLst>
      <pc:sldChg chg="addSp delSp modSp">
        <pc:chgData name="Raluca-Mihaela Moise (2505134)" userId="S::2505134@student.uwtsd.ac.uk::03f3d2ae-370e-4142-b2b4-ed4de8d8aade" providerId="AD" clId="Web-{71B90334-6E43-7F8D-C6C9-9D46097D4F45}" dt="2026-03-15T21:24:44.147" v="378" actId="1076"/>
        <pc:sldMkLst>
          <pc:docMk/>
          <pc:sldMk cId="4065651612" sldId="257"/>
        </pc:sldMkLst>
        <pc:spChg chg="del mod">
          <ac:chgData name="Raluca-Mihaela Moise (2505134)" userId="S::2505134@student.uwtsd.ac.uk::03f3d2ae-370e-4142-b2b4-ed4de8d8aade" providerId="AD" clId="Web-{71B90334-6E43-7F8D-C6C9-9D46097D4F45}" dt="2026-03-15T21:24:29.912" v="376"/>
          <ac:spMkLst>
            <pc:docMk/>
            <pc:sldMk cId="4065651612" sldId="257"/>
            <ac:spMk id="16" creationId="{656C1C36-0339-6E36-BBBE-18EFF923047A}"/>
          </ac:spMkLst>
        </pc:spChg>
        <pc:graphicFrameChg chg="mod">
          <ac:chgData name="Raluca-Mihaela Moise (2505134)" userId="S::2505134@student.uwtsd.ac.uk::03f3d2ae-370e-4142-b2b4-ed4de8d8aade" providerId="AD" clId="Web-{71B90334-6E43-7F8D-C6C9-9D46097D4F45}" dt="2026-03-15T21:24:38.772" v="377" actId="1076"/>
          <ac:graphicFrameMkLst>
            <pc:docMk/>
            <pc:sldMk cId="4065651612" sldId="257"/>
            <ac:graphicFrameMk id="26" creationId="{EC616853-9160-B6A0-9B17-B4186783B5EB}"/>
          </ac:graphicFrameMkLst>
        </pc:graphicFrameChg>
        <pc:graphicFrameChg chg="add mod">
          <ac:chgData name="Raluca-Mihaela Moise (2505134)" userId="S::2505134@student.uwtsd.ac.uk::03f3d2ae-370e-4142-b2b4-ed4de8d8aade" providerId="AD" clId="Web-{71B90334-6E43-7F8D-C6C9-9D46097D4F45}" dt="2026-03-15T21:24:44.147" v="378" actId="1076"/>
          <ac:graphicFrameMkLst>
            <pc:docMk/>
            <pc:sldMk cId="4065651612" sldId="257"/>
            <ac:graphicFrameMk id="100" creationId="{B280C112-FCB7-AAED-283E-664811C3B4A5}"/>
          </ac:graphicFrameMkLst>
        </pc:graphicFrameChg>
      </pc:sldChg>
      <pc:sldChg chg="addSp modSp">
        <pc:chgData name="Raluca-Mihaela Moise (2505134)" userId="S::2505134@student.uwtsd.ac.uk::03f3d2ae-370e-4142-b2b4-ed4de8d8aade" providerId="AD" clId="Web-{71B90334-6E43-7F8D-C6C9-9D46097D4F45}" dt="2026-03-15T21:05:08.906" v="131" actId="1076"/>
        <pc:sldMkLst>
          <pc:docMk/>
          <pc:sldMk cId="1370922069" sldId="260"/>
        </pc:sldMkLst>
        <pc:spChg chg="mod">
          <ac:chgData name="Raluca-Mihaela Moise (2505134)" userId="S::2505134@student.uwtsd.ac.uk::03f3d2ae-370e-4142-b2b4-ed4de8d8aade" providerId="AD" clId="Web-{71B90334-6E43-7F8D-C6C9-9D46097D4F45}" dt="2026-03-15T21:05:08.906" v="131" actId="1076"/>
          <ac:spMkLst>
            <pc:docMk/>
            <pc:sldMk cId="1370922069" sldId="260"/>
            <ac:spMk id="2" creationId="{450B3416-6534-7184-F841-CB44C85F035C}"/>
          </ac:spMkLst>
        </pc:spChg>
        <pc:spChg chg="mod">
          <ac:chgData name="Raluca-Mihaela Moise (2505134)" userId="S::2505134@student.uwtsd.ac.uk::03f3d2ae-370e-4142-b2b4-ed4de8d8aade" providerId="AD" clId="Web-{71B90334-6E43-7F8D-C6C9-9D46097D4F45}" dt="2026-03-15T21:05:05.093" v="130" actId="1076"/>
          <ac:spMkLst>
            <pc:docMk/>
            <pc:sldMk cId="1370922069" sldId="260"/>
            <ac:spMk id="3" creationId="{4BFC70E8-93A5-0294-88BD-227E68BE07E3}"/>
          </ac:spMkLst>
        </pc:spChg>
        <pc:spChg chg="add mod">
          <ac:chgData name="Raluca-Mihaela Moise (2505134)" userId="S::2505134@student.uwtsd.ac.uk::03f3d2ae-370e-4142-b2b4-ed4de8d8aade" providerId="AD" clId="Web-{71B90334-6E43-7F8D-C6C9-9D46097D4F45}" dt="2026-03-15T21:04:35.853" v="123" actId="1076"/>
          <ac:spMkLst>
            <pc:docMk/>
            <pc:sldMk cId="1370922069" sldId="260"/>
            <ac:spMk id="4" creationId="{ACCB2AE3-2042-77A7-3796-ECED43D628F8}"/>
          </ac:spMkLst>
        </pc:spChg>
        <pc:spChg chg="add mod">
          <ac:chgData name="Raluca-Mihaela Moise (2505134)" userId="S::2505134@student.uwtsd.ac.uk::03f3d2ae-370e-4142-b2b4-ed4de8d8aade" providerId="AD" clId="Web-{71B90334-6E43-7F8D-C6C9-9D46097D4F45}" dt="2026-03-15T21:04:45.822" v="125" actId="1076"/>
          <ac:spMkLst>
            <pc:docMk/>
            <pc:sldMk cId="1370922069" sldId="260"/>
            <ac:spMk id="6" creationId="{EB06C337-9BA9-8850-25D2-8574456FC243}"/>
          </ac:spMkLst>
        </pc:spChg>
        <pc:spChg chg="add mod">
          <ac:chgData name="Raluca-Mihaela Moise (2505134)" userId="S::2505134@student.uwtsd.ac.uk::03f3d2ae-370e-4142-b2b4-ed4de8d8aade" providerId="AD" clId="Web-{71B90334-6E43-7F8D-C6C9-9D46097D4F45}" dt="2026-03-15T21:04:53.309" v="127" actId="1076"/>
          <ac:spMkLst>
            <pc:docMk/>
            <pc:sldMk cId="1370922069" sldId="260"/>
            <ac:spMk id="9" creationId="{AEF674C2-635E-86DD-91D2-583B539AC8DA}"/>
          </ac:spMkLst>
        </pc:spChg>
        <pc:spChg chg="add mod">
          <ac:chgData name="Raluca-Mihaela Moise (2505134)" userId="S::2505134@student.uwtsd.ac.uk::03f3d2ae-370e-4142-b2b4-ed4de8d8aade" providerId="AD" clId="Web-{71B90334-6E43-7F8D-C6C9-9D46097D4F45}" dt="2026-03-15T21:04:59.733" v="129" actId="1076"/>
          <ac:spMkLst>
            <pc:docMk/>
            <pc:sldMk cId="1370922069" sldId="260"/>
            <ac:spMk id="12" creationId="{2CC83B5B-D9AA-EB5A-37F7-0AC2DA4A4D9E}"/>
          </ac:spMkLst>
        </pc:spChg>
        <pc:picChg chg="mod">
          <ac:chgData name="Raluca-Mihaela Moise (2505134)" userId="S::2505134@student.uwtsd.ac.uk::03f3d2ae-370e-4142-b2b4-ed4de8d8aade" providerId="AD" clId="Web-{71B90334-6E43-7F8D-C6C9-9D46097D4F45}" dt="2026-03-15T20:58:09.976" v="47" actId="1076"/>
          <ac:picMkLst>
            <pc:docMk/>
            <pc:sldMk cId="1370922069" sldId="260"/>
            <ac:picMk id="7" creationId="{848B9E96-CD70-972E-00C4-6B963C363642}"/>
          </ac:picMkLst>
        </pc:picChg>
        <pc:cxnChg chg="add mod">
          <ac:chgData name="Raluca-Mihaela Moise (2505134)" userId="S::2505134@student.uwtsd.ac.uk::03f3d2ae-370e-4142-b2b4-ed4de8d8aade" providerId="AD" clId="Web-{71B90334-6E43-7F8D-C6C9-9D46097D4F45}" dt="2026-03-15T21:04:38.806" v="124" actId="1076"/>
          <ac:cxnSpMkLst>
            <pc:docMk/>
            <pc:sldMk cId="1370922069" sldId="260"/>
            <ac:cxnSpMk id="5" creationId="{49F39AFF-51F2-9A12-F3CE-7BB382B736E5}"/>
          </ac:cxnSpMkLst>
        </pc:cxnChg>
        <pc:cxnChg chg="add mod">
          <ac:chgData name="Raluca-Mihaela Moise (2505134)" userId="S::2505134@student.uwtsd.ac.uk::03f3d2ae-370e-4142-b2b4-ed4de8d8aade" providerId="AD" clId="Web-{71B90334-6E43-7F8D-C6C9-9D46097D4F45}" dt="2026-03-15T21:04:50.027" v="126" actId="1076"/>
          <ac:cxnSpMkLst>
            <pc:docMk/>
            <pc:sldMk cId="1370922069" sldId="260"/>
            <ac:cxnSpMk id="8" creationId="{8022F705-8931-CADF-4F26-325C66D00CCC}"/>
          </ac:cxnSpMkLst>
        </pc:cxnChg>
        <pc:cxnChg chg="add mod">
          <ac:chgData name="Raluca-Mihaela Moise (2505134)" userId="S::2505134@student.uwtsd.ac.uk::03f3d2ae-370e-4142-b2b4-ed4de8d8aade" providerId="AD" clId="Web-{71B90334-6E43-7F8D-C6C9-9D46097D4F45}" dt="2026-03-15T21:04:56.841" v="128" actId="1076"/>
          <ac:cxnSpMkLst>
            <pc:docMk/>
            <pc:sldMk cId="1370922069" sldId="260"/>
            <ac:cxnSpMk id="11" creationId="{D651B49E-FBB2-2529-2018-C7A3C53A1B8F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0577D2-174B-48A9-B1A9-922FF6F0C9D5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051916-A4DF-4D85-9EC1-46821C7D12F8}">
      <dgm:prSet/>
      <dgm:spPr/>
      <dgm:t>
        <a:bodyPr/>
        <a:lstStyle/>
        <a:p>
          <a:r>
            <a:rPr lang="en-GB"/>
            <a:t>Flight foods ltd is a medium sized company.</a:t>
          </a:r>
          <a:endParaRPr lang="en-US"/>
        </a:p>
      </dgm:t>
    </dgm:pt>
    <dgm:pt modelId="{00E61171-81A5-40C5-AAA8-970564C41D16}" type="parTrans" cxnId="{EA3584C9-DB2D-44A4-9EC3-FCE00C9DD2EA}">
      <dgm:prSet/>
      <dgm:spPr/>
      <dgm:t>
        <a:bodyPr/>
        <a:lstStyle/>
        <a:p>
          <a:endParaRPr lang="en-US"/>
        </a:p>
      </dgm:t>
    </dgm:pt>
    <dgm:pt modelId="{65C83529-E62B-46A4-B73F-EE382AD53EFD}" type="sibTrans" cxnId="{EA3584C9-DB2D-44A4-9EC3-FCE00C9DD2EA}">
      <dgm:prSet/>
      <dgm:spPr/>
      <dgm:t>
        <a:bodyPr/>
        <a:lstStyle/>
        <a:p>
          <a:endParaRPr lang="en-US"/>
        </a:p>
      </dgm:t>
    </dgm:pt>
    <dgm:pt modelId="{27D7278A-844C-4458-9810-149B22DF681C}">
      <dgm:prSet/>
      <dgm:spPr/>
      <dgm:t>
        <a:bodyPr/>
        <a:lstStyle/>
        <a:p>
          <a:r>
            <a:rPr lang="en-GB"/>
            <a:t>It manufactures ready made meals.</a:t>
          </a:r>
          <a:endParaRPr lang="en-US"/>
        </a:p>
      </dgm:t>
    </dgm:pt>
    <dgm:pt modelId="{71F92576-5808-438B-80DC-DD59030C86C1}" type="parTrans" cxnId="{2F7E4387-B903-4758-8DC4-2C6A943A130A}">
      <dgm:prSet/>
      <dgm:spPr/>
      <dgm:t>
        <a:bodyPr/>
        <a:lstStyle/>
        <a:p>
          <a:endParaRPr lang="en-US"/>
        </a:p>
      </dgm:t>
    </dgm:pt>
    <dgm:pt modelId="{28CA2902-E632-497D-9AF5-70F4A044DE58}" type="sibTrans" cxnId="{2F7E4387-B903-4758-8DC4-2C6A943A130A}">
      <dgm:prSet/>
      <dgm:spPr/>
      <dgm:t>
        <a:bodyPr/>
        <a:lstStyle/>
        <a:p>
          <a:endParaRPr lang="en-US"/>
        </a:p>
      </dgm:t>
    </dgm:pt>
    <dgm:pt modelId="{ECFDE8BA-FF0D-4DCA-B2BB-EF0EF7AC1E18}">
      <dgm:prSet/>
      <dgm:spPr/>
      <dgm:t>
        <a:bodyPr/>
        <a:lstStyle/>
        <a:p>
          <a:r>
            <a:rPr lang="en-GB"/>
            <a:t>The company is loosing market share because airlines reported:</a:t>
          </a:r>
          <a:endParaRPr lang="en-US"/>
        </a:p>
      </dgm:t>
    </dgm:pt>
    <dgm:pt modelId="{2C58127A-FE41-461E-BF01-52511F10D646}" type="parTrans" cxnId="{959BB666-7405-4EA5-9963-28593EDF8614}">
      <dgm:prSet/>
      <dgm:spPr/>
      <dgm:t>
        <a:bodyPr/>
        <a:lstStyle/>
        <a:p>
          <a:endParaRPr lang="en-US"/>
        </a:p>
      </dgm:t>
    </dgm:pt>
    <dgm:pt modelId="{9538B50A-8808-49CA-AE79-98B458DE171A}" type="sibTrans" cxnId="{959BB666-7405-4EA5-9963-28593EDF8614}">
      <dgm:prSet/>
      <dgm:spPr/>
      <dgm:t>
        <a:bodyPr/>
        <a:lstStyle/>
        <a:p>
          <a:endParaRPr lang="en-US"/>
        </a:p>
      </dgm:t>
    </dgm:pt>
    <dgm:pt modelId="{8AC927E3-A21B-4494-B993-481505232EF4}">
      <dgm:prSet/>
      <dgm:spPr/>
      <dgm:t>
        <a:bodyPr/>
        <a:lstStyle/>
        <a:p>
          <a:r>
            <a:rPr lang="en-GB"/>
            <a:t>Undercooked food .</a:t>
          </a:r>
          <a:endParaRPr lang="en-US"/>
        </a:p>
      </dgm:t>
    </dgm:pt>
    <dgm:pt modelId="{E0A1A390-A79A-4070-9DD1-567D64B747A1}" type="parTrans" cxnId="{2079E9FF-6FD6-4FF5-92F9-9281E4E0870A}">
      <dgm:prSet/>
      <dgm:spPr/>
      <dgm:t>
        <a:bodyPr/>
        <a:lstStyle/>
        <a:p>
          <a:endParaRPr lang="en-US"/>
        </a:p>
      </dgm:t>
    </dgm:pt>
    <dgm:pt modelId="{0CEE92F5-0BB9-45A1-B415-A879F5B9D34D}" type="sibTrans" cxnId="{2079E9FF-6FD6-4FF5-92F9-9281E4E0870A}">
      <dgm:prSet/>
      <dgm:spPr/>
      <dgm:t>
        <a:bodyPr/>
        <a:lstStyle/>
        <a:p>
          <a:endParaRPr lang="en-US"/>
        </a:p>
      </dgm:t>
    </dgm:pt>
    <dgm:pt modelId="{B997B5A2-B2FF-4060-BD64-17BD5DD1BE78}">
      <dgm:prSet/>
      <dgm:spPr/>
      <dgm:t>
        <a:bodyPr/>
        <a:lstStyle/>
        <a:p>
          <a:r>
            <a:rPr lang="en-GB"/>
            <a:t>Poor packaging.</a:t>
          </a:r>
          <a:endParaRPr lang="en-US"/>
        </a:p>
      </dgm:t>
    </dgm:pt>
    <dgm:pt modelId="{08BD26F6-1781-44F7-8F16-63D7CFA5F145}" type="parTrans" cxnId="{D53CBB79-6224-4E8B-B2AE-665B4AF22C0C}">
      <dgm:prSet/>
      <dgm:spPr/>
      <dgm:t>
        <a:bodyPr/>
        <a:lstStyle/>
        <a:p>
          <a:endParaRPr lang="en-US"/>
        </a:p>
      </dgm:t>
    </dgm:pt>
    <dgm:pt modelId="{99BA0946-EA69-4045-A079-3DC9F76EE4B3}" type="sibTrans" cxnId="{D53CBB79-6224-4E8B-B2AE-665B4AF22C0C}">
      <dgm:prSet/>
      <dgm:spPr/>
      <dgm:t>
        <a:bodyPr/>
        <a:lstStyle/>
        <a:p>
          <a:endParaRPr lang="en-US"/>
        </a:p>
      </dgm:t>
    </dgm:pt>
    <dgm:pt modelId="{9F02B91A-861C-4DDD-9B21-5E7409E106FF}">
      <dgm:prSet/>
      <dgm:spPr/>
      <dgm:t>
        <a:bodyPr/>
        <a:lstStyle/>
        <a:p>
          <a:r>
            <a:rPr lang="en-GB"/>
            <a:t>Meat in vegetarian meals.</a:t>
          </a:r>
          <a:endParaRPr lang="en-US"/>
        </a:p>
      </dgm:t>
    </dgm:pt>
    <dgm:pt modelId="{833E6B8C-AFF5-4F7F-B0A6-FEE9D9CB7E46}" type="parTrans" cxnId="{3E8563FC-E5CD-4CD4-A78E-6A905724A99B}">
      <dgm:prSet/>
      <dgm:spPr/>
      <dgm:t>
        <a:bodyPr/>
        <a:lstStyle/>
        <a:p>
          <a:endParaRPr lang="en-US"/>
        </a:p>
      </dgm:t>
    </dgm:pt>
    <dgm:pt modelId="{4B8349E4-65CB-4D35-A890-A3BA0166EA85}" type="sibTrans" cxnId="{3E8563FC-E5CD-4CD4-A78E-6A905724A99B}">
      <dgm:prSet/>
      <dgm:spPr/>
      <dgm:t>
        <a:bodyPr/>
        <a:lstStyle/>
        <a:p>
          <a:endParaRPr lang="en-US"/>
        </a:p>
      </dgm:t>
    </dgm:pt>
    <dgm:pt modelId="{9C5A2D82-B1B8-4567-9A31-9879924DD782}">
      <dgm:prSet/>
      <dgm:spPr/>
      <dgm:t>
        <a:bodyPr/>
        <a:lstStyle/>
        <a:p>
          <a:r>
            <a:rPr lang="en-GB"/>
            <a:t>The root cause of these failures is poor </a:t>
          </a:r>
          <a:r>
            <a:rPr lang="en-GB" err="1"/>
            <a:t>commnication</a:t>
          </a:r>
          <a:r>
            <a:rPr lang="en-GB"/>
            <a:t> within the organisation</a:t>
          </a:r>
          <a:endParaRPr lang="en-US"/>
        </a:p>
      </dgm:t>
    </dgm:pt>
    <dgm:pt modelId="{A5E16154-EAF2-4D7D-96D3-026CB56C4ED8}" type="parTrans" cxnId="{4CD8EB48-D1BB-40CB-AD97-A41844961565}">
      <dgm:prSet/>
      <dgm:spPr/>
      <dgm:t>
        <a:bodyPr/>
        <a:lstStyle/>
        <a:p>
          <a:endParaRPr lang="en-US"/>
        </a:p>
      </dgm:t>
    </dgm:pt>
    <dgm:pt modelId="{E0013557-BCF8-4B5F-AE43-7F53591F67A6}" type="sibTrans" cxnId="{4CD8EB48-D1BB-40CB-AD97-A41844961565}">
      <dgm:prSet/>
      <dgm:spPr/>
      <dgm:t>
        <a:bodyPr/>
        <a:lstStyle/>
        <a:p>
          <a:endParaRPr lang="en-US"/>
        </a:p>
      </dgm:t>
    </dgm:pt>
    <dgm:pt modelId="{4C3CA3A5-1C9C-4CD7-A355-A6EE4E12CCE3}" type="pres">
      <dgm:prSet presAssocID="{F50577D2-174B-48A9-B1A9-922FF6F0C9D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83983F3-FBD6-422C-9EA7-E11642D3693B}" type="pres">
      <dgm:prSet presAssocID="{06051916-A4DF-4D85-9EC1-46821C7D12F8}" presName="root" presStyleCnt="0"/>
      <dgm:spPr/>
    </dgm:pt>
    <dgm:pt modelId="{A3A75627-8FE6-422E-8583-F9D307421417}" type="pres">
      <dgm:prSet presAssocID="{06051916-A4DF-4D85-9EC1-46821C7D12F8}" presName="rootComposite" presStyleCnt="0"/>
      <dgm:spPr/>
    </dgm:pt>
    <dgm:pt modelId="{5B50F753-463C-43BB-880E-702AD50BBBBA}" type="pres">
      <dgm:prSet presAssocID="{06051916-A4DF-4D85-9EC1-46821C7D12F8}" presName="rootText" presStyleLbl="node1" presStyleIdx="0" presStyleCnt="3"/>
      <dgm:spPr/>
    </dgm:pt>
    <dgm:pt modelId="{617E8FBE-0DE0-4E78-BEB8-BBE2346ABA06}" type="pres">
      <dgm:prSet presAssocID="{06051916-A4DF-4D85-9EC1-46821C7D12F8}" presName="rootConnector" presStyleLbl="node1" presStyleIdx="0" presStyleCnt="3"/>
      <dgm:spPr/>
    </dgm:pt>
    <dgm:pt modelId="{45394015-BA05-4A75-88D7-93298F1CFCBB}" type="pres">
      <dgm:prSet presAssocID="{06051916-A4DF-4D85-9EC1-46821C7D12F8}" presName="childShape" presStyleCnt="0"/>
      <dgm:spPr/>
    </dgm:pt>
    <dgm:pt modelId="{7E22C9BA-8B88-46ED-AA5B-B536970B8D64}" type="pres">
      <dgm:prSet presAssocID="{71F92576-5808-438B-80DC-DD59030C86C1}" presName="Name13" presStyleLbl="parChTrans1D2" presStyleIdx="0" presStyleCnt="4"/>
      <dgm:spPr/>
    </dgm:pt>
    <dgm:pt modelId="{66D0F1FE-56C1-45B5-927E-FDB339F42B2C}" type="pres">
      <dgm:prSet presAssocID="{27D7278A-844C-4458-9810-149B22DF681C}" presName="childText" presStyleLbl="bgAcc1" presStyleIdx="0" presStyleCnt="4">
        <dgm:presLayoutVars>
          <dgm:bulletEnabled val="1"/>
        </dgm:presLayoutVars>
      </dgm:prSet>
      <dgm:spPr/>
    </dgm:pt>
    <dgm:pt modelId="{CFAF1233-964C-42F1-9DC2-48B0EE24952F}" type="pres">
      <dgm:prSet presAssocID="{ECFDE8BA-FF0D-4DCA-B2BB-EF0EF7AC1E18}" presName="root" presStyleCnt="0"/>
      <dgm:spPr/>
    </dgm:pt>
    <dgm:pt modelId="{89524412-D575-43EF-9C5A-8C72854BEA9C}" type="pres">
      <dgm:prSet presAssocID="{ECFDE8BA-FF0D-4DCA-B2BB-EF0EF7AC1E18}" presName="rootComposite" presStyleCnt="0"/>
      <dgm:spPr/>
    </dgm:pt>
    <dgm:pt modelId="{EC008480-71F3-4AF8-AF8B-A16130F24EAF}" type="pres">
      <dgm:prSet presAssocID="{ECFDE8BA-FF0D-4DCA-B2BB-EF0EF7AC1E18}" presName="rootText" presStyleLbl="node1" presStyleIdx="1" presStyleCnt="3"/>
      <dgm:spPr/>
    </dgm:pt>
    <dgm:pt modelId="{F7246F87-48F8-48C4-BCD5-BC40D6805EE9}" type="pres">
      <dgm:prSet presAssocID="{ECFDE8BA-FF0D-4DCA-B2BB-EF0EF7AC1E18}" presName="rootConnector" presStyleLbl="node1" presStyleIdx="1" presStyleCnt="3"/>
      <dgm:spPr/>
    </dgm:pt>
    <dgm:pt modelId="{75ED8B90-AA39-4D3F-AC48-8721CDB88AB9}" type="pres">
      <dgm:prSet presAssocID="{ECFDE8BA-FF0D-4DCA-B2BB-EF0EF7AC1E18}" presName="childShape" presStyleCnt="0"/>
      <dgm:spPr/>
    </dgm:pt>
    <dgm:pt modelId="{7FADBE72-C7E4-4AB0-AC60-C02EBBFB2EE4}" type="pres">
      <dgm:prSet presAssocID="{E0A1A390-A79A-4070-9DD1-567D64B747A1}" presName="Name13" presStyleLbl="parChTrans1D2" presStyleIdx="1" presStyleCnt="4"/>
      <dgm:spPr/>
    </dgm:pt>
    <dgm:pt modelId="{1C88AFBC-0FE6-4591-A256-8CE12BE91450}" type="pres">
      <dgm:prSet presAssocID="{8AC927E3-A21B-4494-B993-481505232EF4}" presName="childText" presStyleLbl="bgAcc1" presStyleIdx="1" presStyleCnt="4">
        <dgm:presLayoutVars>
          <dgm:bulletEnabled val="1"/>
        </dgm:presLayoutVars>
      </dgm:prSet>
      <dgm:spPr/>
    </dgm:pt>
    <dgm:pt modelId="{D9EE5D1E-3884-414D-876C-D1FA3A43B689}" type="pres">
      <dgm:prSet presAssocID="{08BD26F6-1781-44F7-8F16-63D7CFA5F145}" presName="Name13" presStyleLbl="parChTrans1D2" presStyleIdx="2" presStyleCnt="4"/>
      <dgm:spPr/>
    </dgm:pt>
    <dgm:pt modelId="{7924CB5D-E952-46FD-AD68-3EAA2133CDEB}" type="pres">
      <dgm:prSet presAssocID="{B997B5A2-B2FF-4060-BD64-17BD5DD1BE78}" presName="childText" presStyleLbl="bgAcc1" presStyleIdx="2" presStyleCnt="4">
        <dgm:presLayoutVars>
          <dgm:bulletEnabled val="1"/>
        </dgm:presLayoutVars>
      </dgm:prSet>
      <dgm:spPr/>
    </dgm:pt>
    <dgm:pt modelId="{4EE46C40-9382-411F-AAC5-E7A27517FA84}" type="pres">
      <dgm:prSet presAssocID="{833E6B8C-AFF5-4F7F-B0A6-FEE9D9CB7E46}" presName="Name13" presStyleLbl="parChTrans1D2" presStyleIdx="3" presStyleCnt="4"/>
      <dgm:spPr/>
    </dgm:pt>
    <dgm:pt modelId="{DF8E269D-C545-4AAA-8EED-59989B96C265}" type="pres">
      <dgm:prSet presAssocID="{9F02B91A-861C-4DDD-9B21-5E7409E106FF}" presName="childText" presStyleLbl="bgAcc1" presStyleIdx="3" presStyleCnt="4">
        <dgm:presLayoutVars>
          <dgm:bulletEnabled val="1"/>
        </dgm:presLayoutVars>
      </dgm:prSet>
      <dgm:spPr/>
    </dgm:pt>
    <dgm:pt modelId="{E4FD8800-AA67-479D-8786-BA28B427E5A5}" type="pres">
      <dgm:prSet presAssocID="{9C5A2D82-B1B8-4567-9A31-9879924DD782}" presName="root" presStyleCnt="0"/>
      <dgm:spPr/>
    </dgm:pt>
    <dgm:pt modelId="{71C6AFAE-CCBC-4CED-A053-340A4856812D}" type="pres">
      <dgm:prSet presAssocID="{9C5A2D82-B1B8-4567-9A31-9879924DD782}" presName="rootComposite" presStyleCnt="0"/>
      <dgm:spPr/>
    </dgm:pt>
    <dgm:pt modelId="{41F61240-C3B0-4BE7-A176-5B74BC29B81A}" type="pres">
      <dgm:prSet presAssocID="{9C5A2D82-B1B8-4567-9A31-9879924DD782}" presName="rootText" presStyleLbl="node1" presStyleIdx="2" presStyleCnt="3"/>
      <dgm:spPr/>
    </dgm:pt>
    <dgm:pt modelId="{6976B911-4DC2-4C33-A4AC-A5B375C8E7BE}" type="pres">
      <dgm:prSet presAssocID="{9C5A2D82-B1B8-4567-9A31-9879924DD782}" presName="rootConnector" presStyleLbl="node1" presStyleIdx="2" presStyleCnt="3"/>
      <dgm:spPr/>
    </dgm:pt>
    <dgm:pt modelId="{A42F6C36-BB01-499A-8E12-AD66E1464640}" type="pres">
      <dgm:prSet presAssocID="{9C5A2D82-B1B8-4567-9A31-9879924DD782}" presName="childShape" presStyleCnt="0"/>
      <dgm:spPr/>
    </dgm:pt>
  </dgm:ptLst>
  <dgm:cxnLst>
    <dgm:cxn modelId="{BDD6B205-9966-4EDD-82D7-D789BF7B5736}" type="presOf" srcId="{E0A1A390-A79A-4070-9DD1-567D64B747A1}" destId="{7FADBE72-C7E4-4AB0-AC60-C02EBBFB2EE4}" srcOrd="0" destOrd="0" presId="urn:microsoft.com/office/officeart/2005/8/layout/hierarchy3"/>
    <dgm:cxn modelId="{7AC7631C-1FD5-4EA1-AC6D-B8A229261AA3}" type="presOf" srcId="{06051916-A4DF-4D85-9EC1-46821C7D12F8}" destId="{5B50F753-463C-43BB-880E-702AD50BBBBA}" srcOrd="0" destOrd="0" presId="urn:microsoft.com/office/officeart/2005/8/layout/hierarchy3"/>
    <dgm:cxn modelId="{E5AEC842-A992-4B13-86FC-CE51AD93F37A}" type="presOf" srcId="{9F02B91A-861C-4DDD-9B21-5E7409E106FF}" destId="{DF8E269D-C545-4AAA-8EED-59989B96C265}" srcOrd="0" destOrd="0" presId="urn:microsoft.com/office/officeart/2005/8/layout/hierarchy3"/>
    <dgm:cxn modelId="{959BB666-7405-4EA5-9963-28593EDF8614}" srcId="{F50577D2-174B-48A9-B1A9-922FF6F0C9D5}" destId="{ECFDE8BA-FF0D-4DCA-B2BB-EF0EF7AC1E18}" srcOrd="1" destOrd="0" parTransId="{2C58127A-FE41-461E-BF01-52511F10D646}" sibTransId="{9538B50A-8808-49CA-AE79-98B458DE171A}"/>
    <dgm:cxn modelId="{91C98C68-5E7A-40A3-A688-B8745B57B362}" type="presOf" srcId="{9C5A2D82-B1B8-4567-9A31-9879924DD782}" destId="{6976B911-4DC2-4C33-A4AC-A5B375C8E7BE}" srcOrd="1" destOrd="0" presId="urn:microsoft.com/office/officeart/2005/8/layout/hierarchy3"/>
    <dgm:cxn modelId="{4CD8EB48-D1BB-40CB-AD97-A41844961565}" srcId="{F50577D2-174B-48A9-B1A9-922FF6F0C9D5}" destId="{9C5A2D82-B1B8-4567-9A31-9879924DD782}" srcOrd="2" destOrd="0" parTransId="{A5E16154-EAF2-4D7D-96D3-026CB56C4ED8}" sibTransId="{E0013557-BCF8-4B5F-AE43-7F53591F67A6}"/>
    <dgm:cxn modelId="{D53CBB79-6224-4E8B-B2AE-665B4AF22C0C}" srcId="{ECFDE8BA-FF0D-4DCA-B2BB-EF0EF7AC1E18}" destId="{B997B5A2-B2FF-4060-BD64-17BD5DD1BE78}" srcOrd="1" destOrd="0" parTransId="{08BD26F6-1781-44F7-8F16-63D7CFA5F145}" sibTransId="{99BA0946-EA69-4045-A079-3DC9F76EE4B3}"/>
    <dgm:cxn modelId="{4CF7AC7F-FA02-400E-8003-959168B2B207}" type="presOf" srcId="{8AC927E3-A21B-4494-B993-481505232EF4}" destId="{1C88AFBC-0FE6-4591-A256-8CE12BE91450}" srcOrd="0" destOrd="0" presId="urn:microsoft.com/office/officeart/2005/8/layout/hierarchy3"/>
    <dgm:cxn modelId="{2F7E4387-B903-4758-8DC4-2C6A943A130A}" srcId="{06051916-A4DF-4D85-9EC1-46821C7D12F8}" destId="{27D7278A-844C-4458-9810-149B22DF681C}" srcOrd="0" destOrd="0" parTransId="{71F92576-5808-438B-80DC-DD59030C86C1}" sibTransId="{28CA2902-E632-497D-9AF5-70F4A044DE58}"/>
    <dgm:cxn modelId="{DACE3E97-9077-479D-B8CA-934BE6FCE53E}" type="presOf" srcId="{27D7278A-844C-4458-9810-149B22DF681C}" destId="{66D0F1FE-56C1-45B5-927E-FDB339F42B2C}" srcOrd="0" destOrd="0" presId="urn:microsoft.com/office/officeart/2005/8/layout/hierarchy3"/>
    <dgm:cxn modelId="{104C849A-B411-4AF5-AEA5-E3991413EF0C}" type="presOf" srcId="{08BD26F6-1781-44F7-8F16-63D7CFA5F145}" destId="{D9EE5D1E-3884-414D-876C-D1FA3A43B689}" srcOrd="0" destOrd="0" presId="urn:microsoft.com/office/officeart/2005/8/layout/hierarchy3"/>
    <dgm:cxn modelId="{BC80F5A1-5F7F-4E34-A32B-B4A7586B4782}" type="presOf" srcId="{B997B5A2-B2FF-4060-BD64-17BD5DD1BE78}" destId="{7924CB5D-E952-46FD-AD68-3EAA2133CDEB}" srcOrd="0" destOrd="0" presId="urn:microsoft.com/office/officeart/2005/8/layout/hierarchy3"/>
    <dgm:cxn modelId="{22E960AB-FFC2-4025-8E68-C7964305D96E}" type="presOf" srcId="{71F92576-5808-438B-80DC-DD59030C86C1}" destId="{7E22C9BA-8B88-46ED-AA5B-B536970B8D64}" srcOrd="0" destOrd="0" presId="urn:microsoft.com/office/officeart/2005/8/layout/hierarchy3"/>
    <dgm:cxn modelId="{126EAAB6-5EA5-4BD8-A121-26C8A578B1F2}" type="presOf" srcId="{F50577D2-174B-48A9-B1A9-922FF6F0C9D5}" destId="{4C3CA3A5-1C9C-4CD7-A355-A6EE4E12CCE3}" srcOrd="0" destOrd="0" presId="urn:microsoft.com/office/officeart/2005/8/layout/hierarchy3"/>
    <dgm:cxn modelId="{33A5D4B8-FCF3-4CBF-96AE-F715746118F0}" type="presOf" srcId="{ECFDE8BA-FF0D-4DCA-B2BB-EF0EF7AC1E18}" destId="{F7246F87-48F8-48C4-BCD5-BC40D6805EE9}" srcOrd="1" destOrd="0" presId="urn:microsoft.com/office/officeart/2005/8/layout/hierarchy3"/>
    <dgm:cxn modelId="{E34489C2-C0C4-427E-A775-4E9D5B56375D}" type="presOf" srcId="{ECFDE8BA-FF0D-4DCA-B2BB-EF0EF7AC1E18}" destId="{EC008480-71F3-4AF8-AF8B-A16130F24EAF}" srcOrd="0" destOrd="0" presId="urn:microsoft.com/office/officeart/2005/8/layout/hierarchy3"/>
    <dgm:cxn modelId="{EA3584C9-DB2D-44A4-9EC3-FCE00C9DD2EA}" srcId="{F50577D2-174B-48A9-B1A9-922FF6F0C9D5}" destId="{06051916-A4DF-4D85-9EC1-46821C7D12F8}" srcOrd="0" destOrd="0" parTransId="{00E61171-81A5-40C5-AAA8-970564C41D16}" sibTransId="{65C83529-E62B-46A4-B73F-EE382AD53EFD}"/>
    <dgm:cxn modelId="{0F0C36CB-4499-4D7B-8F3E-05A9A7E3AC26}" type="presOf" srcId="{06051916-A4DF-4D85-9EC1-46821C7D12F8}" destId="{617E8FBE-0DE0-4E78-BEB8-BBE2346ABA06}" srcOrd="1" destOrd="0" presId="urn:microsoft.com/office/officeart/2005/8/layout/hierarchy3"/>
    <dgm:cxn modelId="{361D15D5-8B9F-40DF-9020-808BDD966517}" type="presOf" srcId="{9C5A2D82-B1B8-4567-9A31-9879924DD782}" destId="{41F61240-C3B0-4BE7-A176-5B74BC29B81A}" srcOrd="0" destOrd="0" presId="urn:microsoft.com/office/officeart/2005/8/layout/hierarchy3"/>
    <dgm:cxn modelId="{7071F8EA-49A9-47D6-A614-D8C419B5A857}" type="presOf" srcId="{833E6B8C-AFF5-4F7F-B0A6-FEE9D9CB7E46}" destId="{4EE46C40-9382-411F-AAC5-E7A27517FA84}" srcOrd="0" destOrd="0" presId="urn:microsoft.com/office/officeart/2005/8/layout/hierarchy3"/>
    <dgm:cxn modelId="{3E8563FC-E5CD-4CD4-A78E-6A905724A99B}" srcId="{ECFDE8BA-FF0D-4DCA-B2BB-EF0EF7AC1E18}" destId="{9F02B91A-861C-4DDD-9B21-5E7409E106FF}" srcOrd="2" destOrd="0" parTransId="{833E6B8C-AFF5-4F7F-B0A6-FEE9D9CB7E46}" sibTransId="{4B8349E4-65CB-4D35-A890-A3BA0166EA85}"/>
    <dgm:cxn modelId="{2079E9FF-6FD6-4FF5-92F9-9281E4E0870A}" srcId="{ECFDE8BA-FF0D-4DCA-B2BB-EF0EF7AC1E18}" destId="{8AC927E3-A21B-4494-B993-481505232EF4}" srcOrd="0" destOrd="0" parTransId="{E0A1A390-A79A-4070-9DD1-567D64B747A1}" sibTransId="{0CEE92F5-0BB9-45A1-B415-A879F5B9D34D}"/>
    <dgm:cxn modelId="{9BFE0F27-15CC-41AE-B4AD-F4A7CDD2E787}" type="presParOf" srcId="{4C3CA3A5-1C9C-4CD7-A355-A6EE4E12CCE3}" destId="{783983F3-FBD6-422C-9EA7-E11642D3693B}" srcOrd="0" destOrd="0" presId="urn:microsoft.com/office/officeart/2005/8/layout/hierarchy3"/>
    <dgm:cxn modelId="{A18CD372-687B-493E-866E-B111297DFEA7}" type="presParOf" srcId="{783983F3-FBD6-422C-9EA7-E11642D3693B}" destId="{A3A75627-8FE6-422E-8583-F9D307421417}" srcOrd="0" destOrd="0" presId="urn:microsoft.com/office/officeart/2005/8/layout/hierarchy3"/>
    <dgm:cxn modelId="{683701DA-BBC3-46C2-AC88-D46FCBC98103}" type="presParOf" srcId="{A3A75627-8FE6-422E-8583-F9D307421417}" destId="{5B50F753-463C-43BB-880E-702AD50BBBBA}" srcOrd="0" destOrd="0" presId="urn:microsoft.com/office/officeart/2005/8/layout/hierarchy3"/>
    <dgm:cxn modelId="{7220E73B-EAB2-4F33-95CF-25E1614D58C5}" type="presParOf" srcId="{A3A75627-8FE6-422E-8583-F9D307421417}" destId="{617E8FBE-0DE0-4E78-BEB8-BBE2346ABA06}" srcOrd="1" destOrd="0" presId="urn:microsoft.com/office/officeart/2005/8/layout/hierarchy3"/>
    <dgm:cxn modelId="{1052FC14-BAAD-4BCF-8D82-02414B1D601E}" type="presParOf" srcId="{783983F3-FBD6-422C-9EA7-E11642D3693B}" destId="{45394015-BA05-4A75-88D7-93298F1CFCBB}" srcOrd="1" destOrd="0" presId="urn:microsoft.com/office/officeart/2005/8/layout/hierarchy3"/>
    <dgm:cxn modelId="{726160C4-7EDC-471F-BA16-62B5F9656F42}" type="presParOf" srcId="{45394015-BA05-4A75-88D7-93298F1CFCBB}" destId="{7E22C9BA-8B88-46ED-AA5B-B536970B8D64}" srcOrd="0" destOrd="0" presId="urn:microsoft.com/office/officeart/2005/8/layout/hierarchy3"/>
    <dgm:cxn modelId="{DCF28609-27AB-4140-A86A-FE7A89B0C206}" type="presParOf" srcId="{45394015-BA05-4A75-88D7-93298F1CFCBB}" destId="{66D0F1FE-56C1-45B5-927E-FDB339F42B2C}" srcOrd="1" destOrd="0" presId="urn:microsoft.com/office/officeart/2005/8/layout/hierarchy3"/>
    <dgm:cxn modelId="{EFF5B22C-9995-48C3-ACD2-EAF48893EC82}" type="presParOf" srcId="{4C3CA3A5-1C9C-4CD7-A355-A6EE4E12CCE3}" destId="{CFAF1233-964C-42F1-9DC2-48B0EE24952F}" srcOrd="1" destOrd="0" presId="urn:microsoft.com/office/officeart/2005/8/layout/hierarchy3"/>
    <dgm:cxn modelId="{BC64CCC7-6589-4482-A9A1-F781A4E694F5}" type="presParOf" srcId="{CFAF1233-964C-42F1-9DC2-48B0EE24952F}" destId="{89524412-D575-43EF-9C5A-8C72854BEA9C}" srcOrd="0" destOrd="0" presId="urn:microsoft.com/office/officeart/2005/8/layout/hierarchy3"/>
    <dgm:cxn modelId="{5E2E64FA-3658-4A52-9CFA-B2845F61E879}" type="presParOf" srcId="{89524412-D575-43EF-9C5A-8C72854BEA9C}" destId="{EC008480-71F3-4AF8-AF8B-A16130F24EAF}" srcOrd="0" destOrd="0" presId="urn:microsoft.com/office/officeart/2005/8/layout/hierarchy3"/>
    <dgm:cxn modelId="{C696A1B7-A8B0-4B15-9B23-058F60A4E076}" type="presParOf" srcId="{89524412-D575-43EF-9C5A-8C72854BEA9C}" destId="{F7246F87-48F8-48C4-BCD5-BC40D6805EE9}" srcOrd="1" destOrd="0" presId="urn:microsoft.com/office/officeart/2005/8/layout/hierarchy3"/>
    <dgm:cxn modelId="{EF7CA30A-928D-4DE2-A39B-5C8DC7BE9B81}" type="presParOf" srcId="{CFAF1233-964C-42F1-9DC2-48B0EE24952F}" destId="{75ED8B90-AA39-4D3F-AC48-8721CDB88AB9}" srcOrd="1" destOrd="0" presId="urn:microsoft.com/office/officeart/2005/8/layout/hierarchy3"/>
    <dgm:cxn modelId="{0ABEF62E-9BB5-4CAA-A8A9-393AAD0C1C9D}" type="presParOf" srcId="{75ED8B90-AA39-4D3F-AC48-8721CDB88AB9}" destId="{7FADBE72-C7E4-4AB0-AC60-C02EBBFB2EE4}" srcOrd="0" destOrd="0" presId="urn:microsoft.com/office/officeart/2005/8/layout/hierarchy3"/>
    <dgm:cxn modelId="{0CCEB59C-2F5D-4E33-BA26-A499C7FED840}" type="presParOf" srcId="{75ED8B90-AA39-4D3F-AC48-8721CDB88AB9}" destId="{1C88AFBC-0FE6-4591-A256-8CE12BE91450}" srcOrd="1" destOrd="0" presId="urn:microsoft.com/office/officeart/2005/8/layout/hierarchy3"/>
    <dgm:cxn modelId="{1E00CCC8-9046-42A8-8054-B07DADBE9766}" type="presParOf" srcId="{75ED8B90-AA39-4D3F-AC48-8721CDB88AB9}" destId="{D9EE5D1E-3884-414D-876C-D1FA3A43B689}" srcOrd="2" destOrd="0" presId="urn:microsoft.com/office/officeart/2005/8/layout/hierarchy3"/>
    <dgm:cxn modelId="{35F177A5-0E7B-4107-9173-81FA0C4F7210}" type="presParOf" srcId="{75ED8B90-AA39-4D3F-AC48-8721CDB88AB9}" destId="{7924CB5D-E952-46FD-AD68-3EAA2133CDEB}" srcOrd="3" destOrd="0" presId="urn:microsoft.com/office/officeart/2005/8/layout/hierarchy3"/>
    <dgm:cxn modelId="{7AEA637B-754E-416C-AF94-6AE98F814841}" type="presParOf" srcId="{75ED8B90-AA39-4D3F-AC48-8721CDB88AB9}" destId="{4EE46C40-9382-411F-AAC5-E7A27517FA84}" srcOrd="4" destOrd="0" presId="urn:microsoft.com/office/officeart/2005/8/layout/hierarchy3"/>
    <dgm:cxn modelId="{A958B3C6-69B3-4209-A913-0B22BF8C3197}" type="presParOf" srcId="{75ED8B90-AA39-4D3F-AC48-8721CDB88AB9}" destId="{DF8E269D-C545-4AAA-8EED-59989B96C265}" srcOrd="5" destOrd="0" presId="urn:microsoft.com/office/officeart/2005/8/layout/hierarchy3"/>
    <dgm:cxn modelId="{6C3E1F08-F14E-4324-9B41-33FE1C09CA67}" type="presParOf" srcId="{4C3CA3A5-1C9C-4CD7-A355-A6EE4E12CCE3}" destId="{E4FD8800-AA67-479D-8786-BA28B427E5A5}" srcOrd="2" destOrd="0" presId="urn:microsoft.com/office/officeart/2005/8/layout/hierarchy3"/>
    <dgm:cxn modelId="{D233D98A-D6FA-45FD-BF7F-A1337D4A6CA1}" type="presParOf" srcId="{E4FD8800-AA67-479D-8786-BA28B427E5A5}" destId="{71C6AFAE-CCBC-4CED-A053-340A4856812D}" srcOrd="0" destOrd="0" presId="urn:microsoft.com/office/officeart/2005/8/layout/hierarchy3"/>
    <dgm:cxn modelId="{D0295999-7262-4B65-A627-5997F3872C03}" type="presParOf" srcId="{71C6AFAE-CCBC-4CED-A053-340A4856812D}" destId="{41F61240-C3B0-4BE7-A176-5B74BC29B81A}" srcOrd="0" destOrd="0" presId="urn:microsoft.com/office/officeart/2005/8/layout/hierarchy3"/>
    <dgm:cxn modelId="{05490FC8-50A5-494B-91CC-35A864CF5B47}" type="presParOf" srcId="{71C6AFAE-CCBC-4CED-A053-340A4856812D}" destId="{6976B911-4DC2-4C33-A4AC-A5B375C8E7BE}" srcOrd="1" destOrd="0" presId="urn:microsoft.com/office/officeart/2005/8/layout/hierarchy3"/>
    <dgm:cxn modelId="{3FBC4117-F07B-4BBD-8D4F-C5B80E7C2F4C}" type="presParOf" srcId="{E4FD8800-AA67-479D-8786-BA28B427E5A5}" destId="{A42F6C36-BB01-499A-8E12-AD66E146464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01B830-D9CD-41C4-9C86-2B09482870D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0D0027-CAFC-494E-B4EA-26B3C101E8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presentation explains communication problems at Flight Foods Ltd.</a:t>
          </a:r>
          <a:endParaRPr lang="en-US"/>
        </a:p>
      </dgm:t>
    </dgm:pt>
    <dgm:pt modelId="{54B710F8-AFCC-4E8F-A74F-8ECFBB6E4545}" type="parTrans" cxnId="{C4BE36FF-17CC-4603-964B-8160679B7237}">
      <dgm:prSet/>
      <dgm:spPr/>
      <dgm:t>
        <a:bodyPr/>
        <a:lstStyle/>
        <a:p>
          <a:endParaRPr lang="en-US"/>
        </a:p>
      </dgm:t>
    </dgm:pt>
    <dgm:pt modelId="{8F25229A-F8EC-4E7E-9D52-A2D8E8751764}" type="sibTrans" cxnId="{C4BE36FF-17CC-4603-964B-8160679B7237}">
      <dgm:prSet/>
      <dgm:spPr/>
      <dgm:t>
        <a:bodyPr/>
        <a:lstStyle/>
        <a:p>
          <a:endParaRPr lang="en-US"/>
        </a:p>
      </dgm:t>
    </dgm:pt>
    <dgm:pt modelId="{9A2BD559-4F5C-4C86-B9B2-D103E39B4E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Poor communication caused food safety problems and loss of airline contracts.</a:t>
          </a:r>
          <a:endParaRPr lang="en-US"/>
        </a:p>
      </dgm:t>
    </dgm:pt>
    <dgm:pt modelId="{28F0D074-461D-4009-863F-F27782AEBF8D}" type="parTrans" cxnId="{A2F7D283-ED53-465B-9FEE-052115501059}">
      <dgm:prSet/>
      <dgm:spPr/>
      <dgm:t>
        <a:bodyPr/>
        <a:lstStyle/>
        <a:p>
          <a:endParaRPr lang="en-US"/>
        </a:p>
      </dgm:t>
    </dgm:pt>
    <dgm:pt modelId="{69E19F70-33DA-4D5C-AAE6-9D0F2BBFF19C}" type="sibTrans" cxnId="{A2F7D283-ED53-465B-9FEE-052115501059}">
      <dgm:prSet/>
      <dgm:spPr/>
      <dgm:t>
        <a:bodyPr/>
        <a:lstStyle/>
        <a:p>
          <a:endParaRPr lang="en-US"/>
        </a:p>
      </dgm:t>
    </dgm:pt>
    <dgm:pt modelId="{841AA170-EF40-4D61-B502-EBC4584A0C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Five communication barriers explained: Environmental noise , Language barriers , Age differences , Cultural Differences, and lastly emotional barriers.</a:t>
          </a:r>
          <a:endParaRPr lang="en-US"/>
        </a:p>
      </dgm:t>
    </dgm:pt>
    <dgm:pt modelId="{8D935E2D-7CE0-4F18-B6CE-F52F83EF6ADC}" type="parTrans" cxnId="{D32E1214-3065-473A-A7DF-0A6F0AE0D819}">
      <dgm:prSet/>
      <dgm:spPr/>
      <dgm:t>
        <a:bodyPr/>
        <a:lstStyle/>
        <a:p>
          <a:endParaRPr lang="en-US"/>
        </a:p>
      </dgm:t>
    </dgm:pt>
    <dgm:pt modelId="{BC616EF0-4F1B-491D-A5F5-093F01BF5B9F}" type="sibTrans" cxnId="{D32E1214-3065-473A-A7DF-0A6F0AE0D819}">
      <dgm:prSet/>
      <dgm:spPr/>
      <dgm:t>
        <a:bodyPr/>
        <a:lstStyle/>
        <a:p>
          <a:endParaRPr lang="en-US"/>
        </a:p>
      </dgm:t>
    </dgm:pt>
    <dgm:pt modelId="{7D685DC2-6746-48DC-A768-1503BAE91A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Three communication models used : Shannon Weaver Model, Schramm Model, Berlo SMCR Model.</a:t>
          </a:r>
          <a:endParaRPr lang="en-US"/>
        </a:p>
      </dgm:t>
    </dgm:pt>
    <dgm:pt modelId="{18B63B72-2D93-434D-A272-BE471C5E5D73}" type="parTrans" cxnId="{ED5390DA-F9D6-4C64-A39B-D21BD25CEED0}">
      <dgm:prSet/>
      <dgm:spPr/>
      <dgm:t>
        <a:bodyPr/>
        <a:lstStyle/>
        <a:p>
          <a:endParaRPr lang="en-US"/>
        </a:p>
      </dgm:t>
    </dgm:pt>
    <dgm:pt modelId="{6217DE32-41CF-4C9F-B4FE-E341D7C4BE10}" type="sibTrans" cxnId="{ED5390DA-F9D6-4C64-A39B-D21BD25CEED0}">
      <dgm:prSet/>
      <dgm:spPr/>
      <dgm:t>
        <a:bodyPr/>
        <a:lstStyle/>
        <a:p>
          <a:endParaRPr lang="en-US"/>
        </a:p>
      </dgm:t>
    </dgm:pt>
    <dgm:pt modelId="{1640C5F0-D16D-46AA-AF0A-3C92487173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presentation ends with solutions to improve communication.</a:t>
          </a:r>
          <a:endParaRPr lang="en-US"/>
        </a:p>
      </dgm:t>
    </dgm:pt>
    <dgm:pt modelId="{6FA3F35F-CB59-4B1A-BCDA-D77E95F7CCE8}" type="parTrans" cxnId="{4E6DC6C0-DF4E-4153-B003-DE649BDA47FB}">
      <dgm:prSet/>
      <dgm:spPr/>
      <dgm:t>
        <a:bodyPr/>
        <a:lstStyle/>
        <a:p>
          <a:endParaRPr lang="en-US"/>
        </a:p>
      </dgm:t>
    </dgm:pt>
    <dgm:pt modelId="{E6C0FCE2-5DE2-4FE6-8EDC-D081DACEBE85}" type="sibTrans" cxnId="{4E6DC6C0-DF4E-4153-B003-DE649BDA47FB}">
      <dgm:prSet/>
      <dgm:spPr/>
      <dgm:t>
        <a:bodyPr/>
        <a:lstStyle/>
        <a:p>
          <a:endParaRPr lang="en-US"/>
        </a:p>
      </dgm:t>
    </dgm:pt>
    <dgm:pt modelId="{6EF7ED91-C8D8-45CA-AA36-B1AD4C9F2A20}" type="pres">
      <dgm:prSet presAssocID="{0401B830-D9CD-41C4-9C86-2B09482870D8}" presName="root" presStyleCnt="0">
        <dgm:presLayoutVars>
          <dgm:dir/>
          <dgm:resizeHandles val="exact"/>
        </dgm:presLayoutVars>
      </dgm:prSet>
      <dgm:spPr/>
    </dgm:pt>
    <dgm:pt modelId="{D9236FBB-C0D8-4881-8998-A1CA22B33E11}" type="pres">
      <dgm:prSet presAssocID="{650D0027-CAFC-494E-B4EA-26B3C101E8B7}" presName="compNode" presStyleCnt="0"/>
      <dgm:spPr/>
    </dgm:pt>
    <dgm:pt modelId="{4C93E4AC-2B96-406B-8016-87E5D572C87B}" type="pres">
      <dgm:prSet presAssocID="{650D0027-CAFC-494E-B4EA-26B3C101E8B7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6979C46B-B2F4-47AE-9380-4C771677525D}" type="pres">
      <dgm:prSet presAssocID="{650D0027-CAFC-494E-B4EA-26B3C101E8B7}" presName="spaceRect" presStyleCnt="0"/>
      <dgm:spPr/>
    </dgm:pt>
    <dgm:pt modelId="{5A99FFC3-D3FB-4948-9F7F-319F9CAD9DEA}" type="pres">
      <dgm:prSet presAssocID="{650D0027-CAFC-494E-B4EA-26B3C101E8B7}" presName="textRect" presStyleLbl="revTx" presStyleIdx="0" presStyleCnt="5">
        <dgm:presLayoutVars>
          <dgm:chMax val="1"/>
          <dgm:chPref val="1"/>
        </dgm:presLayoutVars>
      </dgm:prSet>
      <dgm:spPr/>
    </dgm:pt>
    <dgm:pt modelId="{91500670-08DF-4769-A89D-B68E0D2E17E5}" type="pres">
      <dgm:prSet presAssocID="{8F25229A-F8EC-4E7E-9D52-A2D8E8751764}" presName="sibTrans" presStyleCnt="0"/>
      <dgm:spPr/>
    </dgm:pt>
    <dgm:pt modelId="{269AD7AC-88F7-4EFD-8575-8DA046BD5453}" type="pres">
      <dgm:prSet presAssocID="{9A2BD559-4F5C-4C86-B9B2-D103E39B4ED2}" presName="compNode" presStyleCnt="0"/>
      <dgm:spPr/>
    </dgm:pt>
    <dgm:pt modelId="{8908F7A8-8120-4CCF-B344-BC37D44DC520}" type="pres">
      <dgm:prSet presAssocID="{9A2BD559-4F5C-4C86-B9B2-D103E39B4ED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62F533AB-BC4F-4D16-AECE-FE1113BA36D1}" type="pres">
      <dgm:prSet presAssocID="{9A2BD559-4F5C-4C86-B9B2-D103E39B4ED2}" presName="spaceRect" presStyleCnt="0"/>
      <dgm:spPr/>
    </dgm:pt>
    <dgm:pt modelId="{E6DECD15-58C3-4203-8C9A-62454A8CCE2F}" type="pres">
      <dgm:prSet presAssocID="{9A2BD559-4F5C-4C86-B9B2-D103E39B4ED2}" presName="textRect" presStyleLbl="revTx" presStyleIdx="1" presStyleCnt="5">
        <dgm:presLayoutVars>
          <dgm:chMax val="1"/>
          <dgm:chPref val="1"/>
        </dgm:presLayoutVars>
      </dgm:prSet>
      <dgm:spPr/>
    </dgm:pt>
    <dgm:pt modelId="{54B97ECB-9748-4B9F-8F4E-DEC191C0F3AB}" type="pres">
      <dgm:prSet presAssocID="{69E19F70-33DA-4D5C-AAE6-9D0F2BBFF19C}" presName="sibTrans" presStyleCnt="0"/>
      <dgm:spPr/>
    </dgm:pt>
    <dgm:pt modelId="{2D17FFB3-5959-4390-8AF0-6F1F0E038F17}" type="pres">
      <dgm:prSet presAssocID="{841AA170-EF40-4D61-B502-EBC4584A0C71}" presName="compNode" presStyleCnt="0"/>
      <dgm:spPr/>
    </dgm:pt>
    <dgm:pt modelId="{4F953B1F-5B89-452E-87C3-632A6E2F7522}" type="pres">
      <dgm:prSet presAssocID="{841AA170-EF40-4D61-B502-EBC4584A0C7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52879C1-4AE8-4AA3-B810-7D218C40F882}" type="pres">
      <dgm:prSet presAssocID="{841AA170-EF40-4D61-B502-EBC4584A0C71}" presName="spaceRect" presStyleCnt="0"/>
      <dgm:spPr/>
    </dgm:pt>
    <dgm:pt modelId="{AD7B1B4E-C18C-4985-9C4F-181EEF9963F1}" type="pres">
      <dgm:prSet presAssocID="{841AA170-EF40-4D61-B502-EBC4584A0C71}" presName="textRect" presStyleLbl="revTx" presStyleIdx="2" presStyleCnt="5">
        <dgm:presLayoutVars>
          <dgm:chMax val="1"/>
          <dgm:chPref val="1"/>
        </dgm:presLayoutVars>
      </dgm:prSet>
      <dgm:spPr/>
    </dgm:pt>
    <dgm:pt modelId="{0D5771CF-30B4-4DA6-BB37-1D86A6959B36}" type="pres">
      <dgm:prSet presAssocID="{BC616EF0-4F1B-491D-A5F5-093F01BF5B9F}" presName="sibTrans" presStyleCnt="0"/>
      <dgm:spPr/>
    </dgm:pt>
    <dgm:pt modelId="{B36E6FA3-B79D-4E3D-8A76-694557A59AF6}" type="pres">
      <dgm:prSet presAssocID="{7D685DC2-6746-48DC-A768-1503BAE91A59}" presName="compNode" presStyleCnt="0"/>
      <dgm:spPr/>
    </dgm:pt>
    <dgm:pt modelId="{21DA3ED0-6B66-4E73-A340-6000E5D0554C}" type="pres">
      <dgm:prSet presAssocID="{7D685DC2-6746-48DC-A768-1503BAE91A5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D5A01D09-19E2-4250-B945-A121DE4EE96F}" type="pres">
      <dgm:prSet presAssocID="{7D685DC2-6746-48DC-A768-1503BAE91A59}" presName="spaceRect" presStyleCnt="0"/>
      <dgm:spPr/>
    </dgm:pt>
    <dgm:pt modelId="{24D4163D-ACC2-49FA-BFF3-233C487BBF6B}" type="pres">
      <dgm:prSet presAssocID="{7D685DC2-6746-48DC-A768-1503BAE91A59}" presName="textRect" presStyleLbl="revTx" presStyleIdx="3" presStyleCnt="5">
        <dgm:presLayoutVars>
          <dgm:chMax val="1"/>
          <dgm:chPref val="1"/>
        </dgm:presLayoutVars>
      </dgm:prSet>
      <dgm:spPr/>
    </dgm:pt>
    <dgm:pt modelId="{E8201D0F-2F9D-471A-B216-FF375321BA80}" type="pres">
      <dgm:prSet presAssocID="{6217DE32-41CF-4C9F-B4FE-E341D7C4BE10}" presName="sibTrans" presStyleCnt="0"/>
      <dgm:spPr/>
    </dgm:pt>
    <dgm:pt modelId="{07D0CB67-49B3-4A89-85CB-6CCD4D839983}" type="pres">
      <dgm:prSet presAssocID="{1640C5F0-D16D-46AA-AF0A-3C9248717344}" presName="compNode" presStyleCnt="0"/>
      <dgm:spPr/>
    </dgm:pt>
    <dgm:pt modelId="{FD779850-8BBD-435B-9793-A6A020B40A52}" type="pres">
      <dgm:prSet presAssocID="{1640C5F0-D16D-46AA-AF0A-3C924871734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CC3D566C-9D1F-436C-88AD-37C2748BC831}" type="pres">
      <dgm:prSet presAssocID="{1640C5F0-D16D-46AA-AF0A-3C9248717344}" presName="spaceRect" presStyleCnt="0"/>
      <dgm:spPr/>
    </dgm:pt>
    <dgm:pt modelId="{4CCEF39F-7200-423F-B26B-E8F24F0E6C70}" type="pres">
      <dgm:prSet presAssocID="{1640C5F0-D16D-46AA-AF0A-3C924871734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32E1214-3065-473A-A7DF-0A6F0AE0D819}" srcId="{0401B830-D9CD-41C4-9C86-2B09482870D8}" destId="{841AA170-EF40-4D61-B502-EBC4584A0C71}" srcOrd="2" destOrd="0" parTransId="{8D935E2D-7CE0-4F18-B6CE-F52F83EF6ADC}" sibTransId="{BC616EF0-4F1B-491D-A5F5-093F01BF5B9F}"/>
    <dgm:cxn modelId="{C96B2E5D-5A70-480A-830D-8AD49A3F34E6}" type="presOf" srcId="{7D685DC2-6746-48DC-A768-1503BAE91A59}" destId="{24D4163D-ACC2-49FA-BFF3-233C487BBF6B}" srcOrd="0" destOrd="0" presId="urn:microsoft.com/office/officeart/2018/2/layout/IconLabelList"/>
    <dgm:cxn modelId="{A2F7D283-ED53-465B-9FEE-052115501059}" srcId="{0401B830-D9CD-41C4-9C86-2B09482870D8}" destId="{9A2BD559-4F5C-4C86-B9B2-D103E39B4ED2}" srcOrd="1" destOrd="0" parTransId="{28F0D074-461D-4009-863F-F27782AEBF8D}" sibTransId="{69E19F70-33DA-4D5C-AAE6-9D0F2BBFF19C}"/>
    <dgm:cxn modelId="{5B313AB2-DB16-4776-B955-171251E0A1FB}" type="presOf" srcId="{1640C5F0-D16D-46AA-AF0A-3C9248717344}" destId="{4CCEF39F-7200-423F-B26B-E8F24F0E6C70}" srcOrd="0" destOrd="0" presId="urn:microsoft.com/office/officeart/2018/2/layout/IconLabelList"/>
    <dgm:cxn modelId="{4E6DC6C0-DF4E-4153-B003-DE649BDA47FB}" srcId="{0401B830-D9CD-41C4-9C86-2B09482870D8}" destId="{1640C5F0-D16D-46AA-AF0A-3C9248717344}" srcOrd="4" destOrd="0" parTransId="{6FA3F35F-CB59-4B1A-BCDA-D77E95F7CCE8}" sibTransId="{E6C0FCE2-5DE2-4FE6-8EDC-D081DACEBE85}"/>
    <dgm:cxn modelId="{C96613CA-94EF-4CF8-8F67-096C2C666A66}" type="presOf" srcId="{841AA170-EF40-4D61-B502-EBC4584A0C71}" destId="{AD7B1B4E-C18C-4985-9C4F-181EEF9963F1}" srcOrd="0" destOrd="0" presId="urn:microsoft.com/office/officeart/2018/2/layout/IconLabelList"/>
    <dgm:cxn modelId="{ED5390DA-F9D6-4C64-A39B-D21BD25CEED0}" srcId="{0401B830-D9CD-41C4-9C86-2B09482870D8}" destId="{7D685DC2-6746-48DC-A768-1503BAE91A59}" srcOrd="3" destOrd="0" parTransId="{18B63B72-2D93-434D-A272-BE471C5E5D73}" sibTransId="{6217DE32-41CF-4C9F-B4FE-E341D7C4BE10}"/>
    <dgm:cxn modelId="{8B92BFDD-D880-4497-A67C-E521AA495473}" type="presOf" srcId="{650D0027-CAFC-494E-B4EA-26B3C101E8B7}" destId="{5A99FFC3-D3FB-4948-9F7F-319F9CAD9DEA}" srcOrd="0" destOrd="0" presId="urn:microsoft.com/office/officeart/2018/2/layout/IconLabelList"/>
    <dgm:cxn modelId="{59215CF5-E4C3-4197-AE7A-5B490CD2A5F6}" type="presOf" srcId="{9A2BD559-4F5C-4C86-B9B2-D103E39B4ED2}" destId="{E6DECD15-58C3-4203-8C9A-62454A8CCE2F}" srcOrd="0" destOrd="0" presId="urn:microsoft.com/office/officeart/2018/2/layout/IconLabelList"/>
    <dgm:cxn modelId="{6BA1F3F7-CD26-46FC-9157-EF90C7443318}" type="presOf" srcId="{0401B830-D9CD-41C4-9C86-2B09482870D8}" destId="{6EF7ED91-C8D8-45CA-AA36-B1AD4C9F2A20}" srcOrd="0" destOrd="0" presId="urn:microsoft.com/office/officeart/2018/2/layout/IconLabelList"/>
    <dgm:cxn modelId="{C4BE36FF-17CC-4603-964B-8160679B7237}" srcId="{0401B830-D9CD-41C4-9C86-2B09482870D8}" destId="{650D0027-CAFC-494E-B4EA-26B3C101E8B7}" srcOrd="0" destOrd="0" parTransId="{54B710F8-AFCC-4E8F-A74F-8ECFBB6E4545}" sibTransId="{8F25229A-F8EC-4E7E-9D52-A2D8E8751764}"/>
    <dgm:cxn modelId="{4E239C74-A400-49E2-BF93-235BD46D1C23}" type="presParOf" srcId="{6EF7ED91-C8D8-45CA-AA36-B1AD4C9F2A20}" destId="{D9236FBB-C0D8-4881-8998-A1CA22B33E11}" srcOrd="0" destOrd="0" presId="urn:microsoft.com/office/officeart/2018/2/layout/IconLabelList"/>
    <dgm:cxn modelId="{1DC962EE-846A-4525-BE84-C41422A84B35}" type="presParOf" srcId="{D9236FBB-C0D8-4881-8998-A1CA22B33E11}" destId="{4C93E4AC-2B96-406B-8016-87E5D572C87B}" srcOrd="0" destOrd="0" presId="urn:microsoft.com/office/officeart/2018/2/layout/IconLabelList"/>
    <dgm:cxn modelId="{9BD58FBE-99D9-4B13-8636-807CC36CD713}" type="presParOf" srcId="{D9236FBB-C0D8-4881-8998-A1CA22B33E11}" destId="{6979C46B-B2F4-47AE-9380-4C771677525D}" srcOrd="1" destOrd="0" presId="urn:microsoft.com/office/officeart/2018/2/layout/IconLabelList"/>
    <dgm:cxn modelId="{6103DD83-740E-4743-9CAE-3797E797BE98}" type="presParOf" srcId="{D9236FBB-C0D8-4881-8998-A1CA22B33E11}" destId="{5A99FFC3-D3FB-4948-9F7F-319F9CAD9DEA}" srcOrd="2" destOrd="0" presId="urn:microsoft.com/office/officeart/2018/2/layout/IconLabelList"/>
    <dgm:cxn modelId="{29A5D85B-29CC-40FF-8467-BA1256A1380C}" type="presParOf" srcId="{6EF7ED91-C8D8-45CA-AA36-B1AD4C9F2A20}" destId="{91500670-08DF-4769-A89D-B68E0D2E17E5}" srcOrd="1" destOrd="0" presId="urn:microsoft.com/office/officeart/2018/2/layout/IconLabelList"/>
    <dgm:cxn modelId="{05C6F4FA-8FBC-4825-9667-BA4082411E18}" type="presParOf" srcId="{6EF7ED91-C8D8-45CA-AA36-B1AD4C9F2A20}" destId="{269AD7AC-88F7-4EFD-8575-8DA046BD5453}" srcOrd="2" destOrd="0" presId="urn:microsoft.com/office/officeart/2018/2/layout/IconLabelList"/>
    <dgm:cxn modelId="{FA9A24C7-1646-4872-A13A-363FB45753DC}" type="presParOf" srcId="{269AD7AC-88F7-4EFD-8575-8DA046BD5453}" destId="{8908F7A8-8120-4CCF-B344-BC37D44DC520}" srcOrd="0" destOrd="0" presId="urn:microsoft.com/office/officeart/2018/2/layout/IconLabelList"/>
    <dgm:cxn modelId="{1EF6FA5B-5FEB-49A9-A459-81A81E638288}" type="presParOf" srcId="{269AD7AC-88F7-4EFD-8575-8DA046BD5453}" destId="{62F533AB-BC4F-4D16-AECE-FE1113BA36D1}" srcOrd="1" destOrd="0" presId="urn:microsoft.com/office/officeart/2018/2/layout/IconLabelList"/>
    <dgm:cxn modelId="{9EA9D80A-8EEE-4114-8C3D-BCC1E4C2F3C7}" type="presParOf" srcId="{269AD7AC-88F7-4EFD-8575-8DA046BD5453}" destId="{E6DECD15-58C3-4203-8C9A-62454A8CCE2F}" srcOrd="2" destOrd="0" presId="urn:microsoft.com/office/officeart/2018/2/layout/IconLabelList"/>
    <dgm:cxn modelId="{4DF5B98D-88D1-4AAB-A751-A16E8EABCEFB}" type="presParOf" srcId="{6EF7ED91-C8D8-45CA-AA36-B1AD4C9F2A20}" destId="{54B97ECB-9748-4B9F-8F4E-DEC191C0F3AB}" srcOrd="3" destOrd="0" presId="urn:microsoft.com/office/officeart/2018/2/layout/IconLabelList"/>
    <dgm:cxn modelId="{A9695300-9681-4573-9EF3-F86A854292AE}" type="presParOf" srcId="{6EF7ED91-C8D8-45CA-AA36-B1AD4C9F2A20}" destId="{2D17FFB3-5959-4390-8AF0-6F1F0E038F17}" srcOrd="4" destOrd="0" presId="urn:microsoft.com/office/officeart/2018/2/layout/IconLabelList"/>
    <dgm:cxn modelId="{AF1978EC-B708-4BA1-BC55-442EB2C64756}" type="presParOf" srcId="{2D17FFB3-5959-4390-8AF0-6F1F0E038F17}" destId="{4F953B1F-5B89-452E-87C3-632A6E2F7522}" srcOrd="0" destOrd="0" presId="urn:microsoft.com/office/officeart/2018/2/layout/IconLabelList"/>
    <dgm:cxn modelId="{C2216486-648C-4F4B-A6D0-68570F5BF162}" type="presParOf" srcId="{2D17FFB3-5959-4390-8AF0-6F1F0E038F17}" destId="{252879C1-4AE8-4AA3-B810-7D218C40F882}" srcOrd="1" destOrd="0" presId="urn:microsoft.com/office/officeart/2018/2/layout/IconLabelList"/>
    <dgm:cxn modelId="{03B79C82-FAEE-47C6-857A-32B296456115}" type="presParOf" srcId="{2D17FFB3-5959-4390-8AF0-6F1F0E038F17}" destId="{AD7B1B4E-C18C-4985-9C4F-181EEF9963F1}" srcOrd="2" destOrd="0" presId="urn:microsoft.com/office/officeart/2018/2/layout/IconLabelList"/>
    <dgm:cxn modelId="{422A507F-FB05-4F0E-AA04-CD07E650F9DB}" type="presParOf" srcId="{6EF7ED91-C8D8-45CA-AA36-B1AD4C9F2A20}" destId="{0D5771CF-30B4-4DA6-BB37-1D86A6959B36}" srcOrd="5" destOrd="0" presId="urn:microsoft.com/office/officeart/2018/2/layout/IconLabelList"/>
    <dgm:cxn modelId="{E8AE198C-91D6-47C4-954B-4CAD77072A0B}" type="presParOf" srcId="{6EF7ED91-C8D8-45CA-AA36-B1AD4C9F2A20}" destId="{B36E6FA3-B79D-4E3D-8A76-694557A59AF6}" srcOrd="6" destOrd="0" presId="urn:microsoft.com/office/officeart/2018/2/layout/IconLabelList"/>
    <dgm:cxn modelId="{61CE0752-5875-41D5-8F82-B29F4D2CCCB9}" type="presParOf" srcId="{B36E6FA3-B79D-4E3D-8A76-694557A59AF6}" destId="{21DA3ED0-6B66-4E73-A340-6000E5D0554C}" srcOrd="0" destOrd="0" presId="urn:microsoft.com/office/officeart/2018/2/layout/IconLabelList"/>
    <dgm:cxn modelId="{6F343CFD-86D9-4C97-A035-45F0991838FA}" type="presParOf" srcId="{B36E6FA3-B79D-4E3D-8A76-694557A59AF6}" destId="{D5A01D09-19E2-4250-B945-A121DE4EE96F}" srcOrd="1" destOrd="0" presId="urn:microsoft.com/office/officeart/2018/2/layout/IconLabelList"/>
    <dgm:cxn modelId="{619689C6-8DAC-487B-A5EB-C2F80984CA84}" type="presParOf" srcId="{B36E6FA3-B79D-4E3D-8A76-694557A59AF6}" destId="{24D4163D-ACC2-49FA-BFF3-233C487BBF6B}" srcOrd="2" destOrd="0" presId="urn:microsoft.com/office/officeart/2018/2/layout/IconLabelList"/>
    <dgm:cxn modelId="{79FEB865-E0D2-432F-9936-07DA704139A7}" type="presParOf" srcId="{6EF7ED91-C8D8-45CA-AA36-B1AD4C9F2A20}" destId="{E8201D0F-2F9D-471A-B216-FF375321BA80}" srcOrd="7" destOrd="0" presId="urn:microsoft.com/office/officeart/2018/2/layout/IconLabelList"/>
    <dgm:cxn modelId="{63B7E34F-A5CF-4675-827B-A904EF8AB632}" type="presParOf" srcId="{6EF7ED91-C8D8-45CA-AA36-B1AD4C9F2A20}" destId="{07D0CB67-49B3-4A89-85CB-6CCD4D839983}" srcOrd="8" destOrd="0" presId="urn:microsoft.com/office/officeart/2018/2/layout/IconLabelList"/>
    <dgm:cxn modelId="{B288EF19-44E7-4B10-8456-1BCCF541904B}" type="presParOf" srcId="{07D0CB67-49B3-4A89-85CB-6CCD4D839983}" destId="{FD779850-8BBD-435B-9793-A6A020B40A52}" srcOrd="0" destOrd="0" presId="urn:microsoft.com/office/officeart/2018/2/layout/IconLabelList"/>
    <dgm:cxn modelId="{CFCD4ECE-A8E0-4AF6-8A0F-7081520F280C}" type="presParOf" srcId="{07D0CB67-49B3-4A89-85CB-6CCD4D839983}" destId="{CC3D566C-9D1F-436C-88AD-37C2748BC831}" srcOrd="1" destOrd="0" presId="urn:microsoft.com/office/officeart/2018/2/layout/IconLabelList"/>
    <dgm:cxn modelId="{F3F0729D-4832-4AAE-A674-AD5DA685D510}" type="presParOf" srcId="{07D0CB67-49B3-4A89-85CB-6CCD4D839983}" destId="{4CCEF39F-7200-423F-B26B-E8F24F0E6C7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2D6D07-D69D-4EA2-93F4-0F44186C5B1C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055E20-08F1-4AC7-86D4-3D935303D7F1}">
      <dgm:prSet/>
      <dgm:spPr/>
      <dgm:t>
        <a:bodyPr/>
        <a:lstStyle/>
        <a:p>
          <a:r>
            <a:rPr lang="en-GB"/>
            <a:t>Age and generational barrier happens when people of different ages interpret messages differently because of their experience and background.</a:t>
          </a:r>
          <a:endParaRPr lang="en-US"/>
        </a:p>
      </dgm:t>
    </dgm:pt>
    <dgm:pt modelId="{E39AFCBC-B3CA-4690-9933-2667BD64725F}" type="parTrans" cxnId="{FCB6CCCA-0C4F-4BF2-82C5-2EEF30CAACBD}">
      <dgm:prSet/>
      <dgm:spPr/>
      <dgm:t>
        <a:bodyPr/>
        <a:lstStyle/>
        <a:p>
          <a:endParaRPr lang="en-US"/>
        </a:p>
      </dgm:t>
    </dgm:pt>
    <dgm:pt modelId="{E58BAF1A-4E33-4DD9-BDF5-A2CDDDC602FC}" type="sibTrans" cxnId="{FCB6CCCA-0C4F-4BF2-82C5-2EEF30CAACBD}">
      <dgm:prSet/>
      <dgm:spPr/>
      <dgm:t>
        <a:bodyPr/>
        <a:lstStyle/>
        <a:p>
          <a:endParaRPr lang="en-US"/>
        </a:p>
      </dgm:t>
    </dgm:pt>
    <dgm:pt modelId="{3E8749B8-4BDF-481A-B267-E0F8B24D1340}">
      <dgm:prSet/>
      <dgm:spPr/>
      <dgm:t>
        <a:bodyPr/>
        <a:lstStyle/>
        <a:p>
          <a:r>
            <a:rPr lang="en-GB" b="1"/>
            <a:t>Problem with the case</a:t>
          </a:r>
          <a:endParaRPr lang="en-US"/>
        </a:p>
      </dgm:t>
    </dgm:pt>
    <dgm:pt modelId="{84F18DB2-9DF7-4499-8563-722CDE825D78}" type="parTrans" cxnId="{BDD8911D-E9D0-4117-B263-4AEDD6B49EBB}">
      <dgm:prSet/>
      <dgm:spPr/>
      <dgm:t>
        <a:bodyPr/>
        <a:lstStyle/>
        <a:p>
          <a:endParaRPr lang="en-US"/>
        </a:p>
      </dgm:t>
    </dgm:pt>
    <dgm:pt modelId="{6BCAA87E-9220-4538-8864-92705EAA6DB5}" type="sibTrans" cxnId="{BDD8911D-E9D0-4117-B263-4AEDD6B49EBB}">
      <dgm:prSet/>
      <dgm:spPr/>
      <dgm:t>
        <a:bodyPr/>
        <a:lstStyle/>
        <a:p>
          <a:endParaRPr lang="en-US"/>
        </a:p>
      </dgm:t>
    </dgm:pt>
    <dgm:pt modelId="{45F2E010-0F13-49DB-8DE8-FF31BA2EEB8C}">
      <dgm:prSet/>
      <dgm:spPr/>
      <dgm:t>
        <a:bodyPr/>
        <a:lstStyle/>
        <a:p>
          <a:r>
            <a:rPr lang="en-GB"/>
            <a:t>Workforce aged 16-60.</a:t>
          </a:r>
          <a:endParaRPr lang="en-US"/>
        </a:p>
      </dgm:t>
    </dgm:pt>
    <dgm:pt modelId="{9E4E7150-29B4-4774-8BCF-44B162BC5273}" type="parTrans" cxnId="{1BEFC4C0-1AF4-433D-A6B0-9DFA9E98F9D8}">
      <dgm:prSet/>
      <dgm:spPr/>
      <dgm:t>
        <a:bodyPr/>
        <a:lstStyle/>
        <a:p>
          <a:endParaRPr lang="en-US"/>
        </a:p>
      </dgm:t>
    </dgm:pt>
    <dgm:pt modelId="{B3116928-7BAC-4C10-8C68-A87209355EDB}" type="sibTrans" cxnId="{1BEFC4C0-1AF4-433D-A6B0-9DFA9E98F9D8}">
      <dgm:prSet/>
      <dgm:spPr/>
      <dgm:t>
        <a:bodyPr/>
        <a:lstStyle/>
        <a:p>
          <a:endParaRPr lang="en-US"/>
        </a:p>
      </dgm:t>
    </dgm:pt>
    <dgm:pt modelId="{6BC1F8D9-9B46-4A0C-BD89-81B4399398EC}">
      <dgm:prSet/>
      <dgm:spPr/>
      <dgm:t>
        <a:bodyPr/>
        <a:lstStyle/>
        <a:p>
          <a:r>
            <a:rPr lang="en-GB"/>
            <a:t>Older workers understand instructions better.</a:t>
          </a:r>
          <a:endParaRPr lang="en-US"/>
        </a:p>
      </dgm:t>
    </dgm:pt>
    <dgm:pt modelId="{42203F40-C957-4411-BC66-A993F136E471}" type="parTrans" cxnId="{2D2BF4A4-F79E-41A7-846F-DC3CC1CFC8F6}">
      <dgm:prSet/>
      <dgm:spPr/>
      <dgm:t>
        <a:bodyPr/>
        <a:lstStyle/>
        <a:p>
          <a:endParaRPr lang="en-US"/>
        </a:p>
      </dgm:t>
    </dgm:pt>
    <dgm:pt modelId="{68ACAD98-7E10-40C2-A7E2-0D8F34279988}" type="sibTrans" cxnId="{2D2BF4A4-F79E-41A7-846F-DC3CC1CFC8F6}">
      <dgm:prSet/>
      <dgm:spPr/>
      <dgm:t>
        <a:bodyPr/>
        <a:lstStyle/>
        <a:p>
          <a:endParaRPr lang="en-US"/>
        </a:p>
      </dgm:t>
    </dgm:pt>
    <dgm:pt modelId="{6752A6F7-D26C-4C38-878B-832042FA719B}">
      <dgm:prSet/>
      <dgm:spPr/>
      <dgm:t>
        <a:bodyPr/>
        <a:lstStyle/>
        <a:p>
          <a:r>
            <a:rPr lang="en-GB"/>
            <a:t>Younger workers ignore or misunderstand instructions.</a:t>
          </a:r>
          <a:endParaRPr lang="en-US"/>
        </a:p>
      </dgm:t>
    </dgm:pt>
    <dgm:pt modelId="{A23BA1BC-70BD-4DDB-928F-F842A1438A82}" type="parTrans" cxnId="{ED69B248-0BF6-4660-8147-1ED94FDD6439}">
      <dgm:prSet/>
      <dgm:spPr/>
      <dgm:t>
        <a:bodyPr/>
        <a:lstStyle/>
        <a:p>
          <a:endParaRPr lang="en-US"/>
        </a:p>
      </dgm:t>
    </dgm:pt>
    <dgm:pt modelId="{6C6FFF26-D339-4598-ADD1-C64269435104}" type="sibTrans" cxnId="{ED69B248-0BF6-4660-8147-1ED94FDD6439}">
      <dgm:prSet/>
      <dgm:spPr/>
      <dgm:t>
        <a:bodyPr/>
        <a:lstStyle/>
        <a:p>
          <a:endParaRPr lang="en-US"/>
        </a:p>
      </dgm:t>
    </dgm:pt>
    <dgm:pt modelId="{D70E2879-3288-41A1-AB0E-3340A735B6EB}">
      <dgm:prSet/>
      <dgm:spPr/>
      <dgm:t>
        <a:bodyPr/>
        <a:lstStyle/>
        <a:p>
          <a:r>
            <a:rPr lang="en-GB"/>
            <a:t>Theory-Schramm Field of Experience.</a:t>
          </a:r>
          <a:endParaRPr lang="en-US"/>
        </a:p>
      </dgm:t>
    </dgm:pt>
    <dgm:pt modelId="{B0EDD175-D7CD-4A90-BF3E-9756BD30AF43}" type="parTrans" cxnId="{A9714D84-DAB0-485E-8E4C-2C0A6CD1D0F4}">
      <dgm:prSet/>
      <dgm:spPr/>
      <dgm:t>
        <a:bodyPr/>
        <a:lstStyle/>
        <a:p>
          <a:endParaRPr lang="en-US"/>
        </a:p>
      </dgm:t>
    </dgm:pt>
    <dgm:pt modelId="{B061358A-18F6-4BA1-B906-55BC4D06F5C5}" type="sibTrans" cxnId="{A9714D84-DAB0-485E-8E4C-2C0A6CD1D0F4}">
      <dgm:prSet/>
      <dgm:spPr/>
      <dgm:t>
        <a:bodyPr/>
        <a:lstStyle/>
        <a:p>
          <a:endParaRPr lang="en-US"/>
        </a:p>
      </dgm:t>
    </dgm:pt>
    <dgm:pt modelId="{662CEC30-3F51-43BC-B20D-35B0E8A749C5}">
      <dgm:prSet/>
      <dgm:spPr/>
      <dgm:t>
        <a:bodyPr/>
        <a:lstStyle/>
        <a:p>
          <a:r>
            <a:rPr lang="en-GB" b="1"/>
            <a:t>Sender-</a:t>
          </a:r>
          <a:r>
            <a:rPr lang="en-GB"/>
            <a:t>Gary gives instructions</a:t>
          </a:r>
          <a:endParaRPr lang="en-US"/>
        </a:p>
      </dgm:t>
    </dgm:pt>
    <dgm:pt modelId="{DBC1DFA0-9A3B-45C1-8DFA-A331C86E4A72}" type="parTrans" cxnId="{A2E5FC05-82F9-4C50-95ED-D8F4AD216C6E}">
      <dgm:prSet/>
      <dgm:spPr/>
      <dgm:t>
        <a:bodyPr/>
        <a:lstStyle/>
        <a:p>
          <a:endParaRPr lang="en-US"/>
        </a:p>
      </dgm:t>
    </dgm:pt>
    <dgm:pt modelId="{ADD60635-04FC-417D-ACF1-1CB63122A95E}" type="sibTrans" cxnId="{A2E5FC05-82F9-4C50-95ED-D8F4AD216C6E}">
      <dgm:prSet/>
      <dgm:spPr/>
      <dgm:t>
        <a:bodyPr/>
        <a:lstStyle/>
        <a:p>
          <a:endParaRPr lang="en-US"/>
        </a:p>
      </dgm:t>
    </dgm:pt>
    <dgm:pt modelId="{69E7AA36-B349-4E2C-A315-1D9553889152}">
      <dgm:prSet/>
      <dgm:spPr/>
      <dgm:t>
        <a:bodyPr/>
        <a:lstStyle/>
        <a:p>
          <a:r>
            <a:rPr lang="en-GB" b="1"/>
            <a:t>Message-</a:t>
          </a:r>
          <a:r>
            <a:rPr lang="en-GB"/>
            <a:t>Hygiene rules and task procedures.</a:t>
          </a:r>
          <a:endParaRPr lang="en-US"/>
        </a:p>
      </dgm:t>
    </dgm:pt>
    <dgm:pt modelId="{3FFE9904-FC47-4ACE-B8CE-EAE91086B6D0}" type="parTrans" cxnId="{1B7B114C-8E2C-42BC-98F4-C2962F231738}">
      <dgm:prSet/>
      <dgm:spPr/>
      <dgm:t>
        <a:bodyPr/>
        <a:lstStyle/>
        <a:p>
          <a:endParaRPr lang="en-US"/>
        </a:p>
      </dgm:t>
    </dgm:pt>
    <dgm:pt modelId="{8FC2C003-6678-4771-982E-50B98E5FB628}" type="sibTrans" cxnId="{1B7B114C-8E2C-42BC-98F4-C2962F231738}">
      <dgm:prSet/>
      <dgm:spPr/>
      <dgm:t>
        <a:bodyPr/>
        <a:lstStyle/>
        <a:p>
          <a:endParaRPr lang="en-US"/>
        </a:p>
      </dgm:t>
    </dgm:pt>
    <dgm:pt modelId="{F9D2D01D-45BE-469E-ACAC-D74BF130FB2F}">
      <dgm:prSet/>
      <dgm:spPr/>
      <dgm:t>
        <a:bodyPr/>
        <a:lstStyle/>
        <a:p>
          <a:r>
            <a:rPr lang="en-GB" b="1"/>
            <a:t>Receiver-</a:t>
          </a:r>
          <a:r>
            <a:rPr lang="en-GB"/>
            <a:t>Workers of different ages.</a:t>
          </a:r>
          <a:endParaRPr lang="en-US"/>
        </a:p>
      </dgm:t>
    </dgm:pt>
    <dgm:pt modelId="{03798845-F4AB-4F19-A875-0DFEAC402045}" type="parTrans" cxnId="{FD4DFEF5-7E94-48AD-9436-F1BAE19DE71D}">
      <dgm:prSet/>
      <dgm:spPr/>
      <dgm:t>
        <a:bodyPr/>
        <a:lstStyle/>
        <a:p>
          <a:endParaRPr lang="en-US"/>
        </a:p>
      </dgm:t>
    </dgm:pt>
    <dgm:pt modelId="{B6A13E68-9DFD-4534-9523-70FEA9461D04}" type="sibTrans" cxnId="{FD4DFEF5-7E94-48AD-9436-F1BAE19DE71D}">
      <dgm:prSet/>
      <dgm:spPr/>
      <dgm:t>
        <a:bodyPr/>
        <a:lstStyle/>
        <a:p>
          <a:endParaRPr lang="en-US"/>
        </a:p>
      </dgm:t>
    </dgm:pt>
    <dgm:pt modelId="{942137EB-0782-47A5-B6DE-6DD4CFFEDD65}" type="pres">
      <dgm:prSet presAssocID="{A92D6D07-D69D-4EA2-93F4-0F44186C5B1C}" presName="Name0" presStyleCnt="0">
        <dgm:presLayoutVars>
          <dgm:dir/>
          <dgm:animLvl val="lvl"/>
          <dgm:resizeHandles val="exact"/>
        </dgm:presLayoutVars>
      </dgm:prSet>
      <dgm:spPr/>
    </dgm:pt>
    <dgm:pt modelId="{8674C335-5635-4EC4-98E3-1C4B3327ED10}" type="pres">
      <dgm:prSet presAssocID="{D70E2879-3288-41A1-AB0E-3340A735B6EB}" presName="boxAndChildren" presStyleCnt="0"/>
      <dgm:spPr/>
    </dgm:pt>
    <dgm:pt modelId="{52652683-3EA2-4828-93E1-ED57A39F94F7}" type="pres">
      <dgm:prSet presAssocID="{D70E2879-3288-41A1-AB0E-3340A735B6EB}" presName="parentTextBox" presStyleLbl="node1" presStyleIdx="0" presStyleCnt="3"/>
      <dgm:spPr/>
    </dgm:pt>
    <dgm:pt modelId="{154C4273-C45F-4FA5-BC17-66178983DFC9}" type="pres">
      <dgm:prSet presAssocID="{D70E2879-3288-41A1-AB0E-3340A735B6EB}" presName="entireBox" presStyleLbl="node1" presStyleIdx="0" presStyleCnt="3"/>
      <dgm:spPr/>
    </dgm:pt>
    <dgm:pt modelId="{BDD98A51-4919-4193-8C21-589B86C84C29}" type="pres">
      <dgm:prSet presAssocID="{D70E2879-3288-41A1-AB0E-3340A735B6EB}" presName="descendantBox" presStyleCnt="0"/>
      <dgm:spPr/>
    </dgm:pt>
    <dgm:pt modelId="{B2F8BDFE-1961-4BC6-8756-56F619AD2CA5}" type="pres">
      <dgm:prSet presAssocID="{662CEC30-3F51-43BC-B20D-35B0E8A749C5}" presName="childTextBox" presStyleLbl="fgAccFollowNode1" presStyleIdx="0" presStyleCnt="6">
        <dgm:presLayoutVars>
          <dgm:bulletEnabled val="1"/>
        </dgm:presLayoutVars>
      </dgm:prSet>
      <dgm:spPr/>
    </dgm:pt>
    <dgm:pt modelId="{24E5CE19-8EB9-420F-A284-EC111E0E0D47}" type="pres">
      <dgm:prSet presAssocID="{69E7AA36-B349-4E2C-A315-1D9553889152}" presName="childTextBox" presStyleLbl="fgAccFollowNode1" presStyleIdx="1" presStyleCnt="6">
        <dgm:presLayoutVars>
          <dgm:bulletEnabled val="1"/>
        </dgm:presLayoutVars>
      </dgm:prSet>
      <dgm:spPr/>
    </dgm:pt>
    <dgm:pt modelId="{73E13420-087C-4F7B-89FB-2BD863817F98}" type="pres">
      <dgm:prSet presAssocID="{F9D2D01D-45BE-469E-ACAC-D74BF130FB2F}" presName="childTextBox" presStyleLbl="fgAccFollowNode1" presStyleIdx="2" presStyleCnt="6">
        <dgm:presLayoutVars>
          <dgm:bulletEnabled val="1"/>
        </dgm:presLayoutVars>
      </dgm:prSet>
      <dgm:spPr/>
    </dgm:pt>
    <dgm:pt modelId="{DA9AC1A4-0081-40DC-A460-0036FCDE3036}" type="pres">
      <dgm:prSet presAssocID="{6BCAA87E-9220-4538-8864-92705EAA6DB5}" presName="sp" presStyleCnt="0"/>
      <dgm:spPr/>
    </dgm:pt>
    <dgm:pt modelId="{648D9570-5D28-4AB7-9875-4271F2DE3A87}" type="pres">
      <dgm:prSet presAssocID="{3E8749B8-4BDF-481A-B267-E0F8B24D1340}" presName="arrowAndChildren" presStyleCnt="0"/>
      <dgm:spPr/>
    </dgm:pt>
    <dgm:pt modelId="{5FB78009-3E42-4E8A-A261-52B6671CA3F6}" type="pres">
      <dgm:prSet presAssocID="{3E8749B8-4BDF-481A-B267-E0F8B24D1340}" presName="parentTextArrow" presStyleLbl="node1" presStyleIdx="0" presStyleCnt="3"/>
      <dgm:spPr/>
    </dgm:pt>
    <dgm:pt modelId="{777C2305-E47F-43B4-8659-9F4AD78E89DE}" type="pres">
      <dgm:prSet presAssocID="{3E8749B8-4BDF-481A-B267-E0F8B24D1340}" presName="arrow" presStyleLbl="node1" presStyleIdx="1" presStyleCnt="3"/>
      <dgm:spPr/>
    </dgm:pt>
    <dgm:pt modelId="{0BEA371B-FC5C-4156-993D-C6680ADDD69E}" type="pres">
      <dgm:prSet presAssocID="{3E8749B8-4BDF-481A-B267-E0F8B24D1340}" presName="descendantArrow" presStyleCnt="0"/>
      <dgm:spPr/>
    </dgm:pt>
    <dgm:pt modelId="{CC3EE072-9E57-4B3A-83DE-97B37697326D}" type="pres">
      <dgm:prSet presAssocID="{45F2E010-0F13-49DB-8DE8-FF31BA2EEB8C}" presName="childTextArrow" presStyleLbl="fgAccFollowNode1" presStyleIdx="3" presStyleCnt="6">
        <dgm:presLayoutVars>
          <dgm:bulletEnabled val="1"/>
        </dgm:presLayoutVars>
      </dgm:prSet>
      <dgm:spPr/>
    </dgm:pt>
    <dgm:pt modelId="{C4254476-5EB6-45DD-8903-0DE8BF5347AD}" type="pres">
      <dgm:prSet presAssocID="{6BC1F8D9-9B46-4A0C-BD89-81B4399398EC}" presName="childTextArrow" presStyleLbl="fgAccFollowNode1" presStyleIdx="4" presStyleCnt="6">
        <dgm:presLayoutVars>
          <dgm:bulletEnabled val="1"/>
        </dgm:presLayoutVars>
      </dgm:prSet>
      <dgm:spPr/>
    </dgm:pt>
    <dgm:pt modelId="{4406F1BD-222B-4206-8D6B-F61615B2F21C}" type="pres">
      <dgm:prSet presAssocID="{6752A6F7-D26C-4C38-878B-832042FA719B}" presName="childTextArrow" presStyleLbl="fgAccFollowNode1" presStyleIdx="5" presStyleCnt="6">
        <dgm:presLayoutVars>
          <dgm:bulletEnabled val="1"/>
        </dgm:presLayoutVars>
      </dgm:prSet>
      <dgm:spPr/>
    </dgm:pt>
    <dgm:pt modelId="{512AEBC1-9C3E-4C75-A802-C6A7E2DF96F8}" type="pres">
      <dgm:prSet presAssocID="{E58BAF1A-4E33-4DD9-BDF5-A2CDDDC602FC}" presName="sp" presStyleCnt="0"/>
      <dgm:spPr/>
    </dgm:pt>
    <dgm:pt modelId="{C87D03DD-74E5-4EE0-B28E-EAE1C77DCE14}" type="pres">
      <dgm:prSet presAssocID="{3B055E20-08F1-4AC7-86D4-3D935303D7F1}" presName="arrowAndChildren" presStyleCnt="0"/>
      <dgm:spPr/>
    </dgm:pt>
    <dgm:pt modelId="{4AC004C6-F26D-45FF-A561-0C917D294487}" type="pres">
      <dgm:prSet presAssocID="{3B055E20-08F1-4AC7-86D4-3D935303D7F1}" presName="parentTextArrow" presStyleLbl="node1" presStyleIdx="2" presStyleCnt="3"/>
      <dgm:spPr/>
    </dgm:pt>
  </dgm:ptLst>
  <dgm:cxnLst>
    <dgm:cxn modelId="{A2E5FC05-82F9-4C50-95ED-D8F4AD216C6E}" srcId="{D70E2879-3288-41A1-AB0E-3340A735B6EB}" destId="{662CEC30-3F51-43BC-B20D-35B0E8A749C5}" srcOrd="0" destOrd="0" parTransId="{DBC1DFA0-9A3B-45C1-8DFA-A331C86E4A72}" sibTransId="{ADD60635-04FC-417D-ACF1-1CB63122A95E}"/>
    <dgm:cxn modelId="{F5F87311-EE34-43DB-93CE-6A1777BF8349}" type="presOf" srcId="{3E8749B8-4BDF-481A-B267-E0F8B24D1340}" destId="{5FB78009-3E42-4E8A-A261-52B6671CA3F6}" srcOrd="0" destOrd="0" presId="urn:microsoft.com/office/officeart/2005/8/layout/process4"/>
    <dgm:cxn modelId="{BDD8911D-E9D0-4117-B263-4AEDD6B49EBB}" srcId="{A92D6D07-D69D-4EA2-93F4-0F44186C5B1C}" destId="{3E8749B8-4BDF-481A-B267-E0F8B24D1340}" srcOrd="1" destOrd="0" parTransId="{84F18DB2-9DF7-4499-8563-722CDE825D78}" sibTransId="{6BCAA87E-9220-4538-8864-92705EAA6DB5}"/>
    <dgm:cxn modelId="{9AAC8A31-AF13-428A-AAF3-96D6AABFAA78}" type="presOf" srcId="{6752A6F7-D26C-4C38-878B-832042FA719B}" destId="{4406F1BD-222B-4206-8D6B-F61615B2F21C}" srcOrd="0" destOrd="0" presId="urn:microsoft.com/office/officeart/2005/8/layout/process4"/>
    <dgm:cxn modelId="{3D97BD42-6F61-4FD1-99E6-B31927B36E59}" type="presOf" srcId="{6BC1F8D9-9B46-4A0C-BD89-81B4399398EC}" destId="{C4254476-5EB6-45DD-8903-0DE8BF5347AD}" srcOrd="0" destOrd="0" presId="urn:microsoft.com/office/officeart/2005/8/layout/process4"/>
    <dgm:cxn modelId="{867BC243-C4C7-4566-915E-57CAAFBDFA6A}" type="presOf" srcId="{45F2E010-0F13-49DB-8DE8-FF31BA2EEB8C}" destId="{CC3EE072-9E57-4B3A-83DE-97B37697326D}" srcOrd="0" destOrd="0" presId="urn:microsoft.com/office/officeart/2005/8/layout/process4"/>
    <dgm:cxn modelId="{82841368-1460-40B0-B181-97DA81CD0629}" type="presOf" srcId="{D70E2879-3288-41A1-AB0E-3340A735B6EB}" destId="{52652683-3EA2-4828-93E1-ED57A39F94F7}" srcOrd="0" destOrd="0" presId="urn:microsoft.com/office/officeart/2005/8/layout/process4"/>
    <dgm:cxn modelId="{ED69B248-0BF6-4660-8147-1ED94FDD6439}" srcId="{3E8749B8-4BDF-481A-B267-E0F8B24D1340}" destId="{6752A6F7-D26C-4C38-878B-832042FA719B}" srcOrd="2" destOrd="0" parTransId="{A23BA1BC-70BD-4DDB-928F-F842A1438A82}" sibTransId="{6C6FFF26-D339-4598-ADD1-C64269435104}"/>
    <dgm:cxn modelId="{1B7B114C-8E2C-42BC-98F4-C2962F231738}" srcId="{D70E2879-3288-41A1-AB0E-3340A735B6EB}" destId="{69E7AA36-B349-4E2C-A315-1D9553889152}" srcOrd="1" destOrd="0" parTransId="{3FFE9904-FC47-4ACE-B8CE-EAE91086B6D0}" sibTransId="{8FC2C003-6678-4771-982E-50B98E5FB628}"/>
    <dgm:cxn modelId="{4049E74E-75E7-4EE7-B776-364653E6E3DA}" type="presOf" srcId="{662CEC30-3F51-43BC-B20D-35B0E8A749C5}" destId="{B2F8BDFE-1961-4BC6-8756-56F619AD2CA5}" srcOrd="0" destOrd="0" presId="urn:microsoft.com/office/officeart/2005/8/layout/process4"/>
    <dgm:cxn modelId="{5C7DB354-B6BF-47C4-8B40-43E70F359869}" type="presOf" srcId="{3E8749B8-4BDF-481A-B267-E0F8B24D1340}" destId="{777C2305-E47F-43B4-8659-9F4AD78E89DE}" srcOrd="1" destOrd="0" presId="urn:microsoft.com/office/officeart/2005/8/layout/process4"/>
    <dgm:cxn modelId="{7D643179-5432-4572-8F2B-4C31D5CD2879}" type="presOf" srcId="{69E7AA36-B349-4E2C-A315-1D9553889152}" destId="{24E5CE19-8EB9-420F-A284-EC111E0E0D47}" srcOrd="0" destOrd="0" presId="urn:microsoft.com/office/officeart/2005/8/layout/process4"/>
    <dgm:cxn modelId="{A9714D84-DAB0-485E-8E4C-2C0A6CD1D0F4}" srcId="{A92D6D07-D69D-4EA2-93F4-0F44186C5B1C}" destId="{D70E2879-3288-41A1-AB0E-3340A735B6EB}" srcOrd="2" destOrd="0" parTransId="{B0EDD175-D7CD-4A90-BF3E-9756BD30AF43}" sibTransId="{B061358A-18F6-4BA1-B906-55BC4D06F5C5}"/>
    <dgm:cxn modelId="{76ADE88B-8840-49F6-AF99-66CFE7F324FB}" type="presOf" srcId="{F9D2D01D-45BE-469E-ACAC-D74BF130FB2F}" destId="{73E13420-087C-4F7B-89FB-2BD863817F98}" srcOrd="0" destOrd="0" presId="urn:microsoft.com/office/officeart/2005/8/layout/process4"/>
    <dgm:cxn modelId="{2D2BF4A4-F79E-41A7-846F-DC3CC1CFC8F6}" srcId="{3E8749B8-4BDF-481A-B267-E0F8B24D1340}" destId="{6BC1F8D9-9B46-4A0C-BD89-81B4399398EC}" srcOrd="1" destOrd="0" parTransId="{42203F40-C957-4411-BC66-A993F136E471}" sibTransId="{68ACAD98-7E10-40C2-A7E2-0D8F34279988}"/>
    <dgm:cxn modelId="{19B56EBC-3368-4FA1-92E8-4BC97540BC88}" type="presOf" srcId="{A92D6D07-D69D-4EA2-93F4-0F44186C5B1C}" destId="{942137EB-0782-47A5-B6DE-6DD4CFFEDD65}" srcOrd="0" destOrd="0" presId="urn:microsoft.com/office/officeart/2005/8/layout/process4"/>
    <dgm:cxn modelId="{F42DB5BD-65E9-4EFF-9B94-B2D14BD42249}" type="presOf" srcId="{3B055E20-08F1-4AC7-86D4-3D935303D7F1}" destId="{4AC004C6-F26D-45FF-A561-0C917D294487}" srcOrd="0" destOrd="0" presId="urn:microsoft.com/office/officeart/2005/8/layout/process4"/>
    <dgm:cxn modelId="{1BEFC4C0-1AF4-433D-A6B0-9DFA9E98F9D8}" srcId="{3E8749B8-4BDF-481A-B267-E0F8B24D1340}" destId="{45F2E010-0F13-49DB-8DE8-FF31BA2EEB8C}" srcOrd="0" destOrd="0" parTransId="{9E4E7150-29B4-4774-8BCF-44B162BC5273}" sibTransId="{B3116928-7BAC-4C10-8C68-A87209355EDB}"/>
    <dgm:cxn modelId="{FCB6CCCA-0C4F-4BF2-82C5-2EEF30CAACBD}" srcId="{A92D6D07-D69D-4EA2-93F4-0F44186C5B1C}" destId="{3B055E20-08F1-4AC7-86D4-3D935303D7F1}" srcOrd="0" destOrd="0" parTransId="{E39AFCBC-B3CA-4690-9933-2667BD64725F}" sibTransId="{E58BAF1A-4E33-4DD9-BDF5-A2CDDDC602FC}"/>
    <dgm:cxn modelId="{8596F6E5-DD06-44EE-A93D-343476AF0DC4}" type="presOf" srcId="{D70E2879-3288-41A1-AB0E-3340A735B6EB}" destId="{154C4273-C45F-4FA5-BC17-66178983DFC9}" srcOrd="1" destOrd="0" presId="urn:microsoft.com/office/officeart/2005/8/layout/process4"/>
    <dgm:cxn modelId="{FD4DFEF5-7E94-48AD-9436-F1BAE19DE71D}" srcId="{D70E2879-3288-41A1-AB0E-3340A735B6EB}" destId="{F9D2D01D-45BE-469E-ACAC-D74BF130FB2F}" srcOrd="2" destOrd="0" parTransId="{03798845-F4AB-4F19-A875-0DFEAC402045}" sibTransId="{B6A13E68-9DFD-4534-9523-70FEA9461D04}"/>
    <dgm:cxn modelId="{A573E89B-4321-4BDA-ABE8-35885F71DDB5}" type="presParOf" srcId="{942137EB-0782-47A5-B6DE-6DD4CFFEDD65}" destId="{8674C335-5635-4EC4-98E3-1C4B3327ED10}" srcOrd="0" destOrd="0" presId="urn:microsoft.com/office/officeart/2005/8/layout/process4"/>
    <dgm:cxn modelId="{072F11AD-E997-493A-A07C-48A2CA22BC9E}" type="presParOf" srcId="{8674C335-5635-4EC4-98E3-1C4B3327ED10}" destId="{52652683-3EA2-4828-93E1-ED57A39F94F7}" srcOrd="0" destOrd="0" presId="urn:microsoft.com/office/officeart/2005/8/layout/process4"/>
    <dgm:cxn modelId="{B67314C6-E606-4B83-83C8-7270E21CD7E9}" type="presParOf" srcId="{8674C335-5635-4EC4-98E3-1C4B3327ED10}" destId="{154C4273-C45F-4FA5-BC17-66178983DFC9}" srcOrd="1" destOrd="0" presId="urn:microsoft.com/office/officeart/2005/8/layout/process4"/>
    <dgm:cxn modelId="{07F9568D-6912-4FA0-B76D-247A1A002658}" type="presParOf" srcId="{8674C335-5635-4EC4-98E3-1C4B3327ED10}" destId="{BDD98A51-4919-4193-8C21-589B86C84C29}" srcOrd="2" destOrd="0" presId="urn:microsoft.com/office/officeart/2005/8/layout/process4"/>
    <dgm:cxn modelId="{C541399B-6B10-49F9-A069-9C3B46FE1D80}" type="presParOf" srcId="{BDD98A51-4919-4193-8C21-589B86C84C29}" destId="{B2F8BDFE-1961-4BC6-8756-56F619AD2CA5}" srcOrd="0" destOrd="0" presId="urn:microsoft.com/office/officeart/2005/8/layout/process4"/>
    <dgm:cxn modelId="{64625AEA-0FBF-4BAA-9FCE-0A9850086AE4}" type="presParOf" srcId="{BDD98A51-4919-4193-8C21-589B86C84C29}" destId="{24E5CE19-8EB9-420F-A284-EC111E0E0D47}" srcOrd="1" destOrd="0" presId="urn:microsoft.com/office/officeart/2005/8/layout/process4"/>
    <dgm:cxn modelId="{25A4C2FB-6D98-457E-BD9C-554ABD03395A}" type="presParOf" srcId="{BDD98A51-4919-4193-8C21-589B86C84C29}" destId="{73E13420-087C-4F7B-89FB-2BD863817F98}" srcOrd="2" destOrd="0" presId="urn:microsoft.com/office/officeart/2005/8/layout/process4"/>
    <dgm:cxn modelId="{80458D9D-D430-4C91-91D2-43E1E0C2A1EE}" type="presParOf" srcId="{942137EB-0782-47A5-B6DE-6DD4CFFEDD65}" destId="{DA9AC1A4-0081-40DC-A460-0036FCDE3036}" srcOrd="1" destOrd="0" presId="urn:microsoft.com/office/officeart/2005/8/layout/process4"/>
    <dgm:cxn modelId="{5407B6FC-2CBD-4BDB-8C25-64F6BC8F8A5E}" type="presParOf" srcId="{942137EB-0782-47A5-B6DE-6DD4CFFEDD65}" destId="{648D9570-5D28-4AB7-9875-4271F2DE3A87}" srcOrd="2" destOrd="0" presId="urn:microsoft.com/office/officeart/2005/8/layout/process4"/>
    <dgm:cxn modelId="{0CFF0F47-BB18-4ABE-A70F-6DB350ADEA25}" type="presParOf" srcId="{648D9570-5D28-4AB7-9875-4271F2DE3A87}" destId="{5FB78009-3E42-4E8A-A261-52B6671CA3F6}" srcOrd="0" destOrd="0" presId="urn:microsoft.com/office/officeart/2005/8/layout/process4"/>
    <dgm:cxn modelId="{04BAF266-7AF2-4ADE-9C75-1F93C2F8E960}" type="presParOf" srcId="{648D9570-5D28-4AB7-9875-4271F2DE3A87}" destId="{777C2305-E47F-43B4-8659-9F4AD78E89DE}" srcOrd="1" destOrd="0" presId="urn:microsoft.com/office/officeart/2005/8/layout/process4"/>
    <dgm:cxn modelId="{3997D124-068F-48DD-B124-36336136DCE9}" type="presParOf" srcId="{648D9570-5D28-4AB7-9875-4271F2DE3A87}" destId="{0BEA371B-FC5C-4156-993D-C6680ADDD69E}" srcOrd="2" destOrd="0" presId="urn:microsoft.com/office/officeart/2005/8/layout/process4"/>
    <dgm:cxn modelId="{57C2B847-DE3F-4171-A598-4256E4016A4E}" type="presParOf" srcId="{0BEA371B-FC5C-4156-993D-C6680ADDD69E}" destId="{CC3EE072-9E57-4B3A-83DE-97B37697326D}" srcOrd="0" destOrd="0" presId="urn:microsoft.com/office/officeart/2005/8/layout/process4"/>
    <dgm:cxn modelId="{4D17A135-236B-4615-951E-AD858DFE50F9}" type="presParOf" srcId="{0BEA371B-FC5C-4156-993D-C6680ADDD69E}" destId="{C4254476-5EB6-45DD-8903-0DE8BF5347AD}" srcOrd="1" destOrd="0" presId="urn:microsoft.com/office/officeart/2005/8/layout/process4"/>
    <dgm:cxn modelId="{1E9D2623-9D95-4A86-AA1A-3A0A2FAAE234}" type="presParOf" srcId="{0BEA371B-FC5C-4156-993D-C6680ADDD69E}" destId="{4406F1BD-222B-4206-8D6B-F61615B2F21C}" srcOrd="2" destOrd="0" presId="urn:microsoft.com/office/officeart/2005/8/layout/process4"/>
    <dgm:cxn modelId="{21BF6BAD-C73A-4783-B5A4-33CBD11851AD}" type="presParOf" srcId="{942137EB-0782-47A5-B6DE-6DD4CFFEDD65}" destId="{512AEBC1-9C3E-4C75-A802-C6A7E2DF96F8}" srcOrd="3" destOrd="0" presId="urn:microsoft.com/office/officeart/2005/8/layout/process4"/>
    <dgm:cxn modelId="{CFFBD1D8-A4E7-4668-84D3-F841CD9125C8}" type="presParOf" srcId="{942137EB-0782-47A5-B6DE-6DD4CFFEDD65}" destId="{C87D03DD-74E5-4EE0-B28E-EAE1C77DCE14}" srcOrd="4" destOrd="0" presId="urn:microsoft.com/office/officeart/2005/8/layout/process4"/>
    <dgm:cxn modelId="{A1075D3A-4FE6-4F0F-AA1A-2A3362E8EE38}" type="presParOf" srcId="{C87D03DD-74E5-4EE0-B28E-EAE1C77DCE14}" destId="{4AC004C6-F26D-45FF-A561-0C917D29448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2F49E0-B4AA-424A-825B-EC4C0873A9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C242E8-9031-4AE3-8912-580DC4400286}">
      <dgm:prSet/>
      <dgm:spPr/>
      <dgm:t>
        <a:bodyPr/>
        <a:lstStyle/>
        <a:p>
          <a:r>
            <a:rPr lang="en-GB"/>
            <a:t>To improve communication and food safety at Flight Foods Ltd, several actions should be taken.</a:t>
          </a:r>
          <a:endParaRPr lang="en-US"/>
        </a:p>
      </dgm:t>
    </dgm:pt>
    <dgm:pt modelId="{86BB2CBD-3295-4932-A11E-E1192470CC7F}" type="parTrans" cxnId="{8A2D2501-F315-40F0-8FE2-223640FB610B}">
      <dgm:prSet/>
      <dgm:spPr/>
      <dgm:t>
        <a:bodyPr/>
        <a:lstStyle/>
        <a:p>
          <a:endParaRPr lang="en-US"/>
        </a:p>
      </dgm:t>
    </dgm:pt>
    <dgm:pt modelId="{80098540-ECA0-42A0-B9A3-A5B23553A504}" type="sibTrans" cxnId="{8A2D2501-F315-40F0-8FE2-223640FB610B}">
      <dgm:prSet/>
      <dgm:spPr/>
      <dgm:t>
        <a:bodyPr/>
        <a:lstStyle/>
        <a:p>
          <a:endParaRPr lang="en-US"/>
        </a:p>
      </dgm:t>
    </dgm:pt>
    <dgm:pt modelId="{EB4FF96A-BF0D-42B3-8B0C-8DC660B09894}">
      <dgm:prSet/>
      <dgm:spPr/>
      <dgm:t>
        <a:bodyPr/>
        <a:lstStyle/>
        <a:p>
          <a:r>
            <a:rPr lang="en-GB"/>
            <a:t>Provide proper food hygiene training before employees start work.</a:t>
          </a:r>
          <a:endParaRPr lang="en-US"/>
        </a:p>
      </dgm:t>
    </dgm:pt>
    <dgm:pt modelId="{BD01AFA5-6150-4D86-B142-0C9D1EF7E05A}" type="parTrans" cxnId="{8BE86581-BE22-44CA-868D-91811A2809B6}">
      <dgm:prSet/>
      <dgm:spPr/>
      <dgm:t>
        <a:bodyPr/>
        <a:lstStyle/>
        <a:p>
          <a:endParaRPr lang="en-US"/>
        </a:p>
      </dgm:t>
    </dgm:pt>
    <dgm:pt modelId="{06CD3998-DC9F-44EB-ACEB-B34AACF45794}" type="sibTrans" cxnId="{8BE86581-BE22-44CA-868D-91811A2809B6}">
      <dgm:prSet/>
      <dgm:spPr/>
      <dgm:t>
        <a:bodyPr/>
        <a:lstStyle/>
        <a:p>
          <a:endParaRPr lang="en-US"/>
        </a:p>
      </dgm:t>
    </dgm:pt>
    <dgm:pt modelId="{CFCBDA76-ABB1-40BD-A1DA-4A00C0CA8677}">
      <dgm:prSet/>
      <dgm:spPr/>
      <dgm:t>
        <a:bodyPr/>
        <a:lstStyle/>
        <a:p>
          <a:r>
            <a:rPr lang="en-GB"/>
            <a:t>Use clear visual instructions and signs for important procedures.</a:t>
          </a:r>
          <a:endParaRPr lang="en-US"/>
        </a:p>
      </dgm:t>
    </dgm:pt>
    <dgm:pt modelId="{1E5E0423-A730-4FF8-A5D4-4099B66C18A0}" type="parTrans" cxnId="{4769445E-9606-4996-9BCE-9B78503EC3E8}">
      <dgm:prSet/>
      <dgm:spPr/>
      <dgm:t>
        <a:bodyPr/>
        <a:lstStyle/>
        <a:p>
          <a:endParaRPr lang="en-US"/>
        </a:p>
      </dgm:t>
    </dgm:pt>
    <dgm:pt modelId="{6F75E137-E6DF-437C-BF99-8BA38C630902}" type="sibTrans" cxnId="{4769445E-9606-4996-9BCE-9B78503EC3E8}">
      <dgm:prSet/>
      <dgm:spPr/>
      <dgm:t>
        <a:bodyPr/>
        <a:lstStyle/>
        <a:p>
          <a:endParaRPr lang="en-US"/>
        </a:p>
      </dgm:t>
    </dgm:pt>
    <dgm:pt modelId="{19D192F6-3E53-433B-9D99-B3FF95CAF577}">
      <dgm:prSet/>
      <dgm:spPr/>
      <dgm:t>
        <a:bodyPr/>
        <a:lstStyle/>
        <a:p>
          <a:r>
            <a:rPr lang="en-GB"/>
            <a:t>Translate key safety rules into the main languages spoken by workers.</a:t>
          </a:r>
          <a:endParaRPr lang="en-US"/>
        </a:p>
      </dgm:t>
    </dgm:pt>
    <dgm:pt modelId="{7226644E-8717-430E-B14A-B88D75A7F1E7}" type="parTrans" cxnId="{D25D6A33-1D11-4D80-BE15-919ED5D3BBDF}">
      <dgm:prSet/>
      <dgm:spPr/>
      <dgm:t>
        <a:bodyPr/>
        <a:lstStyle/>
        <a:p>
          <a:endParaRPr lang="en-US"/>
        </a:p>
      </dgm:t>
    </dgm:pt>
    <dgm:pt modelId="{DC63608D-E1A4-43DC-B094-493090BBF9FC}" type="sibTrans" cxnId="{D25D6A33-1D11-4D80-BE15-919ED5D3BBDF}">
      <dgm:prSet/>
      <dgm:spPr/>
      <dgm:t>
        <a:bodyPr/>
        <a:lstStyle/>
        <a:p>
          <a:endParaRPr lang="en-US"/>
        </a:p>
      </dgm:t>
    </dgm:pt>
    <dgm:pt modelId="{B502846F-702F-4B6F-B368-629DC92199DF}">
      <dgm:prSet/>
      <dgm:spPr/>
      <dgm:t>
        <a:bodyPr/>
        <a:lstStyle/>
        <a:p>
          <a:r>
            <a:rPr lang="en-GB"/>
            <a:t>Hold short daily briefings in a quiet area before shifts begin.</a:t>
          </a:r>
          <a:endParaRPr lang="en-US"/>
        </a:p>
      </dgm:t>
    </dgm:pt>
    <dgm:pt modelId="{D8907A7C-F0F2-45C8-828C-F7417056D446}" type="parTrans" cxnId="{836F652E-F77F-4F1F-817C-2C33620B596F}">
      <dgm:prSet/>
      <dgm:spPr/>
      <dgm:t>
        <a:bodyPr/>
        <a:lstStyle/>
        <a:p>
          <a:endParaRPr lang="en-US"/>
        </a:p>
      </dgm:t>
    </dgm:pt>
    <dgm:pt modelId="{4EC458FC-58BC-4C4E-8CE4-F6A69C46CCD1}" type="sibTrans" cxnId="{836F652E-F77F-4F1F-817C-2C33620B596F}">
      <dgm:prSet/>
      <dgm:spPr/>
      <dgm:t>
        <a:bodyPr/>
        <a:lstStyle/>
        <a:p>
          <a:endParaRPr lang="en-US"/>
        </a:p>
      </dgm:t>
    </dgm:pt>
    <dgm:pt modelId="{7458DC8C-404A-4AB5-AF88-FF60BB5698E2}">
      <dgm:prSet/>
      <dgm:spPr/>
      <dgm:t>
        <a:bodyPr/>
        <a:lstStyle/>
        <a:p>
          <a:r>
            <a:rPr lang="en-GB"/>
            <a:t>Encourage respectful communication between managers and workers.</a:t>
          </a:r>
          <a:endParaRPr lang="en-US"/>
        </a:p>
      </dgm:t>
    </dgm:pt>
    <dgm:pt modelId="{3EC628ED-81E0-4DED-9428-10860E7C2F1C}" type="parTrans" cxnId="{EC957E36-B1B6-421F-8007-D11B3D51C464}">
      <dgm:prSet/>
      <dgm:spPr/>
      <dgm:t>
        <a:bodyPr/>
        <a:lstStyle/>
        <a:p>
          <a:endParaRPr lang="en-US"/>
        </a:p>
      </dgm:t>
    </dgm:pt>
    <dgm:pt modelId="{1952293E-964A-452C-9FBA-540B15B5D399}" type="sibTrans" cxnId="{EC957E36-B1B6-421F-8007-D11B3D51C464}">
      <dgm:prSet/>
      <dgm:spPr/>
      <dgm:t>
        <a:bodyPr/>
        <a:lstStyle/>
        <a:p>
          <a:endParaRPr lang="en-US"/>
        </a:p>
      </dgm:t>
    </dgm:pt>
    <dgm:pt modelId="{C7A91130-15C3-49CA-A356-00A9B0A3607B}">
      <dgm:prSet/>
      <dgm:spPr/>
      <dgm:t>
        <a:bodyPr/>
        <a:lstStyle/>
        <a:p>
          <a:r>
            <a:rPr lang="en-GB"/>
            <a:t>Ensure managers set a good example by following hygiene rules.</a:t>
          </a:r>
          <a:endParaRPr lang="en-US"/>
        </a:p>
      </dgm:t>
    </dgm:pt>
    <dgm:pt modelId="{62DA667E-D61E-40C2-8F14-9373BF513FBD}" type="parTrans" cxnId="{CB04A25A-AD89-423D-8F79-91E59AFCD1D4}">
      <dgm:prSet/>
      <dgm:spPr/>
      <dgm:t>
        <a:bodyPr/>
        <a:lstStyle/>
        <a:p>
          <a:endParaRPr lang="en-US"/>
        </a:p>
      </dgm:t>
    </dgm:pt>
    <dgm:pt modelId="{06C83A4C-53EB-4DCD-92AC-519B6A6BFCC3}" type="sibTrans" cxnId="{CB04A25A-AD89-423D-8F79-91E59AFCD1D4}">
      <dgm:prSet/>
      <dgm:spPr/>
      <dgm:t>
        <a:bodyPr/>
        <a:lstStyle/>
        <a:p>
          <a:endParaRPr lang="en-US"/>
        </a:p>
      </dgm:t>
    </dgm:pt>
    <dgm:pt modelId="{D070D5A8-0A46-4EE5-9C10-CA7C2A197CF0}">
      <dgm:prSet/>
      <dgm:spPr/>
      <dgm:t>
        <a:bodyPr/>
        <a:lstStyle/>
        <a:p>
          <a:r>
            <a:rPr lang="en-GB"/>
            <a:t>These actions will help employees understand instructions clearly and reduce mistakes in food preparations.</a:t>
          </a:r>
          <a:endParaRPr lang="en-US"/>
        </a:p>
      </dgm:t>
    </dgm:pt>
    <dgm:pt modelId="{1D9E7EDE-CF67-4D05-BC1C-CA39980815F1}" type="parTrans" cxnId="{5B5036C0-A0F4-471A-BD57-F8484885FEE0}">
      <dgm:prSet/>
      <dgm:spPr/>
      <dgm:t>
        <a:bodyPr/>
        <a:lstStyle/>
        <a:p>
          <a:endParaRPr lang="en-US"/>
        </a:p>
      </dgm:t>
    </dgm:pt>
    <dgm:pt modelId="{E48EE34A-D4B9-4464-BCAA-2961A58C9518}" type="sibTrans" cxnId="{5B5036C0-A0F4-471A-BD57-F8484885FEE0}">
      <dgm:prSet/>
      <dgm:spPr/>
      <dgm:t>
        <a:bodyPr/>
        <a:lstStyle/>
        <a:p>
          <a:endParaRPr lang="en-US"/>
        </a:p>
      </dgm:t>
    </dgm:pt>
    <dgm:pt modelId="{8B57E5B6-F638-4B8B-85EE-12DE08F9A0B2}" type="pres">
      <dgm:prSet presAssocID="{E82F49E0-B4AA-424A-825B-EC4C0873A9EF}" presName="root" presStyleCnt="0">
        <dgm:presLayoutVars>
          <dgm:dir/>
          <dgm:resizeHandles val="exact"/>
        </dgm:presLayoutVars>
      </dgm:prSet>
      <dgm:spPr/>
    </dgm:pt>
    <dgm:pt modelId="{31626D14-9522-429A-903C-11D6C7666C27}" type="pres">
      <dgm:prSet presAssocID="{A7C242E8-9031-4AE3-8912-580DC4400286}" presName="compNode" presStyleCnt="0"/>
      <dgm:spPr/>
    </dgm:pt>
    <dgm:pt modelId="{38A51BCB-A533-4D18-8DFF-AE834E81FFF9}" type="pres">
      <dgm:prSet presAssocID="{A7C242E8-9031-4AE3-8912-580DC4400286}" presName="bgRect" presStyleLbl="bgShp" presStyleIdx="0" presStyleCnt="8"/>
      <dgm:spPr/>
    </dgm:pt>
    <dgm:pt modelId="{779E90EA-8FE9-452C-8C9D-B107A2C23651}" type="pres">
      <dgm:prSet presAssocID="{A7C242E8-9031-4AE3-8912-580DC4400286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D596483E-B384-407D-ABB5-9A8EA7277F54}" type="pres">
      <dgm:prSet presAssocID="{A7C242E8-9031-4AE3-8912-580DC4400286}" presName="spaceRect" presStyleCnt="0"/>
      <dgm:spPr/>
    </dgm:pt>
    <dgm:pt modelId="{051BA3AE-685E-4725-A347-53EE98D2A10F}" type="pres">
      <dgm:prSet presAssocID="{A7C242E8-9031-4AE3-8912-580DC4400286}" presName="parTx" presStyleLbl="revTx" presStyleIdx="0" presStyleCnt="8">
        <dgm:presLayoutVars>
          <dgm:chMax val="0"/>
          <dgm:chPref val="0"/>
        </dgm:presLayoutVars>
      </dgm:prSet>
      <dgm:spPr/>
    </dgm:pt>
    <dgm:pt modelId="{D0525800-30C4-4B79-8F10-EDE66F6B153C}" type="pres">
      <dgm:prSet presAssocID="{80098540-ECA0-42A0-B9A3-A5B23553A504}" presName="sibTrans" presStyleCnt="0"/>
      <dgm:spPr/>
    </dgm:pt>
    <dgm:pt modelId="{64524D71-D026-4264-AAC2-6165C24FCF27}" type="pres">
      <dgm:prSet presAssocID="{EB4FF96A-BF0D-42B3-8B0C-8DC660B09894}" presName="compNode" presStyleCnt="0"/>
      <dgm:spPr/>
    </dgm:pt>
    <dgm:pt modelId="{5045B7C0-4325-4650-A0B4-A4BAE3B43D06}" type="pres">
      <dgm:prSet presAssocID="{EB4FF96A-BF0D-42B3-8B0C-8DC660B09894}" presName="bgRect" presStyleLbl="bgShp" presStyleIdx="1" presStyleCnt="8"/>
      <dgm:spPr/>
    </dgm:pt>
    <dgm:pt modelId="{95EFB33C-B63C-4941-95D9-569049839658}" type="pres">
      <dgm:prSet presAssocID="{EB4FF96A-BF0D-42B3-8B0C-8DC660B09894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057E9788-81EE-4B13-8F62-909EB135CF66}" type="pres">
      <dgm:prSet presAssocID="{EB4FF96A-BF0D-42B3-8B0C-8DC660B09894}" presName="spaceRect" presStyleCnt="0"/>
      <dgm:spPr/>
    </dgm:pt>
    <dgm:pt modelId="{0EF8125A-9026-44CA-8232-0129FC486241}" type="pres">
      <dgm:prSet presAssocID="{EB4FF96A-BF0D-42B3-8B0C-8DC660B09894}" presName="parTx" presStyleLbl="revTx" presStyleIdx="1" presStyleCnt="8">
        <dgm:presLayoutVars>
          <dgm:chMax val="0"/>
          <dgm:chPref val="0"/>
        </dgm:presLayoutVars>
      </dgm:prSet>
      <dgm:spPr/>
    </dgm:pt>
    <dgm:pt modelId="{048F76B4-2A18-4B04-9A1E-37216A166E08}" type="pres">
      <dgm:prSet presAssocID="{06CD3998-DC9F-44EB-ACEB-B34AACF45794}" presName="sibTrans" presStyleCnt="0"/>
      <dgm:spPr/>
    </dgm:pt>
    <dgm:pt modelId="{F22F653E-3AEA-4E51-80F6-A0F44963E21E}" type="pres">
      <dgm:prSet presAssocID="{CFCBDA76-ABB1-40BD-A1DA-4A00C0CA8677}" presName="compNode" presStyleCnt="0"/>
      <dgm:spPr/>
    </dgm:pt>
    <dgm:pt modelId="{46C5E673-2FFF-465A-8595-0163B3E5A07E}" type="pres">
      <dgm:prSet presAssocID="{CFCBDA76-ABB1-40BD-A1DA-4A00C0CA8677}" presName="bgRect" presStyleLbl="bgShp" presStyleIdx="2" presStyleCnt="8"/>
      <dgm:spPr/>
    </dgm:pt>
    <dgm:pt modelId="{BB6BF5F2-2E73-41ED-86A8-5145A12065D6}" type="pres">
      <dgm:prSet presAssocID="{CFCBDA76-ABB1-40BD-A1DA-4A00C0CA8677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F76DD6AE-A92A-4EFD-A930-273AD3605F80}" type="pres">
      <dgm:prSet presAssocID="{CFCBDA76-ABB1-40BD-A1DA-4A00C0CA8677}" presName="spaceRect" presStyleCnt="0"/>
      <dgm:spPr/>
    </dgm:pt>
    <dgm:pt modelId="{6F061886-34F8-41C8-914C-E39C43EEBD25}" type="pres">
      <dgm:prSet presAssocID="{CFCBDA76-ABB1-40BD-A1DA-4A00C0CA8677}" presName="parTx" presStyleLbl="revTx" presStyleIdx="2" presStyleCnt="8">
        <dgm:presLayoutVars>
          <dgm:chMax val="0"/>
          <dgm:chPref val="0"/>
        </dgm:presLayoutVars>
      </dgm:prSet>
      <dgm:spPr/>
    </dgm:pt>
    <dgm:pt modelId="{DAC54AFF-27EF-4A76-9DFB-1A8E4022658D}" type="pres">
      <dgm:prSet presAssocID="{6F75E137-E6DF-437C-BF99-8BA38C630902}" presName="sibTrans" presStyleCnt="0"/>
      <dgm:spPr/>
    </dgm:pt>
    <dgm:pt modelId="{BA3904CB-D3BE-4A78-9893-8673591957B1}" type="pres">
      <dgm:prSet presAssocID="{19D192F6-3E53-433B-9D99-B3FF95CAF577}" presName="compNode" presStyleCnt="0"/>
      <dgm:spPr/>
    </dgm:pt>
    <dgm:pt modelId="{2FECC193-5604-4CA7-A09F-24833B36A028}" type="pres">
      <dgm:prSet presAssocID="{19D192F6-3E53-433B-9D99-B3FF95CAF577}" presName="bgRect" presStyleLbl="bgShp" presStyleIdx="3" presStyleCnt="8"/>
      <dgm:spPr/>
    </dgm:pt>
    <dgm:pt modelId="{235A02BF-6D91-4C3E-8FB9-EF6A76AC4F2F}" type="pres">
      <dgm:prSet presAssocID="{19D192F6-3E53-433B-9D99-B3FF95CAF577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9253D20F-DBE5-45FF-8A93-9C6334FF1F01}" type="pres">
      <dgm:prSet presAssocID="{19D192F6-3E53-433B-9D99-B3FF95CAF577}" presName="spaceRect" presStyleCnt="0"/>
      <dgm:spPr/>
    </dgm:pt>
    <dgm:pt modelId="{DE4E796F-D91C-4A59-9E1F-8F22F651D3EA}" type="pres">
      <dgm:prSet presAssocID="{19D192F6-3E53-433B-9D99-B3FF95CAF577}" presName="parTx" presStyleLbl="revTx" presStyleIdx="3" presStyleCnt="8">
        <dgm:presLayoutVars>
          <dgm:chMax val="0"/>
          <dgm:chPref val="0"/>
        </dgm:presLayoutVars>
      </dgm:prSet>
      <dgm:spPr/>
    </dgm:pt>
    <dgm:pt modelId="{41AF3ED0-A050-490E-AF01-E869029AB120}" type="pres">
      <dgm:prSet presAssocID="{DC63608D-E1A4-43DC-B094-493090BBF9FC}" presName="sibTrans" presStyleCnt="0"/>
      <dgm:spPr/>
    </dgm:pt>
    <dgm:pt modelId="{1AE0EB4B-C709-4631-B45E-98C7A3B3024D}" type="pres">
      <dgm:prSet presAssocID="{B502846F-702F-4B6F-B368-629DC92199DF}" presName="compNode" presStyleCnt="0"/>
      <dgm:spPr/>
    </dgm:pt>
    <dgm:pt modelId="{C390B5E7-097C-4847-9DA3-46B0FE4DE8D2}" type="pres">
      <dgm:prSet presAssocID="{B502846F-702F-4B6F-B368-629DC92199DF}" presName="bgRect" presStyleLbl="bgShp" presStyleIdx="4" presStyleCnt="8"/>
      <dgm:spPr/>
    </dgm:pt>
    <dgm:pt modelId="{17CE1E06-EBBB-4AA6-8B25-9C76E267808F}" type="pres">
      <dgm:prSet presAssocID="{B502846F-702F-4B6F-B368-629DC92199DF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AE358E2-CC43-4E75-A3B8-18F9C606BC6F}" type="pres">
      <dgm:prSet presAssocID="{B502846F-702F-4B6F-B368-629DC92199DF}" presName="spaceRect" presStyleCnt="0"/>
      <dgm:spPr/>
    </dgm:pt>
    <dgm:pt modelId="{6D4973C8-F1B4-4FAF-B79F-1EAEF2270ACB}" type="pres">
      <dgm:prSet presAssocID="{B502846F-702F-4B6F-B368-629DC92199DF}" presName="parTx" presStyleLbl="revTx" presStyleIdx="4" presStyleCnt="8">
        <dgm:presLayoutVars>
          <dgm:chMax val="0"/>
          <dgm:chPref val="0"/>
        </dgm:presLayoutVars>
      </dgm:prSet>
      <dgm:spPr/>
    </dgm:pt>
    <dgm:pt modelId="{1AB8B457-8B8A-4CD1-9ED6-FD755D2DE219}" type="pres">
      <dgm:prSet presAssocID="{4EC458FC-58BC-4C4E-8CE4-F6A69C46CCD1}" presName="sibTrans" presStyleCnt="0"/>
      <dgm:spPr/>
    </dgm:pt>
    <dgm:pt modelId="{2040578A-2A18-4840-9B68-BA8363F59365}" type="pres">
      <dgm:prSet presAssocID="{7458DC8C-404A-4AB5-AF88-FF60BB5698E2}" presName="compNode" presStyleCnt="0"/>
      <dgm:spPr/>
    </dgm:pt>
    <dgm:pt modelId="{5EEBABB8-58D3-46C0-A744-AE54BB0C0DFA}" type="pres">
      <dgm:prSet presAssocID="{7458DC8C-404A-4AB5-AF88-FF60BB5698E2}" presName="bgRect" presStyleLbl="bgShp" presStyleIdx="5" presStyleCnt="8"/>
      <dgm:spPr/>
    </dgm:pt>
    <dgm:pt modelId="{E2733D8A-F418-46D7-80F8-57C7D56B6576}" type="pres">
      <dgm:prSet presAssocID="{7458DC8C-404A-4AB5-AF88-FF60BB5698E2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0810EE1-C5DA-457C-820F-2227A0D67427}" type="pres">
      <dgm:prSet presAssocID="{7458DC8C-404A-4AB5-AF88-FF60BB5698E2}" presName="spaceRect" presStyleCnt="0"/>
      <dgm:spPr/>
    </dgm:pt>
    <dgm:pt modelId="{AB4FD372-7B9C-4718-A934-450EAD0F0753}" type="pres">
      <dgm:prSet presAssocID="{7458DC8C-404A-4AB5-AF88-FF60BB5698E2}" presName="parTx" presStyleLbl="revTx" presStyleIdx="5" presStyleCnt="8">
        <dgm:presLayoutVars>
          <dgm:chMax val="0"/>
          <dgm:chPref val="0"/>
        </dgm:presLayoutVars>
      </dgm:prSet>
      <dgm:spPr/>
    </dgm:pt>
    <dgm:pt modelId="{1926DA1A-6E03-4B20-8E9D-D799864E36A1}" type="pres">
      <dgm:prSet presAssocID="{1952293E-964A-452C-9FBA-540B15B5D399}" presName="sibTrans" presStyleCnt="0"/>
      <dgm:spPr/>
    </dgm:pt>
    <dgm:pt modelId="{F596511A-D1F1-49EB-9BD7-A3716A7D06E8}" type="pres">
      <dgm:prSet presAssocID="{C7A91130-15C3-49CA-A356-00A9B0A3607B}" presName="compNode" presStyleCnt="0"/>
      <dgm:spPr/>
    </dgm:pt>
    <dgm:pt modelId="{F6AFF5B3-764B-464D-86C6-41C00F5F32E8}" type="pres">
      <dgm:prSet presAssocID="{C7A91130-15C3-49CA-A356-00A9B0A3607B}" presName="bgRect" presStyleLbl="bgShp" presStyleIdx="6" presStyleCnt="8"/>
      <dgm:spPr/>
    </dgm:pt>
    <dgm:pt modelId="{D4BD5CDF-DE67-49AA-81FE-674431936ECE}" type="pres">
      <dgm:prSet presAssocID="{C7A91130-15C3-49CA-A356-00A9B0A3607B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ECEBB084-6DD8-41C4-BDF4-DDAB7BA1D405}" type="pres">
      <dgm:prSet presAssocID="{C7A91130-15C3-49CA-A356-00A9B0A3607B}" presName="spaceRect" presStyleCnt="0"/>
      <dgm:spPr/>
    </dgm:pt>
    <dgm:pt modelId="{2E354DD1-8365-4B73-9B93-22AB5F0EB451}" type="pres">
      <dgm:prSet presAssocID="{C7A91130-15C3-49CA-A356-00A9B0A3607B}" presName="parTx" presStyleLbl="revTx" presStyleIdx="6" presStyleCnt="8">
        <dgm:presLayoutVars>
          <dgm:chMax val="0"/>
          <dgm:chPref val="0"/>
        </dgm:presLayoutVars>
      </dgm:prSet>
      <dgm:spPr/>
    </dgm:pt>
    <dgm:pt modelId="{B08D2EBA-B981-4A74-9D9A-C090C3D4AA4B}" type="pres">
      <dgm:prSet presAssocID="{06C83A4C-53EB-4DCD-92AC-519B6A6BFCC3}" presName="sibTrans" presStyleCnt="0"/>
      <dgm:spPr/>
    </dgm:pt>
    <dgm:pt modelId="{62DC575A-1D94-45A5-9412-C1331600D585}" type="pres">
      <dgm:prSet presAssocID="{D070D5A8-0A46-4EE5-9C10-CA7C2A197CF0}" presName="compNode" presStyleCnt="0"/>
      <dgm:spPr/>
    </dgm:pt>
    <dgm:pt modelId="{4A8ACC7A-F54E-4E3C-AB6F-72D85DFE4793}" type="pres">
      <dgm:prSet presAssocID="{D070D5A8-0A46-4EE5-9C10-CA7C2A197CF0}" presName="bgRect" presStyleLbl="bgShp" presStyleIdx="7" presStyleCnt="8"/>
      <dgm:spPr/>
    </dgm:pt>
    <dgm:pt modelId="{405F1509-038F-49C0-9F0E-EE5349A529E2}" type="pres">
      <dgm:prSet presAssocID="{D070D5A8-0A46-4EE5-9C10-CA7C2A197CF0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D48999F1-E0EC-435B-8C55-15593576F5C9}" type="pres">
      <dgm:prSet presAssocID="{D070D5A8-0A46-4EE5-9C10-CA7C2A197CF0}" presName="spaceRect" presStyleCnt="0"/>
      <dgm:spPr/>
    </dgm:pt>
    <dgm:pt modelId="{DC32CB80-1918-49EC-AC32-973817DBCA43}" type="pres">
      <dgm:prSet presAssocID="{D070D5A8-0A46-4EE5-9C10-CA7C2A197CF0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8A2D2501-F315-40F0-8FE2-223640FB610B}" srcId="{E82F49E0-B4AA-424A-825B-EC4C0873A9EF}" destId="{A7C242E8-9031-4AE3-8912-580DC4400286}" srcOrd="0" destOrd="0" parTransId="{86BB2CBD-3295-4932-A11E-E1192470CC7F}" sibTransId="{80098540-ECA0-42A0-B9A3-A5B23553A504}"/>
    <dgm:cxn modelId="{36DF4D08-E778-421E-99D9-F8D1A3ABEEA8}" type="presOf" srcId="{B502846F-702F-4B6F-B368-629DC92199DF}" destId="{6D4973C8-F1B4-4FAF-B79F-1EAEF2270ACB}" srcOrd="0" destOrd="0" presId="urn:microsoft.com/office/officeart/2018/2/layout/IconVerticalSolidList"/>
    <dgm:cxn modelId="{3D451E0B-245C-4F00-B9FF-EEAD8FF19BC0}" type="presOf" srcId="{C7A91130-15C3-49CA-A356-00A9B0A3607B}" destId="{2E354DD1-8365-4B73-9B93-22AB5F0EB451}" srcOrd="0" destOrd="0" presId="urn:microsoft.com/office/officeart/2018/2/layout/IconVerticalSolidList"/>
    <dgm:cxn modelId="{DC5A9C2C-5D75-4F84-AC80-EBCAAC882C43}" type="presOf" srcId="{D070D5A8-0A46-4EE5-9C10-CA7C2A197CF0}" destId="{DC32CB80-1918-49EC-AC32-973817DBCA43}" srcOrd="0" destOrd="0" presId="urn:microsoft.com/office/officeart/2018/2/layout/IconVerticalSolidList"/>
    <dgm:cxn modelId="{836F652E-F77F-4F1F-817C-2C33620B596F}" srcId="{E82F49E0-B4AA-424A-825B-EC4C0873A9EF}" destId="{B502846F-702F-4B6F-B368-629DC92199DF}" srcOrd="4" destOrd="0" parTransId="{D8907A7C-F0F2-45C8-828C-F7417056D446}" sibTransId="{4EC458FC-58BC-4C4E-8CE4-F6A69C46CCD1}"/>
    <dgm:cxn modelId="{D25D6A33-1D11-4D80-BE15-919ED5D3BBDF}" srcId="{E82F49E0-B4AA-424A-825B-EC4C0873A9EF}" destId="{19D192F6-3E53-433B-9D99-B3FF95CAF577}" srcOrd="3" destOrd="0" parTransId="{7226644E-8717-430E-B14A-B88D75A7F1E7}" sibTransId="{DC63608D-E1A4-43DC-B094-493090BBF9FC}"/>
    <dgm:cxn modelId="{EC957E36-B1B6-421F-8007-D11B3D51C464}" srcId="{E82F49E0-B4AA-424A-825B-EC4C0873A9EF}" destId="{7458DC8C-404A-4AB5-AF88-FF60BB5698E2}" srcOrd="5" destOrd="0" parTransId="{3EC628ED-81E0-4DED-9428-10860E7C2F1C}" sibTransId="{1952293E-964A-452C-9FBA-540B15B5D399}"/>
    <dgm:cxn modelId="{4769445E-9606-4996-9BCE-9B78503EC3E8}" srcId="{E82F49E0-B4AA-424A-825B-EC4C0873A9EF}" destId="{CFCBDA76-ABB1-40BD-A1DA-4A00C0CA8677}" srcOrd="2" destOrd="0" parTransId="{1E5E0423-A730-4FF8-A5D4-4099B66C18A0}" sibTransId="{6F75E137-E6DF-437C-BF99-8BA38C630902}"/>
    <dgm:cxn modelId="{FAE42460-8550-41CC-8FBB-13EBC68171FA}" type="presOf" srcId="{19D192F6-3E53-433B-9D99-B3FF95CAF577}" destId="{DE4E796F-D91C-4A59-9E1F-8F22F651D3EA}" srcOrd="0" destOrd="0" presId="urn:microsoft.com/office/officeart/2018/2/layout/IconVerticalSolidList"/>
    <dgm:cxn modelId="{CB04A25A-AD89-423D-8F79-91E59AFCD1D4}" srcId="{E82F49E0-B4AA-424A-825B-EC4C0873A9EF}" destId="{C7A91130-15C3-49CA-A356-00A9B0A3607B}" srcOrd="6" destOrd="0" parTransId="{62DA667E-D61E-40C2-8F14-9373BF513FBD}" sibTransId="{06C83A4C-53EB-4DCD-92AC-519B6A6BFCC3}"/>
    <dgm:cxn modelId="{95C5C57D-DBB7-427E-BAC0-9812E70428AD}" type="presOf" srcId="{A7C242E8-9031-4AE3-8912-580DC4400286}" destId="{051BA3AE-685E-4725-A347-53EE98D2A10F}" srcOrd="0" destOrd="0" presId="urn:microsoft.com/office/officeart/2018/2/layout/IconVerticalSolidList"/>
    <dgm:cxn modelId="{92C99E7E-6BA8-434D-BC80-687698613060}" type="presOf" srcId="{E82F49E0-B4AA-424A-825B-EC4C0873A9EF}" destId="{8B57E5B6-F638-4B8B-85EE-12DE08F9A0B2}" srcOrd="0" destOrd="0" presId="urn:microsoft.com/office/officeart/2018/2/layout/IconVerticalSolidList"/>
    <dgm:cxn modelId="{8BE86581-BE22-44CA-868D-91811A2809B6}" srcId="{E82F49E0-B4AA-424A-825B-EC4C0873A9EF}" destId="{EB4FF96A-BF0D-42B3-8B0C-8DC660B09894}" srcOrd="1" destOrd="0" parTransId="{BD01AFA5-6150-4D86-B142-0C9D1EF7E05A}" sibTransId="{06CD3998-DC9F-44EB-ACEB-B34AACF45794}"/>
    <dgm:cxn modelId="{7AA30789-A0EE-4C16-A8C9-1337FD4BBC14}" type="presOf" srcId="{7458DC8C-404A-4AB5-AF88-FF60BB5698E2}" destId="{AB4FD372-7B9C-4718-A934-450EAD0F0753}" srcOrd="0" destOrd="0" presId="urn:microsoft.com/office/officeart/2018/2/layout/IconVerticalSolidList"/>
    <dgm:cxn modelId="{35D14DBA-C353-4887-899B-8545713319EB}" type="presOf" srcId="{EB4FF96A-BF0D-42B3-8B0C-8DC660B09894}" destId="{0EF8125A-9026-44CA-8232-0129FC486241}" srcOrd="0" destOrd="0" presId="urn:microsoft.com/office/officeart/2018/2/layout/IconVerticalSolidList"/>
    <dgm:cxn modelId="{5B5036C0-A0F4-471A-BD57-F8484885FEE0}" srcId="{E82F49E0-B4AA-424A-825B-EC4C0873A9EF}" destId="{D070D5A8-0A46-4EE5-9C10-CA7C2A197CF0}" srcOrd="7" destOrd="0" parTransId="{1D9E7EDE-CF67-4D05-BC1C-CA39980815F1}" sibTransId="{E48EE34A-D4B9-4464-BCAA-2961A58C9518}"/>
    <dgm:cxn modelId="{FB3004C4-255D-4D3A-BAB3-69C2D6D9C91E}" type="presOf" srcId="{CFCBDA76-ABB1-40BD-A1DA-4A00C0CA8677}" destId="{6F061886-34F8-41C8-914C-E39C43EEBD25}" srcOrd="0" destOrd="0" presId="urn:microsoft.com/office/officeart/2018/2/layout/IconVerticalSolidList"/>
    <dgm:cxn modelId="{ACF3EA83-E799-416B-82E4-002F33D612CB}" type="presParOf" srcId="{8B57E5B6-F638-4B8B-85EE-12DE08F9A0B2}" destId="{31626D14-9522-429A-903C-11D6C7666C27}" srcOrd="0" destOrd="0" presId="urn:microsoft.com/office/officeart/2018/2/layout/IconVerticalSolidList"/>
    <dgm:cxn modelId="{906876E8-98D5-4FFC-B573-21500327E6D7}" type="presParOf" srcId="{31626D14-9522-429A-903C-11D6C7666C27}" destId="{38A51BCB-A533-4D18-8DFF-AE834E81FFF9}" srcOrd="0" destOrd="0" presId="urn:microsoft.com/office/officeart/2018/2/layout/IconVerticalSolidList"/>
    <dgm:cxn modelId="{0B9F6774-8581-48D6-8218-0341057241D0}" type="presParOf" srcId="{31626D14-9522-429A-903C-11D6C7666C27}" destId="{779E90EA-8FE9-452C-8C9D-B107A2C23651}" srcOrd="1" destOrd="0" presId="urn:microsoft.com/office/officeart/2018/2/layout/IconVerticalSolidList"/>
    <dgm:cxn modelId="{848ABAFE-FA7E-4C2B-9E6F-5272E3EC0D43}" type="presParOf" srcId="{31626D14-9522-429A-903C-11D6C7666C27}" destId="{D596483E-B384-407D-ABB5-9A8EA7277F54}" srcOrd="2" destOrd="0" presId="urn:microsoft.com/office/officeart/2018/2/layout/IconVerticalSolidList"/>
    <dgm:cxn modelId="{999538C1-BF72-43F1-9FBE-D6BF991982F3}" type="presParOf" srcId="{31626D14-9522-429A-903C-11D6C7666C27}" destId="{051BA3AE-685E-4725-A347-53EE98D2A10F}" srcOrd="3" destOrd="0" presId="urn:microsoft.com/office/officeart/2018/2/layout/IconVerticalSolidList"/>
    <dgm:cxn modelId="{A9578C69-5582-4D89-9F2B-CAC36590217D}" type="presParOf" srcId="{8B57E5B6-F638-4B8B-85EE-12DE08F9A0B2}" destId="{D0525800-30C4-4B79-8F10-EDE66F6B153C}" srcOrd="1" destOrd="0" presId="urn:microsoft.com/office/officeart/2018/2/layout/IconVerticalSolidList"/>
    <dgm:cxn modelId="{30F49CD7-8B75-4661-8096-6E9A43824E6D}" type="presParOf" srcId="{8B57E5B6-F638-4B8B-85EE-12DE08F9A0B2}" destId="{64524D71-D026-4264-AAC2-6165C24FCF27}" srcOrd="2" destOrd="0" presId="urn:microsoft.com/office/officeart/2018/2/layout/IconVerticalSolidList"/>
    <dgm:cxn modelId="{2C5116D8-7146-430B-9CE6-2B9CFDEF8C4C}" type="presParOf" srcId="{64524D71-D026-4264-AAC2-6165C24FCF27}" destId="{5045B7C0-4325-4650-A0B4-A4BAE3B43D06}" srcOrd="0" destOrd="0" presId="urn:microsoft.com/office/officeart/2018/2/layout/IconVerticalSolidList"/>
    <dgm:cxn modelId="{0BF8CAEC-FC21-490A-9B96-D4C88C1ACC23}" type="presParOf" srcId="{64524D71-D026-4264-AAC2-6165C24FCF27}" destId="{95EFB33C-B63C-4941-95D9-569049839658}" srcOrd="1" destOrd="0" presId="urn:microsoft.com/office/officeart/2018/2/layout/IconVerticalSolidList"/>
    <dgm:cxn modelId="{4C49F1E9-D4E2-460E-A02D-795428C6C98B}" type="presParOf" srcId="{64524D71-D026-4264-AAC2-6165C24FCF27}" destId="{057E9788-81EE-4B13-8F62-909EB135CF66}" srcOrd="2" destOrd="0" presId="urn:microsoft.com/office/officeart/2018/2/layout/IconVerticalSolidList"/>
    <dgm:cxn modelId="{2C4874A4-CF13-4F38-ABC5-9B5C9FC6DF0F}" type="presParOf" srcId="{64524D71-D026-4264-AAC2-6165C24FCF27}" destId="{0EF8125A-9026-44CA-8232-0129FC486241}" srcOrd="3" destOrd="0" presId="urn:microsoft.com/office/officeart/2018/2/layout/IconVerticalSolidList"/>
    <dgm:cxn modelId="{E5F660D9-858D-4F64-BC28-63C23C8A6682}" type="presParOf" srcId="{8B57E5B6-F638-4B8B-85EE-12DE08F9A0B2}" destId="{048F76B4-2A18-4B04-9A1E-37216A166E08}" srcOrd="3" destOrd="0" presId="urn:microsoft.com/office/officeart/2018/2/layout/IconVerticalSolidList"/>
    <dgm:cxn modelId="{1D3B81DC-74D6-49B9-8ACF-7209D19487B0}" type="presParOf" srcId="{8B57E5B6-F638-4B8B-85EE-12DE08F9A0B2}" destId="{F22F653E-3AEA-4E51-80F6-A0F44963E21E}" srcOrd="4" destOrd="0" presId="urn:microsoft.com/office/officeart/2018/2/layout/IconVerticalSolidList"/>
    <dgm:cxn modelId="{D0AD2E00-32CE-4A07-9765-435DC3484E93}" type="presParOf" srcId="{F22F653E-3AEA-4E51-80F6-A0F44963E21E}" destId="{46C5E673-2FFF-465A-8595-0163B3E5A07E}" srcOrd="0" destOrd="0" presId="urn:microsoft.com/office/officeart/2018/2/layout/IconVerticalSolidList"/>
    <dgm:cxn modelId="{B3A3ABBA-3CCE-4F95-A36A-2C403F8EB7E2}" type="presParOf" srcId="{F22F653E-3AEA-4E51-80F6-A0F44963E21E}" destId="{BB6BF5F2-2E73-41ED-86A8-5145A12065D6}" srcOrd="1" destOrd="0" presId="urn:microsoft.com/office/officeart/2018/2/layout/IconVerticalSolidList"/>
    <dgm:cxn modelId="{1E6B7A94-05B7-428D-850A-50846B125FBA}" type="presParOf" srcId="{F22F653E-3AEA-4E51-80F6-A0F44963E21E}" destId="{F76DD6AE-A92A-4EFD-A930-273AD3605F80}" srcOrd="2" destOrd="0" presId="urn:microsoft.com/office/officeart/2018/2/layout/IconVerticalSolidList"/>
    <dgm:cxn modelId="{A9828EC2-D3CB-405B-970F-DE0228C5F1DB}" type="presParOf" srcId="{F22F653E-3AEA-4E51-80F6-A0F44963E21E}" destId="{6F061886-34F8-41C8-914C-E39C43EEBD25}" srcOrd="3" destOrd="0" presId="urn:microsoft.com/office/officeart/2018/2/layout/IconVerticalSolidList"/>
    <dgm:cxn modelId="{57E17DC2-FF60-4B05-B649-CE5BF62DD06F}" type="presParOf" srcId="{8B57E5B6-F638-4B8B-85EE-12DE08F9A0B2}" destId="{DAC54AFF-27EF-4A76-9DFB-1A8E4022658D}" srcOrd="5" destOrd="0" presId="urn:microsoft.com/office/officeart/2018/2/layout/IconVerticalSolidList"/>
    <dgm:cxn modelId="{150A9CD1-EBCB-48EC-A6F7-B06CC17724BA}" type="presParOf" srcId="{8B57E5B6-F638-4B8B-85EE-12DE08F9A0B2}" destId="{BA3904CB-D3BE-4A78-9893-8673591957B1}" srcOrd="6" destOrd="0" presId="urn:microsoft.com/office/officeart/2018/2/layout/IconVerticalSolidList"/>
    <dgm:cxn modelId="{8CC1342A-56E5-4023-B338-BA1AD7915B56}" type="presParOf" srcId="{BA3904CB-D3BE-4A78-9893-8673591957B1}" destId="{2FECC193-5604-4CA7-A09F-24833B36A028}" srcOrd="0" destOrd="0" presId="urn:microsoft.com/office/officeart/2018/2/layout/IconVerticalSolidList"/>
    <dgm:cxn modelId="{7116347B-1411-4A5C-A190-4466BDD3AFA2}" type="presParOf" srcId="{BA3904CB-D3BE-4A78-9893-8673591957B1}" destId="{235A02BF-6D91-4C3E-8FB9-EF6A76AC4F2F}" srcOrd="1" destOrd="0" presId="urn:microsoft.com/office/officeart/2018/2/layout/IconVerticalSolidList"/>
    <dgm:cxn modelId="{C27C352E-7168-4CF7-8431-F02802971A97}" type="presParOf" srcId="{BA3904CB-D3BE-4A78-9893-8673591957B1}" destId="{9253D20F-DBE5-45FF-8A93-9C6334FF1F01}" srcOrd="2" destOrd="0" presId="urn:microsoft.com/office/officeart/2018/2/layout/IconVerticalSolidList"/>
    <dgm:cxn modelId="{754E9094-AA9B-46AD-885B-45F589C05F1A}" type="presParOf" srcId="{BA3904CB-D3BE-4A78-9893-8673591957B1}" destId="{DE4E796F-D91C-4A59-9E1F-8F22F651D3EA}" srcOrd="3" destOrd="0" presId="urn:microsoft.com/office/officeart/2018/2/layout/IconVerticalSolidList"/>
    <dgm:cxn modelId="{770CA21A-BF26-4174-BC4A-7D0D25C884D5}" type="presParOf" srcId="{8B57E5B6-F638-4B8B-85EE-12DE08F9A0B2}" destId="{41AF3ED0-A050-490E-AF01-E869029AB120}" srcOrd="7" destOrd="0" presId="urn:microsoft.com/office/officeart/2018/2/layout/IconVerticalSolidList"/>
    <dgm:cxn modelId="{0CFFCAD4-DA4B-405E-A4C3-0040574128A4}" type="presParOf" srcId="{8B57E5B6-F638-4B8B-85EE-12DE08F9A0B2}" destId="{1AE0EB4B-C709-4631-B45E-98C7A3B3024D}" srcOrd="8" destOrd="0" presId="urn:microsoft.com/office/officeart/2018/2/layout/IconVerticalSolidList"/>
    <dgm:cxn modelId="{8AF996DF-3CBD-42BF-9B36-088FAD97B37C}" type="presParOf" srcId="{1AE0EB4B-C709-4631-B45E-98C7A3B3024D}" destId="{C390B5E7-097C-4847-9DA3-46B0FE4DE8D2}" srcOrd="0" destOrd="0" presId="urn:microsoft.com/office/officeart/2018/2/layout/IconVerticalSolidList"/>
    <dgm:cxn modelId="{4115C18D-DCA8-440A-8238-CD68D82C952A}" type="presParOf" srcId="{1AE0EB4B-C709-4631-B45E-98C7A3B3024D}" destId="{17CE1E06-EBBB-4AA6-8B25-9C76E267808F}" srcOrd="1" destOrd="0" presId="urn:microsoft.com/office/officeart/2018/2/layout/IconVerticalSolidList"/>
    <dgm:cxn modelId="{98E0DBB6-3636-4B3E-B162-0952EAA331F7}" type="presParOf" srcId="{1AE0EB4B-C709-4631-B45E-98C7A3B3024D}" destId="{2AE358E2-CC43-4E75-A3B8-18F9C606BC6F}" srcOrd="2" destOrd="0" presId="urn:microsoft.com/office/officeart/2018/2/layout/IconVerticalSolidList"/>
    <dgm:cxn modelId="{305EB7F6-6985-47AE-8AB2-DB0A5996544E}" type="presParOf" srcId="{1AE0EB4B-C709-4631-B45E-98C7A3B3024D}" destId="{6D4973C8-F1B4-4FAF-B79F-1EAEF2270ACB}" srcOrd="3" destOrd="0" presId="urn:microsoft.com/office/officeart/2018/2/layout/IconVerticalSolidList"/>
    <dgm:cxn modelId="{762D0B65-3F0C-4D8B-814C-E5453D38E824}" type="presParOf" srcId="{8B57E5B6-F638-4B8B-85EE-12DE08F9A0B2}" destId="{1AB8B457-8B8A-4CD1-9ED6-FD755D2DE219}" srcOrd="9" destOrd="0" presId="urn:microsoft.com/office/officeart/2018/2/layout/IconVerticalSolidList"/>
    <dgm:cxn modelId="{A582188E-4C88-48AF-BCEC-B55E6A5AF586}" type="presParOf" srcId="{8B57E5B6-F638-4B8B-85EE-12DE08F9A0B2}" destId="{2040578A-2A18-4840-9B68-BA8363F59365}" srcOrd="10" destOrd="0" presId="urn:microsoft.com/office/officeart/2018/2/layout/IconVerticalSolidList"/>
    <dgm:cxn modelId="{19264B35-A091-4F32-AC5F-4D50CF644B9C}" type="presParOf" srcId="{2040578A-2A18-4840-9B68-BA8363F59365}" destId="{5EEBABB8-58D3-46C0-A744-AE54BB0C0DFA}" srcOrd="0" destOrd="0" presId="urn:microsoft.com/office/officeart/2018/2/layout/IconVerticalSolidList"/>
    <dgm:cxn modelId="{D1CFDB6E-94B5-4FB0-AAD5-0932A17A005D}" type="presParOf" srcId="{2040578A-2A18-4840-9B68-BA8363F59365}" destId="{E2733D8A-F418-46D7-80F8-57C7D56B6576}" srcOrd="1" destOrd="0" presId="urn:microsoft.com/office/officeart/2018/2/layout/IconVerticalSolidList"/>
    <dgm:cxn modelId="{3A6A0059-EB1B-4074-A775-BD27C34B3E1A}" type="presParOf" srcId="{2040578A-2A18-4840-9B68-BA8363F59365}" destId="{80810EE1-C5DA-457C-820F-2227A0D67427}" srcOrd="2" destOrd="0" presId="urn:microsoft.com/office/officeart/2018/2/layout/IconVerticalSolidList"/>
    <dgm:cxn modelId="{EA09D363-E7D4-4D41-883E-707B97F7071F}" type="presParOf" srcId="{2040578A-2A18-4840-9B68-BA8363F59365}" destId="{AB4FD372-7B9C-4718-A934-450EAD0F0753}" srcOrd="3" destOrd="0" presId="urn:microsoft.com/office/officeart/2018/2/layout/IconVerticalSolidList"/>
    <dgm:cxn modelId="{43572982-FA82-4D0C-B28E-085DAB6DD1E9}" type="presParOf" srcId="{8B57E5B6-F638-4B8B-85EE-12DE08F9A0B2}" destId="{1926DA1A-6E03-4B20-8E9D-D799864E36A1}" srcOrd="11" destOrd="0" presId="urn:microsoft.com/office/officeart/2018/2/layout/IconVerticalSolidList"/>
    <dgm:cxn modelId="{85397D53-3F1C-48D0-9961-E332E701474F}" type="presParOf" srcId="{8B57E5B6-F638-4B8B-85EE-12DE08F9A0B2}" destId="{F596511A-D1F1-49EB-9BD7-A3716A7D06E8}" srcOrd="12" destOrd="0" presId="urn:microsoft.com/office/officeart/2018/2/layout/IconVerticalSolidList"/>
    <dgm:cxn modelId="{C9C29628-55B0-4B62-85B6-7CB92FF6DE36}" type="presParOf" srcId="{F596511A-D1F1-49EB-9BD7-A3716A7D06E8}" destId="{F6AFF5B3-764B-464D-86C6-41C00F5F32E8}" srcOrd="0" destOrd="0" presId="urn:microsoft.com/office/officeart/2018/2/layout/IconVerticalSolidList"/>
    <dgm:cxn modelId="{9FFD75E0-F655-41E9-ACB6-1C1329D06FDD}" type="presParOf" srcId="{F596511A-D1F1-49EB-9BD7-A3716A7D06E8}" destId="{D4BD5CDF-DE67-49AA-81FE-674431936ECE}" srcOrd="1" destOrd="0" presId="urn:microsoft.com/office/officeart/2018/2/layout/IconVerticalSolidList"/>
    <dgm:cxn modelId="{BF6B4ACE-430E-4953-9567-E17E321E293F}" type="presParOf" srcId="{F596511A-D1F1-49EB-9BD7-A3716A7D06E8}" destId="{ECEBB084-6DD8-41C4-BDF4-DDAB7BA1D405}" srcOrd="2" destOrd="0" presId="urn:microsoft.com/office/officeart/2018/2/layout/IconVerticalSolidList"/>
    <dgm:cxn modelId="{58CE0D74-F768-409A-9EC1-E25204E877B9}" type="presParOf" srcId="{F596511A-D1F1-49EB-9BD7-A3716A7D06E8}" destId="{2E354DD1-8365-4B73-9B93-22AB5F0EB451}" srcOrd="3" destOrd="0" presId="urn:microsoft.com/office/officeart/2018/2/layout/IconVerticalSolidList"/>
    <dgm:cxn modelId="{EE2724A8-BFDD-4082-9AA7-8559E55870B7}" type="presParOf" srcId="{8B57E5B6-F638-4B8B-85EE-12DE08F9A0B2}" destId="{B08D2EBA-B981-4A74-9D9A-C090C3D4AA4B}" srcOrd="13" destOrd="0" presId="urn:microsoft.com/office/officeart/2018/2/layout/IconVerticalSolidList"/>
    <dgm:cxn modelId="{08A7258C-DACB-4DC8-B0ED-2AEE572D4B30}" type="presParOf" srcId="{8B57E5B6-F638-4B8B-85EE-12DE08F9A0B2}" destId="{62DC575A-1D94-45A5-9412-C1331600D585}" srcOrd="14" destOrd="0" presId="urn:microsoft.com/office/officeart/2018/2/layout/IconVerticalSolidList"/>
    <dgm:cxn modelId="{AD51887D-CD90-4AA7-BDC2-FDF95F891CB1}" type="presParOf" srcId="{62DC575A-1D94-45A5-9412-C1331600D585}" destId="{4A8ACC7A-F54E-4E3C-AB6F-72D85DFE4793}" srcOrd="0" destOrd="0" presId="urn:microsoft.com/office/officeart/2018/2/layout/IconVerticalSolidList"/>
    <dgm:cxn modelId="{D967E103-71D1-4371-9DD3-369B81267E1A}" type="presParOf" srcId="{62DC575A-1D94-45A5-9412-C1331600D585}" destId="{405F1509-038F-49C0-9F0E-EE5349A529E2}" srcOrd="1" destOrd="0" presId="urn:microsoft.com/office/officeart/2018/2/layout/IconVerticalSolidList"/>
    <dgm:cxn modelId="{0A13386B-2F02-489F-BFA7-497502285D23}" type="presParOf" srcId="{62DC575A-1D94-45A5-9412-C1331600D585}" destId="{D48999F1-E0EC-435B-8C55-15593576F5C9}" srcOrd="2" destOrd="0" presId="urn:microsoft.com/office/officeart/2018/2/layout/IconVerticalSolidList"/>
    <dgm:cxn modelId="{2A49E933-D383-4697-AEF7-E2A44961E27F}" type="presParOf" srcId="{62DC575A-1D94-45A5-9412-C1331600D585}" destId="{DC32CB80-1918-49EC-AC32-973817DBCA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D78691-6FCA-4C27-AB98-535FD27D56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D85904-730B-4CCE-874F-9D0E15100683}">
      <dgm:prSet/>
      <dgm:spPr/>
      <dgm:t>
        <a:bodyPr/>
        <a:lstStyle/>
        <a:p>
          <a:r>
            <a:rPr lang="en-GB"/>
            <a:t>The case study shows communication problems at Flight Foods Ltd which lead to food safety issues and loss of airline customers.</a:t>
          </a:r>
          <a:endParaRPr lang="en-US"/>
        </a:p>
      </dgm:t>
    </dgm:pt>
    <dgm:pt modelId="{DDA6BBD2-47F1-49B5-A16D-0177AF6C949F}" type="parTrans" cxnId="{0F63A2E6-AA49-40A6-A58B-E6DD95A83D42}">
      <dgm:prSet/>
      <dgm:spPr/>
      <dgm:t>
        <a:bodyPr/>
        <a:lstStyle/>
        <a:p>
          <a:endParaRPr lang="en-US"/>
        </a:p>
      </dgm:t>
    </dgm:pt>
    <dgm:pt modelId="{6B75F4C0-B1C9-409E-ABE5-AFFC231828FE}" type="sibTrans" cxnId="{0F63A2E6-AA49-40A6-A58B-E6DD95A83D42}">
      <dgm:prSet/>
      <dgm:spPr/>
      <dgm:t>
        <a:bodyPr/>
        <a:lstStyle/>
        <a:p>
          <a:endParaRPr lang="en-US"/>
        </a:p>
      </dgm:t>
    </dgm:pt>
    <dgm:pt modelId="{2518C315-7B18-42A6-8C65-24DE4360FDF8}">
      <dgm:prSet/>
      <dgm:spPr/>
      <dgm:t>
        <a:bodyPr/>
        <a:lstStyle/>
        <a:p>
          <a:r>
            <a:rPr lang="en-GB"/>
            <a:t>Environmental noise, language differences, age gaps , cultural differences, and emotional behaviour created misunderstandings between the manager and workers.</a:t>
          </a:r>
          <a:endParaRPr lang="en-US"/>
        </a:p>
      </dgm:t>
    </dgm:pt>
    <dgm:pt modelId="{D5D60885-12B9-41FB-8066-4BA5826EAE8D}" type="parTrans" cxnId="{EE83FFF4-420D-4AA5-927F-2A4066D8A35E}">
      <dgm:prSet/>
      <dgm:spPr/>
      <dgm:t>
        <a:bodyPr/>
        <a:lstStyle/>
        <a:p>
          <a:endParaRPr lang="en-US"/>
        </a:p>
      </dgm:t>
    </dgm:pt>
    <dgm:pt modelId="{BE981B79-F35A-4FA7-A6B4-E3882CB5E88D}" type="sibTrans" cxnId="{EE83FFF4-420D-4AA5-927F-2A4066D8A35E}">
      <dgm:prSet/>
      <dgm:spPr/>
      <dgm:t>
        <a:bodyPr/>
        <a:lstStyle/>
        <a:p>
          <a:endParaRPr lang="en-US"/>
        </a:p>
      </dgm:t>
    </dgm:pt>
    <dgm:pt modelId="{DC57FF9E-DD00-4F32-BC8A-185C706777B2}">
      <dgm:prSet/>
      <dgm:spPr/>
      <dgm:t>
        <a:bodyPr/>
        <a:lstStyle/>
        <a:p>
          <a:r>
            <a:rPr lang="en-GB"/>
            <a:t>These barriers caused mistakes in hygiene and food preparation. Improving training , communication methods, and management behaviour will help reduce errors and improve the company's performance.</a:t>
          </a:r>
          <a:endParaRPr lang="en-US"/>
        </a:p>
      </dgm:t>
    </dgm:pt>
    <dgm:pt modelId="{4A82C8D8-267A-436F-A24B-E7FBD927383A}" type="parTrans" cxnId="{C45BCA55-0EA6-4DB0-BF2A-6D1B04A6A27F}">
      <dgm:prSet/>
      <dgm:spPr/>
      <dgm:t>
        <a:bodyPr/>
        <a:lstStyle/>
        <a:p>
          <a:endParaRPr lang="en-US"/>
        </a:p>
      </dgm:t>
    </dgm:pt>
    <dgm:pt modelId="{7EB10B85-2AB5-4C69-88D9-4955AF569115}" type="sibTrans" cxnId="{C45BCA55-0EA6-4DB0-BF2A-6D1B04A6A27F}">
      <dgm:prSet/>
      <dgm:spPr/>
      <dgm:t>
        <a:bodyPr/>
        <a:lstStyle/>
        <a:p>
          <a:endParaRPr lang="en-US"/>
        </a:p>
      </dgm:t>
    </dgm:pt>
    <dgm:pt modelId="{2DD828E6-1AD8-4BB2-A468-3991EAC5BFA8}" type="pres">
      <dgm:prSet presAssocID="{3FD78691-6FCA-4C27-AB98-535FD27D5612}" presName="root" presStyleCnt="0">
        <dgm:presLayoutVars>
          <dgm:dir/>
          <dgm:resizeHandles val="exact"/>
        </dgm:presLayoutVars>
      </dgm:prSet>
      <dgm:spPr/>
    </dgm:pt>
    <dgm:pt modelId="{76AC3EF2-0355-4B07-9A52-F7567F3D03D2}" type="pres">
      <dgm:prSet presAssocID="{1FD85904-730B-4CCE-874F-9D0E15100683}" presName="compNode" presStyleCnt="0"/>
      <dgm:spPr/>
    </dgm:pt>
    <dgm:pt modelId="{5130DC88-7515-4C3A-B3E7-4195087FB0D1}" type="pres">
      <dgm:prSet presAssocID="{1FD85904-730B-4CCE-874F-9D0E15100683}" presName="bgRect" presStyleLbl="bgShp" presStyleIdx="0" presStyleCnt="3"/>
      <dgm:spPr/>
    </dgm:pt>
    <dgm:pt modelId="{D4E07053-8CC6-4DF5-806E-F7D21DE71377}" type="pres">
      <dgm:prSet presAssocID="{1FD85904-730B-4CCE-874F-9D0E1510068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F61BC182-6BC0-4A38-8103-FE84F7D641E0}" type="pres">
      <dgm:prSet presAssocID="{1FD85904-730B-4CCE-874F-9D0E15100683}" presName="spaceRect" presStyleCnt="0"/>
      <dgm:spPr/>
    </dgm:pt>
    <dgm:pt modelId="{ED1BB97D-CB54-4919-9FC4-0DA517D585A2}" type="pres">
      <dgm:prSet presAssocID="{1FD85904-730B-4CCE-874F-9D0E15100683}" presName="parTx" presStyleLbl="revTx" presStyleIdx="0" presStyleCnt="3">
        <dgm:presLayoutVars>
          <dgm:chMax val="0"/>
          <dgm:chPref val="0"/>
        </dgm:presLayoutVars>
      </dgm:prSet>
      <dgm:spPr/>
    </dgm:pt>
    <dgm:pt modelId="{1B0754C1-B24F-4C03-8DC9-09D0D3045FB7}" type="pres">
      <dgm:prSet presAssocID="{6B75F4C0-B1C9-409E-ABE5-AFFC231828FE}" presName="sibTrans" presStyleCnt="0"/>
      <dgm:spPr/>
    </dgm:pt>
    <dgm:pt modelId="{1981F9D4-98DE-40E7-8E3B-FE366FC13CE3}" type="pres">
      <dgm:prSet presAssocID="{2518C315-7B18-42A6-8C65-24DE4360FDF8}" presName="compNode" presStyleCnt="0"/>
      <dgm:spPr/>
    </dgm:pt>
    <dgm:pt modelId="{8CA6A341-E91D-4917-88B3-7A1B845CBDEB}" type="pres">
      <dgm:prSet presAssocID="{2518C315-7B18-42A6-8C65-24DE4360FDF8}" presName="bgRect" presStyleLbl="bgShp" presStyleIdx="1" presStyleCnt="3"/>
      <dgm:spPr/>
    </dgm:pt>
    <dgm:pt modelId="{4C740851-4220-4794-8DE2-9FAC32AB3D55}" type="pres">
      <dgm:prSet presAssocID="{2518C315-7B18-42A6-8C65-24DE4360FDF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208AE01E-E2D0-4665-8902-135AF133CE9D}" type="pres">
      <dgm:prSet presAssocID="{2518C315-7B18-42A6-8C65-24DE4360FDF8}" presName="spaceRect" presStyleCnt="0"/>
      <dgm:spPr/>
    </dgm:pt>
    <dgm:pt modelId="{6E6AE5FC-E925-459A-8F21-7574602BDD0B}" type="pres">
      <dgm:prSet presAssocID="{2518C315-7B18-42A6-8C65-24DE4360FDF8}" presName="parTx" presStyleLbl="revTx" presStyleIdx="1" presStyleCnt="3">
        <dgm:presLayoutVars>
          <dgm:chMax val="0"/>
          <dgm:chPref val="0"/>
        </dgm:presLayoutVars>
      </dgm:prSet>
      <dgm:spPr/>
    </dgm:pt>
    <dgm:pt modelId="{A5CE1617-071E-42D1-AB17-BE63F2367E91}" type="pres">
      <dgm:prSet presAssocID="{BE981B79-F35A-4FA7-A6B4-E3882CB5E88D}" presName="sibTrans" presStyleCnt="0"/>
      <dgm:spPr/>
    </dgm:pt>
    <dgm:pt modelId="{29FE83A7-6FBC-46B4-BD84-6237C351FED8}" type="pres">
      <dgm:prSet presAssocID="{DC57FF9E-DD00-4F32-BC8A-185C706777B2}" presName="compNode" presStyleCnt="0"/>
      <dgm:spPr/>
    </dgm:pt>
    <dgm:pt modelId="{38588E41-0010-4CE3-8A7C-27C43C0D363E}" type="pres">
      <dgm:prSet presAssocID="{DC57FF9E-DD00-4F32-BC8A-185C706777B2}" presName="bgRect" presStyleLbl="bgShp" presStyleIdx="2" presStyleCnt="3"/>
      <dgm:spPr/>
    </dgm:pt>
    <dgm:pt modelId="{0B6EA914-8FCE-4A86-AFAB-F08DA7BC34E3}" type="pres">
      <dgm:prSet presAssocID="{DC57FF9E-DD00-4F32-BC8A-185C706777B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ED57442-8B5B-4842-A3A3-1D208F4FD50B}" type="pres">
      <dgm:prSet presAssocID="{DC57FF9E-DD00-4F32-BC8A-185C706777B2}" presName="spaceRect" presStyleCnt="0"/>
      <dgm:spPr/>
    </dgm:pt>
    <dgm:pt modelId="{D6BD06E4-60B8-461D-A5DE-B2D811131417}" type="pres">
      <dgm:prSet presAssocID="{DC57FF9E-DD00-4F32-BC8A-185C706777B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DAD030-FDCE-4FDD-9E71-A4421B723A99}" type="presOf" srcId="{2518C315-7B18-42A6-8C65-24DE4360FDF8}" destId="{6E6AE5FC-E925-459A-8F21-7574602BDD0B}" srcOrd="0" destOrd="0" presId="urn:microsoft.com/office/officeart/2018/2/layout/IconVerticalSolidList"/>
    <dgm:cxn modelId="{FCB3E664-1E5B-410C-AF62-B96EE249D0AA}" type="presOf" srcId="{1FD85904-730B-4CCE-874F-9D0E15100683}" destId="{ED1BB97D-CB54-4919-9FC4-0DA517D585A2}" srcOrd="0" destOrd="0" presId="urn:microsoft.com/office/officeart/2018/2/layout/IconVerticalSolidList"/>
    <dgm:cxn modelId="{C45BCA55-0EA6-4DB0-BF2A-6D1B04A6A27F}" srcId="{3FD78691-6FCA-4C27-AB98-535FD27D5612}" destId="{DC57FF9E-DD00-4F32-BC8A-185C706777B2}" srcOrd="2" destOrd="0" parTransId="{4A82C8D8-267A-436F-A24B-E7FBD927383A}" sibTransId="{7EB10B85-2AB5-4C69-88D9-4955AF569115}"/>
    <dgm:cxn modelId="{8B10A983-53DD-412F-8F73-0EF67A23A3C5}" type="presOf" srcId="{DC57FF9E-DD00-4F32-BC8A-185C706777B2}" destId="{D6BD06E4-60B8-461D-A5DE-B2D811131417}" srcOrd="0" destOrd="0" presId="urn:microsoft.com/office/officeart/2018/2/layout/IconVerticalSolidList"/>
    <dgm:cxn modelId="{218B9BDC-2462-4BBB-9809-BFEE219F2CAE}" type="presOf" srcId="{3FD78691-6FCA-4C27-AB98-535FD27D5612}" destId="{2DD828E6-1AD8-4BB2-A468-3991EAC5BFA8}" srcOrd="0" destOrd="0" presId="urn:microsoft.com/office/officeart/2018/2/layout/IconVerticalSolidList"/>
    <dgm:cxn modelId="{0F63A2E6-AA49-40A6-A58B-E6DD95A83D42}" srcId="{3FD78691-6FCA-4C27-AB98-535FD27D5612}" destId="{1FD85904-730B-4CCE-874F-9D0E15100683}" srcOrd="0" destOrd="0" parTransId="{DDA6BBD2-47F1-49B5-A16D-0177AF6C949F}" sibTransId="{6B75F4C0-B1C9-409E-ABE5-AFFC231828FE}"/>
    <dgm:cxn modelId="{EE83FFF4-420D-4AA5-927F-2A4066D8A35E}" srcId="{3FD78691-6FCA-4C27-AB98-535FD27D5612}" destId="{2518C315-7B18-42A6-8C65-24DE4360FDF8}" srcOrd="1" destOrd="0" parTransId="{D5D60885-12B9-41FB-8066-4BA5826EAE8D}" sibTransId="{BE981B79-F35A-4FA7-A6B4-E3882CB5E88D}"/>
    <dgm:cxn modelId="{6D65E9B6-64DF-4159-A73F-B1C3BB68E2D3}" type="presParOf" srcId="{2DD828E6-1AD8-4BB2-A468-3991EAC5BFA8}" destId="{76AC3EF2-0355-4B07-9A52-F7567F3D03D2}" srcOrd="0" destOrd="0" presId="urn:microsoft.com/office/officeart/2018/2/layout/IconVerticalSolidList"/>
    <dgm:cxn modelId="{DAD5AF28-EE4B-42B7-B69E-DE33682934EB}" type="presParOf" srcId="{76AC3EF2-0355-4B07-9A52-F7567F3D03D2}" destId="{5130DC88-7515-4C3A-B3E7-4195087FB0D1}" srcOrd="0" destOrd="0" presId="urn:microsoft.com/office/officeart/2018/2/layout/IconVerticalSolidList"/>
    <dgm:cxn modelId="{1063374E-F56D-4EFB-9792-2B3888D94E75}" type="presParOf" srcId="{76AC3EF2-0355-4B07-9A52-F7567F3D03D2}" destId="{D4E07053-8CC6-4DF5-806E-F7D21DE71377}" srcOrd="1" destOrd="0" presId="urn:microsoft.com/office/officeart/2018/2/layout/IconVerticalSolidList"/>
    <dgm:cxn modelId="{98F922AD-FD17-4C73-8B39-32FC3F67B6F3}" type="presParOf" srcId="{76AC3EF2-0355-4B07-9A52-F7567F3D03D2}" destId="{F61BC182-6BC0-4A38-8103-FE84F7D641E0}" srcOrd="2" destOrd="0" presId="urn:microsoft.com/office/officeart/2018/2/layout/IconVerticalSolidList"/>
    <dgm:cxn modelId="{18E516C4-0067-46D7-A890-48C7B1E4D51B}" type="presParOf" srcId="{76AC3EF2-0355-4B07-9A52-F7567F3D03D2}" destId="{ED1BB97D-CB54-4919-9FC4-0DA517D585A2}" srcOrd="3" destOrd="0" presId="urn:microsoft.com/office/officeart/2018/2/layout/IconVerticalSolidList"/>
    <dgm:cxn modelId="{EBDE1888-E0A8-4DAD-B099-D37FF005C80A}" type="presParOf" srcId="{2DD828E6-1AD8-4BB2-A468-3991EAC5BFA8}" destId="{1B0754C1-B24F-4C03-8DC9-09D0D3045FB7}" srcOrd="1" destOrd="0" presId="urn:microsoft.com/office/officeart/2018/2/layout/IconVerticalSolidList"/>
    <dgm:cxn modelId="{9F36EB26-9A85-4899-8A9C-96D8F2B4DE54}" type="presParOf" srcId="{2DD828E6-1AD8-4BB2-A468-3991EAC5BFA8}" destId="{1981F9D4-98DE-40E7-8E3B-FE366FC13CE3}" srcOrd="2" destOrd="0" presId="urn:microsoft.com/office/officeart/2018/2/layout/IconVerticalSolidList"/>
    <dgm:cxn modelId="{A3358ACE-7F58-482A-AB9C-602001DD5D5E}" type="presParOf" srcId="{1981F9D4-98DE-40E7-8E3B-FE366FC13CE3}" destId="{8CA6A341-E91D-4917-88B3-7A1B845CBDEB}" srcOrd="0" destOrd="0" presId="urn:microsoft.com/office/officeart/2018/2/layout/IconVerticalSolidList"/>
    <dgm:cxn modelId="{F11194C2-B2C1-488A-A8CE-18AAD39A05A1}" type="presParOf" srcId="{1981F9D4-98DE-40E7-8E3B-FE366FC13CE3}" destId="{4C740851-4220-4794-8DE2-9FAC32AB3D55}" srcOrd="1" destOrd="0" presId="urn:microsoft.com/office/officeart/2018/2/layout/IconVerticalSolidList"/>
    <dgm:cxn modelId="{67BDA1AF-D86C-423C-8606-9DC8E06F1996}" type="presParOf" srcId="{1981F9D4-98DE-40E7-8E3B-FE366FC13CE3}" destId="{208AE01E-E2D0-4665-8902-135AF133CE9D}" srcOrd="2" destOrd="0" presId="urn:microsoft.com/office/officeart/2018/2/layout/IconVerticalSolidList"/>
    <dgm:cxn modelId="{2DC418BF-E4BA-4100-9F7F-05058CADC03E}" type="presParOf" srcId="{1981F9D4-98DE-40E7-8E3B-FE366FC13CE3}" destId="{6E6AE5FC-E925-459A-8F21-7574602BDD0B}" srcOrd="3" destOrd="0" presId="urn:microsoft.com/office/officeart/2018/2/layout/IconVerticalSolidList"/>
    <dgm:cxn modelId="{A8D0FB9F-544B-4EEC-A19B-B4BEF4DC8A1A}" type="presParOf" srcId="{2DD828E6-1AD8-4BB2-A468-3991EAC5BFA8}" destId="{A5CE1617-071E-42D1-AB17-BE63F2367E91}" srcOrd="3" destOrd="0" presId="urn:microsoft.com/office/officeart/2018/2/layout/IconVerticalSolidList"/>
    <dgm:cxn modelId="{16602095-6387-43A6-AF7F-C10165F31942}" type="presParOf" srcId="{2DD828E6-1AD8-4BB2-A468-3991EAC5BFA8}" destId="{29FE83A7-6FBC-46B4-BD84-6237C351FED8}" srcOrd="4" destOrd="0" presId="urn:microsoft.com/office/officeart/2018/2/layout/IconVerticalSolidList"/>
    <dgm:cxn modelId="{3C910867-8353-4163-8A96-EAC3970BC7EB}" type="presParOf" srcId="{29FE83A7-6FBC-46B4-BD84-6237C351FED8}" destId="{38588E41-0010-4CE3-8A7C-27C43C0D363E}" srcOrd="0" destOrd="0" presId="urn:microsoft.com/office/officeart/2018/2/layout/IconVerticalSolidList"/>
    <dgm:cxn modelId="{E7799091-8AED-4DA7-9E5B-2F9ADA90A184}" type="presParOf" srcId="{29FE83A7-6FBC-46B4-BD84-6237C351FED8}" destId="{0B6EA914-8FCE-4A86-AFAB-F08DA7BC34E3}" srcOrd="1" destOrd="0" presId="urn:microsoft.com/office/officeart/2018/2/layout/IconVerticalSolidList"/>
    <dgm:cxn modelId="{B9A45A0A-469A-44FE-8167-8CAAFC180455}" type="presParOf" srcId="{29FE83A7-6FBC-46B4-BD84-6237C351FED8}" destId="{9ED57442-8B5B-4842-A3A3-1D208F4FD50B}" srcOrd="2" destOrd="0" presId="urn:microsoft.com/office/officeart/2018/2/layout/IconVerticalSolidList"/>
    <dgm:cxn modelId="{8131B504-BCFA-4B3F-A1CE-135E8B78F7B7}" type="presParOf" srcId="{29FE83A7-6FBC-46B4-BD84-6237C351FED8}" destId="{D6BD06E4-60B8-461D-A5DE-B2D8111314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0F753-463C-43BB-880E-702AD50BBBBA}">
      <dsp:nvSpPr>
        <dsp:cNvPr id="0" name=""/>
        <dsp:cNvSpPr/>
      </dsp:nvSpPr>
      <dsp:spPr>
        <a:xfrm>
          <a:off x="1995057" y="1514"/>
          <a:ext cx="1609201" cy="8046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Flight foods ltd is a medium sized company.</a:t>
          </a:r>
          <a:endParaRPr lang="en-US" sz="1200" kern="1200"/>
        </a:p>
      </dsp:txBody>
      <dsp:txXfrm>
        <a:off x="2018623" y="25080"/>
        <a:ext cx="1562069" cy="757468"/>
      </dsp:txXfrm>
    </dsp:sp>
    <dsp:sp modelId="{7E22C9BA-8B88-46ED-AA5B-B536970B8D64}">
      <dsp:nvSpPr>
        <dsp:cNvPr id="0" name=""/>
        <dsp:cNvSpPr/>
      </dsp:nvSpPr>
      <dsp:spPr>
        <a:xfrm>
          <a:off x="2155977" y="806115"/>
          <a:ext cx="160920" cy="6034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3450"/>
              </a:lnTo>
              <a:lnTo>
                <a:pt x="160920" y="60345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D0F1FE-56C1-45B5-927E-FDB339F42B2C}">
      <dsp:nvSpPr>
        <dsp:cNvPr id="0" name=""/>
        <dsp:cNvSpPr/>
      </dsp:nvSpPr>
      <dsp:spPr>
        <a:xfrm>
          <a:off x="2316897" y="1007265"/>
          <a:ext cx="1287361" cy="8046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It manufactures ready made meals.</a:t>
          </a:r>
          <a:endParaRPr lang="en-US" sz="1200" kern="1200"/>
        </a:p>
      </dsp:txBody>
      <dsp:txXfrm>
        <a:off x="2340463" y="1030831"/>
        <a:ext cx="1240229" cy="757468"/>
      </dsp:txXfrm>
    </dsp:sp>
    <dsp:sp modelId="{EC008480-71F3-4AF8-AF8B-A16130F24EAF}">
      <dsp:nvSpPr>
        <dsp:cNvPr id="0" name=""/>
        <dsp:cNvSpPr/>
      </dsp:nvSpPr>
      <dsp:spPr>
        <a:xfrm>
          <a:off x="4006559" y="1514"/>
          <a:ext cx="1609201" cy="804600"/>
        </a:xfrm>
        <a:prstGeom prst="roundRect">
          <a:avLst>
            <a:gd name="adj" fmla="val 10000"/>
          </a:avLst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company is loosing market share because airlines reported:</a:t>
          </a:r>
          <a:endParaRPr lang="en-US" sz="1200" kern="1200"/>
        </a:p>
      </dsp:txBody>
      <dsp:txXfrm>
        <a:off x="4030125" y="25080"/>
        <a:ext cx="1562069" cy="757468"/>
      </dsp:txXfrm>
    </dsp:sp>
    <dsp:sp modelId="{7FADBE72-C7E4-4AB0-AC60-C02EBBFB2EE4}">
      <dsp:nvSpPr>
        <dsp:cNvPr id="0" name=""/>
        <dsp:cNvSpPr/>
      </dsp:nvSpPr>
      <dsp:spPr>
        <a:xfrm>
          <a:off x="4167479" y="806115"/>
          <a:ext cx="160920" cy="6034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3450"/>
              </a:lnTo>
              <a:lnTo>
                <a:pt x="160920" y="60345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88AFBC-0FE6-4591-A256-8CE12BE91450}">
      <dsp:nvSpPr>
        <dsp:cNvPr id="0" name=""/>
        <dsp:cNvSpPr/>
      </dsp:nvSpPr>
      <dsp:spPr>
        <a:xfrm>
          <a:off x="4328400" y="1007265"/>
          <a:ext cx="1287361" cy="8046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347110"/>
              <a:satOff val="-7210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Undercooked food .</a:t>
          </a:r>
          <a:endParaRPr lang="en-US" sz="1200" kern="1200"/>
        </a:p>
      </dsp:txBody>
      <dsp:txXfrm>
        <a:off x="4351966" y="1030831"/>
        <a:ext cx="1240229" cy="757468"/>
      </dsp:txXfrm>
    </dsp:sp>
    <dsp:sp modelId="{D9EE5D1E-3884-414D-876C-D1FA3A43B689}">
      <dsp:nvSpPr>
        <dsp:cNvPr id="0" name=""/>
        <dsp:cNvSpPr/>
      </dsp:nvSpPr>
      <dsp:spPr>
        <a:xfrm>
          <a:off x="4167479" y="806115"/>
          <a:ext cx="160920" cy="16092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09201"/>
              </a:lnTo>
              <a:lnTo>
                <a:pt x="160920" y="1609201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24CB5D-E952-46FD-AD68-3EAA2133CDEB}">
      <dsp:nvSpPr>
        <dsp:cNvPr id="0" name=""/>
        <dsp:cNvSpPr/>
      </dsp:nvSpPr>
      <dsp:spPr>
        <a:xfrm>
          <a:off x="4328400" y="2013016"/>
          <a:ext cx="1287361" cy="8046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694219"/>
              <a:satOff val="-14421"/>
              <a:lumOff val="-39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Poor packaging.</a:t>
          </a:r>
          <a:endParaRPr lang="en-US" sz="1200" kern="1200"/>
        </a:p>
      </dsp:txBody>
      <dsp:txXfrm>
        <a:off x="4351966" y="2036582"/>
        <a:ext cx="1240229" cy="757468"/>
      </dsp:txXfrm>
    </dsp:sp>
    <dsp:sp modelId="{4EE46C40-9382-411F-AAC5-E7A27517FA84}">
      <dsp:nvSpPr>
        <dsp:cNvPr id="0" name=""/>
        <dsp:cNvSpPr/>
      </dsp:nvSpPr>
      <dsp:spPr>
        <a:xfrm>
          <a:off x="4167479" y="806115"/>
          <a:ext cx="160920" cy="26149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14952"/>
              </a:lnTo>
              <a:lnTo>
                <a:pt x="160920" y="261495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8E269D-C545-4AAA-8EED-59989B96C265}">
      <dsp:nvSpPr>
        <dsp:cNvPr id="0" name=""/>
        <dsp:cNvSpPr/>
      </dsp:nvSpPr>
      <dsp:spPr>
        <a:xfrm>
          <a:off x="4328400" y="3018767"/>
          <a:ext cx="1287361" cy="8046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Meat in vegetarian meals.</a:t>
          </a:r>
          <a:endParaRPr lang="en-US" sz="1200" kern="1200"/>
        </a:p>
      </dsp:txBody>
      <dsp:txXfrm>
        <a:off x="4351966" y="3042333"/>
        <a:ext cx="1240229" cy="757468"/>
      </dsp:txXfrm>
    </dsp:sp>
    <dsp:sp modelId="{41F61240-C3B0-4BE7-A176-5B74BC29B81A}">
      <dsp:nvSpPr>
        <dsp:cNvPr id="0" name=""/>
        <dsp:cNvSpPr/>
      </dsp:nvSpPr>
      <dsp:spPr>
        <a:xfrm>
          <a:off x="6018061" y="1514"/>
          <a:ext cx="1609201" cy="804600"/>
        </a:xfrm>
        <a:prstGeom prst="roundRect">
          <a:avLst>
            <a:gd name="adj" fmla="val 10000"/>
          </a:avLst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root cause of these failures is poor </a:t>
          </a:r>
          <a:r>
            <a:rPr lang="en-GB" sz="1200" kern="1200" err="1"/>
            <a:t>commnication</a:t>
          </a:r>
          <a:r>
            <a:rPr lang="en-GB" sz="1200" kern="1200"/>
            <a:t> within the organisation</a:t>
          </a:r>
          <a:endParaRPr lang="en-US" sz="1200" kern="1200"/>
        </a:p>
      </dsp:txBody>
      <dsp:txXfrm>
        <a:off x="6041627" y="25080"/>
        <a:ext cx="1562069" cy="7574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93E4AC-2B96-406B-8016-87E5D572C87B}">
      <dsp:nvSpPr>
        <dsp:cNvPr id="0" name=""/>
        <dsp:cNvSpPr/>
      </dsp:nvSpPr>
      <dsp:spPr>
        <a:xfrm>
          <a:off x="2403518" y="296110"/>
          <a:ext cx="646259" cy="646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9FFC3-D3FB-4948-9F7F-319F9CAD9DEA}">
      <dsp:nvSpPr>
        <dsp:cNvPr id="0" name=""/>
        <dsp:cNvSpPr/>
      </dsp:nvSpPr>
      <dsp:spPr>
        <a:xfrm>
          <a:off x="2008581" y="1227489"/>
          <a:ext cx="1436132" cy="96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This presentation explains communication problems at Flight Foods Ltd.</a:t>
          </a:r>
          <a:endParaRPr lang="en-US" sz="1100" kern="1200"/>
        </a:p>
      </dsp:txBody>
      <dsp:txXfrm>
        <a:off x="2008581" y="1227489"/>
        <a:ext cx="1436132" cy="969389"/>
      </dsp:txXfrm>
    </dsp:sp>
    <dsp:sp modelId="{8908F7A8-8120-4CCF-B344-BC37D44DC520}">
      <dsp:nvSpPr>
        <dsp:cNvPr id="0" name=""/>
        <dsp:cNvSpPr/>
      </dsp:nvSpPr>
      <dsp:spPr>
        <a:xfrm>
          <a:off x="4090974" y="296110"/>
          <a:ext cx="646259" cy="646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ECD15-58C3-4203-8C9A-62454A8CCE2F}">
      <dsp:nvSpPr>
        <dsp:cNvPr id="0" name=""/>
        <dsp:cNvSpPr/>
      </dsp:nvSpPr>
      <dsp:spPr>
        <a:xfrm>
          <a:off x="3696037" y="1227489"/>
          <a:ext cx="1436132" cy="96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Poor communication caused food safety problems and loss of airline contracts.</a:t>
          </a:r>
          <a:endParaRPr lang="en-US" sz="1100" kern="1200"/>
        </a:p>
      </dsp:txBody>
      <dsp:txXfrm>
        <a:off x="3696037" y="1227489"/>
        <a:ext cx="1436132" cy="969389"/>
      </dsp:txXfrm>
    </dsp:sp>
    <dsp:sp modelId="{4F953B1F-5B89-452E-87C3-632A6E2F7522}">
      <dsp:nvSpPr>
        <dsp:cNvPr id="0" name=""/>
        <dsp:cNvSpPr/>
      </dsp:nvSpPr>
      <dsp:spPr>
        <a:xfrm>
          <a:off x="5778430" y="296110"/>
          <a:ext cx="646259" cy="646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7B1B4E-C18C-4985-9C4F-181EEF9963F1}">
      <dsp:nvSpPr>
        <dsp:cNvPr id="0" name=""/>
        <dsp:cNvSpPr/>
      </dsp:nvSpPr>
      <dsp:spPr>
        <a:xfrm>
          <a:off x="5383493" y="1227489"/>
          <a:ext cx="1436132" cy="96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Five communication barriers explained: Environmental noise , Language barriers , Age differences , Cultural Differences, and lastly emotional barriers.</a:t>
          </a:r>
          <a:endParaRPr lang="en-US" sz="1100" kern="1200"/>
        </a:p>
      </dsp:txBody>
      <dsp:txXfrm>
        <a:off x="5383493" y="1227489"/>
        <a:ext cx="1436132" cy="969389"/>
      </dsp:txXfrm>
    </dsp:sp>
    <dsp:sp modelId="{21DA3ED0-6B66-4E73-A340-6000E5D0554C}">
      <dsp:nvSpPr>
        <dsp:cNvPr id="0" name=""/>
        <dsp:cNvSpPr/>
      </dsp:nvSpPr>
      <dsp:spPr>
        <a:xfrm>
          <a:off x="7465886" y="296110"/>
          <a:ext cx="646259" cy="646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4163D-ACC2-49FA-BFF3-233C487BBF6B}">
      <dsp:nvSpPr>
        <dsp:cNvPr id="0" name=""/>
        <dsp:cNvSpPr/>
      </dsp:nvSpPr>
      <dsp:spPr>
        <a:xfrm>
          <a:off x="7070949" y="1227489"/>
          <a:ext cx="1436132" cy="96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Three communication models used : Shannon Weaver Model, Schramm Model, Berlo SMCR Model.</a:t>
          </a:r>
          <a:endParaRPr lang="en-US" sz="1100" kern="1200"/>
        </a:p>
      </dsp:txBody>
      <dsp:txXfrm>
        <a:off x="7070949" y="1227489"/>
        <a:ext cx="1436132" cy="969389"/>
      </dsp:txXfrm>
    </dsp:sp>
    <dsp:sp modelId="{FD779850-8BBD-435B-9793-A6A020B40A52}">
      <dsp:nvSpPr>
        <dsp:cNvPr id="0" name=""/>
        <dsp:cNvSpPr/>
      </dsp:nvSpPr>
      <dsp:spPr>
        <a:xfrm>
          <a:off x="9153342" y="296110"/>
          <a:ext cx="646259" cy="646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EF39F-7200-423F-B26B-E8F24F0E6C70}">
      <dsp:nvSpPr>
        <dsp:cNvPr id="0" name=""/>
        <dsp:cNvSpPr/>
      </dsp:nvSpPr>
      <dsp:spPr>
        <a:xfrm>
          <a:off x="8758405" y="1227489"/>
          <a:ext cx="1436132" cy="96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This presentation ends with solutions to improve communication.</a:t>
          </a:r>
          <a:endParaRPr lang="en-US" sz="1100" kern="1200"/>
        </a:p>
      </dsp:txBody>
      <dsp:txXfrm>
        <a:off x="8758405" y="1227489"/>
        <a:ext cx="1436132" cy="9693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4C4273-C45F-4FA5-BC17-66178983DFC9}">
      <dsp:nvSpPr>
        <dsp:cNvPr id="0" name=""/>
        <dsp:cNvSpPr/>
      </dsp:nvSpPr>
      <dsp:spPr>
        <a:xfrm>
          <a:off x="0" y="3900293"/>
          <a:ext cx="5861957" cy="1280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Theory-Schramm Field of Experience.</a:t>
          </a:r>
          <a:endParaRPr lang="en-US" sz="1800" kern="1200"/>
        </a:p>
      </dsp:txBody>
      <dsp:txXfrm>
        <a:off x="0" y="3900293"/>
        <a:ext cx="5861957" cy="691288"/>
      </dsp:txXfrm>
    </dsp:sp>
    <dsp:sp modelId="{B2F8BDFE-1961-4BC6-8756-56F619AD2CA5}">
      <dsp:nvSpPr>
        <dsp:cNvPr id="0" name=""/>
        <dsp:cNvSpPr/>
      </dsp:nvSpPr>
      <dsp:spPr>
        <a:xfrm>
          <a:off x="2862" y="4565978"/>
          <a:ext cx="1952077" cy="5888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Sender-</a:t>
          </a:r>
          <a:r>
            <a:rPr lang="en-GB" sz="1200" kern="1200"/>
            <a:t>Gary gives instructions</a:t>
          </a:r>
          <a:endParaRPr lang="en-US" sz="1200" kern="1200"/>
        </a:p>
      </dsp:txBody>
      <dsp:txXfrm>
        <a:off x="2862" y="4565978"/>
        <a:ext cx="1952077" cy="588875"/>
      </dsp:txXfrm>
    </dsp:sp>
    <dsp:sp modelId="{24E5CE19-8EB9-420F-A284-EC111E0E0D47}">
      <dsp:nvSpPr>
        <dsp:cNvPr id="0" name=""/>
        <dsp:cNvSpPr/>
      </dsp:nvSpPr>
      <dsp:spPr>
        <a:xfrm>
          <a:off x="1954939" y="4565978"/>
          <a:ext cx="1952077" cy="5888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Message-</a:t>
          </a:r>
          <a:r>
            <a:rPr lang="en-GB" sz="1200" kern="1200"/>
            <a:t>Hygiene rules and task procedures.</a:t>
          </a:r>
          <a:endParaRPr lang="en-US" sz="1200" kern="1200"/>
        </a:p>
      </dsp:txBody>
      <dsp:txXfrm>
        <a:off x="1954939" y="4565978"/>
        <a:ext cx="1952077" cy="588875"/>
      </dsp:txXfrm>
    </dsp:sp>
    <dsp:sp modelId="{73E13420-087C-4F7B-89FB-2BD863817F98}">
      <dsp:nvSpPr>
        <dsp:cNvPr id="0" name=""/>
        <dsp:cNvSpPr/>
      </dsp:nvSpPr>
      <dsp:spPr>
        <a:xfrm>
          <a:off x="3907017" y="4565978"/>
          <a:ext cx="1952077" cy="5888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Receiver-</a:t>
          </a:r>
          <a:r>
            <a:rPr lang="en-GB" sz="1200" kern="1200"/>
            <a:t>Workers of different ages.</a:t>
          </a:r>
          <a:endParaRPr lang="en-US" sz="1200" kern="1200"/>
        </a:p>
      </dsp:txBody>
      <dsp:txXfrm>
        <a:off x="3907017" y="4565978"/>
        <a:ext cx="1952077" cy="588875"/>
      </dsp:txXfrm>
    </dsp:sp>
    <dsp:sp modelId="{777C2305-E47F-43B4-8659-9F4AD78E89DE}">
      <dsp:nvSpPr>
        <dsp:cNvPr id="0" name=""/>
        <dsp:cNvSpPr/>
      </dsp:nvSpPr>
      <dsp:spPr>
        <a:xfrm rot="10800000">
          <a:off x="0" y="1950604"/>
          <a:ext cx="5861957" cy="196889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Problem with the case</a:t>
          </a:r>
          <a:endParaRPr lang="en-US" sz="1800" kern="1200"/>
        </a:p>
      </dsp:txBody>
      <dsp:txXfrm rot="-10800000">
        <a:off x="0" y="1950604"/>
        <a:ext cx="5861957" cy="691080"/>
      </dsp:txXfrm>
    </dsp:sp>
    <dsp:sp modelId="{CC3EE072-9E57-4B3A-83DE-97B37697326D}">
      <dsp:nvSpPr>
        <dsp:cNvPr id="0" name=""/>
        <dsp:cNvSpPr/>
      </dsp:nvSpPr>
      <dsp:spPr>
        <a:xfrm>
          <a:off x="2862" y="2641685"/>
          <a:ext cx="1952077" cy="58869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Workforce aged 16-60.</a:t>
          </a:r>
          <a:endParaRPr lang="en-US" sz="1200" kern="1200"/>
        </a:p>
      </dsp:txBody>
      <dsp:txXfrm>
        <a:off x="2862" y="2641685"/>
        <a:ext cx="1952077" cy="588698"/>
      </dsp:txXfrm>
    </dsp:sp>
    <dsp:sp modelId="{C4254476-5EB6-45DD-8903-0DE8BF5347AD}">
      <dsp:nvSpPr>
        <dsp:cNvPr id="0" name=""/>
        <dsp:cNvSpPr/>
      </dsp:nvSpPr>
      <dsp:spPr>
        <a:xfrm>
          <a:off x="1954939" y="2641685"/>
          <a:ext cx="1952077" cy="58869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Older workers understand instructions better.</a:t>
          </a:r>
          <a:endParaRPr lang="en-US" sz="1200" kern="1200"/>
        </a:p>
      </dsp:txBody>
      <dsp:txXfrm>
        <a:off x="1954939" y="2641685"/>
        <a:ext cx="1952077" cy="588698"/>
      </dsp:txXfrm>
    </dsp:sp>
    <dsp:sp modelId="{4406F1BD-222B-4206-8D6B-F61615B2F21C}">
      <dsp:nvSpPr>
        <dsp:cNvPr id="0" name=""/>
        <dsp:cNvSpPr/>
      </dsp:nvSpPr>
      <dsp:spPr>
        <a:xfrm>
          <a:off x="3907017" y="2641685"/>
          <a:ext cx="1952077" cy="58869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Younger workers ignore or misunderstand instructions.</a:t>
          </a:r>
          <a:endParaRPr lang="en-US" sz="1200" kern="1200"/>
        </a:p>
      </dsp:txBody>
      <dsp:txXfrm>
        <a:off x="3907017" y="2641685"/>
        <a:ext cx="1952077" cy="588698"/>
      </dsp:txXfrm>
    </dsp:sp>
    <dsp:sp modelId="{4AC004C6-F26D-45FF-A561-0C917D294487}">
      <dsp:nvSpPr>
        <dsp:cNvPr id="0" name=""/>
        <dsp:cNvSpPr/>
      </dsp:nvSpPr>
      <dsp:spPr>
        <a:xfrm rot="10800000">
          <a:off x="0" y="915"/>
          <a:ext cx="5861957" cy="196889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Age and generational barrier happens when people of different ages interpret messages differently because of their experience and background.</a:t>
          </a:r>
          <a:endParaRPr lang="en-US" sz="1800" kern="1200"/>
        </a:p>
      </dsp:txBody>
      <dsp:txXfrm rot="10800000">
        <a:off x="0" y="915"/>
        <a:ext cx="5861957" cy="12793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A51BCB-A533-4D18-8DFF-AE834E81FFF9}">
      <dsp:nvSpPr>
        <dsp:cNvPr id="0" name=""/>
        <dsp:cNvSpPr/>
      </dsp:nvSpPr>
      <dsp:spPr>
        <a:xfrm>
          <a:off x="0" y="706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E90EA-8FE9-452C-8C9D-B107A2C23651}">
      <dsp:nvSpPr>
        <dsp:cNvPr id="0" name=""/>
        <dsp:cNvSpPr/>
      </dsp:nvSpPr>
      <dsp:spPr>
        <a:xfrm>
          <a:off x="179490" y="134211"/>
          <a:ext cx="326346" cy="3263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BA3AE-685E-4725-A347-53EE98D2A10F}">
      <dsp:nvSpPr>
        <dsp:cNvPr id="0" name=""/>
        <dsp:cNvSpPr/>
      </dsp:nvSpPr>
      <dsp:spPr>
        <a:xfrm>
          <a:off x="685326" y="706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To improve communication and food safety at Flight Foods Ltd, several actions should be taken.</a:t>
          </a:r>
          <a:endParaRPr lang="en-US" sz="1600" kern="1200"/>
        </a:p>
      </dsp:txBody>
      <dsp:txXfrm>
        <a:off x="685326" y="706"/>
        <a:ext cx="6264113" cy="593356"/>
      </dsp:txXfrm>
    </dsp:sp>
    <dsp:sp modelId="{5045B7C0-4325-4650-A0B4-A4BAE3B43D06}">
      <dsp:nvSpPr>
        <dsp:cNvPr id="0" name=""/>
        <dsp:cNvSpPr/>
      </dsp:nvSpPr>
      <dsp:spPr>
        <a:xfrm>
          <a:off x="0" y="742401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EFB33C-B63C-4941-95D9-569049839658}">
      <dsp:nvSpPr>
        <dsp:cNvPr id="0" name=""/>
        <dsp:cNvSpPr/>
      </dsp:nvSpPr>
      <dsp:spPr>
        <a:xfrm>
          <a:off x="179490" y="875907"/>
          <a:ext cx="326346" cy="3263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8125A-9026-44CA-8232-0129FC486241}">
      <dsp:nvSpPr>
        <dsp:cNvPr id="0" name=""/>
        <dsp:cNvSpPr/>
      </dsp:nvSpPr>
      <dsp:spPr>
        <a:xfrm>
          <a:off x="685326" y="742401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proper food hygiene training before employees start work.</a:t>
          </a:r>
          <a:endParaRPr lang="en-US" sz="1600" kern="1200"/>
        </a:p>
      </dsp:txBody>
      <dsp:txXfrm>
        <a:off x="685326" y="742401"/>
        <a:ext cx="6264113" cy="593356"/>
      </dsp:txXfrm>
    </dsp:sp>
    <dsp:sp modelId="{46C5E673-2FFF-465A-8595-0163B3E5A07E}">
      <dsp:nvSpPr>
        <dsp:cNvPr id="0" name=""/>
        <dsp:cNvSpPr/>
      </dsp:nvSpPr>
      <dsp:spPr>
        <a:xfrm>
          <a:off x="0" y="1484097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6BF5F2-2E73-41ED-86A8-5145A12065D6}">
      <dsp:nvSpPr>
        <dsp:cNvPr id="0" name=""/>
        <dsp:cNvSpPr/>
      </dsp:nvSpPr>
      <dsp:spPr>
        <a:xfrm>
          <a:off x="179490" y="1617602"/>
          <a:ext cx="326346" cy="3263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61886-34F8-41C8-914C-E39C43EEBD25}">
      <dsp:nvSpPr>
        <dsp:cNvPr id="0" name=""/>
        <dsp:cNvSpPr/>
      </dsp:nvSpPr>
      <dsp:spPr>
        <a:xfrm>
          <a:off x="685326" y="1484097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clear visual instructions and signs for important procedures.</a:t>
          </a:r>
          <a:endParaRPr lang="en-US" sz="1600" kern="1200"/>
        </a:p>
      </dsp:txBody>
      <dsp:txXfrm>
        <a:off x="685326" y="1484097"/>
        <a:ext cx="6264113" cy="593356"/>
      </dsp:txXfrm>
    </dsp:sp>
    <dsp:sp modelId="{2FECC193-5604-4CA7-A09F-24833B36A028}">
      <dsp:nvSpPr>
        <dsp:cNvPr id="0" name=""/>
        <dsp:cNvSpPr/>
      </dsp:nvSpPr>
      <dsp:spPr>
        <a:xfrm>
          <a:off x="0" y="2225793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A02BF-6D91-4C3E-8FB9-EF6A76AC4F2F}">
      <dsp:nvSpPr>
        <dsp:cNvPr id="0" name=""/>
        <dsp:cNvSpPr/>
      </dsp:nvSpPr>
      <dsp:spPr>
        <a:xfrm>
          <a:off x="179490" y="2359298"/>
          <a:ext cx="326346" cy="3263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4E796F-D91C-4A59-9E1F-8F22F651D3EA}">
      <dsp:nvSpPr>
        <dsp:cNvPr id="0" name=""/>
        <dsp:cNvSpPr/>
      </dsp:nvSpPr>
      <dsp:spPr>
        <a:xfrm>
          <a:off x="685326" y="2225793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Translate key safety rules into the main languages spoken by workers.</a:t>
          </a:r>
          <a:endParaRPr lang="en-US" sz="1600" kern="1200"/>
        </a:p>
      </dsp:txBody>
      <dsp:txXfrm>
        <a:off x="685326" y="2225793"/>
        <a:ext cx="6264113" cy="593356"/>
      </dsp:txXfrm>
    </dsp:sp>
    <dsp:sp modelId="{C390B5E7-097C-4847-9DA3-46B0FE4DE8D2}">
      <dsp:nvSpPr>
        <dsp:cNvPr id="0" name=""/>
        <dsp:cNvSpPr/>
      </dsp:nvSpPr>
      <dsp:spPr>
        <a:xfrm>
          <a:off x="0" y="2967488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CE1E06-EBBB-4AA6-8B25-9C76E267808F}">
      <dsp:nvSpPr>
        <dsp:cNvPr id="0" name=""/>
        <dsp:cNvSpPr/>
      </dsp:nvSpPr>
      <dsp:spPr>
        <a:xfrm>
          <a:off x="179490" y="3100993"/>
          <a:ext cx="326346" cy="3263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973C8-F1B4-4FAF-B79F-1EAEF2270ACB}">
      <dsp:nvSpPr>
        <dsp:cNvPr id="0" name=""/>
        <dsp:cNvSpPr/>
      </dsp:nvSpPr>
      <dsp:spPr>
        <a:xfrm>
          <a:off x="685326" y="2967488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 short daily briefings in a quiet area before shifts begin.</a:t>
          </a:r>
          <a:endParaRPr lang="en-US" sz="1600" kern="1200"/>
        </a:p>
      </dsp:txBody>
      <dsp:txXfrm>
        <a:off x="685326" y="2967488"/>
        <a:ext cx="6264113" cy="593356"/>
      </dsp:txXfrm>
    </dsp:sp>
    <dsp:sp modelId="{5EEBABB8-58D3-46C0-A744-AE54BB0C0DFA}">
      <dsp:nvSpPr>
        <dsp:cNvPr id="0" name=""/>
        <dsp:cNvSpPr/>
      </dsp:nvSpPr>
      <dsp:spPr>
        <a:xfrm>
          <a:off x="0" y="3709184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33D8A-F418-46D7-80F8-57C7D56B6576}">
      <dsp:nvSpPr>
        <dsp:cNvPr id="0" name=""/>
        <dsp:cNvSpPr/>
      </dsp:nvSpPr>
      <dsp:spPr>
        <a:xfrm>
          <a:off x="179490" y="3842689"/>
          <a:ext cx="326346" cy="3263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FD372-7B9C-4718-A934-450EAD0F0753}">
      <dsp:nvSpPr>
        <dsp:cNvPr id="0" name=""/>
        <dsp:cNvSpPr/>
      </dsp:nvSpPr>
      <dsp:spPr>
        <a:xfrm>
          <a:off x="685326" y="3709184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Encourage respectful communication between managers and workers.</a:t>
          </a:r>
          <a:endParaRPr lang="en-US" sz="1600" kern="1200"/>
        </a:p>
      </dsp:txBody>
      <dsp:txXfrm>
        <a:off x="685326" y="3709184"/>
        <a:ext cx="6264113" cy="593356"/>
      </dsp:txXfrm>
    </dsp:sp>
    <dsp:sp modelId="{F6AFF5B3-764B-464D-86C6-41C00F5F32E8}">
      <dsp:nvSpPr>
        <dsp:cNvPr id="0" name=""/>
        <dsp:cNvSpPr/>
      </dsp:nvSpPr>
      <dsp:spPr>
        <a:xfrm>
          <a:off x="0" y="4450879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D5CDF-DE67-49AA-81FE-674431936ECE}">
      <dsp:nvSpPr>
        <dsp:cNvPr id="0" name=""/>
        <dsp:cNvSpPr/>
      </dsp:nvSpPr>
      <dsp:spPr>
        <a:xfrm>
          <a:off x="179490" y="4584384"/>
          <a:ext cx="326346" cy="3263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54DD1-8365-4B73-9B93-22AB5F0EB451}">
      <dsp:nvSpPr>
        <dsp:cNvPr id="0" name=""/>
        <dsp:cNvSpPr/>
      </dsp:nvSpPr>
      <dsp:spPr>
        <a:xfrm>
          <a:off x="685326" y="4450879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Ensure managers set a good example by following hygiene rules.</a:t>
          </a:r>
          <a:endParaRPr lang="en-US" sz="1600" kern="1200"/>
        </a:p>
      </dsp:txBody>
      <dsp:txXfrm>
        <a:off x="685326" y="4450879"/>
        <a:ext cx="6264113" cy="593356"/>
      </dsp:txXfrm>
    </dsp:sp>
    <dsp:sp modelId="{4A8ACC7A-F54E-4E3C-AB6F-72D85DFE4793}">
      <dsp:nvSpPr>
        <dsp:cNvPr id="0" name=""/>
        <dsp:cNvSpPr/>
      </dsp:nvSpPr>
      <dsp:spPr>
        <a:xfrm>
          <a:off x="0" y="5192575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5F1509-038F-49C0-9F0E-EE5349A529E2}">
      <dsp:nvSpPr>
        <dsp:cNvPr id="0" name=""/>
        <dsp:cNvSpPr/>
      </dsp:nvSpPr>
      <dsp:spPr>
        <a:xfrm>
          <a:off x="179490" y="5326080"/>
          <a:ext cx="326346" cy="3263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2CB80-1918-49EC-AC32-973817DBCA43}">
      <dsp:nvSpPr>
        <dsp:cNvPr id="0" name=""/>
        <dsp:cNvSpPr/>
      </dsp:nvSpPr>
      <dsp:spPr>
        <a:xfrm>
          <a:off x="685326" y="5192575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actions will help employees understand instructions clearly and reduce mistakes in food preparations.</a:t>
          </a:r>
          <a:endParaRPr lang="en-US" sz="1600" kern="1200"/>
        </a:p>
      </dsp:txBody>
      <dsp:txXfrm>
        <a:off x="685326" y="5192575"/>
        <a:ext cx="6264113" cy="5933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30DC88-7515-4C3A-B3E7-4195087FB0D1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E07053-8CC6-4DF5-806E-F7D21DE71377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1BB97D-CB54-4919-9FC4-0DA517D585A2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case study shows communication problems at Flight Foods Ltd which lead to food safety issues and loss of airline customers.</a:t>
          </a:r>
          <a:endParaRPr lang="en-US" sz="1800" kern="1200"/>
        </a:p>
      </dsp:txBody>
      <dsp:txXfrm>
        <a:off x="1909124" y="706"/>
        <a:ext cx="5040315" cy="1652921"/>
      </dsp:txXfrm>
    </dsp:sp>
    <dsp:sp modelId="{8CA6A341-E91D-4917-88B3-7A1B845CBDEB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40851-4220-4794-8DE2-9FAC32AB3D55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AE5FC-E925-459A-8F21-7574602BDD0B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Environmental noise, language differences, age gaps , cultural differences, and emotional behaviour created misunderstandings between the manager and workers.</a:t>
          </a:r>
          <a:endParaRPr lang="en-US" sz="1800" kern="1200"/>
        </a:p>
      </dsp:txBody>
      <dsp:txXfrm>
        <a:off x="1909124" y="2066858"/>
        <a:ext cx="5040315" cy="1652921"/>
      </dsp:txXfrm>
    </dsp:sp>
    <dsp:sp modelId="{38588E41-0010-4CE3-8A7C-27C43C0D363E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6EA914-8FCE-4A86-AFAB-F08DA7BC34E3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D06E4-60B8-461D-A5DE-B2D811131417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These barriers caused mistakes in hygiene and food preparation. Improving training , communication methods, and management behaviour will help reduce errors and improve the company's performance.</a:t>
          </a:r>
          <a:endParaRPr lang="en-US" sz="1800" kern="1200"/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996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963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462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825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96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799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820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542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6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71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293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85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1wqtxts1xzle7.cloudfront.net/96211504/PaperDownload-libre.pdf?1671722131=&amp;response-content-disposition=inline%3B+filename%3DAssessment_of_Effective_Communication_in.pdf&amp;Expires=1772547772&amp;Signature=GKN3M0AgQqV-SxC6EoBpXDnd~zOcgkGBmXX4hhbbtMXKqQBZdR~Iv2~2Vi7fFEEp~Pm2KT7GQgsDr2a~GWh4-~U428Npz4K0IupFFvNTuaybcjHbI7MkwegMdka3B-kiYhe6Xeirm9XelOuwQZdFOiyzyQEY208-OYJR4SlCzq-5dCkODoLQrq1jNorE0IDdCX2oJtACAIjN4y59nXEmkmCkCJwTmj1sbcHj2pbNH0MgGDQfTMkCANgujXFIglBE4TjA2-4h10oildmRAylW1h1Te0XzbYxngOkUiVefDF~6Vvar7Hy3r7K4Fiw2zV7BpGHk19cFxflc72t2nCktLA__&amp;Key-Pair-Id=APKAJLOHF5GGSLRBV4ZA" TargetMode="External"/><Relationship Id="rId2" Type="http://schemas.openxmlformats.org/officeDocument/2006/relationships/hyperlink" Target="https://www.researchgate.net/profile/Sabah-Al-Fedaghi/publication/272964534_A_Conceptual_Foundation_for_the_Shannon-Weaver_Model_of_Communication/links/5644461708aef646e6ca787b/A-Conceptual-Foundation-for-the-Shannon-Weaver-Model-of-Communica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co.za/doi/abs/10.10520/EJC81549" TargetMode="External"/><Relationship Id="rId5" Type="http://schemas.openxmlformats.org/officeDocument/2006/relationships/hyperlink" Target="https://www.taylorfrancis.com/books/mono/10.4324/9781315013725/changing-culture-factory-elliott-jaques" TargetMode="External"/><Relationship Id="rId4" Type="http://schemas.openxmlformats.org/officeDocument/2006/relationships/hyperlink" Target="https://onlinelibrary.wiley.com/doi/abs/10.1111/j.1468-2370.2010.00285.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Fruits and vegetables in bags">
            <a:extLst>
              <a:ext uri="{FF2B5EF4-FFF2-40B4-BE49-F238E27FC236}">
                <a16:creationId xmlns:a16="http://schemas.microsoft.com/office/drawing/2014/main" id="{8A825559-DDAD-3BB7-E030-483DB701D1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18" r="9091" b="20373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8476" y="1131794"/>
            <a:ext cx="4931887" cy="2258536"/>
          </a:xfrm>
        </p:spPr>
        <p:txBody>
          <a:bodyPr>
            <a:normAutofit/>
          </a:bodyPr>
          <a:lstStyle/>
          <a:p>
            <a:pPr algn="l"/>
            <a:r>
              <a:rPr lang="en-GB" sz="31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Flight Foods Ltd:</a:t>
            </a:r>
            <a:br>
              <a:rPr lang="en-GB" sz="3100">
                <a:latin typeface="Calibri"/>
                <a:ea typeface="Calibri"/>
                <a:cs typeface="Calibri"/>
              </a:rPr>
            </a:br>
            <a:r>
              <a:rPr lang="en-GB" sz="31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Communication barriers and solutions </a:t>
            </a:r>
            <a:br>
              <a:rPr lang="en-GB" sz="3100">
                <a:latin typeface="Calibri"/>
                <a:ea typeface="Calibri"/>
                <a:cs typeface="Calibri"/>
              </a:rPr>
            </a:br>
            <a:br>
              <a:rPr lang="en-GB" sz="3100">
                <a:latin typeface="Calibri"/>
                <a:ea typeface="Calibri"/>
                <a:cs typeface="Calibri"/>
              </a:rPr>
            </a:br>
            <a:r>
              <a:rPr lang="en-GB" sz="31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Group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4858" y="4117142"/>
            <a:ext cx="7296330" cy="14823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1300">
                <a:solidFill>
                  <a:srgbClr val="FFFFFF"/>
                </a:solidFill>
              </a:rPr>
              <a:t>Student Names: Raluca Moise, Larisa Tereza Bethell, Maria David, Liliana Platon, Ana Maria Ivan</a:t>
            </a:r>
          </a:p>
          <a:p>
            <a:pPr algn="l">
              <a:lnSpc>
                <a:spcPct val="110000"/>
              </a:lnSpc>
            </a:pPr>
            <a:r>
              <a:rPr lang="en-GB" sz="1300">
                <a:solidFill>
                  <a:srgbClr val="FFFFFF"/>
                </a:solidFill>
              </a:rPr>
              <a:t>Student ID:2437585, 2505619, 2422563,2436637,2505134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AC80D-0015-5586-C3C1-894FC54B4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3967" y="135623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Introduction and overview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EC616853-9160-B6A0-9B17-B4186783B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641410"/>
              </p:ext>
            </p:extLst>
          </p:nvPr>
        </p:nvGraphicFramePr>
        <p:xfrm>
          <a:off x="-2101359" y="3039232"/>
          <a:ext cx="9622321" cy="382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8" name="TextBox 97">
            <a:extLst>
              <a:ext uri="{FF2B5EF4-FFF2-40B4-BE49-F238E27FC236}">
                <a16:creationId xmlns:a16="http://schemas.microsoft.com/office/drawing/2014/main" id="{62C50D12-F79C-08E6-555B-A6DBE9EBD1AE}"/>
              </a:ext>
            </a:extLst>
          </p:cNvPr>
          <p:cNvSpPr txBox="1"/>
          <p:nvPr/>
        </p:nvSpPr>
        <p:spPr>
          <a:xfrm>
            <a:off x="224186" y="1270389"/>
            <a:ext cx="4259539" cy="44463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100" name="TextBox 15">
            <a:extLst>
              <a:ext uri="{FF2B5EF4-FFF2-40B4-BE49-F238E27FC236}">
                <a16:creationId xmlns:a16="http://schemas.microsoft.com/office/drawing/2014/main" id="{B280C112-FCB7-AAED-283E-664811C3B4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6231951"/>
              </p:ext>
            </p:extLst>
          </p:nvPr>
        </p:nvGraphicFramePr>
        <p:xfrm>
          <a:off x="-225763" y="557075"/>
          <a:ext cx="12203120" cy="249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6565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BD5B0C-067A-8BDF-C967-0526D6527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8934" y="-144889"/>
            <a:ext cx="9849288" cy="1581476"/>
          </a:xfrm>
        </p:spPr>
        <p:txBody>
          <a:bodyPr anchor="b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Main communication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CBB16-6BD2-DE15-D1B5-9B60E262A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Evidence from the case shows: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Calibri"/>
                <a:ea typeface="Calibri"/>
                <a:cs typeface="Calibri"/>
              </a:rPr>
              <a:t>No formal hygiene training before employees start working inside the factory.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Calibri"/>
                <a:ea typeface="Calibri"/>
                <a:cs typeface="Calibri"/>
              </a:rPr>
              <a:t>Instructions given in noisy environment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Calibri"/>
                <a:ea typeface="Calibri"/>
                <a:cs typeface="Calibri"/>
              </a:rPr>
              <a:t>Multicultural workforce with limited English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Calibri"/>
                <a:ea typeface="Calibri"/>
                <a:cs typeface="Calibri"/>
              </a:rPr>
              <a:t>Poor leadership behaviour 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1800">
                <a:latin typeface="Calibri"/>
                <a:ea typeface="Calibri"/>
                <a:cs typeface="Calibri"/>
              </a:rPr>
              <a:t>Lack of structured supervision 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These communication failures lead to food safety risks and loss of airline contracts.</a:t>
            </a:r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AB3B0D1D-19BD-6E51-619E-C158E8682C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919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Is loud 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6CA2F7-85C9-7F06-6514-E1659EA8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5469" y="-648354"/>
            <a:ext cx="9318609" cy="1527048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Communication barrier -</a:t>
            </a:r>
            <a:r>
              <a:rPr lang="en-GB">
                <a:latin typeface="Calibri"/>
                <a:ea typeface="Calibri"/>
                <a:cs typeface="Calibri"/>
              </a:rPr>
              <a:t>Environmental</a:t>
            </a:r>
            <a:r>
              <a:rPr lang="en-GB" dirty="0">
                <a:latin typeface="Calibri"/>
                <a:ea typeface="Calibri"/>
                <a:cs typeface="Calibri"/>
              </a:rPr>
              <a:t> Noise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77837-5332-8136-A086-5F7995F2C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648" y="1396419"/>
            <a:ext cx="5862396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B50AE8-505B-31AF-DE37-455228CA1E9F}"/>
              </a:ext>
            </a:extLst>
          </p:cNvPr>
          <p:cNvSpPr txBox="1"/>
          <p:nvPr/>
        </p:nvSpPr>
        <p:spPr>
          <a:xfrm>
            <a:off x="236257" y="801662"/>
            <a:ext cx="11724003" cy="7509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ea typeface="Calibri"/>
                <a:cs typeface="Calibri"/>
              </a:rPr>
              <a:t>Environmental noise is a loud sound around you, like machines, that stops people from hearing or understanding a message properly.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What is happening in this case?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The factory floor is loud. Machines are clanking and banging. Gary gives instructions while standing in that environment. Workers try to listen while operating equipment.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Now connecting this theory .</a:t>
            </a:r>
            <a:r>
              <a:rPr lang="en-GB" sz="2000" b="1" i="1">
                <a:latin typeface="Calibri"/>
                <a:ea typeface="Calibri"/>
                <a:cs typeface="Calibri"/>
              </a:rPr>
              <a:t>(Weaver Model)</a:t>
            </a:r>
          </a:p>
          <a:p>
            <a:endParaRPr lang="en-GB" sz="2000" b="1" i="1" dirty="0">
              <a:latin typeface="Calibri"/>
              <a:ea typeface="Calibri"/>
              <a:cs typeface="Calibri"/>
            </a:endParaRPr>
          </a:p>
          <a:p>
            <a:endParaRPr lang="en-GB" sz="2000" b="1" i="1" dirty="0">
              <a:latin typeface="Calibri"/>
              <a:ea typeface="Calibri"/>
              <a:cs typeface="Calibri"/>
            </a:endParaRPr>
          </a:p>
          <a:p>
            <a:endParaRPr lang="en-GB" sz="2000" dirty="0"/>
          </a:p>
          <a:p>
            <a:endParaRPr lang="en-GB" sz="2000" b="1" i="1" dirty="0">
              <a:latin typeface="Calibri"/>
              <a:ea typeface="Calibri"/>
              <a:cs typeface="Calibri"/>
            </a:endParaRPr>
          </a:p>
          <a:p>
            <a:endParaRPr lang="en-GB" sz="2000" b="1" i="1" dirty="0">
              <a:latin typeface="Calibri"/>
              <a:ea typeface="Calibri"/>
              <a:cs typeface="Calibri"/>
            </a:endParaRPr>
          </a:p>
          <a:p>
            <a:endParaRPr lang="en-GB" sz="2000" b="1" i="1" dirty="0">
              <a:latin typeface="Calibri"/>
              <a:ea typeface="Calibri"/>
              <a:cs typeface="Calibri"/>
            </a:endParaRPr>
          </a:p>
          <a:p>
            <a:endParaRPr lang="en-GB" sz="2000" b="1" i="1" dirty="0">
              <a:latin typeface="Calibri"/>
              <a:ea typeface="Calibri"/>
              <a:cs typeface="Calibri"/>
            </a:endParaRPr>
          </a:p>
          <a:p>
            <a:endParaRPr lang="en-GB" sz="1400" dirty="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9452532C-BACB-2F25-28A7-1E05450AA1F6}"/>
              </a:ext>
            </a:extLst>
          </p:cNvPr>
          <p:cNvSpPr/>
          <p:nvPr/>
        </p:nvSpPr>
        <p:spPr>
          <a:xfrm>
            <a:off x="3657768" y="5638319"/>
            <a:ext cx="2841283" cy="9697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Noise Source </a:t>
            </a:r>
            <a:br>
              <a:rPr lang="en-GB" dirty="0"/>
            </a:br>
            <a:r>
              <a:rPr lang="en-GB" dirty="0"/>
              <a:t>Loud machines </a:t>
            </a:r>
            <a:endParaRPr lang="en-US"/>
          </a:p>
          <a:p>
            <a:pPr algn="ctr"/>
            <a:r>
              <a:rPr lang="en-GB"/>
              <a:t>Factory </a:t>
            </a:r>
            <a:r>
              <a:rPr lang="en-GB" dirty="0"/>
              <a:t>sounds</a:t>
            </a:r>
            <a:endParaRPr lang="en-GB"/>
          </a:p>
        </p:txBody>
      </p: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675A4EBF-16EA-BD98-AB28-8FCBFE6A313E}"/>
              </a:ext>
            </a:extLst>
          </p:cNvPr>
          <p:cNvCxnSpPr/>
          <p:nvPr/>
        </p:nvCxnSpPr>
        <p:spPr>
          <a:xfrm flipH="1" flipV="1">
            <a:off x="4920218" y="4553080"/>
            <a:ext cx="10206" cy="84345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8" name="Rectangle 87">
            <a:extLst>
              <a:ext uri="{FF2B5EF4-FFF2-40B4-BE49-F238E27FC236}">
                <a16:creationId xmlns:a16="http://schemas.microsoft.com/office/drawing/2014/main" id="{1B9BE717-E68B-0F10-6389-074839DC6811}"/>
              </a:ext>
            </a:extLst>
          </p:cNvPr>
          <p:cNvSpPr/>
          <p:nvPr/>
        </p:nvSpPr>
        <p:spPr>
          <a:xfrm>
            <a:off x="3520" y="2926352"/>
            <a:ext cx="1636795" cy="11773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Information </a:t>
            </a:r>
            <a:r>
              <a:rPr lang="en-GB"/>
              <a:t>Source  Gary </a:t>
            </a:r>
            <a:r>
              <a:rPr lang="en-GB" dirty="0"/>
              <a:t>Supervisor</a:t>
            </a:r>
          </a:p>
        </p:txBody>
      </p: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656C4317-0F0F-F819-A638-CD1136EE7364}"/>
              </a:ext>
            </a:extLst>
          </p:cNvPr>
          <p:cNvCxnSpPr/>
          <p:nvPr/>
        </p:nvCxnSpPr>
        <p:spPr>
          <a:xfrm flipV="1">
            <a:off x="1650553" y="3515017"/>
            <a:ext cx="857458" cy="1020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0" name="Rectangle 89">
            <a:extLst>
              <a:ext uri="{FF2B5EF4-FFF2-40B4-BE49-F238E27FC236}">
                <a16:creationId xmlns:a16="http://schemas.microsoft.com/office/drawing/2014/main" id="{DD27FB9C-4560-F414-1812-2DD03B62A1B0}"/>
              </a:ext>
            </a:extLst>
          </p:cNvPr>
          <p:cNvSpPr/>
          <p:nvPr/>
        </p:nvSpPr>
        <p:spPr>
          <a:xfrm>
            <a:off x="2504512" y="2922983"/>
            <a:ext cx="1698093" cy="12386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Transmitter</a:t>
            </a:r>
            <a:r>
              <a:rPr lang="en-GB" dirty="0"/>
              <a:t> </a:t>
            </a:r>
          </a:p>
          <a:p>
            <a:pPr algn="ctr"/>
            <a:r>
              <a:rPr lang="en-GB" dirty="0"/>
              <a:t>Gary </a:t>
            </a:r>
            <a:r>
              <a:rPr lang="en-GB"/>
              <a:t>speaking</a:t>
            </a:r>
            <a:endParaRPr lang="en-GB" dirty="0"/>
          </a:p>
        </p:txBody>
      </p: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E1AFA348-DF05-B5B0-F529-09D0618B3221}"/>
              </a:ext>
            </a:extLst>
          </p:cNvPr>
          <p:cNvCxnSpPr/>
          <p:nvPr/>
        </p:nvCxnSpPr>
        <p:spPr>
          <a:xfrm>
            <a:off x="4199066" y="3463995"/>
            <a:ext cx="826799" cy="340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2" name="Rectangle 91">
            <a:extLst>
              <a:ext uri="{FF2B5EF4-FFF2-40B4-BE49-F238E27FC236}">
                <a16:creationId xmlns:a16="http://schemas.microsoft.com/office/drawing/2014/main" id="{F5956BD8-4EF3-CE77-86CF-BB7F3EDE78AA}"/>
              </a:ext>
            </a:extLst>
          </p:cNvPr>
          <p:cNvSpPr/>
          <p:nvPr/>
        </p:nvSpPr>
        <p:spPr>
          <a:xfrm>
            <a:off x="5019129" y="2916208"/>
            <a:ext cx="1684353" cy="108887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Channel</a:t>
            </a:r>
            <a:endParaRPr lang="en-US"/>
          </a:p>
          <a:p>
            <a:pPr algn="ctr"/>
            <a:r>
              <a:rPr lang="en-GB"/>
              <a:t>Factory floor </a:t>
            </a:r>
            <a:endParaRPr lang="en-GB" dirty="0"/>
          </a:p>
        </p:txBody>
      </p: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B2951A42-7891-8E42-9E45-6A7F6305769C}"/>
              </a:ext>
            </a:extLst>
          </p:cNvPr>
          <p:cNvCxnSpPr/>
          <p:nvPr/>
        </p:nvCxnSpPr>
        <p:spPr>
          <a:xfrm>
            <a:off x="6713739" y="3457220"/>
            <a:ext cx="850683" cy="1701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4" name="Rectangle 93">
            <a:extLst>
              <a:ext uri="{FF2B5EF4-FFF2-40B4-BE49-F238E27FC236}">
                <a16:creationId xmlns:a16="http://schemas.microsoft.com/office/drawing/2014/main" id="{64A96F21-A993-3091-5513-74C3DE6F5A4E}"/>
              </a:ext>
            </a:extLst>
          </p:cNvPr>
          <p:cNvSpPr/>
          <p:nvPr/>
        </p:nvSpPr>
        <p:spPr>
          <a:xfrm>
            <a:off x="7567793" y="2960456"/>
            <a:ext cx="1609732" cy="11399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Receiver</a:t>
            </a:r>
            <a:r>
              <a:rPr lang="en-GB" dirty="0"/>
              <a:t> </a:t>
            </a:r>
          </a:p>
          <a:p>
            <a:pPr algn="ctr"/>
            <a:r>
              <a:rPr lang="en-GB"/>
              <a:t>Factory workers </a:t>
            </a:r>
            <a:endParaRPr lang="en-GB" dirty="0"/>
          </a:p>
        </p:txBody>
      </p: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11D99BA1-5167-FF8F-6FF7-561A37FCA7A7}"/>
              </a:ext>
            </a:extLst>
          </p:cNvPr>
          <p:cNvCxnSpPr/>
          <p:nvPr/>
        </p:nvCxnSpPr>
        <p:spPr>
          <a:xfrm flipV="1">
            <a:off x="9180590" y="3511625"/>
            <a:ext cx="826799" cy="1020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6" name="Rectangle 95">
            <a:extLst>
              <a:ext uri="{FF2B5EF4-FFF2-40B4-BE49-F238E27FC236}">
                <a16:creationId xmlns:a16="http://schemas.microsoft.com/office/drawing/2014/main" id="{C2787CD3-523A-C8E2-7A42-7EF5256FCAB2}"/>
              </a:ext>
            </a:extLst>
          </p:cNvPr>
          <p:cNvSpPr/>
          <p:nvPr/>
        </p:nvSpPr>
        <p:spPr>
          <a:xfrm>
            <a:off x="10021054" y="3045447"/>
            <a:ext cx="1837476" cy="10548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Destination </a:t>
            </a:r>
          </a:p>
          <a:p>
            <a:pPr algn="ctr"/>
            <a:r>
              <a:rPr lang="en-GB"/>
              <a:t>Workers understand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660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B3416-6534-7184-F841-CB44C85F0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025" y="149318"/>
            <a:ext cx="9361846" cy="1015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>
                <a:latin typeface="Calibri"/>
                <a:ea typeface="Calibri"/>
                <a:cs typeface="Calibri"/>
              </a:rPr>
              <a:t>Communication Barrier -Language and Communication</a:t>
            </a:r>
          </a:p>
        </p:txBody>
      </p:sp>
      <p:pic>
        <p:nvPicPr>
          <p:cNvPr id="7" name="Graphic 6" descr="Deaf">
            <a:extLst>
              <a:ext uri="{FF2B5EF4-FFF2-40B4-BE49-F238E27FC236}">
                <a16:creationId xmlns:a16="http://schemas.microsoft.com/office/drawing/2014/main" id="{848B9E96-CD70-972E-00C4-6B963C3636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38051" y="-174526"/>
            <a:ext cx="2068853" cy="20400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FC70E8-93A5-0294-88BD-227E68BE07E3}"/>
              </a:ext>
            </a:extLst>
          </p:cNvPr>
          <p:cNvSpPr txBox="1"/>
          <p:nvPr/>
        </p:nvSpPr>
        <p:spPr>
          <a:xfrm>
            <a:off x="842353" y="2204610"/>
            <a:ext cx="9491558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Language and communication barrier happens when the sender and receiver do not share the same language skills, so the message is misunderstood. </a:t>
            </a:r>
          </a:p>
          <a:p>
            <a:r>
              <a:rPr lang="en-GB" dirty="0">
                <a:latin typeface="Arial"/>
                <a:cs typeface="Arial"/>
              </a:rPr>
              <a:t>Using the </a:t>
            </a:r>
            <a:r>
              <a:rPr lang="en-GB" b="1" i="1" dirty="0" err="1">
                <a:latin typeface="Arial"/>
                <a:cs typeface="Arial"/>
              </a:rPr>
              <a:t>Berlos's</a:t>
            </a:r>
            <a:r>
              <a:rPr lang="en-GB" b="1" i="1" dirty="0">
                <a:latin typeface="Arial"/>
                <a:cs typeface="Arial"/>
              </a:rPr>
              <a:t> SMCR Model</a:t>
            </a: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>
              <a:latin typeface="Arial"/>
              <a:cs typeface="Arial"/>
            </a:endParaRPr>
          </a:p>
          <a:p>
            <a:endParaRPr lang="en-GB">
              <a:latin typeface="Neue Haas Grotesk Text Pro"/>
              <a:cs typeface="Arial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CCB2AE3-2042-77A7-3796-ECED43D628F8}"/>
              </a:ext>
            </a:extLst>
          </p:cNvPr>
          <p:cNvSpPr/>
          <p:nvPr/>
        </p:nvSpPr>
        <p:spPr>
          <a:xfrm>
            <a:off x="229086" y="4056156"/>
            <a:ext cx="2088115" cy="110852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Source </a:t>
            </a:r>
          </a:p>
          <a:p>
            <a:pPr algn="ctr"/>
            <a:r>
              <a:rPr lang="en-GB"/>
              <a:t>Gary (Supervisor)</a:t>
            </a:r>
          </a:p>
          <a:p>
            <a:pPr algn="ctr"/>
            <a:r>
              <a:rPr lang="en-GB"/>
              <a:t>Speaks English</a:t>
            </a:r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9F39AFF-51F2-9A12-F3CE-7BB382B736E5}"/>
              </a:ext>
            </a:extLst>
          </p:cNvPr>
          <p:cNvCxnSpPr/>
          <p:nvPr/>
        </p:nvCxnSpPr>
        <p:spPr>
          <a:xfrm>
            <a:off x="2447434" y="4606779"/>
            <a:ext cx="602310" cy="393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EB06C337-9BA9-8850-25D2-8574456FC243}"/>
              </a:ext>
            </a:extLst>
          </p:cNvPr>
          <p:cNvSpPr/>
          <p:nvPr/>
        </p:nvSpPr>
        <p:spPr>
          <a:xfrm>
            <a:off x="3127338" y="4046503"/>
            <a:ext cx="1848635" cy="1121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Message </a:t>
            </a:r>
          </a:p>
          <a:p>
            <a:pPr algn="ctr"/>
            <a:r>
              <a:rPr lang="en-GB" dirty="0"/>
              <a:t>Hygiene and safety ru</a:t>
            </a:r>
            <a:r>
              <a:rPr lang="en-GB"/>
              <a:t>les</a:t>
            </a:r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022F705-8931-CADF-4F26-325C66D00CCC}"/>
              </a:ext>
            </a:extLst>
          </p:cNvPr>
          <p:cNvCxnSpPr/>
          <p:nvPr/>
        </p:nvCxnSpPr>
        <p:spPr>
          <a:xfrm>
            <a:off x="5175501" y="4606778"/>
            <a:ext cx="715902" cy="394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AEF674C2-635E-86DD-91D2-583B539AC8DA}"/>
              </a:ext>
            </a:extLst>
          </p:cNvPr>
          <p:cNvSpPr/>
          <p:nvPr/>
        </p:nvSpPr>
        <p:spPr>
          <a:xfrm>
            <a:off x="6089065" y="4081734"/>
            <a:ext cx="1883534" cy="10957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Channel </a:t>
            </a:r>
          </a:p>
          <a:p>
            <a:pPr algn="ctr"/>
            <a:r>
              <a:rPr lang="en-GB" dirty="0"/>
              <a:t>Verbal communicat</a:t>
            </a:r>
            <a:r>
              <a:rPr lang="en-GB"/>
              <a:t>ion </a:t>
            </a:r>
            <a:endParaRPr lang="en-GB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651B49E-FBB2-2529-2018-C7A3C53A1B8F}"/>
              </a:ext>
            </a:extLst>
          </p:cNvPr>
          <p:cNvCxnSpPr/>
          <p:nvPr/>
        </p:nvCxnSpPr>
        <p:spPr>
          <a:xfrm>
            <a:off x="8191114" y="4534891"/>
            <a:ext cx="940888" cy="394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2CC83B5B-D9AA-EB5A-37F7-0AC2DA4A4D9E}"/>
              </a:ext>
            </a:extLst>
          </p:cNvPr>
          <p:cNvSpPr/>
          <p:nvPr/>
        </p:nvSpPr>
        <p:spPr>
          <a:xfrm>
            <a:off x="9359518" y="3986469"/>
            <a:ext cx="2144412" cy="10996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Receiver </a:t>
            </a:r>
          </a:p>
          <a:p>
            <a:pPr algn="ctr"/>
            <a:r>
              <a:rPr lang="en-GB" dirty="0"/>
              <a:t>Workers with limited </a:t>
            </a:r>
            <a:r>
              <a:rPr lang="en-GB"/>
              <a:t>English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70922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5AA3-BF5E-1FEE-9080-26C85D45D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1547" y="125791"/>
            <a:ext cx="12319580" cy="1132258"/>
          </a:xfrm>
        </p:spPr>
        <p:txBody>
          <a:bodyPr/>
          <a:lstStyle/>
          <a:p>
            <a:r>
              <a:rPr lang="en-GB" sz="3200">
                <a:latin typeface="Arial"/>
                <a:cs typeface="Arial"/>
              </a:rPr>
              <a:t>Communication Barrie</a:t>
            </a:r>
            <a:r>
              <a:rPr lang="en-GB" sz="3200" dirty="0">
                <a:latin typeface="Arial"/>
                <a:cs typeface="Arial"/>
              </a:rPr>
              <a:t>r -Age and Generational Differences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B34A701-3436-08BC-C083-432E00C707D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80953924"/>
              </p:ext>
            </p:extLst>
          </p:nvPr>
        </p:nvGraphicFramePr>
        <p:xfrm>
          <a:off x="296346" y="1250531"/>
          <a:ext cx="5861957" cy="51813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7FC78A-3190-5659-808E-0B531FE0FD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10966" y="1408682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b="1">
                <a:latin typeface="Arial"/>
                <a:cs typeface="Arial"/>
              </a:rPr>
              <a:t>Impact</a:t>
            </a:r>
            <a:endParaRPr lang="en-GB" sz="1600">
              <a:latin typeface="Arial"/>
              <a:cs typeface="Arial"/>
            </a:endParaRPr>
          </a:p>
          <a:p>
            <a:pPr marL="285750" indent="-285750"/>
            <a:r>
              <a:rPr lang="en-GB" sz="1600">
                <a:latin typeface="Arial"/>
                <a:cs typeface="Arial"/>
              </a:rPr>
              <a:t>Misalignment in understanding tasks.</a:t>
            </a:r>
            <a:endParaRPr lang="en-US" sz="1600">
              <a:latin typeface="Arial"/>
              <a:cs typeface="Arial"/>
            </a:endParaRPr>
          </a:p>
          <a:p>
            <a:pPr marL="285750" indent="-285750"/>
            <a:r>
              <a:rPr lang="en-GB" sz="1600">
                <a:latin typeface="Arial"/>
                <a:cs typeface="Arial"/>
              </a:rPr>
              <a:t>Lower compliance with procedures.</a:t>
            </a:r>
            <a:endParaRPr lang="en-US" sz="1600">
              <a:latin typeface="Arial"/>
              <a:cs typeface="Arial"/>
            </a:endParaRPr>
          </a:p>
          <a:p>
            <a:r>
              <a:rPr lang="en-GB" sz="1600" b="1">
                <a:latin typeface="Arial"/>
                <a:cs typeface="Arial"/>
              </a:rPr>
              <a:t>Solutions</a:t>
            </a:r>
            <a:endParaRPr lang="en-GB" sz="1600">
              <a:latin typeface="Arial"/>
              <a:cs typeface="Arial"/>
            </a:endParaRPr>
          </a:p>
          <a:p>
            <a:pPr marL="285750" indent="-285750"/>
            <a:r>
              <a:rPr lang="en-GB" sz="1600">
                <a:latin typeface="Arial"/>
                <a:cs typeface="Arial"/>
              </a:rPr>
              <a:t>Implement regular feedback.</a:t>
            </a:r>
          </a:p>
          <a:p>
            <a:pPr marL="285750" indent="-285750"/>
            <a:r>
              <a:rPr lang="en-GB" sz="1600">
                <a:latin typeface="Arial"/>
                <a:cs typeface="Arial"/>
              </a:rPr>
              <a:t>Introduce mentoring between older and younger workers.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597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08BC9-398D-9DAF-123B-844D04E56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" y="-798032"/>
            <a:ext cx="9835680" cy="1567869"/>
          </a:xfrm>
        </p:spPr>
        <p:txBody>
          <a:bodyPr anchor="b">
            <a:normAutofit/>
          </a:bodyPr>
          <a:lstStyle/>
          <a:p>
            <a:r>
              <a:rPr lang="en-GB" sz="3200"/>
              <a:t>Communication Barrier -Cultural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C6501-F1BE-C5C5-3CC6-EA61C965D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1" y="776653"/>
            <a:ext cx="8534273" cy="60695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Cultural barrier means differences in culture, beliefs, and habits between people which lead to misunderstanding in communication.</a:t>
            </a: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Problems with this case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Workers from five different cultural groups 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Different hygiene habits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Different workplace behaviours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Different attitudes towards authority.</a:t>
            </a: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Explanation</a:t>
            </a: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Workers may follow habits from their own cultures. Some may not question unclear instructions. Others may interpret rules differently.</a:t>
            </a: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When hygiene standards are not clearly shared and reinforced, workers follow different practices.</a:t>
            </a:r>
          </a:p>
          <a:p>
            <a:pPr marL="0" indent="0"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Impact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Confusion about correct procedures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Inconsistent food handling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Increased risk of contamination and complaints.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  <a:p>
            <a:endParaRPr lang="en-GB" sz="18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D0D39EC3-E454-D8FC-9845-576C263F9E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13216" y="408476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777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53558-4889-E889-7AA2-2D4438ED8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7729" y="-4888"/>
            <a:ext cx="10653578" cy="1132258"/>
          </a:xfrm>
        </p:spPr>
        <p:txBody>
          <a:bodyPr/>
          <a:lstStyle/>
          <a:p>
            <a:r>
              <a:rPr lang="en-GB"/>
              <a:t>Communication Barrier</a:t>
            </a:r>
            <a:r>
              <a:rPr lang="en-GB" dirty="0"/>
              <a:t> -Emotional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F05E-75AF-2080-53EC-464A94F4B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14" y="980746"/>
            <a:ext cx="10653579" cy="45938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/>
              <a:t>Emotional barrier happens when stress, anger, or frustration affects how people communicate and understand messages.</a:t>
            </a:r>
          </a:p>
          <a:p>
            <a:pPr marL="0" indent="0">
              <a:buNone/>
            </a:pPr>
            <a:r>
              <a:rPr lang="en-GB" sz="1600"/>
              <a:t>In this case the following things happened:</a:t>
            </a:r>
          </a:p>
          <a:p>
            <a:r>
              <a:rPr lang="en-GB" sz="1600"/>
              <a:t>Gary arrived tired and stressed </a:t>
            </a:r>
          </a:p>
          <a:p>
            <a:r>
              <a:rPr lang="en-GB" sz="1600"/>
              <a:t>He wore an unclean uniform </a:t>
            </a:r>
          </a:p>
          <a:p>
            <a:r>
              <a:rPr lang="en-GB" sz="1600"/>
              <a:t>He shouted at workers and called them "idiots".</a:t>
            </a:r>
          </a:p>
          <a:p>
            <a:pPr marL="0" indent="0">
              <a:buNone/>
            </a:pPr>
            <a:r>
              <a:rPr lang="en-GB" sz="1600"/>
              <a:t>Explanation </a:t>
            </a:r>
          </a:p>
          <a:p>
            <a:pPr marL="0" indent="0">
              <a:buNone/>
            </a:pPr>
            <a:r>
              <a:rPr lang="en-GB" sz="1600"/>
              <a:t>When a manger is stressed or angry, communication becomes unclear and negative.</a:t>
            </a:r>
          </a:p>
          <a:p>
            <a:pPr marL="0" indent="0">
              <a:buNone/>
            </a:pPr>
            <a:r>
              <a:rPr lang="en-GB" sz="1600"/>
              <a:t>Workers may feel disrespected or uncomfortable asking questions. This reduces teamwork and increases the chance of mistakes.</a:t>
            </a:r>
          </a:p>
          <a:p>
            <a:pPr marL="0" indent="0">
              <a:buNone/>
            </a:pPr>
            <a:r>
              <a:rPr lang="en-GB" sz="1600"/>
              <a:t>And the impact that can have on the employees are the following:</a:t>
            </a:r>
          </a:p>
          <a:p>
            <a:pPr marL="342900" indent="-342900"/>
            <a:r>
              <a:rPr lang="en-GB" sz="1600"/>
              <a:t>Lower worker motivation</a:t>
            </a:r>
          </a:p>
          <a:p>
            <a:pPr marL="342900" indent="-342900"/>
            <a:r>
              <a:rPr lang="en-GB" sz="1600"/>
              <a:t>Poor working environment</a:t>
            </a:r>
          </a:p>
          <a:p>
            <a:pPr marL="342900" indent="-342900"/>
            <a:r>
              <a:rPr lang="en-GB" sz="1600"/>
              <a:t>High risk of food safety errors.</a:t>
            </a:r>
          </a:p>
          <a:p>
            <a:pPr marL="342900" indent="-34290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74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5BF61-38F1-7337-5E1E-4B180F7A8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3100"/>
              <a:t>Suggestions to Reduce Communication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F267CE-D11F-7D1B-B58D-CBB155A77F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08284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0340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54CFE-489C-53EB-22AE-F91A250DB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Conclusion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2ECB94-0250-09BA-7739-71CD666C09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1156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2201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E91D3-7B8A-ADB2-E04E-444D365DD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8719" y="4354"/>
            <a:ext cx="10653578" cy="1132258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16904-8D36-5F04-9672-85E97EA45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255" y="694997"/>
            <a:ext cx="10653579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A Conceptual Foundation for the Shannon-Weaver Model of Communication 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Neue Haas Grotesk Text Pro"/>
                <a:cs typeface="Arial"/>
              </a:rPr>
              <a:t> 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2"/>
              </a:rPr>
              <a:t>A-Conceptual-Foundation-for-the-Shannon-Weaver-Model-of-Communication.pdf</a:t>
            </a:r>
            <a:endParaRPr lang="en-GB" sz="1400" dirty="0">
              <a:solidFill>
                <a:srgbClr val="000000"/>
              </a:solidFill>
              <a:latin typeface="Neue Haas Grotesk Text Pro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Al-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Fedaghi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S., 2012. A conceptual foundation for the Shannon-Weaver model of communication.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soft computing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(1), pp.12-19. (Accessed  on 01/03/2026)</a:t>
            </a:r>
          </a:p>
          <a:p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Muyanga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C.C. and Phiri, J., 2021. Assessment of effective communication in international schools in developing countries based on the Berlo’s SMCR model.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Open journal of Business and Management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(1), pp.448-459.  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3"/>
              </a:rPr>
              <a:t>PaperDownload-libre.pdf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 Assessment of Effective Communication in International Schools in Developing Countries Based on the Berlo’s SMCR Model (Accessed on 03/03/2026)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Parry, E. and Urwin, P., 2011. Generational differences in work values: A review of theory and evidence. </a:t>
            </a:r>
            <a:r>
              <a:rPr lang="en-GB" sz="14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management reviews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13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(1), pp.79-96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4"/>
              </a:rPr>
              <a:t>https://onlinelibrary.wiley.com/doi/abs/10.1111/j.1468-2370.2010.00285.x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 (Accessed on the  11/03/2026)</a:t>
            </a:r>
            <a:endParaRPr lang="en-GB" sz="1200">
              <a:solidFill>
                <a:srgbClr val="222222"/>
              </a:solidFill>
              <a:highlight>
                <a:srgbClr val="FFFFFF"/>
              </a:highlight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Jaques, E., 2013. 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 changing culture of a factory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Routledge 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5"/>
              </a:rPr>
              <a:t>https://www.taylorfrancis.com/books/mono/10.4324/9781315013725/changing-culture-factory-elliott-jaques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 (Accessed on the 11/03/2026)</a:t>
            </a:r>
            <a:endParaRPr lang="en-GB" sz="1200">
              <a:solidFill>
                <a:srgbClr val="222222"/>
              </a:solidFill>
              <a:highlight>
                <a:srgbClr val="FFFFFF"/>
              </a:highlight>
              <a:ea typeface="+mn-lt"/>
              <a:cs typeface="Arial"/>
            </a:endParaRPr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Truter, I., 2006. Barriers to communication and how to overcome them. 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SA Pharmaceutical Journal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73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(7), pp.55-58. 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6"/>
              </a:rPr>
              <a:t>https://journals.co.za/doi/abs/10.10520/EJC81549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 (Accessed on the 11/03/2026)</a:t>
            </a:r>
            <a:endParaRPr lang="en-GB" sz="1200">
              <a:solidFill>
                <a:srgbClr val="222222"/>
              </a:solidFill>
              <a:highlight>
                <a:srgbClr val="FFFFFF"/>
              </a:highlight>
              <a:latin typeface="Neue Haas Grotesk Text Pro"/>
              <a:cs typeface="Arial"/>
            </a:endParaRPr>
          </a:p>
          <a:p>
            <a:endParaRPr lang="en-GB" sz="1200" dirty="0">
              <a:solidFill>
                <a:srgbClr val="222222"/>
              </a:solidFill>
              <a:highlight>
                <a:srgbClr val="FFFFFF"/>
              </a:highlight>
              <a:latin typeface="Neue Haas Grotesk Text Pro"/>
              <a:cs typeface="Arial"/>
            </a:endParaRPr>
          </a:p>
          <a:p>
            <a:endParaRPr lang="en-GB" sz="1200">
              <a:solidFill>
                <a:srgbClr val="222222"/>
              </a:solidFill>
              <a:highlight>
                <a:srgbClr val="FFFFFF"/>
              </a:highlight>
              <a:latin typeface="Neue Haas Grotesk Text Pro"/>
              <a:cs typeface="Arial"/>
            </a:endParaRPr>
          </a:p>
          <a:p>
            <a:endParaRPr lang="en-GB" sz="1100">
              <a:solidFill>
                <a:srgbClr val="222222"/>
              </a:solidFill>
              <a:highlight>
                <a:srgbClr val="FFFFFF"/>
              </a:highlight>
              <a:latin typeface="Neue Haas Grotesk Text Pro"/>
              <a:cs typeface="Arial"/>
            </a:endParaRPr>
          </a:p>
          <a:p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sz="14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431993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Flight Foods Ltd: Communication barriers and solutions   Group Presentation</vt:lpstr>
      <vt:lpstr>Introduction and overview</vt:lpstr>
      <vt:lpstr>Main communication problem</vt:lpstr>
      <vt:lpstr>Communication barrier -Environmental Noise</vt:lpstr>
      <vt:lpstr>Communication Barrier -Language and Communication</vt:lpstr>
      <vt:lpstr>Communication Barrier -Age and Generational Differences</vt:lpstr>
      <vt:lpstr>Communication Barrier -Cultural Barriers</vt:lpstr>
      <vt:lpstr>Communication Barrier -Emotional Barriers</vt:lpstr>
      <vt:lpstr>Suggestions to Reduce Communication barriers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240</cp:revision>
  <dcterms:created xsi:type="dcterms:W3CDTF">2026-03-01T12:28:25Z</dcterms:created>
  <dcterms:modified xsi:type="dcterms:W3CDTF">2026-03-15T21:24:49Z</dcterms:modified>
</cp:coreProperties>
</file>