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4" r:id="rId3"/>
    <p:sldId id="257" r:id="rId4"/>
    <p:sldId id="258" r:id="rId5"/>
    <p:sldId id="259" r:id="rId6"/>
    <p:sldId id="260" r:id="rId7"/>
    <p:sldId id="262" r:id="rId8"/>
    <p:sldId id="263" r:id="rId9"/>
    <p:sldId id="265" r:id="rId10"/>
    <p:sldId id="261" r:id="rId11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16C44A-ACC7-45E6-B868-41F095423DE0}" v="2" dt="2021-07-04T14:12:39.3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tile chiaro 3 - Colore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C89EF96-8CEA-46FF-86C4-4CE0E7609802}" styleName="Stile chiaro 3 - Colore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-98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ette cole" userId="ad2664c3f3cd861c" providerId="LiveId" clId="{7A16C44A-ACC7-45E6-B868-41F095423DE0}"/>
    <pc:docChg chg="custSel modSld">
      <pc:chgData name="olivette cole" userId="ad2664c3f3cd861c" providerId="LiveId" clId="{7A16C44A-ACC7-45E6-B868-41F095423DE0}" dt="2021-08-13T11:10:54.012" v="406" actId="20577"/>
      <pc:docMkLst>
        <pc:docMk/>
      </pc:docMkLst>
      <pc:sldChg chg="modSp mod modNotesTx">
        <pc:chgData name="olivette cole" userId="ad2664c3f3cd861c" providerId="LiveId" clId="{7A16C44A-ACC7-45E6-B868-41F095423DE0}" dt="2021-08-13T11:04:41.378" v="388" actId="20577"/>
        <pc:sldMkLst>
          <pc:docMk/>
          <pc:sldMk cId="4267083433" sldId="257"/>
        </pc:sldMkLst>
        <pc:graphicFrameChg chg="modGraphic">
          <ac:chgData name="olivette cole" userId="ad2664c3f3cd861c" providerId="LiveId" clId="{7A16C44A-ACC7-45E6-B868-41F095423DE0}" dt="2021-08-10T17:56:22.756" v="2" actId="20577"/>
          <ac:graphicFrameMkLst>
            <pc:docMk/>
            <pc:sldMk cId="4267083433" sldId="257"/>
            <ac:graphicFrameMk id="5" creationId="{7A4EE17B-52FA-47C2-831D-BE2F60112E12}"/>
          </ac:graphicFrameMkLst>
        </pc:graphicFrameChg>
      </pc:sldChg>
      <pc:sldChg chg="modNotesTx">
        <pc:chgData name="olivette cole" userId="ad2664c3f3cd861c" providerId="LiveId" clId="{7A16C44A-ACC7-45E6-B868-41F095423DE0}" dt="2021-08-13T11:10:54.012" v="406" actId="20577"/>
        <pc:sldMkLst>
          <pc:docMk/>
          <pc:sldMk cId="1745588607" sldId="258"/>
        </pc:sldMkLst>
      </pc:sldChg>
      <pc:sldChg chg="modNotesTx">
        <pc:chgData name="olivette cole" userId="ad2664c3f3cd861c" providerId="LiveId" clId="{7A16C44A-ACC7-45E6-B868-41F095423DE0}" dt="2021-08-13T11:04:07.074" v="386" actId="20577"/>
        <pc:sldMkLst>
          <pc:docMk/>
          <pc:sldMk cId="3637169328" sldId="26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8F4693-A576-4D94-9DED-752BB1DA2E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F2BF82-0BFB-41ED-B171-09A2A83CE7C5}">
      <dgm:prSet/>
      <dgm:spPr/>
      <dgm:t>
        <a:bodyPr/>
        <a:lstStyle/>
        <a:p>
          <a:r>
            <a:rPr lang="it-IT"/>
            <a:t>Gather ideas and see problems from different points of view</a:t>
          </a:r>
          <a:endParaRPr lang="en-US"/>
        </a:p>
      </dgm:t>
    </dgm:pt>
    <dgm:pt modelId="{9EE921C9-D2E0-4E4E-B323-876AF34F5232}" type="parTrans" cxnId="{B0F759EB-5D1B-4ED3-B9A3-ABF909F27EA2}">
      <dgm:prSet/>
      <dgm:spPr/>
      <dgm:t>
        <a:bodyPr/>
        <a:lstStyle/>
        <a:p>
          <a:endParaRPr lang="en-US"/>
        </a:p>
      </dgm:t>
    </dgm:pt>
    <dgm:pt modelId="{A4A6003B-3374-407F-90FF-BB3D03050F52}" type="sibTrans" cxnId="{B0F759EB-5D1B-4ED3-B9A3-ABF909F27EA2}">
      <dgm:prSet/>
      <dgm:spPr/>
      <dgm:t>
        <a:bodyPr/>
        <a:lstStyle/>
        <a:p>
          <a:endParaRPr lang="en-US"/>
        </a:p>
      </dgm:t>
    </dgm:pt>
    <dgm:pt modelId="{91C5C9B9-B6D5-412E-A80C-09165A2C9ED2}">
      <dgm:prSet/>
      <dgm:spPr/>
      <dgm:t>
        <a:bodyPr/>
        <a:lstStyle/>
        <a:p>
          <a:r>
            <a:rPr lang="it-IT"/>
            <a:t>Combine skills to face complex problems</a:t>
          </a:r>
          <a:endParaRPr lang="en-US"/>
        </a:p>
      </dgm:t>
    </dgm:pt>
    <dgm:pt modelId="{860FBD8A-0FC3-49A4-BAEA-E389D9C101C4}" type="parTrans" cxnId="{022C416C-8A15-4884-875A-AC90451FA363}">
      <dgm:prSet/>
      <dgm:spPr/>
      <dgm:t>
        <a:bodyPr/>
        <a:lstStyle/>
        <a:p>
          <a:endParaRPr lang="en-US"/>
        </a:p>
      </dgm:t>
    </dgm:pt>
    <dgm:pt modelId="{8035330A-5964-4F23-81B5-647220050360}" type="sibTrans" cxnId="{022C416C-8A15-4884-875A-AC90451FA363}">
      <dgm:prSet/>
      <dgm:spPr/>
      <dgm:t>
        <a:bodyPr/>
        <a:lstStyle/>
        <a:p>
          <a:endParaRPr lang="en-US"/>
        </a:p>
      </dgm:t>
    </dgm:pt>
    <dgm:pt modelId="{CA0674DB-6236-4EEA-BFBB-5D7999483BA9}">
      <dgm:prSet/>
      <dgm:spPr/>
      <dgm:t>
        <a:bodyPr/>
        <a:lstStyle/>
        <a:p>
          <a:r>
            <a:rPr lang="it-IT"/>
            <a:t>Learn from each other (discussion and feedback)</a:t>
          </a:r>
          <a:endParaRPr lang="en-US"/>
        </a:p>
      </dgm:t>
    </dgm:pt>
    <dgm:pt modelId="{0B73701F-7D88-4B9A-B9AE-FEC141D82E83}" type="parTrans" cxnId="{C25B7A41-E010-4C07-A70F-E19FA7B0816D}">
      <dgm:prSet/>
      <dgm:spPr/>
      <dgm:t>
        <a:bodyPr/>
        <a:lstStyle/>
        <a:p>
          <a:endParaRPr lang="en-US"/>
        </a:p>
      </dgm:t>
    </dgm:pt>
    <dgm:pt modelId="{BC37ECA3-1D4D-4593-9D20-AF76CF936BD7}" type="sibTrans" cxnId="{C25B7A41-E010-4C07-A70F-E19FA7B0816D}">
      <dgm:prSet/>
      <dgm:spPr/>
      <dgm:t>
        <a:bodyPr/>
        <a:lstStyle/>
        <a:p>
          <a:endParaRPr lang="en-US"/>
        </a:p>
      </dgm:t>
    </dgm:pt>
    <dgm:pt modelId="{6E3CC83E-41A6-45E7-8603-881E43AF1981}">
      <dgm:prSet/>
      <dgm:spPr/>
      <dgm:t>
        <a:bodyPr/>
        <a:lstStyle/>
        <a:p>
          <a:r>
            <a:rPr lang="it-IT" dirty="0"/>
            <a:t>«The  whole is </a:t>
          </a:r>
          <a:r>
            <a:rPr lang="it-IT"/>
            <a:t>greather than </a:t>
          </a:r>
          <a:r>
            <a:rPr lang="it-IT" dirty="0"/>
            <a:t>the sum»</a:t>
          </a:r>
          <a:endParaRPr lang="en-US" dirty="0"/>
        </a:p>
      </dgm:t>
    </dgm:pt>
    <dgm:pt modelId="{F1AA947D-8780-4A0B-8426-FCE44E0C4B34}" type="parTrans" cxnId="{EC2BCA74-E3D7-436A-9556-6A61F61D7D22}">
      <dgm:prSet/>
      <dgm:spPr/>
      <dgm:t>
        <a:bodyPr/>
        <a:lstStyle/>
        <a:p>
          <a:endParaRPr lang="en-US"/>
        </a:p>
      </dgm:t>
    </dgm:pt>
    <dgm:pt modelId="{C6582D8D-E3EF-4692-AFA5-13760197AC6F}" type="sibTrans" cxnId="{EC2BCA74-E3D7-436A-9556-6A61F61D7D22}">
      <dgm:prSet/>
      <dgm:spPr/>
      <dgm:t>
        <a:bodyPr/>
        <a:lstStyle/>
        <a:p>
          <a:endParaRPr lang="en-US"/>
        </a:p>
      </dgm:t>
    </dgm:pt>
    <dgm:pt modelId="{E476B4B5-FB6D-4CC5-9C59-5E83E7A76426}" type="pres">
      <dgm:prSet presAssocID="{718F4693-A576-4D94-9DED-752BB1DA2EFB}" presName="root" presStyleCnt="0">
        <dgm:presLayoutVars>
          <dgm:dir/>
          <dgm:resizeHandles val="exact"/>
        </dgm:presLayoutVars>
      </dgm:prSet>
      <dgm:spPr/>
    </dgm:pt>
    <dgm:pt modelId="{13BDC826-CF7E-431E-AFE7-2A3A9DBF410C}" type="pres">
      <dgm:prSet presAssocID="{42F2BF82-0BFB-41ED-B171-09A2A83CE7C5}" presName="compNode" presStyleCnt="0"/>
      <dgm:spPr/>
    </dgm:pt>
    <dgm:pt modelId="{43375F4B-C89D-49B1-B64C-8B1A4BC7E201}" type="pres">
      <dgm:prSet presAssocID="{42F2BF82-0BFB-41ED-B171-09A2A83CE7C5}" presName="bgRect" presStyleLbl="bgShp" presStyleIdx="0" presStyleCnt="4"/>
      <dgm:spPr/>
    </dgm:pt>
    <dgm:pt modelId="{761FB832-32A4-4AC8-9732-EBDE97FEE500}" type="pres">
      <dgm:prSet presAssocID="{42F2BF82-0BFB-41ED-B171-09A2A83CE7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423405A-F52A-4D7A-AD74-2AEB2F660AFD}" type="pres">
      <dgm:prSet presAssocID="{42F2BF82-0BFB-41ED-B171-09A2A83CE7C5}" presName="spaceRect" presStyleCnt="0"/>
      <dgm:spPr/>
    </dgm:pt>
    <dgm:pt modelId="{093B596C-C9DF-4AC0-ADDD-FF24E77D8807}" type="pres">
      <dgm:prSet presAssocID="{42F2BF82-0BFB-41ED-B171-09A2A83CE7C5}" presName="parTx" presStyleLbl="revTx" presStyleIdx="0" presStyleCnt="4">
        <dgm:presLayoutVars>
          <dgm:chMax val="0"/>
          <dgm:chPref val="0"/>
        </dgm:presLayoutVars>
      </dgm:prSet>
      <dgm:spPr/>
    </dgm:pt>
    <dgm:pt modelId="{DF00048E-AEB1-4EE9-BEEB-41C68F016654}" type="pres">
      <dgm:prSet presAssocID="{A4A6003B-3374-407F-90FF-BB3D03050F52}" presName="sibTrans" presStyleCnt="0"/>
      <dgm:spPr/>
    </dgm:pt>
    <dgm:pt modelId="{09957892-206D-42E1-9EFC-4C9346C1EF14}" type="pres">
      <dgm:prSet presAssocID="{91C5C9B9-B6D5-412E-A80C-09165A2C9ED2}" presName="compNode" presStyleCnt="0"/>
      <dgm:spPr/>
    </dgm:pt>
    <dgm:pt modelId="{12F53D5B-4C4C-4735-BEAB-46C6777C3D7B}" type="pres">
      <dgm:prSet presAssocID="{91C5C9B9-B6D5-412E-A80C-09165A2C9ED2}" presName="bgRect" presStyleLbl="bgShp" presStyleIdx="1" presStyleCnt="4"/>
      <dgm:spPr/>
    </dgm:pt>
    <dgm:pt modelId="{74E4D621-C37F-4516-A8C3-A7A7F0A46DC9}" type="pres">
      <dgm:prSet presAssocID="{91C5C9B9-B6D5-412E-A80C-09165A2C9ED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2CAEF22-FF57-4139-82CA-7EED5A839A9A}" type="pres">
      <dgm:prSet presAssocID="{91C5C9B9-B6D5-412E-A80C-09165A2C9ED2}" presName="spaceRect" presStyleCnt="0"/>
      <dgm:spPr/>
    </dgm:pt>
    <dgm:pt modelId="{2C16A212-CEEB-474C-8EA5-E41F4353B291}" type="pres">
      <dgm:prSet presAssocID="{91C5C9B9-B6D5-412E-A80C-09165A2C9ED2}" presName="parTx" presStyleLbl="revTx" presStyleIdx="1" presStyleCnt="4">
        <dgm:presLayoutVars>
          <dgm:chMax val="0"/>
          <dgm:chPref val="0"/>
        </dgm:presLayoutVars>
      </dgm:prSet>
      <dgm:spPr/>
    </dgm:pt>
    <dgm:pt modelId="{B881A76A-EC70-4048-AA00-437EFC7424D0}" type="pres">
      <dgm:prSet presAssocID="{8035330A-5964-4F23-81B5-647220050360}" presName="sibTrans" presStyleCnt="0"/>
      <dgm:spPr/>
    </dgm:pt>
    <dgm:pt modelId="{A3C88348-269F-4E3D-A7FE-56D3B46B3427}" type="pres">
      <dgm:prSet presAssocID="{CA0674DB-6236-4EEA-BFBB-5D7999483BA9}" presName="compNode" presStyleCnt="0"/>
      <dgm:spPr/>
    </dgm:pt>
    <dgm:pt modelId="{C315CB9E-B766-47BE-80DB-322CE0FBD166}" type="pres">
      <dgm:prSet presAssocID="{CA0674DB-6236-4EEA-BFBB-5D7999483BA9}" presName="bgRect" presStyleLbl="bgShp" presStyleIdx="2" presStyleCnt="4"/>
      <dgm:spPr/>
    </dgm:pt>
    <dgm:pt modelId="{EDF45427-0F7B-4C30-B872-264867FB4FC1}" type="pres">
      <dgm:prSet presAssocID="{CA0674DB-6236-4EEA-BFBB-5D7999483BA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807D16C5-3024-407F-96B6-123D986F69CF}" type="pres">
      <dgm:prSet presAssocID="{CA0674DB-6236-4EEA-BFBB-5D7999483BA9}" presName="spaceRect" presStyleCnt="0"/>
      <dgm:spPr/>
    </dgm:pt>
    <dgm:pt modelId="{580E897B-9B0F-44C6-9C3B-7B7989785C42}" type="pres">
      <dgm:prSet presAssocID="{CA0674DB-6236-4EEA-BFBB-5D7999483BA9}" presName="parTx" presStyleLbl="revTx" presStyleIdx="2" presStyleCnt="4">
        <dgm:presLayoutVars>
          <dgm:chMax val="0"/>
          <dgm:chPref val="0"/>
        </dgm:presLayoutVars>
      </dgm:prSet>
      <dgm:spPr/>
    </dgm:pt>
    <dgm:pt modelId="{B23FA307-6086-4D77-86F6-18B191FCD389}" type="pres">
      <dgm:prSet presAssocID="{BC37ECA3-1D4D-4593-9D20-AF76CF936BD7}" presName="sibTrans" presStyleCnt="0"/>
      <dgm:spPr/>
    </dgm:pt>
    <dgm:pt modelId="{E478B340-5C06-42C0-855D-6AAC6D0C7CC3}" type="pres">
      <dgm:prSet presAssocID="{6E3CC83E-41A6-45E7-8603-881E43AF1981}" presName="compNode" presStyleCnt="0"/>
      <dgm:spPr/>
    </dgm:pt>
    <dgm:pt modelId="{04A88599-AA9F-40FA-B0AA-6818DA68F4DD}" type="pres">
      <dgm:prSet presAssocID="{6E3CC83E-41A6-45E7-8603-881E43AF1981}" presName="bgRect" presStyleLbl="bgShp" presStyleIdx="3" presStyleCnt="4"/>
      <dgm:spPr/>
    </dgm:pt>
    <dgm:pt modelId="{3F58C0BF-2D03-4C5D-A811-01B0698F7EF3}" type="pres">
      <dgm:prSet presAssocID="{6E3CC83E-41A6-45E7-8603-881E43AF198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C8393EA1-922B-41BE-A957-8FD63B5B0367}" type="pres">
      <dgm:prSet presAssocID="{6E3CC83E-41A6-45E7-8603-881E43AF1981}" presName="spaceRect" presStyleCnt="0"/>
      <dgm:spPr/>
    </dgm:pt>
    <dgm:pt modelId="{A59C142F-0E3A-42E3-A5FE-DA91C6C3B274}" type="pres">
      <dgm:prSet presAssocID="{6E3CC83E-41A6-45E7-8603-881E43AF198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70CF11F-0019-4AE3-9C9E-F8537BB68DC0}" type="presOf" srcId="{6E3CC83E-41A6-45E7-8603-881E43AF1981}" destId="{A59C142F-0E3A-42E3-A5FE-DA91C6C3B274}" srcOrd="0" destOrd="0" presId="urn:microsoft.com/office/officeart/2018/2/layout/IconVerticalSolidList"/>
    <dgm:cxn modelId="{C25B7A41-E010-4C07-A70F-E19FA7B0816D}" srcId="{718F4693-A576-4D94-9DED-752BB1DA2EFB}" destId="{CA0674DB-6236-4EEA-BFBB-5D7999483BA9}" srcOrd="2" destOrd="0" parTransId="{0B73701F-7D88-4B9A-B9AE-FEC141D82E83}" sibTransId="{BC37ECA3-1D4D-4593-9D20-AF76CF936BD7}"/>
    <dgm:cxn modelId="{7F03C245-81E6-4217-BA36-8CC2B5E7D7F4}" type="presOf" srcId="{91C5C9B9-B6D5-412E-A80C-09165A2C9ED2}" destId="{2C16A212-CEEB-474C-8EA5-E41F4353B291}" srcOrd="0" destOrd="0" presId="urn:microsoft.com/office/officeart/2018/2/layout/IconVerticalSolidList"/>
    <dgm:cxn modelId="{022C416C-8A15-4884-875A-AC90451FA363}" srcId="{718F4693-A576-4D94-9DED-752BB1DA2EFB}" destId="{91C5C9B9-B6D5-412E-A80C-09165A2C9ED2}" srcOrd="1" destOrd="0" parTransId="{860FBD8A-0FC3-49A4-BAEA-E389D9C101C4}" sibTransId="{8035330A-5964-4F23-81B5-647220050360}"/>
    <dgm:cxn modelId="{EC2BCA74-E3D7-436A-9556-6A61F61D7D22}" srcId="{718F4693-A576-4D94-9DED-752BB1DA2EFB}" destId="{6E3CC83E-41A6-45E7-8603-881E43AF1981}" srcOrd="3" destOrd="0" parTransId="{F1AA947D-8780-4A0B-8426-FCE44E0C4B34}" sibTransId="{C6582D8D-E3EF-4692-AFA5-13760197AC6F}"/>
    <dgm:cxn modelId="{9430D274-3B4F-433D-8FBA-B3690FD9AEEE}" type="presOf" srcId="{42F2BF82-0BFB-41ED-B171-09A2A83CE7C5}" destId="{093B596C-C9DF-4AC0-ADDD-FF24E77D8807}" srcOrd="0" destOrd="0" presId="urn:microsoft.com/office/officeart/2018/2/layout/IconVerticalSolidList"/>
    <dgm:cxn modelId="{47A95C9A-2701-4B58-B80B-E696899BAE0C}" type="presOf" srcId="{CA0674DB-6236-4EEA-BFBB-5D7999483BA9}" destId="{580E897B-9B0F-44C6-9C3B-7B7989785C42}" srcOrd="0" destOrd="0" presId="urn:microsoft.com/office/officeart/2018/2/layout/IconVerticalSolidList"/>
    <dgm:cxn modelId="{83B57ECC-E5B1-4116-AB96-F0E23AD69889}" type="presOf" srcId="{718F4693-A576-4D94-9DED-752BB1DA2EFB}" destId="{E476B4B5-FB6D-4CC5-9C59-5E83E7A76426}" srcOrd="0" destOrd="0" presId="urn:microsoft.com/office/officeart/2018/2/layout/IconVerticalSolidList"/>
    <dgm:cxn modelId="{B0F759EB-5D1B-4ED3-B9A3-ABF909F27EA2}" srcId="{718F4693-A576-4D94-9DED-752BB1DA2EFB}" destId="{42F2BF82-0BFB-41ED-B171-09A2A83CE7C5}" srcOrd="0" destOrd="0" parTransId="{9EE921C9-D2E0-4E4E-B323-876AF34F5232}" sibTransId="{A4A6003B-3374-407F-90FF-BB3D03050F52}"/>
    <dgm:cxn modelId="{DA3B6A7C-0AAF-4C29-8D26-059A69C4FDA3}" type="presParOf" srcId="{E476B4B5-FB6D-4CC5-9C59-5E83E7A76426}" destId="{13BDC826-CF7E-431E-AFE7-2A3A9DBF410C}" srcOrd="0" destOrd="0" presId="urn:microsoft.com/office/officeart/2018/2/layout/IconVerticalSolidList"/>
    <dgm:cxn modelId="{69DBF9E8-610E-4EC6-B3AC-2CDC85D6132F}" type="presParOf" srcId="{13BDC826-CF7E-431E-AFE7-2A3A9DBF410C}" destId="{43375F4B-C89D-49B1-B64C-8B1A4BC7E201}" srcOrd="0" destOrd="0" presId="urn:microsoft.com/office/officeart/2018/2/layout/IconVerticalSolidList"/>
    <dgm:cxn modelId="{B062EDCA-24A4-4B31-8D5C-1BFA9ECADA68}" type="presParOf" srcId="{13BDC826-CF7E-431E-AFE7-2A3A9DBF410C}" destId="{761FB832-32A4-4AC8-9732-EBDE97FEE500}" srcOrd="1" destOrd="0" presId="urn:microsoft.com/office/officeart/2018/2/layout/IconVerticalSolidList"/>
    <dgm:cxn modelId="{6B29710E-8F3C-41D3-AB96-F35B28F776CF}" type="presParOf" srcId="{13BDC826-CF7E-431E-AFE7-2A3A9DBF410C}" destId="{0423405A-F52A-4D7A-AD74-2AEB2F660AFD}" srcOrd="2" destOrd="0" presId="urn:microsoft.com/office/officeart/2018/2/layout/IconVerticalSolidList"/>
    <dgm:cxn modelId="{A7FFCDA0-4080-4DC9-8263-05CCA902469F}" type="presParOf" srcId="{13BDC826-CF7E-431E-AFE7-2A3A9DBF410C}" destId="{093B596C-C9DF-4AC0-ADDD-FF24E77D8807}" srcOrd="3" destOrd="0" presId="urn:microsoft.com/office/officeart/2018/2/layout/IconVerticalSolidList"/>
    <dgm:cxn modelId="{308BF0C0-068A-476C-8E82-4974692DD79A}" type="presParOf" srcId="{E476B4B5-FB6D-4CC5-9C59-5E83E7A76426}" destId="{DF00048E-AEB1-4EE9-BEEB-41C68F016654}" srcOrd="1" destOrd="0" presId="urn:microsoft.com/office/officeart/2018/2/layout/IconVerticalSolidList"/>
    <dgm:cxn modelId="{2DCE9887-21D1-464B-9D6D-B53575EB4823}" type="presParOf" srcId="{E476B4B5-FB6D-4CC5-9C59-5E83E7A76426}" destId="{09957892-206D-42E1-9EFC-4C9346C1EF14}" srcOrd="2" destOrd="0" presId="urn:microsoft.com/office/officeart/2018/2/layout/IconVerticalSolidList"/>
    <dgm:cxn modelId="{9F9943E5-7C3F-4FCC-9547-122ADF9AF1B9}" type="presParOf" srcId="{09957892-206D-42E1-9EFC-4C9346C1EF14}" destId="{12F53D5B-4C4C-4735-BEAB-46C6777C3D7B}" srcOrd="0" destOrd="0" presId="urn:microsoft.com/office/officeart/2018/2/layout/IconVerticalSolidList"/>
    <dgm:cxn modelId="{B5B5654A-AC7C-43F9-B186-CF5CBD5114DA}" type="presParOf" srcId="{09957892-206D-42E1-9EFC-4C9346C1EF14}" destId="{74E4D621-C37F-4516-A8C3-A7A7F0A46DC9}" srcOrd="1" destOrd="0" presId="urn:microsoft.com/office/officeart/2018/2/layout/IconVerticalSolidList"/>
    <dgm:cxn modelId="{17490CE8-0E84-4820-832D-898770DE6BDD}" type="presParOf" srcId="{09957892-206D-42E1-9EFC-4C9346C1EF14}" destId="{42CAEF22-FF57-4139-82CA-7EED5A839A9A}" srcOrd="2" destOrd="0" presId="urn:microsoft.com/office/officeart/2018/2/layout/IconVerticalSolidList"/>
    <dgm:cxn modelId="{CDD12B34-0576-4ACB-9036-8F60789D4AE9}" type="presParOf" srcId="{09957892-206D-42E1-9EFC-4C9346C1EF14}" destId="{2C16A212-CEEB-474C-8EA5-E41F4353B291}" srcOrd="3" destOrd="0" presId="urn:microsoft.com/office/officeart/2018/2/layout/IconVerticalSolidList"/>
    <dgm:cxn modelId="{7175DF96-E127-4688-A820-18C3FF5CCBF7}" type="presParOf" srcId="{E476B4B5-FB6D-4CC5-9C59-5E83E7A76426}" destId="{B881A76A-EC70-4048-AA00-437EFC7424D0}" srcOrd="3" destOrd="0" presId="urn:microsoft.com/office/officeart/2018/2/layout/IconVerticalSolidList"/>
    <dgm:cxn modelId="{67305BB2-3E5C-4279-8508-068B99378C3D}" type="presParOf" srcId="{E476B4B5-FB6D-4CC5-9C59-5E83E7A76426}" destId="{A3C88348-269F-4E3D-A7FE-56D3B46B3427}" srcOrd="4" destOrd="0" presId="urn:microsoft.com/office/officeart/2018/2/layout/IconVerticalSolidList"/>
    <dgm:cxn modelId="{07B8446B-5A70-48BA-9BD7-7E16E7BD6143}" type="presParOf" srcId="{A3C88348-269F-4E3D-A7FE-56D3B46B3427}" destId="{C315CB9E-B766-47BE-80DB-322CE0FBD166}" srcOrd="0" destOrd="0" presId="urn:microsoft.com/office/officeart/2018/2/layout/IconVerticalSolidList"/>
    <dgm:cxn modelId="{C1274EE5-83E4-4C26-8A85-3191C0EFA654}" type="presParOf" srcId="{A3C88348-269F-4E3D-A7FE-56D3B46B3427}" destId="{EDF45427-0F7B-4C30-B872-264867FB4FC1}" srcOrd="1" destOrd="0" presId="urn:microsoft.com/office/officeart/2018/2/layout/IconVerticalSolidList"/>
    <dgm:cxn modelId="{92788CFF-5D42-477C-929F-8C9C0A81C38C}" type="presParOf" srcId="{A3C88348-269F-4E3D-A7FE-56D3B46B3427}" destId="{807D16C5-3024-407F-96B6-123D986F69CF}" srcOrd="2" destOrd="0" presId="urn:microsoft.com/office/officeart/2018/2/layout/IconVerticalSolidList"/>
    <dgm:cxn modelId="{CAB9BFA6-784F-48BC-A110-0691691428DE}" type="presParOf" srcId="{A3C88348-269F-4E3D-A7FE-56D3B46B3427}" destId="{580E897B-9B0F-44C6-9C3B-7B7989785C42}" srcOrd="3" destOrd="0" presId="urn:microsoft.com/office/officeart/2018/2/layout/IconVerticalSolidList"/>
    <dgm:cxn modelId="{832109E2-E02D-413B-BA80-7DC649E42E5E}" type="presParOf" srcId="{E476B4B5-FB6D-4CC5-9C59-5E83E7A76426}" destId="{B23FA307-6086-4D77-86F6-18B191FCD389}" srcOrd="5" destOrd="0" presId="urn:microsoft.com/office/officeart/2018/2/layout/IconVerticalSolidList"/>
    <dgm:cxn modelId="{9D62C8E2-8F2F-4662-8DBE-D6E6BD8D397C}" type="presParOf" srcId="{E476B4B5-FB6D-4CC5-9C59-5E83E7A76426}" destId="{E478B340-5C06-42C0-855D-6AAC6D0C7CC3}" srcOrd="6" destOrd="0" presId="urn:microsoft.com/office/officeart/2018/2/layout/IconVerticalSolidList"/>
    <dgm:cxn modelId="{69B07CBD-9CBA-49BD-8F38-B8B3FBD1A8CA}" type="presParOf" srcId="{E478B340-5C06-42C0-855D-6AAC6D0C7CC3}" destId="{04A88599-AA9F-40FA-B0AA-6818DA68F4DD}" srcOrd="0" destOrd="0" presId="urn:microsoft.com/office/officeart/2018/2/layout/IconVerticalSolidList"/>
    <dgm:cxn modelId="{BD8F98F1-CE64-44D9-B5C2-718D4F18CB17}" type="presParOf" srcId="{E478B340-5C06-42C0-855D-6AAC6D0C7CC3}" destId="{3F58C0BF-2D03-4C5D-A811-01B0698F7EF3}" srcOrd="1" destOrd="0" presId="urn:microsoft.com/office/officeart/2018/2/layout/IconVerticalSolidList"/>
    <dgm:cxn modelId="{0C966C45-31AC-45F5-92A0-24C6F3BAF77B}" type="presParOf" srcId="{E478B340-5C06-42C0-855D-6AAC6D0C7CC3}" destId="{C8393EA1-922B-41BE-A957-8FD63B5B0367}" srcOrd="2" destOrd="0" presId="urn:microsoft.com/office/officeart/2018/2/layout/IconVerticalSolidList"/>
    <dgm:cxn modelId="{361E6438-CF9B-4F9B-BF09-34112F7392EE}" type="presParOf" srcId="{E478B340-5C06-42C0-855D-6AAC6D0C7CC3}" destId="{A59C142F-0E3A-42E3-A5FE-DA91C6C3B2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13FCB5-CA4D-40F7-AE74-E7602783651C}" type="doc">
      <dgm:prSet loTypeId="urn:microsoft.com/office/officeart/2005/8/layout/process5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E582CA-7F66-4940-927A-02B13F43933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it-IT"/>
            <a:t>Forming: relationship not yet formed, formal communication</a:t>
          </a:r>
          <a:endParaRPr lang="en-US"/>
        </a:p>
      </dgm:t>
    </dgm:pt>
    <dgm:pt modelId="{AAC81562-D8F3-4ABA-B9F8-6B39FDC6B2DB}" type="parTrans" cxnId="{2643860C-E674-4285-B931-D4B8ED31B7A6}">
      <dgm:prSet/>
      <dgm:spPr/>
      <dgm:t>
        <a:bodyPr/>
        <a:lstStyle/>
        <a:p>
          <a:endParaRPr lang="en-US"/>
        </a:p>
      </dgm:t>
    </dgm:pt>
    <dgm:pt modelId="{A2C69EE6-252F-4F52-B1BB-3918D7606482}" type="sibTrans" cxnId="{2643860C-E674-4285-B931-D4B8ED31B7A6}">
      <dgm:prSet/>
      <dgm:spPr/>
      <dgm:t>
        <a:bodyPr/>
        <a:lstStyle/>
        <a:p>
          <a:endParaRPr lang="en-US"/>
        </a:p>
      </dgm:t>
    </dgm:pt>
    <dgm:pt modelId="{4F093C75-051E-4B69-8E9F-D591B107CD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it-IT"/>
            <a:t>Storming: deciding roles and responsibilites</a:t>
          </a:r>
          <a:endParaRPr lang="en-US"/>
        </a:p>
      </dgm:t>
    </dgm:pt>
    <dgm:pt modelId="{365B3804-219B-4A17-8106-D8FC9CA80D7A}" type="parTrans" cxnId="{689AF738-7FAE-4DC0-9839-E8780E1EE79A}">
      <dgm:prSet/>
      <dgm:spPr/>
      <dgm:t>
        <a:bodyPr/>
        <a:lstStyle/>
        <a:p>
          <a:endParaRPr lang="en-US"/>
        </a:p>
      </dgm:t>
    </dgm:pt>
    <dgm:pt modelId="{E445572C-FCC7-47B2-AB17-FD030D94C448}" type="sibTrans" cxnId="{689AF738-7FAE-4DC0-9839-E8780E1EE79A}">
      <dgm:prSet/>
      <dgm:spPr/>
      <dgm:t>
        <a:bodyPr/>
        <a:lstStyle/>
        <a:p>
          <a:endParaRPr lang="en-US"/>
        </a:p>
      </dgm:t>
    </dgm:pt>
    <dgm:pt modelId="{8853A17C-3A1C-4A25-B60C-3ABFD1DC61F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it-IT"/>
            <a:t>Norming: team’s «norms»</a:t>
          </a:r>
          <a:endParaRPr lang="en-US"/>
        </a:p>
      </dgm:t>
    </dgm:pt>
    <dgm:pt modelId="{28FD4FEA-967F-412D-8DB2-370BE0878AB9}" type="parTrans" cxnId="{D77A10F0-89DD-405F-9C70-A134D13E8C6C}">
      <dgm:prSet/>
      <dgm:spPr/>
      <dgm:t>
        <a:bodyPr/>
        <a:lstStyle/>
        <a:p>
          <a:endParaRPr lang="en-US"/>
        </a:p>
      </dgm:t>
    </dgm:pt>
    <dgm:pt modelId="{AE086204-4EC7-400F-B1A4-3275D828CBD0}" type="sibTrans" cxnId="{D77A10F0-89DD-405F-9C70-A134D13E8C6C}">
      <dgm:prSet/>
      <dgm:spPr/>
      <dgm:t>
        <a:bodyPr/>
        <a:lstStyle/>
        <a:p>
          <a:endParaRPr lang="en-US"/>
        </a:p>
      </dgm:t>
    </dgm:pt>
    <dgm:pt modelId="{5877854C-8F9D-475A-A431-D7A33AC171B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it-IT"/>
            <a:t>Performing: teamwork is achieved with minimal external leadership</a:t>
          </a:r>
          <a:endParaRPr lang="en-US"/>
        </a:p>
      </dgm:t>
    </dgm:pt>
    <dgm:pt modelId="{66DB0742-DC47-4E0E-A56D-71413FC466C6}" type="parTrans" cxnId="{56BCAA8B-9786-4B90-91F3-CDD605731E05}">
      <dgm:prSet/>
      <dgm:spPr/>
      <dgm:t>
        <a:bodyPr/>
        <a:lstStyle/>
        <a:p>
          <a:endParaRPr lang="en-US"/>
        </a:p>
      </dgm:t>
    </dgm:pt>
    <dgm:pt modelId="{C62549DF-A9C2-4445-A1F7-CF2D3FFD0251}" type="sibTrans" cxnId="{56BCAA8B-9786-4B90-91F3-CDD605731E05}">
      <dgm:prSet/>
      <dgm:spPr/>
      <dgm:t>
        <a:bodyPr/>
        <a:lstStyle/>
        <a:p>
          <a:endParaRPr lang="en-US"/>
        </a:p>
      </dgm:t>
    </dgm:pt>
    <dgm:pt modelId="{E7087F28-5E14-4EBC-97BD-39A17620654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it-IT" dirty="0"/>
            <a:t>Adjourning: disengagement, separation, mixed feelings</a:t>
          </a:r>
          <a:endParaRPr lang="en-US" dirty="0"/>
        </a:p>
      </dgm:t>
    </dgm:pt>
    <dgm:pt modelId="{44246F1D-DF3E-4691-A784-6D8D0F3C01F9}" type="parTrans" cxnId="{19C1C608-7F2A-4A36-BEF5-3A37A33760D8}">
      <dgm:prSet/>
      <dgm:spPr/>
      <dgm:t>
        <a:bodyPr/>
        <a:lstStyle/>
        <a:p>
          <a:endParaRPr lang="en-US"/>
        </a:p>
      </dgm:t>
    </dgm:pt>
    <dgm:pt modelId="{407E4D59-E4C0-4225-A89A-7068758F2B9F}" type="sibTrans" cxnId="{19C1C608-7F2A-4A36-BEF5-3A37A33760D8}">
      <dgm:prSet/>
      <dgm:spPr/>
      <dgm:t>
        <a:bodyPr/>
        <a:lstStyle/>
        <a:p>
          <a:endParaRPr lang="en-US"/>
        </a:p>
      </dgm:t>
    </dgm:pt>
    <dgm:pt modelId="{5DDF4023-15CA-4C81-8333-989B9984580E}" type="pres">
      <dgm:prSet presAssocID="{4C13FCB5-CA4D-40F7-AE74-E7602783651C}" presName="diagram" presStyleCnt="0">
        <dgm:presLayoutVars>
          <dgm:dir/>
          <dgm:resizeHandles val="exact"/>
        </dgm:presLayoutVars>
      </dgm:prSet>
      <dgm:spPr/>
    </dgm:pt>
    <dgm:pt modelId="{D867597E-6B2A-4CE3-89F8-FAA9F9AFE6D4}" type="pres">
      <dgm:prSet presAssocID="{3BE582CA-7F66-4940-927A-02B13F43933D}" presName="node" presStyleLbl="node1" presStyleIdx="0" presStyleCnt="5">
        <dgm:presLayoutVars>
          <dgm:bulletEnabled val="1"/>
        </dgm:presLayoutVars>
      </dgm:prSet>
      <dgm:spPr/>
    </dgm:pt>
    <dgm:pt modelId="{A1F89201-7C85-476E-A9DF-A921FE04C2C6}" type="pres">
      <dgm:prSet presAssocID="{A2C69EE6-252F-4F52-B1BB-3918D7606482}" presName="sibTrans" presStyleLbl="sibTrans2D1" presStyleIdx="0" presStyleCnt="4"/>
      <dgm:spPr/>
    </dgm:pt>
    <dgm:pt modelId="{A7C47549-1DDB-43EC-B194-63915814CAA3}" type="pres">
      <dgm:prSet presAssocID="{A2C69EE6-252F-4F52-B1BB-3918D7606482}" presName="connectorText" presStyleLbl="sibTrans2D1" presStyleIdx="0" presStyleCnt="4"/>
      <dgm:spPr/>
    </dgm:pt>
    <dgm:pt modelId="{DFA4A29E-DD4A-4421-9B71-20AE7332A10D}" type="pres">
      <dgm:prSet presAssocID="{4F093C75-051E-4B69-8E9F-D591B107CD41}" presName="node" presStyleLbl="node1" presStyleIdx="1" presStyleCnt="5">
        <dgm:presLayoutVars>
          <dgm:bulletEnabled val="1"/>
        </dgm:presLayoutVars>
      </dgm:prSet>
      <dgm:spPr/>
    </dgm:pt>
    <dgm:pt modelId="{7EDE0F6E-5E7F-417A-9133-7A22FCE43375}" type="pres">
      <dgm:prSet presAssocID="{E445572C-FCC7-47B2-AB17-FD030D94C448}" presName="sibTrans" presStyleLbl="sibTrans2D1" presStyleIdx="1" presStyleCnt="4"/>
      <dgm:spPr/>
    </dgm:pt>
    <dgm:pt modelId="{678BDD96-2DB6-479D-B3E2-1F19F5DA7394}" type="pres">
      <dgm:prSet presAssocID="{E445572C-FCC7-47B2-AB17-FD030D94C448}" presName="connectorText" presStyleLbl="sibTrans2D1" presStyleIdx="1" presStyleCnt="4"/>
      <dgm:spPr/>
    </dgm:pt>
    <dgm:pt modelId="{34ECA451-E5B6-43B2-9CE4-69D9B28C50AC}" type="pres">
      <dgm:prSet presAssocID="{8853A17C-3A1C-4A25-B60C-3ABFD1DC61FE}" presName="node" presStyleLbl="node1" presStyleIdx="2" presStyleCnt="5">
        <dgm:presLayoutVars>
          <dgm:bulletEnabled val="1"/>
        </dgm:presLayoutVars>
      </dgm:prSet>
      <dgm:spPr/>
    </dgm:pt>
    <dgm:pt modelId="{0FD96061-C87C-40B2-B249-A0621B7F12AA}" type="pres">
      <dgm:prSet presAssocID="{AE086204-4EC7-400F-B1A4-3275D828CBD0}" presName="sibTrans" presStyleLbl="sibTrans2D1" presStyleIdx="2" presStyleCnt="4"/>
      <dgm:spPr/>
    </dgm:pt>
    <dgm:pt modelId="{51A26E1C-2A15-4AF3-813C-62AEB76A3B1D}" type="pres">
      <dgm:prSet presAssocID="{AE086204-4EC7-400F-B1A4-3275D828CBD0}" presName="connectorText" presStyleLbl="sibTrans2D1" presStyleIdx="2" presStyleCnt="4"/>
      <dgm:spPr/>
    </dgm:pt>
    <dgm:pt modelId="{79E576C9-07C1-4C4F-9093-BE94F6022196}" type="pres">
      <dgm:prSet presAssocID="{5877854C-8F9D-475A-A431-D7A33AC171B6}" presName="node" presStyleLbl="node1" presStyleIdx="3" presStyleCnt="5">
        <dgm:presLayoutVars>
          <dgm:bulletEnabled val="1"/>
        </dgm:presLayoutVars>
      </dgm:prSet>
      <dgm:spPr/>
    </dgm:pt>
    <dgm:pt modelId="{494DC9EB-8363-493D-AA82-858095E46767}" type="pres">
      <dgm:prSet presAssocID="{C62549DF-A9C2-4445-A1F7-CF2D3FFD0251}" presName="sibTrans" presStyleLbl="sibTrans2D1" presStyleIdx="3" presStyleCnt="4"/>
      <dgm:spPr/>
    </dgm:pt>
    <dgm:pt modelId="{B8309369-DB1D-4793-BD56-F9F64D18A091}" type="pres">
      <dgm:prSet presAssocID="{C62549DF-A9C2-4445-A1F7-CF2D3FFD0251}" presName="connectorText" presStyleLbl="sibTrans2D1" presStyleIdx="3" presStyleCnt="4"/>
      <dgm:spPr/>
    </dgm:pt>
    <dgm:pt modelId="{1652BF4B-E2FF-4929-B26C-D6C4561F6CCB}" type="pres">
      <dgm:prSet presAssocID="{E7087F28-5E14-4EBC-97BD-39A176206548}" presName="node" presStyleLbl="node1" presStyleIdx="4" presStyleCnt="5">
        <dgm:presLayoutVars>
          <dgm:bulletEnabled val="1"/>
        </dgm:presLayoutVars>
      </dgm:prSet>
      <dgm:spPr/>
    </dgm:pt>
  </dgm:ptLst>
  <dgm:cxnLst>
    <dgm:cxn modelId="{CB171104-9A28-4A38-854A-2E9E46ADE173}" type="presOf" srcId="{C62549DF-A9C2-4445-A1F7-CF2D3FFD0251}" destId="{B8309369-DB1D-4793-BD56-F9F64D18A091}" srcOrd="1" destOrd="0" presId="urn:microsoft.com/office/officeart/2005/8/layout/process5"/>
    <dgm:cxn modelId="{19C1C608-7F2A-4A36-BEF5-3A37A33760D8}" srcId="{4C13FCB5-CA4D-40F7-AE74-E7602783651C}" destId="{E7087F28-5E14-4EBC-97BD-39A176206548}" srcOrd="4" destOrd="0" parTransId="{44246F1D-DF3E-4691-A784-6D8D0F3C01F9}" sibTransId="{407E4D59-E4C0-4225-A89A-7068758F2B9F}"/>
    <dgm:cxn modelId="{02BF790B-A7E9-4467-AF55-228A6D68CA4A}" type="presOf" srcId="{A2C69EE6-252F-4F52-B1BB-3918D7606482}" destId="{A1F89201-7C85-476E-A9DF-A921FE04C2C6}" srcOrd="0" destOrd="0" presId="urn:microsoft.com/office/officeart/2005/8/layout/process5"/>
    <dgm:cxn modelId="{2643860C-E674-4285-B931-D4B8ED31B7A6}" srcId="{4C13FCB5-CA4D-40F7-AE74-E7602783651C}" destId="{3BE582CA-7F66-4940-927A-02B13F43933D}" srcOrd="0" destOrd="0" parTransId="{AAC81562-D8F3-4ABA-B9F8-6B39FDC6B2DB}" sibTransId="{A2C69EE6-252F-4F52-B1BB-3918D7606482}"/>
    <dgm:cxn modelId="{B07AFB18-77C2-4CF4-BA27-77EE8BF43460}" type="presOf" srcId="{5877854C-8F9D-475A-A431-D7A33AC171B6}" destId="{79E576C9-07C1-4C4F-9093-BE94F6022196}" srcOrd="0" destOrd="0" presId="urn:microsoft.com/office/officeart/2005/8/layout/process5"/>
    <dgm:cxn modelId="{485C971C-CB7C-4704-9F2D-A3D0BB5F4143}" type="presOf" srcId="{E7087F28-5E14-4EBC-97BD-39A176206548}" destId="{1652BF4B-E2FF-4929-B26C-D6C4561F6CCB}" srcOrd="0" destOrd="0" presId="urn:microsoft.com/office/officeart/2005/8/layout/process5"/>
    <dgm:cxn modelId="{689AF738-7FAE-4DC0-9839-E8780E1EE79A}" srcId="{4C13FCB5-CA4D-40F7-AE74-E7602783651C}" destId="{4F093C75-051E-4B69-8E9F-D591B107CD41}" srcOrd="1" destOrd="0" parTransId="{365B3804-219B-4A17-8106-D8FC9CA80D7A}" sibTransId="{E445572C-FCC7-47B2-AB17-FD030D94C448}"/>
    <dgm:cxn modelId="{FD872644-0EFF-45F2-B7A4-11A1D9E5E53E}" type="presOf" srcId="{3BE582CA-7F66-4940-927A-02B13F43933D}" destId="{D867597E-6B2A-4CE3-89F8-FAA9F9AFE6D4}" srcOrd="0" destOrd="0" presId="urn:microsoft.com/office/officeart/2005/8/layout/process5"/>
    <dgm:cxn modelId="{E271D246-1DBF-4CD3-B5CB-E89B8C6FEBF8}" type="presOf" srcId="{AE086204-4EC7-400F-B1A4-3275D828CBD0}" destId="{51A26E1C-2A15-4AF3-813C-62AEB76A3B1D}" srcOrd="1" destOrd="0" presId="urn:microsoft.com/office/officeart/2005/8/layout/process5"/>
    <dgm:cxn modelId="{D1580247-470B-4616-8251-3E3EA7DB7215}" type="presOf" srcId="{E445572C-FCC7-47B2-AB17-FD030D94C448}" destId="{7EDE0F6E-5E7F-417A-9133-7A22FCE43375}" srcOrd="0" destOrd="0" presId="urn:microsoft.com/office/officeart/2005/8/layout/process5"/>
    <dgm:cxn modelId="{4126BC83-2762-427E-8432-4CCD4DA2EA41}" type="presOf" srcId="{4F093C75-051E-4B69-8E9F-D591B107CD41}" destId="{DFA4A29E-DD4A-4421-9B71-20AE7332A10D}" srcOrd="0" destOrd="0" presId="urn:microsoft.com/office/officeart/2005/8/layout/process5"/>
    <dgm:cxn modelId="{56BCAA8B-9786-4B90-91F3-CDD605731E05}" srcId="{4C13FCB5-CA4D-40F7-AE74-E7602783651C}" destId="{5877854C-8F9D-475A-A431-D7A33AC171B6}" srcOrd="3" destOrd="0" parTransId="{66DB0742-DC47-4E0E-A56D-71413FC466C6}" sibTransId="{C62549DF-A9C2-4445-A1F7-CF2D3FFD0251}"/>
    <dgm:cxn modelId="{78B77F9E-7922-4C96-A06F-A12D4EBC0CEC}" type="presOf" srcId="{AE086204-4EC7-400F-B1A4-3275D828CBD0}" destId="{0FD96061-C87C-40B2-B249-A0621B7F12AA}" srcOrd="0" destOrd="0" presId="urn:microsoft.com/office/officeart/2005/8/layout/process5"/>
    <dgm:cxn modelId="{F50FEE9F-7A48-46B9-9239-471637AEA39C}" type="presOf" srcId="{8853A17C-3A1C-4A25-B60C-3ABFD1DC61FE}" destId="{34ECA451-E5B6-43B2-9CE4-69D9B28C50AC}" srcOrd="0" destOrd="0" presId="urn:microsoft.com/office/officeart/2005/8/layout/process5"/>
    <dgm:cxn modelId="{FB623AD7-EBCA-468E-AB4C-7157B16C8EBC}" type="presOf" srcId="{4C13FCB5-CA4D-40F7-AE74-E7602783651C}" destId="{5DDF4023-15CA-4C81-8333-989B9984580E}" srcOrd="0" destOrd="0" presId="urn:microsoft.com/office/officeart/2005/8/layout/process5"/>
    <dgm:cxn modelId="{8CD54AD8-FDC0-49A0-96BE-A182425281DD}" type="presOf" srcId="{C62549DF-A9C2-4445-A1F7-CF2D3FFD0251}" destId="{494DC9EB-8363-493D-AA82-858095E46767}" srcOrd="0" destOrd="0" presId="urn:microsoft.com/office/officeart/2005/8/layout/process5"/>
    <dgm:cxn modelId="{79617CE6-F3F4-40BB-8EFE-537C6FD883CB}" type="presOf" srcId="{A2C69EE6-252F-4F52-B1BB-3918D7606482}" destId="{A7C47549-1DDB-43EC-B194-63915814CAA3}" srcOrd="1" destOrd="0" presId="urn:microsoft.com/office/officeart/2005/8/layout/process5"/>
    <dgm:cxn modelId="{D77A10F0-89DD-405F-9C70-A134D13E8C6C}" srcId="{4C13FCB5-CA4D-40F7-AE74-E7602783651C}" destId="{8853A17C-3A1C-4A25-B60C-3ABFD1DC61FE}" srcOrd="2" destOrd="0" parTransId="{28FD4FEA-967F-412D-8DB2-370BE0878AB9}" sibTransId="{AE086204-4EC7-400F-B1A4-3275D828CBD0}"/>
    <dgm:cxn modelId="{9A7F00FD-C9B1-4CBE-A24B-BF234B0BB215}" type="presOf" srcId="{E445572C-FCC7-47B2-AB17-FD030D94C448}" destId="{678BDD96-2DB6-479D-B3E2-1F19F5DA7394}" srcOrd="1" destOrd="0" presId="urn:microsoft.com/office/officeart/2005/8/layout/process5"/>
    <dgm:cxn modelId="{CC3D3501-4EC2-402B-82C0-7984FDC25001}" type="presParOf" srcId="{5DDF4023-15CA-4C81-8333-989B9984580E}" destId="{D867597E-6B2A-4CE3-89F8-FAA9F9AFE6D4}" srcOrd="0" destOrd="0" presId="urn:microsoft.com/office/officeart/2005/8/layout/process5"/>
    <dgm:cxn modelId="{69F5F9AD-088E-42CF-8C6A-B517D92B1C49}" type="presParOf" srcId="{5DDF4023-15CA-4C81-8333-989B9984580E}" destId="{A1F89201-7C85-476E-A9DF-A921FE04C2C6}" srcOrd="1" destOrd="0" presId="urn:microsoft.com/office/officeart/2005/8/layout/process5"/>
    <dgm:cxn modelId="{6624DC7E-CD56-45E3-82AB-EB2055FDE50C}" type="presParOf" srcId="{A1F89201-7C85-476E-A9DF-A921FE04C2C6}" destId="{A7C47549-1DDB-43EC-B194-63915814CAA3}" srcOrd="0" destOrd="0" presId="urn:microsoft.com/office/officeart/2005/8/layout/process5"/>
    <dgm:cxn modelId="{712E8342-2BC1-4DD4-ACF4-DA19759E0471}" type="presParOf" srcId="{5DDF4023-15CA-4C81-8333-989B9984580E}" destId="{DFA4A29E-DD4A-4421-9B71-20AE7332A10D}" srcOrd="2" destOrd="0" presId="urn:microsoft.com/office/officeart/2005/8/layout/process5"/>
    <dgm:cxn modelId="{6760EFCF-30A2-4EBC-AA0B-CF60A31B3A72}" type="presParOf" srcId="{5DDF4023-15CA-4C81-8333-989B9984580E}" destId="{7EDE0F6E-5E7F-417A-9133-7A22FCE43375}" srcOrd="3" destOrd="0" presId="urn:microsoft.com/office/officeart/2005/8/layout/process5"/>
    <dgm:cxn modelId="{F1FFE28A-13C3-4EB6-8F6C-F8423A70FB8D}" type="presParOf" srcId="{7EDE0F6E-5E7F-417A-9133-7A22FCE43375}" destId="{678BDD96-2DB6-479D-B3E2-1F19F5DA7394}" srcOrd="0" destOrd="0" presId="urn:microsoft.com/office/officeart/2005/8/layout/process5"/>
    <dgm:cxn modelId="{1423659D-40F5-41AC-8CA4-98561926CB37}" type="presParOf" srcId="{5DDF4023-15CA-4C81-8333-989B9984580E}" destId="{34ECA451-E5B6-43B2-9CE4-69D9B28C50AC}" srcOrd="4" destOrd="0" presId="urn:microsoft.com/office/officeart/2005/8/layout/process5"/>
    <dgm:cxn modelId="{0B813D83-786A-4FBD-A97C-CC36FBA2C83A}" type="presParOf" srcId="{5DDF4023-15CA-4C81-8333-989B9984580E}" destId="{0FD96061-C87C-40B2-B249-A0621B7F12AA}" srcOrd="5" destOrd="0" presId="urn:microsoft.com/office/officeart/2005/8/layout/process5"/>
    <dgm:cxn modelId="{4D08E0BE-8858-47AA-B7C5-231E3750F1E4}" type="presParOf" srcId="{0FD96061-C87C-40B2-B249-A0621B7F12AA}" destId="{51A26E1C-2A15-4AF3-813C-62AEB76A3B1D}" srcOrd="0" destOrd="0" presId="urn:microsoft.com/office/officeart/2005/8/layout/process5"/>
    <dgm:cxn modelId="{8486D003-CA36-41D5-9C86-7F340CCDC9E9}" type="presParOf" srcId="{5DDF4023-15CA-4C81-8333-989B9984580E}" destId="{79E576C9-07C1-4C4F-9093-BE94F6022196}" srcOrd="6" destOrd="0" presId="urn:microsoft.com/office/officeart/2005/8/layout/process5"/>
    <dgm:cxn modelId="{CE961B66-BB9A-4AFF-932A-32473AC370E0}" type="presParOf" srcId="{5DDF4023-15CA-4C81-8333-989B9984580E}" destId="{494DC9EB-8363-493D-AA82-858095E46767}" srcOrd="7" destOrd="0" presId="urn:microsoft.com/office/officeart/2005/8/layout/process5"/>
    <dgm:cxn modelId="{0E7D2D98-2015-4B12-B652-C87500A4E064}" type="presParOf" srcId="{494DC9EB-8363-493D-AA82-858095E46767}" destId="{B8309369-DB1D-4793-BD56-F9F64D18A091}" srcOrd="0" destOrd="0" presId="urn:microsoft.com/office/officeart/2005/8/layout/process5"/>
    <dgm:cxn modelId="{FF4015ED-0884-46EA-9172-003762B96D1F}" type="presParOf" srcId="{5DDF4023-15CA-4C81-8333-989B9984580E}" destId="{1652BF4B-E2FF-4929-B26C-D6C4561F6CCB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3BCBB5-E36B-4AE6-BD83-38F03FA2BD1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9360BAF-A291-4C5F-A1D8-B9E9F77C569D}">
      <dgm:prSet/>
      <dgm:spPr/>
      <dgm:t>
        <a:bodyPr/>
        <a:lstStyle/>
        <a:p>
          <a:r>
            <a:rPr lang="it-IT"/>
            <a:t>Is every conflict negative?</a:t>
          </a:r>
          <a:endParaRPr lang="en-US"/>
        </a:p>
      </dgm:t>
    </dgm:pt>
    <dgm:pt modelId="{30406C10-B19C-4ECA-AEFD-5E10A29D6A1D}" type="parTrans" cxnId="{1A8CAF7A-E479-49D5-B9C7-3F9E812DC1AE}">
      <dgm:prSet/>
      <dgm:spPr/>
      <dgm:t>
        <a:bodyPr/>
        <a:lstStyle/>
        <a:p>
          <a:endParaRPr lang="en-US"/>
        </a:p>
      </dgm:t>
    </dgm:pt>
    <dgm:pt modelId="{05F504A7-041E-4D78-B513-B91C4A7285B9}" type="sibTrans" cxnId="{1A8CAF7A-E479-49D5-B9C7-3F9E812DC1AE}">
      <dgm:prSet/>
      <dgm:spPr/>
      <dgm:t>
        <a:bodyPr/>
        <a:lstStyle/>
        <a:p>
          <a:endParaRPr lang="en-US"/>
        </a:p>
      </dgm:t>
    </dgm:pt>
    <dgm:pt modelId="{D2649B59-CE82-4C28-B566-A4F5C00790F0}">
      <dgm:prSet/>
      <dgm:spPr/>
      <dgm:t>
        <a:bodyPr/>
        <a:lstStyle/>
        <a:p>
          <a:r>
            <a:rPr lang="it-IT"/>
            <a:t>Each team member must be willing to listen and resolve differences</a:t>
          </a:r>
          <a:endParaRPr lang="en-US"/>
        </a:p>
      </dgm:t>
    </dgm:pt>
    <dgm:pt modelId="{64DF187E-6D08-4A13-90D8-DDAD8A67D2FF}" type="parTrans" cxnId="{475DB67A-3DC6-4BFE-A8B5-684CE2B958B8}">
      <dgm:prSet/>
      <dgm:spPr/>
      <dgm:t>
        <a:bodyPr/>
        <a:lstStyle/>
        <a:p>
          <a:endParaRPr lang="en-US"/>
        </a:p>
      </dgm:t>
    </dgm:pt>
    <dgm:pt modelId="{55E53B0C-4280-471C-9C6A-EF6CEAE77627}" type="sibTrans" cxnId="{475DB67A-3DC6-4BFE-A8B5-684CE2B958B8}">
      <dgm:prSet/>
      <dgm:spPr/>
      <dgm:t>
        <a:bodyPr/>
        <a:lstStyle/>
        <a:p>
          <a:endParaRPr lang="en-US"/>
        </a:p>
      </dgm:t>
    </dgm:pt>
    <dgm:pt modelId="{7A0F7BEB-99AD-4332-8050-F1B094EF0BD6}" type="pres">
      <dgm:prSet presAssocID="{623BCBB5-E36B-4AE6-BD83-38F03FA2BD1C}" presName="linear" presStyleCnt="0">
        <dgm:presLayoutVars>
          <dgm:animLvl val="lvl"/>
          <dgm:resizeHandles val="exact"/>
        </dgm:presLayoutVars>
      </dgm:prSet>
      <dgm:spPr/>
    </dgm:pt>
    <dgm:pt modelId="{4E61A9B0-18DA-46DD-80B9-4A00A75DB589}" type="pres">
      <dgm:prSet presAssocID="{B9360BAF-A291-4C5F-A1D8-B9E9F77C569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1D0CC80-5828-49B4-8CE2-6A5334C025CA}" type="pres">
      <dgm:prSet presAssocID="{05F504A7-041E-4D78-B513-B91C4A7285B9}" presName="spacer" presStyleCnt="0"/>
      <dgm:spPr/>
    </dgm:pt>
    <dgm:pt modelId="{A5665CF6-DB17-470F-B2F7-91EFA16B8420}" type="pres">
      <dgm:prSet presAssocID="{D2649B59-CE82-4C28-B566-A4F5C00790F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C98D957-9901-4F35-967D-FDAB7B0B4C13}" type="presOf" srcId="{D2649B59-CE82-4C28-B566-A4F5C00790F0}" destId="{A5665CF6-DB17-470F-B2F7-91EFA16B8420}" srcOrd="0" destOrd="0" presId="urn:microsoft.com/office/officeart/2005/8/layout/vList2"/>
    <dgm:cxn modelId="{1A8CAF7A-E479-49D5-B9C7-3F9E812DC1AE}" srcId="{623BCBB5-E36B-4AE6-BD83-38F03FA2BD1C}" destId="{B9360BAF-A291-4C5F-A1D8-B9E9F77C569D}" srcOrd="0" destOrd="0" parTransId="{30406C10-B19C-4ECA-AEFD-5E10A29D6A1D}" sibTransId="{05F504A7-041E-4D78-B513-B91C4A7285B9}"/>
    <dgm:cxn modelId="{475DB67A-3DC6-4BFE-A8B5-684CE2B958B8}" srcId="{623BCBB5-E36B-4AE6-BD83-38F03FA2BD1C}" destId="{D2649B59-CE82-4C28-B566-A4F5C00790F0}" srcOrd="1" destOrd="0" parTransId="{64DF187E-6D08-4A13-90D8-DDAD8A67D2FF}" sibTransId="{55E53B0C-4280-471C-9C6A-EF6CEAE77627}"/>
    <dgm:cxn modelId="{95D9D39C-7701-4690-99EF-B22F764F1444}" type="presOf" srcId="{B9360BAF-A291-4C5F-A1D8-B9E9F77C569D}" destId="{4E61A9B0-18DA-46DD-80B9-4A00A75DB589}" srcOrd="0" destOrd="0" presId="urn:microsoft.com/office/officeart/2005/8/layout/vList2"/>
    <dgm:cxn modelId="{2BB63CE5-E572-4493-82F1-4EF58688EA14}" type="presOf" srcId="{623BCBB5-E36B-4AE6-BD83-38F03FA2BD1C}" destId="{7A0F7BEB-99AD-4332-8050-F1B094EF0BD6}" srcOrd="0" destOrd="0" presId="urn:microsoft.com/office/officeart/2005/8/layout/vList2"/>
    <dgm:cxn modelId="{1AB0C18C-7A22-4424-9F24-51A22386A04E}" type="presParOf" srcId="{7A0F7BEB-99AD-4332-8050-F1B094EF0BD6}" destId="{4E61A9B0-18DA-46DD-80B9-4A00A75DB589}" srcOrd="0" destOrd="0" presId="urn:microsoft.com/office/officeart/2005/8/layout/vList2"/>
    <dgm:cxn modelId="{39814992-C326-4389-A2E3-A1A0CAA629D7}" type="presParOf" srcId="{7A0F7BEB-99AD-4332-8050-F1B094EF0BD6}" destId="{11D0CC80-5828-49B4-8CE2-6A5334C025CA}" srcOrd="1" destOrd="0" presId="urn:microsoft.com/office/officeart/2005/8/layout/vList2"/>
    <dgm:cxn modelId="{DFA47210-8942-4401-9CFC-3DE9468762A6}" type="presParOf" srcId="{7A0F7BEB-99AD-4332-8050-F1B094EF0BD6}" destId="{A5665CF6-DB17-470F-B2F7-91EFA16B842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375F4B-C89D-49B1-B64C-8B1A4BC7E201}">
      <dsp:nvSpPr>
        <dsp:cNvPr id="0" name=""/>
        <dsp:cNvSpPr/>
      </dsp:nvSpPr>
      <dsp:spPr>
        <a:xfrm>
          <a:off x="0" y="2284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FB832-32A4-4AC8-9732-EBDE97FEE500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3B596C-C9DF-4AC0-ADDD-FF24E77D8807}">
      <dsp:nvSpPr>
        <dsp:cNvPr id="0" name=""/>
        <dsp:cNvSpPr/>
      </dsp:nvSpPr>
      <dsp:spPr>
        <a:xfrm>
          <a:off x="1337397" y="22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200" kern="1200"/>
            <a:t>Gather ideas and see problems from different points of view</a:t>
          </a:r>
          <a:endParaRPr lang="en-US" sz="2200" kern="1200"/>
        </a:p>
      </dsp:txBody>
      <dsp:txXfrm>
        <a:off x="1337397" y="2284"/>
        <a:ext cx="4926242" cy="1157919"/>
      </dsp:txXfrm>
    </dsp:sp>
    <dsp:sp modelId="{12F53D5B-4C4C-4735-BEAB-46C6777C3D7B}">
      <dsp:nvSpPr>
        <dsp:cNvPr id="0" name=""/>
        <dsp:cNvSpPr/>
      </dsp:nvSpPr>
      <dsp:spPr>
        <a:xfrm>
          <a:off x="0" y="1449684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4D621-C37F-4516-A8C3-A7A7F0A46DC9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16A212-CEEB-474C-8EA5-E41F4353B291}">
      <dsp:nvSpPr>
        <dsp:cNvPr id="0" name=""/>
        <dsp:cNvSpPr/>
      </dsp:nvSpPr>
      <dsp:spPr>
        <a:xfrm>
          <a:off x="1337397" y="14496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200" kern="1200"/>
            <a:t>Combine skills to face complex problems</a:t>
          </a:r>
          <a:endParaRPr lang="en-US" sz="2200" kern="1200"/>
        </a:p>
      </dsp:txBody>
      <dsp:txXfrm>
        <a:off x="1337397" y="1449684"/>
        <a:ext cx="4926242" cy="1157919"/>
      </dsp:txXfrm>
    </dsp:sp>
    <dsp:sp modelId="{C315CB9E-B766-47BE-80DB-322CE0FBD166}">
      <dsp:nvSpPr>
        <dsp:cNvPr id="0" name=""/>
        <dsp:cNvSpPr/>
      </dsp:nvSpPr>
      <dsp:spPr>
        <a:xfrm>
          <a:off x="0" y="28970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45427-0F7B-4C30-B872-264867FB4FC1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E897B-9B0F-44C6-9C3B-7B7989785C42}">
      <dsp:nvSpPr>
        <dsp:cNvPr id="0" name=""/>
        <dsp:cNvSpPr/>
      </dsp:nvSpPr>
      <dsp:spPr>
        <a:xfrm>
          <a:off x="1337397" y="28970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200" kern="1200"/>
            <a:t>Learn from each other (discussion and feedback)</a:t>
          </a:r>
          <a:endParaRPr lang="en-US" sz="2200" kern="1200"/>
        </a:p>
      </dsp:txBody>
      <dsp:txXfrm>
        <a:off x="1337397" y="2897083"/>
        <a:ext cx="4926242" cy="1157919"/>
      </dsp:txXfrm>
    </dsp:sp>
    <dsp:sp modelId="{04A88599-AA9F-40FA-B0AA-6818DA68F4DD}">
      <dsp:nvSpPr>
        <dsp:cNvPr id="0" name=""/>
        <dsp:cNvSpPr/>
      </dsp:nvSpPr>
      <dsp:spPr>
        <a:xfrm>
          <a:off x="0" y="43444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58C0BF-2D03-4C5D-A811-01B0698F7EF3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C142F-0E3A-42E3-A5FE-DA91C6C3B274}">
      <dsp:nvSpPr>
        <dsp:cNvPr id="0" name=""/>
        <dsp:cNvSpPr/>
      </dsp:nvSpPr>
      <dsp:spPr>
        <a:xfrm>
          <a:off x="1337397" y="43444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200" kern="1200" dirty="0"/>
            <a:t>«The  whole is </a:t>
          </a:r>
          <a:r>
            <a:rPr lang="it-IT" sz="2200" kern="1200"/>
            <a:t>greather than </a:t>
          </a:r>
          <a:r>
            <a:rPr lang="it-IT" sz="2200" kern="1200" dirty="0"/>
            <a:t>the sum»</a:t>
          </a:r>
          <a:endParaRPr lang="en-US" sz="2200" kern="1200" dirty="0"/>
        </a:p>
      </dsp:txBody>
      <dsp:txXfrm>
        <a:off x="1337397" y="4344483"/>
        <a:ext cx="4926242" cy="11579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7597E-6B2A-4CE3-89F8-FAA9F9AFE6D4}">
      <dsp:nvSpPr>
        <dsp:cNvPr id="0" name=""/>
        <dsp:cNvSpPr/>
      </dsp:nvSpPr>
      <dsp:spPr>
        <a:xfrm>
          <a:off x="242275" y="3198"/>
          <a:ext cx="2742240" cy="164534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it-IT" sz="1900" kern="1200"/>
            <a:t>Forming: relationship not yet formed, formal communication</a:t>
          </a:r>
          <a:endParaRPr lang="en-US" sz="1900" kern="1200"/>
        </a:p>
      </dsp:txBody>
      <dsp:txXfrm>
        <a:off x="290465" y="51388"/>
        <a:ext cx="2645860" cy="1548964"/>
      </dsp:txXfrm>
    </dsp:sp>
    <dsp:sp modelId="{A1F89201-7C85-476E-A9DF-A921FE04C2C6}">
      <dsp:nvSpPr>
        <dsp:cNvPr id="0" name=""/>
        <dsp:cNvSpPr/>
      </dsp:nvSpPr>
      <dsp:spPr>
        <a:xfrm>
          <a:off x="3225833" y="485832"/>
          <a:ext cx="581355" cy="68007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225833" y="621847"/>
        <a:ext cx="406949" cy="408045"/>
      </dsp:txXfrm>
    </dsp:sp>
    <dsp:sp modelId="{DFA4A29E-DD4A-4421-9B71-20AE7332A10D}">
      <dsp:nvSpPr>
        <dsp:cNvPr id="0" name=""/>
        <dsp:cNvSpPr/>
      </dsp:nvSpPr>
      <dsp:spPr>
        <a:xfrm>
          <a:off x="4081412" y="3198"/>
          <a:ext cx="2742240" cy="164534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it-IT" sz="1900" kern="1200"/>
            <a:t>Storming: deciding roles and responsibilites</a:t>
          </a:r>
          <a:endParaRPr lang="en-US" sz="1900" kern="1200"/>
        </a:p>
      </dsp:txBody>
      <dsp:txXfrm>
        <a:off x="4129602" y="51388"/>
        <a:ext cx="2645860" cy="1548964"/>
      </dsp:txXfrm>
    </dsp:sp>
    <dsp:sp modelId="{7EDE0F6E-5E7F-417A-9133-7A22FCE43375}">
      <dsp:nvSpPr>
        <dsp:cNvPr id="0" name=""/>
        <dsp:cNvSpPr/>
      </dsp:nvSpPr>
      <dsp:spPr>
        <a:xfrm>
          <a:off x="7064970" y="485832"/>
          <a:ext cx="581355" cy="68007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7064970" y="621847"/>
        <a:ext cx="406949" cy="408045"/>
      </dsp:txXfrm>
    </dsp:sp>
    <dsp:sp modelId="{34ECA451-E5B6-43B2-9CE4-69D9B28C50AC}">
      <dsp:nvSpPr>
        <dsp:cNvPr id="0" name=""/>
        <dsp:cNvSpPr/>
      </dsp:nvSpPr>
      <dsp:spPr>
        <a:xfrm>
          <a:off x="7920549" y="3198"/>
          <a:ext cx="2742240" cy="164534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it-IT" sz="1900" kern="1200"/>
            <a:t>Norming: team’s «norms»</a:t>
          </a:r>
          <a:endParaRPr lang="en-US" sz="1900" kern="1200"/>
        </a:p>
      </dsp:txBody>
      <dsp:txXfrm>
        <a:off x="7968739" y="51388"/>
        <a:ext cx="2645860" cy="1548964"/>
      </dsp:txXfrm>
    </dsp:sp>
    <dsp:sp modelId="{0FD96061-C87C-40B2-B249-A0621B7F12AA}">
      <dsp:nvSpPr>
        <dsp:cNvPr id="0" name=""/>
        <dsp:cNvSpPr/>
      </dsp:nvSpPr>
      <dsp:spPr>
        <a:xfrm rot="5400000">
          <a:off x="9000992" y="1840499"/>
          <a:ext cx="581355" cy="68007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9087647" y="1889859"/>
        <a:ext cx="408045" cy="406949"/>
      </dsp:txXfrm>
    </dsp:sp>
    <dsp:sp modelId="{79E576C9-07C1-4C4F-9093-BE94F6022196}">
      <dsp:nvSpPr>
        <dsp:cNvPr id="0" name=""/>
        <dsp:cNvSpPr/>
      </dsp:nvSpPr>
      <dsp:spPr>
        <a:xfrm>
          <a:off x="7920549" y="2745439"/>
          <a:ext cx="2742240" cy="164534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it-IT" sz="1900" kern="1200"/>
            <a:t>Performing: teamwork is achieved with minimal external leadership</a:t>
          </a:r>
          <a:endParaRPr lang="en-US" sz="1900" kern="1200"/>
        </a:p>
      </dsp:txBody>
      <dsp:txXfrm>
        <a:off x="7968739" y="2793629"/>
        <a:ext cx="2645860" cy="1548964"/>
      </dsp:txXfrm>
    </dsp:sp>
    <dsp:sp modelId="{494DC9EB-8363-493D-AA82-858095E46767}">
      <dsp:nvSpPr>
        <dsp:cNvPr id="0" name=""/>
        <dsp:cNvSpPr/>
      </dsp:nvSpPr>
      <dsp:spPr>
        <a:xfrm rot="10800000">
          <a:off x="7097877" y="3228073"/>
          <a:ext cx="581355" cy="68007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7272283" y="3364088"/>
        <a:ext cx="406949" cy="408045"/>
      </dsp:txXfrm>
    </dsp:sp>
    <dsp:sp modelId="{1652BF4B-E2FF-4929-B26C-D6C4561F6CCB}">
      <dsp:nvSpPr>
        <dsp:cNvPr id="0" name=""/>
        <dsp:cNvSpPr/>
      </dsp:nvSpPr>
      <dsp:spPr>
        <a:xfrm>
          <a:off x="4081412" y="2745439"/>
          <a:ext cx="2742240" cy="164534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it-IT" sz="1900" kern="1200" dirty="0"/>
            <a:t>Adjourning: disengagement, separation, mixed feelings</a:t>
          </a:r>
          <a:endParaRPr lang="en-US" sz="1900" kern="1200" dirty="0"/>
        </a:p>
      </dsp:txBody>
      <dsp:txXfrm>
        <a:off x="4129602" y="2793629"/>
        <a:ext cx="2645860" cy="15489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61A9B0-18DA-46DD-80B9-4A00A75DB589}">
      <dsp:nvSpPr>
        <dsp:cNvPr id="0" name=""/>
        <dsp:cNvSpPr/>
      </dsp:nvSpPr>
      <dsp:spPr>
        <a:xfrm>
          <a:off x="0" y="52585"/>
          <a:ext cx="5181600" cy="20698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3700" kern="1200"/>
            <a:t>Is every conflict negative?</a:t>
          </a:r>
          <a:endParaRPr lang="en-US" sz="3700" kern="1200"/>
        </a:p>
      </dsp:txBody>
      <dsp:txXfrm>
        <a:off x="101039" y="153624"/>
        <a:ext cx="4979522" cy="1867725"/>
      </dsp:txXfrm>
    </dsp:sp>
    <dsp:sp modelId="{A5665CF6-DB17-470F-B2F7-91EFA16B8420}">
      <dsp:nvSpPr>
        <dsp:cNvPr id="0" name=""/>
        <dsp:cNvSpPr/>
      </dsp:nvSpPr>
      <dsp:spPr>
        <a:xfrm>
          <a:off x="0" y="2228949"/>
          <a:ext cx="5181600" cy="20698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3700" kern="1200"/>
            <a:t>Each team member must be willing to listen and resolve differences</a:t>
          </a:r>
          <a:endParaRPr lang="en-US" sz="3700" kern="1200"/>
        </a:p>
      </dsp:txBody>
      <dsp:txXfrm>
        <a:off x="101039" y="2329988"/>
        <a:ext cx="4979522" cy="1867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927B28-951E-4CBB-BCE1-9D7D24AC1FA1}" type="datetimeFigureOut">
              <a:rPr lang="en-GB" smtClean="0"/>
              <a:t>13/08/2021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2A9015-D39F-4A70-B2DD-1C7D26EF3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945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A9015-D39F-4A70-B2DD-1C7D26EF396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8499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A9015-D39F-4A70-B2DD-1C7D26EF396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653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2A9015-D39F-4A70-B2DD-1C7D26EF396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31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E299BDB-F63A-4EBF-8475-B9B2F8C7D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225A548B-F60F-45A7-954A-D23F2EFF1C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9AA7619-16DD-4336-A8EB-8776C55E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A3FFED02-67EC-43DD-9E05-5B6C14BA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092E789-E020-4BBE-9133-E997629DF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39065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9C1AD85-2463-45E0-A473-288168CA7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A2EAA40D-82D4-4048-AC44-E5EF15EE8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D1E4772-C635-4E1F-89AD-47B238110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83A7826-A1F9-47FD-A81A-D2257F691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313FD322-5076-4F60-91D3-B1376EDAF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9443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337312B-F256-4A14-ACA0-FBB0065B4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4810F192-3F76-42FE-8C08-7360E83CD1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845C2CC-174A-403D-8605-C09E21710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F555023-87B9-40F8-BF4E-9C045C2DB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E2FA826-AE84-4012-A5F4-9441FB227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4024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5283E9A-4F74-4E4D-B617-A787C3791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A2954C9A-F5AC-48D8-BD9F-AE4DD623A8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55C1F13E-B950-481E-9185-68878116E7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C74CD592-715E-4B48-8E84-9A763BEBC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762C228F-7EF1-4E26-B0F3-7786809C4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FE81EF38-FE97-47BD-835B-65D107E5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48718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AF6F9E0-C75A-4FA5-9C8B-27ED58DAF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B300DB93-830C-4C7C-A809-F6B9A0A34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9C8EC7EE-0202-4CC2-A11C-64F50B8FC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51C14467-6A3C-428D-8F42-4BA12AAA86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DFA4902D-7961-4F0A-A35A-50F3FA8B90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4FE0BACC-BD74-4055-9E9A-2F1DAA2CE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A4A0ECFA-F722-4CD4-A8A7-E9D4E89E2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3C1CAA42-F87E-46F4-9D61-F20ACAB66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78352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E36DFC3-2C05-486C-A54C-18AE26467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489B90DA-D8D4-4D83-8013-6B081A4DD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8FFF998E-22F3-4D20-920D-DBB9862A9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D5449F7-A304-4805-8007-3FFE1E6FB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51496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3D19ED7E-6750-46E8-817F-16C47BD4C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3F2AEDA1-0A22-4AD3-B3D7-F65336197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EBABC98-FEE2-45EB-831B-02D15EFFF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71942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83B11FE-413F-4018-8694-8B35E6B5C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4C37396-B6B2-4C4C-A3B3-85A920C68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E1477286-B21F-447E-AECF-B79818C0AE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1FAE654C-A7E0-480F-A2F5-44BCE06F2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8B41F8CD-06BA-42DD-ABF8-E0D16CACB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EF246367-51DB-43BB-8535-EA690C5A2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39882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A90A3C3-8CF4-4834-A774-4B61B8EAC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191DD1E1-CBEE-4B0A-9B7B-9A2781C3A1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80E5003B-DE9D-48F1-9E80-50FB0CC111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D5FFA269-DF0A-413B-B916-664B4B1E1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8BBA9A21-1E3B-4B2C-BDBD-52052A01F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5677E672-16A2-4C6D-B28B-D055CF77F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24370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5A486BD-4537-47F0-A3DA-2D3322BAC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82ABB728-6866-4162-9660-91AA0764C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2477FE0-B40D-49FF-83B2-6F972D506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B1DDC1A2-374A-4353-8E98-08F969813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1D376F68-EA19-4393-90B1-85E4E7E0F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4932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BE75080C-FE8C-4EA8-9956-F293A077DA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DCBB97AD-B595-4EEE-9838-FE6421B4E8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C7AA6978-3A0B-41E2-8E6A-09852DA25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DA9EF2C-FFA0-4BE4-B3F6-90DDA04A8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427B4E03-402E-496A-BDCC-FE29B4F372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53469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D8CE76F2-AB3F-4792-A9A0-C83AB3BB5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93E584FB-EF7E-4253-99BD-E2E3C3192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DED0B67-8175-4842-9233-A4A1EDCEA2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B01B4-09B9-4A54-AEC8-E619C877D650}" type="datetimeFigureOut">
              <a:rPr lang="it-IT" smtClean="0"/>
              <a:t>13/08/2021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3945229F-0788-4FC9-8022-FA5B856F9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B5F7B32-82A6-4329-9D67-A358ACC233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43709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ttotitolo 2">
            <a:extLst>
              <a:ext uri="{FF2B5EF4-FFF2-40B4-BE49-F238E27FC236}">
                <a16:creationId xmlns:a16="http://schemas.microsoft.com/office/drawing/2014/main" id="{25C19057-2E1D-4761-804B-7E3A3C482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4609" y="556591"/>
            <a:ext cx="9110869" cy="5705061"/>
          </a:xfrm>
        </p:spPr>
        <p:txBody>
          <a:bodyPr>
            <a:noAutofit/>
          </a:bodyPr>
          <a:lstStyle/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EFFECTIVE TEAM WORK AND COMMUNICATION</a:t>
            </a: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BMSW4002</a:t>
            </a: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GROUP C PRESENTATION</a:t>
            </a: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OLIVETTE MILDRED COLE :2022097</a:t>
            </a:r>
          </a:p>
          <a:p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AUDREY ASANTEWAA BOANSI :2018137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AZIZA  NASSIR :2018580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STELLARVIE AMANDINE BABINDAMANA :2023201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PATRICK OLOLADE ADEBOYEJO :2019794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>
                <a:latin typeface="Arial" panose="020B0604020202020204" pitchFamily="34" charset="0"/>
                <a:cs typeface="Arial" panose="020B0604020202020204" pitchFamily="34" charset="0"/>
              </a:rPr>
              <a:t>KOFOWOROLA </a:t>
            </a: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GRACE ADEDEJI :2019603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6602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48DA4-6BE5-4CF5-A2D7-05FF9A302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AND BENEFITS OF </a:t>
            </a:r>
            <a:br>
              <a:rPr lang="en-GB" sz="3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WORKING 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Users">
            <a:extLst>
              <a:ext uri="{FF2B5EF4-FFF2-40B4-BE49-F238E27FC236}">
                <a16:creationId xmlns:a16="http://schemas.microsoft.com/office/drawing/2014/main" id="{60ED7785-5B04-41E3-B3BB-078F0592E2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169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E17D1640-D157-4073-AFDF-CDD5513F4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113" y="620392"/>
            <a:ext cx="4363278" cy="5504688"/>
          </a:xfrm>
        </p:spPr>
        <p:txBody>
          <a:bodyPr>
            <a:normAutofit/>
          </a:bodyPr>
          <a:lstStyle/>
          <a:p>
            <a:r>
              <a:rPr lang="it-IT" sz="6000" dirty="0">
                <a:solidFill>
                  <a:schemeClr val="bg1"/>
                </a:solidFill>
                <a:latin typeface="+mn-lt"/>
              </a:rPr>
              <a:t>Benefits Of Team  Working</a:t>
            </a:r>
            <a:br>
              <a:rPr lang="it-IT" sz="6000" dirty="0">
                <a:solidFill>
                  <a:schemeClr val="bg1"/>
                </a:solidFill>
                <a:latin typeface="+mn-lt"/>
              </a:rPr>
            </a:br>
            <a:br>
              <a:rPr lang="it-IT" sz="6000" dirty="0">
                <a:solidFill>
                  <a:schemeClr val="bg1"/>
                </a:solidFill>
                <a:latin typeface="+mn-lt"/>
              </a:rPr>
            </a:br>
            <a:endParaRPr lang="it-IT" sz="3200" dirty="0">
              <a:solidFill>
                <a:schemeClr val="bg1"/>
              </a:solidFill>
              <a:latin typeface="+mn-lt"/>
            </a:endParaRPr>
          </a:p>
        </p:txBody>
      </p:sp>
      <p:graphicFrame>
        <p:nvGraphicFramePr>
          <p:cNvPr id="5" name="Segnaposto contenuto 2">
            <a:extLst>
              <a:ext uri="{FF2B5EF4-FFF2-40B4-BE49-F238E27FC236}">
                <a16:creationId xmlns:a16="http://schemas.microsoft.com/office/drawing/2014/main" id="{7A4EE17B-52FA-47C2-831D-BE2F60112E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720815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0FD406F6-F561-42DF-9509-02D772467F71}"/>
              </a:ext>
            </a:extLst>
          </p:cNvPr>
          <p:cNvSpPr/>
          <p:nvPr/>
        </p:nvSpPr>
        <p:spPr>
          <a:xfrm>
            <a:off x="10316817" y="6125080"/>
            <a:ext cx="1875183" cy="7329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1800">
                <a:solidFill>
                  <a:schemeClr val="bg1"/>
                </a:solidFill>
                <a:latin typeface="+mn-lt"/>
              </a:rPr>
              <a:t>OMC: 2022097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083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4" name="Picture 24">
            <a:extLst>
              <a:ext uri="{FF2B5EF4-FFF2-40B4-BE49-F238E27FC236}">
                <a16:creationId xmlns:a16="http://schemas.microsoft.com/office/drawing/2014/main" id="{F8B4C723-9F1E-4C42-A4BF-1E90C925287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r="1" b="15761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C09BE678-77EA-49C9-94DE-2F0E35695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How to develop a team (Tuckman, 1965)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D539DC-9944-485F-9C4E-E0FDB160DFD4}"/>
              </a:ext>
            </a:extLst>
          </p:cNvPr>
          <p:cNvSpPr/>
          <p:nvPr/>
        </p:nvSpPr>
        <p:spPr>
          <a:xfrm>
            <a:off x="10306878" y="5923722"/>
            <a:ext cx="1500809" cy="6559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/>
              <a:t>AAB: 2018137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Segnaposto contenuto 2">
            <a:extLst>
              <a:ext uri="{FF2B5EF4-FFF2-40B4-BE49-F238E27FC236}">
                <a16:creationId xmlns:a16="http://schemas.microsoft.com/office/drawing/2014/main" id="{9F61467D-AE24-4EEB-8355-8E92CC3137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4571762"/>
              </p:ext>
            </p:extLst>
          </p:nvPr>
        </p:nvGraphicFramePr>
        <p:xfrm>
          <a:off x="643467" y="1782981"/>
          <a:ext cx="1090506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45588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46D7B8A8-CF24-4EBA-8A00-1B895466D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it-IT" sz="4000">
                <a:solidFill>
                  <a:srgbClr val="FFFFFF"/>
                </a:solidFill>
                <a:latin typeface="Calibri "/>
              </a:rPr>
              <a:t>Team Roles (Belbin, 1981)</a:t>
            </a:r>
          </a:p>
        </p:txBody>
      </p:sp>
      <p:graphicFrame>
        <p:nvGraphicFramePr>
          <p:cNvPr id="4" name="Tabella 4">
            <a:extLst>
              <a:ext uri="{FF2B5EF4-FFF2-40B4-BE49-F238E27FC236}">
                <a16:creationId xmlns:a16="http://schemas.microsoft.com/office/drawing/2014/main" id="{7822464B-7200-48A8-BCD8-F6A260189B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734408"/>
              </p:ext>
            </p:extLst>
          </p:nvPr>
        </p:nvGraphicFramePr>
        <p:xfrm>
          <a:off x="2093757" y="2499837"/>
          <a:ext cx="8165250" cy="3714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1632">
                  <a:extLst>
                    <a:ext uri="{9D8B030D-6E8A-4147-A177-3AD203B41FA5}">
                      <a16:colId xmlns:a16="http://schemas.microsoft.com/office/drawing/2014/main" val="110254182"/>
                    </a:ext>
                  </a:extLst>
                </a:gridCol>
                <a:gridCol w="1998923">
                  <a:extLst>
                    <a:ext uri="{9D8B030D-6E8A-4147-A177-3AD203B41FA5}">
                      <a16:colId xmlns:a16="http://schemas.microsoft.com/office/drawing/2014/main" val="452930314"/>
                    </a:ext>
                  </a:extLst>
                </a:gridCol>
                <a:gridCol w="1959223">
                  <a:extLst>
                    <a:ext uri="{9D8B030D-6E8A-4147-A177-3AD203B41FA5}">
                      <a16:colId xmlns:a16="http://schemas.microsoft.com/office/drawing/2014/main" val="1647255035"/>
                    </a:ext>
                  </a:extLst>
                </a:gridCol>
                <a:gridCol w="2625472">
                  <a:extLst>
                    <a:ext uri="{9D8B030D-6E8A-4147-A177-3AD203B41FA5}">
                      <a16:colId xmlns:a16="http://schemas.microsoft.com/office/drawing/2014/main" val="1560617422"/>
                    </a:ext>
                  </a:extLst>
                </a:gridCol>
              </a:tblGrid>
              <a:tr h="277029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Role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Attitude 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Strenghts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Weaknesses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3752451142"/>
                  </a:ext>
                </a:extLst>
              </a:tr>
              <a:tr h="465912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Coordinator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Coordinates to meet targets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Mature and trusting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Not necessarily the brightest member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2840554756"/>
                  </a:ext>
                </a:extLst>
              </a:tr>
              <a:tr h="277029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Implementer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Practical organiser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Disciplined and efficient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Slow to deal with new possibilities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3570601584"/>
                  </a:ext>
                </a:extLst>
              </a:tr>
              <a:tr h="277029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Plant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To provide ideas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Creative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Poor in communication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3231217294"/>
                  </a:ext>
                </a:extLst>
              </a:tr>
              <a:tr h="277029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Evaluator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Analysis and judgement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Sees all options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Little ability in inspiring others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2947887005"/>
                  </a:ext>
                </a:extLst>
              </a:tr>
              <a:tr h="465912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Resource Investigator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Looks outside the team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Explores opportunities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Loses interest after initial enthusiasm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3003364320"/>
                  </a:ext>
                </a:extLst>
              </a:tr>
              <a:tr h="277029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Team Worker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«The cement of the team»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Accomodating, listener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Indecisive in crunch situations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3081707614"/>
                  </a:ext>
                </a:extLst>
              </a:tr>
              <a:tr h="465912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Shaper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Convert ideas into action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Find ways around obstacles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Prone to provocation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3331687183"/>
                  </a:ext>
                </a:extLst>
              </a:tr>
              <a:tr h="465912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Completer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Checks every detail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Punctual and conscentious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Reluctant to delegate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2486413412"/>
                  </a:ext>
                </a:extLst>
              </a:tr>
              <a:tr h="465912"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Specialist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Expert in a single area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200"/>
                        <a:t>Self-starting and dedicated</a:t>
                      </a:r>
                    </a:p>
                  </a:txBody>
                  <a:tcPr marL="62961" marR="62961" marT="31480" marB="3148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sz="1200"/>
                        <a:t>Narrow-minded</a:t>
                      </a:r>
                    </a:p>
                  </a:txBody>
                  <a:tcPr marL="62961" marR="62961" marT="31480" marB="31480" anchor="ctr"/>
                </a:tc>
                <a:extLst>
                  <a:ext uri="{0D108BD9-81ED-4DB2-BD59-A6C34878D82A}">
                    <a16:rowId xmlns:a16="http://schemas.microsoft.com/office/drawing/2014/main" val="2851520031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2B70B837-9F6A-48C1-93E6-F3F6F848E4B9}"/>
              </a:ext>
            </a:extLst>
          </p:cNvPr>
          <p:cNvSpPr/>
          <p:nvPr/>
        </p:nvSpPr>
        <p:spPr>
          <a:xfrm>
            <a:off x="10436087" y="6092687"/>
            <a:ext cx="1570383" cy="6460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AN: 2018580</a:t>
            </a:r>
          </a:p>
        </p:txBody>
      </p:sp>
    </p:spTree>
    <p:extLst>
      <p:ext uri="{BB962C8B-B14F-4D97-AF65-F5344CB8AC3E}">
        <p14:creationId xmlns:p14="http://schemas.microsoft.com/office/powerpoint/2010/main" val="265683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3D47DA6-D4D4-4E79-A1FC-A95C9EF8B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23" y="365125"/>
            <a:ext cx="11001080" cy="1325563"/>
          </a:xfrm>
        </p:spPr>
        <p:txBody>
          <a:bodyPr>
            <a:noAutofit/>
          </a:bodyPr>
          <a:lstStyle/>
          <a:p>
            <a:br>
              <a:rPr lang="it-IT" sz="4000" dirty="0">
                <a:latin typeface="Calibri "/>
              </a:rPr>
            </a:br>
            <a:r>
              <a:rPr lang="it-IT" sz="3600" dirty="0">
                <a:latin typeface="Arial" panose="020B0604020202020204" pitchFamily="34" charset="0"/>
                <a:cs typeface="Arial" panose="020B0604020202020204" pitchFamily="34" charset="0"/>
              </a:rPr>
              <a:t>Situational Leadership (Hersey and Blanchard, 1969)</a:t>
            </a:r>
            <a:br>
              <a:rPr lang="it-IT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it-IT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F29C718-41AB-433C-BDE1-6454D1D6A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721" y="1825625"/>
            <a:ext cx="11001079" cy="4351338"/>
          </a:xfrm>
        </p:spPr>
        <p:txBody>
          <a:bodyPr/>
          <a:lstStyle/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Matches four leadership styles to four levels of team maturity</a:t>
            </a:r>
          </a:p>
        </p:txBody>
      </p:sp>
      <p:graphicFrame>
        <p:nvGraphicFramePr>
          <p:cNvPr id="5" name="Tabella 5">
            <a:extLst>
              <a:ext uri="{FF2B5EF4-FFF2-40B4-BE49-F238E27FC236}">
                <a16:creationId xmlns:a16="http://schemas.microsoft.com/office/drawing/2014/main" id="{AAE120CA-A2E4-40DE-AD5B-20F7E65D10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123054"/>
              </p:ext>
            </p:extLst>
          </p:nvPr>
        </p:nvGraphicFramePr>
        <p:xfrm>
          <a:off x="1828799" y="3346876"/>
          <a:ext cx="9525001" cy="11125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73048">
                  <a:extLst>
                    <a:ext uri="{9D8B030D-6E8A-4147-A177-3AD203B41FA5}">
                      <a16:colId xmlns:a16="http://schemas.microsoft.com/office/drawing/2014/main" val="2027477356"/>
                    </a:ext>
                  </a:extLst>
                </a:gridCol>
                <a:gridCol w="4778596">
                  <a:extLst>
                    <a:ext uri="{9D8B030D-6E8A-4147-A177-3AD203B41FA5}">
                      <a16:colId xmlns:a16="http://schemas.microsoft.com/office/drawing/2014/main" val="204974615"/>
                    </a:ext>
                  </a:extLst>
                </a:gridCol>
                <a:gridCol w="3573357">
                  <a:extLst>
                    <a:ext uri="{9D8B030D-6E8A-4147-A177-3AD203B41FA5}">
                      <a16:colId xmlns:a16="http://schemas.microsoft.com/office/drawing/2014/main" val="18963002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it-I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4897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Participating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(share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ideas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Selling (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491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Delegating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(turn over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Telling (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give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instructions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4593409"/>
                  </a:ext>
                </a:extLst>
              </a:tr>
            </a:tbl>
          </a:graphicData>
        </a:graphic>
      </p:graphicFrame>
      <p:sp>
        <p:nvSpPr>
          <p:cNvPr id="6" name="CasellaDiTesto 5">
            <a:extLst>
              <a:ext uri="{FF2B5EF4-FFF2-40B4-BE49-F238E27FC236}">
                <a16:creationId xmlns:a16="http://schemas.microsoft.com/office/drawing/2014/main" id="{F06B78F7-773E-4AAE-8D10-66A9AB2D5490}"/>
              </a:ext>
            </a:extLst>
          </p:cNvPr>
          <p:cNvSpPr txBox="1"/>
          <p:nvPr/>
        </p:nvSpPr>
        <p:spPr>
          <a:xfrm>
            <a:off x="3986753" y="2772134"/>
            <a:ext cx="4911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>
                <a:latin typeface="Arial" panose="020B0604020202020204" pitchFamily="34" charset="0"/>
                <a:cs typeface="Arial" panose="020B0604020202020204" pitchFamily="34" charset="0"/>
              </a:rPr>
              <a:t>Task Behaviors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A89685FA-48B9-4C8D-BA4A-85B12E4BE9DF}"/>
              </a:ext>
            </a:extLst>
          </p:cNvPr>
          <p:cNvSpPr txBox="1"/>
          <p:nvPr/>
        </p:nvSpPr>
        <p:spPr>
          <a:xfrm>
            <a:off x="400115" y="3678128"/>
            <a:ext cx="1557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>
                <a:latin typeface="Arial" panose="020B0604020202020204" pitchFamily="34" charset="0"/>
                <a:cs typeface="Arial" panose="020B0604020202020204" pitchFamily="34" charset="0"/>
              </a:rPr>
              <a:t>Relationship Behaviors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D6EEFB-7D9E-496D-A1F6-A89542CCCAAC}"/>
              </a:ext>
            </a:extLst>
          </p:cNvPr>
          <p:cNvSpPr/>
          <p:nvPr/>
        </p:nvSpPr>
        <p:spPr>
          <a:xfrm>
            <a:off x="9998765" y="5665304"/>
            <a:ext cx="2193235" cy="1112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SAB: 2023201</a:t>
            </a:r>
          </a:p>
        </p:txBody>
      </p:sp>
    </p:spTree>
    <p:extLst>
      <p:ext uri="{BB962C8B-B14F-4D97-AF65-F5344CB8AC3E}">
        <p14:creationId xmlns:p14="http://schemas.microsoft.com/office/powerpoint/2010/main" val="1587175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4C4614C-9147-4268-A7C9-218FCA10B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Managing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Conflicts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(Thomas and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Kilmann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, 1974</a:t>
            </a:r>
            <a:r>
              <a:rPr lang="it-IT" sz="4000" dirty="0">
                <a:latin typeface="Calibri "/>
              </a:rPr>
              <a:t>)</a:t>
            </a:r>
          </a:p>
        </p:txBody>
      </p:sp>
      <p:pic>
        <p:nvPicPr>
          <p:cNvPr id="6" name="Segnaposto contenuto 5">
            <a:extLst>
              <a:ext uri="{FF2B5EF4-FFF2-40B4-BE49-F238E27FC236}">
                <a16:creationId xmlns:a16="http://schemas.microsoft.com/office/drawing/2014/main" id="{63BDFD47-18C6-4D7E-9010-95930112EB8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2111" y="1825625"/>
            <a:ext cx="4693777" cy="4351338"/>
          </a:xfrm>
          <a:prstGeom prst="rect">
            <a:avLst/>
          </a:prstGeom>
        </p:spPr>
      </p:pic>
      <p:graphicFrame>
        <p:nvGraphicFramePr>
          <p:cNvPr id="8" name="Segnaposto contenuto 4">
            <a:extLst>
              <a:ext uri="{FF2B5EF4-FFF2-40B4-BE49-F238E27FC236}">
                <a16:creationId xmlns:a16="http://schemas.microsoft.com/office/drawing/2014/main" id="{5E6FD829-8C6F-4E7C-B188-639EA20F5BD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6E2B8E88-8116-4411-9DA0-3F8F40EB7C7C}"/>
              </a:ext>
            </a:extLst>
          </p:cNvPr>
          <p:cNvSpPr/>
          <p:nvPr/>
        </p:nvSpPr>
        <p:spPr>
          <a:xfrm>
            <a:off x="9968947" y="6140035"/>
            <a:ext cx="2166731" cy="7056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POA: 2019794</a:t>
            </a:r>
          </a:p>
        </p:txBody>
      </p:sp>
    </p:spTree>
    <p:extLst>
      <p:ext uri="{BB962C8B-B14F-4D97-AF65-F5344CB8AC3E}">
        <p14:creationId xmlns:p14="http://schemas.microsoft.com/office/powerpoint/2010/main" val="3610176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olo 1">
            <a:extLst>
              <a:ext uri="{FF2B5EF4-FFF2-40B4-BE49-F238E27FC236}">
                <a16:creationId xmlns:a16="http://schemas.microsoft.com/office/drawing/2014/main" id="{D7B35F8F-F949-436F-8676-2CF67EA64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it-IT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Team Development</a:t>
            </a:r>
          </a:p>
        </p:txBody>
      </p:sp>
      <p:sp>
        <p:nvSpPr>
          <p:cNvPr id="50" name="Segnaposto contenuto 2">
            <a:extLst>
              <a:ext uri="{FF2B5EF4-FFF2-40B4-BE49-F238E27FC236}">
                <a16:creationId xmlns:a16="http://schemas.microsoft.com/office/drawing/2014/main" id="{9FF0996F-0F4B-4325-B5CE-F14D85897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Embracing diversity of the team</a:t>
            </a:r>
          </a:p>
          <a:p>
            <a:r>
              <a:rPr lang="en-GB" sz="2000">
                <a:solidFill>
                  <a:schemeClr val="tx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Communicating effectively</a:t>
            </a:r>
          </a:p>
          <a:p>
            <a:r>
              <a:rPr lang="en-GB" sz="2000">
                <a:solidFill>
                  <a:schemeClr val="tx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accountable with the team through good and bad criticism </a:t>
            </a:r>
          </a:p>
          <a:p>
            <a:r>
              <a:rPr lang="en-GB" sz="2000">
                <a:solidFill>
                  <a:schemeClr val="tx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Being able to delegate each roles to each individual </a:t>
            </a:r>
          </a:p>
          <a:p>
            <a:r>
              <a:rPr lang="en-GB" sz="2000">
                <a:solidFill>
                  <a:schemeClr val="tx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Having a good support system</a:t>
            </a:r>
          </a:p>
          <a:p>
            <a:endParaRPr lang="it-IT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1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B6FD0DFE-8083-4D7E-8B06-38B5AD773F25}"/>
              </a:ext>
            </a:extLst>
          </p:cNvPr>
          <p:cNvSpPr/>
          <p:nvPr/>
        </p:nvSpPr>
        <p:spPr>
          <a:xfrm>
            <a:off x="9481930" y="5410200"/>
            <a:ext cx="2464905" cy="12987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KGA: 2019603</a:t>
            </a:r>
          </a:p>
        </p:txBody>
      </p:sp>
    </p:spTree>
    <p:extLst>
      <p:ext uri="{BB962C8B-B14F-4D97-AF65-F5344CB8AC3E}">
        <p14:creationId xmlns:p14="http://schemas.microsoft.com/office/powerpoint/2010/main" val="3933421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8997696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B3F344-2B8D-43C6-AF97-E0D999E635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669" y="1111086"/>
            <a:ext cx="7690104" cy="2623885"/>
          </a:xfrm>
        </p:spPr>
        <p:txBody>
          <a:bodyPr anchor="ctr">
            <a:normAutofit/>
          </a:bodyPr>
          <a:lstStyle/>
          <a:p>
            <a:pPr algn="l"/>
            <a:r>
              <a:rPr lang="en-GB" sz="4600" dirty="0">
                <a:solidFill>
                  <a:srgbClr val="FFFFFF"/>
                </a:solidFill>
              </a:rPr>
              <a:t>THANK YOU FOR LISTENING TO OUR GROUP C PRESENTATION.</a:t>
            </a:r>
            <a:br>
              <a:rPr lang="en-GB" sz="4600" dirty="0">
                <a:solidFill>
                  <a:srgbClr val="FFFFFF"/>
                </a:solidFill>
              </a:rPr>
            </a:br>
            <a:br>
              <a:rPr lang="en-GB" sz="4600" dirty="0">
                <a:solidFill>
                  <a:srgbClr val="FFFFFF"/>
                </a:solidFill>
              </a:rPr>
            </a:br>
            <a:r>
              <a:rPr lang="en-GB" sz="4600" dirty="0">
                <a:solidFill>
                  <a:srgbClr val="FFFFFF"/>
                </a:solidFill>
              </a:rPr>
              <a:t>ANY QUESTION.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7CAFC9-A675-4314-84EF-236FFA58A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2490532"/>
            <a:ext cx="2110597" cy="187781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21269"/>
            <a:ext cx="11277600" cy="187781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0221"/>
            <a:ext cx="2115455" cy="1890204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53D45E70-7EED-4E9F-9AC8-8201D79C13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57725" y="2612676"/>
            <a:ext cx="1632648" cy="16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122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832610-A634-4D99-9047-CACFB7D55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it-IT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109B94A-69E2-45CF-A0AB-5980E31B7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Belbin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RM, Management Teams –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Succeed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Fail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: Oxford; Butterworth-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Heinemann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1981</a:t>
            </a:r>
          </a:p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Hersey P and Blanchard  KH, Management of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Utilizing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Human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. New Jersey; Prentice Hall (1969)</a:t>
            </a:r>
          </a:p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Thomas KW ad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Kilmann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RH, The Thomas-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Killmann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Conflict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Mode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Instrument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(Mountain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View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CA: CPP,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Inc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1974)</a:t>
            </a:r>
          </a:p>
          <a:p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Tuckman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BW,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Developmental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Sequence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in Small Groups,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Bulletin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63, 384-399 (1965)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20840385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3280</TotalTime>
  <Words>494</Words>
  <Application>Microsoft Office PowerPoint</Application>
  <PresentationFormat>Widescreen</PresentationFormat>
  <Paragraphs>110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</vt:lpstr>
      <vt:lpstr>Calibri Light</vt:lpstr>
      <vt:lpstr>Tema di Office</vt:lpstr>
      <vt:lpstr>PowerPoint Presentation</vt:lpstr>
      <vt:lpstr>INTRODUCTION AND BENEFITS OF  TEAM WORKING </vt:lpstr>
      <vt:lpstr>Benefits Of Team  Working  </vt:lpstr>
      <vt:lpstr>How to develop a team (Tuckman, 1965)</vt:lpstr>
      <vt:lpstr>Team Roles (Belbin, 1981)</vt:lpstr>
      <vt:lpstr> Situational Leadership (Hersey and Blanchard, 1969) </vt:lpstr>
      <vt:lpstr>Managing Conflicts (Thomas and Kilmann, 1974)</vt:lpstr>
      <vt:lpstr>Successful Team Development</vt:lpstr>
      <vt:lpstr>THANK YOU FOR LISTENING TO OUR GROUP C PRESENTATION.  ANY QUESTION.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and Benefits of team Working</dc:title>
  <dc:creator>Carolina</dc:creator>
  <cp:lastModifiedBy>Olivette Mildred Cole</cp:lastModifiedBy>
  <cp:revision>21</cp:revision>
  <dcterms:created xsi:type="dcterms:W3CDTF">2021-06-29T07:55:11Z</dcterms:created>
  <dcterms:modified xsi:type="dcterms:W3CDTF">2021-08-13T11:11:18Z</dcterms:modified>
</cp:coreProperties>
</file>