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Lst>
  <p:sldSz cy="5143500" cx="9144000"/>
  <p:notesSz cx="6858000" cy="9144000"/>
  <p:embeddedFontLst>
    <p:embeddedFont>
      <p:font typeface="Balsamiq Sans"/>
      <p:regular r:id="rId27"/>
      <p:bold r:id="rId28"/>
      <p:italic r:id="rId29"/>
      <p:boldItalic r:id="rId30"/>
    </p:embeddedFont>
    <p:embeddedFont>
      <p:font typeface="Bebas Neue"/>
      <p:regular r:id="rId31"/>
    </p:embeddedFont>
    <p:embeddedFont>
      <p:font typeface="Varela Round"/>
      <p:regular r:id="rId32"/>
    </p:embeddedFont>
    <p:embeddedFont>
      <p:font typeface="Space Grotesk"/>
      <p:regular r:id="rId33"/>
      <p:bold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font" Target="fonts/BalsamiqSans-bold.fntdata"/><Relationship Id="rId27" Type="http://schemas.openxmlformats.org/officeDocument/2006/relationships/font" Target="fonts/BalsamiqSans-regular.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BalsamiqSans-italic.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BebasNeue-regular.fntdata"/><Relationship Id="rId30" Type="http://schemas.openxmlformats.org/officeDocument/2006/relationships/font" Target="fonts/BalsamiqSans-boldItalic.fntdata"/><Relationship Id="rId11" Type="http://schemas.openxmlformats.org/officeDocument/2006/relationships/slide" Target="slides/slide7.xml"/><Relationship Id="rId33" Type="http://schemas.openxmlformats.org/officeDocument/2006/relationships/font" Target="fonts/SpaceGrotesk-regular.fntdata"/><Relationship Id="rId10" Type="http://schemas.openxmlformats.org/officeDocument/2006/relationships/slide" Target="slides/slide6.xml"/><Relationship Id="rId32" Type="http://schemas.openxmlformats.org/officeDocument/2006/relationships/font" Target="fonts/VarelaRound-regular.fntdata"/><Relationship Id="rId13" Type="http://schemas.openxmlformats.org/officeDocument/2006/relationships/slide" Target="slides/slide9.xml"/><Relationship Id="rId12" Type="http://schemas.openxmlformats.org/officeDocument/2006/relationships/slide" Target="slides/slide8.xml"/><Relationship Id="rId34" Type="http://schemas.openxmlformats.org/officeDocument/2006/relationships/font" Target="fonts/SpaceGrotesk-bold.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15" name="Google Shape;51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g2633942847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1" name="Google Shape;571;g2633942847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g2a6eb6d11bb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8" name="Google Shape;578;g2a6eb6d11bb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g2a6eb6d11b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4" name="Google Shape;584;g2a6eb6d11b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g2a6eb6d11bb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1" name="Google Shape;591;g2a6eb6d11bb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g26339428470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7" name="Google Shape;597;g26339428470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g2a3dae851d6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4" name="Google Shape;604;g2a3dae851d6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g2a704ed6138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0" name="Google Shape;610;g2a704ed6138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g2a3dae851d6_2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7" name="Google Shape;617;g2a3dae851d6_2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g2a704ed613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1" name="Google Shape;641;g2a704ed613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g2a660133a8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8" name="Google Shape;648;g2a660133a8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7" name="Shape 657"/>
        <p:cNvGrpSpPr/>
        <p:nvPr/>
      </p:nvGrpSpPr>
      <p:grpSpPr>
        <a:xfrm>
          <a:off x="0" y="0"/>
          <a:ext cx="0" cy="0"/>
          <a:chOff x="0" y="0"/>
          <a:chExt cx="0" cy="0"/>
        </a:xfrm>
      </p:grpSpPr>
      <p:sp>
        <p:nvSpPr>
          <p:cNvPr id="658" name="Google Shape;658;g2a704ed6138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9" name="Google Shape;659;g2a704ed6138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g26339428470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6" name="Google Shape;666;g26339428470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g2a53ff4231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2" name="Google Shape;672;g2a53ff4231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g2a53ff4231b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0" name="Google Shape;680;g2a53ff4231b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g2a53ff4231b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6" name="Google Shape;686;g2a53ff4231b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g26339428470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4" name="Google Shape;694;g26339428470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g2a6d0ac9a77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1" name="Google Shape;701;g2a6d0ac9a77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g2a6d0ac9a77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8" name="Google Shape;708;g2a6d0ac9a77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g2a6d0ac9a77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4" name="Google Shape;714;g2a6d0ac9a77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8" name="Shape 718"/>
        <p:cNvGrpSpPr/>
        <p:nvPr/>
      </p:nvGrpSpPr>
      <p:grpSpPr>
        <a:xfrm>
          <a:off x="0" y="0"/>
          <a:ext cx="0" cy="0"/>
          <a:chOff x="0" y="0"/>
          <a:chExt cx="0" cy="0"/>
        </a:xfrm>
      </p:grpSpPr>
      <p:sp>
        <p:nvSpPr>
          <p:cNvPr id="719" name="Google Shape;719;g2a6d0ac9a77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0" name="Google Shape;720;g2a6d0ac9a77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g2a73fdd60c7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6" name="Google Shape;726;g2a73fdd60c7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grpSp>
        <p:nvGrpSpPr>
          <p:cNvPr id="9" name="Google Shape;9;p2"/>
          <p:cNvGrpSpPr/>
          <p:nvPr/>
        </p:nvGrpSpPr>
        <p:grpSpPr>
          <a:xfrm>
            <a:off x="0" y="-85725"/>
            <a:ext cx="9200836" cy="5337500"/>
            <a:chOff x="0" y="-85725"/>
            <a:chExt cx="9200836" cy="5337500"/>
          </a:xfrm>
        </p:grpSpPr>
        <p:grpSp>
          <p:nvGrpSpPr>
            <p:cNvPr id="10" name="Google Shape;10;p2"/>
            <p:cNvGrpSpPr/>
            <p:nvPr/>
          </p:nvGrpSpPr>
          <p:grpSpPr>
            <a:xfrm>
              <a:off x="0" y="-85725"/>
              <a:ext cx="9200836" cy="5337500"/>
              <a:chOff x="-204650" y="178500"/>
              <a:chExt cx="9200836" cy="5337500"/>
            </a:xfrm>
          </p:grpSpPr>
          <p:sp>
            <p:nvSpPr>
              <p:cNvPr id="11" name="Google Shape;11;p2"/>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2"/>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2"/>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2"/>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 name="Google Shape;48;p2"/>
            <p:cNvGrpSpPr/>
            <p:nvPr/>
          </p:nvGrpSpPr>
          <p:grpSpPr>
            <a:xfrm>
              <a:off x="8112025" y="-85725"/>
              <a:ext cx="1073925" cy="5337500"/>
              <a:chOff x="5767800" y="178500"/>
              <a:chExt cx="1073925" cy="5337500"/>
            </a:xfrm>
          </p:grpSpPr>
          <p:sp>
            <p:nvSpPr>
              <p:cNvPr id="49" name="Google Shape;49;p2"/>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2"/>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2"/>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2"/>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3" name="Google Shape;53;p2"/>
          <p:cNvSpPr txBox="1"/>
          <p:nvPr>
            <p:ph type="ctrTitle"/>
          </p:nvPr>
        </p:nvSpPr>
        <p:spPr>
          <a:xfrm>
            <a:off x="1240025" y="1953000"/>
            <a:ext cx="6663900" cy="1237500"/>
          </a:xfrm>
          <a:prstGeom prst="rect">
            <a:avLst/>
          </a:prstGeom>
        </p:spPr>
        <p:txBody>
          <a:bodyPr anchorCtr="0" anchor="b" bIns="91425" lIns="91425" spcFirstLastPara="1" rIns="91425" wrap="square" tIns="91425">
            <a:noAutofit/>
          </a:bodyPr>
          <a:lstStyle>
            <a:lvl1pPr lvl="0">
              <a:spcBef>
                <a:spcPts val="0"/>
              </a:spcBef>
              <a:spcAft>
                <a:spcPts val="0"/>
              </a:spcAft>
              <a:buClr>
                <a:srgbClr val="191919"/>
              </a:buClr>
              <a:buSzPts val="5200"/>
              <a:buNone/>
              <a:defRPr sz="3800"/>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sp>
        <p:nvSpPr>
          <p:cNvPr id="54" name="Google Shape;54;p2"/>
          <p:cNvSpPr txBox="1"/>
          <p:nvPr>
            <p:ph idx="1" type="subTitle"/>
          </p:nvPr>
        </p:nvSpPr>
        <p:spPr>
          <a:xfrm>
            <a:off x="2150687" y="3419100"/>
            <a:ext cx="4842600" cy="4293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algn="ctr">
              <a:lnSpc>
                <a:spcPct val="100000"/>
              </a:lnSpc>
              <a:spcBef>
                <a:spcPts val="0"/>
              </a:spcBef>
              <a:spcAft>
                <a:spcPts val="0"/>
              </a:spcAft>
              <a:buSzPts val="12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5" name="Shape 55"/>
        <p:cNvGrpSpPr/>
        <p:nvPr/>
      </p:nvGrpSpPr>
      <p:grpSpPr>
        <a:xfrm>
          <a:off x="0" y="0"/>
          <a:ext cx="0" cy="0"/>
          <a:chOff x="0" y="0"/>
          <a:chExt cx="0" cy="0"/>
        </a:xfrm>
      </p:grpSpPr>
      <p:grpSp>
        <p:nvGrpSpPr>
          <p:cNvPr id="56" name="Google Shape;56;p3"/>
          <p:cNvGrpSpPr/>
          <p:nvPr/>
        </p:nvGrpSpPr>
        <p:grpSpPr>
          <a:xfrm>
            <a:off x="0" y="-85725"/>
            <a:ext cx="9200836" cy="5337500"/>
            <a:chOff x="0" y="-85725"/>
            <a:chExt cx="9200836" cy="5337500"/>
          </a:xfrm>
        </p:grpSpPr>
        <p:grpSp>
          <p:nvGrpSpPr>
            <p:cNvPr id="57" name="Google Shape;57;p3"/>
            <p:cNvGrpSpPr/>
            <p:nvPr/>
          </p:nvGrpSpPr>
          <p:grpSpPr>
            <a:xfrm>
              <a:off x="0" y="-85725"/>
              <a:ext cx="9200836" cy="5337500"/>
              <a:chOff x="-204650" y="178500"/>
              <a:chExt cx="9200836" cy="5337500"/>
            </a:xfrm>
          </p:grpSpPr>
          <p:sp>
            <p:nvSpPr>
              <p:cNvPr id="58" name="Google Shape;58;p3"/>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3"/>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3"/>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3"/>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3"/>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3"/>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3"/>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3"/>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3"/>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3"/>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3"/>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3"/>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3"/>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3"/>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3"/>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3"/>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3"/>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3"/>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3"/>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3"/>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3"/>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3"/>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3"/>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3"/>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3"/>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3"/>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3"/>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3"/>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3"/>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3"/>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5" name="Google Shape;95;p3"/>
            <p:cNvGrpSpPr/>
            <p:nvPr/>
          </p:nvGrpSpPr>
          <p:grpSpPr>
            <a:xfrm>
              <a:off x="8112025" y="-85725"/>
              <a:ext cx="1073925" cy="5337500"/>
              <a:chOff x="5767800" y="178500"/>
              <a:chExt cx="1073925" cy="5337500"/>
            </a:xfrm>
          </p:grpSpPr>
          <p:sp>
            <p:nvSpPr>
              <p:cNvPr id="96" name="Google Shape;96;p3"/>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3"/>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3"/>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3"/>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00" name="Google Shape;100;p3"/>
          <p:cNvSpPr txBox="1"/>
          <p:nvPr>
            <p:ph type="title"/>
          </p:nvPr>
        </p:nvSpPr>
        <p:spPr>
          <a:xfrm>
            <a:off x="2398460" y="2558849"/>
            <a:ext cx="4360200" cy="1668900"/>
          </a:xfrm>
          <a:prstGeom prst="rect">
            <a:avLst/>
          </a:prstGeom>
        </p:spPr>
        <p:txBody>
          <a:bodyPr anchorCtr="0" anchor="b" bIns="91425" lIns="91425" spcFirstLastPara="1" rIns="91425" wrap="square" tIns="91425">
            <a:noAutofit/>
          </a:bodyPr>
          <a:lstStyle>
            <a:lvl1pPr lvl="0">
              <a:spcBef>
                <a:spcPts val="0"/>
              </a:spcBef>
              <a:spcAft>
                <a:spcPts val="0"/>
              </a:spcAft>
              <a:buSzPts val="5000"/>
              <a:buNone/>
              <a:defRPr sz="5000"/>
            </a:lvl1pPr>
            <a:lvl2pPr lvl="1" algn="ctr">
              <a:spcBef>
                <a:spcPts val="0"/>
              </a:spcBef>
              <a:spcAft>
                <a:spcPts val="0"/>
              </a:spcAft>
              <a:buSzPts val="5000"/>
              <a:buNone/>
              <a:defRPr sz="5000"/>
            </a:lvl2pPr>
            <a:lvl3pPr lvl="2" algn="ctr">
              <a:spcBef>
                <a:spcPts val="0"/>
              </a:spcBef>
              <a:spcAft>
                <a:spcPts val="0"/>
              </a:spcAft>
              <a:buSzPts val="5000"/>
              <a:buNone/>
              <a:defRPr sz="5000"/>
            </a:lvl3pPr>
            <a:lvl4pPr lvl="3" algn="ctr">
              <a:spcBef>
                <a:spcPts val="0"/>
              </a:spcBef>
              <a:spcAft>
                <a:spcPts val="0"/>
              </a:spcAft>
              <a:buSzPts val="5000"/>
              <a:buNone/>
              <a:defRPr sz="5000"/>
            </a:lvl4pPr>
            <a:lvl5pPr lvl="4" algn="ctr">
              <a:spcBef>
                <a:spcPts val="0"/>
              </a:spcBef>
              <a:spcAft>
                <a:spcPts val="0"/>
              </a:spcAft>
              <a:buSzPts val="5000"/>
              <a:buNone/>
              <a:defRPr sz="5000"/>
            </a:lvl5pPr>
            <a:lvl6pPr lvl="5" algn="ctr">
              <a:spcBef>
                <a:spcPts val="0"/>
              </a:spcBef>
              <a:spcAft>
                <a:spcPts val="0"/>
              </a:spcAft>
              <a:buSzPts val="5000"/>
              <a:buNone/>
              <a:defRPr sz="5000"/>
            </a:lvl6pPr>
            <a:lvl7pPr lvl="6" algn="ctr">
              <a:spcBef>
                <a:spcPts val="0"/>
              </a:spcBef>
              <a:spcAft>
                <a:spcPts val="0"/>
              </a:spcAft>
              <a:buSzPts val="5000"/>
              <a:buNone/>
              <a:defRPr sz="5000"/>
            </a:lvl7pPr>
            <a:lvl8pPr lvl="7" algn="ctr">
              <a:spcBef>
                <a:spcPts val="0"/>
              </a:spcBef>
              <a:spcAft>
                <a:spcPts val="0"/>
              </a:spcAft>
              <a:buSzPts val="5000"/>
              <a:buNone/>
              <a:defRPr sz="5000"/>
            </a:lvl8pPr>
            <a:lvl9pPr lvl="8" algn="ctr">
              <a:spcBef>
                <a:spcPts val="0"/>
              </a:spcBef>
              <a:spcAft>
                <a:spcPts val="0"/>
              </a:spcAft>
              <a:buSzPts val="5000"/>
              <a:buNone/>
              <a:defRPr sz="5000"/>
            </a:lvl9pPr>
          </a:lstStyle>
          <a:p/>
        </p:txBody>
      </p:sp>
      <p:sp>
        <p:nvSpPr>
          <p:cNvPr id="101" name="Google Shape;101;p3"/>
          <p:cNvSpPr txBox="1"/>
          <p:nvPr>
            <p:ph hasCustomPrompt="1" idx="2" type="title"/>
          </p:nvPr>
        </p:nvSpPr>
        <p:spPr>
          <a:xfrm>
            <a:off x="4033610" y="1332401"/>
            <a:ext cx="1089900" cy="11883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SzPts val="6000"/>
              <a:buNone/>
              <a:defRPr b="1" sz="6000">
                <a:solidFill>
                  <a:schemeClr val="dk2"/>
                </a:solidFill>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02" name="Shape 102"/>
        <p:cNvGrpSpPr/>
        <p:nvPr/>
      </p:nvGrpSpPr>
      <p:grpSpPr>
        <a:xfrm>
          <a:off x="0" y="0"/>
          <a:ext cx="0" cy="0"/>
          <a:chOff x="0" y="0"/>
          <a:chExt cx="0" cy="0"/>
        </a:xfrm>
      </p:grpSpPr>
      <p:grpSp>
        <p:nvGrpSpPr>
          <p:cNvPr id="103" name="Google Shape;103;p4"/>
          <p:cNvGrpSpPr/>
          <p:nvPr/>
        </p:nvGrpSpPr>
        <p:grpSpPr>
          <a:xfrm>
            <a:off x="0" y="-85725"/>
            <a:ext cx="9200836" cy="5337500"/>
            <a:chOff x="0" y="-85725"/>
            <a:chExt cx="9200836" cy="5337500"/>
          </a:xfrm>
        </p:grpSpPr>
        <p:grpSp>
          <p:nvGrpSpPr>
            <p:cNvPr id="104" name="Google Shape;104;p4"/>
            <p:cNvGrpSpPr/>
            <p:nvPr/>
          </p:nvGrpSpPr>
          <p:grpSpPr>
            <a:xfrm>
              <a:off x="0" y="-85725"/>
              <a:ext cx="9200836" cy="5337500"/>
              <a:chOff x="-204650" y="178500"/>
              <a:chExt cx="9200836" cy="5337500"/>
            </a:xfrm>
          </p:grpSpPr>
          <p:sp>
            <p:nvSpPr>
              <p:cNvPr id="105" name="Google Shape;105;p4"/>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4"/>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4"/>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4"/>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4"/>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4"/>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4"/>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4"/>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4"/>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4"/>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4"/>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4"/>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4"/>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4"/>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4"/>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4"/>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4"/>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4"/>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4"/>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4"/>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4"/>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4"/>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4"/>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4"/>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4"/>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4"/>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4"/>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 name="Google Shape;142;p4"/>
            <p:cNvGrpSpPr/>
            <p:nvPr/>
          </p:nvGrpSpPr>
          <p:grpSpPr>
            <a:xfrm>
              <a:off x="8112025" y="-85725"/>
              <a:ext cx="1073925" cy="5337500"/>
              <a:chOff x="5767800" y="178500"/>
              <a:chExt cx="1073925" cy="5337500"/>
            </a:xfrm>
          </p:grpSpPr>
          <p:sp>
            <p:nvSpPr>
              <p:cNvPr id="143" name="Google Shape;143;p4"/>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4"/>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4"/>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4"/>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47" name="Google Shape;147;p4"/>
          <p:cNvGrpSpPr/>
          <p:nvPr/>
        </p:nvGrpSpPr>
        <p:grpSpPr>
          <a:xfrm>
            <a:off x="282969" y="135125"/>
            <a:ext cx="8583906" cy="4681200"/>
            <a:chOff x="282969" y="135125"/>
            <a:chExt cx="8583906" cy="4681200"/>
          </a:xfrm>
        </p:grpSpPr>
        <p:sp>
          <p:nvSpPr>
            <p:cNvPr id="148" name="Google Shape;148;p4"/>
            <p:cNvSpPr/>
            <p:nvPr/>
          </p:nvSpPr>
          <p:spPr>
            <a:xfrm>
              <a:off x="282975" y="618125"/>
              <a:ext cx="8583900" cy="4198200"/>
            </a:xfrm>
            <a:prstGeom prst="rect">
              <a:avLst/>
            </a:prstGeom>
            <a:solidFill>
              <a:schemeClr val="lt2"/>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4"/>
            <p:cNvSpPr/>
            <p:nvPr/>
          </p:nvSpPr>
          <p:spPr>
            <a:xfrm>
              <a:off x="282969" y="135125"/>
              <a:ext cx="8583900" cy="3468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4"/>
            <p:cNvSpPr/>
            <p:nvPr/>
          </p:nvSpPr>
          <p:spPr>
            <a:xfrm>
              <a:off x="282975" y="481925"/>
              <a:ext cx="8583900" cy="136200"/>
            </a:xfrm>
            <a:prstGeom prst="rect">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1" name="Google Shape;151;p4"/>
            <p:cNvGrpSpPr/>
            <p:nvPr/>
          </p:nvGrpSpPr>
          <p:grpSpPr>
            <a:xfrm>
              <a:off x="7873543" y="253492"/>
              <a:ext cx="550286" cy="143252"/>
              <a:chOff x="4742261" y="1255600"/>
              <a:chExt cx="261022" cy="67950"/>
            </a:xfrm>
          </p:grpSpPr>
          <p:sp>
            <p:nvSpPr>
              <p:cNvPr id="152" name="Google Shape;152;p4"/>
              <p:cNvSpPr/>
              <p:nvPr/>
            </p:nvSpPr>
            <p:spPr>
              <a:xfrm>
                <a:off x="4923183" y="1272900"/>
                <a:ext cx="80100" cy="34000"/>
              </a:xfrm>
              <a:custGeom>
                <a:rect b="b" l="l" r="r" t="t"/>
                <a:pathLst>
                  <a:path extrusionOk="0" fill="none" h="1360" w="3204">
                    <a:moveTo>
                      <a:pt x="0" y="1"/>
                    </a:moveTo>
                    <a:lnTo>
                      <a:pt x="1615" y="1359"/>
                    </a:lnTo>
                    <a:lnTo>
                      <a:pt x="3204"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4"/>
              <p:cNvSpPr/>
              <p:nvPr/>
            </p:nvSpPr>
            <p:spPr>
              <a:xfrm>
                <a:off x="4776211" y="1255600"/>
                <a:ext cx="25" cy="67950"/>
              </a:xfrm>
              <a:custGeom>
                <a:rect b="b" l="l" r="r" t="t"/>
                <a:pathLst>
                  <a:path extrusionOk="0" fill="none" h="2718" w="1">
                    <a:moveTo>
                      <a:pt x="0" y="1"/>
                    </a:moveTo>
                    <a:lnTo>
                      <a:pt x="0" y="2718"/>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4"/>
              <p:cNvSpPr/>
              <p:nvPr/>
            </p:nvSpPr>
            <p:spPr>
              <a:xfrm>
                <a:off x="4742261" y="1289575"/>
                <a:ext cx="68575" cy="25"/>
              </a:xfrm>
              <a:custGeom>
                <a:rect b="b" l="l" r="r" t="t"/>
                <a:pathLst>
                  <a:path extrusionOk="0" fill="none" h="1" w="2743">
                    <a:moveTo>
                      <a:pt x="2742" y="0"/>
                    </a:moveTo>
                    <a:lnTo>
                      <a:pt x="0" y="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5" name="Google Shape;155;p4"/>
            <p:cNvSpPr/>
            <p:nvPr/>
          </p:nvSpPr>
          <p:spPr>
            <a:xfrm>
              <a:off x="1380725" y="142600"/>
              <a:ext cx="1506000" cy="339300"/>
            </a:xfrm>
            <a:prstGeom prst="round2SameRect">
              <a:avLst>
                <a:gd fmla="val 31690" name="adj1"/>
                <a:gd fmla="val 0" name="adj2"/>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4"/>
            <p:cNvSpPr/>
            <p:nvPr/>
          </p:nvSpPr>
          <p:spPr>
            <a:xfrm>
              <a:off x="1396775" y="376525"/>
              <a:ext cx="1474200" cy="136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7" name="Google Shape;157;p4"/>
          <p:cNvSpPr txBox="1"/>
          <p:nvPr>
            <p:ph idx="1" type="body"/>
          </p:nvPr>
        </p:nvSpPr>
        <p:spPr>
          <a:xfrm>
            <a:off x="1563975" y="2214444"/>
            <a:ext cx="6015900" cy="19752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rgbClr val="191919"/>
              </a:buClr>
              <a:buSzPts val="1400"/>
              <a:buFont typeface="Anaheim"/>
              <a:buChar char="●"/>
              <a:defRPr/>
            </a:lvl1pPr>
            <a:lvl2pPr indent="-317500" lvl="1" marL="914400" rtl="0">
              <a:lnSpc>
                <a:spcPct val="100000"/>
              </a:lnSpc>
              <a:spcBef>
                <a:spcPts val="0"/>
              </a:spcBef>
              <a:spcAft>
                <a:spcPts val="0"/>
              </a:spcAft>
              <a:buClr>
                <a:srgbClr val="191919"/>
              </a:buClr>
              <a:buSzPts val="1400"/>
              <a:buFont typeface="Roboto Condensed Light"/>
              <a:buChar char="○"/>
              <a:defRPr/>
            </a:lvl2pPr>
            <a:lvl3pPr indent="-317500" lvl="2" marL="1371600" rtl="0">
              <a:lnSpc>
                <a:spcPct val="100000"/>
              </a:lnSpc>
              <a:spcBef>
                <a:spcPts val="0"/>
              </a:spcBef>
              <a:spcAft>
                <a:spcPts val="0"/>
              </a:spcAft>
              <a:buClr>
                <a:srgbClr val="191919"/>
              </a:buClr>
              <a:buSzPts val="1400"/>
              <a:buFont typeface="Roboto Condensed Light"/>
              <a:buChar char="■"/>
              <a:defRPr/>
            </a:lvl3pPr>
            <a:lvl4pPr indent="-317500" lvl="3" marL="1828800" rtl="0">
              <a:lnSpc>
                <a:spcPct val="100000"/>
              </a:lnSpc>
              <a:spcBef>
                <a:spcPts val="0"/>
              </a:spcBef>
              <a:spcAft>
                <a:spcPts val="0"/>
              </a:spcAft>
              <a:buClr>
                <a:srgbClr val="191919"/>
              </a:buClr>
              <a:buSzPts val="1400"/>
              <a:buFont typeface="Roboto Condensed Light"/>
              <a:buChar char="●"/>
              <a:defRPr/>
            </a:lvl4pPr>
            <a:lvl5pPr indent="-317500" lvl="4" marL="2286000" rtl="0">
              <a:lnSpc>
                <a:spcPct val="100000"/>
              </a:lnSpc>
              <a:spcBef>
                <a:spcPts val="0"/>
              </a:spcBef>
              <a:spcAft>
                <a:spcPts val="0"/>
              </a:spcAft>
              <a:buClr>
                <a:srgbClr val="191919"/>
              </a:buClr>
              <a:buSzPts val="1400"/>
              <a:buFont typeface="Roboto Condensed Light"/>
              <a:buChar char="○"/>
              <a:defRPr/>
            </a:lvl5pPr>
            <a:lvl6pPr indent="-317500" lvl="5" marL="2743200" rtl="0">
              <a:lnSpc>
                <a:spcPct val="100000"/>
              </a:lnSpc>
              <a:spcBef>
                <a:spcPts val="0"/>
              </a:spcBef>
              <a:spcAft>
                <a:spcPts val="0"/>
              </a:spcAft>
              <a:buClr>
                <a:srgbClr val="191919"/>
              </a:buClr>
              <a:buSzPts val="1400"/>
              <a:buFont typeface="Roboto Condensed Light"/>
              <a:buChar char="■"/>
              <a:defRPr/>
            </a:lvl6pPr>
            <a:lvl7pPr indent="-317500" lvl="6" marL="3200400" rtl="0">
              <a:lnSpc>
                <a:spcPct val="100000"/>
              </a:lnSpc>
              <a:spcBef>
                <a:spcPts val="0"/>
              </a:spcBef>
              <a:spcAft>
                <a:spcPts val="0"/>
              </a:spcAft>
              <a:buClr>
                <a:srgbClr val="191919"/>
              </a:buClr>
              <a:buSzPts val="1400"/>
              <a:buFont typeface="Roboto Condensed Light"/>
              <a:buChar char="●"/>
              <a:defRPr/>
            </a:lvl7pPr>
            <a:lvl8pPr indent="-317500" lvl="7" marL="3657600" rtl="0">
              <a:lnSpc>
                <a:spcPct val="100000"/>
              </a:lnSpc>
              <a:spcBef>
                <a:spcPts val="0"/>
              </a:spcBef>
              <a:spcAft>
                <a:spcPts val="0"/>
              </a:spcAft>
              <a:buClr>
                <a:srgbClr val="191919"/>
              </a:buClr>
              <a:buSzPts val="1400"/>
              <a:buFont typeface="Roboto Condensed Light"/>
              <a:buChar char="○"/>
              <a:defRPr/>
            </a:lvl8pPr>
            <a:lvl9pPr indent="-317500" lvl="8" marL="4114800" rtl="0">
              <a:lnSpc>
                <a:spcPct val="100000"/>
              </a:lnSpc>
              <a:spcBef>
                <a:spcPts val="0"/>
              </a:spcBef>
              <a:spcAft>
                <a:spcPts val="0"/>
              </a:spcAft>
              <a:buClr>
                <a:srgbClr val="191919"/>
              </a:buClr>
              <a:buSzPts val="1400"/>
              <a:buFont typeface="Roboto Condensed Light"/>
              <a:buChar char="■"/>
              <a:defRPr/>
            </a:lvl9pPr>
          </a:lstStyle>
          <a:p/>
        </p:txBody>
      </p:sp>
      <p:sp>
        <p:nvSpPr>
          <p:cNvPr id="158" name="Google Shape;158;p4"/>
          <p:cNvSpPr txBox="1"/>
          <p:nvPr>
            <p:ph type="title"/>
          </p:nvPr>
        </p:nvSpPr>
        <p:spPr>
          <a:xfrm>
            <a:off x="1564100" y="953856"/>
            <a:ext cx="6015900" cy="11082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59" name="Shape 159"/>
        <p:cNvGrpSpPr/>
        <p:nvPr/>
      </p:nvGrpSpPr>
      <p:grpSpPr>
        <a:xfrm>
          <a:off x="0" y="0"/>
          <a:ext cx="0" cy="0"/>
          <a:chOff x="0" y="0"/>
          <a:chExt cx="0" cy="0"/>
        </a:xfrm>
      </p:grpSpPr>
      <p:grpSp>
        <p:nvGrpSpPr>
          <p:cNvPr id="160" name="Google Shape;160;p5"/>
          <p:cNvGrpSpPr/>
          <p:nvPr/>
        </p:nvGrpSpPr>
        <p:grpSpPr>
          <a:xfrm>
            <a:off x="0" y="-85725"/>
            <a:ext cx="9200836" cy="5337500"/>
            <a:chOff x="0" y="-85725"/>
            <a:chExt cx="9200836" cy="5337500"/>
          </a:xfrm>
        </p:grpSpPr>
        <p:grpSp>
          <p:nvGrpSpPr>
            <p:cNvPr id="161" name="Google Shape;161;p5"/>
            <p:cNvGrpSpPr/>
            <p:nvPr/>
          </p:nvGrpSpPr>
          <p:grpSpPr>
            <a:xfrm>
              <a:off x="0" y="-85725"/>
              <a:ext cx="9200836" cy="5337500"/>
              <a:chOff x="-204650" y="178500"/>
              <a:chExt cx="9200836" cy="5337500"/>
            </a:xfrm>
          </p:grpSpPr>
          <p:sp>
            <p:nvSpPr>
              <p:cNvPr id="162" name="Google Shape;162;p5"/>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5"/>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5"/>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5"/>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5"/>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5"/>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5"/>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5"/>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5"/>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5"/>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5"/>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5"/>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5"/>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5"/>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5"/>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5"/>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5"/>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5"/>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5"/>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5"/>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5"/>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5"/>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5"/>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5"/>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5"/>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5"/>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5"/>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5"/>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5"/>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5"/>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5"/>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5"/>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5"/>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5"/>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5"/>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 name="Google Shape;199;p5"/>
            <p:cNvGrpSpPr/>
            <p:nvPr/>
          </p:nvGrpSpPr>
          <p:grpSpPr>
            <a:xfrm>
              <a:off x="8112025" y="-85725"/>
              <a:ext cx="1073925" cy="5337500"/>
              <a:chOff x="5767800" y="178500"/>
              <a:chExt cx="1073925" cy="5337500"/>
            </a:xfrm>
          </p:grpSpPr>
          <p:sp>
            <p:nvSpPr>
              <p:cNvPr id="200" name="Google Shape;200;p5"/>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5"/>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5"/>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5"/>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04" name="Google Shape;204;p5"/>
          <p:cNvGrpSpPr/>
          <p:nvPr/>
        </p:nvGrpSpPr>
        <p:grpSpPr>
          <a:xfrm>
            <a:off x="282969" y="135125"/>
            <a:ext cx="8583906" cy="4681200"/>
            <a:chOff x="282969" y="135125"/>
            <a:chExt cx="8583906" cy="4681200"/>
          </a:xfrm>
        </p:grpSpPr>
        <p:sp>
          <p:nvSpPr>
            <p:cNvPr id="205" name="Google Shape;205;p5"/>
            <p:cNvSpPr/>
            <p:nvPr/>
          </p:nvSpPr>
          <p:spPr>
            <a:xfrm>
              <a:off x="282975" y="618125"/>
              <a:ext cx="8583900" cy="4198200"/>
            </a:xfrm>
            <a:prstGeom prst="rect">
              <a:avLst/>
            </a:prstGeom>
            <a:solidFill>
              <a:schemeClr val="lt2"/>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5"/>
            <p:cNvSpPr/>
            <p:nvPr/>
          </p:nvSpPr>
          <p:spPr>
            <a:xfrm>
              <a:off x="282969" y="135125"/>
              <a:ext cx="8583900" cy="3468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5"/>
            <p:cNvSpPr/>
            <p:nvPr/>
          </p:nvSpPr>
          <p:spPr>
            <a:xfrm>
              <a:off x="282975" y="481925"/>
              <a:ext cx="8583900" cy="136200"/>
            </a:xfrm>
            <a:prstGeom prst="rect">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8" name="Google Shape;208;p5"/>
            <p:cNvGrpSpPr/>
            <p:nvPr/>
          </p:nvGrpSpPr>
          <p:grpSpPr>
            <a:xfrm>
              <a:off x="7873543" y="253492"/>
              <a:ext cx="550286" cy="143252"/>
              <a:chOff x="4742261" y="1255600"/>
              <a:chExt cx="261022" cy="67950"/>
            </a:xfrm>
          </p:grpSpPr>
          <p:sp>
            <p:nvSpPr>
              <p:cNvPr id="209" name="Google Shape;209;p5"/>
              <p:cNvSpPr/>
              <p:nvPr/>
            </p:nvSpPr>
            <p:spPr>
              <a:xfrm>
                <a:off x="4923183" y="1272900"/>
                <a:ext cx="80100" cy="34000"/>
              </a:xfrm>
              <a:custGeom>
                <a:rect b="b" l="l" r="r" t="t"/>
                <a:pathLst>
                  <a:path extrusionOk="0" fill="none" h="1360" w="3204">
                    <a:moveTo>
                      <a:pt x="0" y="1"/>
                    </a:moveTo>
                    <a:lnTo>
                      <a:pt x="1615" y="1359"/>
                    </a:lnTo>
                    <a:lnTo>
                      <a:pt x="3204"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5"/>
              <p:cNvSpPr/>
              <p:nvPr/>
            </p:nvSpPr>
            <p:spPr>
              <a:xfrm>
                <a:off x="4776211" y="1255600"/>
                <a:ext cx="25" cy="67950"/>
              </a:xfrm>
              <a:custGeom>
                <a:rect b="b" l="l" r="r" t="t"/>
                <a:pathLst>
                  <a:path extrusionOk="0" fill="none" h="2718" w="1">
                    <a:moveTo>
                      <a:pt x="0" y="1"/>
                    </a:moveTo>
                    <a:lnTo>
                      <a:pt x="0" y="2718"/>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5"/>
              <p:cNvSpPr/>
              <p:nvPr/>
            </p:nvSpPr>
            <p:spPr>
              <a:xfrm>
                <a:off x="4742261" y="1289575"/>
                <a:ext cx="68575" cy="25"/>
              </a:xfrm>
              <a:custGeom>
                <a:rect b="b" l="l" r="r" t="t"/>
                <a:pathLst>
                  <a:path extrusionOk="0" fill="none" h="1" w="2743">
                    <a:moveTo>
                      <a:pt x="2742" y="0"/>
                    </a:moveTo>
                    <a:lnTo>
                      <a:pt x="0" y="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2" name="Google Shape;212;p5"/>
            <p:cNvSpPr/>
            <p:nvPr/>
          </p:nvSpPr>
          <p:spPr>
            <a:xfrm>
              <a:off x="1380725" y="142600"/>
              <a:ext cx="1506000" cy="339300"/>
            </a:xfrm>
            <a:prstGeom prst="round2SameRect">
              <a:avLst>
                <a:gd fmla="val 31690" name="adj1"/>
                <a:gd fmla="val 0" name="adj2"/>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5"/>
            <p:cNvSpPr/>
            <p:nvPr/>
          </p:nvSpPr>
          <p:spPr>
            <a:xfrm>
              <a:off x="1396775" y="376525"/>
              <a:ext cx="1474200" cy="136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4" name="Google Shape;214;p5"/>
          <p:cNvSpPr txBox="1"/>
          <p:nvPr>
            <p:ph idx="1" type="subTitle"/>
          </p:nvPr>
        </p:nvSpPr>
        <p:spPr>
          <a:xfrm>
            <a:off x="1292095" y="1731129"/>
            <a:ext cx="2907600" cy="441300"/>
          </a:xfrm>
          <a:prstGeom prst="rect">
            <a:avLst/>
          </a:prstGeom>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2400"/>
              <a:buFont typeface="Bebas Neue"/>
              <a:buNone/>
              <a:defRPr sz="1800">
                <a:solidFill>
                  <a:schemeClr val="dk1"/>
                </a:solidFill>
                <a:latin typeface="Balsamiq Sans"/>
                <a:ea typeface="Balsamiq Sans"/>
                <a:cs typeface="Balsamiq Sans"/>
                <a:sym typeface="Balsamiq Sans"/>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215" name="Google Shape;215;p5"/>
          <p:cNvSpPr txBox="1"/>
          <p:nvPr>
            <p:ph idx="2" type="subTitle"/>
          </p:nvPr>
        </p:nvSpPr>
        <p:spPr>
          <a:xfrm>
            <a:off x="4946970" y="1731129"/>
            <a:ext cx="2907600" cy="4413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Balsamiq Sans"/>
                <a:ea typeface="Balsamiq Sans"/>
                <a:cs typeface="Balsamiq Sans"/>
                <a:sym typeface="Balsamiq Sans"/>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216" name="Google Shape;216;p5"/>
          <p:cNvSpPr txBox="1"/>
          <p:nvPr>
            <p:ph idx="3" type="subTitle"/>
          </p:nvPr>
        </p:nvSpPr>
        <p:spPr>
          <a:xfrm>
            <a:off x="1292095" y="2252579"/>
            <a:ext cx="2907600" cy="1810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17" name="Google Shape;217;p5"/>
          <p:cNvSpPr txBox="1"/>
          <p:nvPr>
            <p:ph idx="4" type="subTitle"/>
          </p:nvPr>
        </p:nvSpPr>
        <p:spPr>
          <a:xfrm>
            <a:off x="4946970" y="2252579"/>
            <a:ext cx="2907600" cy="1810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18" name="Google Shape;218;p5"/>
          <p:cNvSpPr txBox="1"/>
          <p:nvPr>
            <p:ph type="title"/>
          </p:nvPr>
        </p:nvSpPr>
        <p:spPr>
          <a:xfrm>
            <a:off x="720000" y="5974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19" name="Google Shape;219;p5"/>
          <p:cNvGrpSpPr/>
          <p:nvPr/>
        </p:nvGrpSpPr>
        <p:grpSpPr>
          <a:xfrm rot="878471">
            <a:off x="336075" y="4022416"/>
            <a:ext cx="1671092" cy="634875"/>
            <a:chOff x="-5632325" y="3526950"/>
            <a:chExt cx="2133300" cy="810375"/>
          </a:xfrm>
        </p:grpSpPr>
        <p:sp>
          <p:nvSpPr>
            <p:cNvPr id="220" name="Google Shape;220;p5"/>
            <p:cNvSpPr/>
            <p:nvPr/>
          </p:nvSpPr>
          <p:spPr>
            <a:xfrm>
              <a:off x="-5632325" y="3885600"/>
              <a:ext cx="1158950" cy="118125"/>
            </a:xfrm>
            <a:custGeom>
              <a:rect b="b" l="l" r="r" t="t"/>
              <a:pathLst>
                <a:path extrusionOk="0" h="4725" w="46358">
                  <a:moveTo>
                    <a:pt x="44754" y="1490"/>
                  </a:moveTo>
                  <a:cubicBezTo>
                    <a:pt x="44809" y="1518"/>
                    <a:pt x="44864" y="1545"/>
                    <a:pt x="44987" y="1573"/>
                  </a:cubicBezTo>
                  <a:lnTo>
                    <a:pt x="44987" y="1573"/>
                  </a:lnTo>
                  <a:cubicBezTo>
                    <a:pt x="44917" y="1544"/>
                    <a:pt x="44840" y="1516"/>
                    <a:pt x="44754" y="1490"/>
                  </a:cubicBezTo>
                  <a:close/>
                  <a:moveTo>
                    <a:pt x="44987" y="1573"/>
                  </a:moveTo>
                  <a:cubicBezTo>
                    <a:pt x="45000" y="1578"/>
                    <a:pt x="45013" y="1584"/>
                    <a:pt x="45025" y="1589"/>
                  </a:cubicBezTo>
                  <a:lnTo>
                    <a:pt x="45025" y="1589"/>
                  </a:lnTo>
                  <a:cubicBezTo>
                    <a:pt x="45026" y="1587"/>
                    <a:pt x="45026" y="1584"/>
                    <a:pt x="45027" y="1581"/>
                  </a:cubicBezTo>
                  <a:cubicBezTo>
                    <a:pt x="45013" y="1578"/>
                    <a:pt x="45000" y="1576"/>
                    <a:pt x="44987" y="1573"/>
                  </a:cubicBezTo>
                  <a:close/>
                  <a:moveTo>
                    <a:pt x="31501" y="1"/>
                  </a:moveTo>
                  <a:cubicBezTo>
                    <a:pt x="31197" y="122"/>
                    <a:pt x="30825" y="160"/>
                    <a:pt x="30426" y="160"/>
                  </a:cubicBezTo>
                  <a:cubicBezTo>
                    <a:pt x="30027" y="160"/>
                    <a:pt x="29601" y="122"/>
                    <a:pt x="29191" y="92"/>
                  </a:cubicBezTo>
                  <a:cubicBezTo>
                    <a:pt x="28937" y="74"/>
                    <a:pt x="28685" y="61"/>
                    <a:pt x="28446" y="61"/>
                  </a:cubicBezTo>
                  <a:cubicBezTo>
                    <a:pt x="27885" y="61"/>
                    <a:pt x="27392" y="131"/>
                    <a:pt x="27094" y="365"/>
                  </a:cubicBezTo>
                  <a:cubicBezTo>
                    <a:pt x="26902" y="353"/>
                    <a:pt x="26728" y="347"/>
                    <a:pt x="26568" y="347"/>
                  </a:cubicBezTo>
                  <a:cubicBezTo>
                    <a:pt x="25158" y="347"/>
                    <a:pt x="24898" y="798"/>
                    <a:pt x="24024" y="1125"/>
                  </a:cubicBezTo>
                  <a:cubicBezTo>
                    <a:pt x="22534" y="821"/>
                    <a:pt x="25878" y="517"/>
                    <a:pt x="25088" y="213"/>
                  </a:cubicBezTo>
                  <a:cubicBezTo>
                    <a:pt x="25014" y="212"/>
                    <a:pt x="24940" y="212"/>
                    <a:pt x="24866" y="212"/>
                  </a:cubicBezTo>
                  <a:cubicBezTo>
                    <a:pt x="22774" y="212"/>
                    <a:pt x="20575" y="615"/>
                    <a:pt x="18461" y="791"/>
                  </a:cubicBezTo>
                  <a:cubicBezTo>
                    <a:pt x="17945" y="1095"/>
                    <a:pt x="18917" y="1277"/>
                    <a:pt x="17793" y="1429"/>
                  </a:cubicBezTo>
                  <a:cubicBezTo>
                    <a:pt x="18091" y="1266"/>
                    <a:pt x="17784" y="1055"/>
                    <a:pt x="17433" y="1055"/>
                  </a:cubicBezTo>
                  <a:cubicBezTo>
                    <a:pt x="17391" y="1055"/>
                    <a:pt x="17349" y="1058"/>
                    <a:pt x="17306" y="1065"/>
                  </a:cubicBezTo>
                  <a:cubicBezTo>
                    <a:pt x="17762" y="1065"/>
                    <a:pt x="17306" y="1186"/>
                    <a:pt x="17246" y="1277"/>
                  </a:cubicBezTo>
                  <a:lnTo>
                    <a:pt x="17550" y="1277"/>
                  </a:lnTo>
                  <a:cubicBezTo>
                    <a:pt x="17853" y="1855"/>
                    <a:pt x="16030" y="1399"/>
                    <a:pt x="15361" y="1794"/>
                  </a:cubicBezTo>
                  <a:cubicBezTo>
                    <a:pt x="15027" y="1642"/>
                    <a:pt x="15726" y="1733"/>
                    <a:pt x="15787" y="1520"/>
                  </a:cubicBezTo>
                  <a:cubicBezTo>
                    <a:pt x="15726" y="1247"/>
                    <a:pt x="15361" y="943"/>
                    <a:pt x="14328" y="943"/>
                  </a:cubicBezTo>
                  <a:cubicBezTo>
                    <a:pt x="13355" y="1217"/>
                    <a:pt x="12504" y="1247"/>
                    <a:pt x="11592" y="1247"/>
                  </a:cubicBezTo>
                  <a:lnTo>
                    <a:pt x="10255" y="1247"/>
                  </a:lnTo>
                  <a:cubicBezTo>
                    <a:pt x="9799" y="1247"/>
                    <a:pt x="9312" y="1247"/>
                    <a:pt x="8796" y="1338"/>
                  </a:cubicBezTo>
                  <a:cubicBezTo>
                    <a:pt x="8887" y="1551"/>
                    <a:pt x="8279" y="1490"/>
                    <a:pt x="7914" y="1520"/>
                  </a:cubicBezTo>
                  <a:cubicBezTo>
                    <a:pt x="8370" y="1277"/>
                    <a:pt x="7458" y="1095"/>
                    <a:pt x="7033" y="1095"/>
                  </a:cubicBezTo>
                  <a:cubicBezTo>
                    <a:pt x="6516" y="1247"/>
                    <a:pt x="6455" y="1703"/>
                    <a:pt x="5604" y="1703"/>
                  </a:cubicBezTo>
                  <a:lnTo>
                    <a:pt x="6212" y="2098"/>
                  </a:lnTo>
                  <a:cubicBezTo>
                    <a:pt x="6230" y="2100"/>
                    <a:pt x="6250" y="2101"/>
                    <a:pt x="6273" y="2101"/>
                  </a:cubicBezTo>
                  <a:cubicBezTo>
                    <a:pt x="6645" y="2101"/>
                    <a:pt x="7674" y="1880"/>
                    <a:pt x="8218" y="1794"/>
                  </a:cubicBezTo>
                  <a:cubicBezTo>
                    <a:pt x="8309" y="1900"/>
                    <a:pt x="8530" y="1938"/>
                    <a:pt x="8803" y="1938"/>
                  </a:cubicBezTo>
                  <a:cubicBezTo>
                    <a:pt x="9077" y="1938"/>
                    <a:pt x="9403" y="1900"/>
                    <a:pt x="9707" y="1855"/>
                  </a:cubicBezTo>
                  <a:cubicBezTo>
                    <a:pt x="9974" y="1828"/>
                    <a:pt x="10216" y="1796"/>
                    <a:pt x="10400" y="1796"/>
                  </a:cubicBezTo>
                  <a:cubicBezTo>
                    <a:pt x="10636" y="1796"/>
                    <a:pt x="10775" y="1849"/>
                    <a:pt x="10741" y="2037"/>
                  </a:cubicBezTo>
                  <a:lnTo>
                    <a:pt x="10376" y="2007"/>
                  </a:lnTo>
                  <a:cubicBezTo>
                    <a:pt x="10252" y="1992"/>
                    <a:pt x="10134" y="1985"/>
                    <a:pt x="10021" y="1985"/>
                  </a:cubicBezTo>
                  <a:cubicBezTo>
                    <a:pt x="9003" y="1985"/>
                    <a:pt x="8401" y="2554"/>
                    <a:pt x="7306" y="2828"/>
                  </a:cubicBezTo>
                  <a:cubicBezTo>
                    <a:pt x="6303" y="2706"/>
                    <a:pt x="5969" y="2372"/>
                    <a:pt x="5300" y="2159"/>
                  </a:cubicBezTo>
                  <a:cubicBezTo>
                    <a:pt x="5168" y="2144"/>
                    <a:pt x="5052" y="2137"/>
                    <a:pt x="4947" y="2137"/>
                  </a:cubicBezTo>
                  <a:cubicBezTo>
                    <a:pt x="4424" y="2137"/>
                    <a:pt x="4196" y="2306"/>
                    <a:pt x="3841" y="2432"/>
                  </a:cubicBezTo>
                  <a:cubicBezTo>
                    <a:pt x="3636" y="2479"/>
                    <a:pt x="3457" y="2497"/>
                    <a:pt x="3296" y="2497"/>
                  </a:cubicBezTo>
                  <a:cubicBezTo>
                    <a:pt x="2930" y="2497"/>
                    <a:pt x="2656" y="2404"/>
                    <a:pt x="2382" y="2341"/>
                  </a:cubicBezTo>
                  <a:lnTo>
                    <a:pt x="2382" y="2341"/>
                  </a:lnTo>
                  <a:cubicBezTo>
                    <a:pt x="2109" y="2372"/>
                    <a:pt x="2473" y="2432"/>
                    <a:pt x="2260" y="2493"/>
                  </a:cubicBezTo>
                  <a:cubicBezTo>
                    <a:pt x="2093" y="2493"/>
                    <a:pt x="1911" y="2486"/>
                    <a:pt x="1744" y="2486"/>
                  </a:cubicBezTo>
                  <a:cubicBezTo>
                    <a:pt x="1577" y="2486"/>
                    <a:pt x="1425" y="2493"/>
                    <a:pt x="1318" y="2524"/>
                  </a:cubicBezTo>
                  <a:cubicBezTo>
                    <a:pt x="1257" y="2767"/>
                    <a:pt x="1622" y="2797"/>
                    <a:pt x="2017" y="2797"/>
                  </a:cubicBezTo>
                  <a:cubicBezTo>
                    <a:pt x="2301" y="2797"/>
                    <a:pt x="2652" y="2784"/>
                    <a:pt x="2981" y="2784"/>
                  </a:cubicBezTo>
                  <a:cubicBezTo>
                    <a:pt x="3145" y="2784"/>
                    <a:pt x="3304" y="2787"/>
                    <a:pt x="3446" y="2797"/>
                  </a:cubicBezTo>
                  <a:cubicBezTo>
                    <a:pt x="3233" y="2888"/>
                    <a:pt x="3203" y="2949"/>
                    <a:pt x="2899" y="2979"/>
                  </a:cubicBezTo>
                  <a:cubicBezTo>
                    <a:pt x="2848" y="2994"/>
                    <a:pt x="2811" y="3000"/>
                    <a:pt x="2782" y="3000"/>
                  </a:cubicBezTo>
                  <a:cubicBezTo>
                    <a:pt x="2694" y="3000"/>
                    <a:pt x="2694" y="2942"/>
                    <a:pt x="2625" y="2919"/>
                  </a:cubicBezTo>
                  <a:lnTo>
                    <a:pt x="2139" y="3040"/>
                  </a:lnTo>
                  <a:cubicBezTo>
                    <a:pt x="2139" y="3131"/>
                    <a:pt x="2291" y="3375"/>
                    <a:pt x="1653" y="3496"/>
                  </a:cubicBezTo>
                  <a:cubicBezTo>
                    <a:pt x="1501" y="3405"/>
                    <a:pt x="1379" y="3375"/>
                    <a:pt x="1227" y="3283"/>
                  </a:cubicBezTo>
                  <a:cubicBezTo>
                    <a:pt x="589" y="3375"/>
                    <a:pt x="133" y="3587"/>
                    <a:pt x="42" y="3739"/>
                  </a:cubicBezTo>
                  <a:cubicBezTo>
                    <a:pt x="0" y="3842"/>
                    <a:pt x="126" y="3917"/>
                    <a:pt x="457" y="3917"/>
                  </a:cubicBezTo>
                  <a:cubicBezTo>
                    <a:pt x="615" y="3917"/>
                    <a:pt x="820" y="3900"/>
                    <a:pt x="1075" y="3861"/>
                  </a:cubicBezTo>
                  <a:lnTo>
                    <a:pt x="1197" y="3587"/>
                  </a:lnTo>
                  <a:cubicBezTo>
                    <a:pt x="1713" y="3648"/>
                    <a:pt x="2291" y="3679"/>
                    <a:pt x="2838" y="3739"/>
                  </a:cubicBezTo>
                  <a:cubicBezTo>
                    <a:pt x="3081" y="3983"/>
                    <a:pt x="2109" y="4013"/>
                    <a:pt x="2139" y="4286"/>
                  </a:cubicBezTo>
                  <a:cubicBezTo>
                    <a:pt x="1957" y="4590"/>
                    <a:pt x="3294" y="4590"/>
                    <a:pt x="3902" y="4590"/>
                  </a:cubicBezTo>
                  <a:cubicBezTo>
                    <a:pt x="4267" y="4428"/>
                    <a:pt x="3969" y="4374"/>
                    <a:pt x="3596" y="4374"/>
                  </a:cubicBezTo>
                  <a:cubicBezTo>
                    <a:pt x="3409" y="4374"/>
                    <a:pt x="3203" y="4388"/>
                    <a:pt x="3051" y="4408"/>
                  </a:cubicBezTo>
                  <a:cubicBezTo>
                    <a:pt x="3324" y="4195"/>
                    <a:pt x="3598" y="4043"/>
                    <a:pt x="3902" y="3861"/>
                  </a:cubicBezTo>
                  <a:cubicBezTo>
                    <a:pt x="3950" y="3854"/>
                    <a:pt x="4007" y="3850"/>
                    <a:pt x="4066" y="3850"/>
                  </a:cubicBezTo>
                  <a:cubicBezTo>
                    <a:pt x="4272" y="3850"/>
                    <a:pt x="4510" y="3895"/>
                    <a:pt x="4510" y="4013"/>
                  </a:cubicBezTo>
                  <a:cubicBezTo>
                    <a:pt x="4734" y="4125"/>
                    <a:pt x="4544" y="4445"/>
                    <a:pt x="4873" y="4445"/>
                  </a:cubicBezTo>
                  <a:cubicBezTo>
                    <a:pt x="4900" y="4445"/>
                    <a:pt x="4931" y="4443"/>
                    <a:pt x="4966" y="4438"/>
                  </a:cubicBezTo>
                  <a:cubicBezTo>
                    <a:pt x="6334" y="4438"/>
                    <a:pt x="4996" y="3983"/>
                    <a:pt x="6182" y="3891"/>
                  </a:cubicBezTo>
                  <a:cubicBezTo>
                    <a:pt x="5817" y="3466"/>
                    <a:pt x="3902" y="3496"/>
                    <a:pt x="3203" y="3344"/>
                  </a:cubicBezTo>
                  <a:cubicBezTo>
                    <a:pt x="3020" y="3375"/>
                    <a:pt x="2868" y="3375"/>
                    <a:pt x="2686" y="3405"/>
                  </a:cubicBezTo>
                  <a:cubicBezTo>
                    <a:pt x="2412" y="3223"/>
                    <a:pt x="3507" y="3223"/>
                    <a:pt x="2716" y="3192"/>
                  </a:cubicBezTo>
                  <a:cubicBezTo>
                    <a:pt x="3112" y="3041"/>
                    <a:pt x="3590" y="2984"/>
                    <a:pt x="4077" y="2984"/>
                  </a:cubicBezTo>
                  <a:cubicBezTo>
                    <a:pt x="4375" y="2984"/>
                    <a:pt x="4677" y="3006"/>
                    <a:pt x="4966" y="3040"/>
                  </a:cubicBezTo>
                  <a:cubicBezTo>
                    <a:pt x="5726" y="3101"/>
                    <a:pt x="6425" y="3283"/>
                    <a:pt x="6941" y="3466"/>
                  </a:cubicBezTo>
                  <a:cubicBezTo>
                    <a:pt x="6972" y="3709"/>
                    <a:pt x="8036" y="3952"/>
                    <a:pt x="7185" y="4317"/>
                  </a:cubicBezTo>
                  <a:cubicBezTo>
                    <a:pt x="7528" y="4366"/>
                    <a:pt x="7752" y="4494"/>
                    <a:pt x="8145" y="4494"/>
                  </a:cubicBezTo>
                  <a:cubicBezTo>
                    <a:pt x="8239" y="4494"/>
                    <a:pt x="8343" y="4487"/>
                    <a:pt x="8461" y="4469"/>
                  </a:cubicBezTo>
                  <a:cubicBezTo>
                    <a:pt x="9251" y="4226"/>
                    <a:pt x="9859" y="4226"/>
                    <a:pt x="10437" y="4226"/>
                  </a:cubicBezTo>
                  <a:cubicBezTo>
                    <a:pt x="10660" y="4238"/>
                    <a:pt x="10889" y="4251"/>
                    <a:pt x="11128" y="4251"/>
                  </a:cubicBezTo>
                  <a:cubicBezTo>
                    <a:pt x="11476" y="4251"/>
                    <a:pt x="11847" y="4224"/>
                    <a:pt x="12261" y="4135"/>
                  </a:cubicBezTo>
                  <a:cubicBezTo>
                    <a:pt x="12048" y="4104"/>
                    <a:pt x="12321" y="3952"/>
                    <a:pt x="12352" y="3861"/>
                  </a:cubicBezTo>
                  <a:cubicBezTo>
                    <a:pt x="12375" y="3861"/>
                    <a:pt x="12398" y="3860"/>
                    <a:pt x="12420" y="3860"/>
                  </a:cubicBezTo>
                  <a:cubicBezTo>
                    <a:pt x="13996" y="3860"/>
                    <a:pt x="12617" y="4724"/>
                    <a:pt x="13601" y="4724"/>
                  </a:cubicBezTo>
                  <a:cubicBezTo>
                    <a:pt x="13810" y="4724"/>
                    <a:pt x="14127" y="4685"/>
                    <a:pt x="14601" y="4590"/>
                  </a:cubicBezTo>
                  <a:cubicBezTo>
                    <a:pt x="15057" y="4469"/>
                    <a:pt x="15331" y="4317"/>
                    <a:pt x="15148" y="4226"/>
                  </a:cubicBezTo>
                  <a:cubicBezTo>
                    <a:pt x="14886" y="4182"/>
                    <a:pt x="14624" y="4075"/>
                    <a:pt x="14294" y="4075"/>
                  </a:cubicBezTo>
                  <a:cubicBezTo>
                    <a:pt x="14165" y="4075"/>
                    <a:pt x="14025" y="4092"/>
                    <a:pt x="13872" y="4135"/>
                  </a:cubicBezTo>
                  <a:cubicBezTo>
                    <a:pt x="13872" y="4013"/>
                    <a:pt x="12960" y="4135"/>
                    <a:pt x="13477" y="3831"/>
                  </a:cubicBezTo>
                  <a:cubicBezTo>
                    <a:pt x="14723" y="3800"/>
                    <a:pt x="15300" y="3253"/>
                    <a:pt x="16303" y="3253"/>
                  </a:cubicBezTo>
                  <a:lnTo>
                    <a:pt x="16607" y="3040"/>
                  </a:lnTo>
                  <a:cubicBezTo>
                    <a:pt x="16963" y="2985"/>
                    <a:pt x="17764" y="2758"/>
                    <a:pt x="18341" y="2758"/>
                  </a:cubicBezTo>
                  <a:cubicBezTo>
                    <a:pt x="18404" y="2758"/>
                    <a:pt x="18465" y="2761"/>
                    <a:pt x="18522" y="2767"/>
                  </a:cubicBezTo>
                  <a:cubicBezTo>
                    <a:pt x="18573" y="2766"/>
                    <a:pt x="18620" y="2765"/>
                    <a:pt x="18664" y="2765"/>
                  </a:cubicBezTo>
                  <a:cubicBezTo>
                    <a:pt x="19997" y="2765"/>
                    <a:pt x="18430" y="3198"/>
                    <a:pt x="18401" y="3375"/>
                  </a:cubicBezTo>
                  <a:lnTo>
                    <a:pt x="19708" y="3375"/>
                  </a:lnTo>
                  <a:cubicBezTo>
                    <a:pt x="20061" y="3224"/>
                    <a:pt x="20393" y="3174"/>
                    <a:pt x="20710" y="3174"/>
                  </a:cubicBezTo>
                  <a:cubicBezTo>
                    <a:pt x="21332" y="3174"/>
                    <a:pt x="21899" y="3367"/>
                    <a:pt x="22469" y="3367"/>
                  </a:cubicBezTo>
                  <a:cubicBezTo>
                    <a:pt x="22780" y="3367"/>
                    <a:pt x="23093" y="3309"/>
                    <a:pt x="23416" y="3131"/>
                  </a:cubicBezTo>
                  <a:lnTo>
                    <a:pt x="23416" y="3131"/>
                  </a:lnTo>
                  <a:lnTo>
                    <a:pt x="23294" y="3283"/>
                  </a:lnTo>
                  <a:cubicBezTo>
                    <a:pt x="22689" y="3494"/>
                    <a:pt x="23336" y="3727"/>
                    <a:pt x="23836" y="3727"/>
                  </a:cubicBezTo>
                  <a:cubicBezTo>
                    <a:pt x="23914" y="3727"/>
                    <a:pt x="23989" y="3721"/>
                    <a:pt x="24054" y="3709"/>
                  </a:cubicBezTo>
                  <a:lnTo>
                    <a:pt x="24449" y="3557"/>
                  </a:lnTo>
                  <a:cubicBezTo>
                    <a:pt x="25057" y="3010"/>
                    <a:pt x="26942" y="3253"/>
                    <a:pt x="28218" y="3071"/>
                  </a:cubicBezTo>
                  <a:cubicBezTo>
                    <a:pt x="28462" y="3071"/>
                    <a:pt x="28583" y="3192"/>
                    <a:pt x="28370" y="3223"/>
                  </a:cubicBezTo>
                  <a:lnTo>
                    <a:pt x="29738" y="3466"/>
                  </a:lnTo>
                  <a:cubicBezTo>
                    <a:pt x="29873" y="3290"/>
                    <a:pt x="30032" y="3234"/>
                    <a:pt x="30215" y="3234"/>
                  </a:cubicBezTo>
                  <a:cubicBezTo>
                    <a:pt x="30541" y="3234"/>
                    <a:pt x="30943" y="3410"/>
                    <a:pt x="31423" y="3410"/>
                  </a:cubicBezTo>
                  <a:cubicBezTo>
                    <a:pt x="31469" y="3410"/>
                    <a:pt x="31515" y="3409"/>
                    <a:pt x="31562" y="3405"/>
                  </a:cubicBezTo>
                  <a:cubicBezTo>
                    <a:pt x="32109" y="3223"/>
                    <a:pt x="32322" y="3040"/>
                    <a:pt x="33112" y="2919"/>
                  </a:cubicBezTo>
                  <a:cubicBezTo>
                    <a:pt x="34997" y="3435"/>
                    <a:pt x="36212" y="3040"/>
                    <a:pt x="37884" y="3648"/>
                  </a:cubicBezTo>
                  <a:cubicBezTo>
                    <a:pt x="38188" y="3283"/>
                    <a:pt x="39313" y="3283"/>
                    <a:pt x="38492" y="2767"/>
                  </a:cubicBezTo>
                  <a:lnTo>
                    <a:pt x="38492" y="2767"/>
                  </a:lnTo>
                  <a:cubicBezTo>
                    <a:pt x="40286" y="3223"/>
                    <a:pt x="41836" y="3831"/>
                    <a:pt x="43599" y="4165"/>
                  </a:cubicBezTo>
                  <a:cubicBezTo>
                    <a:pt x="43720" y="4135"/>
                    <a:pt x="43872" y="4104"/>
                    <a:pt x="43963" y="4043"/>
                  </a:cubicBezTo>
                  <a:cubicBezTo>
                    <a:pt x="44537" y="3412"/>
                    <a:pt x="46357" y="2185"/>
                    <a:pt x="45025" y="1589"/>
                  </a:cubicBezTo>
                  <a:lnTo>
                    <a:pt x="45025" y="1589"/>
                  </a:lnTo>
                  <a:cubicBezTo>
                    <a:pt x="44961" y="1796"/>
                    <a:pt x="44747" y="1856"/>
                    <a:pt x="44237" y="1946"/>
                  </a:cubicBezTo>
                  <a:cubicBezTo>
                    <a:pt x="43781" y="1794"/>
                    <a:pt x="42687" y="1794"/>
                    <a:pt x="42900" y="1581"/>
                  </a:cubicBezTo>
                  <a:lnTo>
                    <a:pt x="43021" y="1581"/>
                  </a:lnTo>
                  <a:cubicBezTo>
                    <a:pt x="43021" y="1429"/>
                    <a:pt x="42474" y="1065"/>
                    <a:pt x="41866" y="1034"/>
                  </a:cubicBezTo>
                  <a:lnTo>
                    <a:pt x="41866" y="1034"/>
                  </a:lnTo>
                  <a:cubicBezTo>
                    <a:pt x="41714" y="1125"/>
                    <a:pt x="42170" y="1429"/>
                    <a:pt x="41623" y="1551"/>
                  </a:cubicBezTo>
                  <a:cubicBezTo>
                    <a:pt x="40893" y="1520"/>
                    <a:pt x="40012" y="1369"/>
                    <a:pt x="39495" y="1095"/>
                  </a:cubicBezTo>
                  <a:lnTo>
                    <a:pt x="38887" y="1399"/>
                  </a:lnTo>
                  <a:cubicBezTo>
                    <a:pt x="38158" y="1247"/>
                    <a:pt x="38006" y="1065"/>
                    <a:pt x="37520" y="913"/>
                  </a:cubicBezTo>
                  <a:lnTo>
                    <a:pt x="37884" y="791"/>
                  </a:lnTo>
                  <a:cubicBezTo>
                    <a:pt x="37611" y="639"/>
                    <a:pt x="37884" y="365"/>
                    <a:pt x="36972" y="274"/>
                  </a:cubicBezTo>
                  <a:cubicBezTo>
                    <a:pt x="36334" y="365"/>
                    <a:pt x="36212" y="365"/>
                    <a:pt x="35392" y="426"/>
                  </a:cubicBezTo>
                  <a:cubicBezTo>
                    <a:pt x="34419" y="1"/>
                    <a:pt x="32687" y="153"/>
                    <a:pt x="315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5"/>
            <p:cNvSpPr/>
            <p:nvPr/>
          </p:nvSpPr>
          <p:spPr>
            <a:xfrm>
              <a:off x="-4427625" y="3845325"/>
              <a:ext cx="797900" cy="199400"/>
            </a:xfrm>
            <a:custGeom>
              <a:rect b="b" l="l" r="r" t="t"/>
              <a:pathLst>
                <a:path extrusionOk="0" h="7976" w="31916">
                  <a:moveTo>
                    <a:pt x="31916" y="1"/>
                  </a:moveTo>
                  <a:lnTo>
                    <a:pt x="31916" y="1"/>
                  </a:lnTo>
                  <a:cubicBezTo>
                    <a:pt x="31642" y="122"/>
                    <a:pt x="31338" y="274"/>
                    <a:pt x="31034" y="426"/>
                  </a:cubicBezTo>
                  <a:cubicBezTo>
                    <a:pt x="30882" y="517"/>
                    <a:pt x="30730" y="609"/>
                    <a:pt x="30578" y="700"/>
                  </a:cubicBezTo>
                  <a:cubicBezTo>
                    <a:pt x="30426" y="761"/>
                    <a:pt x="30244" y="882"/>
                    <a:pt x="30092" y="943"/>
                  </a:cubicBezTo>
                  <a:cubicBezTo>
                    <a:pt x="30367" y="998"/>
                    <a:pt x="29522" y="1477"/>
                    <a:pt x="29810" y="1477"/>
                  </a:cubicBezTo>
                  <a:cubicBezTo>
                    <a:pt x="29840" y="1477"/>
                    <a:pt x="29883" y="1471"/>
                    <a:pt x="29940" y="1460"/>
                  </a:cubicBezTo>
                  <a:cubicBezTo>
                    <a:pt x="30062" y="1369"/>
                    <a:pt x="30123" y="1308"/>
                    <a:pt x="30244" y="1217"/>
                  </a:cubicBezTo>
                  <a:cubicBezTo>
                    <a:pt x="30518" y="1156"/>
                    <a:pt x="30822" y="1065"/>
                    <a:pt x="31065" y="943"/>
                  </a:cubicBezTo>
                  <a:lnTo>
                    <a:pt x="31065" y="943"/>
                  </a:lnTo>
                  <a:cubicBezTo>
                    <a:pt x="30822" y="1217"/>
                    <a:pt x="30275" y="1521"/>
                    <a:pt x="29788" y="1824"/>
                  </a:cubicBezTo>
                  <a:cubicBezTo>
                    <a:pt x="29302" y="2128"/>
                    <a:pt x="28785" y="2402"/>
                    <a:pt x="28694" y="2676"/>
                  </a:cubicBezTo>
                  <a:cubicBezTo>
                    <a:pt x="28268" y="2828"/>
                    <a:pt x="27964" y="2828"/>
                    <a:pt x="27691" y="2828"/>
                  </a:cubicBezTo>
                  <a:cubicBezTo>
                    <a:pt x="27417" y="2828"/>
                    <a:pt x="27205" y="2736"/>
                    <a:pt x="26931" y="2736"/>
                  </a:cubicBezTo>
                  <a:cubicBezTo>
                    <a:pt x="25685" y="3192"/>
                    <a:pt x="24135" y="3435"/>
                    <a:pt x="23132" y="3983"/>
                  </a:cubicBezTo>
                  <a:cubicBezTo>
                    <a:pt x="22660" y="4162"/>
                    <a:pt x="22321" y="4209"/>
                    <a:pt x="22054" y="4209"/>
                  </a:cubicBezTo>
                  <a:cubicBezTo>
                    <a:pt x="21959" y="4209"/>
                    <a:pt x="21874" y="4203"/>
                    <a:pt x="21794" y="4195"/>
                  </a:cubicBezTo>
                  <a:cubicBezTo>
                    <a:pt x="21490" y="4135"/>
                    <a:pt x="21338" y="4043"/>
                    <a:pt x="21125" y="3922"/>
                  </a:cubicBezTo>
                  <a:cubicBezTo>
                    <a:pt x="20852" y="4074"/>
                    <a:pt x="20426" y="4104"/>
                    <a:pt x="20062" y="4195"/>
                  </a:cubicBezTo>
                  <a:cubicBezTo>
                    <a:pt x="19666" y="4256"/>
                    <a:pt x="19362" y="4347"/>
                    <a:pt x="19271" y="4499"/>
                  </a:cubicBezTo>
                  <a:cubicBezTo>
                    <a:pt x="18694" y="4439"/>
                    <a:pt x="18299" y="4347"/>
                    <a:pt x="17995" y="4195"/>
                  </a:cubicBezTo>
                  <a:cubicBezTo>
                    <a:pt x="17691" y="4043"/>
                    <a:pt x="17478" y="3861"/>
                    <a:pt x="17204" y="3679"/>
                  </a:cubicBezTo>
                  <a:cubicBezTo>
                    <a:pt x="17072" y="3664"/>
                    <a:pt x="16960" y="3657"/>
                    <a:pt x="16865" y="3657"/>
                  </a:cubicBezTo>
                  <a:cubicBezTo>
                    <a:pt x="16369" y="3657"/>
                    <a:pt x="16290" y="3840"/>
                    <a:pt x="15806" y="4043"/>
                  </a:cubicBezTo>
                  <a:cubicBezTo>
                    <a:pt x="14955" y="4043"/>
                    <a:pt x="15046" y="3831"/>
                    <a:pt x="15077" y="3679"/>
                  </a:cubicBezTo>
                  <a:cubicBezTo>
                    <a:pt x="15104" y="3512"/>
                    <a:pt x="15158" y="3371"/>
                    <a:pt x="14425" y="3371"/>
                  </a:cubicBezTo>
                  <a:cubicBezTo>
                    <a:pt x="14356" y="3371"/>
                    <a:pt x="14279" y="3372"/>
                    <a:pt x="14195" y="3375"/>
                  </a:cubicBezTo>
                  <a:cubicBezTo>
                    <a:pt x="14163" y="3373"/>
                    <a:pt x="14129" y="3373"/>
                    <a:pt x="14095" y="3373"/>
                  </a:cubicBezTo>
                  <a:cubicBezTo>
                    <a:pt x="13407" y="3373"/>
                    <a:pt x="12523" y="3660"/>
                    <a:pt x="12523" y="3891"/>
                  </a:cubicBezTo>
                  <a:cubicBezTo>
                    <a:pt x="12159" y="3783"/>
                    <a:pt x="11740" y="3777"/>
                    <a:pt x="11334" y="3777"/>
                  </a:cubicBezTo>
                  <a:cubicBezTo>
                    <a:pt x="11283" y="3777"/>
                    <a:pt x="11232" y="3777"/>
                    <a:pt x="11182" y="3777"/>
                  </a:cubicBezTo>
                  <a:cubicBezTo>
                    <a:pt x="10730" y="3777"/>
                    <a:pt x="10305" y="3770"/>
                    <a:pt x="10001" y="3618"/>
                  </a:cubicBezTo>
                  <a:cubicBezTo>
                    <a:pt x="9657" y="3793"/>
                    <a:pt x="9295" y="3854"/>
                    <a:pt x="8919" y="3854"/>
                  </a:cubicBezTo>
                  <a:cubicBezTo>
                    <a:pt x="8079" y="3854"/>
                    <a:pt x="7170" y="3552"/>
                    <a:pt x="6251" y="3552"/>
                  </a:cubicBezTo>
                  <a:cubicBezTo>
                    <a:pt x="5941" y="3552"/>
                    <a:pt x="5630" y="3587"/>
                    <a:pt x="5320" y="3679"/>
                  </a:cubicBezTo>
                  <a:cubicBezTo>
                    <a:pt x="4847" y="3630"/>
                    <a:pt x="4400" y="3611"/>
                    <a:pt x="3967" y="3611"/>
                  </a:cubicBezTo>
                  <a:cubicBezTo>
                    <a:pt x="2785" y="3611"/>
                    <a:pt x="1702" y="3748"/>
                    <a:pt x="456" y="3770"/>
                  </a:cubicBezTo>
                  <a:cubicBezTo>
                    <a:pt x="0" y="4408"/>
                    <a:pt x="152" y="5107"/>
                    <a:pt x="1064" y="5776"/>
                  </a:cubicBezTo>
                  <a:cubicBezTo>
                    <a:pt x="2554" y="6657"/>
                    <a:pt x="4529" y="7417"/>
                    <a:pt x="6748" y="7873"/>
                  </a:cubicBezTo>
                  <a:cubicBezTo>
                    <a:pt x="7204" y="7752"/>
                    <a:pt x="7660" y="7660"/>
                    <a:pt x="8177" y="7569"/>
                  </a:cubicBezTo>
                  <a:cubicBezTo>
                    <a:pt x="8633" y="7721"/>
                    <a:pt x="9089" y="7843"/>
                    <a:pt x="9575" y="7964"/>
                  </a:cubicBezTo>
                  <a:cubicBezTo>
                    <a:pt x="9757" y="7972"/>
                    <a:pt x="9942" y="7976"/>
                    <a:pt x="10126" y="7976"/>
                  </a:cubicBezTo>
                  <a:cubicBezTo>
                    <a:pt x="10679" y="7976"/>
                    <a:pt x="11232" y="7942"/>
                    <a:pt x="11733" y="7873"/>
                  </a:cubicBezTo>
                  <a:cubicBezTo>
                    <a:pt x="12463" y="7752"/>
                    <a:pt x="13071" y="7600"/>
                    <a:pt x="13526" y="7387"/>
                  </a:cubicBezTo>
                  <a:cubicBezTo>
                    <a:pt x="13800" y="7448"/>
                    <a:pt x="13800" y="7539"/>
                    <a:pt x="14043" y="7569"/>
                  </a:cubicBezTo>
                  <a:cubicBezTo>
                    <a:pt x="14317" y="7508"/>
                    <a:pt x="14712" y="7448"/>
                    <a:pt x="15077" y="7448"/>
                  </a:cubicBezTo>
                  <a:cubicBezTo>
                    <a:pt x="15472" y="7417"/>
                    <a:pt x="15837" y="7387"/>
                    <a:pt x="16110" y="7235"/>
                  </a:cubicBezTo>
                  <a:cubicBezTo>
                    <a:pt x="16748" y="7356"/>
                    <a:pt x="16779" y="7569"/>
                    <a:pt x="17204" y="7752"/>
                  </a:cubicBezTo>
                  <a:cubicBezTo>
                    <a:pt x="18572" y="7417"/>
                    <a:pt x="20517" y="7721"/>
                    <a:pt x="21855" y="7083"/>
                  </a:cubicBezTo>
                  <a:cubicBezTo>
                    <a:pt x="21968" y="7149"/>
                    <a:pt x="22093" y="7177"/>
                    <a:pt x="22227" y="7177"/>
                  </a:cubicBezTo>
                  <a:cubicBezTo>
                    <a:pt x="22527" y="7177"/>
                    <a:pt x="22876" y="7038"/>
                    <a:pt x="23253" y="6870"/>
                  </a:cubicBezTo>
                  <a:cubicBezTo>
                    <a:pt x="23628" y="6706"/>
                    <a:pt x="24038" y="6506"/>
                    <a:pt x="24415" y="6506"/>
                  </a:cubicBezTo>
                  <a:cubicBezTo>
                    <a:pt x="24528" y="6506"/>
                    <a:pt x="24638" y="6524"/>
                    <a:pt x="24742" y="6566"/>
                  </a:cubicBezTo>
                  <a:cubicBezTo>
                    <a:pt x="26323" y="6353"/>
                    <a:pt x="27873" y="5442"/>
                    <a:pt x="28086" y="4894"/>
                  </a:cubicBezTo>
                  <a:lnTo>
                    <a:pt x="28086" y="4894"/>
                  </a:lnTo>
                  <a:cubicBezTo>
                    <a:pt x="28112" y="5000"/>
                    <a:pt x="27865" y="5380"/>
                    <a:pt x="28214" y="5380"/>
                  </a:cubicBezTo>
                  <a:cubicBezTo>
                    <a:pt x="28268" y="5380"/>
                    <a:pt x="28336" y="5371"/>
                    <a:pt x="28420" y="5350"/>
                  </a:cubicBezTo>
                  <a:cubicBezTo>
                    <a:pt x="28542" y="5290"/>
                    <a:pt x="28755" y="5138"/>
                    <a:pt x="28724" y="5107"/>
                  </a:cubicBezTo>
                  <a:cubicBezTo>
                    <a:pt x="28785" y="5046"/>
                    <a:pt x="29089" y="4986"/>
                    <a:pt x="29454" y="4834"/>
                  </a:cubicBezTo>
                  <a:cubicBezTo>
                    <a:pt x="29788" y="4682"/>
                    <a:pt x="30123" y="4499"/>
                    <a:pt x="30275" y="4347"/>
                  </a:cubicBezTo>
                  <a:cubicBezTo>
                    <a:pt x="30396" y="4195"/>
                    <a:pt x="30396" y="4104"/>
                    <a:pt x="30366" y="4104"/>
                  </a:cubicBezTo>
                  <a:cubicBezTo>
                    <a:pt x="30280" y="4119"/>
                    <a:pt x="30206" y="4127"/>
                    <a:pt x="30142" y="4127"/>
                  </a:cubicBezTo>
                  <a:cubicBezTo>
                    <a:pt x="29565" y="4127"/>
                    <a:pt x="29803" y="3539"/>
                    <a:pt x="30214" y="2828"/>
                  </a:cubicBezTo>
                  <a:cubicBezTo>
                    <a:pt x="30426" y="2402"/>
                    <a:pt x="30700" y="1946"/>
                    <a:pt x="30974" y="1521"/>
                  </a:cubicBezTo>
                  <a:cubicBezTo>
                    <a:pt x="31217" y="1095"/>
                    <a:pt x="31430" y="700"/>
                    <a:pt x="31582" y="396"/>
                  </a:cubicBezTo>
                  <a:cubicBezTo>
                    <a:pt x="31673" y="274"/>
                    <a:pt x="31794" y="122"/>
                    <a:pt x="3191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5"/>
            <p:cNvSpPr/>
            <p:nvPr/>
          </p:nvSpPr>
          <p:spPr>
            <a:xfrm>
              <a:off x="-5500050" y="3567200"/>
              <a:ext cx="1163625" cy="118125"/>
            </a:xfrm>
            <a:custGeom>
              <a:rect b="b" l="l" r="r" t="t"/>
              <a:pathLst>
                <a:path extrusionOk="0" h="4725" w="46545">
                  <a:moveTo>
                    <a:pt x="31469" y="1"/>
                  </a:moveTo>
                  <a:cubicBezTo>
                    <a:pt x="31165" y="138"/>
                    <a:pt x="30792" y="176"/>
                    <a:pt x="30390" y="176"/>
                  </a:cubicBezTo>
                  <a:cubicBezTo>
                    <a:pt x="29987" y="176"/>
                    <a:pt x="29554" y="138"/>
                    <a:pt x="29128" y="123"/>
                  </a:cubicBezTo>
                  <a:cubicBezTo>
                    <a:pt x="28847" y="91"/>
                    <a:pt x="28561" y="71"/>
                    <a:pt x="28292" y="71"/>
                  </a:cubicBezTo>
                  <a:cubicBezTo>
                    <a:pt x="27777" y="71"/>
                    <a:pt x="27321" y="146"/>
                    <a:pt x="27061" y="366"/>
                  </a:cubicBezTo>
                  <a:cubicBezTo>
                    <a:pt x="26902" y="358"/>
                    <a:pt x="26755" y="355"/>
                    <a:pt x="26618" y="355"/>
                  </a:cubicBezTo>
                  <a:cubicBezTo>
                    <a:pt x="25110" y="355"/>
                    <a:pt x="24881" y="791"/>
                    <a:pt x="23961" y="1126"/>
                  </a:cubicBezTo>
                  <a:cubicBezTo>
                    <a:pt x="22502" y="822"/>
                    <a:pt x="25845" y="518"/>
                    <a:pt x="25025" y="214"/>
                  </a:cubicBezTo>
                  <a:cubicBezTo>
                    <a:pt x="24951" y="213"/>
                    <a:pt x="24877" y="212"/>
                    <a:pt x="24803" y="212"/>
                  </a:cubicBezTo>
                  <a:cubicBezTo>
                    <a:pt x="22711" y="212"/>
                    <a:pt x="20513" y="615"/>
                    <a:pt x="18429" y="791"/>
                  </a:cubicBezTo>
                  <a:cubicBezTo>
                    <a:pt x="17882" y="1095"/>
                    <a:pt x="18885" y="1308"/>
                    <a:pt x="17730" y="1430"/>
                  </a:cubicBezTo>
                  <a:cubicBezTo>
                    <a:pt x="18071" y="1259"/>
                    <a:pt x="17721" y="1062"/>
                    <a:pt x="17326" y="1062"/>
                  </a:cubicBezTo>
                  <a:cubicBezTo>
                    <a:pt x="17299" y="1062"/>
                    <a:pt x="17271" y="1063"/>
                    <a:pt x="17243" y="1065"/>
                  </a:cubicBezTo>
                  <a:cubicBezTo>
                    <a:pt x="17699" y="1065"/>
                    <a:pt x="17243" y="1186"/>
                    <a:pt x="17213" y="1308"/>
                  </a:cubicBezTo>
                  <a:lnTo>
                    <a:pt x="17517" y="1308"/>
                  </a:lnTo>
                  <a:cubicBezTo>
                    <a:pt x="17821" y="1855"/>
                    <a:pt x="15997" y="1399"/>
                    <a:pt x="15298" y="1794"/>
                  </a:cubicBezTo>
                  <a:cubicBezTo>
                    <a:pt x="14964" y="1642"/>
                    <a:pt x="15693" y="1764"/>
                    <a:pt x="15724" y="1521"/>
                  </a:cubicBezTo>
                  <a:cubicBezTo>
                    <a:pt x="15693" y="1247"/>
                    <a:pt x="15298" y="943"/>
                    <a:pt x="14295" y="943"/>
                  </a:cubicBezTo>
                  <a:cubicBezTo>
                    <a:pt x="13292" y="1217"/>
                    <a:pt x="12471" y="1247"/>
                    <a:pt x="11559" y="1247"/>
                  </a:cubicBezTo>
                  <a:lnTo>
                    <a:pt x="10222" y="1247"/>
                  </a:lnTo>
                  <a:cubicBezTo>
                    <a:pt x="9766" y="1247"/>
                    <a:pt x="9280" y="1247"/>
                    <a:pt x="8733" y="1338"/>
                  </a:cubicBezTo>
                  <a:cubicBezTo>
                    <a:pt x="8854" y="1551"/>
                    <a:pt x="8246" y="1490"/>
                    <a:pt x="7851" y="1521"/>
                  </a:cubicBezTo>
                  <a:cubicBezTo>
                    <a:pt x="8337" y="1308"/>
                    <a:pt x="7395" y="1095"/>
                    <a:pt x="7000" y="1095"/>
                  </a:cubicBezTo>
                  <a:cubicBezTo>
                    <a:pt x="6453" y="1247"/>
                    <a:pt x="6423" y="1703"/>
                    <a:pt x="5541" y="1703"/>
                  </a:cubicBezTo>
                  <a:lnTo>
                    <a:pt x="6149" y="2098"/>
                  </a:lnTo>
                  <a:cubicBezTo>
                    <a:pt x="6169" y="2100"/>
                    <a:pt x="6192" y="2101"/>
                    <a:pt x="6219" y="2101"/>
                  </a:cubicBezTo>
                  <a:cubicBezTo>
                    <a:pt x="6602" y="2101"/>
                    <a:pt x="7646" y="1908"/>
                    <a:pt x="8186" y="1794"/>
                  </a:cubicBezTo>
                  <a:cubicBezTo>
                    <a:pt x="8277" y="1901"/>
                    <a:pt x="8489" y="1939"/>
                    <a:pt x="8755" y="1939"/>
                  </a:cubicBezTo>
                  <a:cubicBezTo>
                    <a:pt x="9021" y="1939"/>
                    <a:pt x="9341" y="1901"/>
                    <a:pt x="9644" y="1855"/>
                  </a:cubicBezTo>
                  <a:cubicBezTo>
                    <a:pt x="9901" y="1829"/>
                    <a:pt x="10141" y="1798"/>
                    <a:pt x="10326" y="1798"/>
                  </a:cubicBezTo>
                  <a:cubicBezTo>
                    <a:pt x="10580" y="1798"/>
                    <a:pt x="10731" y="1857"/>
                    <a:pt x="10678" y="2068"/>
                  </a:cubicBezTo>
                  <a:lnTo>
                    <a:pt x="10344" y="2007"/>
                  </a:lnTo>
                  <a:cubicBezTo>
                    <a:pt x="10224" y="1992"/>
                    <a:pt x="10110" y="1986"/>
                    <a:pt x="10001" y="1986"/>
                  </a:cubicBezTo>
                  <a:cubicBezTo>
                    <a:pt x="8975" y="1986"/>
                    <a:pt x="8373" y="2583"/>
                    <a:pt x="7274" y="2858"/>
                  </a:cubicBezTo>
                  <a:cubicBezTo>
                    <a:pt x="6271" y="2706"/>
                    <a:pt x="5936" y="2402"/>
                    <a:pt x="5237" y="2159"/>
                  </a:cubicBezTo>
                  <a:cubicBezTo>
                    <a:pt x="5130" y="2151"/>
                    <a:pt x="5034" y="2147"/>
                    <a:pt x="4946" y="2147"/>
                  </a:cubicBezTo>
                  <a:cubicBezTo>
                    <a:pt x="4385" y="2147"/>
                    <a:pt x="4176" y="2301"/>
                    <a:pt x="3809" y="2433"/>
                  </a:cubicBezTo>
                  <a:cubicBezTo>
                    <a:pt x="3594" y="2479"/>
                    <a:pt x="3412" y="2497"/>
                    <a:pt x="3249" y="2497"/>
                  </a:cubicBezTo>
                  <a:cubicBezTo>
                    <a:pt x="2880" y="2497"/>
                    <a:pt x="2614" y="2405"/>
                    <a:pt x="2319" y="2341"/>
                  </a:cubicBezTo>
                  <a:lnTo>
                    <a:pt x="2319" y="2341"/>
                  </a:lnTo>
                  <a:cubicBezTo>
                    <a:pt x="2046" y="2402"/>
                    <a:pt x="2441" y="2433"/>
                    <a:pt x="2198" y="2493"/>
                  </a:cubicBezTo>
                  <a:cubicBezTo>
                    <a:pt x="2064" y="2493"/>
                    <a:pt x="1925" y="2489"/>
                    <a:pt x="1791" y="2489"/>
                  </a:cubicBezTo>
                  <a:cubicBezTo>
                    <a:pt x="1591" y="2489"/>
                    <a:pt x="1401" y="2499"/>
                    <a:pt x="1255" y="2554"/>
                  </a:cubicBezTo>
                  <a:cubicBezTo>
                    <a:pt x="1225" y="2767"/>
                    <a:pt x="1559" y="2797"/>
                    <a:pt x="1985" y="2797"/>
                  </a:cubicBezTo>
                  <a:cubicBezTo>
                    <a:pt x="2268" y="2797"/>
                    <a:pt x="2606" y="2784"/>
                    <a:pt x="2926" y="2784"/>
                  </a:cubicBezTo>
                  <a:cubicBezTo>
                    <a:pt x="3086" y="2784"/>
                    <a:pt x="3241" y="2787"/>
                    <a:pt x="3383" y="2797"/>
                  </a:cubicBezTo>
                  <a:cubicBezTo>
                    <a:pt x="3201" y="2889"/>
                    <a:pt x="3170" y="2949"/>
                    <a:pt x="2866" y="3010"/>
                  </a:cubicBezTo>
                  <a:cubicBezTo>
                    <a:pt x="2832" y="3014"/>
                    <a:pt x="2804" y="3016"/>
                    <a:pt x="2779" y="3016"/>
                  </a:cubicBezTo>
                  <a:cubicBezTo>
                    <a:pt x="2630" y="3016"/>
                    <a:pt x="2649" y="2945"/>
                    <a:pt x="2623" y="2919"/>
                  </a:cubicBezTo>
                  <a:lnTo>
                    <a:pt x="2137" y="3041"/>
                  </a:lnTo>
                  <a:cubicBezTo>
                    <a:pt x="2137" y="3162"/>
                    <a:pt x="2289" y="3375"/>
                    <a:pt x="1650" y="3496"/>
                  </a:cubicBezTo>
                  <a:cubicBezTo>
                    <a:pt x="1498" y="3405"/>
                    <a:pt x="1377" y="3375"/>
                    <a:pt x="1225" y="3314"/>
                  </a:cubicBezTo>
                  <a:cubicBezTo>
                    <a:pt x="587" y="3375"/>
                    <a:pt x="131" y="3618"/>
                    <a:pt x="39" y="3770"/>
                  </a:cubicBezTo>
                  <a:cubicBezTo>
                    <a:pt x="1" y="3866"/>
                    <a:pt x="109" y="3926"/>
                    <a:pt x="393" y="3926"/>
                  </a:cubicBezTo>
                  <a:cubicBezTo>
                    <a:pt x="558" y="3926"/>
                    <a:pt x="783" y="3906"/>
                    <a:pt x="1073" y="3861"/>
                  </a:cubicBezTo>
                  <a:lnTo>
                    <a:pt x="1194" y="3618"/>
                  </a:lnTo>
                  <a:cubicBezTo>
                    <a:pt x="1711" y="3648"/>
                    <a:pt x="2289" y="3679"/>
                    <a:pt x="2805" y="3770"/>
                  </a:cubicBezTo>
                  <a:cubicBezTo>
                    <a:pt x="3079" y="3983"/>
                    <a:pt x="2106" y="4013"/>
                    <a:pt x="2137" y="4287"/>
                  </a:cubicBezTo>
                  <a:cubicBezTo>
                    <a:pt x="1954" y="4591"/>
                    <a:pt x="3261" y="4591"/>
                    <a:pt x="3869" y="4591"/>
                  </a:cubicBezTo>
                  <a:cubicBezTo>
                    <a:pt x="4288" y="4436"/>
                    <a:pt x="3907" y="4394"/>
                    <a:pt x="3492" y="4394"/>
                  </a:cubicBezTo>
                  <a:cubicBezTo>
                    <a:pt x="3335" y="4394"/>
                    <a:pt x="3174" y="4400"/>
                    <a:pt x="3049" y="4408"/>
                  </a:cubicBezTo>
                  <a:cubicBezTo>
                    <a:pt x="3322" y="4226"/>
                    <a:pt x="3565" y="4074"/>
                    <a:pt x="3869" y="3861"/>
                  </a:cubicBezTo>
                  <a:cubicBezTo>
                    <a:pt x="3924" y="3854"/>
                    <a:pt x="3985" y="3851"/>
                    <a:pt x="4046" y="3851"/>
                  </a:cubicBezTo>
                  <a:cubicBezTo>
                    <a:pt x="4258" y="3851"/>
                    <a:pt x="4477" y="3895"/>
                    <a:pt x="4477" y="4013"/>
                  </a:cubicBezTo>
                  <a:cubicBezTo>
                    <a:pt x="4723" y="4122"/>
                    <a:pt x="4527" y="4452"/>
                    <a:pt x="4815" y="4452"/>
                  </a:cubicBezTo>
                  <a:cubicBezTo>
                    <a:pt x="4848" y="4452"/>
                    <a:pt x="4887" y="4448"/>
                    <a:pt x="4933" y="4439"/>
                  </a:cubicBezTo>
                  <a:cubicBezTo>
                    <a:pt x="6301" y="4439"/>
                    <a:pt x="4994" y="3983"/>
                    <a:pt x="6149" y="3922"/>
                  </a:cubicBezTo>
                  <a:cubicBezTo>
                    <a:pt x="5815" y="3466"/>
                    <a:pt x="3869" y="3496"/>
                    <a:pt x="3201" y="3344"/>
                  </a:cubicBezTo>
                  <a:cubicBezTo>
                    <a:pt x="3018" y="3375"/>
                    <a:pt x="2866" y="3375"/>
                    <a:pt x="2653" y="3405"/>
                  </a:cubicBezTo>
                  <a:cubicBezTo>
                    <a:pt x="2410" y="3223"/>
                    <a:pt x="3505" y="3223"/>
                    <a:pt x="2714" y="3193"/>
                  </a:cubicBezTo>
                  <a:cubicBezTo>
                    <a:pt x="3110" y="3042"/>
                    <a:pt x="3576" y="2984"/>
                    <a:pt x="4054" y="2984"/>
                  </a:cubicBezTo>
                  <a:cubicBezTo>
                    <a:pt x="4347" y="2984"/>
                    <a:pt x="4645" y="3006"/>
                    <a:pt x="4933" y="3041"/>
                  </a:cubicBezTo>
                  <a:cubicBezTo>
                    <a:pt x="5693" y="3101"/>
                    <a:pt x="6423" y="3314"/>
                    <a:pt x="6909" y="3466"/>
                  </a:cubicBezTo>
                  <a:cubicBezTo>
                    <a:pt x="6970" y="3709"/>
                    <a:pt x="8034" y="3952"/>
                    <a:pt x="7182" y="4348"/>
                  </a:cubicBezTo>
                  <a:cubicBezTo>
                    <a:pt x="7524" y="4372"/>
                    <a:pt x="7729" y="4494"/>
                    <a:pt x="8111" y="4494"/>
                  </a:cubicBezTo>
                  <a:cubicBezTo>
                    <a:pt x="8205" y="4494"/>
                    <a:pt x="8309" y="4487"/>
                    <a:pt x="8429" y="4469"/>
                  </a:cubicBezTo>
                  <a:cubicBezTo>
                    <a:pt x="9249" y="4226"/>
                    <a:pt x="9857" y="4226"/>
                    <a:pt x="10404" y="4226"/>
                  </a:cubicBezTo>
                  <a:cubicBezTo>
                    <a:pt x="10640" y="4238"/>
                    <a:pt x="10876" y="4251"/>
                    <a:pt x="11118" y="4251"/>
                  </a:cubicBezTo>
                  <a:cubicBezTo>
                    <a:pt x="11469" y="4251"/>
                    <a:pt x="11832" y="4225"/>
                    <a:pt x="12228" y="4135"/>
                  </a:cubicBezTo>
                  <a:cubicBezTo>
                    <a:pt x="12046" y="4104"/>
                    <a:pt x="12319" y="3952"/>
                    <a:pt x="12350" y="3892"/>
                  </a:cubicBezTo>
                  <a:cubicBezTo>
                    <a:pt x="12396" y="3890"/>
                    <a:pt x="12439" y="3890"/>
                    <a:pt x="12480" y="3890"/>
                  </a:cubicBezTo>
                  <a:cubicBezTo>
                    <a:pt x="13931" y="3890"/>
                    <a:pt x="12621" y="4725"/>
                    <a:pt x="13595" y="4725"/>
                  </a:cubicBezTo>
                  <a:cubicBezTo>
                    <a:pt x="13806" y="4725"/>
                    <a:pt x="14124" y="4686"/>
                    <a:pt x="14599" y="4591"/>
                  </a:cubicBezTo>
                  <a:cubicBezTo>
                    <a:pt x="15055" y="4469"/>
                    <a:pt x="15328" y="4348"/>
                    <a:pt x="15116" y="4226"/>
                  </a:cubicBezTo>
                  <a:cubicBezTo>
                    <a:pt x="14875" y="4182"/>
                    <a:pt x="14619" y="4076"/>
                    <a:pt x="14291" y="4076"/>
                  </a:cubicBezTo>
                  <a:cubicBezTo>
                    <a:pt x="14163" y="4076"/>
                    <a:pt x="14023" y="4092"/>
                    <a:pt x="13869" y="4135"/>
                  </a:cubicBezTo>
                  <a:cubicBezTo>
                    <a:pt x="13869" y="4044"/>
                    <a:pt x="12958" y="4135"/>
                    <a:pt x="13444" y="3831"/>
                  </a:cubicBezTo>
                  <a:cubicBezTo>
                    <a:pt x="14721" y="3800"/>
                    <a:pt x="15268" y="3284"/>
                    <a:pt x="16301" y="3284"/>
                  </a:cubicBezTo>
                  <a:lnTo>
                    <a:pt x="16605" y="3041"/>
                  </a:lnTo>
                  <a:cubicBezTo>
                    <a:pt x="16964" y="3013"/>
                    <a:pt x="17776" y="2759"/>
                    <a:pt x="18355" y="2759"/>
                  </a:cubicBezTo>
                  <a:cubicBezTo>
                    <a:pt x="18413" y="2759"/>
                    <a:pt x="18468" y="2761"/>
                    <a:pt x="18520" y="2767"/>
                  </a:cubicBezTo>
                  <a:cubicBezTo>
                    <a:pt x="18571" y="2766"/>
                    <a:pt x="18618" y="2766"/>
                    <a:pt x="18662" y="2766"/>
                  </a:cubicBezTo>
                  <a:cubicBezTo>
                    <a:pt x="19995" y="2766"/>
                    <a:pt x="18428" y="3198"/>
                    <a:pt x="18398" y="3375"/>
                  </a:cubicBezTo>
                  <a:lnTo>
                    <a:pt x="19675" y="3375"/>
                  </a:lnTo>
                  <a:cubicBezTo>
                    <a:pt x="20035" y="3225"/>
                    <a:pt x="20370" y="3175"/>
                    <a:pt x="20690" y="3175"/>
                  </a:cubicBezTo>
                  <a:cubicBezTo>
                    <a:pt x="21336" y="3175"/>
                    <a:pt x="21917" y="3379"/>
                    <a:pt x="22502" y="3379"/>
                  </a:cubicBezTo>
                  <a:cubicBezTo>
                    <a:pt x="22802" y="3379"/>
                    <a:pt x="23103" y="3325"/>
                    <a:pt x="23414" y="3162"/>
                  </a:cubicBezTo>
                  <a:lnTo>
                    <a:pt x="23414" y="3162"/>
                  </a:lnTo>
                  <a:lnTo>
                    <a:pt x="23292" y="3314"/>
                  </a:lnTo>
                  <a:cubicBezTo>
                    <a:pt x="22662" y="3498"/>
                    <a:pt x="23325" y="3727"/>
                    <a:pt x="23831" y="3727"/>
                  </a:cubicBezTo>
                  <a:cubicBezTo>
                    <a:pt x="23910" y="3727"/>
                    <a:pt x="23986" y="3722"/>
                    <a:pt x="24052" y="3709"/>
                  </a:cubicBezTo>
                  <a:lnTo>
                    <a:pt x="24447" y="3588"/>
                  </a:lnTo>
                  <a:cubicBezTo>
                    <a:pt x="25055" y="3010"/>
                    <a:pt x="26940" y="3284"/>
                    <a:pt x="28186" y="3071"/>
                  </a:cubicBezTo>
                  <a:cubicBezTo>
                    <a:pt x="28459" y="3071"/>
                    <a:pt x="28581" y="3193"/>
                    <a:pt x="28338" y="3223"/>
                  </a:cubicBezTo>
                  <a:lnTo>
                    <a:pt x="29706" y="3466"/>
                  </a:lnTo>
                  <a:cubicBezTo>
                    <a:pt x="29850" y="3290"/>
                    <a:pt x="30016" y="3234"/>
                    <a:pt x="30203" y="3234"/>
                  </a:cubicBezTo>
                  <a:cubicBezTo>
                    <a:pt x="30535" y="3234"/>
                    <a:pt x="30932" y="3410"/>
                    <a:pt x="31396" y="3410"/>
                  </a:cubicBezTo>
                  <a:cubicBezTo>
                    <a:pt x="31440" y="3410"/>
                    <a:pt x="31484" y="3409"/>
                    <a:pt x="31529" y="3405"/>
                  </a:cubicBezTo>
                  <a:cubicBezTo>
                    <a:pt x="32107" y="3223"/>
                    <a:pt x="32289" y="3041"/>
                    <a:pt x="33110" y="2919"/>
                  </a:cubicBezTo>
                  <a:cubicBezTo>
                    <a:pt x="34995" y="3466"/>
                    <a:pt x="36210" y="3041"/>
                    <a:pt x="37882" y="3648"/>
                  </a:cubicBezTo>
                  <a:cubicBezTo>
                    <a:pt x="38186" y="3314"/>
                    <a:pt x="39280" y="3314"/>
                    <a:pt x="38490" y="2767"/>
                  </a:cubicBezTo>
                  <a:lnTo>
                    <a:pt x="38490" y="2767"/>
                  </a:lnTo>
                  <a:cubicBezTo>
                    <a:pt x="40283" y="3223"/>
                    <a:pt x="41834" y="3831"/>
                    <a:pt x="43596" y="4165"/>
                  </a:cubicBezTo>
                  <a:cubicBezTo>
                    <a:pt x="43688" y="4135"/>
                    <a:pt x="43840" y="4104"/>
                    <a:pt x="43961" y="4074"/>
                  </a:cubicBezTo>
                  <a:cubicBezTo>
                    <a:pt x="44539" y="3375"/>
                    <a:pt x="46545" y="2068"/>
                    <a:pt x="44721" y="1490"/>
                  </a:cubicBezTo>
                  <a:lnTo>
                    <a:pt x="44721" y="1490"/>
                  </a:lnTo>
                  <a:cubicBezTo>
                    <a:pt x="44752" y="1521"/>
                    <a:pt x="44843" y="1551"/>
                    <a:pt x="44995" y="1612"/>
                  </a:cubicBezTo>
                  <a:cubicBezTo>
                    <a:pt x="44904" y="1794"/>
                    <a:pt x="44721" y="1855"/>
                    <a:pt x="44174" y="1946"/>
                  </a:cubicBezTo>
                  <a:cubicBezTo>
                    <a:pt x="43718" y="1794"/>
                    <a:pt x="42624" y="1794"/>
                    <a:pt x="42867" y="1612"/>
                  </a:cubicBezTo>
                  <a:lnTo>
                    <a:pt x="42958" y="1612"/>
                  </a:lnTo>
                  <a:cubicBezTo>
                    <a:pt x="42958" y="1460"/>
                    <a:pt x="42441" y="1065"/>
                    <a:pt x="41834" y="1034"/>
                  </a:cubicBezTo>
                  <a:lnTo>
                    <a:pt x="41834" y="1034"/>
                  </a:lnTo>
                  <a:cubicBezTo>
                    <a:pt x="41682" y="1156"/>
                    <a:pt x="42138" y="1460"/>
                    <a:pt x="41560" y="1551"/>
                  </a:cubicBezTo>
                  <a:cubicBezTo>
                    <a:pt x="40830" y="1521"/>
                    <a:pt x="39979" y="1369"/>
                    <a:pt x="39432" y="1095"/>
                  </a:cubicBezTo>
                  <a:lnTo>
                    <a:pt x="38824" y="1399"/>
                  </a:lnTo>
                  <a:cubicBezTo>
                    <a:pt x="38095" y="1247"/>
                    <a:pt x="37943" y="1065"/>
                    <a:pt x="37457" y="913"/>
                  </a:cubicBezTo>
                  <a:lnTo>
                    <a:pt x="37852" y="791"/>
                  </a:lnTo>
                  <a:cubicBezTo>
                    <a:pt x="37578" y="639"/>
                    <a:pt x="37852" y="366"/>
                    <a:pt x="36940" y="275"/>
                  </a:cubicBezTo>
                  <a:cubicBezTo>
                    <a:pt x="36271" y="396"/>
                    <a:pt x="36180" y="396"/>
                    <a:pt x="35329" y="427"/>
                  </a:cubicBezTo>
                  <a:cubicBezTo>
                    <a:pt x="34387" y="1"/>
                    <a:pt x="32624" y="153"/>
                    <a:pt x="3146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5"/>
            <p:cNvSpPr/>
            <p:nvPr/>
          </p:nvSpPr>
          <p:spPr>
            <a:xfrm>
              <a:off x="-4295400" y="3526950"/>
              <a:ext cx="796375" cy="199400"/>
            </a:xfrm>
            <a:custGeom>
              <a:rect b="b" l="l" r="r" t="t"/>
              <a:pathLst>
                <a:path extrusionOk="0" h="7976" w="31855">
                  <a:moveTo>
                    <a:pt x="31855" y="0"/>
                  </a:moveTo>
                  <a:cubicBezTo>
                    <a:pt x="31612" y="122"/>
                    <a:pt x="31308" y="274"/>
                    <a:pt x="31004" y="426"/>
                  </a:cubicBezTo>
                  <a:cubicBezTo>
                    <a:pt x="30852" y="517"/>
                    <a:pt x="30700" y="608"/>
                    <a:pt x="30548" y="699"/>
                  </a:cubicBezTo>
                  <a:cubicBezTo>
                    <a:pt x="30396" y="760"/>
                    <a:pt x="30183" y="881"/>
                    <a:pt x="30031" y="973"/>
                  </a:cubicBezTo>
                  <a:cubicBezTo>
                    <a:pt x="30306" y="1000"/>
                    <a:pt x="29461" y="1476"/>
                    <a:pt x="29749" y="1476"/>
                  </a:cubicBezTo>
                  <a:cubicBezTo>
                    <a:pt x="29779" y="1476"/>
                    <a:pt x="29821" y="1471"/>
                    <a:pt x="29879" y="1459"/>
                  </a:cubicBezTo>
                  <a:cubicBezTo>
                    <a:pt x="30001" y="1368"/>
                    <a:pt x="30092" y="1307"/>
                    <a:pt x="30183" y="1216"/>
                  </a:cubicBezTo>
                  <a:cubicBezTo>
                    <a:pt x="30457" y="1155"/>
                    <a:pt x="30761" y="1064"/>
                    <a:pt x="31034" y="973"/>
                  </a:cubicBezTo>
                  <a:lnTo>
                    <a:pt x="31034" y="973"/>
                  </a:lnTo>
                  <a:cubicBezTo>
                    <a:pt x="30761" y="1216"/>
                    <a:pt x="30244" y="1520"/>
                    <a:pt x="29727" y="1824"/>
                  </a:cubicBezTo>
                  <a:cubicBezTo>
                    <a:pt x="29241" y="2128"/>
                    <a:pt x="28755" y="2401"/>
                    <a:pt x="28633" y="2675"/>
                  </a:cubicBezTo>
                  <a:cubicBezTo>
                    <a:pt x="28207" y="2827"/>
                    <a:pt x="27904" y="2827"/>
                    <a:pt x="27660" y="2827"/>
                  </a:cubicBezTo>
                  <a:cubicBezTo>
                    <a:pt x="27387" y="2827"/>
                    <a:pt x="27144" y="2736"/>
                    <a:pt x="26900" y="2736"/>
                  </a:cubicBezTo>
                  <a:cubicBezTo>
                    <a:pt x="25624" y="3192"/>
                    <a:pt x="24074" y="3435"/>
                    <a:pt x="23101" y="4012"/>
                  </a:cubicBezTo>
                  <a:cubicBezTo>
                    <a:pt x="22616" y="4167"/>
                    <a:pt x="22290" y="4209"/>
                    <a:pt x="22032" y="4209"/>
                  </a:cubicBezTo>
                  <a:cubicBezTo>
                    <a:pt x="21935" y="4209"/>
                    <a:pt x="21847" y="4203"/>
                    <a:pt x="21764" y="4195"/>
                  </a:cubicBezTo>
                  <a:cubicBezTo>
                    <a:pt x="21460" y="4164"/>
                    <a:pt x="21308" y="4043"/>
                    <a:pt x="21064" y="3921"/>
                  </a:cubicBezTo>
                  <a:cubicBezTo>
                    <a:pt x="20821" y="4073"/>
                    <a:pt x="20396" y="4134"/>
                    <a:pt x="20001" y="4195"/>
                  </a:cubicBezTo>
                  <a:cubicBezTo>
                    <a:pt x="19636" y="4255"/>
                    <a:pt x="19332" y="4347"/>
                    <a:pt x="19210" y="4499"/>
                  </a:cubicBezTo>
                  <a:cubicBezTo>
                    <a:pt x="18633" y="4468"/>
                    <a:pt x="18268" y="4347"/>
                    <a:pt x="17964" y="4195"/>
                  </a:cubicBezTo>
                  <a:cubicBezTo>
                    <a:pt x="17660" y="4043"/>
                    <a:pt x="17417" y="3860"/>
                    <a:pt x="17174" y="3708"/>
                  </a:cubicBezTo>
                  <a:cubicBezTo>
                    <a:pt x="17004" y="3684"/>
                    <a:pt x="16867" y="3673"/>
                    <a:pt x="16754" y="3673"/>
                  </a:cubicBezTo>
                  <a:cubicBezTo>
                    <a:pt x="16300" y="3673"/>
                    <a:pt x="16207" y="3848"/>
                    <a:pt x="15745" y="4043"/>
                  </a:cubicBezTo>
                  <a:cubicBezTo>
                    <a:pt x="14925" y="4043"/>
                    <a:pt x="14985" y="3860"/>
                    <a:pt x="15046" y="3708"/>
                  </a:cubicBezTo>
                  <a:cubicBezTo>
                    <a:pt x="15073" y="3517"/>
                    <a:pt x="15101" y="3400"/>
                    <a:pt x="14424" y="3400"/>
                  </a:cubicBezTo>
                  <a:cubicBezTo>
                    <a:pt x="14347" y="3400"/>
                    <a:pt x="14261" y="3401"/>
                    <a:pt x="14165" y="3404"/>
                  </a:cubicBezTo>
                  <a:cubicBezTo>
                    <a:pt x="14101" y="3399"/>
                    <a:pt x="14035" y="3396"/>
                    <a:pt x="13968" y="3396"/>
                  </a:cubicBezTo>
                  <a:cubicBezTo>
                    <a:pt x="13277" y="3396"/>
                    <a:pt x="12493" y="3669"/>
                    <a:pt x="12493" y="3891"/>
                  </a:cubicBezTo>
                  <a:cubicBezTo>
                    <a:pt x="12115" y="3783"/>
                    <a:pt x="11688" y="3777"/>
                    <a:pt x="11278" y="3777"/>
                  </a:cubicBezTo>
                  <a:cubicBezTo>
                    <a:pt x="11227" y="3777"/>
                    <a:pt x="11176" y="3777"/>
                    <a:pt x="11125" y="3777"/>
                  </a:cubicBezTo>
                  <a:cubicBezTo>
                    <a:pt x="10669" y="3777"/>
                    <a:pt x="10244" y="3769"/>
                    <a:pt x="9940" y="3617"/>
                  </a:cubicBezTo>
                  <a:cubicBezTo>
                    <a:pt x="9595" y="3793"/>
                    <a:pt x="9231" y="3854"/>
                    <a:pt x="8853" y="3854"/>
                  </a:cubicBezTo>
                  <a:cubicBezTo>
                    <a:pt x="8030" y="3854"/>
                    <a:pt x="7141" y="3567"/>
                    <a:pt x="6241" y="3567"/>
                  </a:cubicBezTo>
                  <a:cubicBezTo>
                    <a:pt x="5914" y="3567"/>
                    <a:pt x="5586" y="3605"/>
                    <a:pt x="5259" y="3708"/>
                  </a:cubicBezTo>
                  <a:cubicBezTo>
                    <a:pt x="4741" y="3645"/>
                    <a:pt x="4253" y="3622"/>
                    <a:pt x="3777" y="3622"/>
                  </a:cubicBezTo>
                  <a:cubicBezTo>
                    <a:pt x="2661" y="3622"/>
                    <a:pt x="1610" y="3748"/>
                    <a:pt x="395" y="3769"/>
                  </a:cubicBezTo>
                  <a:cubicBezTo>
                    <a:pt x="0" y="4438"/>
                    <a:pt x="152" y="5106"/>
                    <a:pt x="1003" y="5806"/>
                  </a:cubicBezTo>
                  <a:cubicBezTo>
                    <a:pt x="2493" y="6657"/>
                    <a:pt x="4468" y="7417"/>
                    <a:pt x="6718" y="7872"/>
                  </a:cubicBezTo>
                  <a:cubicBezTo>
                    <a:pt x="7174" y="7781"/>
                    <a:pt x="7630" y="7660"/>
                    <a:pt x="8116" y="7569"/>
                  </a:cubicBezTo>
                  <a:cubicBezTo>
                    <a:pt x="8572" y="7720"/>
                    <a:pt x="9028" y="7842"/>
                    <a:pt x="9514" y="7964"/>
                  </a:cubicBezTo>
                  <a:cubicBezTo>
                    <a:pt x="9696" y="7971"/>
                    <a:pt x="9881" y="7975"/>
                    <a:pt x="10065" y="7975"/>
                  </a:cubicBezTo>
                  <a:cubicBezTo>
                    <a:pt x="10620" y="7975"/>
                    <a:pt x="11178" y="7941"/>
                    <a:pt x="11703" y="7872"/>
                  </a:cubicBezTo>
                  <a:cubicBezTo>
                    <a:pt x="12402" y="7781"/>
                    <a:pt x="13010" y="7629"/>
                    <a:pt x="13466" y="7386"/>
                  </a:cubicBezTo>
                  <a:cubicBezTo>
                    <a:pt x="13739" y="7477"/>
                    <a:pt x="13739" y="7538"/>
                    <a:pt x="14013" y="7569"/>
                  </a:cubicBezTo>
                  <a:cubicBezTo>
                    <a:pt x="14286" y="7508"/>
                    <a:pt x="14651" y="7477"/>
                    <a:pt x="15046" y="7477"/>
                  </a:cubicBezTo>
                  <a:cubicBezTo>
                    <a:pt x="15411" y="7417"/>
                    <a:pt x="15806" y="7386"/>
                    <a:pt x="16049" y="7234"/>
                  </a:cubicBezTo>
                  <a:cubicBezTo>
                    <a:pt x="16718" y="7356"/>
                    <a:pt x="16748" y="7569"/>
                    <a:pt x="17174" y="7751"/>
                  </a:cubicBezTo>
                  <a:cubicBezTo>
                    <a:pt x="18542" y="7417"/>
                    <a:pt x="20457" y="7720"/>
                    <a:pt x="21794" y="7082"/>
                  </a:cubicBezTo>
                  <a:cubicBezTo>
                    <a:pt x="21918" y="7149"/>
                    <a:pt x="22052" y="7177"/>
                    <a:pt x="22193" y="7177"/>
                  </a:cubicBezTo>
                  <a:cubicBezTo>
                    <a:pt x="22499" y="7177"/>
                    <a:pt x="22838" y="7046"/>
                    <a:pt x="23192" y="6900"/>
                  </a:cubicBezTo>
                  <a:cubicBezTo>
                    <a:pt x="23578" y="6718"/>
                    <a:pt x="23965" y="6519"/>
                    <a:pt x="24325" y="6519"/>
                  </a:cubicBezTo>
                  <a:cubicBezTo>
                    <a:pt x="24447" y="6519"/>
                    <a:pt x="24566" y="6542"/>
                    <a:pt x="24682" y="6596"/>
                  </a:cubicBezTo>
                  <a:cubicBezTo>
                    <a:pt x="26293" y="6353"/>
                    <a:pt x="27843" y="5441"/>
                    <a:pt x="28025" y="4924"/>
                  </a:cubicBezTo>
                  <a:lnTo>
                    <a:pt x="28025" y="4924"/>
                  </a:lnTo>
                  <a:cubicBezTo>
                    <a:pt x="28052" y="5004"/>
                    <a:pt x="27800" y="5408"/>
                    <a:pt x="28161" y="5408"/>
                  </a:cubicBezTo>
                  <a:cubicBezTo>
                    <a:pt x="28213" y="5408"/>
                    <a:pt x="28279" y="5399"/>
                    <a:pt x="28359" y="5380"/>
                  </a:cubicBezTo>
                  <a:cubicBezTo>
                    <a:pt x="28481" y="5289"/>
                    <a:pt x="28724" y="5137"/>
                    <a:pt x="28663" y="5106"/>
                  </a:cubicBezTo>
                  <a:cubicBezTo>
                    <a:pt x="28755" y="5076"/>
                    <a:pt x="29059" y="4985"/>
                    <a:pt x="29393" y="4833"/>
                  </a:cubicBezTo>
                  <a:cubicBezTo>
                    <a:pt x="29727" y="4681"/>
                    <a:pt x="30092" y="4499"/>
                    <a:pt x="30244" y="4347"/>
                  </a:cubicBezTo>
                  <a:cubicBezTo>
                    <a:pt x="30335" y="4195"/>
                    <a:pt x="30335" y="4103"/>
                    <a:pt x="30305" y="4103"/>
                  </a:cubicBezTo>
                  <a:cubicBezTo>
                    <a:pt x="30223" y="4119"/>
                    <a:pt x="30151" y="4126"/>
                    <a:pt x="30088" y="4126"/>
                  </a:cubicBezTo>
                  <a:cubicBezTo>
                    <a:pt x="29529" y="4126"/>
                    <a:pt x="29743" y="3538"/>
                    <a:pt x="30153" y="2827"/>
                  </a:cubicBezTo>
                  <a:cubicBezTo>
                    <a:pt x="30396" y="2401"/>
                    <a:pt x="30639" y="1945"/>
                    <a:pt x="30913" y="1520"/>
                  </a:cubicBezTo>
                  <a:cubicBezTo>
                    <a:pt x="31186" y="1125"/>
                    <a:pt x="31369" y="699"/>
                    <a:pt x="31521" y="395"/>
                  </a:cubicBezTo>
                  <a:cubicBezTo>
                    <a:pt x="31642" y="274"/>
                    <a:pt x="31764" y="122"/>
                    <a:pt x="3185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5"/>
            <p:cNvSpPr/>
            <p:nvPr/>
          </p:nvSpPr>
          <p:spPr>
            <a:xfrm>
              <a:off x="-5374200" y="4152325"/>
              <a:ext cx="889600" cy="155050"/>
            </a:xfrm>
            <a:custGeom>
              <a:rect b="b" l="l" r="r" t="t"/>
              <a:pathLst>
                <a:path extrusionOk="0" h="6202" w="35584">
                  <a:moveTo>
                    <a:pt x="5857" y="1"/>
                  </a:moveTo>
                  <a:cubicBezTo>
                    <a:pt x="5502" y="82"/>
                    <a:pt x="5368" y="409"/>
                    <a:pt x="4904" y="409"/>
                  </a:cubicBezTo>
                  <a:cubicBezTo>
                    <a:pt x="4851" y="409"/>
                    <a:pt x="4794" y="405"/>
                    <a:pt x="4732" y="396"/>
                  </a:cubicBezTo>
                  <a:lnTo>
                    <a:pt x="4732" y="396"/>
                  </a:lnTo>
                  <a:lnTo>
                    <a:pt x="5097" y="882"/>
                  </a:lnTo>
                  <a:cubicBezTo>
                    <a:pt x="5178" y="902"/>
                    <a:pt x="5330" y="909"/>
                    <a:pt x="5513" y="909"/>
                  </a:cubicBezTo>
                  <a:cubicBezTo>
                    <a:pt x="5880" y="909"/>
                    <a:pt x="6373" y="882"/>
                    <a:pt x="6677" y="882"/>
                  </a:cubicBezTo>
                  <a:cubicBezTo>
                    <a:pt x="6860" y="1399"/>
                    <a:pt x="8805" y="943"/>
                    <a:pt x="8532" y="1551"/>
                  </a:cubicBezTo>
                  <a:lnTo>
                    <a:pt x="8258" y="1460"/>
                  </a:lnTo>
                  <a:cubicBezTo>
                    <a:pt x="8031" y="1364"/>
                    <a:pt x="7825" y="1327"/>
                    <a:pt x="7630" y="1327"/>
                  </a:cubicBezTo>
                  <a:cubicBezTo>
                    <a:pt x="7016" y="1327"/>
                    <a:pt x="6511" y="1694"/>
                    <a:pt x="5796" y="1764"/>
                  </a:cubicBezTo>
                  <a:cubicBezTo>
                    <a:pt x="5066" y="1460"/>
                    <a:pt x="4884" y="1095"/>
                    <a:pt x="4428" y="760"/>
                  </a:cubicBezTo>
                  <a:cubicBezTo>
                    <a:pt x="4207" y="679"/>
                    <a:pt x="4043" y="651"/>
                    <a:pt x="3907" y="651"/>
                  </a:cubicBezTo>
                  <a:cubicBezTo>
                    <a:pt x="3688" y="651"/>
                    <a:pt x="3540" y="723"/>
                    <a:pt x="3334" y="760"/>
                  </a:cubicBezTo>
                  <a:cubicBezTo>
                    <a:pt x="3302" y="762"/>
                    <a:pt x="3272" y="763"/>
                    <a:pt x="3242" y="763"/>
                  </a:cubicBezTo>
                  <a:cubicBezTo>
                    <a:pt x="2762" y="763"/>
                    <a:pt x="2558" y="539"/>
                    <a:pt x="2300" y="396"/>
                  </a:cubicBezTo>
                  <a:cubicBezTo>
                    <a:pt x="2118" y="396"/>
                    <a:pt x="2361" y="487"/>
                    <a:pt x="2179" y="487"/>
                  </a:cubicBezTo>
                  <a:cubicBezTo>
                    <a:pt x="1966" y="426"/>
                    <a:pt x="1693" y="274"/>
                    <a:pt x="1541" y="274"/>
                  </a:cubicBezTo>
                  <a:cubicBezTo>
                    <a:pt x="1389" y="639"/>
                    <a:pt x="2361" y="791"/>
                    <a:pt x="2939" y="1034"/>
                  </a:cubicBezTo>
                  <a:cubicBezTo>
                    <a:pt x="2823" y="1057"/>
                    <a:pt x="2760" y="1115"/>
                    <a:pt x="2644" y="1115"/>
                  </a:cubicBezTo>
                  <a:cubicBezTo>
                    <a:pt x="2607" y="1115"/>
                    <a:pt x="2564" y="1109"/>
                    <a:pt x="2513" y="1095"/>
                  </a:cubicBezTo>
                  <a:cubicBezTo>
                    <a:pt x="2331" y="1095"/>
                    <a:pt x="2361" y="1034"/>
                    <a:pt x="2361" y="1004"/>
                  </a:cubicBezTo>
                  <a:lnTo>
                    <a:pt x="1996" y="1004"/>
                  </a:lnTo>
                  <a:cubicBezTo>
                    <a:pt x="1968" y="1090"/>
                    <a:pt x="1993" y="1310"/>
                    <a:pt x="1615" y="1310"/>
                  </a:cubicBezTo>
                  <a:cubicBezTo>
                    <a:pt x="1592" y="1310"/>
                    <a:pt x="1567" y="1309"/>
                    <a:pt x="1541" y="1308"/>
                  </a:cubicBezTo>
                  <a:lnTo>
                    <a:pt x="1267" y="1034"/>
                  </a:lnTo>
                  <a:cubicBezTo>
                    <a:pt x="1094" y="989"/>
                    <a:pt x="934" y="970"/>
                    <a:pt x="796" y="970"/>
                  </a:cubicBezTo>
                  <a:cubicBezTo>
                    <a:pt x="183" y="970"/>
                    <a:pt x="1" y="1347"/>
                    <a:pt x="993" y="1520"/>
                  </a:cubicBezTo>
                  <a:lnTo>
                    <a:pt x="1145" y="1308"/>
                  </a:lnTo>
                  <a:lnTo>
                    <a:pt x="2300" y="1824"/>
                  </a:lnTo>
                  <a:cubicBezTo>
                    <a:pt x="2452" y="2098"/>
                    <a:pt x="1723" y="1946"/>
                    <a:pt x="1662" y="2159"/>
                  </a:cubicBezTo>
                  <a:cubicBezTo>
                    <a:pt x="1419" y="2432"/>
                    <a:pt x="2422" y="2736"/>
                    <a:pt x="2878" y="2888"/>
                  </a:cubicBezTo>
                  <a:cubicBezTo>
                    <a:pt x="3364" y="2767"/>
                    <a:pt x="2604" y="2615"/>
                    <a:pt x="2300" y="2523"/>
                  </a:cubicBezTo>
                  <a:lnTo>
                    <a:pt x="3030" y="2159"/>
                  </a:lnTo>
                  <a:cubicBezTo>
                    <a:pt x="3212" y="2159"/>
                    <a:pt x="3486" y="2280"/>
                    <a:pt x="3425" y="2432"/>
                  </a:cubicBezTo>
                  <a:cubicBezTo>
                    <a:pt x="3638" y="2584"/>
                    <a:pt x="3334" y="2888"/>
                    <a:pt x="3699" y="2919"/>
                  </a:cubicBezTo>
                  <a:cubicBezTo>
                    <a:pt x="3865" y="2958"/>
                    <a:pt x="3981" y="2974"/>
                    <a:pt x="4062" y="2974"/>
                  </a:cubicBezTo>
                  <a:cubicBezTo>
                    <a:pt x="4462" y="2974"/>
                    <a:pt x="4017" y="2580"/>
                    <a:pt x="4591" y="2580"/>
                  </a:cubicBezTo>
                  <a:cubicBezTo>
                    <a:pt x="4625" y="2580"/>
                    <a:pt x="4661" y="2581"/>
                    <a:pt x="4702" y="2584"/>
                  </a:cubicBezTo>
                  <a:cubicBezTo>
                    <a:pt x="4489" y="2128"/>
                    <a:pt x="3060" y="1794"/>
                    <a:pt x="2635" y="1520"/>
                  </a:cubicBezTo>
                  <a:lnTo>
                    <a:pt x="2270" y="1490"/>
                  </a:lnTo>
                  <a:cubicBezTo>
                    <a:pt x="2215" y="1402"/>
                    <a:pt x="2284" y="1381"/>
                    <a:pt x="2367" y="1381"/>
                  </a:cubicBezTo>
                  <a:cubicBezTo>
                    <a:pt x="2436" y="1381"/>
                    <a:pt x="2514" y="1395"/>
                    <a:pt x="2538" y="1395"/>
                  </a:cubicBezTo>
                  <a:cubicBezTo>
                    <a:pt x="2564" y="1395"/>
                    <a:pt x="2523" y="1378"/>
                    <a:pt x="2331" y="1308"/>
                  </a:cubicBezTo>
                  <a:cubicBezTo>
                    <a:pt x="2409" y="1298"/>
                    <a:pt x="2488" y="1294"/>
                    <a:pt x="2569" y="1294"/>
                  </a:cubicBezTo>
                  <a:cubicBezTo>
                    <a:pt x="3562" y="1294"/>
                    <a:pt x="4752" y="1945"/>
                    <a:pt x="5370" y="2311"/>
                  </a:cubicBezTo>
                  <a:cubicBezTo>
                    <a:pt x="5340" y="2584"/>
                    <a:pt x="6100" y="2979"/>
                    <a:pt x="5462" y="3222"/>
                  </a:cubicBezTo>
                  <a:cubicBezTo>
                    <a:pt x="5796" y="3314"/>
                    <a:pt x="5918" y="3557"/>
                    <a:pt x="6373" y="3557"/>
                  </a:cubicBezTo>
                  <a:cubicBezTo>
                    <a:pt x="6610" y="3501"/>
                    <a:pt x="6818" y="3478"/>
                    <a:pt x="7008" y="3478"/>
                  </a:cubicBezTo>
                  <a:cubicBezTo>
                    <a:pt x="7843" y="3478"/>
                    <a:pt x="8320" y="3922"/>
                    <a:pt x="9261" y="3922"/>
                  </a:cubicBezTo>
                  <a:cubicBezTo>
                    <a:pt x="9109" y="3830"/>
                    <a:pt x="9322" y="3770"/>
                    <a:pt x="9413" y="3678"/>
                  </a:cubicBezTo>
                  <a:lnTo>
                    <a:pt x="9413" y="3678"/>
                  </a:lnTo>
                  <a:cubicBezTo>
                    <a:pt x="10933" y="4074"/>
                    <a:pt x="8744" y="4833"/>
                    <a:pt x="10933" y="4833"/>
                  </a:cubicBezTo>
                  <a:cubicBezTo>
                    <a:pt x="11298" y="4833"/>
                    <a:pt x="11480" y="4712"/>
                    <a:pt x="11419" y="4560"/>
                  </a:cubicBezTo>
                  <a:cubicBezTo>
                    <a:pt x="11163" y="4446"/>
                    <a:pt x="10961" y="4253"/>
                    <a:pt x="10563" y="4253"/>
                  </a:cubicBezTo>
                  <a:cubicBezTo>
                    <a:pt x="10536" y="4253"/>
                    <a:pt x="10507" y="4254"/>
                    <a:pt x="10477" y="4256"/>
                  </a:cubicBezTo>
                  <a:cubicBezTo>
                    <a:pt x="10507" y="4134"/>
                    <a:pt x="9778" y="4074"/>
                    <a:pt x="10234" y="3861"/>
                  </a:cubicBezTo>
                  <a:lnTo>
                    <a:pt x="10234" y="3861"/>
                  </a:lnTo>
                  <a:cubicBezTo>
                    <a:pt x="10445" y="3908"/>
                    <a:pt x="10634" y="3926"/>
                    <a:pt x="10810" y="3926"/>
                  </a:cubicBezTo>
                  <a:cubicBezTo>
                    <a:pt x="11265" y="3926"/>
                    <a:pt x="11630" y="3811"/>
                    <a:pt x="12040" y="3811"/>
                  </a:cubicBezTo>
                  <a:cubicBezTo>
                    <a:pt x="12180" y="3811"/>
                    <a:pt x="12326" y="3825"/>
                    <a:pt x="12483" y="3861"/>
                  </a:cubicBezTo>
                  <a:lnTo>
                    <a:pt x="12757" y="3709"/>
                  </a:lnTo>
                  <a:cubicBezTo>
                    <a:pt x="12833" y="3724"/>
                    <a:pt x="12937" y="3728"/>
                    <a:pt x="13057" y="3728"/>
                  </a:cubicBezTo>
                  <a:cubicBezTo>
                    <a:pt x="13176" y="3728"/>
                    <a:pt x="13311" y="3724"/>
                    <a:pt x="13448" y="3724"/>
                  </a:cubicBezTo>
                  <a:cubicBezTo>
                    <a:pt x="13722" y="3724"/>
                    <a:pt x="14003" y="3739"/>
                    <a:pt x="14185" y="3830"/>
                  </a:cubicBezTo>
                  <a:cubicBezTo>
                    <a:pt x="15371" y="4104"/>
                    <a:pt x="14033" y="4226"/>
                    <a:pt x="14003" y="4438"/>
                  </a:cubicBezTo>
                  <a:lnTo>
                    <a:pt x="14975" y="4681"/>
                  </a:lnTo>
                  <a:cubicBezTo>
                    <a:pt x="15124" y="4644"/>
                    <a:pt x="15263" y="4629"/>
                    <a:pt x="15395" y="4629"/>
                  </a:cubicBezTo>
                  <a:cubicBezTo>
                    <a:pt x="16159" y="4629"/>
                    <a:pt x="16683" y="5157"/>
                    <a:pt x="17330" y="5157"/>
                  </a:cubicBezTo>
                  <a:cubicBezTo>
                    <a:pt x="17489" y="5157"/>
                    <a:pt x="17654" y="5125"/>
                    <a:pt x="17833" y="5046"/>
                  </a:cubicBezTo>
                  <a:lnTo>
                    <a:pt x="17833" y="5046"/>
                  </a:lnTo>
                  <a:lnTo>
                    <a:pt x="17711" y="5168"/>
                  </a:lnTo>
                  <a:cubicBezTo>
                    <a:pt x="17164" y="5289"/>
                    <a:pt x="17833" y="5654"/>
                    <a:pt x="18258" y="5715"/>
                  </a:cubicBezTo>
                  <a:lnTo>
                    <a:pt x="18593" y="5624"/>
                  </a:lnTo>
                  <a:cubicBezTo>
                    <a:pt x="18779" y="5458"/>
                    <a:pt x="19068" y="5405"/>
                    <a:pt x="19407" y="5405"/>
                  </a:cubicBezTo>
                  <a:cubicBezTo>
                    <a:pt x="20003" y="5405"/>
                    <a:pt x="20756" y="5568"/>
                    <a:pt x="21384" y="5568"/>
                  </a:cubicBezTo>
                  <a:cubicBezTo>
                    <a:pt x="21448" y="5568"/>
                    <a:pt x="21510" y="5567"/>
                    <a:pt x="21571" y="5563"/>
                  </a:cubicBezTo>
                  <a:cubicBezTo>
                    <a:pt x="21784" y="5593"/>
                    <a:pt x="21875" y="5715"/>
                    <a:pt x="21662" y="5715"/>
                  </a:cubicBezTo>
                  <a:lnTo>
                    <a:pt x="22726" y="6049"/>
                  </a:lnTo>
                  <a:cubicBezTo>
                    <a:pt x="22840" y="5888"/>
                    <a:pt x="22963" y="5833"/>
                    <a:pt x="23097" y="5833"/>
                  </a:cubicBezTo>
                  <a:cubicBezTo>
                    <a:pt x="23382" y="5833"/>
                    <a:pt x="23719" y="6081"/>
                    <a:pt x="24136" y="6081"/>
                  </a:cubicBezTo>
                  <a:cubicBezTo>
                    <a:pt x="24152" y="6081"/>
                    <a:pt x="24169" y="6080"/>
                    <a:pt x="24185" y="6080"/>
                  </a:cubicBezTo>
                  <a:cubicBezTo>
                    <a:pt x="24641" y="5897"/>
                    <a:pt x="24793" y="5715"/>
                    <a:pt x="25401" y="5593"/>
                  </a:cubicBezTo>
                  <a:cubicBezTo>
                    <a:pt x="26891" y="6080"/>
                    <a:pt x="27802" y="5593"/>
                    <a:pt x="29109" y="6110"/>
                  </a:cubicBezTo>
                  <a:cubicBezTo>
                    <a:pt x="29353" y="5745"/>
                    <a:pt x="30173" y="5685"/>
                    <a:pt x="29565" y="5198"/>
                  </a:cubicBezTo>
                  <a:lnTo>
                    <a:pt x="29565" y="5198"/>
                  </a:lnTo>
                  <a:cubicBezTo>
                    <a:pt x="30933" y="5533"/>
                    <a:pt x="32149" y="6019"/>
                    <a:pt x="33517" y="6201"/>
                  </a:cubicBezTo>
                  <a:cubicBezTo>
                    <a:pt x="33638" y="6140"/>
                    <a:pt x="33730" y="6080"/>
                    <a:pt x="33821" y="6049"/>
                  </a:cubicBezTo>
                  <a:cubicBezTo>
                    <a:pt x="34064" y="5137"/>
                    <a:pt x="35584" y="3648"/>
                    <a:pt x="34125" y="3192"/>
                  </a:cubicBezTo>
                  <a:lnTo>
                    <a:pt x="34125" y="3192"/>
                  </a:lnTo>
                  <a:cubicBezTo>
                    <a:pt x="34186" y="3222"/>
                    <a:pt x="34246" y="3283"/>
                    <a:pt x="34337" y="3314"/>
                  </a:cubicBezTo>
                  <a:cubicBezTo>
                    <a:pt x="34277" y="3496"/>
                    <a:pt x="34125" y="3618"/>
                    <a:pt x="33730" y="3678"/>
                  </a:cubicBezTo>
                  <a:cubicBezTo>
                    <a:pt x="33365" y="3618"/>
                    <a:pt x="32544" y="3648"/>
                    <a:pt x="32696" y="3466"/>
                  </a:cubicBezTo>
                  <a:lnTo>
                    <a:pt x="32757" y="3466"/>
                  </a:lnTo>
                  <a:cubicBezTo>
                    <a:pt x="32757" y="3320"/>
                    <a:pt x="32395" y="3008"/>
                    <a:pt x="31964" y="3008"/>
                  </a:cubicBezTo>
                  <a:cubicBezTo>
                    <a:pt x="31945" y="3008"/>
                    <a:pt x="31925" y="3008"/>
                    <a:pt x="31906" y="3010"/>
                  </a:cubicBezTo>
                  <a:cubicBezTo>
                    <a:pt x="31784" y="3131"/>
                    <a:pt x="32149" y="3374"/>
                    <a:pt x="31693" y="3587"/>
                  </a:cubicBezTo>
                  <a:cubicBezTo>
                    <a:pt x="31637" y="3590"/>
                    <a:pt x="31580" y="3592"/>
                    <a:pt x="31522" y="3592"/>
                  </a:cubicBezTo>
                  <a:cubicBezTo>
                    <a:pt x="31012" y="3592"/>
                    <a:pt x="30437" y="3474"/>
                    <a:pt x="30082" y="3283"/>
                  </a:cubicBezTo>
                  <a:lnTo>
                    <a:pt x="29626" y="3618"/>
                  </a:lnTo>
                  <a:cubicBezTo>
                    <a:pt x="29079" y="3526"/>
                    <a:pt x="28927" y="3344"/>
                    <a:pt x="28593" y="3192"/>
                  </a:cubicBezTo>
                  <a:lnTo>
                    <a:pt x="28897" y="3040"/>
                  </a:lnTo>
                  <a:cubicBezTo>
                    <a:pt x="28714" y="2888"/>
                    <a:pt x="28897" y="2615"/>
                    <a:pt x="28198" y="2584"/>
                  </a:cubicBezTo>
                  <a:cubicBezTo>
                    <a:pt x="27711" y="2736"/>
                    <a:pt x="27650" y="2736"/>
                    <a:pt x="27043" y="2827"/>
                  </a:cubicBezTo>
                  <a:cubicBezTo>
                    <a:pt x="26313" y="2432"/>
                    <a:pt x="25006" y="2615"/>
                    <a:pt x="24155" y="2463"/>
                  </a:cubicBezTo>
                  <a:cubicBezTo>
                    <a:pt x="23949" y="2586"/>
                    <a:pt x="23705" y="2629"/>
                    <a:pt x="23442" y="2629"/>
                  </a:cubicBezTo>
                  <a:cubicBezTo>
                    <a:pt x="22833" y="2629"/>
                    <a:pt x="22122" y="2398"/>
                    <a:pt x="21550" y="2398"/>
                  </a:cubicBezTo>
                  <a:cubicBezTo>
                    <a:pt x="21272" y="2398"/>
                    <a:pt x="21027" y="2453"/>
                    <a:pt x="20842" y="2615"/>
                  </a:cubicBezTo>
                  <a:cubicBezTo>
                    <a:pt x="20536" y="2561"/>
                    <a:pt x="20286" y="2539"/>
                    <a:pt x="20075" y="2539"/>
                  </a:cubicBezTo>
                  <a:cubicBezTo>
                    <a:pt x="19324" y="2539"/>
                    <a:pt x="19064" y="2826"/>
                    <a:pt x="18471" y="3040"/>
                  </a:cubicBezTo>
                  <a:cubicBezTo>
                    <a:pt x="17407" y="2554"/>
                    <a:pt x="19960" y="2706"/>
                    <a:pt x="19383" y="2280"/>
                  </a:cubicBezTo>
                  <a:cubicBezTo>
                    <a:pt x="17833" y="1976"/>
                    <a:pt x="16039" y="2067"/>
                    <a:pt x="14459" y="1824"/>
                  </a:cubicBezTo>
                  <a:lnTo>
                    <a:pt x="14459" y="1824"/>
                  </a:lnTo>
                  <a:cubicBezTo>
                    <a:pt x="14033" y="2007"/>
                    <a:pt x="14671" y="2371"/>
                    <a:pt x="13851" y="2371"/>
                  </a:cubicBezTo>
                  <a:cubicBezTo>
                    <a:pt x="14155" y="2250"/>
                    <a:pt x="13851" y="1946"/>
                    <a:pt x="13577" y="1915"/>
                  </a:cubicBezTo>
                  <a:lnTo>
                    <a:pt x="13577" y="1915"/>
                  </a:lnTo>
                  <a:cubicBezTo>
                    <a:pt x="13912" y="1976"/>
                    <a:pt x="13547" y="2007"/>
                    <a:pt x="13516" y="2098"/>
                  </a:cubicBezTo>
                  <a:lnTo>
                    <a:pt x="13729" y="2159"/>
                  </a:lnTo>
                  <a:cubicBezTo>
                    <a:pt x="13765" y="2356"/>
                    <a:pt x="13682" y="2421"/>
                    <a:pt x="13532" y="2421"/>
                  </a:cubicBezTo>
                  <a:cubicBezTo>
                    <a:pt x="13239" y="2421"/>
                    <a:pt x="12691" y="2174"/>
                    <a:pt x="12266" y="2174"/>
                  </a:cubicBezTo>
                  <a:cubicBezTo>
                    <a:pt x="12168" y="2174"/>
                    <a:pt x="12077" y="2187"/>
                    <a:pt x="11997" y="2219"/>
                  </a:cubicBezTo>
                  <a:cubicBezTo>
                    <a:pt x="11911" y="2134"/>
                    <a:pt x="11923" y="2112"/>
                    <a:pt x="11978" y="2112"/>
                  </a:cubicBezTo>
                  <a:cubicBezTo>
                    <a:pt x="12033" y="2112"/>
                    <a:pt x="12133" y="2135"/>
                    <a:pt x="12217" y="2135"/>
                  </a:cubicBezTo>
                  <a:cubicBezTo>
                    <a:pt x="12286" y="2135"/>
                    <a:pt x="12344" y="2120"/>
                    <a:pt x="12361" y="2067"/>
                  </a:cubicBezTo>
                  <a:cubicBezTo>
                    <a:pt x="12392" y="1794"/>
                    <a:pt x="12179" y="1460"/>
                    <a:pt x="11419" y="1216"/>
                  </a:cubicBezTo>
                  <a:cubicBezTo>
                    <a:pt x="11279" y="1230"/>
                    <a:pt x="11144" y="1236"/>
                    <a:pt x="11012" y="1236"/>
                  </a:cubicBezTo>
                  <a:cubicBezTo>
                    <a:pt x="9682" y="1236"/>
                    <a:pt x="8712" y="598"/>
                    <a:pt x="7164" y="487"/>
                  </a:cubicBezTo>
                  <a:lnTo>
                    <a:pt x="7164" y="487"/>
                  </a:lnTo>
                  <a:cubicBezTo>
                    <a:pt x="7177" y="595"/>
                    <a:pt x="7095" y="625"/>
                    <a:pt x="6975" y="625"/>
                  </a:cubicBezTo>
                  <a:cubicBezTo>
                    <a:pt x="6825" y="625"/>
                    <a:pt x="6617" y="578"/>
                    <a:pt x="6465" y="578"/>
                  </a:cubicBezTo>
                  <a:cubicBezTo>
                    <a:pt x="6860" y="426"/>
                    <a:pt x="6221" y="92"/>
                    <a:pt x="585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5"/>
            <p:cNvSpPr/>
            <p:nvPr/>
          </p:nvSpPr>
          <p:spPr>
            <a:xfrm>
              <a:off x="-4453475" y="4216725"/>
              <a:ext cx="645175" cy="120600"/>
            </a:xfrm>
            <a:custGeom>
              <a:rect b="b" l="l" r="r" t="t"/>
              <a:pathLst>
                <a:path extrusionOk="0" h="4824" w="25807">
                  <a:moveTo>
                    <a:pt x="11000" y="0"/>
                  </a:moveTo>
                  <a:cubicBezTo>
                    <a:pt x="10451" y="0"/>
                    <a:pt x="9819" y="270"/>
                    <a:pt x="9819" y="464"/>
                  </a:cubicBezTo>
                  <a:cubicBezTo>
                    <a:pt x="9120" y="251"/>
                    <a:pt x="8299" y="464"/>
                    <a:pt x="7813" y="191"/>
                  </a:cubicBezTo>
                  <a:cubicBezTo>
                    <a:pt x="7517" y="393"/>
                    <a:pt x="7200" y="458"/>
                    <a:pt x="6869" y="458"/>
                  </a:cubicBezTo>
                  <a:cubicBezTo>
                    <a:pt x="6301" y="458"/>
                    <a:pt x="5692" y="267"/>
                    <a:pt x="5085" y="267"/>
                  </a:cubicBezTo>
                  <a:cubicBezTo>
                    <a:pt x="4776" y="267"/>
                    <a:pt x="4468" y="316"/>
                    <a:pt x="4165" y="464"/>
                  </a:cubicBezTo>
                  <a:cubicBezTo>
                    <a:pt x="4041" y="459"/>
                    <a:pt x="3920" y="456"/>
                    <a:pt x="3802" y="456"/>
                  </a:cubicBezTo>
                  <a:cubicBezTo>
                    <a:pt x="2582" y="456"/>
                    <a:pt x="1615" y="723"/>
                    <a:pt x="396" y="890"/>
                  </a:cubicBezTo>
                  <a:cubicBezTo>
                    <a:pt x="1" y="1650"/>
                    <a:pt x="153" y="2318"/>
                    <a:pt x="882" y="2926"/>
                  </a:cubicBezTo>
                  <a:cubicBezTo>
                    <a:pt x="2068" y="3686"/>
                    <a:pt x="3618" y="4294"/>
                    <a:pt x="5290" y="4659"/>
                  </a:cubicBezTo>
                  <a:cubicBezTo>
                    <a:pt x="5624" y="4507"/>
                    <a:pt x="5958" y="4385"/>
                    <a:pt x="6354" y="4264"/>
                  </a:cubicBezTo>
                  <a:lnTo>
                    <a:pt x="7417" y="4598"/>
                  </a:lnTo>
                  <a:cubicBezTo>
                    <a:pt x="8481" y="4598"/>
                    <a:pt x="9728" y="4537"/>
                    <a:pt x="10427" y="4051"/>
                  </a:cubicBezTo>
                  <a:cubicBezTo>
                    <a:pt x="10609" y="4112"/>
                    <a:pt x="10609" y="4203"/>
                    <a:pt x="10791" y="4264"/>
                  </a:cubicBezTo>
                  <a:cubicBezTo>
                    <a:pt x="11187" y="4112"/>
                    <a:pt x="11977" y="4264"/>
                    <a:pt x="12342" y="3990"/>
                  </a:cubicBezTo>
                  <a:cubicBezTo>
                    <a:pt x="12858" y="4142"/>
                    <a:pt x="12858" y="4385"/>
                    <a:pt x="13162" y="4598"/>
                  </a:cubicBezTo>
                  <a:cubicBezTo>
                    <a:pt x="13330" y="4564"/>
                    <a:pt x="13505" y="4551"/>
                    <a:pt x="13686" y="4551"/>
                  </a:cubicBezTo>
                  <a:cubicBezTo>
                    <a:pt x="14338" y="4551"/>
                    <a:pt x="15058" y="4723"/>
                    <a:pt x="15733" y="4723"/>
                  </a:cubicBezTo>
                  <a:cubicBezTo>
                    <a:pt x="16055" y="4723"/>
                    <a:pt x="16368" y="4683"/>
                    <a:pt x="16658" y="4568"/>
                  </a:cubicBezTo>
                  <a:cubicBezTo>
                    <a:pt x="16784" y="4734"/>
                    <a:pt x="16948" y="4789"/>
                    <a:pt x="17132" y="4789"/>
                  </a:cubicBezTo>
                  <a:cubicBezTo>
                    <a:pt x="17490" y="4789"/>
                    <a:pt x="17924" y="4580"/>
                    <a:pt x="18306" y="4580"/>
                  </a:cubicBezTo>
                  <a:cubicBezTo>
                    <a:pt x="18481" y="4580"/>
                    <a:pt x="18645" y="4623"/>
                    <a:pt x="18785" y="4750"/>
                  </a:cubicBezTo>
                  <a:cubicBezTo>
                    <a:pt x="19065" y="4800"/>
                    <a:pt x="19349" y="4823"/>
                    <a:pt x="19622" y="4823"/>
                  </a:cubicBezTo>
                  <a:cubicBezTo>
                    <a:pt x="20505" y="4823"/>
                    <a:pt x="21282" y="4581"/>
                    <a:pt x="21491" y="4233"/>
                  </a:cubicBezTo>
                  <a:lnTo>
                    <a:pt x="21491" y="4233"/>
                  </a:lnTo>
                  <a:cubicBezTo>
                    <a:pt x="21491" y="4355"/>
                    <a:pt x="21096" y="4659"/>
                    <a:pt x="21582" y="4811"/>
                  </a:cubicBezTo>
                  <a:cubicBezTo>
                    <a:pt x="21673" y="4750"/>
                    <a:pt x="21886" y="4720"/>
                    <a:pt x="21886" y="4689"/>
                  </a:cubicBezTo>
                  <a:cubicBezTo>
                    <a:pt x="21962" y="4689"/>
                    <a:pt x="22335" y="4748"/>
                    <a:pt x="22670" y="4748"/>
                  </a:cubicBezTo>
                  <a:cubicBezTo>
                    <a:pt x="22872" y="4748"/>
                    <a:pt x="23060" y="4727"/>
                    <a:pt x="23162" y="4659"/>
                  </a:cubicBezTo>
                  <a:cubicBezTo>
                    <a:pt x="23254" y="4568"/>
                    <a:pt x="23314" y="4537"/>
                    <a:pt x="23254" y="4446"/>
                  </a:cubicBezTo>
                  <a:cubicBezTo>
                    <a:pt x="22129" y="3990"/>
                    <a:pt x="24591" y="2561"/>
                    <a:pt x="25442" y="1832"/>
                  </a:cubicBezTo>
                  <a:lnTo>
                    <a:pt x="25807" y="1680"/>
                  </a:lnTo>
                  <a:cubicBezTo>
                    <a:pt x="25387" y="1627"/>
                    <a:pt x="24922" y="1552"/>
                    <a:pt x="24392" y="1552"/>
                  </a:cubicBezTo>
                  <a:cubicBezTo>
                    <a:pt x="24308" y="1552"/>
                    <a:pt x="24222" y="1554"/>
                    <a:pt x="24135" y="1558"/>
                  </a:cubicBezTo>
                  <a:cubicBezTo>
                    <a:pt x="24318" y="1771"/>
                    <a:pt x="23375" y="1771"/>
                    <a:pt x="23862" y="1923"/>
                  </a:cubicBezTo>
                  <a:cubicBezTo>
                    <a:pt x="23983" y="1923"/>
                    <a:pt x="24074" y="1862"/>
                    <a:pt x="24166" y="1862"/>
                  </a:cubicBezTo>
                  <a:lnTo>
                    <a:pt x="24865" y="2075"/>
                  </a:lnTo>
                  <a:cubicBezTo>
                    <a:pt x="24287" y="2257"/>
                    <a:pt x="22919" y="2075"/>
                    <a:pt x="22585" y="2440"/>
                  </a:cubicBezTo>
                  <a:cubicBezTo>
                    <a:pt x="21886" y="2379"/>
                    <a:pt x="21703" y="2075"/>
                    <a:pt x="21339" y="1832"/>
                  </a:cubicBezTo>
                  <a:cubicBezTo>
                    <a:pt x="20652" y="1832"/>
                    <a:pt x="19877" y="1705"/>
                    <a:pt x="19194" y="1705"/>
                  </a:cubicBezTo>
                  <a:cubicBezTo>
                    <a:pt x="18817" y="1705"/>
                    <a:pt x="18469" y="1744"/>
                    <a:pt x="18178" y="1862"/>
                  </a:cubicBezTo>
                  <a:cubicBezTo>
                    <a:pt x="18056" y="1873"/>
                    <a:pt x="17945" y="1878"/>
                    <a:pt x="17845" y="1878"/>
                  </a:cubicBezTo>
                  <a:cubicBezTo>
                    <a:pt x="17070" y="1878"/>
                    <a:pt x="16896" y="1588"/>
                    <a:pt x="16627" y="1346"/>
                  </a:cubicBezTo>
                  <a:cubicBezTo>
                    <a:pt x="16111" y="1498"/>
                    <a:pt x="15290" y="1315"/>
                    <a:pt x="15108" y="1558"/>
                  </a:cubicBezTo>
                  <a:cubicBezTo>
                    <a:pt x="14226" y="1346"/>
                    <a:pt x="13922" y="890"/>
                    <a:pt x="13527" y="555"/>
                  </a:cubicBezTo>
                  <a:cubicBezTo>
                    <a:pt x="13342" y="496"/>
                    <a:pt x="13208" y="472"/>
                    <a:pt x="13102" y="472"/>
                  </a:cubicBezTo>
                  <a:cubicBezTo>
                    <a:pt x="12823" y="472"/>
                    <a:pt x="12732" y="636"/>
                    <a:pt x="12402" y="768"/>
                  </a:cubicBezTo>
                  <a:cubicBezTo>
                    <a:pt x="11065" y="707"/>
                    <a:pt x="12676" y="8"/>
                    <a:pt x="11156" y="8"/>
                  </a:cubicBezTo>
                  <a:cubicBezTo>
                    <a:pt x="11105" y="3"/>
                    <a:pt x="11053" y="0"/>
                    <a:pt x="1100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 name="Google Shape;226;p5"/>
          <p:cNvGrpSpPr/>
          <p:nvPr/>
        </p:nvGrpSpPr>
        <p:grpSpPr>
          <a:xfrm>
            <a:off x="8230172" y="4110819"/>
            <a:ext cx="397646" cy="458063"/>
            <a:chOff x="3150425" y="3024575"/>
            <a:chExt cx="130350" cy="150150"/>
          </a:xfrm>
        </p:grpSpPr>
        <p:sp>
          <p:nvSpPr>
            <p:cNvPr id="227" name="Google Shape;227;p5"/>
            <p:cNvSpPr/>
            <p:nvPr/>
          </p:nvSpPr>
          <p:spPr>
            <a:xfrm>
              <a:off x="3259350" y="3087675"/>
              <a:ext cx="21425" cy="20150"/>
            </a:xfrm>
            <a:custGeom>
              <a:rect b="b" l="l" r="r" t="t"/>
              <a:pathLst>
                <a:path extrusionOk="0" h="806" w="857">
                  <a:moveTo>
                    <a:pt x="314" y="1"/>
                  </a:moveTo>
                  <a:cubicBezTo>
                    <a:pt x="301" y="1"/>
                    <a:pt x="290" y="2"/>
                    <a:pt x="279" y="4"/>
                  </a:cubicBezTo>
                  <a:cubicBezTo>
                    <a:pt x="100" y="4"/>
                    <a:pt x="1" y="223"/>
                    <a:pt x="61" y="422"/>
                  </a:cubicBezTo>
                  <a:cubicBezTo>
                    <a:pt x="100" y="522"/>
                    <a:pt x="180" y="641"/>
                    <a:pt x="279" y="701"/>
                  </a:cubicBezTo>
                  <a:cubicBezTo>
                    <a:pt x="362" y="767"/>
                    <a:pt x="499" y="805"/>
                    <a:pt x="600" y="805"/>
                  </a:cubicBezTo>
                  <a:cubicBezTo>
                    <a:pt x="621" y="805"/>
                    <a:pt x="640" y="804"/>
                    <a:pt x="657" y="800"/>
                  </a:cubicBezTo>
                  <a:cubicBezTo>
                    <a:pt x="797" y="761"/>
                    <a:pt x="856" y="581"/>
                    <a:pt x="797" y="402"/>
                  </a:cubicBezTo>
                  <a:cubicBezTo>
                    <a:pt x="757" y="283"/>
                    <a:pt x="677" y="164"/>
                    <a:pt x="598" y="124"/>
                  </a:cubicBezTo>
                  <a:cubicBezTo>
                    <a:pt x="511" y="55"/>
                    <a:pt x="395" y="1"/>
                    <a:pt x="31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5"/>
            <p:cNvSpPr/>
            <p:nvPr/>
          </p:nvSpPr>
          <p:spPr>
            <a:xfrm>
              <a:off x="3226525" y="3128500"/>
              <a:ext cx="22425" cy="29025"/>
            </a:xfrm>
            <a:custGeom>
              <a:rect b="b" l="l" r="r" t="t"/>
              <a:pathLst>
                <a:path extrusionOk="0" h="1161" w="897">
                  <a:moveTo>
                    <a:pt x="379" y="0"/>
                  </a:moveTo>
                  <a:cubicBezTo>
                    <a:pt x="366" y="0"/>
                    <a:pt x="352" y="1"/>
                    <a:pt x="339" y="3"/>
                  </a:cubicBezTo>
                  <a:cubicBezTo>
                    <a:pt x="180" y="23"/>
                    <a:pt x="40" y="182"/>
                    <a:pt x="21" y="381"/>
                  </a:cubicBezTo>
                  <a:cubicBezTo>
                    <a:pt x="1" y="540"/>
                    <a:pt x="60" y="779"/>
                    <a:pt x="160" y="898"/>
                  </a:cubicBezTo>
                  <a:cubicBezTo>
                    <a:pt x="269" y="1063"/>
                    <a:pt x="435" y="1161"/>
                    <a:pt x="580" y="1161"/>
                  </a:cubicBezTo>
                  <a:cubicBezTo>
                    <a:pt x="646" y="1161"/>
                    <a:pt x="707" y="1141"/>
                    <a:pt x="757" y="1097"/>
                  </a:cubicBezTo>
                  <a:cubicBezTo>
                    <a:pt x="797" y="1057"/>
                    <a:pt x="896" y="819"/>
                    <a:pt x="896" y="779"/>
                  </a:cubicBezTo>
                  <a:cubicBezTo>
                    <a:pt x="896" y="779"/>
                    <a:pt x="896" y="739"/>
                    <a:pt x="876" y="719"/>
                  </a:cubicBezTo>
                  <a:cubicBezTo>
                    <a:pt x="876" y="600"/>
                    <a:pt x="797" y="321"/>
                    <a:pt x="757" y="262"/>
                  </a:cubicBezTo>
                  <a:cubicBezTo>
                    <a:pt x="666" y="98"/>
                    <a:pt x="525" y="0"/>
                    <a:pt x="37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5"/>
            <p:cNvSpPr/>
            <p:nvPr/>
          </p:nvSpPr>
          <p:spPr>
            <a:xfrm>
              <a:off x="3237625" y="3024575"/>
              <a:ext cx="14800" cy="14075"/>
            </a:xfrm>
            <a:custGeom>
              <a:rect b="b" l="l" r="r" t="t"/>
              <a:pathLst>
                <a:path extrusionOk="0" h="563" w="592">
                  <a:moveTo>
                    <a:pt x="238" y="1"/>
                  </a:moveTo>
                  <a:cubicBezTo>
                    <a:pt x="66" y="1"/>
                    <a:pt x="0" y="235"/>
                    <a:pt x="154" y="439"/>
                  </a:cubicBezTo>
                  <a:cubicBezTo>
                    <a:pt x="205" y="508"/>
                    <a:pt x="332" y="563"/>
                    <a:pt x="404" y="563"/>
                  </a:cubicBezTo>
                  <a:cubicBezTo>
                    <a:pt x="415" y="563"/>
                    <a:pt x="424" y="561"/>
                    <a:pt x="432" y="559"/>
                  </a:cubicBezTo>
                  <a:cubicBezTo>
                    <a:pt x="552" y="519"/>
                    <a:pt x="591" y="400"/>
                    <a:pt x="552" y="260"/>
                  </a:cubicBezTo>
                  <a:cubicBezTo>
                    <a:pt x="512" y="141"/>
                    <a:pt x="432" y="61"/>
                    <a:pt x="333" y="22"/>
                  </a:cubicBezTo>
                  <a:cubicBezTo>
                    <a:pt x="299" y="7"/>
                    <a:pt x="267" y="1"/>
                    <a:pt x="23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5"/>
            <p:cNvSpPr/>
            <p:nvPr/>
          </p:nvSpPr>
          <p:spPr>
            <a:xfrm>
              <a:off x="3209125" y="3062300"/>
              <a:ext cx="22900" cy="22025"/>
            </a:xfrm>
            <a:custGeom>
              <a:rect b="b" l="l" r="r" t="t"/>
              <a:pathLst>
                <a:path extrusionOk="0" h="881" w="916">
                  <a:moveTo>
                    <a:pt x="363" y="1"/>
                  </a:moveTo>
                  <a:cubicBezTo>
                    <a:pt x="122" y="1"/>
                    <a:pt x="0" y="200"/>
                    <a:pt x="100" y="482"/>
                  </a:cubicBezTo>
                  <a:cubicBezTo>
                    <a:pt x="159" y="641"/>
                    <a:pt x="279" y="781"/>
                    <a:pt x="438" y="840"/>
                  </a:cubicBezTo>
                  <a:cubicBezTo>
                    <a:pt x="499" y="868"/>
                    <a:pt x="559" y="881"/>
                    <a:pt x="613" y="881"/>
                  </a:cubicBezTo>
                  <a:cubicBezTo>
                    <a:pt x="717" y="881"/>
                    <a:pt x="804" y="832"/>
                    <a:pt x="856" y="741"/>
                  </a:cubicBezTo>
                  <a:cubicBezTo>
                    <a:pt x="896" y="681"/>
                    <a:pt x="916" y="562"/>
                    <a:pt x="896" y="462"/>
                  </a:cubicBezTo>
                  <a:cubicBezTo>
                    <a:pt x="856" y="283"/>
                    <a:pt x="677" y="64"/>
                    <a:pt x="518" y="25"/>
                  </a:cubicBezTo>
                  <a:cubicBezTo>
                    <a:pt x="462" y="8"/>
                    <a:pt x="410" y="1"/>
                    <a:pt x="36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5"/>
            <p:cNvSpPr/>
            <p:nvPr/>
          </p:nvSpPr>
          <p:spPr>
            <a:xfrm>
              <a:off x="3205650" y="3094325"/>
              <a:ext cx="22350" cy="22600"/>
            </a:xfrm>
            <a:custGeom>
              <a:rect b="b" l="l" r="r" t="t"/>
              <a:pathLst>
                <a:path extrusionOk="0" h="904" w="894">
                  <a:moveTo>
                    <a:pt x="287" y="1"/>
                  </a:moveTo>
                  <a:cubicBezTo>
                    <a:pt x="225" y="1"/>
                    <a:pt x="166" y="22"/>
                    <a:pt x="119" y="57"/>
                  </a:cubicBezTo>
                  <a:cubicBezTo>
                    <a:pt x="80" y="97"/>
                    <a:pt x="60" y="116"/>
                    <a:pt x="40" y="216"/>
                  </a:cubicBezTo>
                  <a:cubicBezTo>
                    <a:pt x="0" y="495"/>
                    <a:pt x="159" y="753"/>
                    <a:pt x="398" y="873"/>
                  </a:cubicBezTo>
                  <a:cubicBezTo>
                    <a:pt x="451" y="894"/>
                    <a:pt x="502" y="904"/>
                    <a:pt x="549" y="904"/>
                  </a:cubicBezTo>
                  <a:cubicBezTo>
                    <a:pt x="764" y="904"/>
                    <a:pt x="894" y="696"/>
                    <a:pt x="796" y="435"/>
                  </a:cubicBezTo>
                  <a:cubicBezTo>
                    <a:pt x="736" y="256"/>
                    <a:pt x="597" y="116"/>
                    <a:pt x="418" y="37"/>
                  </a:cubicBezTo>
                  <a:cubicBezTo>
                    <a:pt x="376" y="12"/>
                    <a:pt x="331" y="1"/>
                    <a:pt x="28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5"/>
            <p:cNvSpPr/>
            <p:nvPr/>
          </p:nvSpPr>
          <p:spPr>
            <a:xfrm>
              <a:off x="3182750" y="3155225"/>
              <a:ext cx="18425" cy="19500"/>
            </a:xfrm>
            <a:custGeom>
              <a:rect b="b" l="l" r="r" t="t"/>
              <a:pathLst>
                <a:path extrusionOk="0" h="780" w="737">
                  <a:moveTo>
                    <a:pt x="289" y="0"/>
                  </a:moveTo>
                  <a:cubicBezTo>
                    <a:pt x="190" y="0"/>
                    <a:pt x="107" y="40"/>
                    <a:pt x="80" y="108"/>
                  </a:cubicBezTo>
                  <a:cubicBezTo>
                    <a:pt x="80" y="128"/>
                    <a:pt x="61" y="187"/>
                    <a:pt x="41" y="227"/>
                  </a:cubicBezTo>
                  <a:cubicBezTo>
                    <a:pt x="1" y="347"/>
                    <a:pt x="61" y="546"/>
                    <a:pt x="180" y="665"/>
                  </a:cubicBezTo>
                  <a:cubicBezTo>
                    <a:pt x="264" y="740"/>
                    <a:pt x="345" y="780"/>
                    <a:pt x="420" y="780"/>
                  </a:cubicBezTo>
                  <a:cubicBezTo>
                    <a:pt x="505" y="780"/>
                    <a:pt x="584" y="730"/>
                    <a:pt x="657" y="625"/>
                  </a:cubicBezTo>
                  <a:cubicBezTo>
                    <a:pt x="717" y="526"/>
                    <a:pt x="737" y="466"/>
                    <a:pt x="717" y="366"/>
                  </a:cubicBezTo>
                  <a:cubicBezTo>
                    <a:pt x="697" y="227"/>
                    <a:pt x="578" y="88"/>
                    <a:pt x="439" y="28"/>
                  </a:cubicBezTo>
                  <a:cubicBezTo>
                    <a:pt x="388" y="9"/>
                    <a:pt x="337" y="0"/>
                    <a:pt x="28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5"/>
            <p:cNvSpPr/>
            <p:nvPr/>
          </p:nvSpPr>
          <p:spPr>
            <a:xfrm>
              <a:off x="3165350" y="3033050"/>
              <a:ext cx="26875" cy="29250"/>
            </a:xfrm>
            <a:custGeom>
              <a:rect b="b" l="l" r="r" t="t"/>
              <a:pathLst>
                <a:path extrusionOk="0" h="1170" w="1075">
                  <a:moveTo>
                    <a:pt x="359" y="1"/>
                  </a:moveTo>
                  <a:cubicBezTo>
                    <a:pt x="160" y="1"/>
                    <a:pt x="20" y="140"/>
                    <a:pt x="20" y="359"/>
                  </a:cubicBezTo>
                  <a:cubicBezTo>
                    <a:pt x="0" y="538"/>
                    <a:pt x="40" y="657"/>
                    <a:pt x="140" y="817"/>
                  </a:cubicBezTo>
                  <a:cubicBezTo>
                    <a:pt x="239" y="976"/>
                    <a:pt x="339" y="1055"/>
                    <a:pt x="478" y="1115"/>
                  </a:cubicBezTo>
                  <a:cubicBezTo>
                    <a:pt x="558" y="1152"/>
                    <a:pt x="633" y="1169"/>
                    <a:pt x="702" y="1169"/>
                  </a:cubicBezTo>
                  <a:cubicBezTo>
                    <a:pt x="820" y="1169"/>
                    <a:pt x="920" y="1116"/>
                    <a:pt x="995" y="1016"/>
                  </a:cubicBezTo>
                  <a:cubicBezTo>
                    <a:pt x="1035" y="956"/>
                    <a:pt x="1055" y="916"/>
                    <a:pt x="1055" y="817"/>
                  </a:cubicBezTo>
                  <a:cubicBezTo>
                    <a:pt x="1075" y="697"/>
                    <a:pt x="1075" y="657"/>
                    <a:pt x="1035" y="558"/>
                  </a:cubicBezTo>
                  <a:cubicBezTo>
                    <a:pt x="995" y="419"/>
                    <a:pt x="896" y="260"/>
                    <a:pt x="796" y="160"/>
                  </a:cubicBezTo>
                  <a:cubicBezTo>
                    <a:pt x="677" y="61"/>
                    <a:pt x="498" y="1"/>
                    <a:pt x="35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5"/>
            <p:cNvSpPr/>
            <p:nvPr/>
          </p:nvSpPr>
          <p:spPr>
            <a:xfrm>
              <a:off x="3150425" y="3082275"/>
              <a:ext cx="25900" cy="26450"/>
            </a:xfrm>
            <a:custGeom>
              <a:rect b="b" l="l" r="r" t="t"/>
              <a:pathLst>
                <a:path extrusionOk="0" h="1058" w="1036">
                  <a:moveTo>
                    <a:pt x="431" y="0"/>
                  </a:moveTo>
                  <a:cubicBezTo>
                    <a:pt x="420" y="0"/>
                    <a:pt x="409" y="1"/>
                    <a:pt x="398" y="2"/>
                  </a:cubicBezTo>
                  <a:cubicBezTo>
                    <a:pt x="319" y="2"/>
                    <a:pt x="160" y="81"/>
                    <a:pt x="100" y="181"/>
                  </a:cubicBezTo>
                  <a:cubicBezTo>
                    <a:pt x="1" y="300"/>
                    <a:pt x="20" y="519"/>
                    <a:pt x="120" y="718"/>
                  </a:cubicBezTo>
                  <a:cubicBezTo>
                    <a:pt x="233" y="906"/>
                    <a:pt x="451" y="1058"/>
                    <a:pt x="626" y="1058"/>
                  </a:cubicBezTo>
                  <a:cubicBezTo>
                    <a:pt x="637" y="1058"/>
                    <a:pt x="647" y="1057"/>
                    <a:pt x="657" y="1056"/>
                  </a:cubicBezTo>
                  <a:cubicBezTo>
                    <a:pt x="757" y="1036"/>
                    <a:pt x="796" y="1016"/>
                    <a:pt x="896" y="917"/>
                  </a:cubicBezTo>
                  <a:cubicBezTo>
                    <a:pt x="995" y="837"/>
                    <a:pt x="1015" y="778"/>
                    <a:pt x="1035" y="658"/>
                  </a:cubicBezTo>
                  <a:cubicBezTo>
                    <a:pt x="1035" y="579"/>
                    <a:pt x="1035" y="519"/>
                    <a:pt x="1015" y="459"/>
                  </a:cubicBezTo>
                  <a:cubicBezTo>
                    <a:pt x="920" y="212"/>
                    <a:pt x="679" y="0"/>
                    <a:pt x="43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35" name="Shape 235"/>
        <p:cNvGrpSpPr/>
        <p:nvPr/>
      </p:nvGrpSpPr>
      <p:grpSpPr>
        <a:xfrm>
          <a:off x="0" y="0"/>
          <a:ext cx="0" cy="0"/>
          <a:chOff x="0" y="0"/>
          <a:chExt cx="0" cy="0"/>
        </a:xfrm>
      </p:grpSpPr>
      <p:grpSp>
        <p:nvGrpSpPr>
          <p:cNvPr id="236" name="Google Shape;236;p6"/>
          <p:cNvGrpSpPr/>
          <p:nvPr/>
        </p:nvGrpSpPr>
        <p:grpSpPr>
          <a:xfrm>
            <a:off x="0" y="-85725"/>
            <a:ext cx="9200836" cy="5337500"/>
            <a:chOff x="0" y="-85725"/>
            <a:chExt cx="9200836" cy="5337500"/>
          </a:xfrm>
        </p:grpSpPr>
        <p:grpSp>
          <p:nvGrpSpPr>
            <p:cNvPr id="237" name="Google Shape;237;p6"/>
            <p:cNvGrpSpPr/>
            <p:nvPr/>
          </p:nvGrpSpPr>
          <p:grpSpPr>
            <a:xfrm>
              <a:off x="0" y="-85725"/>
              <a:ext cx="9200836" cy="5337500"/>
              <a:chOff x="-204650" y="178500"/>
              <a:chExt cx="9200836" cy="5337500"/>
            </a:xfrm>
          </p:grpSpPr>
          <p:sp>
            <p:nvSpPr>
              <p:cNvPr id="238" name="Google Shape;238;p6"/>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6"/>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6"/>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6"/>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6"/>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6"/>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6"/>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6"/>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6"/>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6"/>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6"/>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6"/>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6"/>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6"/>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6"/>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6"/>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6"/>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6"/>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6"/>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6"/>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6"/>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6"/>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6"/>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6"/>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6"/>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6"/>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6"/>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6"/>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6"/>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6"/>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6"/>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6"/>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6"/>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6"/>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6"/>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6"/>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6"/>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5" name="Google Shape;275;p6"/>
            <p:cNvGrpSpPr/>
            <p:nvPr/>
          </p:nvGrpSpPr>
          <p:grpSpPr>
            <a:xfrm>
              <a:off x="8112025" y="-85725"/>
              <a:ext cx="1073925" cy="5337500"/>
              <a:chOff x="5767800" y="178500"/>
              <a:chExt cx="1073925" cy="5337500"/>
            </a:xfrm>
          </p:grpSpPr>
          <p:sp>
            <p:nvSpPr>
              <p:cNvPr id="276" name="Google Shape;276;p6"/>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6"/>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6"/>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6"/>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80" name="Google Shape;280;p6"/>
          <p:cNvGrpSpPr/>
          <p:nvPr/>
        </p:nvGrpSpPr>
        <p:grpSpPr>
          <a:xfrm>
            <a:off x="282969" y="135125"/>
            <a:ext cx="8583906" cy="4681200"/>
            <a:chOff x="282969" y="135125"/>
            <a:chExt cx="8583906" cy="4681200"/>
          </a:xfrm>
        </p:grpSpPr>
        <p:sp>
          <p:nvSpPr>
            <p:cNvPr id="281" name="Google Shape;281;p6"/>
            <p:cNvSpPr/>
            <p:nvPr/>
          </p:nvSpPr>
          <p:spPr>
            <a:xfrm>
              <a:off x="282975" y="618125"/>
              <a:ext cx="8583900" cy="4198200"/>
            </a:xfrm>
            <a:prstGeom prst="rect">
              <a:avLst/>
            </a:prstGeom>
            <a:solidFill>
              <a:schemeClr val="lt2"/>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6"/>
            <p:cNvSpPr/>
            <p:nvPr/>
          </p:nvSpPr>
          <p:spPr>
            <a:xfrm>
              <a:off x="282969" y="135125"/>
              <a:ext cx="8583900" cy="3468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6"/>
            <p:cNvSpPr/>
            <p:nvPr/>
          </p:nvSpPr>
          <p:spPr>
            <a:xfrm>
              <a:off x="282975" y="481925"/>
              <a:ext cx="8583900" cy="136200"/>
            </a:xfrm>
            <a:prstGeom prst="rect">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4" name="Google Shape;284;p6"/>
            <p:cNvGrpSpPr/>
            <p:nvPr/>
          </p:nvGrpSpPr>
          <p:grpSpPr>
            <a:xfrm>
              <a:off x="7873543" y="253492"/>
              <a:ext cx="550286" cy="143252"/>
              <a:chOff x="4742261" y="1255600"/>
              <a:chExt cx="261022" cy="67950"/>
            </a:xfrm>
          </p:grpSpPr>
          <p:sp>
            <p:nvSpPr>
              <p:cNvPr id="285" name="Google Shape;285;p6"/>
              <p:cNvSpPr/>
              <p:nvPr/>
            </p:nvSpPr>
            <p:spPr>
              <a:xfrm>
                <a:off x="4923183" y="1272900"/>
                <a:ext cx="80100" cy="34000"/>
              </a:xfrm>
              <a:custGeom>
                <a:rect b="b" l="l" r="r" t="t"/>
                <a:pathLst>
                  <a:path extrusionOk="0" fill="none" h="1360" w="3204">
                    <a:moveTo>
                      <a:pt x="0" y="1"/>
                    </a:moveTo>
                    <a:lnTo>
                      <a:pt x="1615" y="1359"/>
                    </a:lnTo>
                    <a:lnTo>
                      <a:pt x="3204"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6"/>
              <p:cNvSpPr/>
              <p:nvPr/>
            </p:nvSpPr>
            <p:spPr>
              <a:xfrm>
                <a:off x="4776211" y="1255600"/>
                <a:ext cx="25" cy="67950"/>
              </a:xfrm>
              <a:custGeom>
                <a:rect b="b" l="l" r="r" t="t"/>
                <a:pathLst>
                  <a:path extrusionOk="0" fill="none" h="2718" w="1">
                    <a:moveTo>
                      <a:pt x="0" y="1"/>
                    </a:moveTo>
                    <a:lnTo>
                      <a:pt x="0" y="2718"/>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6"/>
              <p:cNvSpPr/>
              <p:nvPr/>
            </p:nvSpPr>
            <p:spPr>
              <a:xfrm>
                <a:off x="4742261" y="1289575"/>
                <a:ext cx="68575" cy="25"/>
              </a:xfrm>
              <a:custGeom>
                <a:rect b="b" l="l" r="r" t="t"/>
                <a:pathLst>
                  <a:path extrusionOk="0" fill="none" h="1" w="2743">
                    <a:moveTo>
                      <a:pt x="2742" y="0"/>
                    </a:moveTo>
                    <a:lnTo>
                      <a:pt x="0" y="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8" name="Google Shape;288;p6"/>
            <p:cNvSpPr/>
            <p:nvPr/>
          </p:nvSpPr>
          <p:spPr>
            <a:xfrm>
              <a:off x="1380725" y="142600"/>
              <a:ext cx="1506000" cy="339300"/>
            </a:xfrm>
            <a:prstGeom prst="round2SameRect">
              <a:avLst>
                <a:gd fmla="val 31690" name="adj1"/>
                <a:gd fmla="val 0" name="adj2"/>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6"/>
            <p:cNvSpPr/>
            <p:nvPr/>
          </p:nvSpPr>
          <p:spPr>
            <a:xfrm>
              <a:off x="1396775" y="376525"/>
              <a:ext cx="1474200" cy="136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0" name="Google Shape;290;p6"/>
          <p:cNvSpPr txBox="1"/>
          <p:nvPr>
            <p:ph type="title"/>
          </p:nvPr>
        </p:nvSpPr>
        <p:spPr>
          <a:xfrm>
            <a:off x="720000" y="5974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1" name="Shape 291"/>
        <p:cNvGrpSpPr/>
        <p:nvPr/>
      </p:nvGrpSpPr>
      <p:grpSpPr>
        <a:xfrm>
          <a:off x="0" y="0"/>
          <a:ext cx="0" cy="0"/>
          <a:chOff x="0" y="0"/>
          <a:chExt cx="0" cy="0"/>
        </a:xfrm>
      </p:grpSpPr>
      <p:grpSp>
        <p:nvGrpSpPr>
          <p:cNvPr id="292" name="Google Shape;292;p7"/>
          <p:cNvGrpSpPr/>
          <p:nvPr/>
        </p:nvGrpSpPr>
        <p:grpSpPr>
          <a:xfrm>
            <a:off x="0" y="-85725"/>
            <a:ext cx="9200836" cy="5337500"/>
            <a:chOff x="0" y="-85725"/>
            <a:chExt cx="9200836" cy="5337500"/>
          </a:xfrm>
        </p:grpSpPr>
        <p:grpSp>
          <p:nvGrpSpPr>
            <p:cNvPr id="293" name="Google Shape;293;p7"/>
            <p:cNvGrpSpPr/>
            <p:nvPr/>
          </p:nvGrpSpPr>
          <p:grpSpPr>
            <a:xfrm>
              <a:off x="0" y="-85725"/>
              <a:ext cx="9200836" cy="5337500"/>
              <a:chOff x="-204650" y="178500"/>
              <a:chExt cx="9200836" cy="5337500"/>
            </a:xfrm>
          </p:grpSpPr>
          <p:sp>
            <p:nvSpPr>
              <p:cNvPr id="294" name="Google Shape;294;p7"/>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7"/>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7"/>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7"/>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7"/>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7"/>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7"/>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7"/>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7"/>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7"/>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7"/>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7"/>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7"/>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7"/>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7"/>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7"/>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7"/>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7"/>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7"/>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7"/>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7"/>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7"/>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7"/>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7"/>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7"/>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7"/>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7"/>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7"/>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7"/>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7"/>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7"/>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7"/>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7"/>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7"/>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7"/>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7"/>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7"/>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1" name="Google Shape;331;p7"/>
            <p:cNvGrpSpPr/>
            <p:nvPr/>
          </p:nvGrpSpPr>
          <p:grpSpPr>
            <a:xfrm>
              <a:off x="8112025" y="-85725"/>
              <a:ext cx="1073925" cy="5337500"/>
              <a:chOff x="5767800" y="178500"/>
              <a:chExt cx="1073925" cy="5337500"/>
            </a:xfrm>
          </p:grpSpPr>
          <p:sp>
            <p:nvSpPr>
              <p:cNvPr id="332" name="Google Shape;332;p7"/>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7"/>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7"/>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7"/>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36" name="Google Shape;336;p7"/>
          <p:cNvGrpSpPr/>
          <p:nvPr/>
        </p:nvGrpSpPr>
        <p:grpSpPr>
          <a:xfrm>
            <a:off x="282969" y="135125"/>
            <a:ext cx="8583906" cy="4681200"/>
            <a:chOff x="282969" y="135125"/>
            <a:chExt cx="8583906" cy="4681200"/>
          </a:xfrm>
        </p:grpSpPr>
        <p:sp>
          <p:nvSpPr>
            <p:cNvPr id="337" name="Google Shape;337;p7"/>
            <p:cNvSpPr/>
            <p:nvPr/>
          </p:nvSpPr>
          <p:spPr>
            <a:xfrm>
              <a:off x="282975" y="618125"/>
              <a:ext cx="8583900" cy="4198200"/>
            </a:xfrm>
            <a:prstGeom prst="rect">
              <a:avLst/>
            </a:prstGeom>
            <a:solidFill>
              <a:schemeClr val="lt2"/>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7"/>
            <p:cNvSpPr/>
            <p:nvPr/>
          </p:nvSpPr>
          <p:spPr>
            <a:xfrm>
              <a:off x="282969" y="135125"/>
              <a:ext cx="8583900" cy="3468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7"/>
            <p:cNvSpPr/>
            <p:nvPr/>
          </p:nvSpPr>
          <p:spPr>
            <a:xfrm>
              <a:off x="282975" y="481925"/>
              <a:ext cx="8583900" cy="136200"/>
            </a:xfrm>
            <a:prstGeom prst="rect">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0" name="Google Shape;340;p7"/>
            <p:cNvGrpSpPr/>
            <p:nvPr/>
          </p:nvGrpSpPr>
          <p:grpSpPr>
            <a:xfrm>
              <a:off x="7873543" y="253492"/>
              <a:ext cx="550286" cy="143252"/>
              <a:chOff x="4742261" y="1255600"/>
              <a:chExt cx="261022" cy="67950"/>
            </a:xfrm>
          </p:grpSpPr>
          <p:sp>
            <p:nvSpPr>
              <p:cNvPr id="341" name="Google Shape;341;p7"/>
              <p:cNvSpPr/>
              <p:nvPr/>
            </p:nvSpPr>
            <p:spPr>
              <a:xfrm>
                <a:off x="4923183" y="1272900"/>
                <a:ext cx="80100" cy="34000"/>
              </a:xfrm>
              <a:custGeom>
                <a:rect b="b" l="l" r="r" t="t"/>
                <a:pathLst>
                  <a:path extrusionOk="0" fill="none" h="1360" w="3204">
                    <a:moveTo>
                      <a:pt x="0" y="1"/>
                    </a:moveTo>
                    <a:lnTo>
                      <a:pt x="1615" y="1359"/>
                    </a:lnTo>
                    <a:lnTo>
                      <a:pt x="3204"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7"/>
              <p:cNvSpPr/>
              <p:nvPr/>
            </p:nvSpPr>
            <p:spPr>
              <a:xfrm>
                <a:off x="4776211" y="1255600"/>
                <a:ext cx="25" cy="67950"/>
              </a:xfrm>
              <a:custGeom>
                <a:rect b="b" l="l" r="r" t="t"/>
                <a:pathLst>
                  <a:path extrusionOk="0" fill="none" h="2718" w="1">
                    <a:moveTo>
                      <a:pt x="0" y="1"/>
                    </a:moveTo>
                    <a:lnTo>
                      <a:pt x="0" y="2718"/>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7"/>
              <p:cNvSpPr/>
              <p:nvPr/>
            </p:nvSpPr>
            <p:spPr>
              <a:xfrm>
                <a:off x="4742261" y="1289575"/>
                <a:ext cx="68575" cy="25"/>
              </a:xfrm>
              <a:custGeom>
                <a:rect b="b" l="l" r="r" t="t"/>
                <a:pathLst>
                  <a:path extrusionOk="0" fill="none" h="1" w="2743">
                    <a:moveTo>
                      <a:pt x="2742" y="0"/>
                    </a:moveTo>
                    <a:lnTo>
                      <a:pt x="0" y="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4" name="Google Shape;344;p7"/>
            <p:cNvSpPr/>
            <p:nvPr/>
          </p:nvSpPr>
          <p:spPr>
            <a:xfrm>
              <a:off x="1380725" y="142600"/>
              <a:ext cx="1506000" cy="339300"/>
            </a:xfrm>
            <a:prstGeom prst="round2SameRect">
              <a:avLst>
                <a:gd fmla="val 31690" name="adj1"/>
                <a:gd fmla="val 0" name="adj2"/>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7"/>
            <p:cNvSpPr/>
            <p:nvPr/>
          </p:nvSpPr>
          <p:spPr>
            <a:xfrm>
              <a:off x="1396775" y="376525"/>
              <a:ext cx="1474200" cy="136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6" name="Google Shape;346;p7"/>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3000"/>
              <a:buNone/>
              <a:defRPr sz="2900"/>
            </a:lvl1pPr>
            <a:lvl2pPr lvl="1" rtl="0">
              <a:lnSpc>
                <a:spcPct val="100000"/>
              </a:lnSpc>
              <a:spcBef>
                <a:spcPts val="0"/>
              </a:spcBef>
              <a:spcAft>
                <a:spcPts val="0"/>
              </a:spcAft>
              <a:buSzPts val="3000"/>
              <a:buNone/>
              <a:defRPr/>
            </a:lvl2pPr>
            <a:lvl3pPr lvl="2" rtl="0">
              <a:lnSpc>
                <a:spcPct val="100000"/>
              </a:lnSpc>
              <a:spcBef>
                <a:spcPts val="0"/>
              </a:spcBef>
              <a:spcAft>
                <a:spcPts val="0"/>
              </a:spcAft>
              <a:buSzPts val="3000"/>
              <a:buNone/>
              <a:defRPr/>
            </a:lvl3pPr>
            <a:lvl4pPr lvl="3" rtl="0">
              <a:lnSpc>
                <a:spcPct val="100000"/>
              </a:lnSpc>
              <a:spcBef>
                <a:spcPts val="0"/>
              </a:spcBef>
              <a:spcAft>
                <a:spcPts val="0"/>
              </a:spcAft>
              <a:buSzPts val="3000"/>
              <a:buNone/>
              <a:defRPr/>
            </a:lvl4pPr>
            <a:lvl5pPr lvl="4" rtl="0">
              <a:lnSpc>
                <a:spcPct val="100000"/>
              </a:lnSpc>
              <a:spcBef>
                <a:spcPts val="0"/>
              </a:spcBef>
              <a:spcAft>
                <a:spcPts val="0"/>
              </a:spcAft>
              <a:buSzPts val="3000"/>
              <a:buNone/>
              <a:defRPr/>
            </a:lvl5pPr>
            <a:lvl6pPr lvl="5" rtl="0">
              <a:lnSpc>
                <a:spcPct val="100000"/>
              </a:lnSpc>
              <a:spcBef>
                <a:spcPts val="0"/>
              </a:spcBef>
              <a:spcAft>
                <a:spcPts val="0"/>
              </a:spcAft>
              <a:buSzPts val="3000"/>
              <a:buNone/>
              <a:defRPr/>
            </a:lvl6pPr>
            <a:lvl7pPr lvl="6" rtl="0">
              <a:lnSpc>
                <a:spcPct val="100000"/>
              </a:lnSpc>
              <a:spcBef>
                <a:spcPts val="0"/>
              </a:spcBef>
              <a:spcAft>
                <a:spcPts val="0"/>
              </a:spcAft>
              <a:buSzPts val="3000"/>
              <a:buNone/>
              <a:defRPr/>
            </a:lvl7pPr>
            <a:lvl8pPr lvl="7" rtl="0">
              <a:lnSpc>
                <a:spcPct val="100000"/>
              </a:lnSpc>
              <a:spcBef>
                <a:spcPts val="0"/>
              </a:spcBef>
              <a:spcAft>
                <a:spcPts val="0"/>
              </a:spcAft>
              <a:buSzPts val="3000"/>
              <a:buNone/>
              <a:defRPr/>
            </a:lvl8pPr>
            <a:lvl9pPr lvl="8" rtl="0">
              <a:lnSpc>
                <a:spcPct val="100000"/>
              </a:lnSpc>
              <a:spcBef>
                <a:spcPts val="0"/>
              </a:spcBef>
              <a:spcAft>
                <a:spcPts val="0"/>
              </a:spcAft>
              <a:buSzPts val="3000"/>
              <a:buNone/>
              <a:defRPr/>
            </a:lvl9pPr>
          </a:lstStyle>
          <a:p/>
        </p:txBody>
      </p:sp>
      <p:sp>
        <p:nvSpPr>
          <p:cNvPr id="347" name="Google Shape;347;p7"/>
          <p:cNvSpPr txBox="1"/>
          <p:nvPr>
            <p:ph idx="1" type="body"/>
          </p:nvPr>
        </p:nvSpPr>
        <p:spPr>
          <a:xfrm>
            <a:off x="720000" y="2054081"/>
            <a:ext cx="4549500" cy="21789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SzPts val="1200"/>
              <a:buFont typeface="Nunito Light"/>
              <a:buChar char="●"/>
              <a:defRPr/>
            </a:lvl1pPr>
            <a:lvl2pPr indent="-304800" lvl="1" marL="914400" rtl="0">
              <a:lnSpc>
                <a:spcPct val="100000"/>
              </a:lnSpc>
              <a:spcBef>
                <a:spcPts val="0"/>
              </a:spcBef>
              <a:spcAft>
                <a:spcPts val="0"/>
              </a:spcAft>
              <a:buClr>
                <a:srgbClr val="E76A28"/>
              </a:buClr>
              <a:buSzPts val="1200"/>
              <a:buFont typeface="Nunito Light"/>
              <a:buChar char="○"/>
              <a:defRPr/>
            </a:lvl2pPr>
            <a:lvl3pPr indent="-304800" lvl="2" marL="1371600" rtl="0">
              <a:lnSpc>
                <a:spcPct val="100000"/>
              </a:lnSpc>
              <a:spcBef>
                <a:spcPts val="0"/>
              </a:spcBef>
              <a:spcAft>
                <a:spcPts val="0"/>
              </a:spcAft>
              <a:buClr>
                <a:srgbClr val="E76A28"/>
              </a:buClr>
              <a:buSzPts val="1200"/>
              <a:buFont typeface="Nunito Light"/>
              <a:buChar char="■"/>
              <a:defRPr/>
            </a:lvl3pPr>
            <a:lvl4pPr indent="-304800" lvl="3" marL="1828800" rtl="0">
              <a:lnSpc>
                <a:spcPct val="100000"/>
              </a:lnSpc>
              <a:spcBef>
                <a:spcPts val="0"/>
              </a:spcBef>
              <a:spcAft>
                <a:spcPts val="0"/>
              </a:spcAft>
              <a:buClr>
                <a:srgbClr val="E76A28"/>
              </a:buClr>
              <a:buSzPts val="1200"/>
              <a:buFont typeface="Nunito Light"/>
              <a:buChar char="●"/>
              <a:defRPr/>
            </a:lvl4pPr>
            <a:lvl5pPr indent="-304800" lvl="4" marL="2286000" rtl="0">
              <a:lnSpc>
                <a:spcPct val="100000"/>
              </a:lnSpc>
              <a:spcBef>
                <a:spcPts val="0"/>
              </a:spcBef>
              <a:spcAft>
                <a:spcPts val="0"/>
              </a:spcAft>
              <a:buClr>
                <a:srgbClr val="E76A28"/>
              </a:buClr>
              <a:buSzPts val="1200"/>
              <a:buFont typeface="Nunito Light"/>
              <a:buChar char="○"/>
              <a:defRPr/>
            </a:lvl5pPr>
            <a:lvl6pPr indent="-304800" lvl="5" marL="2743200" rtl="0">
              <a:lnSpc>
                <a:spcPct val="100000"/>
              </a:lnSpc>
              <a:spcBef>
                <a:spcPts val="0"/>
              </a:spcBef>
              <a:spcAft>
                <a:spcPts val="0"/>
              </a:spcAft>
              <a:buClr>
                <a:srgbClr val="999999"/>
              </a:buClr>
              <a:buSzPts val="1200"/>
              <a:buFont typeface="Nunito Light"/>
              <a:buChar char="■"/>
              <a:defRPr/>
            </a:lvl6pPr>
            <a:lvl7pPr indent="-304800" lvl="6" marL="3200400" rtl="0">
              <a:lnSpc>
                <a:spcPct val="100000"/>
              </a:lnSpc>
              <a:spcBef>
                <a:spcPts val="0"/>
              </a:spcBef>
              <a:spcAft>
                <a:spcPts val="0"/>
              </a:spcAft>
              <a:buClr>
                <a:srgbClr val="999999"/>
              </a:buClr>
              <a:buSzPts val="1200"/>
              <a:buFont typeface="Nunito Light"/>
              <a:buChar char="●"/>
              <a:defRPr/>
            </a:lvl7pPr>
            <a:lvl8pPr indent="-304800" lvl="7" marL="3657600" rtl="0">
              <a:lnSpc>
                <a:spcPct val="100000"/>
              </a:lnSpc>
              <a:spcBef>
                <a:spcPts val="0"/>
              </a:spcBef>
              <a:spcAft>
                <a:spcPts val="0"/>
              </a:spcAft>
              <a:buClr>
                <a:srgbClr val="999999"/>
              </a:buClr>
              <a:buSzPts val="1200"/>
              <a:buFont typeface="Nunito Light"/>
              <a:buChar char="○"/>
              <a:defRPr/>
            </a:lvl8pPr>
            <a:lvl9pPr indent="-304800" lvl="8" marL="4114800" rtl="0">
              <a:lnSpc>
                <a:spcPct val="100000"/>
              </a:lnSpc>
              <a:spcBef>
                <a:spcPts val="0"/>
              </a:spcBef>
              <a:spcAft>
                <a:spcPts val="0"/>
              </a:spcAft>
              <a:buClr>
                <a:srgbClr val="999999"/>
              </a:buClr>
              <a:buSzPts val="1200"/>
              <a:buFont typeface="Nunito Light"/>
              <a:buChar char="■"/>
              <a:defRPr/>
            </a:lvl9pPr>
          </a:lstStyle>
          <a:p/>
        </p:txBody>
      </p:sp>
      <p:sp>
        <p:nvSpPr>
          <p:cNvPr id="348" name="Google Shape;348;p7"/>
          <p:cNvSpPr/>
          <p:nvPr>
            <p:ph idx="2" type="pic"/>
          </p:nvPr>
        </p:nvSpPr>
        <p:spPr>
          <a:xfrm>
            <a:off x="5641350" y="1526250"/>
            <a:ext cx="2743200" cy="2743200"/>
          </a:xfrm>
          <a:prstGeom prst="ellipse">
            <a:avLst/>
          </a:prstGeom>
          <a:no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9" name="Shape 349"/>
        <p:cNvGrpSpPr/>
        <p:nvPr/>
      </p:nvGrpSpPr>
      <p:grpSpPr>
        <a:xfrm>
          <a:off x="0" y="0"/>
          <a:ext cx="0" cy="0"/>
          <a:chOff x="0" y="0"/>
          <a:chExt cx="0" cy="0"/>
        </a:xfrm>
      </p:grpSpPr>
      <p:grpSp>
        <p:nvGrpSpPr>
          <p:cNvPr id="350" name="Google Shape;350;p8"/>
          <p:cNvGrpSpPr/>
          <p:nvPr/>
        </p:nvGrpSpPr>
        <p:grpSpPr>
          <a:xfrm>
            <a:off x="0" y="-85725"/>
            <a:ext cx="9200836" cy="5337500"/>
            <a:chOff x="0" y="-85725"/>
            <a:chExt cx="9200836" cy="5337500"/>
          </a:xfrm>
        </p:grpSpPr>
        <p:grpSp>
          <p:nvGrpSpPr>
            <p:cNvPr id="351" name="Google Shape;351;p8"/>
            <p:cNvGrpSpPr/>
            <p:nvPr/>
          </p:nvGrpSpPr>
          <p:grpSpPr>
            <a:xfrm>
              <a:off x="0" y="-85725"/>
              <a:ext cx="9200836" cy="5337500"/>
              <a:chOff x="-204650" y="178500"/>
              <a:chExt cx="9200836" cy="5337500"/>
            </a:xfrm>
          </p:grpSpPr>
          <p:sp>
            <p:nvSpPr>
              <p:cNvPr id="352" name="Google Shape;352;p8"/>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8"/>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8"/>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8"/>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8"/>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8"/>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8"/>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8"/>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8"/>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8"/>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8"/>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8"/>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8"/>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8"/>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8"/>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8"/>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8"/>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8"/>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8"/>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8"/>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8"/>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8"/>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8"/>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8"/>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8"/>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8"/>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8"/>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8"/>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8"/>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8"/>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8"/>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8"/>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8"/>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8"/>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8"/>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8"/>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8"/>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9" name="Google Shape;389;p8"/>
            <p:cNvGrpSpPr/>
            <p:nvPr/>
          </p:nvGrpSpPr>
          <p:grpSpPr>
            <a:xfrm>
              <a:off x="8112025" y="-85725"/>
              <a:ext cx="1073925" cy="5337500"/>
              <a:chOff x="5767800" y="178500"/>
              <a:chExt cx="1073925" cy="5337500"/>
            </a:xfrm>
          </p:grpSpPr>
          <p:sp>
            <p:nvSpPr>
              <p:cNvPr id="390" name="Google Shape;390;p8"/>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8"/>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8"/>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8"/>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94" name="Google Shape;394;p8"/>
          <p:cNvGrpSpPr/>
          <p:nvPr/>
        </p:nvGrpSpPr>
        <p:grpSpPr>
          <a:xfrm>
            <a:off x="282969" y="135125"/>
            <a:ext cx="8583906" cy="4681200"/>
            <a:chOff x="282969" y="135125"/>
            <a:chExt cx="8583906" cy="4681200"/>
          </a:xfrm>
        </p:grpSpPr>
        <p:sp>
          <p:nvSpPr>
            <p:cNvPr id="395" name="Google Shape;395;p8"/>
            <p:cNvSpPr/>
            <p:nvPr/>
          </p:nvSpPr>
          <p:spPr>
            <a:xfrm>
              <a:off x="282975" y="618125"/>
              <a:ext cx="8583900" cy="4198200"/>
            </a:xfrm>
            <a:prstGeom prst="rect">
              <a:avLst/>
            </a:prstGeom>
            <a:solidFill>
              <a:schemeClr val="lt2"/>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8"/>
            <p:cNvSpPr/>
            <p:nvPr/>
          </p:nvSpPr>
          <p:spPr>
            <a:xfrm>
              <a:off x="282969" y="135125"/>
              <a:ext cx="8583900" cy="3468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8"/>
            <p:cNvSpPr/>
            <p:nvPr/>
          </p:nvSpPr>
          <p:spPr>
            <a:xfrm>
              <a:off x="282975" y="481925"/>
              <a:ext cx="8583900" cy="136200"/>
            </a:xfrm>
            <a:prstGeom prst="rect">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8" name="Google Shape;398;p8"/>
            <p:cNvGrpSpPr/>
            <p:nvPr/>
          </p:nvGrpSpPr>
          <p:grpSpPr>
            <a:xfrm>
              <a:off x="7873543" y="253492"/>
              <a:ext cx="550286" cy="143252"/>
              <a:chOff x="4742261" y="1255600"/>
              <a:chExt cx="261022" cy="67950"/>
            </a:xfrm>
          </p:grpSpPr>
          <p:sp>
            <p:nvSpPr>
              <p:cNvPr id="399" name="Google Shape;399;p8"/>
              <p:cNvSpPr/>
              <p:nvPr/>
            </p:nvSpPr>
            <p:spPr>
              <a:xfrm>
                <a:off x="4923183" y="1272900"/>
                <a:ext cx="80100" cy="34000"/>
              </a:xfrm>
              <a:custGeom>
                <a:rect b="b" l="l" r="r" t="t"/>
                <a:pathLst>
                  <a:path extrusionOk="0" fill="none" h="1360" w="3204">
                    <a:moveTo>
                      <a:pt x="0" y="1"/>
                    </a:moveTo>
                    <a:lnTo>
                      <a:pt x="1615" y="1359"/>
                    </a:lnTo>
                    <a:lnTo>
                      <a:pt x="3204"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8"/>
              <p:cNvSpPr/>
              <p:nvPr/>
            </p:nvSpPr>
            <p:spPr>
              <a:xfrm>
                <a:off x="4776211" y="1255600"/>
                <a:ext cx="25" cy="67950"/>
              </a:xfrm>
              <a:custGeom>
                <a:rect b="b" l="l" r="r" t="t"/>
                <a:pathLst>
                  <a:path extrusionOk="0" fill="none" h="2718" w="1">
                    <a:moveTo>
                      <a:pt x="0" y="1"/>
                    </a:moveTo>
                    <a:lnTo>
                      <a:pt x="0" y="2718"/>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8"/>
              <p:cNvSpPr/>
              <p:nvPr/>
            </p:nvSpPr>
            <p:spPr>
              <a:xfrm>
                <a:off x="4742261" y="1289575"/>
                <a:ext cx="68575" cy="25"/>
              </a:xfrm>
              <a:custGeom>
                <a:rect b="b" l="l" r="r" t="t"/>
                <a:pathLst>
                  <a:path extrusionOk="0" fill="none" h="1" w="2743">
                    <a:moveTo>
                      <a:pt x="2742" y="0"/>
                    </a:moveTo>
                    <a:lnTo>
                      <a:pt x="0" y="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2" name="Google Shape;402;p8"/>
            <p:cNvSpPr/>
            <p:nvPr/>
          </p:nvSpPr>
          <p:spPr>
            <a:xfrm>
              <a:off x="1380725" y="142600"/>
              <a:ext cx="1506000" cy="339300"/>
            </a:xfrm>
            <a:prstGeom prst="round2SameRect">
              <a:avLst>
                <a:gd fmla="val 31690" name="adj1"/>
                <a:gd fmla="val 0" name="adj2"/>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8"/>
            <p:cNvSpPr/>
            <p:nvPr/>
          </p:nvSpPr>
          <p:spPr>
            <a:xfrm>
              <a:off x="1396775" y="376525"/>
              <a:ext cx="1474200" cy="136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4" name="Google Shape;404;p8"/>
          <p:cNvSpPr txBox="1"/>
          <p:nvPr>
            <p:ph type="title"/>
          </p:nvPr>
        </p:nvSpPr>
        <p:spPr>
          <a:xfrm>
            <a:off x="745982" y="1307100"/>
            <a:ext cx="6367800" cy="2529300"/>
          </a:xfrm>
          <a:prstGeom prst="rect">
            <a:avLst/>
          </a:prstGeom>
        </p:spPr>
        <p:txBody>
          <a:bodyPr anchorCtr="0" anchor="ctr" bIns="91425" lIns="91425" spcFirstLastPara="1" rIns="91425" wrap="square" tIns="91425">
            <a:noAutofit/>
          </a:bodyPr>
          <a:lstStyle>
            <a:lvl1pPr lvl="0">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05" name="Shape 405"/>
        <p:cNvGrpSpPr/>
        <p:nvPr/>
      </p:nvGrpSpPr>
      <p:grpSpPr>
        <a:xfrm>
          <a:off x="0" y="0"/>
          <a:ext cx="0" cy="0"/>
          <a:chOff x="0" y="0"/>
          <a:chExt cx="0" cy="0"/>
        </a:xfrm>
      </p:grpSpPr>
      <p:grpSp>
        <p:nvGrpSpPr>
          <p:cNvPr id="406" name="Google Shape;406;p9"/>
          <p:cNvGrpSpPr/>
          <p:nvPr/>
        </p:nvGrpSpPr>
        <p:grpSpPr>
          <a:xfrm>
            <a:off x="0" y="-85725"/>
            <a:ext cx="9200836" cy="5337500"/>
            <a:chOff x="0" y="-85725"/>
            <a:chExt cx="9200836" cy="5337500"/>
          </a:xfrm>
        </p:grpSpPr>
        <p:grpSp>
          <p:nvGrpSpPr>
            <p:cNvPr id="407" name="Google Shape;407;p9"/>
            <p:cNvGrpSpPr/>
            <p:nvPr/>
          </p:nvGrpSpPr>
          <p:grpSpPr>
            <a:xfrm>
              <a:off x="0" y="-85725"/>
              <a:ext cx="9200836" cy="5337500"/>
              <a:chOff x="-204650" y="178500"/>
              <a:chExt cx="9200836" cy="5337500"/>
            </a:xfrm>
          </p:grpSpPr>
          <p:sp>
            <p:nvSpPr>
              <p:cNvPr id="408" name="Google Shape;408;p9"/>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9"/>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9"/>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9"/>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9"/>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9"/>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9"/>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9"/>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9"/>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9"/>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9"/>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9"/>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9"/>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9"/>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9"/>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9"/>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9"/>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9"/>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9"/>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9"/>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9"/>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9"/>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9"/>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9"/>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9"/>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9"/>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9"/>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9"/>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9"/>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9"/>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9"/>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9"/>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9"/>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9"/>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9"/>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9"/>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9"/>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5" name="Google Shape;445;p9"/>
            <p:cNvGrpSpPr/>
            <p:nvPr/>
          </p:nvGrpSpPr>
          <p:grpSpPr>
            <a:xfrm>
              <a:off x="8112025" y="-85725"/>
              <a:ext cx="1073925" cy="5337500"/>
              <a:chOff x="5767800" y="178500"/>
              <a:chExt cx="1073925" cy="5337500"/>
            </a:xfrm>
          </p:grpSpPr>
          <p:sp>
            <p:nvSpPr>
              <p:cNvPr id="446" name="Google Shape;446;p9"/>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9"/>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9"/>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9"/>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50" name="Google Shape;450;p9"/>
          <p:cNvGrpSpPr/>
          <p:nvPr/>
        </p:nvGrpSpPr>
        <p:grpSpPr>
          <a:xfrm>
            <a:off x="282969" y="135125"/>
            <a:ext cx="8583906" cy="4681200"/>
            <a:chOff x="282969" y="135125"/>
            <a:chExt cx="8583906" cy="4681200"/>
          </a:xfrm>
        </p:grpSpPr>
        <p:sp>
          <p:nvSpPr>
            <p:cNvPr id="451" name="Google Shape;451;p9"/>
            <p:cNvSpPr/>
            <p:nvPr/>
          </p:nvSpPr>
          <p:spPr>
            <a:xfrm>
              <a:off x="282975" y="618125"/>
              <a:ext cx="8583900" cy="4198200"/>
            </a:xfrm>
            <a:prstGeom prst="rect">
              <a:avLst/>
            </a:prstGeom>
            <a:solidFill>
              <a:schemeClr val="lt2"/>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9"/>
            <p:cNvSpPr/>
            <p:nvPr/>
          </p:nvSpPr>
          <p:spPr>
            <a:xfrm>
              <a:off x="282969" y="135125"/>
              <a:ext cx="8583900" cy="3468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9"/>
            <p:cNvSpPr/>
            <p:nvPr/>
          </p:nvSpPr>
          <p:spPr>
            <a:xfrm>
              <a:off x="282975" y="481925"/>
              <a:ext cx="8583900" cy="136200"/>
            </a:xfrm>
            <a:prstGeom prst="rect">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4" name="Google Shape;454;p9"/>
            <p:cNvGrpSpPr/>
            <p:nvPr/>
          </p:nvGrpSpPr>
          <p:grpSpPr>
            <a:xfrm>
              <a:off x="7873543" y="253492"/>
              <a:ext cx="550286" cy="143252"/>
              <a:chOff x="4742261" y="1255600"/>
              <a:chExt cx="261022" cy="67950"/>
            </a:xfrm>
          </p:grpSpPr>
          <p:sp>
            <p:nvSpPr>
              <p:cNvPr id="455" name="Google Shape;455;p9"/>
              <p:cNvSpPr/>
              <p:nvPr/>
            </p:nvSpPr>
            <p:spPr>
              <a:xfrm>
                <a:off x="4923183" y="1272900"/>
                <a:ext cx="80100" cy="34000"/>
              </a:xfrm>
              <a:custGeom>
                <a:rect b="b" l="l" r="r" t="t"/>
                <a:pathLst>
                  <a:path extrusionOk="0" fill="none" h="1360" w="3204">
                    <a:moveTo>
                      <a:pt x="0" y="1"/>
                    </a:moveTo>
                    <a:lnTo>
                      <a:pt x="1615" y="1359"/>
                    </a:lnTo>
                    <a:lnTo>
                      <a:pt x="3204"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9"/>
              <p:cNvSpPr/>
              <p:nvPr/>
            </p:nvSpPr>
            <p:spPr>
              <a:xfrm>
                <a:off x="4776211" y="1255600"/>
                <a:ext cx="25" cy="67950"/>
              </a:xfrm>
              <a:custGeom>
                <a:rect b="b" l="l" r="r" t="t"/>
                <a:pathLst>
                  <a:path extrusionOk="0" fill="none" h="2718" w="1">
                    <a:moveTo>
                      <a:pt x="0" y="1"/>
                    </a:moveTo>
                    <a:lnTo>
                      <a:pt x="0" y="2718"/>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9"/>
              <p:cNvSpPr/>
              <p:nvPr/>
            </p:nvSpPr>
            <p:spPr>
              <a:xfrm>
                <a:off x="4742261" y="1289575"/>
                <a:ext cx="68575" cy="25"/>
              </a:xfrm>
              <a:custGeom>
                <a:rect b="b" l="l" r="r" t="t"/>
                <a:pathLst>
                  <a:path extrusionOk="0" fill="none" h="1" w="2743">
                    <a:moveTo>
                      <a:pt x="2742" y="0"/>
                    </a:moveTo>
                    <a:lnTo>
                      <a:pt x="0" y="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8" name="Google Shape;458;p9"/>
            <p:cNvSpPr/>
            <p:nvPr/>
          </p:nvSpPr>
          <p:spPr>
            <a:xfrm>
              <a:off x="1380725" y="142600"/>
              <a:ext cx="1506000" cy="339300"/>
            </a:xfrm>
            <a:prstGeom prst="round2SameRect">
              <a:avLst>
                <a:gd fmla="val 31690" name="adj1"/>
                <a:gd fmla="val 0" name="adj2"/>
              </a:avLst>
            </a:prstGeom>
            <a:solidFill>
              <a:schemeClr val="accen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9"/>
            <p:cNvSpPr/>
            <p:nvPr/>
          </p:nvSpPr>
          <p:spPr>
            <a:xfrm>
              <a:off x="1396775" y="376525"/>
              <a:ext cx="1474200" cy="136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0" name="Google Shape;460;p9"/>
          <p:cNvSpPr txBox="1"/>
          <p:nvPr>
            <p:ph type="title"/>
          </p:nvPr>
        </p:nvSpPr>
        <p:spPr>
          <a:xfrm>
            <a:off x="869825" y="1293100"/>
            <a:ext cx="4661100" cy="841800"/>
          </a:xfrm>
          <a:prstGeom prst="rect">
            <a:avLst/>
          </a:prstGeom>
        </p:spPr>
        <p:txBody>
          <a:bodyPr anchorCtr="0" anchor="t" bIns="91425" lIns="91425" spcFirstLastPara="1" rIns="91425" wrap="square" tIns="91425">
            <a:noAutofit/>
          </a:bodyPr>
          <a:lstStyle>
            <a:lvl1pPr lvl="0" rtl="0">
              <a:spcBef>
                <a:spcPts val="0"/>
              </a:spcBef>
              <a:spcAft>
                <a:spcPts val="0"/>
              </a:spcAft>
              <a:buSzPts val="3600"/>
              <a:buNone/>
              <a:defRPr sz="45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sp>
        <p:nvSpPr>
          <p:cNvPr id="461" name="Google Shape;461;p9"/>
          <p:cNvSpPr txBox="1"/>
          <p:nvPr>
            <p:ph idx="1" type="subTitle"/>
          </p:nvPr>
        </p:nvSpPr>
        <p:spPr>
          <a:xfrm>
            <a:off x="869875" y="2168600"/>
            <a:ext cx="4661100" cy="1681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sz="1600"/>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62" name="Shape 462"/>
        <p:cNvGrpSpPr/>
        <p:nvPr/>
      </p:nvGrpSpPr>
      <p:grpSpPr>
        <a:xfrm>
          <a:off x="0" y="0"/>
          <a:ext cx="0" cy="0"/>
          <a:chOff x="0" y="0"/>
          <a:chExt cx="0" cy="0"/>
        </a:xfrm>
      </p:grpSpPr>
      <p:sp>
        <p:nvSpPr>
          <p:cNvPr id="463" name="Google Shape;463;p10"/>
          <p:cNvSpPr/>
          <p:nvPr>
            <p:ph idx="2" type="pic"/>
          </p:nvPr>
        </p:nvSpPr>
        <p:spPr>
          <a:xfrm>
            <a:off x="0" y="0"/>
            <a:ext cx="9144000" cy="5143500"/>
          </a:xfrm>
          <a:prstGeom prst="rect">
            <a:avLst/>
          </a:prstGeom>
          <a:noFill/>
          <a:ln>
            <a:noFill/>
          </a:ln>
        </p:spPr>
      </p:sp>
      <p:sp>
        <p:nvSpPr>
          <p:cNvPr id="464" name="Google Shape;464;p10"/>
          <p:cNvSpPr txBox="1"/>
          <p:nvPr>
            <p:ph type="title"/>
          </p:nvPr>
        </p:nvSpPr>
        <p:spPr>
          <a:xfrm>
            <a:off x="5896700" y="3113000"/>
            <a:ext cx="2532300" cy="1039200"/>
          </a:xfrm>
          <a:prstGeom prst="rect">
            <a:avLst/>
          </a:prstGeom>
          <a:solidFill>
            <a:schemeClr val="lt2"/>
          </a:solid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spcBef>
                <a:spcPts val="0"/>
              </a:spcBef>
              <a:spcAft>
                <a:spcPts val="0"/>
              </a:spcAft>
              <a:buSzPts val="3000"/>
              <a:buNone/>
              <a:defRPr sz="24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5" name="Shape 465"/>
        <p:cNvGrpSpPr/>
        <p:nvPr/>
      </p:nvGrpSpPr>
      <p:grpSpPr>
        <a:xfrm>
          <a:off x="0" y="0"/>
          <a:ext cx="0" cy="0"/>
          <a:chOff x="0" y="0"/>
          <a:chExt cx="0" cy="0"/>
        </a:xfrm>
      </p:grpSpPr>
      <p:grpSp>
        <p:nvGrpSpPr>
          <p:cNvPr id="466" name="Google Shape;466;p11"/>
          <p:cNvGrpSpPr/>
          <p:nvPr/>
        </p:nvGrpSpPr>
        <p:grpSpPr>
          <a:xfrm>
            <a:off x="0" y="-85725"/>
            <a:ext cx="9200836" cy="5337500"/>
            <a:chOff x="0" y="-85725"/>
            <a:chExt cx="9200836" cy="5337500"/>
          </a:xfrm>
        </p:grpSpPr>
        <p:grpSp>
          <p:nvGrpSpPr>
            <p:cNvPr id="467" name="Google Shape;467;p11"/>
            <p:cNvGrpSpPr/>
            <p:nvPr/>
          </p:nvGrpSpPr>
          <p:grpSpPr>
            <a:xfrm>
              <a:off x="0" y="-85725"/>
              <a:ext cx="9200836" cy="5337500"/>
              <a:chOff x="-204650" y="178500"/>
              <a:chExt cx="9200836" cy="5337500"/>
            </a:xfrm>
          </p:grpSpPr>
          <p:sp>
            <p:nvSpPr>
              <p:cNvPr id="468" name="Google Shape;468;p11"/>
              <p:cNvSpPr/>
              <p:nvPr/>
            </p:nvSpPr>
            <p:spPr>
              <a:xfrm>
                <a:off x="36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11"/>
              <p:cNvSpPr/>
              <p:nvPr/>
            </p:nvSpPr>
            <p:spPr>
              <a:xfrm>
                <a:off x="3957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11"/>
              <p:cNvSpPr/>
              <p:nvPr/>
            </p:nvSpPr>
            <p:spPr>
              <a:xfrm>
                <a:off x="7539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11"/>
              <p:cNvSpPr/>
              <p:nvPr/>
            </p:nvSpPr>
            <p:spPr>
              <a:xfrm>
                <a:off x="11121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11"/>
              <p:cNvSpPr/>
              <p:nvPr/>
            </p:nvSpPr>
            <p:spPr>
              <a:xfrm>
                <a:off x="14702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11"/>
              <p:cNvSpPr/>
              <p:nvPr/>
            </p:nvSpPr>
            <p:spPr>
              <a:xfrm>
                <a:off x="18278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11"/>
              <p:cNvSpPr/>
              <p:nvPr/>
            </p:nvSpPr>
            <p:spPr>
              <a:xfrm>
                <a:off x="2186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11"/>
              <p:cNvSpPr/>
              <p:nvPr/>
            </p:nvSpPr>
            <p:spPr>
              <a:xfrm>
                <a:off x="25441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11"/>
              <p:cNvSpPr/>
              <p:nvPr/>
            </p:nvSpPr>
            <p:spPr>
              <a:xfrm>
                <a:off x="29030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11"/>
              <p:cNvSpPr/>
              <p:nvPr/>
            </p:nvSpPr>
            <p:spPr>
              <a:xfrm>
                <a:off x="326055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11"/>
              <p:cNvSpPr/>
              <p:nvPr/>
            </p:nvSpPr>
            <p:spPr>
              <a:xfrm>
                <a:off x="361872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11"/>
              <p:cNvSpPr/>
              <p:nvPr/>
            </p:nvSpPr>
            <p:spPr>
              <a:xfrm>
                <a:off x="39769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11"/>
              <p:cNvSpPr/>
              <p:nvPr/>
            </p:nvSpPr>
            <p:spPr>
              <a:xfrm>
                <a:off x="433507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11"/>
              <p:cNvSpPr/>
              <p:nvPr/>
            </p:nvSpPr>
            <p:spPr>
              <a:xfrm>
                <a:off x="46932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11"/>
              <p:cNvSpPr/>
              <p:nvPr/>
            </p:nvSpPr>
            <p:spPr>
              <a:xfrm>
                <a:off x="5050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11"/>
              <p:cNvSpPr/>
              <p:nvPr/>
            </p:nvSpPr>
            <p:spPr>
              <a:xfrm>
                <a:off x="54096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11"/>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11"/>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11"/>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11"/>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11"/>
              <p:cNvSpPr/>
              <p:nvPr/>
            </p:nvSpPr>
            <p:spPr>
              <a:xfrm>
                <a:off x="7199900"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11"/>
              <p:cNvSpPr/>
              <p:nvPr/>
            </p:nvSpPr>
            <p:spPr>
              <a:xfrm>
                <a:off x="7558075" y="178500"/>
                <a:ext cx="25" cy="5337500"/>
              </a:xfrm>
              <a:custGeom>
                <a:rect b="b" l="l" r="r" t="t"/>
                <a:pathLst>
                  <a:path extrusionOk="0" fill="none" h="213500" w="1">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11"/>
              <p:cNvSpPr/>
              <p:nvPr/>
            </p:nvSpPr>
            <p:spPr>
              <a:xfrm>
                <a:off x="-204650" y="53455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11"/>
              <p:cNvSpPr/>
              <p:nvPr/>
            </p:nvSpPr>
            <p:spPr>
              <a:xfrm>
                <a:off x="-204650" y="49879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11"/>
              <p:cNvSpPr/>
              <p:nvPr/>
            </p:nvSpPr>
            <p:spPr>
              <a:xfrm>
                <a:off x="-204650" y="46317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11"/>
              <p:cNvSpPr/>
              <p:nvPr/>
            </p:nvSpPr>
            <p:spPr>
              <a:xfrm>
                <a:off x="-204650" y="42748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11"/>
              <p:cNvSpPr/>
              <p:nvPr/>
            </p:nvSpPr>
            <p:spPr>
              <a:xfrm>
                <a:off x="-204650" y="39179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11"/>
              <p:cNvSpPr/>
              <p:nvPr/>
            </p:nvSpPr>
            <p:spPr>
              <a:xfrm>
                <a:off x="-204650" y="35610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11"/>
              <p:cNvSpPr/>
              <p:nvPr/>
            </p:nvSpPr>
            <p:spPr>
              <a:xfrm>
                <a:off x="-204650" y="3204775"/>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11"/>
              <p:cNvSpPr/>
              <p:nvPr/>
            </p:nvSpPr>
            <p:spPr>
              <a:xfrm>
                <a:off x="-204650" y="284722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11"/>
              <p:cNvSpPr/>
              <p:nvPr/>
            </p:nvSpPr>
            <p:spPr>
              <a:xfrm>
                <a:off x="-204650" y="248970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11"/>
              <p:cNvSpPr/>
              <p:nvPr/>
            </p:nvSpPr>
            <p:spPr>
              <a:xfrm>
                <a:off x="-204650" y="21334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11"/>
              <p:cNvSpPr/>
              <p:nvPr/>
            </p:nvSpPr>
            <p:spPr>
              <a:xfrm>
                <a:off x="-204650" y="17765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11"/>
              <p:cNvSpPr/>
              <p:nvPr/>
            </p:nvSpPr>
            <p:spPr>
              <a:xfrm>
                <a:off x="-204650" y="14202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11"/>
              <p:cNvSpPr/>
              <p:nvPr/>
            </p:nvSpPr>
            <p:spPr>
              <a:xfrm>
                <a:off x="-204650" y="10627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11"/>
              <p:cNvSpPr/>
              <p:nvPr/>
            </p:nvSpPr>
            <p:spPr>
              <a:xfrm>
                <a:off x="-204650" y="706475"/>
                <a:ext cx="9200836" cy="25"/>
              </a:xfrm>
              <a:custGeom>
                <a:rect b="b" l="l" r="r" t="t"/>
                <a:pathLst>
                  <a:path extrusionOk="0" fill="none" h="1" w="320224">
                    <a:moveTo>
                      <a:pt x="320223" y="1"/>
                    </a:moveTo>
                    <a:lnTo>
                      <a:pt x="1" y="1"/>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11"/>
              <p:cNvSpPr/>
              <p:nvPr/>
            </p:nvSpPr>
            <p:spPr>
              <a:xfrm>
                <a:off x="-204650" y="348950"/>
                <a:ext cx="9200836" cy="25"/>
              </a:xfrm>
              <a:custGeom>
                <a:rect b="b" l="l" r="r" t="t"/>
                <a:pathLst>
                  <a:path extrusionOk="0" fill="none" h="1" w="320224">
                    <a:moveTo>
                      <a:pt x="320223" y="0"/>
                    </a:moveTo>
                    <a:lnTo>
                      <a:pt x="1" y="0"/>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5" name="Google Shape;505;p11"/>
            <p:cNvGrpSpPr/>
            <p:nvPr/>
          </p:nvGrpSpPr>
          <p:grpSpPr>
            <a:xfrm>
              <a:off x="8112025" y="-85725"/>
              <a:ext cx="1073925" cy="5337500"/>
              <a:chOff x="5767800" y="178500"/>
              <a:chExt cx="1073925" cy="5337500"/>
            </a:xfrm>
          </p:grpSpPr>
          <p:sp>
            <p:nvSpPr>
              <p:cNvPr id="506" name="Google Shape;506;p11"/>
              <p:cNvSpPr/>
              <p:nvPr/>
            </p:nvSpPr>
            <p:spPr>
              <a:xfrm>
                <a:off x="57678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11"/>
              <p:cNvSpPr/>
              <p:nvPr/>
            </p:nvSpPr>
            <p:spPr>
              <a:xfrm>
                <a:off x="6126000" y="178500"/>
                <a:ext cx="0" cy="5337500"/>
              </a:xfrm>
              <a:custGeom>
                <a:rect b="b" l="l" r="r" t="t"/>
                <a:pathLst>
                  <a:path extrusionOk="0" fill="none" h="213500" w="0">
                    <a:moveTo>
                      <a:pt x="0" y="1"/>
                    </a:moveTo>
                    <a:lnTo>
                      <a:pt x="0"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11"/>
              <p:cNvSpPr/>
              <p:nvPr/>
            </p:nvSpPr>
            <p:spPr>
              <a:xfrm>
                <a:off x="6483525"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11"/>
              <p:cNvSpPr/>
              <p:nvPr/>
            </p:nvSpPr>
            <p:spPr>
              <a:xfrm>
                <a:off x="6841700" y="178500"/>
                <a:ext cx="25" cy="5337500"/>
              </a:xfrm>
              <a:custGeom>
                <a:rect b="b" l="l" r="r" t="t"/>
                <a:pathLst>
                  <a:path extrusionOk="0" fill="none" h="213500" w="1">
                    <a:moveTo>
                      <a:pt x="1" y="1"/>
                    </a:moveTo>
                    <a:lnTo>
                      <a:pt x="1" y="213499"/>
                    </a:lnTo>
                  </a:path>
                </a:pathLst>
              </a:custGeom>
              <a:noFill/>
              <a:ln cap="flat" cmpd="sng" w="5775">
                <a:solidFill>
                  <a:schemeClr val="lt2"/>
                </a:solidFill>
                <a:prstDash val="solid"/>
                <a:miter lim="2563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10" name="Google Shape;510;p11"/>
          <p:cNvSpPr txBox="1"/>
          <p:nvPr>
            <p:ph hasCustomPrompt="1" type="title"/>
          </p:nvPr>
        </p:nvSpPr>
        <p:spPr>
          <a:xfrm>
            <a:off x="2268235" y="1716700"/>
            <a:ext cx="4616100" cy="1281900"/>
          </a:xfrm>
          <a:prstGeom prst="rect">
            <a:avLst/>
          </a:prstGeom>
        </p:spPr>
        <p:txBody>
          <a:bodyPr anchorCtr="0" anchor="b" bIns="91425" lIns="91425" spcFirstLastPara="1" rIns="91425" wrap="square" tIns="91425">
            <a:noAutofit/>
          </a:bodyPr>
          <a:lstStyle>
            <a:lvl1pPr lvl="0">
              <a:spcBef>
                <a:spcPts val="0"/>
              </a:spcBef>
              <a:spcAft>
                <a:spcPts val="0"/>
              </a:spcAft>
              <a:buSzPts val="9600"/>
              <a:buNone/>
              <a:defRPr sz="72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511" name="Google Shape;511;p11"/>
          <p:cNvSpPr txBox="1"/>
          <p:nvPr>
            <p:ph idx="1" type="subTitle"/>
          </p:nvPr>
        </p:nvSpPr>
        <p:spPr>
          <a:xfrm>
            <a:off x="2268235" y="3184875"/>
            <a:ext cx="4616100" cy="463800"/>
          </a:xfrm>
          <a:prstGeom prst="rect">
            <a:avLst/>
          </a:prstGeom>
          <a:solidFill>
            <a:schemeClr val="accent6"/>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512" name="Shape 51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5100" y="575726"/>
            <a:ext cx="77139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chemeClr val="dk1"/>
              </a:buClr>
              <a:buSzPts val="3000"/>
              <a:buFont typeface="Balsamiq Sans"/>
              <a:buNone/>
              <a:defRPr sz="3000">
                <a:solidFill>
                  <a:schemeClr val="dk1"/>
                </a:solidFill>
                <a:latin typeface="Balsamiq Sans"/>
                <a:ea typeface="Balsamiq Sans"/>
                <a:cs typeface="Balsamiq Sans"/>
                <a:sym typeface="Balsamiq Sans"/>
              </a:defRPr>
            </a:lvl1pPr>
            <a:lvl2pPr lvl="1"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2pPr>
            <a:lvl3pPr lvl="2"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3pPr>
            <a:lvl4pPr lvl="3"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4pPr>
            <a:lvl5pPr lvl="4"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5pPr>
            <a:lvl6pPr lvl="5"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6pPr>
            <a:lvl7pPr lvl="6"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7pPr>
            <a:lvl8pPr lvl="7"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8pPr>
            <a:lvl9pPr lvl="8" rtl="0">
              <a:spcBef>
                <a:spcPts val="0"/>
              </a:spcBef>
              <a:spcAft>
                <a:spcPts val="0"/>
              </a:spcAft>
              <a:buClr>
                <a:schemeClr val="dk1"/>
              </a:buClr>
              <a:buSzPts val="3000"/>
              <a:buFont typeface="Space Grotesk"/>
              <a:buNone/>
              <a:defRPr sz="3000">
                <a:solidFill>
                  <a:schemeClr val="dk1"/>
                </a:solidFill>
                <a:latin typeface="Space Grotesk"/>
                <a:ea typeface="Space Grotesk"/>
                <a:cs typeface="Space Grotesk"/>
                <a:sym typeface="Space Grotesk"/>
              </a:defRPr>
            </a:lvl9pPr>
          </a:lstStyle>
          <a:p/>
        </p:txBody>
      </p:sp>
      <p:sp>
        <p:nvSpPr>
          <p:cNvPr id="7" name="Google Shape;7;p1"/>
          <p:cNvSpPr txBox="1"/>
          <p:nvPr>
            <p:ph idx="1" type="body"/>
          </p:nvPr>
        </p:nvSpPr>
        <p:spPr>
          <a:xfrm>
            <a:off x="715100" y="1152475"/>
            <a:ext cx="77139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1pPr>
            <a:lvl2pPr indent="-304800" lvl="1" marL="9144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2pPr>
            <a:lvl3pPr indent="-304800" lvl="2" marL="13716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3pPr>
            <a:lvl4pPr indent="-304800" lvl="3" marL="18288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4pPr>
            <a:lvl5pPr indent="-304800" lvl="4" marL="22860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5pPr>
            <a:lvl6pPr indent="-304800" lvl="5" marL="27432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6pPr>
            <a:lvl7pPr indent="-304800" lvl="6" marL="32004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7pPr>
            <a:lvl8pPr indent="-304800" lvl="7" marL="36576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8pPr>
            <a:lvl9pPr indent="-304800" lvl="8" marL="4114800">
              <a:lnSpc>
                <a:spcPct val="100000"/>
              </a:lnSpc>
              <a:spcBef>
                <a:spcPts val="0"/>
              </a:spcBef>
              <a:spcAft>
                <a:spcPts val="0"/>
              </a:spcAft>
              <a:buClr>
                <a:schemeClr val="dk1"/>
              </a:buClr>
              <a:buSzPts val="1200"/>
              <a:buFont typeface="Varela Round"/>
              <a:buChar char="■"/>
              <a:defRPr sz="1200">
                <a:solidFill>
                  <a:schemeClr val="dk1"/>
                </a:solidFill>
                <a:latin typeface="Varela Round"/>
                <a:ea typeface="Varela Round"/>
                <a:cs typeface="Varela Round"/>
                <a:sym typeface="Varela Round"/>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https://www.forbes.com/advisor/business/software/best-web-hosting-services/" TargetMode="Externa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1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8.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12.jpg"/><Relationship Id="rId4" Type="http://schemas.openxmlformats.org/officeDocument/2006/relationships/hyperlink" Target="https://losspreventionmedia.com/how-the-right-retail-cash-management-solution-can-minimize-the-costs-of-cash/"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 Id="rId3" Type="http://schemas.openxmlformats.org/officeDocument/2006/relationships/image" Target="../media/image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 Id="rId3" Type="http://schemas.openxmlformats.org/officeDocument/2006/relationships/image" Target="../media/image1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grpSp>
        <p:nvGrpSpPr>
          <p:cNvPr id="517" name="Google Shape;517;p13"/>
          <p:cNvGrpSpPr/>
          <p:nvPr/>
        </p:nvGrpSpPr>
        <p:grpSpPr>
          <a:xfrm>
            <a:off x="648536" y="392360"/>
            <a:ext cx="7846809" cy="4358719"/>
            <a:chOff x="694974" y="1206903"/>
            <a:chExt cx="4370751" cy="2427850"/>
          </a:xfrm>
        </p:grpSpPr>
        <p:sp>
          <p:nvSpPr>
            <p:cNvPr id="518" name="Google Shape;518;p13"/>
            <p:cNvSpPr/>
            <p:nvPr/>
          </p:nvSpPr>
          <p:spPr>
            <a:xfrm>
              <a:off x="712274" y="1223570"/>
              <a:ext cx="4351930" cy="2393875"/>
            </a:xfrm>
            <a:custGeom>
              <a:rect b="b" l="l" r="r" t="t"/>
              <a:pathLst>
                <a:path extrusionOk="0" h="95755" w="152192">
                  <a:moveTo>
                    <a:pt x="0" y="0"/>
                  </a:moveTo>
                  <a:lnTo>
                    <a:pt x="0" y="95754"/>
                  </a:lnTo>
                  <a:lnTo>
                    <a:pt x="152192" y="95754"/>
                  </a:lnTo>
                  <a:lnTo>
                    <a:pt x="15219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13"/>
            <p:cNvSpPr/>
            <p:nvPr/>
          </p:nvSpPr>
          <p:spPr>
            <a:xfrm>
              <a:off x="695608" y="1206903"/>
              <a:ext cx="4369350" cy="2427850"/>
            </a:xfrm>
            <a:custGeom>
              <a:rect b="b" l="l" r="r" t="t"/>
              <a:pathLst>
                <a:path extrusionOk="0" h="97114" w="153526">
                  <a:moveTo>
                    <a:pt x="152859" y="667"/>
                  </a:moveTo>
                  <a:lnTo>
                    <a:pt x="152859" y="96447"/>
                  </a:lnTo>
                  <a:lnTo>
                    <a:pt x="667" y="96447"/>
                  </a:lnTo>
                  <a:lnTo>
                    <a:pt x="667" y="667"/>
                  </a:lnTo>
                  <a:close/>
                  <a:moveTo>
                    <a:pt x="667" y="1"/>
                  </a:moveTo>
                  <a:cubicBezTo>
                    <a:pt x="283" y="1"/>
                    <a:pt x="1" y="283"/>
                    <a:pt x="1" y="667"/>
                  </a:cubicBezTo>
                  <a:lnTo>
                    <a:pt x="1" y="96447"/>
                  </a:lnTo>
                  <a:cubicBezTo>
                    <a:pt x="1" y="96831"/>
                    <a:pt x="283" y="97113"/>
                    <a:pt x="667" y="97113"/>
                  </a:cubicBezTo>
                  <a:lnTo>
                    <a:pt x="152859" y="97113"/>
                  </a:lnTo>
                  <a:cubicBezTo>
                    <a:pt x="153243" y="97113"/>
                    <a:pt x="153525" y="96831"/>
                    <a:pt x="153525" y="96447"/>
                  </a:cubicBezTo>
                  <a:lnTo>
                    <a:pt x="153525" y="667"/>
                  </a:lnTo>
                  <a:cubicBezTo>
                    <a:pt x="153525" y="283"/>
                    <a:pt x="153192" y="1"/>
                    <a:pt x="1528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13"/>
            <p:cNvSpPr/>
            <p:nvPr/>
          </p:nvSpPr>
          <p:spPr>
            <a:xfrm>
              <a:off x="712274" y="1223570"/>
              <a:ext cx="4351930" cy="296050"/>
            </a:xfrm>
            <a:custGeom>
              <a:rect b="b" l="l" r="r" t="t"/>
              <a:pathLst>
                <a:path extrusionOk="0" h="11842" w="152192">
                  <a:moveTo>
                    <a:pt x="0" y="0"/>
                  </a:moveTo>
                  <a:lnTo>
                    <a:pt x="0" y="11841"/>
                  </a:lnTo>
                  <a:lnTo>
                    <a:pt x="152192" y="11841"/>
                  </a:lnTo>
                  <a:lnTo>
                    <a:pt x="152192"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13"/>
            <p:cNvSpPr/>
            <p:nvPr/>
          </p:nvSpPr>
          <p:spPr>
            <a:xfrm>
              <a:off x="695608" y="1206903"/>
              <a:ext cx="4370118" cy="329375"/>
            </a:xfrm>
            <a:custGeom>
              <a:rect b="b" l="l" r="r" t="t"/>
              <a:pathLst>
                <a:path extrusionOk="0" h="13175" w="153526">
                  <a:moveTo>
                    <a:pt x="152859" y="667"/>
                  </a:moveTo>
                  <a:lnTo>
                    <a:pt x="152859" y="12483"/>
                  </a:lnTo>
                  <a:lnTo>
                    <a:pt x="667" y="12483"/>
                  </a:lnTo>
                  <a:lnTo>
                    <a:pt x="667" y="667"/>
                  </a:lnTo>
                  <a:close/>
                  <a:moveTo>
                    <a:pt x="667" y="1"/>
                  </a:moveTo>
                  <a:cubicBezTo>
                    <a:pt x="283" y="1"/>
                    <a:pt x="1" y="283"/>
                    <a:pt x="1" y="667"/>
                  </a:cubicBezTo>
                  <a:lnTo>
                    <a:pt x="1" y="12508"/>
                  </a:lnTo>
                  <a:cubicBezTo>
                    <a:pt x="1" y="12893"/>
                    <a:pt x="283" y="13175"/>
                    <a:pt x="667" y="13175"/>
                  </a:cubicBezTo>
                  <a:lnTo>
                    <a:pt x="152859" y="13175"/>
                  </a:lnTo>
                  <a:cubicBezTo>
                    <a:pt x="153243" y="13175"/>
                    <a:pt x="153525" y="12893"/>
                    <a:pt x="153525" y="12508"/>
                  </a:cubicBezTo>
                  <a:lnTo>
                    <a:pt x="153525" y="667"/>
                  </a:lnTo>
                  <a:cubicBezTo>
                    <a:pt x="153525" y="283"/>
                    <a:pt x="153192" y="1"/>
                    <a:pt x="1528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13"/>
            <p:cNvSpPr/>
            <p:nvPr/>
          </p:nvSpPr>
          <p:spPr>
            <a:xfrm>
              <a:off x="4923183" y="1272900"/>
              <a:ext cx="80100" cy="34000"/>
            </a:xfrm>
            <a:custGeom>
              <a:rect b="b" l="l" r="r" t="t"/>
              <a:pathLst>
                <a:path extrusionOk="0" fill="none" h="1360" w="3204">
                  <a:moveTo>
                    <a:pt x="0" y="1"/>
                  </a:moveTo>
                  <a:lnTo>
                    <a:pt x="1615" y="1359"/>
                  </a:lnTo>
                  <a:lnTo>
                    <a:pt x="3204"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13"/>
            <p:cNvSpPr/>
            <p:nvPr/>
          </p:nvSpPr>
          <p:spPr>
            <a:xfrm>
              <a:off x="4824790" y="1255600"/>
              <a:ext cx="25" cy="67950"/>
            </a:xfrm>
            <a:custGeom>
              <a:rect b="b" l="l" r="r" t="t"/>
              <a:pathLst>
                <a:path extrusionOk="0" fill="none" h="2718" w="1">
                  <a:moveTo>
                    <a:pt x="0" y="1"/>
                  </a:moveTo>
                  <a:lnTo>
                    <a:pt x="0" y="2718"/>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13"/>
            <p:cNvSpPr/>
            <p:nvPr/>
          </p:nvSpPr>
          <p:spPr>
            <a:xfrm>
              <a:off x="4790840" y="1289575"/>
              <a:ext cx="68575" cy="25"/>
            </a:xfrm>
            <a:custGeom>
              <a:rect b="b" l="l" r="r" t="t"/>
              <a:pathLst>
                <a:path extrusionOk="0" fill="none" h="1" w="2743">
                  <a:moveTo>
                    <a:pt x="2742" y="0"/>
                  </a:moveTo>
                  <a:lnTo>
                    <a:pt x="0" y="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13"/>
            <p:cNvSpPr/>
            <p:nvPr/>
          </p:nvSpPr>
          <p:spPr>
            <a:xfrm>
              <a:off x="1254043" y="1223570"/>
              <a:ext cx="831613" cy="147400"/>
            </a:xfrm>
            <a:custGeom>
              <a:rect b="b" l="l" r="r" t="t"/>
              <a:pathLst>
                <a:path extrusionOk="0" h="5896" w="28373">
                  <a:moveTo>
                    <a:pt x="1589" y="0"/>
                  </a:moveTo>
                  <a:cubicBezTo>
                    <a:pt x="692" y="0"/>
                    <a:pt x="0" y="718"/>
                    <a:pt x="0" y="1615"/>
                  </a:cubicBezTo>
                  <a:lnTo>
                    <a:pt x="0" y="5895"/>
                  </a:lnTo>
                  <a:lnTo>
                    <a:pt x="28373" y="5895"/>
                  </a:lnTo>
                  <a:lnTo>
                    <a:pt x="28373" y="1615"/>
                  </a:lnTo>
                  <a:cubicBezTo>
                    <a:pt x="28373" y="718"/>
                    <a:pt x="27681" y="0"/>
                    <a:pt x="2678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13"/>
            <p:cNvSpPr/>
            <p:nvPr/>
          </p:nvSpPr>
          <p:spPr>
            <a:xfrm>
              <a:off x="712274" y="1370943"/>
              <a:ext cx="4351930" cy="148040"/>
            </a:xfrm>
            <a:custGeom>
              <a:rect b="b" l="l" r="r" t="t"/>
              <a:pathLst>
                <a:path extrusionOk="0" h="5921" w="152192">
                  <a:moveTo>
                    <a:pt x="0" y="0"/>
                  </a:moveTo>
                  <a:lnTo>
                    <a:pt x="0" y="5921"/>
                  </a:lnTo>
                  <a:lnTo>
                    <a:pt x="152192" y="5921"/>
                  </a:lnTo>
                  <a:lnTo>
                    <a:pt x="15219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13"/>
            <p:cNvSpPr/>
            <p:nvPr/>
          </p:nvSpPr>
          <p:spPr>
            <a:xfrm>
              <a:off x="694974" y="1206903"/>
              <a:ext cx="4369322" cy="330025"/>
            </a:xfrm>
            <a:custGeom>
              <a:rect b="b" l="l" r="r" t="t"/>
              <a:pathLst>
                <a:path extrusionOk="0" h="13201" w="153525">
                  <a:moveTo>
                    <a:pt x="47032" y="667"/>
                  </a:moveTo>
                  <a:cubicBezTo>
                    <a:pt x="47929" y="667"/>
                    <a:pt x="48621" y="1385"/>
                    <a:pt x="48621" y="2282"/>
                  </a:cubicBezTo>
                  <a:lnTo>
                    <a:pt x="48621" y="6562"/>
                  </a:lnTo>
                  <a:lnTo>
                    <a:pt x="152833" y="6562"/>
                  </a:lnTo>
                  <a:lnTo>
                    <a:pt x="152833" y="12508"/>
                  </a:lnTo>
                  <a:lnTo>
                    <a:pt x="667" y="12508"/>
                  </a:lnTo>
                  <a:lnTo>
                    <a:pt x="667" y="6562"/>
                  </a:lnTo>
                  <a:lnTo>
                    <a:pt x="20248" y="6562"/>
                  </a:lnTo>
                  <a:lnTo>
                    <a:pt x="20248" y="2282"/>
                  </a:lnTo>
                  <a:cubicBezTo>
                    <a:pt x="20248" y="1385"/>
                    <a:pt x="20940" y="667"/>
                    <a:pt x="21837" y="667"/>
                  </a:cubicBezTo>
                  <a:close/>
                  <a:moveTo>
                    <a:pt x="21837" y="1"/>
                  </a:moveTo>
                  <a:cubicBezTo>
                    <a:pt x="20581" y="1"/>
                    <a:pt x="19556" y="1026"/>
                    <a:pt x="19556" y="2282"/>
                  </a:cubicBezTo>
                  <a:lnTo>
                    <a:pt x="19556" y="5922"/>
                  </a:lnTo>
                  <a:lnTo>
                    <a:pt x="667" y="5922"/>
                  </a:lnTo>
                  <a:cubicBezTo>
                    <a:pt x="282" y="5922"/>
                    <a:pt x="0" y="6229"/>
                    <a:pt x="0" y="6614"/>
                  </a:cubicBezTo>
                  <a:lnTo>
                    <a:pt x="0" y="12534"/>
                  </a:lnTo>
                  <a:cubicBezTo>
                    <a:pt x="0" y="12919"/>
                    <a:pt x="282" y="13200"/>
                    <a:pt x="667" y="13200"/>
                  </a:cubicBezTo>
                  <a:lnTo>
                    <a:pt x="152833" y="13200"/>
                  </a:lnTo>
                  <a:cubicBezTo>
                    <a:pt x="153217" y="13200"/>
                    <a:pt x="153525" y="12919"/>
                    <a:pt x="153525" y="12534"/>
                  </a:cubicBezTo>
                  <a:lnTo>
                    <a:pt x="153525" y="6562"/>
                  </a:lnTo>
                  <a:cubicBezTo>
                    <a:pt x="153525" y="6178"/>
                    <a:pt x="153217" y="5896"/>
                    <a:pt x="152833" y="5896"/>
                  </a:cubicBezTo>
                  <a:lnTo>
                    <a:pt x="49287" y="5896"/>
                  </a:lnTo>
                  <a:lnTo>
                    <a:pt x="49287" y="2282"/>
                  </a:lnTo>
                  <a:cubicBezTo>
                    <a:pt x="49287" y="1026"/>
                    <a:pt x="48313" y="1"/>
                    <a:pt x="470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13"/>
            <p:cNvSpPr/>
            <p:nvPr/>
          </p:nvSpPr>
          <p:spPr>
            <a:xfrm>
              <a:off x="1451729" y="1396569"/>
              <a:ext cx="3563266" cy="98060"/>
            </a:xfrm>
            <a:custGeom>
              <a:rect b="b" l="l" r="r" t="t"/>
              <a:pathLst>
                <a:path extrusionOk="0" h="3922" w="120462">
                  <a:moveTo>
                    <a:pt x="1948" y="0"/>
                  </a:moveTo>
                  <a:cubicBezTo>
                    <a:pt x="872" y="0"/>
                    <a:pt x="0" y="872"/>
                    <a:pt x="0" y="1974"/>
                  </a:cubicBezTo>
                  <a:cubicBezTo>
                    <a:pt x="0" y="3050"/>
                    <a:pt x="872" y="3922"/>
                    <a:pt x="1948" y="3922"/>
                  </a:cubicBezTo>
                  <a:lnTo>
                    <a:pt x="118514" y="3922"/>
                  </a:lnTo>
                  <a:cubicBezTo>
                    <a:pt x="119591" y="3922"/>
                    <a:pt x="120462" y="3025"/>
                    <a:pt x="120462" y="1974"/>
                  </a:cubicBezTo>
                  <a:cubicBezTo>
                    <a:pt x="120462" y="872"/>
                    <a:pt x="119591" y="0"/>
                    <a:pt x="1185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13"/>
            <p:cNvSpPr/>
            <p:nvPr/>
          </p:nvSpPr>
          <p:spPr>
            <a:xfrm>
              <a:off x="4928507" y="1411300"/>
              <a:ext cx="68600" cy="68600"/>
            </a:xfrm>
            <a:custGeom>
              <a:rect b="b" l="l" r="r" t="t"/>
              <a:pathLst>
                <a:path extrusionOk="0" h="2744" w="2744">
                  <a:moveTo>
                    <a:pt x="1385" y="1"/>
                  </a:moveTo>
                  <a:cubicBezTo>
                    <a:pt x="616" y="1"/>
                    <a:pt x="1" y="590"/>
                    <a:pt x="1" y="1385"/>
                  </a:cubicBezTo>
                  <a:cubicBezTo>
                    <a:pt x="1" y="2128"/>
                    <a:pt x="616" y="2743"/>
                    <a:pt x="1385" y="2743"/>
                  </a:cubicBezTo>
                  <a:cubicBezTo>
                    <a:pt x="2154" y="2743"/>
                    <a:pt x="2743" y="2154"/>
                    <a:pt x="2743" y="1385"/>
                  </a:cubicBezTo>
                  <a:cubicBezTo>
                    <a:pt x="2743" y="590"/>
                    <a:pt x="2154" y="1"/>
                    <a:pt x="13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13"/>
            <p:cNvSpPr/>
            <p:nvPr/>
          </p:nvSpPr>
          <p:spPr>
            <a:xfrm>
              <a:off x="4942278" y="1426396"/>
              <a:ext cx="37932" cy="34094"/>
            </a:xfrm>
            <a:custGeom>
              <a:rect b="b" l="l" r="r" t="t"/>
              <a:pathLst>
                <a:path extrusionOk="0" h="1590" w="1769">
                  <a:moveTo>
                    <a:pt x="872" y="436"/>
                  </a:moveTo>
                  <a:cubicBezTo>
                    <a:pt x="974" y="436"/>
                    <a:pt x="1051" y="462"/>
                    <a:pt x="1128" y="564"/>
                  </a:cubicBezTo>
                  <a:cubicBezTo>
                    <a:pt x="1282" y="718"/>
                    <a:pt x="1282" y="948"/>
                    <a:pt x="1128" y="1102"/>
                  </a:cubicBezTo>
                  <a:cubicBezTo>
                    <a:pt x="1051" y="1179"/>
                    <a:pt x="955" y="1218"/>
                    <a:pt x="859" y="1218"/>
                  </a:cubicBezTo>
                  <a:cubicBezTo>
                    <a:pt x="763" y="1218"/>
                    <a:pt x="667" y="1179"/>
                    <a:pt x="590" y="1102"/>
                  </a:cubicBezTo>
                  <a:cubicBezTo>
                    <a:pt x="410" y="948"/>
                    <a:pt x="410" y="718"/>
                    <a:pt x="590" y="564"/>
                  </a:cubicBezTo>
                  <a:cubicBezTo>
                    <a:pt x="667" y="462"/>
                    <a:pt x="769" y="436"/>
                    <a:pt x="872" y="436"/>
                  </a:cubicBezTo>
                  <a:close/>
                  <a:moveTo>
                    <a:pt x="885" y="0"/>
                  </a:moveTo>
                  <a:cubicBezTo>
                    <a:pt x="686" y="0"/>
                    <a:pt x="487" y="77"/>
                    <a:pt x="334" y="231"/>
                  </a:cubicBezTo>
                  <a:cubicBezTo>
                    <a:pt x="0" y="564"/>
                    <a:pt x="0" y="1051"/>
                    <a:pt x="334" y="1359"/>
                  </a:cubicBezTo>
                  <a:cubicBezTo>
                    <a:pt x="462" y="1512"/>
                    <a:pt x="667" y="1589"/>
                    <a:pt x="872" y="1589"/>
                  </a:cubicBezTo>
                  <a:cubicBezTo>
                    <a:pt x="1051" y="1589"/>
                    <a:pt x="1282" y="1512"/>
                    <a:pt x="1436" y="1359"/>
                  </a:cubicBezTo>
                  <a:cubicBezTo>
                    <a:pt x="1769" y="1051"/>
                    <a:pt x="1769" y="564"/>
                    <a:pt x="1436" y="231"/>
                  </a:cubicBezTo>
                  <a:cubicBezTo>
                    <a:pt x="1282" y="77"/>
                    <a:pt x="1083" y="0"/>
                    <a:pt x="8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13"/>
            <p:cNvSpPr/>
            <p:nvPr/>
          </p:nvSpPr>
          <p:spPr>
            <a:xfrm>
              <a:off x="4965349" y="1448225"/>
              <a:ext cx="17604" cy="17197"/>
            </a:xfrm>
            <a:custGeom>
              <a:rect b="b" l="l" r="r" t="t"/>
              <a:pathLst>
                <a:path extrusionOk="0" h="802" w="821">
                  <a:moveTo>
                    <a:pt x="219" y="1"/>
                  </a:moveTo>
                  <a:cubicBezTo>
                    <a:pt x="167" y="1"/>
                    <a:pt x="116" y="20"/>
                    <a:pt x="78" y="59"/>
                  </a:cubicBezTo>
                  <a:cubicBezTo>
                    <a:pt x="1" y="161"/>
                    <a:pt x="1" y="289"/>
                    <a:pt x="78" y="341"/>
                  </a:cubicBezTo>
                  <a:lnTo>
                    <a:pt x="462" y="725"/>
                  </a:lnTo>
                  <a:cubicBezTo>
                    <a:pt x="488" y="751"/>
                    <a:pt x="539" y="802"/>
                    <a:pt x="590" y="802"/>
                  </a:cubicBezTo>
                  <a:cubicBezTo>
                    <a:pt x="642" y="802"/>
                    <a:pt x="693" y="802"/>
                    <a:pt x="744" y="725"/>
                  </a:cubicBezTo>
                  <a:cubicBezTo>
                    <a:pt x="821" y="622"/>
                    <a:pt x="821" y="494"/>
                    <a:pt x="744" y="443"/>
                  </a:cubicBezTo>
                  <a:lnTo>
                    <a:pt x="360" y="59"/>
                  </a:lnTo>
                  <a:cubicBezTo>
                    <a:pt x="321" y="20"/>
                    <a:pt x="270" y="1"/>
                    <a:pt x="21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13"/>
            <p:cNvSpPr/>
            <p:nvPr/>
          </p:nvSpPr>
          <p:spPr>
            <a:xfrm>
              <a:off x="769925" y="1405550"/>
              <a:ext cx="34650" cy="80125"/>
            </a:xfrm>
            <a:custGeom>
              <a:rect b="b" l="l" r="r" t="t"/>
              <a:pathLst>
                <a:path extrusionOk="0" fill="none" h="3205" w="1386">
                  <a:moveTo>
                    <a:pt x="1385" y="0"/>
                  </a:moveTo>
                  <a:lnTo>
                    <a:pt x="1" y="1615"/>
                  </a:lnTo>
                  <a:lnTo>
                    <a:pt x="1385" y="3204"/>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13"/>
            <p:cNvSpPr/>
            <p:nvPr/>
          </p:nvSpPr>
          <p:spPr>
            <a:xfrm>
              <a:off x="769925" y="1445900"/>
              <a:ext cx="73075" cy="25"/>
            </a:xfrm>
            <a:custGeom>
              <a:rect b="b" l="l" r="r" t="t"/>
              <a:pathLst>
                <a:path extrusionOk="0" fill="none" h="1" w="2923">
                  <a:moveTo>
                    <a:pt x="1" y="1"/>
                  </a:moveTo>
                  <a:lnTo>
                    <a:pt x="2923"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13"/>
            <p:cNvSpPr/>
            <p:nvPr/>
          </p:nvSpPr>
          <p:spPr>
            <a:xfrm>
              <a:off x="967300" y="1405550"/>
              <a:ext cx="35250" cy="80125"/>
            </a:xfrm>
            <a:custGeom>
              <a:rect b="b" l="l" r="r" t="t"/>
              <a:pathLst>
                <a:path extrusionOk="0" fill="none" h="3205" w="1410">
                  <a:moveTo>
                    <a:pt x="0" y="0"/>
                  </a:moveTo>
                  <a:lnTo>
                    <a:pt x="1410" y="1615"/>
                  </a:lnTo>
                  <a:lnTo>
                    <a:pt x="0" y="3204"/>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13"/>
            <p:cNvSpPr/>
            <p:nvPr/>
          </p:nvSpPr>
          <p:spPr>
            <a:xfrm>
              <a:off x="929475" y="1445900"/>
              <a:ext cx="73075" cy="25"/>
            </a:xfrm>
            <a:custGeom>
              <a:rect b="b" l="l" r="r" t="t"/>
              <a:pathLst>
                <a:path extrusionOk="0" fill="none" h="1" w="2923">
                  <a:moveTo>
                    <a:pt x="2923" y="1"/>
                  </a:moveTo>
                  <a:lnTo>
                    <a:pt x="1"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13"/>
            <p:cNvSpPr/>
            <p:nvPr/>
          </p:nvSpPr>
          <p:spPr>
            <a:xfrm>
              <a:off x="1089675" y="1404900"/>
              <a:ext cx="80750" cy="81400"/>
            </a:xfrm>
            <a:custGeom>
              <a:rect b="b" l="l" r="r" t="t"/>
              <a:pathLst>
                <a:path extrusionOk="0" fill="none" h="3256" w="3230">
                  <a:moveTo>
                    <a:pt x="3230" y="2025"/>
                  </a:moveTo>
                  <a:cubicBezTo>
                    <a:pt x="3076" y="2743"/>
                    <a:pt x="2410" y="3256"/>
                    <a:pt x="1641" y="3256"/>
                  </a:cubicBezTo>
                  <a:cubicBezTo>
                    <a:pt x="744" y="3256"/>
                    <a:pt x="0" y="2538"/>
                    <a:pt x="0" y="1641"/>
                  </a:cubicBezTo>
                  <a:cubicBezTo>
                    <a:pt x="0" y="744"/>
                    <a:pt x="744" y="1"/>
                    <a:pt x="1641" y="1"/>
                  </a:cubicBezTo>
                  <a:cubicBezTo>
                    <a:pt x="2205" y="1"/>
                    <a:pt x="2692" y="283"/>
                    <a:pt x="2999" y="744"/>
                  </a:cubicBez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13"/>
            <p:cNvSpPr/>
            <p:nvPr/>
          </p:nvSpPr>
          <p:spPr>
            <a:xfrm>
              <a:off x="1143500" y="1405550"/>
              <a:ext cx="29500" cy="23075"/>
            </a:xfrm>
            <a:custGeom>
              <a:rect b="b" l="l" r="r" t="t"/>
              <a:pathLst>
                <a:path extrusionOk="0" fill="none" h="923" w="1180">
                  <a:moveTo>
                    <a:pt x="1179" y="0"/>
                  </a:moveTo>
                  <a:lnTo>
                    <a:pt x="949" y="923"/>
                  </a:lnTo>
                  <a:lnTo>
                    <a:pt x="0" y="820"/>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13"/>
            <p:cNvSpPr/>
            <p:nvPr/>
          </p:nvSpPr>
          <p:spPr>
            <a:xfrm>
              <a:off x="1278700" y="1428600"/>
              <a:ext cx="65375" cy="57075"/>
            </a:xfrm>
            <a:custGeom>
              <a:rect b="b" l="l" r="r" t="t"/>
              <a:pathLst>
                <a:path extrusionOk="0" fill="none" h="2283" w="2615">
                  <a:moveTo>
                    <a:pt x="2615" y="1"/>
                  </a:moveTo>
                  <a:lnTo>
                    <a:pt x="2615" y="2282"/>
                  </a:lnTo>
                  <a:lnTo>
                    <a:pt x="0" y="2282"/>
                  </a:lnTo>
                  <a:lnTo>
                    <a:pt x="0" y="1"/>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13"/>
            <p:cNvSpPr/>
            <p:nvPr/>
          </p:nvSpPr>
          <p:spPr>
            <a:xfrm>
              <a:off x="1260125" y="1405550"/>
              <a:ext cx="102525" cy="32050"/>
            </a:xfrm>
            <a:custGeom>
              <a:rect b="b" l="l" r="r" t="t"/>
              <a:pathLst>
                <a:path extrusionOk="0" fill="none" h="1282" w="4101">
                  <a:moveTo>
                    <a:pt x="4101" y="1282"/>
                  </a:moveTo>
                  <a:lnTo>
                    <a:pt x="2050" y="0"/>
                  </a:lnTo>
                  <a:lnTo>
                    <a:pt x="0" y="1282"/>
                  </a:lnTo>
                </a:path>
              </a:pathLst>
            </a:custGeom>
            <a:noFill/>
            <a:ln cap="rnd" cmpd="sng" w="153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40" name="Google Shape;540;p13"/>
          <p:cNvSpPr txBox="1"/>
          <p:nvPr>
            <p:ph type="ctrTitle"/>
          </p:nvPr>
        </p:nvSpPr>
        <p:spPr>
          <a:xfrm>
            <a:off x="1240025" y="1953000"/>
            <a:ext cx="6663900" cy="1237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P♥wfectMatch</a:t>
            </a:r>
            <a:endParaRPr b="1"/>
          </a:p>
        </p:txBody>
      </p:sp>
      <p:sp>
        <p:nvSpPr>
          <p:cNvPr id="541" name="Google Shape;541;p13"/>
          <p:cNvSpPr/>
          <p:nvPr/>
        </p:nvSpPr>
        <p:spPr>
          <a:xfrm flipH="1">
            <a:off x="7062316" y="3580825"/>
            <a:ext cx="913634" cy="806958"/>
          </a:xfrm>
          <a:custGeom>
            <a:rect b="b" l="l" r="r" t="t"/>
            <a:pathLst>
              <a:path extrusionOk="0" h="67037" w="75899">
                <a:moveTo>
                  <a:pt x="28771" y="0"/>
                </a:moveTo>
                <a:cubicBezTo>
                  <a:pt x="24863" y="0"/>
                  <a:pt x="21092" y="1839"/>
                  <a:pt x="17965" y="4219"/>
                </a:cubicBezTo>
                <a:cubicBezTo>
                  <a:pt x="13983" y="7259"/>
                  <a:pt x="11126" y="11453"/>
                  <a:pt x="8329" y="15587"/>
                </a:cubicBezTo>
                <a:cubicBezTo>
                  <a:pt x="5837" y="19204"/>
                  <a:pt x="3344" y="22912"/>
                  <a:pt x="2159" y="27137"/>
                </a:cubicBezTo>
                <a:cubicBezTo>
                  <a:pt x="1" y="34828"/>
                  <a:pt x="2463" y="43034"/>
                  <a:pt x="5624" y="50329"/>
                </a:cubicBezTo>
                <a:cubicBezTo>
                  <a:pt x="7964" y="55800"/>
                  <a:pt x="11004" y="61363"/>
                  <a:pt x="16141" y="64463"/>
                </a:cubicBezTo>
                <a:cubicBezTo>
                  <a:pt x="19294" y="66335"/>
                  <a:pt x="22379" y="67036"/>
                  <a:pt x="25442" y="67036"/>
                </a:cubicBezTo>
                <a:cubicBezTo>
                  <a:pt x="30883" y="67036"/>
                  <a:pt x="36252" y="64824"/>
                  <a:pt x="41795" y="63035"/>
                </a:cubicBezTo>
                <a:cubicBezTo>
                  <a:pt x="44135" y="62275"/>
                  <a:pt x="46628" y="61484"/>
                  <a:pt x="48330" y="59661"/>
                </a:cubicBezTo>
                <a:cubicBezTo>
                  <a:pt x="49455" y="58414"/>
                  <a:pt x="50154" y="56804"/>
                  <a:pt x="51400" y="55679"/>
                </a:cubicBezTo>
                <a:cubicBezTo>
                  <a:pt x="52105" y="55009"/>
                  <a:pt x="53149" y="54563"/>
                  <a:pt x="54108" y="54563"/>
                </a:cubicBezTo>
                <a:cubicBezTo>
                  <a:pt x="54802" y="54563"/>
                  <a:pt x="55452" y="54796"/>
                  <a:pt x="55898" y="55345"/>
                </a:cubicBezTo>
                <a:cubicBezTo>
                  <a:pt x="56749" y="56408"/>
                  <a:pt x="56415" y="57989"/>
                  <a:pt x="56050" y="59296"/>
                </a:cubicBezTo>
                <a:cubicBezTo>
                  <a:pt x="55290" y="61880"/>
                  <a:pt x="53771" y="64706"/>
                  <a:pt x="57631" y="65284"/>
                </a:cubicBezTo>
                <a:cubicBezTo>
                  <a:pt x="57822" y="65312"/>
                  <a:pt x="58013" y="65326"/>
                  <a:pt x="58203" y="65326"/>
                </a:cubicBezTo>
                <a:cubicBezTo>
                  <a:pt x="60237" y="65326"/>
                  <a:pt x="62127" y="63769"/>
                  <a:pt x="63406" y="62518"/>
                </a:cubicBezTo>
                <a:cubicBezTo>
                  <a:pt x="65929" y="60086"/>
                  <a:pt x="67601" y="56955"/>
                  <a:pt x="69181" y="53855"/>
                </a:cubicBezTo>
                <a:cubicBezTo>
                  <a:pt x="71431" y="49448"/>
                  <a:pt x="73467" y="44888"/>
                  <a:pt x="74379" y="40025"/>
                </a:cubicBezTo>
                <a:cubicBezTo>
                  <a:pt x="75899" y="32031"/>
                  <a:pt x="74835" y="24979"/>
                  <a:pt x="69911" y="18323"/>
                </a:cubicBezTo>
                <a:cubicBezTo>
                  <a:pt x="66750" y="14067"/>
                  <a:pt x="62616" y="10572"/>
                  <a:pt x="58239" y="7563"/>
                </a:cubicBezTo>
                <a:cubicBezTo>
                  <a:pt x="55686" y="5830"/>
                  <a:pt x="52920" y="4189"/>
                  <a:pt x="49880" y="3702"/>
                </a:cubicBezTo>
                <a:cubicBezTo>
                  <a:pt x="49077" y="3580"/>
                  <a:pt x="48267" y="3540"/>
                  <a:pt x="47453" y="3540"/>
                </a:cubicBezTo>
                <a:cubicBezTo>
                  <a:pt x="45953" y="3540"/>
                  <a:pt x="44440" y="3675"/>
                  <a:pt x="42939" y="3675"/>
                </a:cubicBezTo>
                <a:cubicBezTo>
                  <a:pt x="42014" y="3675"/>
                  <a:pt x="41094" y="3624"/>
                  <a:pt x="40184" y="3459"/>
                </a:cubicBezTo>
                <a:cubicBezTo>
                  <a:pt x="37600" y="3003"/>
                  <a:pt x="35260" y="1605"/>
                  <a:pt x="32798" y="693"/>
                </a:cubicBezTo>
                <a:cubicBezTo>
                  <a:pt x="31453" y="214"/>
                  <a:pt x="30104" y="0"/>
                  <a:pt x="2877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13"/>
          <p:cNvSpPr txBox="1"/>
          <p:nvPr>
            <p:ph idx="1" type="subTitle"/>
          </p:nvPr>
        </p:nvSpPr>
        <p:spPr>
          <a:xfrm>
            <a:off x="2150687" y="3419100"/>
            <a:ext cx="4842600" cy="429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If it breathes, it breeds</a:t>
            </a:r>
            <a:endParaRPr/>
          </a:p>
        </p:txBody>
      </p:sp>
      <p:grpSp>
        <p:nvGrpSpPr>
          <p:cNvPr id="543" name="Google Shape;543;p13"/>
          <p:cNvGrpSpPr/>
          <p:nvPr/>
        </p:nvGrpSpPr>
        <p:grpSpPr>
          <a:xfrm>
            <a:off x="6772656" y="3664521"/>
            <a:ext cx="432785" cy="429293"/>
            <a:chOff x="5623650" y="1723350"/>
            <a:chExt cx="396650" cy="393450"/>
          </a:xfrm>
        </p:grpSpPr>
        <p:sp>
          <p:nvSpPr>
            <p:cNvPr id="544" name="Google Shape;544;p13"/>
            <p:cNvSpPr/>
            <p:nvPr/>
          </p:nvSpPr>
          <p:spPr>
            <a:xfrm>
              <a:off x="5642225" y="1741300"/>
              <a:ext cx="358850" cy="359475"/>
            </a:xfrm>
            <a:custGeom>
              <a:rect b="b" l="l" r="r" t="t"/>
              <a:pathLst>
                <a:path extrusionOk="0" h="14379" w="14354">
                  <a:moveTo>
                    <a:pt x="0" y="0"/>
                  </a:moveTo>
                  <a:lnTo>
                    <a:pt x="4716" y="14379"/>
                  </a:lnTo>
                  <a:lnTo>
                    <a:pt x="8484" y="10560"/>
                  </a:lnTo>
                  <a:lnTo>
                    <a:pt x="11944" y="14020"/>
                  </a:lnTo>
                  <a:lnTo>
                    <a:pt x="14020" y="11944"/>
                  </a:lnTo>
                  <a:lnTo>
                    <a:pt x="10560" y="8484"/>
                  </a:lnTo>
                  <a:lnTo>
                    <a:pt x="14353" y="4716"/>
                  </a:lnTo>
                  <a:lnTo>
                    <a:pt x="0" y="0"/>
                  </a:lnTo>
                  <a:close/>
                </a:path>
              </a:pathLst>
            </a:cu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13"/>
            <p:cNvSpPr/>
            <p:nvPr/>
          </p:nvSpPr>
          <p:spPr>
            <a:xfrm>
              <a:off x="5623650" y="1723350"/>
              <a:ext cx="396650" cy="393450"/>
            </a:xfrm>
            <a:custGeom>
              <a:rect b="b" l="l" r="r" t="t"/>
              <a:pathLst>
                <a:path extrusionOk="0" h="15738" w="15866">
                  <a:moveTo>
                    <a:pt x="743" y="718"/>
                  </a:moveTo>
                  <a:lnTo>
                    <a:pt x="15096" y="5434"/>
                  </a:lnTo>
                  <a:lnTo>
                    <a:pt x="11303" y="9202"/>
                  </a:lnTo>
                  <a:lnTo>
                    <a:pt x="14763" y="12662"/>
                  </a:lnTo>
                  <a:lnTo>
                    <a:pt x="12687" y="14738"/>
                  </a:lnTo>
                  <a:lnTo>
                    <a:pt x="9227" y="11278"/>
                  </a:lnTo>
                  <a:lnTo>
                    <a:pt x="5459" y="15071"/>
                  </a:lnTo>
                  <a:lnTo>
                    <a:pt x="743" y="718"/>
                  </a:lnTo>
                  <a:close/>
                  <a:moveTo>
                    <a:pt x="1025" y="1"/>
                  </a:moveTo>
                  <a:cubicBezTo>
                    <a:pt x="933" y="47"/>
                    <a:pt x="868" y="56"/>
                    <a:pt x="820" y="56"/>
                  </a:cubicBezTo>
                  <a:cubicBezTo>
                    <a:pt x="788" y="56"/>
                    <a:pt x="764" y="52"/>
                    <a:pt x="743" y="52"/>
                  </a:cubicBezTo>
                  <a:cubicBezTo>
                    <a:pt x="590" y="52"/>
                    <a:pt x="384" y="103"/>
                    <a:pt x="256" y="231"/>
                  </a:cubicBezTo>
                  <a:cubicBezTo>
                    <a:pt x="77" y="411"/>
                    <a:pt x="0" y="693"/>
                    <a:pt x="103" y="898"/>
                  </a:cubicBezTo>
                  <a:lnTo>
                    <a:pt x="4818" y="15251"/>
                  </a:lnTo>
                  <a:cubicBezTo>
                    <a:pt x="4870" y="15481"/>
                    <a:pt x="5075" y="15635"/>
                    <a:pt x="5280" y="15712"/>
                  </a:cubicBezTo>
                  <a:cubicBezTo>
                    <a:pt x="5357" y="15712"/>
                    <a:pt x="5382" y="15738"/>
                    <a:pt x="5459" y="15738"/>
                  </a:cubicBezTo>
                  <a:cubicBezTo>
                    <a:pt x="5613" y="15738"/>
                    <a:pt x="5792" y="15686"/>
                    <a:pt x="5921" y="15533"/>
                  </a:cubicBezTo>
                  <a:lnTo>
                    <a:pt x="9252" y="12201"/>
                  </a:lnTo>
                  <a:lnTo>
                    <a:pt x="12251" y="15199"/>
                  </a:lnTo>
                  <a:cubicBezTo>
                    <a:pt x="12379" y="15328"/>
                    <a:pt x="12533" y="15379"/>
                    <a:pt x="12713" y="15379"/>
                  </a:cubicBezTo>
                  <a:cubicBezTo>
                    <a:pt x="12892" y="15379"/>
                    <a:pt x="13071" y="15328"/>
                    <a:pt x="13200" y="15199"/>
                  </a:cubicBezTo>
                  <a:lnTo>
                    <a:pt x="15276" y="13123"/>
                  </a:lnTo>
                  <a:cubicBezTo>
                    <a:pt x="15404" y="12970"/>
                    <a:pt x="15481" y="12816"/>
                    <a:pt x="15481" y="12636"/>
                  </a:cubicBezTo>
                  <a:cubicBezTo>
                    <a:pt x="15481" y="12431"/>
                    <a:pt x="15404" y="12278"/>
                    <a:pt x="15276" y="12149"/>
                  </a:cubicBezTo>
                  <a:lnTo>
                    <a:pt x="12302" y="9176"/>
                  </a:lnTo>
                  <a:lnTo>
                    <a:pt x="15634" y="5844"/>
                  </a:lnTo>
                  <a:cubicBezTo>
                    <a:pt x="15788" y="5665"/>
                    <a:pt x="15865" y="5409"/>
                    <a:pt x="15839" y="5204"/>
                  </a:cubicBezTo>
                  <a:cubicBezTo>
                    <a:pt x="15763" y="4973"/>
                    <a:pt x="15609" y="4768"/>
                    <a:pt x="15378" y="4717"/>
                  </a:cubicBezTo>
                  <a:lnTo>
                    <a:pt x="1025" y="1"/>
                  </a:ln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6" name="Google Shape;546;p13"/>
          <p:cNvGrpSpPr/>
          <p:nvPr/>
        </p:nvGrpSpPr>
        <p:grpSpPr>
          <a:xfrm>
            <a:off x="1181012" y="3648989"/>
            <a:ext cx="856120" cy="738560"/>
            <a:chOff x="507875" y="512275"/>
            <a:chExt cx="2066925" cy="1783100"/>
          </a:xfrm>
        </p:grpSpPr>
        <p:sp>
          <p:nvSpPr>
            <p:cNvPr id="547" name="Google Shape;547;p13"/>
            <p:cNvSpPr/>
            <p:nvPr/>
          </p:nvSpPr>
          <p:spPr>
            <a:xfrm>
              <a:off x="1222925" y="1196300"/>
              <a:ext cx="308550" cy="327175"/>
            </a:xfrm>
            <a:custGeom>
              <a:rect b="b" l="l" r="r" t="t"/>
              <a:pathLst>
                <a:path extrusionOk="0" h="13087" w="12342">
                  <a:moveTo>
                    <a:pt x="9040" y="0"/>
                  </a:moveTo>
                  <a:cubicBezTo>
                    <a:pt x="8322" y="0"/>
                    <a:pt x="7618" y="249"/>
                    <a:pt x="7144" y="823"/>
                  </a:cubicBezTo>
                  <a:cubicBezTo>
                    <a:pt x="5168" y="3316"/>
                    <a:pt x="3162" y="5748"/>
                    <a:pt x="1186" y="8210"/>
                  </a:cubicBezTo>
                  <a:cubicBezTo>
                    <a:pt x="244" y="9395"/>
                    <a:pt x="1" y="11067"/>
                    <a:pt x="1186" y="12252"/>
                  </a:cubicBezTo>
                  <a:cubicBezTo>
                    <a:pt x="1728" y="12778"/>
                    <a:pt x="2544" y="13086"/>
                    <a:pt x="3339" y="13086"/>
                  </a:cubicBezTo>
                  <a:cubicBezTo>
                    <a:pt x="4061" y="13086"/>
                    <a:pt x="4766" y="12831"/>
                    <a:pt x="5229" y="12252"/>
                  </a:cubicBezTo>
                  <a:cubicBezTo>
                    <a:pt x="7205" y="9760"/>
                    <a:pt x="9211" y="7328"/>
                    <a:pt x="11186" y="4866"/>
                  </a:cubicBezTo>
                  <a:cubicBezTo>
                    <a:pt x="12129" y="3681"/>
                    <a:pt x="12341" y="2009"/>
                    <a:pt x="11186" y="823"/>
                  </a:cubicBezTo>
                  <a:cubicBezTo>
                    <a:pt x="10657" y="310"/>
                    <a:pt x="9841" y="0"/>
                    <a:pt x="904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13"/>
            <p:cNvSpPr/>
            <p:nvPr/>
          </p:nvSpPr>
          <p:spPr>
            <a:xfrm>
              <a:off x="1528875" y="1213000"/>
              <a:ext cx="345150" cy="372200"/>
            </a:xfrm>
            <a:custGeom>
              <a:rect b="b" l="l" r="r" t="t"/>
              <a:pathLst>
                <a:path extrusionOk="0" h="14888" w="13806">
                  <a:moveTo>
                    <a:pt x="9808" y="0"/>
                  </a:moveTo>
                  <a:cubicBezTo>
                    <a:pt x="8939" y="0"/>
                    <a:pt x="8065" y="384"/>
                    <a:pt x="7459" y="1310"/>
                  </a:cubicBezTo>
                  <a:cubicBezTo>
                    <a:pt x="5423" y="4441"/>
                    <a:pt x="3386" y="7572"/>
                    <a:pt x="1380" y="10703"/>
                  </a:cubicBezTo>
                  <a:cubicBezTo>
                    <a:pt x="0" y="12847"/>
                    <a:pt x="1986" y="14887"/>
                    <a:pt x="3983" y="14887"/>
                  </a:cubicBezTo>
                  <a:cubicBezTo>
                    <a:pt x="4844" y="14887"/>
                    <a:pt x="5708" y="14507"/>
                    <a:pt x="6304" y="13590"/>
                  </a:cubicBezTo>
                  <a:cubicBezTo>
                    <a:pt x="8341" y="10460"/>
                    <a:pt x="10377" y="7329"/>
                    <a:pt x="12383" y="4198"/>
                  </a:cubicBezTo>
                  <a:cubicBezTo>
                    <a:pt x="13805" y="2055"/>
                    <a:pt x="11819" y="0"/>
                    <a:pt x="980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13"/>
            <p:cNvSpPr/>
            <p:nvPr/>
          </p:nvSpPr>
          <p:spPr>
            <a:xfrm>
              <a:off x="1885525" y="1114475"/>
              <a:ext cx="332575" cy="370350"/>
            </a:xfrm>
            <a:custGeom>
              <a:rect b="b" l="l" r="r" t="t"/>
              <a:pathLst>
                <a:path extrusionOk="0" h="14814" w="13303">
                  <a:moveTo>
                    <a:pt x="9340" y="1"/>
                  </a:moveTo>
                  <a:cubicBezTo>
                    <a:pt x="8477" y="1"/>
                    <a:pt x="7613" y="390"/>
                    <a:pt x="7023" y="1330"/>
                  </a:cubicBezTo>
                  <a:lnTo>
                    <a:pt x="1309" y="10571"/>
                  </a:lnTo>
                  <a:cubicBezTo>
                    <a:pt x="1" y="12765"/>
                    <a:pt x="1959" y="14813"/>
                    <a:pt x="3930" y="14813"/>
                  </a:cubicBezTo>
                  <a:cubicBezTo>
                    <a:pt x="4798" y="14813"/>
                    <a:pt x="5669" y="14416"/>
                    <a:pt x="6263" y="13458"/>
                  </a:cubicBezTo>
                  <a:lnTo>
                    <a:pt x="11947" y="4218"/>
                  </a:lnTo>
                  <a:cubicBezTo>
                    <a:pt x="13303" y="2058"/>
                    <a:pt x="11323" y="1"/>
                    <a:pt x="934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13"/>
            <p:cNvSpPr/>
            <p:nvPr/>
          </p:nvSpPr>
          <p:spPr>
            <a:xfrm>
              <a:off x="1758650" y="1501600"/>
              <a:ext cx="224200" cy="266100"/>
            </a:xfrm>
            <a:custGeom>
              <a:rect b="b" l="l" r="r" t="t"/>
              <a:pathLst>
                <a:path extrusionOk="0" h="10644" w="8968">
                  <a:moveTo>
                    <a:pt x="5807" y="1"/>
                  </a:moveTo>
                  <a:cubicBezTo>
                    <a:pt x="4805" y="1"/>
                    <a:pt x="3801" y="494"/>
                    <a:pt x="3314" y="1408"/>
                  </a:cubicBezTo>
                  <a:cubicBezTo>
                    <a:pt x="2432" y="3080"/>
                    <a:pt x="1612" y="4691"/>
                    <a:pt x="730" y="6362"/>
                  </a:cubicBezTo>
                  <a:cubicBezTo>
                    <a:pt x="1" y="7730"/>
                    <a:pt x="396" y="9463"/>
                    <a:pt x="1764" y="10284"/>
                  </a:cubicBezTo>
                  <a:cubicBezTo>
                    <a:pt x="2187" y="10526"/>
                    <a:pt x="2681" y="10644"/>
                    <a:pt x="3179" y="10644"/>
                  </a:cubicBezTo>
                  <a:cubicBezTo>
                    <a:pt x="4180" y="10644"/>
                    <a:pt x="5197" y="10164"/>
                    <a:pt x="5685" y="9250"/>
                  </a:cubicBezTo>
                  <a:cubicBezTo>
                    <a:pt x="6536" y="7578"/>
                    <a:pt x="7387" y="5967"/>
                    <a:pt x="8268" y="4296"/>
                  </a:cubicBezTo>
                  <a:cubicBezTo>
                    <a:pt x="8968" y="2928"/>
                    <a:pt x="8603" y="1195"/>
                    <a:pt x="7235" y="375"/>
                  </a:cubicBezTo>
                  <a:cubicBezTo>
                    <a:pt x="6801" y="122"/>
                    <a:pt x="6304" y="1"/>
                    <a:pt x="5807"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13"/>
            <p:cNvSpPr/>
            <p:nvPr/>
          </p:nvSpPr>
          <p:spPr>
            <a:xfrm>
              <a:off x="1388050" y="1635350"/>
              <a:ext cx="289625" cy="340900"/>
            </a:xfrm>
            <a:custGeom>
              <a:rect b="b" l="l" r="r" t="t"/>
              <a:pathLst>
                <a:path extrusionOk="0" h="13636" w="11585">
                  <a:moveTo>
                    <a:pt x="7680" y="1"/>
                  </a:moveTo>
                  <a:cubicBezTo>
                    <a:pt x="6822" y="1"/>
                    <a:pt x="5977" y="413"/>
                    <a:pt x="5433" y="1408"/>
                  </a:cubicBezTo>
                  <a:cubicBezTo>
                    <a:pt x="4034" y="4052"/>
                    <a:pt x="2636" y="6696"/>
                    <a:pt x="1177" y="9341"/>
                  </a:cubicBezTo>
                  <a:cubicBezTo>
                    <a:pt x="0" y="11568"/>
                    <a:pt x="2005" y="13636"/>
                    <a:pt x="3917" y="13636"/>
                  </a:cubicBezTo>
                  <a:cubicBezTo>
                    <a:pt x="4771" y="13636"/>
                    <a:pt x="5606" y="13223"/>
                    <a:pt x="6132" y="12228"/>
                  </a:cubicBezTo>
                  <a:cubicBezTo>
                    <a:pt x="7530" y="9584"/>
                    <a:pt x="8958" y="6940"/>
                    <a:pt x="10387" y="4295"/>
                  </a:cubicBezTo>
                  <a:cubicBezTo>
                    <a:pt x="11585" y="2068"/>
                    <a:pt x="9601" y="1"/>
                    <a:pt x="768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13"/>
            <p:cNvSpPr/>
            <p:nvPr/>
          </p:nvSpPr>
          <p:spPr>
            <a:xfrm>
              <a:off x="1115800" y="1572450"/>
              <a:ext cx="316125" cy="340350"/>
            </a:xfrm>
            <a:custGeom>
              <a:rect b="b" l="l" r="r" t="t"/>
              <a:pathLst>
                <a:path extrusionOk="0" h="13614" w="12645">
                  <a:moveTo>
                    <a:pt x="9319" y="0"/>
                  </a:moveTo>
                  <a:cubicBezTo>
                    <a:pt x="8595" y="0"/>
                    <a:pt x="7892" y="249"/>
                    <a:pt x="7447" y="823"/>
                  </a:cubicBezTo>
                  <a:cubicBezTo>
                    <a:pt x="5350" y="3468"/>
                    <a:pt x="3283" y="6112"/>
                    <a:pt x="1185" y="8757"/>
                  </a:cubicBezTo>
                  <a:cubicBezTo>
                    <a:pt x="243" y="9942"/>
                    <a:pt x="0" y="11583"/>
                    <a:pt x="1185" y="12769"/>
                  </a:cubicBezTo>
                  <a:cubicBezTo>
                    <a:pt x="1691" y="13306"/>
                    <a:pt x="2502" y="13614"/>
                    <a:pt x="3295" y="13614"/>
                  </a:cubicBezTo>
                  <a:cubicBezTo>
                    <a:pt x="4028" y="13614"/>
                    <a:pt x="4746" y="13352"/>
                    <a:pt x="5198" y="12769"/>
                  </a:cubicBezTo>
                  <a:cubicBezTo>
                    <a:pt x="7295" y="10155"/>
                    <a:pt x="9392" y="7480"/>
                    <a:pt x="11490" y="4866"/>
                  </a:cubicBezTo>
                  <a:cubicBezTo>
                    <a:pt x="12432" y="3650"/>
                    <a:pt x="12645" y="2009"/>
                    <a:pt x="11490" y="823"/>
                  </a:cubicBezTo>
                  <a:cubicBezTo>
                    <a:pt x="10960" y="310"/>
                    <a:pt x="10127" y="0"/>
                    <a:pt x="931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13"/>
            <p:cNvSpPr/>
            <p:nvPr/>
          </p:nvSpPr>
          <p:spPr>
            <a:xfrm>
              <a:off x="827550" y="1209650"/>
              <a:ext cx="270050" cy="300525"/>
            </a:xfrm>
            <a:custGeom>
              <a:rect b="b" l="l" r="r" t="t"/>
              <a:pathLst>
                <a:path extrusionOk="0" h="12021" w="10802">
                  <a:moveTo>
                    <a:pt x="6931" y="1"/>
                  </a:moveTo>
                  <a:cubicBezTo>
                    <a:pt x="6070" y="1"/>
                    <a:pt x="5216" y="416"/>
                    <a:pt x="4661" y="1414"/>
                  </a:cubicBezTo>
                  <a:cubicBezTo>
                    <a:pt x="3506" y="3511"/>
                    <a:pt x="2381" y="5639"/>
                    <a:pt x="1195" y="7706"/>
                  </a:cubicBezTo>
                  <a:cubicBezTo>
                    <a:pt x="0" y="9950"/>
                    <a:pt x="1973" y="12020"/>
                    <a:pt x="3891" y="12020"/>
                  </a:cubicBezTo>
                  <a:cubicBezTo>
                    <a:pt x="4753" y="12020"/>
                    <a:pt x="5603" y="11602"/>
                    <a:pt x="6150" y="10594"/>
                  </a:cubicBezTo>
                  <a:cubicBezTo>
                    <a:pt x="7275" y="8527"/>
                    <a:pt x="8430" y="6399"/>
                    <a:pt x="9585" y="4302"/>
                  </a:cubicBezTo>
                  <a:cubicBezTo>
                    <a:pt x="10801" y="2057"/>
                    <a:pt x="8848" y="1"/>
                    <a:pt x="693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13"/>
            <p:cNvSpPr/>
            <p:nvPr/>
          </p:nvSpPr>
          <p:spPr>
            <a:xfrm>
              <a:off x="1562525" y="744325"/>
              <a:ext cx="328975" cy="403650"/>
            </a:xfrm>
            <a:custGeom>
              <a:rect b="b" l="l" r="r" t="t"/>
              <a:pathLst>
                <a:path extrusionOk="0" h="16146" w="13159">
                  <a:moveTo>
                    <a:pt x="9236" y="1"/>
                  </a:moveTo>
                  <a:cubicBezTo>
                    <a:pt x="8372" y="1"/>
                    <a:pt x="7518" y="410"/>
                    <a:pt x="6964" y="1395"/>
                  </a:cubicBezTo>
                  <a:cubicBezTo>
                    <a:pt x="5049" y="4890"/>
                    <a:pt x="3104" y="8386"/>
                    <a:pt x="1220" y="11851"/>
                  </a:cubicBezTo>
                  <a:cubicBezTo>
                    <a:pt x="1" y="14078"/>
                    <a:pt x="1963" y="16145"/>
                    <a:pt x="3883" y="16145"/>
                  </a:cubicBezTo>
                  <a:cubicBezTo>
                    <a:pt x="4741" y="16145"/>
                    <a:pt x="5590" y="15733"/>
                    <a:pt x="6144" y="14738"/>
                  </a:cubicBezTo>
                  <a:cubicBezTo>
                    <a:pt x="8089" y="11243"/>
                    <a:pt x="10034" y="7747"/>
                    <a:pt x="11919" y="4282"/>
                  </a:cubicBezTo>
                  <a:cubicBezTo>
                    <a:pt x="13159" y="2054"/>
                    <a:pt x="11173" y="1"/>
                    <a:pt x="92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13"/>
            <p:cNvSpPr/>
            <p:nvPr/>
          </p:nvSpPr>
          <p:spPr>
            <a:xfrm>
              <a:off x="1351625" y="801525"/>
              <a:ext cx="208950" cy="333575"/>
            </a:xfrm>
            <a:custGeom>
              <a:rect b="b" l="l" r="r" t="t"/>
              <a:pathLst>
                <a:path extrusionOk="0" h="13343" w="8358">
                  <a:moveTo>
                    <a:pt x="4876" y="1"/>
                  </a:moveTo>
                  <a:cubicBezTo>
                    <a:pt x="3765" y="1"/>
                    <a:pt x="2698" y="613"/>
                    <a:pt x="2361" y="2025"/>
                  </a:cubicBezTo>
                  <a:cubicBezTo>
                    <a:pt x="1753" y="4608"/>
                    <a:pt x="1145" y="7222"/>
                    <a:pt x="476" y="9775"/>
                  </a:cubicBezTo>
                  <a:cubicBezTo>
                    <a:pt x="1" y="11933"/>
                    <a:pt x="1791" y="13343"/>
                    <a:pt x="3479" y="13343"/>
                  </a:cubicBezTo>
                  <a:cubicBezTo>
                    <a:pt x="4596" y="13343"/>
                    <a:pt x="5669" y="12724"/>
                    <a:pt x="6008" y="11295"/>
                  </a:cubicBezTo>
                  <a:cubicBezTo>
                    <a:pt x="6616" y="8742"/>
                    <a:pt x="7193" y="6128"/>
                    <a:pt x="7862" y="3575"/>
                  </a:cubicBezTo>
                  <a:cubicBezTo>
                    <a:pt x="8357" y="1412"/>
                    <a:pt x="6564" y="1"/>
                    <a:pt x="487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13"/>
            <p:cNvSpPr/>
            <p:nvPr/>
          </p:nvSpPr>
          <p:spPr>
            <a:xfrm>
              <a:off x="1083875" y="929925"/>
              <a:ext cx="227225" cy="307625"/>
            </a:xfrm>
            <a:custGeom>
              <a:rect b="b" l="l" r="r" t="t"/>
              <a:pathLst>
                <a:path extrusionOk="0" h="12305" w="9089">
                  <a:moveTo>
                    <a:pt x="6048" y="0"/>
                  </a:moveTo>
                  <a:cubicBezTo>
                    <a:pt x="5032" y="0"/>
                    <a:pt x="3980" y="460"/>
                    <a:pt x="3557" y="1387"/>
                  </a:cubicBezTo>
                  <a:cubicBezTo>
                    <a:pt x="2584" y="3606"/>
                    <a:pt x="1581" y="5794"/>
                    <a:pt x="608" y="8044"/>
                  </a:cubicBezTo>
                  <a:cubicBezTo>
                    <a:pt x="0" y="9442"/>
                    <a:pt x="183" y="11114"/>
                    <a:pt x="1611" y="11965"/>
                  </a:cubicBezTo>
                  <a:cubicBezTo>
                    <a:pt x="2041" y="12190"/>
                    <a:pt x="2557" y="12305"/>
                    <a:pt x="3076" y="12305"/>
                  </a:cubicBezTo>
                  <a:cubicBezTo>
                    <a:pt x="4097" y="12305"/>
                    <a:pt x="5129" y="11859"/>
                    <a:pt x="5532" y="10931"/>
                  </a:cubicBezTo>
                  <a:cubicBezTo>
                    <a:pt x="6505" y="8712"/>
                    <a:pt x="7508" y="6524"/>
                    <a:pt x="8511" y="4275"/>
                  </a:cubicBezTo>
                  <a:cubicBezTo>
                    <a:pt x="9089" y="2877"/>
                    <a:pt x="8906" y="1205"/>
                    <a:pt x="7478" y="354"/>
                  </a:cubicBezTo>
                  <a:cubicBezTo>
                    <a:pt x="7069" y="118"/>
                    <a:pt x="6563" y="0"/>
                    <a:pt x="604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13"/>
            <p:cNvSpPr/>
            <p:nvPr/>
          </p:nvSpPr>
          <p:spPr>
            <a:xfrm>
              <a:off x="1874925" y="800200"/>
              <a:ext cx="288775" cy="309050"/>
            </a:xfrm>
            <a:custGeom>
              <a:rect b="b" l="l" r="r" t="t"/>
              <a:pathLst>
                <a:path extrusionOk="0" h="12362" w="11551">
                  <a:moveTo>
                    <a:pt x="8237" y="0"/>
                  </a:moveTo>
                  <a:cubicBezTo>
                    <a:pt x="7248" y="0"/>
                    <a:pt x="6309" y="555"/>
                    <a:pt x="5684" y="1409"/>
                  </a:cubicBezTo>
                  <a:cubicBezTo>
                    <a:pt x="4104" y="3628"/>
                    <a:pt x="2493" y="5816"/>
                    <a:pt x="912" y="8066"/>
                  </a:cubicBezTo>
                  <a:cubicBezTo>
                    <a:pt x="0" y="9312"/>
                    <a:pt x="669" y="11257"/>
                    <a:pt x="1915" y="11987"/>
                  </a:cubicBezTo>
                  <a:cubicBezTo>
                    <a:pt x="2374" y="12245"/>
                    <a:pt x="2842" y="12362"/>
                    <a:pt x="3297" y="12362"/>
                  </a:cubicBezTo>
                  <a:cubicBezTo>
                    <a:pt x="4286" y="12362"/>
                    <a:pt x="5211" y="11807"/>
                    <a:pt x="5836" y="10953"/>
                  </a:cubicBezTo>
                  <a:cubicBezTo>
                    <a:pt x="7447" y="8734"/>
                    <a:pt x="9028" y="6546"/>
                    <a:pt x="10639" y="4296"/>
                  </a:cubicBezTo>
                  <a:cubicBezTo>
                    <a:pt x="11551" y="3050"/>
                    <a:pt x="10852" y="1105"/>
                    <a:pt x="9605" y="375"/>
                  </a:cubicBezTo>
                  <a:cubicBezTo>
                    <a:pt x="9156" y="117"/>
                    <a:pt x="8691" y="0"/>
                    <a:pt x="823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13"/>
            <p:cNvSpPr/>
            <p:nvPr/>
          </p:nvSpPr>
          <p:spPr>
            <a:xfrm>
              <a:off x="852100" y="1688525"/>
              <a:ext cx="224200" cy="279800"/>
            </a:xfrm>
            <a:custGeom>
              <a:rect b="b" l="l" r="r" t="t"/>
              <a:pathLst>
                <a:path extrusionOk="0" h="11192" w="8968">
                  <a:moveTo>
                    <a:pt x="5785" y="1"/>
                  </a:moveTo>
                  <a:cubicBezTo>
                    <a:pt x="4793" y="1"/>
                    <a:pt x="3785" y="467"/>
                    <a:pt x="3344" y="1408"/>
                  </a:cubicBezTo>
                  <a:cubicBezTo>
                    <a:pt x="2463" y="3232"/>
                    <a:pt x="1551" y="5056"/>
                    <a:pt x="669" y="6910"/>
                  </a:cubicBezTo>
                  <a:cubicBezTo>
                    <a:pt x="1" y="8278"/>
                    <a:pt x="305" y="9980"/>
                    <a:pt x="1703" y="10831"/>
                  </a:cubicBezTo>
                  <a:cubicBezTo>
                    <a:pt x="2116" y="11073"/>
                    <a:pt x="2610" y="11191"/>
                    <a:pt x="3111" y="11191"/>
                  </a:cubicBezTo>
                  <a:cubicBezTo>
                    <a:pt x="4120" y="11191"/>
                    <a:pt x="5157" y="10712"/>
                    <a:pt x="5624" y="9797"/>
                  </a:cubicBezTo>
                  <a:cubicBezTo>
                    <a:pt x="6475" y="7974"/>
                    <a:pt x="7387" y="6150"/>
                    <a:pt x="8268" y="4296"/>
                  </a:cubicBezTo>
                  <a:cubicBezTo>
                    <a:pt x="8967" y="2928"/>
                    <a:pt x="8664" y="1226"/>
                    <a:pt x="7235" y="375"/>
                  </a:cubicBezTo>
                  <a:cubicBezTo>
                    <a:pt x="6810" y="126"/>
                    <a:pt x="6300" y="1"/>
                    <a:pt x="578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13"/>
            <p:cNvSpPr/>
            <p:nvPr/>
          </p:nvSpPr>
          <p:spPr>
            <a:xfrm>
              <a:off x="1963825" y="1628925"/>
              <a:ext cx="242425" cy="348625"/>
            </a:xfrm>
            <a:custGeom>
              <a:rect b="b" l="l" r="r" t="t"/>
              <a:pathLst>
                <a:path extrusionOk="0" h="13945" w="9697">
                  <a:moveTo>
                    <a:pt x="6724" y="0"/>
                  </a:moveTo>
                  <a:cubicBezTo>
                    <a:pt x="5501" y="0"/>
                    <a:pt x="4176" y="760"/>
                    <a:pt x="3952" y="2029"/>
                  </a:cubicBezTo>
                  <a:cubicBezTo>
                    <a:pt x="3496" y="4856"/>
                    <a:pt x="2554" y="7288"/>
                    <a:pt x="882" y="9628"/>
                  </a:cubicBezTo>
                  <a:cubicBezTo>
                    <a:pt x="1" y="10905"/>
                    <a:pt x="669" y="12789"/>
                    <a:pt x="1916" y="13549"/>
                  </a:cubicBezTo>
                  <a:cubicBezTo>
                    <a:pt x="2362" y="13821"/>
                    <a:pt x="2830" y="13944"/>
                    <a:pt x="3290" y="13944"/>
                  </a:cubicBezTo>
                  <a:cubicBezTo>
                    <a:pt x="4271" y="13944"/>
                    <a:pt x="5216" y="13385"/>
                    <a:pt x="5837" y="12516"/>
                  </a:cubicBezTo>
                  <a:cubicBezTo>
                    <a:pt x="7691" y="9871"/>
                    <a:pt x="8937" y="6801"/>
                    <a:pt x="9484" y="3610"/>
                  </a:cubicBezTo>
                  <a:cubicBezTo>
                    <a:pt x="9697" y="2090"/>
                    <a:pt x="9089" y="510"/>
                    <a:pt x="7508" y="114"/>
                  </a:cubicBezTo>
                  <a:cubicBezTo>
                    <a:pt x="7261" y="37"/>
                    <a:pt x="6995" y="0"/>
                    <a:pt x="672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13"/>
            <p:cNvSpPr/>
            <p:nvPr/>
          </p:nvSpPr>
          <p:spPr>
            <a:xfrm>
              <a:off x="1643925" y="1934525"/>
              <a:ext cx="255350" cy="268150"/>
            </a:xfrm>
            <a:custGeom>
              <a:rect b="b" l="l" r="r" t="t"/>
              <a:pathLst>
                <a:path extrusionOk="0" h="10726" w="10214">
                  <a:moveTo>
                    <a:pt x="7110" y="0"/>
                  </a:moveTo>
                  <a:cubicBezTo>
                    <a:pt x="6115" y="0"/>
                    <a:pt x="5085" y="466"/>
                    <a:pt x="4620" y="1416"/>
                  </a:cubicBezTo>
                  <a:cubicBezTo>
                    <a:pt x="3708" y="3271"/>
                    <a:pt x="2736" y="4547"/>
                    <a:pt x="1185" y="5885"/>
                  </a:cubicBezTo>
                  <a:cubicBezTo>
                    <a:pt x="0" y="6918"/>
                    <a:pt x="152" y="8894"/>
                    <a:pt x="1185" y="9927"/>
                  </a:cubicBezTo>
                  <a:cubicBezTo>
                    <a:pt x="1732" y="10474"/>
                    <a:pt x="2422" y="10726"/>
                    <a:pt x="3119" y="10726"/>
                  </a:cubicBezTo>
                  <a:cubicBezTo>
                    <a:pt x="3857" y="10726"/>
                    <a:pt x="4604" y="10443"/>
                    <a:pt x="5198" y="9927"/>
                  </a:cubicBezTo>
                  <a:cubicBezTo>
                    <a:pt x="7021" y="8347"/>
                    <a:pt x="8511" y="6432"/>
                    <a:pt x="9544" y="4243"/>
                  </a:cubicBezTo>
                  <a:cubicBezTo>
                    <a:pt x="10213" y="2875"/>
                    <a:pt x="9909" y="1173"/>
                    <a:pt x="8511" y="353"/>
                  </a:cubicBezTo>
                  <a:cubicBezTo>
                    <a:pt x="8104" y="118"/>
                    <a:pt x="7611" y="0"/>
                    <a:pt x="711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13"/>
            <p:cNvSpPr/>
            <p:nvPr/>
          </p:nvSpPr>
          <p:spPr>
            <a:xfrm>
              <a:off x="1087675" y="2041225"/>
              <a:ext cx="265225" cy="254150"/>
            </a:xfrm>
            <a:custGeom>
              <a:rect b="b" l="l" r="r" t="t"/>
              <a:pathLst>
                <a:path extrusionOk="0" h="10166" w="10609">
                  <a:moveTo>
                    <a:pt x="7334" y="0"/>
                  </a:moveTo>
                  <a:cubicBezTo>
                    <a:pt x="6360" y="0"/>
                    <a:pt x="5468" y="510"/>
                    <a:pt x="4803" y="1404"/>
                  </a:cubicBezTo>
                  <a:cubicBezTo>
                    <a:pt x="3891" y="2680"/>
                    <a:pt x="2493" y="4170"/>
                    <a:pt x="1125" y="5355"/>
                  </a:cubicBezTo>
                  <a:cubicBezTo>
                    <a:pt x="0" y="6328"/>
                    <a:pt x="61" y="8395"/>
                    <a:pt x="1125" y="9367"/>
                  </a:cubicBezTo>
                  <a:cubicBezTo>
                    <a:pt x="1724" y="9907"/>
                    <a:pt x="2419" y="10166"/>
                    <a:pt x="3112" y="10166"/>
                  </a:cubicBezTo>
                  <a:cubicBezTo>
                    <a:pt x="3825" y="10166"/>
                    <a:pt x="4536" y="9892"/>
                    <a:pt x="5137" y="9367"/>
                  </a:cubicBezTo>
                  <a:cubicBezTo>
                    <a:pt x="6900" y="7848"/>
                    <a:pt x="8390" y="6146"/>
                    <a:pt x="9757" y="4231"/>
                  </a:cubicBezTo>
                  <a:cubicBezTo>
                    <a:pt x="10608" y="3015"/>
                    <a:pt x="10001" y="1009"/>
                    <a:pt x="8724" y="340"/>
                  </a:cubicBezTo>
                  <a:cubicBezTo>
                    <a:pt x="8253" y="109"/>
                    <a:pt x="7785" y="0"/>
                    <a:pt x="733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13"/>
            <p:cNvSpPr/>
            <p:nvPr/>
          </p:nvSpPr>
          <p:spPr>
            <a:xfrm>
              <a:off x="781425" y="776800"/>
              <a:ext cx="245475" cy="237675"/>
            </a:xfrm>
            <a:custGeom>
              <a:rect b="b" l="l" r="r" t="t"/>
              <a:pathLst>
                <a:path extrusionOk="0" h="9507" w="9819">
                  <a:moveTo>
                    <a:pt x="6426" y="0"/>
                  </a:moveTo>
                  <a:cubicBezTo>
                    <a:pt x="5719" y="0"/>
                    <a:pt x="5027" y="245"/>
                    <a:pt x="4560" y="825"/>
                  </a:cubicBezTo>
                  <a:cubicBezTo>
                    <a:pt x="3496" y="2193"/>
                    <a:pt x="2372" y="3500"/>
                    <a:pt x="1095" y="4655"/>
                  </a:cubicBezTo>
                  <a:cubicBezTo>
                    <a:pt x="31" y="5688"/>
                    <a:pt x="1" y="7664"/>
                    <a:pt x="1095" y="8698"/>
                  </a:cubicBezTo>
                  <a:cubicBezTo>
                    <a:pt x="1692" y="9233"/>
                    <a:pt x="2420" y="9507"/>
                    <a:pt x="3143" y="9507"/>
                  </a:cubicBezTo>
                  <a:cubicBezTo>
                    <a:pt x="3856" y="9507"/>
                    <a:pt x="4564" y="9241"/>
                    <a:pt x="5138" y="8698"/>
                  </a:cubicBezTo>
                  <a:cubicBezTo>
                    <a:pt x="6384" y="7512"/>
                    <a:pt x="7569" y="6236"/>
                    <a:pt x="8603" y="4868"/>
                  </a:cubicBezTo>
                  <a:cubicBezTo>
                    <a:pt x="9515" y="3682"/>
                    <a:pt x="9819" y="1980"/>
                    <a:pt x="8603" y="825"/>
                  </a:cubicBezTo>
                  <a:cubicBezTo>
                    <a:pt x="8067" y="322"/>
                    <a:pt x="7236" y="0"/>
                    <a:pt x="642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13"/>
            <p:cNvSpPr/>
            <p:nvPr/>
          </p:nvSpPr>
          <p:spPr>
            <a:xfrm>
              <a:off x="2324775" y="1196750"/>
              <a:ext cx="250025" cy="243750"/>
            </a:xfrm>
            <a:custGeom>
              <a:rect b="b" l="l" r="r" t="t"/>
              <a:pathLst>
                <a:path extrusionOk="0" h="9750" w="10001">
                  <a:moveTo>
                    <a:pt x="6779" y="0"/>
                  </a:moveTo>
                  <a:cubicBezTo>
                    <a:pt x="5792" y="0"/>
                    <a:pt x="4855" y="474"/>
                    <a:pt x="4256" y="1383"/>
                  </a:cubicBezTo>
                  <a:cubicBezTo>
                    <a:pt x="4043" y="1778"/>
                    <a:pt x="3770" y="2112"/>
                    <a:pt x="3557" y="2447"/>
                  </a:cubicBezTo>
                  <a:cubicBezTo>
                    <a:pt x="3482" y="2544"/>
                    <a:pt x="3457" y="2577"/>
                    <a:pt x="3457" y="2577"/>
                  </a:cubicBezTo>
                  <a:cubicBezTo>
                    <a:pt x="3458" y="2577"/>
                    <a:pt x="3565" y="2438"/>
                    <a:pt x="3565" y="2438"/>
                  </a:cubicBezTo>
                  <a:lnTo>
                    <a:pt x="3565" y="2438"/>
                  </a:lnTo>
                  <a:cubicBezTo>
                    <a:pt x="3566" y="2438"/>
                    <a:pt x="3541" y="2471"/>
                    <a:pt x="3466" y="2568"/>
                  </a:cubicBezTo>
                  <a:cubicBezTo>
                    <a:pt x="3314" y="2751"/>
                    <a:pt x="3162" y="2933"/>
                    <a:pt x="3010" y="3116"/>
                  </a:cubicBezTo>
                  <a:cubicBezTo>
                    <a:pt x="2432" y="3754"/>
                    <a:pt x="1794" y="4362"/>
                    <a:pt x="1156" y="4939"/>
                  </a:cubicBezTo>
                  <a:cubicBezTo>
                    <a:pt x="1" y="5912"/>
                    <a:pt x="92" y="7979"/>
                    <a:pt x="1156" y="8951"/>
                  </a:cubicBezTo>
                  <a:cubicBezTo>
                    <a:pt x="1755" y="9491"/>
                    <a:pt x="2443" y="9750"/>
                    <a:pt x="3132" y="9750"/>
                  </a:cubicBezTo>
                  <a:cubicBezTo>
                    <a:pt x="3841" y="9750"/>
                    <a:pt x="4551" y="9476"/>
                    <a:pt x="5168" y="8951"/>
                  </a:cubicBezTo>
                  <a:cubicBezTo>
                    <a:pt x="6748" y="7584"/>
                    <a:pt x="8116" y="5973"/>
                    <a:pt x="9211" y="4240"/>
                  </a:cubicBezTo>
                  <a:cubicBezTo>
                    <a:pt x="10001" y="2994"/>
                    <a:pt x="9514" y="1049"/>
                    <a:pt x="8177" y="319"/>
                  </a:cubicBezTo>
                  <a:cubicBezTo>
                    <a:pt x="7720" y="105"/>
                    <a:pt x="7244" y="0"/>
                    <a:pt x="677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13"/>
            <p:cNvSpPr/>
            <p:nvPr/>
          </p:nvSpPr>
          <p:spPr>
            <a:xfrm>
              <a:off x="1499525" y="512275"/>
              <a:ext cx="224200" cy="262775"/>
            </a:xfrm>
            <a:custGeom>
              <a:rect b="b" l="l" r="r" t="t"/>
              <a:pathLst>
                <a:path extrusionOk="0" h="10511" w="8968">
                  <a:moveTo>
                    <a:pt x="5657" y="0"/>
                  </a:moveTo>
                  <a:cubicBezTo>
                    <a:pt x="4410" y="0"/>
                    <a:pt x="3378" y="854"/>
                    <a:pt x="2980" y="2075"/>
                  </a:cubicBezTo>
                  <a:cubicBezTo>
                    <a:pt x="2524" y="3442"/>
                    <a:pt x="1794" y="4841"/>
                    <a:pt x="882" y="6208"/>
                  </a:cubicBezTo>
                  <a:cubicBezTo>
                    <a:pt x="1" y="7485"/>
                    <a:pt x="609" y="9370"/>
                    <a:pt x="1885" y="10129"/>
                  </a:cubicBezTo>
                  <a:cubicBezTo>
                    <a:pt x="2341" y="10391"/>
                    <a:pt x="2815" y="10511"/>
                    <a:pt x="3278" y="10511"/>
                  </a:cubicBezTo>
                  <a:cubicBezTo>
                    <a:pt x="4267" y="10511"/>
                    <a:pt x="5206" y="9966"/>
                    <a:pt x="5806" y="9096"/>
                  </a:cubicBezTo>
                  <a:cubicBezTo>
                    <a:pt x="6961" y="7394"/>
                    <a:pt x="7843" y="5509"/>
                    <a:pt x="8481" y="3625"/>
                  </a:cubicBezTo>
                  <a:cubicBezTo>
                    <a:pt x="8968" y="2166"/>
                    <a:pt x="7904" y="494"/>
                    <a:pt x="6506" y="129"/>
                  </a:cubicBezTo>
                  <a:cubicBezTo>
                    <a:pt x="6215" y="42"/>
                    <a:pt x="5931" y="0"/>
                    <a:pt x="565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13"/>
            <p:cNvSpPr/>
            <p:nvPr/>
          </p:nvSpPr>
          <p:spPr>
            <a:xfrm>
              <a:off x="507875" y="1268375"/>
              <a:ext cx="224200" cy="262775"/>
            </a:xfrm>
            <a:custGeom>
              <a:rect b="b" l="l" r="r" t="t"/>
              <a:pathLst>
                <a:path extrusionOk="0" h="10511" w="8968">
                  <a:moveTo>
                    <a:pt x="5656" y="0"/>
                  </a:moveTo>
                  <a:cubicBezTo>
                    <a:pt x="4410" y="0"/>
                    <a:pt x="3378" y="853"/>
                    <a:pt x="2979" y="2074"/>
                  </a:cubicBezTo>
                  <a:cubicBezTo>
                    <a:pt x="2523" y="3442"/>
                    <a:pt x="1794" y="4840"/>
                    <a:pt x="882" y="6208"/>
                  </a:cubicBezTo>
                  <a:cubicBezTo>
                    <a:pt x="0" y="7485"/>
                    <a:pt x="608" y="9369"/>
                    <a:pt x="1915" y="10129"/>
                  </a:cubicBezTo>
                  <a:cubicBezTo>
                    <a:pt x="2361" y="10391"/>
                    <a:pt x="2832" y="10510"/>
                    <a:pt x="3294" y="10510"/>
                  </a:cubicBezTo>
                  <a:cubicBezTo>
                    <a:pt x="4280" y="10510"/>
                    <a:pt x="5226" y="9965"/>
                    <a:pt x="5806" y="9096"/>
                  </a:cubicBezTo>
                  <a:cubicBezTo>
                    <a:pt x="6961" y="7393"/>
                    <a:pt x="7843" y="5509"/>
                    <a:pt x="8481" y="3624"/>
                  </a:cubicBezTo>
                  <a:cubicBezTo>
                    <a:pt x="8967" y="2165"/>
                    <a:pt x="7903" y="494"/>
                    <a:pt x="6505" y="129"/>
                  </a:cubicBezTo>
                  <a:cubicBezTo>
                    <a:pt x="6215" y="41"/>
                    <a:pt x="5930" y="0"/>
                    <a:pt x="565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6" name="Google Shape;566;p13"/>
          <p:cNvSpPr/>
          <p:nvPr/>
        </p:nvSpPr>
        <p:spPr>
          <a:xfrm>
            <a:off x="7233702" y="1264175"/>
            <a:ext cx="729250" cy="688815"/>
          </a:xfrm>
          <a:custGeom>
            <a:rect b="b" l="l" r="r" t="t"/>
            <a:pathLst>
              <a:path extrusionOk="0" h="35229" w="37297">
                <a:moveTo>
                  <a:pt x="21695" y="14222"/>
                </a:moveTo>
                <a:cubicBezTo>
                  <a:pt x="22615" y="14222"/>
                  <a:pt x="23477" y="15826"/>
                  <a:pt x="23679" y="16606"/>
                </a:cubicBezTo>
                <a:cubicBezTo>
                  <a:pt x="23831" y="17153"/>
                  <a:pt x="23952" y="17822"/>
                  <a:pt x="23800" y="18369"/>
                </a:cubicBezTo>
                <a:cubicBezTo>
                  <a:pt x="23618" y="19251"/>
                  <a:pt x="23071" y="19281"/>
                  <a:pt x="22281" y="19342"/>
                </a:cubicBezTo>
                <a:cubicBezTo>
                  <a:pt x="22186" y="19346"/>
                  <a:pt x="22092" y="19349"/>
                  <a:pt x="21998" y="19349"/>
                </a:cubicBezTo>
                <a:cubicBezTo>
                  <a:pt x="21700" y="19349"/>
                  <a:pt x="21403" y="19326"/>
                  <a:pt x="21110" y="19280"/>
                </a:cubicBezTo>
                <a:lnTo>
                  <a:pt x="21110" y="19280"/>
                </a:lnTo>
                <a:cubicBezTo>
                  <a:pt x="22413" y="19077"/>
                  <a:pt x="23443" y="18018"/>
                  <a:pt x="23466" y="16545"/>
                </a:cubicBezTo>
                <a:cubicBezTo>
                  <a:pt x="23481" y="15539"/>
                  <a:pt x="22724" y="15051"/>
                  <a:pt x="21940" y="15051"/>
                </a:cubicBezTo>
                <a:cubicBezTo>
                  <a:pt x="21382" y="15051"/>
                  <a:pt x="20809" y="15299"/>
                  <a:pt x="20493" y="15784"/>
                </a:cubicBezTo>
                <a:lnTo>
                  <a:pt x="20493" y="15784"/>
                </a:lnTo>
                <a:cubicBezTo>
                  <a:pt x="20461" y="15703"/>
                  <a:pt x="20426" y="15619"/>
                  <a:pt x="20426" y="15603"/>
                </a:cubicBezTo>
                <a:cubicBezTo>
                  <a:pt x="20396" y="15147"/>
                  <a:pt x="21156" y="14357"/>
                  <a:pt x="21551" y="14235"/>
                </a:cubicBezTo>
                <a:cubicBezTo>
                  <a:pt x="21599" y="14226"/>
                  <a:pt x="21647" y="14222"/>
                  <a:pt x="21695" y="14222"/>
                </a:cubicBezTo>
                <a:close/>
                <a:moveTo>
                  <a:pt x="16608" y="3431"/>
                </a:moveTo>
                <a:cubicBezTo>
                  <a:pt x="13699" y="4567"/>
                  <a:pt x="11067" y="6376"/>
                  <a:pt x="9454" y="9129"/>
                </a:cubicBezTo>
                <a:cubicBezTo>
                  <a:pt x="8481" y="10740"/>
                  <a:pt x="7478" y="12837"/>
                  <a:pt x="7144" y="14752"/>
                </a:cubicBezTo>
                <a:cubicBezTo>
                  <a:pt x="6809" y="16819"/>
                  <a:pt x="7569" y="18764"/>
                  <a:pt x="8451" y="20618"/>
                </a:cubicBezTo>
                <a:cubicBezTo>
                  <a:pt x="10122" y="24205"/>
                  <a:pt x="12888" y="27549"/>
                  <a:pt x="16840" y="28521"/>
                </a:cubicBezTo>
                <a:cubicBezTo>
                  <a:pt x="17651" y="28726"/>
                  <a:pt x="18478" y="28822"/>
                  <a:pt x="19305" y="28822"/>
                </a:cubicBezTo>
                <a:cubicBezTo>
                  <a:pt x="22163" y="28822"/>
                  <a:pt x="25019" y="27675"/>
                  <a:pt x="27235" y="25907"/>
                </a:cubicBezTo>
                <a:cubicBezTo>
                  <a:pt x="28755" y="24691"/>
                  <a:pt x="30184" y="23172"/>
                  <a:pt x="30913" y="21317"/>
                </a:cubicBezTo>
                <a:cubicBezTo>
                  <a:pt x="31673" y="19342"/>
                  <a:pt x="31521" y="17275"/>
                  <a:pt x="31126" y="15238"/>
                </a:cubicBezTo>
                <a:cubicBezTo>
                  <a:pt x="30457" y="11165"/>
                  <a:pt x="28208" y="6728"/>
                  <a:pt x="23770" y="5877"/>
                </a:cubicBezTo>
                <a:cubicBezTo>
                  <a:pt x="23342" y="5797"/>
                  <a:pt x="22917" y="5759"/>
                  <a:pt x="22498" y="5759"/>
                </a:cubicBezTo>
                <a:cubicBezTo>
                  <a:pt x="18598" y="5759"/>
                  <a:pt x="15143" y="9030"/>
                  <a:pt x="13496" y="12351"/>
                </a:cubicBezTo>
                <a:cubicBezTo>
                  <a:pt x="11673" y="16059"/>
                  <a:pt x="14712" y="20223"/>
                  <a:pt x="18116" y="21743"/>
                </a:cubicBezTo>
                <a:cubicBezTo>
                  <a:pt x="19342" y="22290"/>
                  <a:pt x="20646" y="22569"/>
                  <a:pt x="21962" y="22569"/>
                </a:cubicBezTo>
                <a:cubicBezTo>
                  <a:pt x="22473" y="22569"/>
                  <a:pt x="22986" y="22527"/>
                  <a:pt x="23496" y="22442"/>
                </a:cubicBezTo>
                <a:cubicBezTo>
                  <a:pt x="25715" y="22017"/>
                  <a:pt x="26840" y="20497"/>
                  <a:pt x="27022" y="18339"/>
                </a:cubicBezTo>
                <a:cubicBezTo>
                  <a:pt x="27266" y="15528"/>
                  <a:pt x="25034" y="10939"/>
                  <a:pt x="21801" y="10939"/>
                </a:cubicBezTo>
                <a:cubicBezTo>
                  <a:pt x="21398" y="10939"/>
                  <a:pt x="20979" y="11010"/>
                  <a:pt x="20548" y="11165"/>
                </a:cubicBezTo>
                <a:cubicBezTo>
                  <a:pt x="18785" y="11804"/>
                  <a:pt x="17265" y="13567"/>
                  <a:pt x="17205" y="15451"/>
                </a:cubicBezTo>
                <a:cubicBezTo>
                  <a:pt x="17160" y="16261"/>
                  <a:pt x="17394" y="17070"/>
                  <a:pt x="17837" y="17739"/>
                </a:cubicBezTo>
                <a:lnTo>
                  <a:pt x="17837" y="17739"/>
                </a:lnTo>
                <a:cubicBezTo>
                  <a:pt x="17212" y="17184"/>
                  <a:pt x="16693" y="16498"/>
                  <a:pt x="16384" y="15755"/>
                </a:cubicBezTo>
                <a:cubicBezTo>
                  <a:pt x="15715" y="14175"/>
                  <a:pt x="16840" y="12837"/>
                  <a:pt x="17873" y="11621"/>
                </a:cubicBezTo>
                <a:cubicBezTo>
                  <a:pt x="19128" y="10119"/>
                  <a:pt x="20787" y="9034"/>
                  <a:pt x="22479" y="9034"/>
                </a:cubicBezTo>
                <a:cubicBezTo>
                  <a:pt x="23492" y="9034"/>
                  <a:pt x="24516" y="9423"/>
                  <a:pt x="25472" y="10345"/>
                </a:cubicBezTo>
                <a:cubicBezTo>
                  <a:pt x="27539" y="12260"/>
                  <a:pt x="28390" y="15998"/>
                  <a:pt x="28177" y="18734"/>
                </a:cubicBezTo>
                <a:cubicBezTo>
                  <a:pt x="27934" y="21378"/>
                  <a:pt x="25442" y="23506"/>
                  <a:pt x="23192" y="24631"/>
                </a:cubicBezTo>
                <a:cubicBezTo>
                  <a:pt x="21987" y="25218"/>
                  <a:pt x="20673" y="25548"/>
                  <a:pt x="19368" y="25548"/>
                </a:cubicBezTo>
                <a:cubicBezTo>
                  <a:pt x="18174" y="25548"/>
                  <a:pt x="16987" y="25271"/>
                  <a:pt x="15898" y="24661"/>
                </a:cubicBezTo>
                <a:cubicBezTo>
                  <a:pt x="13496" y="23324"/>
                  <a:pt x="11946" y="20740"/>
                  <a:pt x="10913" y="18308"/>
                </a:cubicBezTo>
                <a:cubicBezTo>
                  <a:pt x="10426" y="17092"/>
                  <a:pt x="10062" y="15968"/>
                  <a:pt x="10457" y="14661"/>
                </a:cubicBezTo>
                <a:cubicBezTo>
                  <a:pt x="10913" y="13141"/>
                  <a:pt x="11642" y="11500"/>
                  <a:pt x="12524" y="10223"/>
                </a:cubicBezTo>
                <a:cubicBezTo>
                  <a:pt x="14256" y="7609"/>
                  <a:pt x="17448" y="6393"/>
                  <a:pt x="20426" y="5633"/>
                </a:cubicBezTo>
                <a:cubicBezTo>
                  <a:pt x="21562" y="5349"/>
                  <a:pt x="22771" y="5152"/>
                  <a:pt x="23966" y="5152"/>
                </a:cubicBezTo>
                <a:cubicBezTo>
                  <a:pt x="25329" y="5152"/>
                  <a:pt x="26675" y="5409"/>
                  <a:pt x="27873" y="6089"/>
                </a:cubicBezTo>
                <a:cubicBezTo>
                  <a:pt x="30335" y="7457"/>
                  <a:pt x="32007" y="10588"/>
                  <a:pt x="32919" y="13171"/>
                </a:cubicBezTo>
                <a:cubicBezTo>
                  <a:pt x="33922" y="16029"/>
                  <a:pt x="33801" y="18825"/>
                  <a:pt x="32433" y="21591"/>
                </a:cubicBezTo>
                <a:cubicBezTo>
                  <a:pt x="31035" y="24327"/>
                  <a:pt x="28937" y="26758"/>
                  <a:pt x="26506" y="28612"/>
                </a:cubicBezTo>
                <a:cubicBezTo>
                  <a:pt x="24414" y="30202"/>
                  <a:pt x="21684" y="31970"/>
                  <a:pt x="18924" y="31970"/>
                </a:cubicBezTo>
                <a:cubicBezTo>
                  <a:pt x="18675" y="31970"/>
                  <a:pt x="18426" y="31956"/>
                  <a:pt x="18177" y="31926"/>
                </a:cubicBezTo>
                <a:cubicBezTo>
                  <a:pt x="15259" y="31530"/>
                  <a:pt x="12341" y="29798"/>
                  <a:pt x="10092" y="27913"/>
                </a:cubicBezTo>
                <a:cubicBezTo>
                  <a:pt x="7630" y="25877"/>
                  <a:pt x="5350" y="23111"/>
                  <a:pt x="4074" y="20102"/>
                </a:cubicBezTo>
                <a:cubicBezTo>
                  <a:pt x="3466" y="18643"/>
                  <a:pt x="3131" y="17123"/>
                  <a:pt x="3466" y="15573"/>
                </a:cubicBezTo>
                <a:cubicBezTo>
                  <a:pt x="3770" y="14144"/>
                  <a:pt x="4499" y="12837"/>
                  <a:pt x="5229" y="11591"/>
                </a:cubicBezTo>
                <a:cubicBezTo>
                  <a:pt x="5958" y="10253"/>
                  <a:pt x="6566" y="8673"/>
                  <a:pt x="7508" y="7487"/>
                </a:cubicBezTo>
                <a:cubicBezTo>
                  <a:pt x="8542" y="6180"/>
                  <a:pt x="10548" y="5360"/>
                  <a:pt x="11976" y="4630"/>
                </a:cubicBezTo>
                <a:cubicBezTo>
                  <a:pt x="13490" y="3915"/>
                  <a:pt x="15004" y="3598"/>
                  <a:pt x="16608" y="3431"/>
                </a:cubicBezTo>
                <a:close/>
                <a:moveTo>
                  <a:pt x="20050" y="1"/>
                </a:moveTo>
                <a:cubicBezTo>
                  <a:pt x="16683" y="1"/>
                  <a:pt x="13247" y="554"/>
                  <a:pt x="10274" y="1986"/>
                </a:cubicBezTo>
                <a:cubicBezTo>
                  <a:pt x="8329" y="2898"/>
                  <a:pt x="6141" y="3962"/>
                  <a:pt x="4833" y="5725"/>
                </a:cubicBezTo>
                <a:cubicBezTo>
                  <a:pt x="3648" y="7336"/>
                  <a:pt x="2797" y="9311"/>
                  <a:pt x="1885" y="11044"/>
                </a:cubicBezTo>
                <a:cubicBezTo>
                  <a:pt x="973" y="12776"/>
                  <a:pt x="244" y="14539"/>
                  <a:pt x="122" y="16485"/>
                </a:cubicBezTo>
                <a:cubicBezTo>
                  <a:pt x="1" y="18491"/>
                  <a:pt x="669" y="20466"/>
                  <a:pt x="1520" y="22290"/>
                </a:cubicBezTo>
                <a:cubicBezTo>
                  <a:pt x="3314" y="26059"/>
                  <a:pt x="6323" y="29403"/>
                  <a:pt x="9727" y="31774"/>
                </a:cubicBezTo>
                <a:cubicBezTo>
                  <a:pt x="12380" y="33606"/>
                  <a:pt x="15703" y="35229"/>
                  <a:pt x="19042" y="35229"/>
                </a:cubicBezTo>
                <a:cubicBezTo>
                  <a:pt x="19911" y="35229"/>
                  <a:pt x="20782" y="35119"/>
                  <a:pt x="21642" y="34874"/>
                </a:cubicBezTo>
                <a:cubicBezTo>
                  <a:pt x="25928" y="33658"/>
                  <a:pt x="29910" y="30497"/>
                  <a:pt x="32706" y="27093"/>
                </a:cubicBezTo>
                <a:cubicBezTo>
                  <a:pt x="35290" y="23871"/>
                  <a:pt x="37296" y="19919"/>
                  <a:pt x="36810" y="15664"/>
                </a:cubicBezTo>
                <a:cubicBezTo>
                  <a:pt x="36354" y="11621"/>
                  <a:pt x="34226" y="7184"/>
                  <a:pt x="31126" y="4478"/>
                </a:cubicBezTo>
                <a:cubicBezTo>
                  <a:pt x="29368" y="2918"/>
                  <a:pt x="27230" y="2194"/>
                  <a:pt x="24998" y="2018"/>
                </a:cubicBezTo>
                <a:lnTo>
                  <a:pt x="24998" y="2018"/>
                </a:lnTo>
                <a:cubicBezTo>
                  <a:pt x="25214" y="1228"/>
                  <a:pt x="24889" y="347"/>
                  <a:pt x="23831" y="223"/>
                </a:cubicBezTo>
                <a:cubicBezTo>
                  <a:pt x="22600" y="81"/>
                  <a:pt x="21330" y="1"/>
                  <a:pt x="2005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13"/>
          <p:cNvSpPr/>
          <p:nvPr/>
        </p:nvSpPr>
        <p:spPr>
          <a:xfrm flipH="1" rot="9367894">
            <a:off x="136475" y="1526212"/>
            <a:ext cx="1972595" cy="622613"/>
          </a:xfrm>
          <a:custGeom>
            <a:rect b="b" l="l" r="r" t="t"/>
            <a:pathLst>
              <a:path extrusionOk="0" h="65389" w="93794">
                <a:moveTo>
                  <a:pt x="69637" y="62656"/>
                </a:moveTo>
                <a:lnTo>
                  <a:pt x="69637" y="62717"/>
                </a:lnTo>
                <a:cubicBezTo>
                  <a:pt x="69630" y="62703"/>
                  <a:pt x="69624" y="62681"/>
                  <a:pt x="69620" y="62656"/>
                </a:cubicBezTo>
                <a:close/>
                <a:moveTo>
                  <a:pt x="69523" y="0"/>
                </a:moveTo>
                <a:cubicBezTo>
                  <a:pt x="69166" y="0"/>
                  <a:pt x="68800" y="40"/>
                  <a:pt x="68452" y="133"/>
                </a:cubicBezTo>
                <a:cubicBezTo>
                  <a:pt x="68391" y="133"/>
                  <a:pt x="68330" y="163"/>
                  <a:pt x="68269" y="163"/>
                </a:cubicBezTo>
                <a:cubicBezTo>
                  <a:pt x="68239" y="163"/>
                  <a:pt x="68148" y="194"/>
                  <a:pt x="68117" y="194"/>
                </a:cubicBezTo>
                <a:cubicBezTo>
                  <a:pt x="67996" y="224"/>
                  <a:pt x="67874" y="285"/>
                  <a:pt x="67813" y="315"/>
                </a:cubicBezTo>
                <a:cubicBezTo>
                  <a:pt x="67692" y="315"/>
                  <a:pt x="67631" y="467"/>
                  <a:pt x="67509" y="528"/>
                </a:cubicBezTo>
                <a:cubicBezTo>
                  <a:pt x="67388" y="619"/>
                  <a:pt x="67266" y="741"/>
                  <a:pt x="67175" y="832"/>
                </a:cubicBezTo>
                <a:cubicBezTo>
                  <a:pt x="66719" y="1227"/>
                  <a:pt x="66263" y="1652"/>
                  <a:pt x="65747" y="2048"/>
                </a:cubicBezTo>
                <a:cubicBezTo>
                  <a:pt x="65412" y="2656"/>
                  <a:pt x="65047" y="3263"/>
                  <a:pt x="64652" y="3932"/>
                </a:cubicBezTo>
                <a:cubicBezTo>
                  <a:pt x="64470" y="4267"/>
                  <a:pt x="64288" y="4570"/>
                  <a:pt x="64075" y="4905"/>
                </a:cubicBezTo>
                <a:cubicBezTo>
                  <a:pt x="63984" y="5057"/>
                  <a:pt x="63892" y="5239"/>
                  <a:pt x="63771" y="5391"/>
                </a:cubicBezTo>
                <a:cubicBezTo>
                  <a:pt x="63740" y="5513"/>
                  <a:pt x="63680" y="5604"/>
                  <a:pt x="63619" y="5695"/>
                </a:cubicBezTo>
                <a:cubicBezTo>
                  <a:pt x="63224" y="6516"/>
                  <a:pt x="62768" y="7336"/>
                  <a:pt x="62251" y="8248"/>
                </a:cubicBezTo>
                <a:cubicBezTo>
                  <a:pt x="62160" y="8492"/>
                  <a:pt x="62038" y="8704"/>
                  <a:pt x="61886" y="8947"/>
                </a:cubicBezTo>
                <a:cubicBezTo>
                  <a:pt x="61765" y="9160"/>
                  <a:pt x="61643" y="9403"/>
                  <a:pt x="61552" y="9647"/>
                </a:cubicBezTo>
                <a:cubicBezTo>
                  <a:pt x="61309" y="10163"/>
                  <a:pt x="61035" y="10650"/>
                  <a:pt x="60822" y="11136"/>
                </a:cubicBezTo>
                <a:cubicBezTo>
                  <a:pt x="60549" y="11622"/>
                  <a:pt x="60275" y="12169"/>
                  <a:pt x="60063" y="12686"/>
                </a:cubicBezTo>
                <a:cubicBezTo>
                  <a:pt x="59789" y="13233"/>
                  <a:pt x="59576" y="13750"/>
                  <a:pt x="59303" y="14327"/>
                </a:cubicBezTo>
                <a:cubicBezTo>
                  <a:pt x="57236" y="18765"/>
                  <a:pt x="55108" y="24024"/>
                  <a:pt x="52980" y="29708"/>
                </a:cubicBezTo>
                <a:cubicBezTo>
                  <a:pt x="50853" y="35422"/>
                  <a:pt x="48695" y="41531"/>
                  <a:pt x="46354" y="47732"/>
                </a:cubicBezTo>
                <a:cubicBezTo>
                  <a:pt x="45777" y="49282"/>
                  <a:pt x="45138" y="50802"/>
                  <a:pt x="44530" y="52352"/>
                </a:cubicBezTo>
                <a:cubicBezTo>
                  <a:pt x="44226" y="53112"/>
                  <a:pt x="43862" y="53872"/>
                  <a:pt x="43558" y="54693"/>
                </a:cubicBezTo>
                <a:lnTo>
                  <a:pt x="43163" y="55665"/>
                </a:lnTo>
                <a:lnTo>
                  <a:pt x="43041" y="55969"/>
                </a:lnTo>
                <a:cubicBezTo>
                  <a:pt x="43011" y="56091"/>
                  <a:pt x="42950" y="56213"/>
                  <a:pt x="42859" y="56243"/>
                </a:cubicBezTo>
                <a:cubicBezTo>
                  <a:pt x="42828" y="56258"/>
                  <a:pt x="42798" y="56266"/>
                  <a:pt x="42771" y="56266"/>
                </a:cubicBezTo>
                <a:cubicBezTo>
                  <a:pt x="42745" y="56266"/>
                  <a:pt x="42722" y="56258"/>
                  <a:pt x="42707" y="56243"/>
                </a:cubicBezTo>
                <a:cubicBezTo>
                  <a:pt x="42646" y="56213"/>
                  <a:pt x="42615" y="56152"/>
                  <a:pt x="42615" y="56091"/>
                </a:cubicBezTo>
                <a:lnTo>
                  <a:pt x="42585" y="55757"/>
                </a:lnTo>
                <a:lnTo>
                  <a:pt x="42555" y="55513"/>
                </a:lnTo>
                <a:cubicBezTo>
                  <a:pt x="42494" y="55240"/>
                  <a:pt x="42463" y="54997"/>
                  <a:pt x="42463" y="54723"/>
                </a:cubicBezTo>
                <a:cubicBezTo>
                  <a:pt x="42342" y="53538"/>
                  <a:pt x="42190" y="52413"/>
                  <a:pt x="42099" y="51228"/>
                </a:cubicBezTo>
                <a:cubicBezTo>
                  <a:pt x="41825" y="48918"/>
                  <a:pt x="41582" y="46577"/>
                  <a:pt x="41339" y="44358"/>
                </a:cubicBezTo>
                <a:cubicBezTo>
                  <a:pt x="40792" y="39829"/>
                  <a:pt x="40214" y="35483"/>
                  <a:pt x="39515" y="31440"/>
                </a:cubicBezTo>
                <a:cubicBezTo>
                  <a:pt x="38786" y="27367"/>
                  <a:pt x="37904" y="23598"/>
                  <a:pt x="36931" y="20255"/>
                </a:cubicBezTo>
                <a:cubicBezTo>
                  <a:pt x="36810" y="19829"/>
                  <a:pt x="36688" y="19434"/>
                  <a:pt x="36536" y="19008"/>
                </a:cubicBezTo>
                <a:cubicBezTo>
                  <a:pt x="36263" y="18400"/>
                  <a:pt x="35959" y="17762"/>
                  <a:pt x="35716" y="17154"/>
                </a:cubicBezTo>
                <a:cubicBezTo>
                  <a:pt x="35442" y="16546"/>
                  <a:pt x="35138" y="15938"/>
                  <a:pt x="34864" y="15361"/>
                </a:cubicBezTo>
                <a:cubicBezTo>
                  <a:pt x="34804" y="15209"/>
                  <a:pt x="34713" y="15057"/>
                  <a:pt x="34682" y="14905"/>
                </a:cubicBezTo>
                <a:lnTo>
                  <a:pt x="34561" y="14662"/>
                </a:lnTo>
                <a:cubicBezTo>
                  <a:pt x="34530" y="14631"/>
                  <a:pt x="34500" y="14601"/>
                  <a:pt x="34409" y="14571"/>
                </a:cubicBezTo>
                <a:cubicBezTo>
                  <a:pt x="34226" y="14419"/>
                  <a:pt x="33983" y="14267"/>
                  <a:pt x="33770" y="14115"/>
                </a:cubicBezTo>
                <a:cubicBezTo>
                  <a:pt x="33314" y="13841"/>
                  <a:pt x="32737" y="13659"/>
                  <a:pt x="32220" y="13598"/>
                </a:cubicBezTo>
                <a:cubicBezTo>
                  <a:pt x="32107" y="13592"/>
                  <a:pt x="31992" y="13588"/>
                  <a:pt x="31878" y="13588"/>
                </a:cubicBezTo>
                <a:cubicBezTo>
                  <a:pt x="31439" y="13588"/>
                  <a:pt x="31001" y="13642"/>
                  <a:pt x="30639" y="13811"/>
                </a:cubicBezTo>
                <a:lnTo>
                  <a:pt x="30305" y="13902"/>
                </a:lnTo>
                <a:lnTo>
                  <a:pt x="30153" y="13993"/>
                </a:lnTo>
                <a:lnTo>
                  <a:pt x="30001" y="14054"/>
                </a:lnTo>
                <a:cubicBezTo>
                  <a:pt x="29971" y="14115"/>
                  <a:pt x="29880" y="14115"/>
                  <a:pt x="29849" y="14145"/>
                </a:cubicBezTo>
                <a:lnTo>
                  <a:pt x="29697" y="14267"/>
                </a:lnTo>
                <a:lnTo>
                  <a:pt x="29424" y="14510"/>
                </a:lnTo>
                <a:cubicBezTo>
                  <a:pt x="29089" y="14875"/>
                  <a:pt x="28725" y="15209"/>
                  <a:pt x="28360" y="15543"/>
                </a:cubicBezTo>
                <a:cubicBezTo>
                  <a:pt x="28056" y="16030"/>
                  <a:pt x="27813" y="16546"/>
                  <a:pt x="27509" y="17002"/>
                </a:cubicBezTo>
                <a:cubicBezTo>
                  <a:pt x="27357" y="17215"/>
                  <a:pt x="27235" y="17458"/>
                  <a:pt x="27083" y="17671"/>
                </a:cubicBezTo>
                <a:cubicBezTo>
                  <a:pt x="26992" y="17793"/>
                  <a:pt x="26931" y="17914"/>
                  <a:pt x="26901" y="17975"/>
                </a:cubicBezTo>
                <a:cubicBezTo>
                  <a:pt x="26840" y="18066"/>
                  <a:pt x="26810" y="18127"/>
                  <a:pt x="26779" y="18157"/>
                </a:cubicBezTo>
                <a:cubicBezTo>
                  <a:pt x="26506" y="18674"/>
                  <a:pt x="26293" y="19069"/>
                  <a:pt x="26050" y="19495"/>
                </a:cubicBezTo>
                <a:cubicBezTo>
                  <a:pt x="25898" y="19799"/>
                  <a:pt x="25715" y="20133"/>
                  <a:pt x="25563" y="20437"/>
                </a:cubicBezTo>
                <a:cubicBezTo>
                  <a:pt x="25411" y="20741"/>
                  <a:pt x="25259" y="21106"/>
                  <a:pt x="25107" y="21410"/>
                </a:cubicBezTo>
                <a:cubicBezTo>
                  <a:pt x="24955" y="21744"/>
                  <a:pt x="24773" y="22109"/>
                  <a:pt x="24621" y="22473"/>
                </a:cubicBezTo>
                <a:cubicBezTo>
                  <a:pt x="24469" y="22838"/>
                  <a:pt x="24256" y="23173"/>
                  <a:pt x="24104" y="23568"/>
                </a:cubicBezTo>
                <a:cubicBezTo>
                  <a:pt x="23800" y="24297"/>
                  <a:pt x="23466" y="25057"/>
                  <a:pt x="23162" y="25817"/>
                </a:cubicBezTo>
                <a:cubicBezTo>
                  <a:pt x="22858" y="26577"/>
                  <a:pt x="22585" y="27337"/>
                  <a:pt x="22281" y="28097"/>
                </a:cubicBezTo>
                <a:cubicBezTo>
                  <a:pt x="21977" y="28857"/>
                  <a:pt x="21734" y="29647"/>
                  <a:pt x="21460" y="30407"/>
                </a:cubicBezTo>
                <a:cubicBezTo>
                  <a:pt x="20366" y="33507"/>
                  <a:pt x="19332" y="36668"/>
                  <a:pt x="18268" y="39708"/>
                </a:cubicBezTo>
                <a:cubicBezTo>
                  <a:pt x="17235" y="42747"/>
                  <a:pt x="16141" y="45665"/>
                  <a:pt x="14986" y="48371"/>
                </a:cubicBezTo>
                <a:cubicBezTo>
                  <a:pt x="14834" y="48705"/>
                  <a:pt x="14682" y="49070"/>
                  <a:pt x="14591" y="49374"/>
                </a:cubicBezTo>
                <a:cubicBezTo>
                  <a:pt x="14439" y="49708"/>
                  <a:pt x="14287" y="50012"/>
                  <a:pt x="14135" y="50316"/>
                </a:cubicBezTo>
                <a:cubicBezTo>
                  <a:pt x="13831" y="50954"/>
                  <a:pt x="13527" y="51562"/>
                  <a:pt x="13223" y="52170"/>
                </a:cubicBezTo>
                <a:cubicBezTo>
                  <a:pt x="12919" y="52778"/>
                  <a:pt x="12554" y="53355"/>
                  <a:pt x="12250" y="53933"/>
                </a:cubicBezTo>
                <a:cubicBezTo>
                  <a:pt x="12189" y="54085"/>
                  <a:pt x="12098" y="54237"/>
                  <a:pt x="12037" y="54328"/>
                </a:cubicBezTo>
                <a:cubicBezTo>
                  <a:pt x="11946" y="54480"/>
                  <a:pt x="11885" y="54602"/>
                  <a:pt x="11764" y="54754"/>
                </a:cubicBezTo>
                <a:cubicBezTo>
                  <a:pt x="11703" y="54875"/>
                  <a:pt x="11612" y="55027"/>
                  <a:pt x="11490" y="55149"/>
                </a:cubicBezTo>
                <a:lnTo>
                  <a:pt x="11399" y="55331"/>
                </a:lnTo>
                <a:lnTo>
                  <a:pt x="11308" y="55453"/>
                </a:lnTo>
                <a:lnTo>
                  <a:pt x="11308" y="55483"/>
                </a:lnTo>
                <a:cubicBezTo>
                  <a:pt x="11247" y="55605"/>
                  <a:pt x="11186" y="55757"/>
                  <a:pt x="11125" y="55848"/>
                </a:cubicBezTo>
                <a:cubicBezTo>
                  <a:pt x="11034" y="55969"/>
                  <a:pt x="10882" y="56061"/>
                  <a:pt x="10730" y="56061"/>
                </a:cubicBezTo>
                <a:cubicBezTo>
                  <a:pt x="10578" y="56061"/>
                  <a:pt x="10426" y="56000"/>
                  <a:pt x="10274" y="55939"/>
                </a:cubicBezTo>
                <a:cubicBezTo>
                  <a:pt x="10122" y="55817"/>
                  <a:pt x="10092" y="55665"/>
                  <a:pt x="10062" y="55513"/>
                </a:cubicBezTo>
                <a:lnTo>
                  <a:pt x="10031" y="55392"/>
                </a:lnTo>
                <a:lnTo>
                  <a:pt x="10031" y="55361"/>
                </a:lnTo>
                <a:lnTo>
                  <a:pt x="10031" y="55331"/>
                </a:lnTo>
                <a:lnTo>
                  <a:pt x="10031" y="55301"/>
                </a:lnTo>
                <a:lnTo>
                  <a:pt x="9970" y="55058"/>
                </a:lnTo>
                <a:lnTo>
                  <a:pt x="9758" y="54176"/>
                </a:lnTo>
                <a:cubicBezTo>
                  <a:pt x="9606" y="53629"/>
                  <a:pt x="9454" y="53021"/>
                  <a:pt x="9302" y="52444"/>
                </a:cubicBezTo>
                <a:cubicBezTo>
                  <a:pt x="8998" y="51258"/>
                  <a:pt x="8694" y="50073"/>
                  <a:pt x="8390" y="48948"/>
                </a:cubicBezTo>
                <a:lnTo>
                  <a:pt x="8390" y="48948"/>
                </a:lnTo>
                <a:cubicBezTo>
                  <a:pt x="8755" y="51137"/>
                  <a:pt x="9119" y="53173"/>
                  <a:pt x="9423" y="54936"/>
                </a:cubicBezTo>
                <a:cubicBezTo>
                  <a:pt x="8390" y="50194"/>
                  <a:pt x="7326" y="45453"/>
                  <a:pt x="6840" y="43629"/>
                </a:cubicBezTo>
                <a:cubicBezTo>
                  <a:pt x="5802" y="39490"/>
                  <a:pt x="5361" y="38036"/>
                  <a:pt x="5233" y="38036"/>
                </a:cubicBezTo>
                <a:cubicBezTo>
                  <a:pt x="5050" y="38036"/>
                  <a:pt x="5507" y="41012"/>
                  <a:pt x="5776" y="43355"/>
                </a:cubicBezTo>
                <a:cubicBezTo>
                  <a:pt x="5943" y="44406"/>
                  <a:pt x="5893" y="44565"/>
                  <a:pt x="5802" y="44565"/>
                </a:cubicBezTo>
                <a:cubicBezTo>
                  <a:pt x="5763" y="44565"/>
                  <a:pt x="5715" y="44535"/>
                  <a:pt x="5675" y="44535"/>
                </a:cubicBezTo>
                <a:cubicBezTo>
                  <a:pt x="5555" y="44535"/>
                  <a:pt x="5493" y="44798"/>
                  <a:pt x="5867" y="46881"/>
                </a:cubicBezTo>
                <a:cubicBezTo>
                  <a:pt x="5198" y="43750"/>
                  <a:pt x="4864" y="42139"/>
                  <a:pt x="4134" y="38978"/>
                </a:cubicBezTo>
                <a:cubicBezTo>
                  <a:pt x="4130" y="38973"/>
                  <a:pt x="4126" y="38970"/>
                  <a:pt x="4123" y="38970"/>
                </a:cubicBezTo>
                <a:cubicBezTo>
                  <a:pt x="3960" y="38970"/>
                  <a:pt x="5923" y="46873"/>
                  <a:pt x="5757" y="46873"/>
                </a:cubicBezTo>
                <a:cubicBezTo>
                  <a:pt x="5739" y="46873"/>
                  <a:pt x="5697" y="46781"/>
                  <a:pt x="5624" y="46577"/>
                </a:cubicBezTo>
                <a:cubicBezTo>
                  <a:pt x="5016" y="43507"/>
                  <a:pt x="4134" y="40133"/>
                  <a:pt x="3435" y="36972"/>
                </a:cubicBezTo>
                <a:lnTo>
                  <a:pt x="3435" y="36972"/>
                </a:lnTo>
                <a:cubicBezTo>
                  <a:pt x="3435" y="38101"/>
                  <a:pt x="5700" y="47504"/>
                  <a:pt x="5490" y="47504"/>
                </a:cubicBezTo>
                <a:cubicBezTo>
                  <a:pt x="5486" y="47504"/>
                  <a:pt x="5479" y="47499"/>
                  <a:pt x="5472" y="47489"/>
                </a:cubicBezTo>
                <a:cubicBezTo>
                  <a:pt x="5046" y="45787"/>
                  <a:pt x="3800" y="38522"/>
                  <a:pt x="3375" y="38006"/>
                </a:cubicBezTo>
                <a:cubicBezTo>
                  <a:pt x="3373" y="38003"/>
                  <a:pt x="3371" y="38002"/>
                  <a:pt x="3370" y="38002"/>
                </a:cubicBezTo>
                <a:lnTo>
                  <a:pt x="3370" y="38002"/>
                </a:lnTo>
                <a:cubicBezTo>
                  <a:pt x="3309" y="38002"/>
                  <a:pt x="3989" y="41104"/>
                  <a:pt x="4317" y="42626"/>
                </a:cubicBezTo>
                <a:cubicBezTo>
                  <a:pt x="2873" y="36383"/>
                  <a:pt x="1755" y="31956"/>
                  <a:pt x="1581" y="31956"/>
                </a:cubicBezTo>
                <a:cubicBezTo>
                  <a:pt x="1484" y="31956"/>
                  <a:pt x="1681" y="33335"/>
                  <a:pt x="2280" y="36547"/>
                </a:cubicBezTo>
                <a:cubicBezTo>
                  <a:pt x="1581" y="33477"/>
                  <a:pt x="761" y="29069"/>
                  <a:pt x="1" y="25817"/>
                </a:cubicBezTo>
                <a:lnTo>
                  <a:pt x="1" y="25847"/>
                </a:lnTo>
                <a:cubicBezTo>
                  <a:pt x="335" y="27489"/>
                  <a:pt x="912" y="30285"/>
                  <a:pt x="1247" y="31805"/>
                </a:cubicBezTo>
                <a:cubicBezTo>
                  <a:pt x="821" y="29951"/>
                  <a:pt x="457" y="28097"/>
                  <a:pt x="31" y="26273"/>
                </a:cubicBezTo>
                <a:lnTo>
                  <a:pt x="31" y="26273"/>
                </a:lnTo>
                <a:cubicBezTo>
                  <a:pt x="61" y="26577"/>
                  <a:pt x="92" y="26911"/>
                  <a:pt x="153" y="27246"/>
                </a:cubicBezTo>
                <a:cubicBezTo>
                  <a:pt x="273" y="27937"/>
                  <a:pt x="408" y="28620"/>
                  <a:pt x="550" y="29311"/>
                </a:cubicBezTo>
                <a:lnTo>
                  <a:pt x="550" y="29311"/>
                </a:lnTo>
                <a:cubicBezTo>
                  <a:pt x="439" y="28803"/>
                  <a:pt x="326" y="28295"/>
                  <a:pt x="213" y="27793"/>
                </a:cubicBezTo>
                <a:lnTo>
                  <a:pt x="213" y="27793"/>
                </a:lnTo>
                <a:cubicBezTo>
                  <a:pt x="335" y="28735"/>
                  <a:pt x="487" y="29799"/>
                  <a:pt x="639" y="30984"/>
                </a:cubicBezTo>
                <a:cubicBezTo>
                  <a:pt x="1429" y="35422"/>
                  <a:pt x="2068" y="39677"/>
                  <a:pt x="2615" y="42018"/>
                </a:cubicBezTo>
                <a:cubicBezTo>
                  <a:pt x="3709" y="47155"/>
                  <a:pt x="4803" y="52322"/>
                  <a:pt x="5928" y="57459"/>
                </a:cubicBezTo>
                <a:lnTo>
                  <a:pt x="6110" y="58067"/>
                </a:lnTo>
                <a:cubicBezTo>
                  <a:pt x="6141" y="58188"/>
                  <a:pt x="6171" y="58249"/>
                  <a:pt x="6232" y="58371"/>
                </a:cubicBezTo>
                <a:cubicBezTo>
                  <a:pt x="6262" y="58431"/>
                  <a:pt x="6293" y="58553"/>
                  <a:pt x="6323" y="58644"/>
                </a:cubicBezTo>
                <a:cubicBezTo>
                  <a:pt x="6445" y="58827"/>
                  <a:pt x="6536" y="58979"/>
                  <a:pt x="6627" y="59161"/>
                </a:cubicBezTo>
                <a:cubicBezTo>
                  <a:pt x="6748" y="59313"/>
                  <a:pt x="6870" y="59495"/>
                  <a:pt x="6992" y="59647"/>
                </a:cubicBezTo>
                <a:cubicBezTo>
                  <a:pt x="7478" y="60255"/>
                  <a:pt x="8147" y="60711"/>
                  <a:pt x="8876" y="61015"/>
                </a:cubicBezTo>
                <a:cubicBezTo>
                  <a:pt x="9484" y="61268"/>
                  <a:pt x="10134" y="61395"/>
                  <a:pt x="10791" y="61395"/>
                </a:cubicBezTo>
                <a:cubicBezTo>
                  <a:pt x="10923" y="61395"/>
                  <a:pt x="11055" y="61390"/>
                  <a:pt x="11186" y="61380"/>
                </a:cubicBezTo>
                <a:cubicBezTo>
                  <a:pt x="12007" y="61289"/>
                  <a:pt x="12767" y="61015"/>
                  <a:pt x="13405" y="60559"/>
                </a:cubicBezTo>
                <a:cubicBezTo>
                  <a:pt x="13709" y="60346"/>
                  <a:pt x="14043" y="60103"/>
                  <a:pt x="14317" y="59769"/>
                </a:cubicBezTo>
                <a:cubicBezTo>
                  <a:pt x="14469" y="59617"/>
                  <a:pt x="14591" y="59434"/>
                  <a:pt x="14743" y="59283"/>
                </a:cubicBezTo>
                <a:lnTo>
                  <a:pt x="15107" y="58705"/>
                </a:lnTo>
                <a:lnTo>
                  <a:pt x="16050" y="57216"/>
                </a:lnTo>
                <a:cubicBezTo>
                  <a:pt x="16323" y="56820"/>
                  <a:pt x="16566" y="56395"/>
                  <a:pt x="16809" y="55969"/>
                </a:cubicBezTo>
                <a:lnTo>
                  <a:pt x="17539" y="54723"/>
                </a:lnTo>
                <a:cubicBezTo>
                  <a:pt x="19393" y="51380"/>
                  <a:pt x="20852" y="47884"/>
                  <a:pt x="22129" y="44389"/>
                </a:cubicBezTo>
                <a:cubicBezTo>
                  <a:pt x="24955" y="37489"/>
                  <a:pt x="26962" y="30498"/>
                  <a:pt x="29880" y="24176"/>
                </a:cubicBezTo>
                <a:cubicBezTo>
                  <a:pt x="29877" y="24173"/>
                  <a:pt x="29875" y="24172"/>
                  <a:pt x="29871" y="24172"/>
                </a:cubicBezTo>
                <a:cubicBezTo>
                  <a:pt x="29825" y="24172"/>
                  <a:pt x="29671" y="24372"/>
                  <a:pt x="29615" y="24372"/>
                </a:cubicBezTo>
                <a:cubicBezTo>
                  <a:pt x="29564" y="24372"/>
                  <a:pt x="29597" y="24200"/>
                  <a:pt x="29880" y="23537"/>
                </a:cubicBezTo>
                <a:cubicBezTo>
                  <a:pt x="30214" y="22717"/>
                  <a:pt x="30639" y="22018"/>
                  <a:pt x="31035" y="21288"/>
                </a:cubicBezTo>
                <a:cubicBezTo>
                  <a:pt x="31126" y="21106"/>
                  <a:pt x="31217" y="20954"/>
                  <a:pt x="31339" y="20771"/>
                </a:cubicBezTo>
                <a:lnTo>
                  <a:pt x="31491" y="20498"/>
                </a:lnTo>
                <a:lnTo>
                  <a:pt x="31521" y="20437"/>
                </a:lnTo>
                <a:lnTo>
                  <a:pt x="31582" y="20376"/>
                </a:lnTo>
                <a:cubicBezTo>
                  <a:pt x="31643" y="20346"/>
                  <a:pt x="31673" y="20285"/>
                  <a:pt x="31734" y="20285"/>
                </a:cubicBezTo>
                <a:cubicBezTo>
                  <a:pt x="31825" y="20285"/>
                  <a:pt x="31855" y="20376"/>
                  <a:pt x="31855" y="20407"/>
                </a:cubicBezTo>
                <a:lnTo>
                  <a:pt x="31855" y="20559"/>
                </a:lnTo>
                <a:lnTo>
                  <a:pt x="31855" y="20589"/>
                </a:lnTo>
                <a:lnTo>
                  <a:pt x="31977" y="20954"/>
                </a:lnTo>
                <a:lnTo>
                  <a:pt x="32311" y="22078"/>
                </a:lnTo>
                <a:cubicBezTo>
                  <a:pt x="32402" y="22170"/>
                  <a:pt x="32494" y="22261"/>
                  <a:pt x="32585" y="22382"/>
                </a:cubicBezTo>
                <a:cubicBezTo>
                  <a:pt x="33557" y="26121"/>
                  <a:pt x="34317" y="30072"/>
                  <a:pt x="34895" y="34176"/>
                </a:cubicBezTo>
                <a:cubicBezTo>
                  <a:pt x="35533" y="37914"/>
                  <a:pt x="36050" y="41714"/>
                  <a:pt x="36506" y="45513"/>
                </a:cubicBezTo>
                <a:cubicBezTo>
                  <a:pt x="36719" y="47428"/>
                  <a:pt x="36962" y="49374"/>
                  <a:pt x="37144" y="51258"/>
                </a:cubicBezTo>
                <a:cubicBezTo>
                  <a:pt x="37266" y="52200"/>
                  <a:pt x="37357" y="53173"/>
                  <a:pt x="37479" y="54146"/>
                </a:cubicBezTo>
                <a:lnTo>
                  <a:pt x="37631" y="55605"/>
                </a:lnTo>
                <a:lnTo>
                  <a:pt x="37904" y="57915"/>
                </a:lnTo>
                <a:cubicBezTo>
                  <a:pt x="37904" y="57740"/>
                  <a:pt x="37909" y="57606"/>
                  <a:pt x="37928" y="57606"/>
                </a:cubicBezTo>
                <a:cubicBezTo>
                  <a:pt x="37955" y="57606"/>
                  <a:pt x="38009" y="57881"/>
                  <a:pt x="38117" y="58705"/>
                </a:cubicBezTo>
                <a:cubicBezTo>
                  <a:pt x="38238" y="59556"/>
                  <a:pt x="38360" y="60377"/>
                  <a:pt x="38482" y="61410"/>
                </a:cubicBezTo>
                <a:cubicBezTo>
                  <a:pt x="38846" y="62170"/>
                  <a:pt x="39272" y="62930"/>
                  <a:pt x="39728" y="63811"/>
                </a:cubicBezTo>
                <a:cubicBezTo>
                  <a:pt x="39758" y="63903"/>
                  <a:pt x="39849" y="64024"/>
                  <a:pt x="39880" y="64115"/>
                </a:cubicBezTo>
                <a:lnTo>
                  <a:pt x="39910" y="64176"/>
                </a:lnTo>
                <a:cubicBezTo>
                  <a:pt x="39910" y="64207"/>
                  <a:pt x="39941" y="64207"/>
                  <a:pt x="39941" y="64267"/>
                </a:cubicBezTo>
                <a:cubicBezTo>
                  <a:pt x="40001" y="64298"/>
                  <a:pt x="40032" y="64298"/>
                  <a:pt x="40062" y="64328"/>
                </a:cubicBezTo>
                <a:cubicBezTo>
                  <a:pt x="40214" y="64450"/>
                  <a:pt x="40397" y="64571"/>
                  <a:pt x="40640" y="64663"/>
                </a:cubicBezTo>
                <a:cubicBezTo>
                  <a:pt x="41004" y="64857"/>
                  <a:pt x="41505" y="64993"/>
                  <a:pt x="41971" y="64993"/>
                </a:cubicBezTo>
                <a:cubicBezTo>
                  <a:pt x="42088" y="64993"/>
                  <a:pt x="42202" y="64985"/>
                  <a:pt x="42311" y="64966"/>
                </a:cubicBezTo>
                <a:cubicBezTo>
                  <a:pt x="42828" y="64936"/>
                  <a:pt x="43254" y="64754"/>
                  <a:pt x="43649" y="64571"/>
                </a:cubicBezTo>
                <a:cubicBezTo>
                  <a:pt x="43710" y="64511"/>
                  <a:pt x="43831" y="64450"/>
                  <a:pt x="43892" y="64419"/>
                </a:cubicBezTo>
                <a:cubicBezTo>
                  <a:pt x="43892" y="64419"/>
                  <a:pt x="43953" y="64419"/>
                  <a:pt x="43953" y="64359"/>
                </a:cubicBezTo>
                <a:lnTo>
                  <a:pt x="43983" y="64328"/>
                </a:lnTo>
                <a:lnTo>
                  <a:pt x="44044" y="64207"/>
                </a:lnTo>
                <a:lnTo>
                  <a:pt x="44196" y="63994"/>
                </a:lnTo>
                <a:lnTo>
                  <a:pt x="44773" y="63082"/>
                </a:lnTo>
                <a:cubicBezTo>
                  <a:pt x="45169" y="62474"/>
                  <a:pt x="45564" y="61836"/>
                  <a:pt x="45959" y="61228"/>
                </a:cubicBezTo>
                <a:cubicBezTo>
                  <a:pt x="46141" y="60924"/>
                  <a:pt x="46324" y="60559"/>
                  <a:pt x="46567" y="60255"/>
                </a:cubicBezTo>
                <a:lnTo>
                  <a:pt x="46871" y="59769"/>
                </a:lnTo>
                <a:lnTo>
                  <a:pt x="47023" y="59556"/>
                </a:lnTo>
                <a:lnTo>
                  <a:pt x="47084" y="59434"/>
                </a:lnTo>
                <a:cubicBezTo>
                  <a:pt x="47144" y="59404"/>
                  <a:pt x="47144" y="59343"/>
                  <a:pt x="47175" y="59283"/>
                </a:cubicBezTo>
                <a:cubicBezTo>
                  <a:pt x="47448" y="58705"/>
                  <a:pt x="47661" y="58097"/>
                  <a:pt x="47904" y="57520"/>
                </a:cubicBezTo>
                <a:cubicBezTo>
                  <a:pt x="47995" y="57216"/>
                  <a:pt x="48178" y="56881"/>
                  <a:pt x="48269" y="56577"/>
                </a:cubicBezTo>
                <a:cubicBezTo>
                  <a:pt x="48421" y="56091"/>
                  <a:pt x="48421" y="55939"/>
                  <a:pt x="48421" y="55817"/>
                </a:cubicBezTo>
                <a:cubicBezTo>
                  <a:pt x="48847" y="54875"/>
                  <a:pt x="49242" y="53933"/>
                  <a:pt x="49576" y="53082"/>
                </a:cubicBezTo>
                <a:cubicBezTo>
                  <a:pt x="49910" y="52200"/>
                  <a:pt x="50275" y="51380"/>
                  <a:pt x="50609" y="50589"/>
                </a:cubicBezTo>
                <a:cubicBezTo>
                  <a:pt x="53345" y="43203"/>
                  <a:pt x="55777" y="35756"/>
                  <a:pt x="58543" y="28279"/>
                </a:cubicBezTo>
                <a:cubicBezTo>
                  <a:pt x="59911" y="24510"/>
                  <a:pt x="61430" y="20802"/>
                  <a:pt x="63041" y="17033"/>
                </a:cubicBezTo>
                <a:cubicBezTo>
                  <a:pt x="63467" y="16121"/>
                  <a:pt x="63892" y="15179"/>
                  <a:pt x="64318" y="14206"/>
                </a:cubicBezTo>
                <a:cubicBezTo>
                  <a:pt x="64774" y="13294"/>
                  <a:pt x="65230" y="12352"/>
                  <a:pt x="65686" y="11409"/>
                </a:cubicBezTo>
                <a:cubicBezTo>
                  <a:pt x="66142" y="10467"/>
                  <a:pt x="66628" y="9555"/>
                  <a:pt x="67114" y="8643"/>
                </a:cubicBezTo>
                <a:lnTo>
                  <a:pt x="67509" y="7944"/>
                </a:lnTo>
                <a:lnTo>
                  <a:pt x="67661" y="7640"/>
                </a:lnTo>
                <a:lnTo>
                  <a:pt x="67783" y="7458"/>
                </a:lnTo>
                <a:cubicBezTo>
                  <a:pt x="67874" y="7215"/>
                  <a:pt x="68026" y="7002"/>
                  <a:pt x="68148" y="6729"/>
                </a:cubicBezTo>
                <a:cubicBezTo>
                  <a:pt x="68239" y="6577"/>
                  <a:pt x="68330" y="6394"/>
                  <a:pt x="68421" y="6242"/>
                </a:cubicBezTo>
                <a:cubicBezTo>
                  <a:pt x="68482" y="6090"/>
                  <a:pt x="68604" y="5908"/>
                  <a:pt x="68756" y="5786"/>
                </a:cubicBezTo>
                <a:cubicBezTo>
                  <a:pt x="68882" y="5695"/>
                  <a:pt x="69029" y="5651"/>
                  <a:pt x="69175" y="5651"/>
                </a:cubicBezTo>
                <a:cubicBezTo>
                  <a:pt x="69418" y="5651"/>
                  <a:pt x="69657" y="5772"/>
                  <a:pt x="69789" y="5999"/>
                </a:cubicBezTo>
                <a:cubicBezTo>
                  <a:pt x="69850" y="6212"/>
                  <a:pt x="69880" y="6394"/>
                  <a:pt x="69941" y="6577"/>
                </a:cubicBezTo>
                <a:cubicBezTo>
                  <a:pt x="69972" y="6759"/>
                  <a:pt x="70002" y="7002"/>
                  <a:pt x="70032" y="7184"/>
                </a:cubicBezTo>
                <a:cubicBezTo>
                  <a:pt x="70093" y="7428"/>
                  <a:pt x="70124" y="7610"/>
                  <a:pt x="70154" y="7853"/>
                </a:cubicBezTo>
                <a:lnTo>
                  <a:pt x="70154" y="7914"/>
                </a:lnTo>
                <a:lnTo>
                  <a:pt x="70154" y="8066"/>
                </a:lnTo>
                <a:lnTo>
                  <a:pt x="70184" y="8400"/>
                </a:lnTo>
                <a:cubicBezTo>
                  <a:pt x="70245" y="8643"/>
                  <a:pt x="70245" y="8856"/>
                  <a:pt x="70275" y="9069"/>
                </a:cubicBezTo>
                <a:cubicBezTo>
                  <a:pt x="70701" y="12595"/>
                  <a:pt x="70792" y="16303"/>
                  <a:pt x="70762" y="20072"/>
                </a:cubicBezTo>
                <a:cubicBezTo>
                  <a:pt x="70762" y="25270"/>
                  <a:pt x="70427" y="30498"/>
                  <a:pt x="69850" y="35452"/>
                </a:cubicBezTo>
                <a:cubicBezTo>
                  <a:pt x="69424" y="39191"/>
                  <a:pt x="68847" y="43355"/>
                  <a:pt x="68178" y="47580"/>
                </a:cubicBezTo>
                <a:cubicBezTo>
                  <a:pt x="67570" y="51775"/>
                  <a:pt x="67023" y="55939"/>
                  <a:pt x="66598" y="59586"/>
                </a:cubicBezTo>
                <a:cubicBezTo>
                  <a:pt x="66619" y="59554"/>
                  <a:pt x="66639" y="59538"/>
                  <a:pt x="66656" y="59538"/>
                </a:cubicBezTo>
                <a:cubicBezTo>
                  <a:pt x="66786" y="59538"/>
                  <a:pt x="66807" y="60402"/>
                  <a:pt x="66780" y="61714"/>
                </a:cubicBezTo>
                <a:lnTo>
                  <a:pt x="66780" y="62292"/>
                </a:lnTo>
                <a:lnTo>
                  <a:pt x="66780" y="62444"/>
                </a:lnTo>
                <a:lnTo>
                  <a:pt x="66780" y="62626"/>
                </a:lnTo>
                <a:cubicBezTo>
                  <a:pt x="66780" y="62748"/>
                  <a:pt x="66780" y="62869"/>
                  <a:pt x="66810" y="62960"/>
                </a:cubicBezTo>
                <a:cubicBezTo>
                  <a:pt x="66902" y="63477"/>
                  <a:pt x="67084" y="63963"/>
                  <a:pt x="67388" y="64328"/>
                </a:cubicBezTo>
                <a:cubicBezTo>
                  <a:pt x="67911" y="65001"/>
                  <a:pt x="68782" y="65388"/>
                  <a:pt x="69615" y="65388"/>
                </a:cubicBezTo>
                <a:cubicBezTo>
                  <a:pt x="69798" y="65388"/>
                  <a:pt x="69979" y="65370"/>
                  <a:pt x="70154" y="65331"/>
                </a:cubicBezTo>
                <a:cubicBezTo>
                  <a:pt x="70671" y="65210"/>
                  <a:pt x="71127" y="64936"/>
                  <a:pt x="71431" y="64602"/>
                </a:cubicBezTo>
                <a:cubicBezTo>
                  <a:pt x="71491" y="64541"/>
                  <a:pt x="71583" y="64419"/>
                  <a:pt x="71643" y="64328"/>
                </a:cubicBezTo>
                <a:cubicBezTo>
                  <a:pt x="71734" y="64267"/>
                  <a:pt x="71765" y="64146"/>
                  <a:pt x="71826" y="64024"/>
                </a:cubicBezTo>
                <a:cubicBezTo>
                  <a:pt x="71947" y="63842"/>
                  <a:pt x="72038" y="63659"/>
                  <a:pt x="72099" y="63416"/>
                </a:cubicBezTo>
                <a:cubicBezTo>
                  <a:pt x="72434" y="62626"/>
                  <a:pt x="72738" y="61957"/>
                  <a:pt x="72950" y="61410"/>
                </a:cubicBezTo>
                <a:cubicBezTo>
                  <a:pt x="73193" y="60681"/>
                  <a:pt x="73315" y="60235"/>
                  <a:pt x="73207" y="60235"/>
                </a:cubicBezTo>
                <a:cubicBezTo>
                  <a:pt x="73153" y="60235"/>
                  <a:pt x="73042" y="60346"/>
                  <a:pt x="72859" y="60590"/>
                </a:cubicBezTo>
                <a:cubicBezTo>
                  <a:pt x="74987" y="56243"/>
                  <a:pt x="77722" y="49495"/>
                  <a:pt x="77722" y="49070"/>
                </a:cubicBezTo>
                <a:cubicBezTo>
                  <a:pt x="77692" y="48492"/>
                  <a:pt x="77874" y="47428"/>
                  <a:pt x="78482" y="45331"/>
                </a:cubicBezTo>
                <a:cubicBezTo>
                  <a:pt x="78786" y="44267"/>
                  <a:pt x="79242" y="42960"/>
                  <a:pt x="79850" y="41319"/>
                </a:cubicBezTo>
                <a:cubicBezTo>
                  <a:pt x="80154" y="40468"/>
                  <a:pt x="80549" y="39556"/>
                  <a:pt x="80944" y="38583"/>
                </a:cubicBezTo>
                <a:cubicBezTo>
                  <a:pt x="81066" y="38310"/>
                  <a:pt x="81188" y="38097"/>
                  <a:pt x="81309" y="37823"/>
                </a:cubicBezTo>
                <a:cubicBezTo>
                  <a:pt x="81340" y="37702"/>
                  <a:pt x="81400" y="37550"/>
                  <a:pt x="81461" y="37428"/>
                </a:cubicBezTo>
                <a:lnTo>
                  <a:pt x="81492" y="37337"/>
                </a:lnTo>
                <a:lnTo>
                  <a:pt x="81552" y="37185"/>
                </a:lnTo>
                <a:cubicBezTo>
                  <a:pt x="81613" y="37063"/>
                  <a:pt x="81674" y="36942"/>
                  <a:pt x="81704" y="36820"/>
                </a:cubicBezTo>
                <a:cubicBezTo>
                  <a:pt x="82130" y="35969"/>
                  <a:pt x="82586" y="34996"/>
                  <a:pt x="83072" y="34024"/>
                </a:cubicBezTo>
                <a:cubicBezTo>
                  <a:pt x="83528" y="33537"/>
                  <a:pt x="84075" y="32990"/>
                  <a:pt x="84592" y="32474"/>
                </a:cubicBezTo>
                <a:lnTo>
                  <a:pt x="84805" y="32261"/>
                </a:lnTo>
                <a:lnTo>
                  <a:pt x="85017" y="32170"/>
                </a:lnTo>
                <a:cubicBezTo>
                  <a:pt x="85169" y="32078"/>
                  <a:pt x="85352" y="32018"/>
                  <a:pt x="85565" y="31957"/>
                </a:cubicBezTo>
                <a:cubicBezTo>
                  <a:pt x="85728" y="31932"/>
                  <a:pt x="85902" y="31917"/>
                  <a:pt x="86080" y="31917"/>
                </a:cubicBezTo>
                <a:cubicBezTo>
                  <a:pt x="86332" y="31917"/>
                  <a:pt x="86592" y="31946"/>
                  <a:pt x="86841" y="32018"/>
                </a:cubicBezTo>
                <a:cubicBezTo>
                  <a:pt x="87084" y="32048"/>
                  <a:pt x="87267" y="32109"/>
                  <a:pt x="87419" y="32230"/>
                </a:cubicBezTo>
                <a:lnTo>
                  <a:pt x="87631" y="32352"/>
                </a:lnTo>
                <a:cubicBezTo>
                  <a:pt x="87723" y="32413"/>
                  <a:pt x="87783" y="32474"/>
                  <a:pt x="87875" y="32534"/>
                </a:cubicBezTo>
                <a:cubicBezTo>
                  <a:pt x="88027" y="32656"/>
                  <a:pt x="88179" y="32778"/>
                  <a:pt x="88331" y="32930"/>
                </a:cubicBezTo>
                <a:cubicBezTo>
                  <a:pt x="88361" y="32960"/>
                  <a:pt x="88391" y="32960"/>
                  <a:pt x="88452" y="33021"/>
                </a:cubicBezTo>
                <a:lnTo>
                  <a:pt x="88543" y="33173"/>
                </a:lnTo>
                <a:cubicBezTo>
                  <a:pt x="88634" y="33294"/>
                  <a:pt x="88695" y="33416"/>
                  <a:pt x="88786" y="33477"/>
                </a:cubicBezTo>
                <a:cubicBezTo>
                  <a:pt x="88847" y="33598"/>
                  <a:pt x="88938" y="33720"/>
                  <a:pt x="88999" y="33781"/>
                </a:cubicBezTo>
                <a:lnTo>
                  <a:pt x="89121" y="33933"/>
                </a:lnTo>
                <a:cubicBezTo>
                  <a:pt x="89121" y="33993"/>
                  <a:pt x="89151" y="33993"/>
                  <a:pt x="89151" y="34024"/>
                </a:cubicBezTo>
                <a:lnTo>
                  <a:pt x="89212" y="34145"/>
                </a:lnTo>
                <a:cubicBezTo>
                  <a:pt x="89303" y="34449"/>
                  <a:pt x="89455" y="34692"/>
                  <a:pt x="89577" y="34996"/>
                </a:cubicBezTo>
                <a:cubicBezTo>
                  <a:pt x="89850" y="35574"/>
                  <a:pt x="90063" y="36212"/>
                  <a:pt x="90306" y="36820"/>
                </a:cubicBezTo>
                <a:cubicBezTo>
                  <a:pt x="90428" y="37094"/>
                  <a:pt x="90519" y="37398"/>
                  <a:pt x="90610" y="37671"/>
                </a:cubicBezTo>
                <a:lnTo>
                  <a:pt x="90793" y="38188"/>
                </a:lnTo>
                <a:cubicBezTo>
                  <a:pt x="90914" y="38553"/>
                  <a:pt x="91066" y="38917"/>
                  <a:pt x="91188" y="39252"/>
                </a:cubicBezTo>
                <a:cubicBezTo>
                  <a:pt x="91431" y="39981"/>
                  <a:pt x="91674" y="40680"/>
                  <a:pt x="91856" y="41349"/>
                </a:cubicBezTo>
                <a:cubicBezTo>
                  <a:pt x="92738" y="44085"/>
                  <a:pt x="93315" y="46486"/>
                  <a:pt x="93559" y="47337"/>
                </a:cubicBezTo>
                <a:cubicBezTo>
                  <a:pt x="93685" y="47700"/>
                  <a:pt x="93746" y="47858"/>
                  <a:pt x="93771" y="47858"/>
                </a:cubicBezTo>
                <a:cubicBezTo>
                  <a:pt x="93794" y="47858"/>
                  <a:pt x="93786" y="47723"/>
                  <a:pt x="93771" y="47489"/>
                </a:cubicBezTo>
                <a:cubicBezTo>
                  <a:pt x="93680" y="47033"/>
                  <a:pt x="93528" y="46212"/>
                  <a:pt x="93346" y="45422"/>
                </a:cubicBezTo>
                <a:cubicBezTo>
                  <a:pt x="93098" y="44206"/>
                  <a:pt x="92800" y="42972"/>
                  <a:pt x="92861" y="42972"/>
                </a:cubicBezTo>
                <a:cubicBezTo>
                  <a:pt x="92882" y="42972"/>
                  <a:pt x="92946" y="43123"/>
                  <a:pt x="93072" y="43477"/>
                </a:cubicBezTo>
                <a:cubicBezTo>
                  <a:pt x="92738" y="42291"/>
                  <a:pt x="92343" y="41106"/>
                  <a:pt x="91978" y="39951"/>
                </a:cubicBezTo>
                <a:cubicBezTo>
                  <a:pt x="91796" y="39373"/>
                  <a:pt x="91552" y="38766"/>
                  <a:pt x="91370" y="38188"/>
                </a:cubicBezTo>
                <a:lnTo>
                  <a:pt x="91036" y="37307"/>
                </a:lnTo>
                <a:cubicBezTo>
                  <a:pt x="90823" y="36759"/>
                  <a:pt x="90610" y="36212"/>
                  <a:pt x="90367" y="35635"/>
                </a:cubicBezTo>
                <a:cubicBezTo>
                  <a:pt x="90154" y="35088"/>
                  <a:pt x="89911" y="34541"/>
                  <a:pt x="89698" y="34024"/>
                </a:cubicBezTo>
                <a:cubicBezTo>
                  <a:pt x="89516" y="33416"/>
                  <a:pt x="89151" y="33112"/>
                  <a:pt x="88908" y="32686"/>
                </a:cubicBezTo>
                <a:lnTo>
                  <a:pt x="88665" y="32382"/>
                </a:lnTo>
                <a:lnTo>
                  <a:pt x="88634" y="32322"/>
                </a:lnTo>
                <a:lnTo>
                  <a:pt x="88604" y="32261"/>
                </a:lnTo>
                <a:lnTo>
                  <a:pt x="88483" y="32200"/>
                </a:lnTo>
                <a:lnTo>
                  <a:pt x="88027" y="31896"/>
                </a:lnTo>
                <a:lnTo>
                  <a:pt x="87783" y="31744"/>
                </a:lnTo>
                <a:lnTo>
                  <a:pt x="87571" y="31623"/>
                </a:lnTo>
                <a:cubicBezTo>
                  <a:pt x="87419" y="31562"/>
                  <a:pt x="87236" y="31471"/>
                  <a:pt x="86993" y="31440"/>
                </a:cubicBezTo>
                <a:cubicBezTo>
                  <a:pt x="86692" y="31351"/>
                  <a:pt x="86358" y="31311"/>
                  <a:pt x="86027" y="31311"/>
                </a:cubicBezTo>
                <a:cubicBezTo>
                  <a:pt x="85457" y="31311"/>
                  <a:pt x="84897" y="31430"/>
                  <a:pt x="84531" y="31623"/>
                </a:cubicBezTo>
                <a:cubicBezTo>
                  <a:pt x="83893" y="32170"/>
                  <a:pt x="83285" y="32717"/>
                  <a:pt x="82616" y="33264"/>
                </a:cubicBezTo>
                <a:lnTo>
                  <a:pt x="81248" y="35848"/>
                </a:lnTo>
                <a:lnTo>
                  <a:pt x="80914" y="36486"/>
                </a:lnTo>
                <a:cubicBezTo>
                  <a:pt x="80792" y="36668"/>
                  <a:pt x="80640" y="36942"/>
                  <a:pt x="80640" y="37033"/>
                </a:cubicBezTo>
                <a:lnTo>
                  <a:pt x="80306" y="37732"/>
                </a:lnTo>
                <a:cubicBezTo>
                  <a:pt x="79850" y="38674"/>
                  <a:pt x="79425" y="39586"/>
                  <a:pt x="78969" y="40559"/>
                </a:cubicBezTo>
                <a:cubicBezTo>
                  <a:pt x="78148" y="42443"/>
                  <a:pt x="77297" y="44297"/>
                  <a:pt x="76537" y="46212"/>
                </a:cubicBezTo>
                <a:cubicBezTo>
                  <a:pt x="74987" y="49981"/>
                  <a:pt x="73467" y="53690"/>
                  <a:pt x="71826" y="57276"/>
                </a:cubicBezTo>
                <a:cubicBezTo>
                  <a:pt x="71431" y="58127"/>
                  <a:pt x="71005" y="59070"/>
                  <a:pt x="70579" y="59921"/>
                </a:cubicBezTo>
                <a:cubicBezTo>
                  <a:pt x="70386" y="60334"/>
                  <a:pt x="70193" y="60723"/>
                  <a:pt x="70000" y="61109"/>
                </a:cubicBezTo>
                <a:lnTo>
                  <a:pt x="70000" y="61109"/>
                </a:lnTo>
                <a:lnTo>
                  <a:pt x="70063" y="60498"/>
                </a:lnTo>
                <a:lnTo>
                  <a:pt x="70215" y="59009"/>
                </a:lnTo>
                <a:lnTo>
                  <a:pt x="70397" y="57550"/>
                </a:lnTo>
                <a:cubicBezTo>
                  <a:pt x="70610" y="55574"/>
                  <a:pt x="70883" y="53599"/>
                  <a:pt x="71127" y="51623"/>
                </a:cubicBezTo>
                <a:cubicBezTo>
                  <a:pt x="71643" y="47611"/>
                  <a:pt x="72221" y="43629"/>
                  <a:pt x="72738" y="39586"/>
                </a:cubicBezTo>
                <a:cubicBezTo>
                  <a:pt x="73285" y="35574"/>
                  <a:pt x="73771" y="31501"/>
                  <a:pt x="74105" y="27398"/>
                </a:cubicBezTo>
                <a:cubicBezTo>
                  <a:pt x="74470" y="23294"/>
                  <a:pt x="74652" y="19130"/>
                  <a:pt x="74561" y="14905"/>
                </a:cubicBezTo>
                <a:cubicBezTo>
                  <a:pt x="74531" y="13841"/>
                  <a:pt x="74500" y="12808"/>
                  <a:pt x="74470" y="11744"/>
                </a:cubicBezTo>
                <a:cubicBezTo>
                  <a:pt x="74470" y="11470"/>
                  <a:pt x="74470" y="11227"/>
                  <a:pt x="74409" y="10954"/>
                </a:cubicBezTo>
                <a:lnTo>
                  <a:pt x="74349" y="10163"/>
                </a:lnTo>
                <a:lnTo>
                  <a:pt x="74197" y="8552"/>
                </a:lnTo>
                <a:lnTo>
                  <a:pt x="74105" y="7762"/>
                </a:lnTo>
                <a:lnTo>
                  <a:pt x="74075" y="7336"/>
                </a:lnTo>
                <a:lnTo>
                  <a:pt x="74075" y="7276"/>
                </a:lnTo>
                <a:lnTo>
                  <a:pt x="74075" y="7184"/>
                </a:lnTo>
                <a:lnTo>
                  <a:pt x="74045" y="7033"/>
                </a:lnTo>
                <a:lnTo>
                  <a:pt x="73953" y="6729"/>
                </a:lnTo>
                <a:cubicBezTo>
                  <a:pt x="73741" y="5908"/>
                  <a:pt x="73497" y="5057"/>
                  <a:pt x="73285" y="4175"/>
                </a:cubicBezTo>
                <a:cubicBezTo>
                  <a:pt x="73042" y="3355"/>
                  <a:pt x="72829" y="2504"/>
                  <a:pt x="72586" y="1652"/>
                </a:cubicBezTo>
                <a:lnTo>
                  <a:pt x="72525" y="1349"/>
                </a:lnTo>
                <a:cubicBezTo>
                  <a:pt x="72525" y="1257"/>
                  <a:pt x="72494" y="1257"/>
                  <a:pt x="72434" y="1227"/>
                </a:cubicBezTo>
                <a:lnTo>
                  <a:pt x="72373" y="1136"/>
                </a:lnTo>
                <a:cubicBezTo>
                  <a:pt x="72251" y="1045"/>
                  <a:pt x="72130" y="923"/>
                  <a:pt x="71978" y="832"/>
                </a:cubicBezTo>
                <a:cubicBezTo>
                  <a:pt x="71734" y="619"/>
                  <a:pt x="71370" y="467"/>
                  <a:pt x="71035" y="315"/>
                </a:cubicBezTo>
                <a:cubicBezTo>
                  <a:pt x="70701" y="194"/>
                  <a:pt x="70306" y="42"/>
                  <a:pt x="69850" y="11"/>
                </a:cubicBezTo>
                <a:cubicBezTo>
                  <a:pt x="69742" y="4"/>
                  <a:pt x="69633" y="0"/>
                  <a:pt x="6952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68" name="Google Shape;568;p13"/>
          <p:cNvPicPr preferRelativeResize="0"/>
          <p:nvPr/>
        </p:nvPicPr>
        <p:blipFill>
          <a:blip r:embed="rId3">
            <a:alphaModFix/>
          </a:blip>
          <a:stretch>
            <a:fillRect/>
          </a:stretch>
        </p:blipFill>
        <p:spPr>
          <a:xfrm>
            <a:off x="3953188" y="1218775"/>
            <a:ext cx="1237499" cy="12374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sp>
        <p:nvSpPr>
          <p:cNvPr id="573" name="Google Shape;573;p14"/>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Pawfect Match Software</a:t>
            </a:r>
            <a:endParaRPr/>
          </a:p>
        </p:txBody>
      </p:sp>
      <p:sp>
        <p:nvSpPr>
          <p:cNvPr id="574" name="Google Shape;574;p14"/>
          <p:cNvSpPr txBox="1"/>
          <p:nvPr>
            <p:ph idx="1" type="body"/>
          </p:nvPr>
        </p:nvSpPr>
        <p:spPr>
          <a:xfrm>
            <a:off x="720000" y="2054081"/>
            <a:ext cx="4549500" cy="21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457200" rtl="0" algn="l">
              <a:spcBef>
                <a:spcPts val="0"/>
              </a:spcBef>
              <a:spcAft>
                <a:spcPts val="0"/>
              </a:spcAft>
              <a:buNone/>
            </a:pPr>
            <a:r>
              <a:rPr lang="en"/>
              <a:t>Our app revolutionizes pet breeding by empowering users to curate their ideal furry companions. Discover and connect with breeders who specialize in creating pets that match your envisioned traits, from appearance to personality. We're dedicated to facilitating the creation of your dream pet, fostering bonds that perfectly align with your desires and preferences.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575" name="Google Shape;575;p14"/>
          <p:cNvPicPr preferRelativeResize="0"/>
          <p:nvPr/>
        </p:nvPicPr>
        <p:blipFill>
          <a:blip r:embed="rId3">
            <a:alphaModFix/>
          </a:blip>
          <a:stretch>
            <a:fillRect/>
          </a:stretch>
        </p:blipFill>
        <p:spPr>
          <a:xfrm>
            <a:off x="6043209" y="1440200"/>
            <a:ext cx="2130424" cy="213042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sp>
        <p:nvSpPr>
          <p:cNvPr id="580" name="Google Shape;580;p15"/>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The Team</a:t>
            </a:r>
            <a:endParaRPr/>
          </a:p>
        </p:txBody>
      </p:sp>
      <p:sp>
        <p:nvSpPr>
          <p:cNvPr id="581" name="Google Shape;581;p15"/>
          <p:cNvSpPr txBox="1"/>
          <p:nvPr>
            <p:ph idx="1" type="body"/>
          </p:nvPr>
        </p:nvSpPr>
        <p:spPr>
          <a:xfrm>
            <a:off x="720000" y="2054075"/>
            <a:ext cx="5480100" cy="21789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en"/>
              <a:t>Sean Garrington - </a:t>
            </a:r>
            <a:r>
              <a:rPr lang="en"/>
              <a:t>Business end</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
              <a:t>Hassan Bahzad - Application design and development</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
              <a:t>Josh Rigbey - Marketing and Social Media</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
              <a:t>Harry Elsey - Finances and Accounts</a:t>
            </a:r>
            <a:endParaRPr/>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sp>
        <p:nvSpPr>
          <p:cNvPr id="586" name="Google Shape;586;p16"/>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Objectives and Values</a:t>
            </a:r>
            <a:endParaRPr/>
          </a:p>
        </p:txBody>
      </p:sp>
      <p:sp>
        <p:nvSpPr>
          <p:cNvPr id="587" name="Google Shape;587;p16"/>
          <p:cNvSpPr txBox="1"/>
          <p:nvPr>
            <p:ph idx="1" type="body"/>
          </p:nvPr>
        </p:nvSpPr>
        <p:spPr>
          <a:xfrm>
            <a:off x="720000" y="2054075"/>
            <a:ext cx="3972900" cy="21789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en"/>
              <a:t>Objectives</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
              <a:t>Responsible breeding</a:t>
            </a:r>
            <a:endParaRPr/>
          </a:p>
          <a:p>
            <a:pPr indent="0" lvl="0" marL="457200" rtl="0" algn="l">
              <a:spcBef>
                <a:spcPts val="0"/>
              </a:spcBef>
              <a:spcAft>
                <a:spcPts val="0"/>
              </a:spcAft>
              <a:buNone/>
            </a:pPr>
            <a:r>
              <a:rPr lang="en"/>
              <a:t>Innovation</a:t>
            </a:r>
            <a:endParaRPr/>
          </a:p>
          <a:p>
            <a:pPr indent="0" lvl="0" marL="457200" rtl="0" algn="l">
              <a:spcBef>
                <a:spcPts val="0"/>
              </a:spcBef>
              <a:spcAft>
                <a:spcPts val="0"/>
              </a:spcAft>
              <a:buNone/>
            </a:pPr>
            <a:r>
              <a:rPr lang="en"/>
              <a:t>Community </a:t>
            </a:r>
            <a:endParaRPr/>
          </a:p>
          <a:p>
            <a:pPr indent="0" lvl="0" marL="457200" rtl="0" algn="l">
              <a:spcBef>
                <a:spcPts val="0"/>
              </a:spcBef>
              <a:spcAft>
                <a:spcPts val="0"/>
              </a:spcAft>
              <a:buNone/>
            </a:pPr>
            <a:r>
              <a:t/>
            </a:r>
            <a:endParaRPr/>
          </a:p>
          <a:p>
            <a:pPr indent="0" lvl="0" marL="457200" rtl="0" algn="l">
              <a:spcBef>
                <a:spcPts val="0"/>
              </a:spcBef>
              <a:spcAft>
                <a:spcPts val="0"/>
              </a:spcAft>
              <a:buNone/>
            </a:pPr>
            <a:r>
              <a:t/>
            </a:r>
            <a:endParaRPr/>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588" name="Google Shape;588;p16"/>
          <p:cNvSpPr txBox="1"/>
          <p:nvPr>
            <p:ph idx="1" type="body"/>
          </p:nvPr>
        </p:nvSpPr>
        <p:spPr>
          <a:xfrm>
            <a:off x="4803825" y="2054075"/>
            <a:ext cx="3972900" cy="21789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en"/>
              <a:t>Values</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
              <a:t>Ethical Breeding</a:t>
            </a:r>
            <a:endParaRPr/>
          </a:p>
          <a:p>
            <a:pPr indent="0" lvl="0" marL="457200" rtl="0" algn="l">
              <a:spcBef>
                <a:spcPts val="0"/>
              </a:spcBef>
              <a:spcAft>
                <a:spcPts val="0"/>
              </a:spcAft>
              <a:buNone/>
            </a:pPr>
            <a:r>
              <a:rPr lang="en"/>
              <a:t>Transparency</a:t>
            </a:r>
            <a:endParaRPr/>
          </a:p>
          <a:p>
            <a:pPr indent="0" lvl="0" marL="457200" rtl="0" algn="l">
              <a:spcBef>
                <a:spcPts val="0"/>
              </a:spcBef>
              <a:spcAft>
                <a:spcPts val="0"/>
              </a:spcAft>
              <a:buNone/>
            </a:pPr>
            <a:r>
              <a:rPr lang="en"/>
              <a:t>Compassion</a:t>
            </a:r>
            <a:endParaRPr/>
          </a:p>
          <a:p>
            <a:pPr indent="0" lvl="0" marL="457200" rtl="0" algn="l">
              <a:spcBef>
                <a:spcPts val="0"/>
              </a:spcBef>
              <a:spcAft>
                <a:spcPts val="0"/>
              </a:spcAft>
              <a:buNone/>
            </a:pPr>
            <a:r>
              <a:rPr lang="en"/>
              <a:t>Customer Satisfaction</a:t>
            </a:r>
            <a:endParaRPr/>
          </a:p>
          <a:p>
            <a:pPr indent="0" lvl="0" marL="457200" rtl="0" algn="l">
              <a:spcBef>
                <a:spcPts val="0"/>
              </a:spcBef>
              <a:spcAft>
                <a:spcPts val="0"/>
              </a:spcAft>
              <a:buNone/>
            </a:pPr>
            <a:r>
              <a:rPr lang="en"/>
              <a:t>Education</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2" name="Shape 592"/>
        <p:cNvGrpSpPr/>
        <p:nvPr/>
      </p:nvGrpSpPr>
      <p:grpSpPr>
        <a:xfrm>
          <a:off x="0" y="0"/>
          <a:ext cx="0" cy="0"/>
          <a:chOff x="0" y="0"/>
          <a:chExt cx="0" cy="0"/>
        </a:xfrm>
      </p:grpSpPr>
      <p:sp>
        <p:nvSpPr>
          <p:cNvPr id="593" name="Google Shape;593;p17"/>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Code of Conduct</a:t>
            </a:r>
            <a:endParaRPr/>
          </a:p>
        </p:txBody>
      </p:sp>
      <p:sp>
        <p:nvSpPr>
          <p:cNvPr id="594" name="Google Shape;594;p17"/>
          <p:cNvSpPr txBox="1"/>
          <p:nvPr>
            <p:ph idx="1" type="body"/>
          </p:nvPr>
        </p:nvSpPr>
        <p:spPr>
          <a:xfrm>
            <a:off x="720000" y="2054081"/>
            <a:ext cx="4549500" cy="21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500"/>
              <a:t>-	Compliance</a:t>
            </a:r>
            <a:endParaRPr sz="1500"/>
          </a:p>
          <a:p>
            <a:pPr indent="0" lvl="0" marL="0" rtl="0" algn="l">
              <a:spcBef>
                <a:spcPts val="0"/>
              </a:spcBef>
              <a:spcAft>
                <a:spcPts val="0"/>
              </a:spcAft>
              <a:buNone/>
            </a:pPr>
            <a:r>
              <a:rPr lang="en" sz="1500"/>
              <a:t>-	Behavioural Expectations</a:t>
            </a:r>
            <a:endParaRPr sz="1500"/>
          </a:p>
          <a:p>
            <a:pPr indent="0" lvl="0" marL="0" rtl="0" algn="l">
              <a:spcBef>
                <a:spcPts val="0"/>
              </a:spcBef>
              <a:spcAft>
                <a:spcPts val="0"/>
              </a:spcAft>
              <a:buNone/>
            </a:pPr>
            <a:r>
              <a:rPr lang="en" sz="1500"/>
              <a:t>-	Respect and Inclusion</a:t>
            </a:r>
            <a:endParaRPr sz="1500"/>
          </a:p>
          <a:p>
            <a:pPr indent="0" lvl="0" marL="0" rtl="0" algn="l">
              <a:spcBef>
                <a:spcPts val="0"/>
              </a:spcBef>
              <a:spcAft>
                <a:spcPts val="0"/>
              </a:spcAft>
              <a:buNone/>
            </a:pPr>
            <a:r>
              <a:rPr lang="en" sz="1500"/>
              <a:t>-	Consequences and Reporting</a:t>
            </a:r>
            <a:endParaRPr sz="1500"/>
          </a:p>
          <a:p>
            <a:pPr indent="0" lvl="0" marL="0" rtl="0" algn="l">
              <a:spcBef>
                <a:spcPts val="0"/>
              </a:spcBef>
              <a:spcAft>
                <a:spcPts val="0"/>
              </a:spcAft>
              <a:buNone/>
            </a:pPr>
            <a:r>
              <a:t/>
            </a:r>
            <a:endParaRPr/>
          </a:p>
          <a:p>
            <a:pPr indent="0" lvl="0" marL="457200" rtl="0" algn="l">
              <a:spcBef>
                <a:spcPts val="0"/>
              </a:spcBef>
              <a:spcAft>
                <a:spcPts val="0"/>
              </a:spcAft>
              <a:buNone/>
            </a:pPr>
            <a:r>
              <a:t/>
            </a:r>
            <a:endParaRPr/>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sp>
        <p:nvSpPr>
          <p:cNvPr id="599" name="Google Shape;599;p18"/>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Product Introduction</a:t>
            </a:r>
            <a:endParaRPr/>
          </a:p>
        </p:txBody>
      </p:sp>
      <p:sp>
        <p:nvSpPr>
          <p:cNvPr id="600" name="Google Shape;600;p18"/>
          <p:cNvSpPr txBox="1"/>
          <p:nvPr>
            <p:ph idx="1" type="body"/>
          </p:nvPr>
        </p:nvSpPr>
        <p:spPr>
          <a:xfrm>
            <a:off x="720000" y="2054081"/>
            <a:ext cx="4549500" cy="2178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1800"/>
              <a:t>Hassan Bahzad</a:t>
            </a:r>
            <a:endParaRPr b="1" sz="1800"/>
          </a:p>
          <a:p>
            <a:pPr indent="0" lvl="0" marL="0" rtl="0" algn="l">
              <a:spcBef>
                <a:spcPts val="0"/>
              </a:spcBef>
              <a:spcAft>
                <a:spcPts val="0"/>
              </a:spcAft>
              <a:buNone/>
            </a:pPr>
            <a:r>
              <a:rPr lang="en"/>
              <a:t> </a:t>
            </a:r>
            <a:endParaRPr/>
          </a:p>
        </p:txBody>
      </p:sp>
      <p:sp>
        <p:nvSpPr>
          <p:cNvPr id="601" name="Google Shape;601;p18"/>
          <p:cNvSpPr/>
          <p:nvPr>
            <p:ph idx="2" type="pic"/>
          </p:nvPr>
        </p:nvSpPr>
        <p:spPr>
          <a:xfrm>
            <a:off x="5641350" y="1526250"/>
            <a:ext cx="2743200" cy="2743200"/>
          </a:xfrm>
          <a:prstGeom prst="ellipse">
            <a:avLst/>
          </a:prstGeom>
        </p:spPr>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sp>
        <p:nvSpPr>
          <p:cNvPr id="606" name="Google Shape;606;p19"/>
          <p:cNvSpPr txBox="1"/>
          <p:nvPr>
            <p:ph type="title"/>
          </p:nvPr>
        </p:nvSpPr>
        <p:spPr>
          <a:xfrm>
            <a:off x="1564100" y="953856"/>
            <a:ext cx="6015900" cy="1108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Frameworks</a:t>
            </a:r>
            <a:endParaRPr/>
          </a:p>
        </p:txBody>
      </p:sp>
      <p:sp>
        <p:nvSpPr>
          <p:cNvPr id="607" name="Google Shape;607;p19"/>
          <p:cNvSpPr txBox="1"/>
          <p:nvPr>
            <p:ph idx="1" type="body"/>
          </p:nvPr>
        </p:nvSpPr>
        <p:spPr>
          <a:xfrm>
            <a:off x="609650" y="1723850"/>
            <a:ext cx="8142600" cy="246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400"/>
              <a:t>I decided to use Bootstrap 5.3’s framework to structure the sites layout as opposed to the alternate frameworks such as MetroUI, Skeleton, or Pure CSS.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rPr lang="en" sz="1400"/>
              <a:t>This decision was made based on Bootstrap’s popularity, it’s features as well as the fact that I, as the developer, have experience in the Bootstrap framework.</a:t>
            </a:r>
            <a:endParaRPr sz="14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20"/>
          <p:cNvSpPr txBox="1"/>
          <p:nvPr>
            <p:ph type="title"/>
          </p:nvPr>
        </p:nvSpPr>
        <p:spPr>
          <a:xfrm>
            <a:off x="720000" y="5974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Website Design</a:t>
            </a:r>
            <a:endParaRPr/>
          </a:p>
        </p:txBody>
      </p:sp>
      <p:pic>
        <p:nvPicPr>
          <p:cNvPr id="613" name="Google Shape;613;p20"/>
          <p:cNvPicPr preferRelativeResize="0"/>
          <p:nvPr/>
        </p:nvPicPr>
        <p:blipFill rotWithShape="1">
          <a:blip r:embed="rId3">
            <a:alphaModFix/>
          </a:blip>
          <a:srcRect b="6907" l="0" r="0" t="0"/>
          <a:stretch/>
        </p:blipFill>
        <p:spPr>
          <a:xfrm>
            <a:off x="4791800" y="1664450"/>
            <a:ext cx="3632200" cy="2536074"/>
          </a:xfrm>
          <a:prstGeom prst="rect">
            <a:avLst/>
          </a:prstGeom>
          <a:noFill/>
          <a:ln>
            <a:noFill/>
          </a:ln>
        </p:spPr>
      </p:pic>
      <p:pic>
        <p:nvPicPr>
          <p:cNvPr id="614" name="Google Shape;614;p20"/>
          <p:cNvPicPr preferRelativeResize="0"/>
          <p:nvPr/>
        </p:nvPicPr>
        <p:blipFill>
          <a:blip r:embed="rId4">
            <a:alphaModFix/>
          </a:blip>
          <a:stretch>
            <a:fillRect/>
          </a:stretch>
        </p:blipFill>
        <p:spPr>
          <a:xfrm>
            <a:off x="1114425" y="1664450"/>
            <a:ext cx="2536074" cy="253607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p21"/>
          <p:cNvSpPr txBox="1"/>
          <p:nvPr>
            <p:ph type="title"/>
          </p:nvPr>
        </p:nvSpPr>
        <p:spPr>
          <a:xfrm>
            <a:off x="720000" y="5974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Home Page Plan</a:t>
            </a:r>
            <a:endParaRPr/>
          </a:p>
        </p:txBody>
      </p:sp>
      <p:pic>
        <p:nvPicPr>
          <p:cNvPr id="620" name="Google Shape;620;p21"/>
          <p:cNvPicPr preferRelativeResize="0"/>
          <p:nvPr/>
        </p:nvPicPr>
        <p:blipFill>
          <a:blip r:embed="rId3">
            <a:alphaModFix/>
          </a:blip>
          <a:stretch>
            <a:fillRect/>
          </a:stretch>
        </p:blipFill>
        <p:spPr>
          <a:xfrm>
            <a:off x="3284038" y="1343000"/>
            <a:ext cx="2575924" cy="3183725"/>
          </a:xfrm>
          <a:prstGeom prst="rect">
            <a:avLst/>
          </a:prstGeom>
          <a:noFill/>
          <a:ln>
            <a:noFill/>
          </a:ln>
        </p:spPr>
      </p:pic>
      <p:sp>
        <p:nvSpPr>
          <p:cNvPr id="621" name="Google Shape;621;p21"/>
          <p:cNvSpPr txBox="1"/>
          <p:nvPr/>
        </p:nvSpPr>
        <p:spPr>
          <a:xfrm>
            <a:off x="6236500" y="1278725"/>
            <a:ext cx="1707300" cy="3858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Login Button</a:t>
            </a:r>
            <a:endParaRPr sz="1200">
              <a:solidFill>
                <a:schemeClr val="dk1"/>
              </a:solidFill>
              <a:latin typeface="Balsamiq Sans"/>
              <a:ea typeface="Balsamiq Sans"/>
              <a:cs typeface="Balsamiq Sans"/>
              <a:sym typeface="Balsamiq Sans"/>
            </a:endParaRPr>
          </a:p>
        </p:txBody>
      </p:sp>
      <p:sp>
        <p:nvSpPr>
          <p:cNvPr id="622" name="Google Shape;622;p21"/>
          <p:cNvSpPr txBox="1"/>
          <p:nvPr/>
        </p:nvSpPr>
        <p:spPr>
          <a:xfrm>
            <a:off x="1228725" y="1228700"/>
            <a:ext cx="1521600" cy="3858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Product </a:t>
            </a:r>
            <a:r>
              <a:rPr lang="en" sz="1200">
                <a:solidFill>
                  <a:schemeClr val="dk1"/>
                </a:solidFill>
                <a:latin typeface="Balsamiq Sans"/>
                <a:ea typeface="Balsamiq Sans"/>
                <a:cs typeface="Balsamiq Sans"/>
                <a:sym typeface="Balsamiq Sans"/>
              </a:rPr>
              <a:t>Logo</a:t>
            </a:r>
            <a:endParaRPr sz="1200">
              <a:solidFill>
                <a:schemeClr val="dk1"/>
              </a:solidFill>
              <a:latin typeface="Balsamiq Sans"/>
              <a:ea typeface="Balsamiq Sans"/>
              <a:cs typeface="Balsamiq Sans"/>
              <a:sym typeface="Balsamiq Sans"/>
            </a:endParaRPr>
          </a:p>
        </p:txBody>
      </p:sp>
      <p:sp>
        <p:nvSpPr>
          <p:cNvPr id="623" name="Google Shape;623;p21"/>
          <p:cNvSpPr txBox="1"/>
          <p:nvPr/>
        </p:nvSpPr>
        <p:spPr>
          <a:xfrm>
            <a:off x="6236500" y="1871550"/>
            <a:ext cx="1707300" cy="6192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Banner w/ Background Image</a:t>
            </a:r>
            <a:endParaRPr sz="1200">
              <a:solidFill>
                <a:schemeClr val="dk1"/>
              </a:solidFill>
              <a:latin typeface="Balsamiq Sans"/>
              <a:ea typeface="Balsamiq Sans"/>
              <a:cs typeface="Balsamiq Sans"/>
              <a:sym typeface="Balsamiq Sans"/>
            </a:endParaRPr>
          </a:p>
        </p:txBody>
      </p:sp>
      <p:sp>
        <p:nvSpPr>
          <p:cNvPr id="624" name="Google Shape;624;p21"/>
          <p:cNvSpPr txBox="1"/>
          <p:nvPr/>
        </p:nvSpPr>
        <p:spPr>
          <a:xfrm>
            <a:off x="1043025" y="1726375"/>
            <a:ext cx="2045400" cy="5727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App Title</a:t>
            </a:r>
            <a:br>
              <a:rPr lang="en" sz="1200">
                <a:solidFill>
                  <a:schemeClr val="dk1"/>
                </a:solidFill>
                <a:latin typeface="Balsamiq Sans"/>
                <a:ea typeface="Balsamiq Sans"/>
                <a:cs typeface="Balsamiq Sans"/>
                <a:sym typeface="Balsamiq Sans"/>
              </a:rPr>
            </a:br>
            <a:r>
              <a:rPr lang="en" sz="1200">
                <a:solidFill>
                  <a:schemeClr val="dk1"/>
                </a:solidFill>
                <a:latin typeface="Balsamiq Sans"/>
                <a:ea typeface="Balsamiq Sans"/>
                <a:cs typeface="Balsamiq Sans"/>
                <a:sym typeface="Balsamiq Sans"/>
              </a:rPr>
              <a:t>“PawfectMatch”</a:t>
            </a:r>
            <a:endParaRPr sz="1200">
              <a:solidFill>
                <a:schemeClr val="dk1"/>
              </a:solidFill>
              <a:latin typeface="Balsamiq Sans"/>
              <a:ea typeface="Balsamiq Sans"/>
              <a:cs typeface="Balsamiq Sans"/>
              <a:sym typeface="Balsamiq Sans"/>
            </a:endParaRPr>
          </a:p>
        </p:txBody>
      </p:sp>
      <p:sp>
        <p:nvSpPr>
          <p:cNvPr id="625" name="Google Shape;625;p21"/>
          <p:cNvSpPr txBox="1"/>
          <p:nvPr/>
        </p:nvSpPr>
        <p:spPr>
          <a:xfrm>
            <a:off x="1133600" y="2378850"/>
            <a:ext cx="1773900" cy="3858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App </a:t>
            </a:r>
            <a:r>
              <a:rPr lang="en" sz="1200">
                <a:solidFill>
                  <a:schemeClr val="dk1"/>
                </a:solidFill>
                <a:latin typeface="Balsamiq Sans"/>
                <a:ea typeface="Balsamiq Sans"/>
                <a:cs typeface="Balsamiq Sans"/>
                <a:sym typeface="Balsamiq Sans"/>
              </a:rPr>
              <a:t>Summary</a:t>
            </a:r>
            <a:endParaRPr sz="1200">
              <a:solidFill>
                <a:schemeClr val="dk1"/>
              </a:solidFill>
              <a:latin typeface="Balsamiq Sans"/>
              <a:ea typeface="Balsamiq Sans"/>
              <a:cs typeface="Balsamiq Sans"/>
              <a:sym typeface="Balsamiq Sans"/>
            </a:endParaRPr>
          </a:p>
        </p:txBody>
      </p:sp>
      <p:sp>
        <p:nvSpPr>
          <p:cNvPr id="626" name="Google Shape;626;p21"/>
          <p:cNvSpPr txBox="1"/>
          <p:nvPr/>
        </p:nvSpPr>
        <p:spPr>
          <a:xfrm>
            <a:off x="1133600" y="3457550"/>
            <a:ext cx="1773900" cy="3858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Payment Options</a:t>
            </a:r>
            <a:endParaRPr sz="1200">
              <a:solidFill>
                <a:schemeClr val="dk1"/>
              </a:solidFill>
              <a:latin typeface="Balsamiq Sans"/>
              <a:ea typeface="Balsamiq Sans"/>
              <a:cs typeface="Balsamiq Sans"/>
              <a:sym typeface="Balsamiq Sans"/>
            </a:endParaRPr>
          </a:p>
        </p:txBody>
      </p:sp>
      <p:sp>
        <p:nvSpPr>
          <p:cNvPr id="627" name="Google Shape;627;p21"/>
          <p:cNvSpPr txBox="1"/>
          <p:nvPr/>
        </p:nvSpPr>
        <p:spPr>
          <a:xfrm>
            <a:off x="6365200" y="3998050"/>
            <a:ext cx="1773900" cy="3858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Footer Panel</a:t>
            </a:r>
            <a:endParaRPr sz="1200">
              <a:solidFill>
                <a:schemeClr val="dk1"/>
              </a:solidFill>
              <a:latin typeface="Balsamiq Sans"/>
              <a:ea typeface="Balsamiq Sans"/>
              <a:cs typeface="Balsamiq Sans"/>
              <a:sym typeface="Balsamiq Sans"/>
            </a:endParaRPr>
          </a:p>
        </p:txBody>
      </p:sp>
      <p:sp>
        <p:nvSpPr>
          <p:cNvPr id="628" name="Google Shape;628;p21"/>
          <p:cNvSpPr txBox="1"/>
          <p:nvPr/>
        </p:nvSpPr>
        <p:spPr>
          <a:xfrm>
            <a:off x="6110350" y="3071750"/>
            <a:ext cx="2283600" cy="385800"/>
          </a:xfrm>
          <a:prstGeom prst="rect">
            <a:avLst/>
          </a:prstGeom>
          <a:no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Balsamiq Sans"/>
                <a:ea typeface="Balsamiq Sans"/>
                <a:cs typeface="Balsamiq Sans"/>
                <a:sym typeface="Balsamiq Sans"/>
              </a:rPr>
              <a:t>Payment Option Panel</a:t>
            </a:r>
            <a:endParaRPr sz="1200">
              <a:solidFill>
                <a:schemeClr val="dk1"/>
              </a:solidFill>
              <a:latin typeface="Balsamiq Sans"/>
              <a:ea typeface="Balsamiq Sans"/>
              <a:cs typeface="Balsamiq Sans"/>
              <a:sym typeface="Balsamiq Sans"/>
            </a:endParaRPr>
          </a:p>
        </p:txBody>
      </p:sp>
      <p:cxnSp>
        <p:nvCxnSpPr>
          <p:cNvPr id="629" name="Google Shape;629;p21"/>
          <p:cNvCxnSpPr>
            <a:stCxn id="622" idx="3"/>
          </p:cNvCxnSpPr>
          <p:nvPr/>
        </p:nvCxnSpPr>
        <p:spPr>
          <a:xfrm>
            <a:off x="2750325" y="1421600"/>
            <a:ext cx="607200" cy="85800"/>
          </a:xfrm>
          <a:prstGeom prst="straightConnector1">
            <a:avLst/>
          </a:prstGeom>
          <a:noFill/>
          <a:ln cap="flat" cmpd="sng" w="19050">
            <a:solidFill>
              <a:schemeClr val="dk1"/>
            </a:solidFill>
            <a:prstDash val="solid"/>
            <a:round/>
            <a:headEnd len="med" w="med" type="none"/>
            <a:tailEnd len="med" w="med" type="triangle"/>
          </a:ln>
        </p:spPr>
      </p:cxnSp>
      <p:cxnSp>
        <p:nvCxnSpPr>
          <p:cNvPr id="630" name="Google Shape;630;p21"/>
          <p:cNvCxnSpPr>
            <a:stCxn id="624" idx="3"/>
          </p:cNvCxnSpPr>
          <p:nvPr/>
        </p:nvCxnSpPr>
        <p:spPr>
          <a:xfrm flipH="1" rot="10800000">
            <a:off x="3088425" y="1957525"/>
            <a:ext cx="840600" cy="55200"/>
          </a:xfrm>
          <a:prstGeom prst="straightConnector1">
            <a:avLst/>
          </a:prstGeom>
          <a:noFill/>
          <a:ln cap="flat" cmpd="sng" w="19050">
            <a:solidFill>
              <a:schemeClr val="dk1"/>
            </a:solidFill>
            <a:prstDash val="solid"/>
            <a:round/>
            <a:headEnd len="med" w="med" type="none"/>
            <a:tailEnd len="med" w="med" type="triangle"/>
          </a:ln>
        </p:spPr>
      </p:cxnSp>
      <p:cxnSp>
        <p:nvCxnSpPr>
          <p:cNvPr id="631" name="Google Shape;631;p21"/>
          <p:cNvCxnSpPr/>
          <p:nvPr/>
        </p:nvCxnSpPr>
        <p:spPr>
          <a:xfrm flipH="1" rot="10800000">
            <a:off x="2907500" y="2228850"/>
            <a:ext cx="985800" cy="344400"/>
          </a:xfrm>
          <a:prstGeom prst="straightConnector1">
            <a:avLst/>
          </a:prstGeom>
          <a:noFill/>
          <a:ln cap="flat" cmpd="sng" w="19050">
            <a:solidFill>
              <a:schemeClr val="dk1"/>
            </a:solidFill>
            <a:prstDash val="solid"/>
            <a:round/>
            <a:headEnd len="med" w="med" type="none"/>
            <a:tailEnd len="med" w="med" type="triangle"/>
          </a:ln>
        </p:spPr>
      </p:cxnSp>
      <p:cxnSp>
        <p:nvCxnSpPr>
          <p:cNvPr id="632" name="Google Shape;632;p21"/>
          <p:cNvCxnSpPr/>
          <p:nvPr/>
        </p:nvCxnSpPr>
        <p:spPr>
          <a:xfrm flipH="1" rot="10800000">
            <a:off x="2907500" y="3557500"/>
            <a:ext cx="521400" cy="81600"/>
          </a:xfrm>
          <a:prstGeom prst="straightConnector1">
            <a:avLst/>
          </a:prstGeom>
          <a:noFill/>
          <a:ln cap="flat" cmpd="sng" w="19050">
            <a:solidFill>
              <a:schemeClr val="dk1"/>
            </a:solidFill>
            <a:prstDash val="solid"/>
            <a:round/>
            <a:headEnd len="med" w="med" type="none"/>
            <a:tailEnd len="med" w="med" type="triangle"/>
          </a:ln>
        </p:spPr>
      </p:cxnSp>
      <p:cxnSp>
        <p:nvCxnSpPr>
          <p:cNvPr id="633" name="Google Shape;633;p21"/>
          <p:cNvCxnSpPr/>
          <p:nvPr/>
        </p:nvCxnSpPr>
        <p:spPr>
          <a:xfrm flipH="1" rot="10800000">
            <a:off x="2907500" y="3529000"/>
            <a:ext cx="1343100" cy="110100"/>
          </a:xfrm>
          <a:prstGeom prst="straightConnector1">
            <a:avLst/>
          </a:prstGeom>
          <a:noFill/>
          <a:ln cap="flat" cmpd="sng" w="19050">
            <a:solidFill>
              <a:schemeClr val="dk1"/>
            </a:solidFill>
            <a:prstDash val="solid"/>
            <a:round/>
            <a:headEnd len="med" w="med" type="none"/>
            <a:tailEnd len="med" w="med" type="triangle"/>
          </a:ln>
        </p:spPr>
      </p:cxnSp>
      <p:cxnSp>
        <p:nvCxnSpPr>
          <p:cNvPr id="634" name="Google Shape;634;p21"/>
          <p:cNvCxnSpPr/>
          <p:nvPr/>
        </p:nvCxnSpPr>
        <p:spPr>
          <a:xfrm flipH="1" rot="10800000">
            <a:off x="2907500" y="3607750"/>
            <a:ext cx="2114700" cy="45600"/>
          </a:xfrm>
          <a:prstGeom prst="straightConnector1">
            <a:avLst/>
          </a:prstGeom>
          <a:noFill/>
          <a:ln cap="flat" cmpd="sng" w="19050">
            <a:solidFill>
              <a:schemeClr val="dk1"/>
            </a:solidFill>
            <a:prstDash val="solid"/>
            <a:round/>
            <a:headEnd len="med" w="med" type="none"/>
            <a:tailEnd len="med" w="med" type="triangle"/>
          </a:ln>
        </p:spPr>
      </p:cxnSp>
      <p:cxnSp>
        <p:nvCxnSpPr>
          <p:cNvPr id="635" name="Google Shape;635;p21"/>
          <p:cNvCxnSpPr/>
          <p:nvPr/>
        </p:nvCxnSpPr>
        <p:spPr>
          <a:xfrm rot="10800000">
            <a:off x="5714950" y="2957500"/>
            <a:ext cx="395400" cy="300600"/>
          </a:xfrm>
          <a:prstGeom prst="straightConnector1">
            <a:avLst/>
          </a:prstGeom>
          <a:noFill/>
          <a:ln cap="flat" cmpd="sng" w="19050">
            <a:solidFill>
              <a:schemeClr val="dk1"/>
            </a:solidFill>
            <a:prstDash val="solid"/>
            <a:round/>
            <a:headEnd len="med" w="med" type="none"/>
            <a:tailEnd len="med" w="med" type="triangle"/>
          </a:ln>
        </p:spPr>
      </p:cxnSp>
      <p:cxnSp>
        <p:nvCxnSpPr>
          <p:cNvPr id="636" name="Google Shape;636;p21"/>
          <p:cNvCxnSpPr/>
          <p:nvPr/>
        </p:nvCxnSpPr>
        <p:spPr>
          <a:xfrm flipH="1">
            <a:off x="5807800" y="4148650"/>
            <a:ext cx="557400" cy="37500"/>
          </a:xfrm>
          <a:prstGeom prst="straightConnector1">
            <a:avLst/>
          </a:prstGeom>
          <a:noFill/>
          <a:ln cap="flat" cmpd="sng" w="19050">
            <a:solidFill>
              <a:schemeClr val="dk1"/>
            </a:solidFill>
            <a:prstDash val="solid"/>
            <a:round/>
            <a:headEnd len="med" w="med" type="none"/>
            <a:tailEnd len="med" w="med" type="triangle"/>
          </a:ln>
        </p:spPr>
      </p:cxnSp>
      <p:cxnSp>
        <p:nvCxnSpPr>
          <p:cNvPr id="637" name="Google Shape;637;p21"/>
          <p:cNvCxnSpPr/>
          <p:nvPr/>
        </p:nvCxnSpPr>
        <p:spPr>
          <a:xfrm rot="10800000">
            <a:off x="5715100" y="1971600"/>
            <a:ext cx="521400" cy="190800"/>
          </a:xfrm>
          <a:prstGeom prst="straightConnector1">
            <a:avLst/>
          </a:prstGeom>
          <a:noFill/>
          <a:ln cap="flat" cmpd="sng" w="19050">
            <a:solidFill>
              <a:schemeClr val="dk1"/>
            </a:solidFill>
            <a:prstDash val="solid"/>
            <a:round/>
            <a:headEnd len="med" w="med" type="none"/>
            <a:tailEnd len="med" w="med" type="triangle"/>
          </a:ln>
        </p:spPr>
      </p:cxnSp>
      <p:cxnSp>
        <p:nvCxnSpPr>
          <p:cNvPr id="638" name="Google Shape;638;p21"/>
          <p:cNvCxnSpPr/>
          <p:nvPr/>
        </p:nvCxnSpPr>
        <p:spPr>
          <a:xfrm flipH="1">
            <a:off x="5736400" y="1469525"/>
            <a:ext cx="500100" cy="30600"/>
          </a:xfrm>
          <a:prstGeom prst="straightConnector1">
            <a:avLst/>
          </a:prstGeom>
          <a:noFill/>
          <a:ln cap="flat" cmpd="sng" w="19050">
            <a:solidFill>
              <a:schemeClr val="dk1"/>
            </a:solidFill>
            <a:prstDash val="solid"/>
            <a:round/>
            <a:headEnd len="med" w="med" type="none"/>
            <a:tailEnd len="med" w="med" type="triangl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22"/>
          <p:cNvSpPr txBox="1"/>
          <p:nvPr>
            <p:ph type="title"/>
          </p:nvPr>
        </p:nvSpPr>
        <p:spPr>
          <a:xfrm>
            <a:off x="720000" y="5974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Home Page Skeleton</a:t>
            </a:r>
            <a:endParaRPr/>
          </a:p>
        </p:txBody>
      </p:sp>
      <p:pic>
        <p:nvPicPr>
          <p:cNvPr id="644" name="Google Shape;644;p22"/>
          <p:cNvPicPr preferRelativeResize="0"/>
          <p:nvPr/>
        </p:nvPicPr>
        <p:blipFill>
          <a:blip r:embed="rId3">
            <a:alphaModFix/>
          </a:blip>
          <a:stretch>
            <a:fillRect/>
          </a:stretch>
        </p:blipFill>
        <p:spPr>
          <a:xfrm>
            <a:off x="636438" y="1258250"/>
            <a:ext cx="3499178" cy="3249475"/>
          </a:xfrm>
          <a:prstGeom prst="rect">
            <a:avLst/>
          </a:prstGeom>
          <a:noFill/>
          <a:ln cap="flat" cmpd="sng" w="19050">
            <a:solidFill>
              <a:srgbClr val="191919"/>
            </a:solidFill>
            <a:prstDash val="solid"/>
            <a:round/>
            <a:headEnd len="sm" w="sm" type="none"/>
            <a:tailEnd len="sm" w="sm" type="none"/>
          </a:ln>
        </p:spPr>
      </p:pic>
      <p:pic>
        <p:nvPicPr>
          <p:cNvPr id="645" name="Google Shape;645;p22"/>
          <p:cNvPicPr preferRelativeResize="0"/>
          <p:nvPr/>
        </p:nvPicPr>
        <p:blipFill rotWithShape="1">
          <a:blip r:embed="rId4">
            <a:alphaModFix/>
          </a:blip>
          <a:srcRect b="6907" l="0" r="0" t="0"/>
          <a:stretch/>
        </p:blipFill>
        <p:spPr>
          <a:xfrm>
            <a:off x="4791800" y="1664450"/>
            <a:ext cx="3632200" cy="25360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sp>
        <p:nvSpPr>
          <p:cNvPr id="650" name="Google Shape;650;p23"/>
          <p:cNvSpPr txBox="1"/>
          <p:nvPr>
            <p:ph type="title"/>
          </p:nvPr>
        </p:nvSpPr>
        <p:spPr>
          <a:xfrm>
            <a:off x="720000" y="5974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Planned Features</a:t>
            </a:r>
            <a:endParaRPr/>
          </a:p>
        </p:txBody>
      </p:sp>
      <p:sp>
        <p:nvSpPr>
          <p:cNvPr id="651" name="Google Shape;651;p23"/>
          <p:cNvSpPr txBox="1"/>
          <p:nvPr>
            <p:ph idx="1" type="subTitle"/>
          </p:nvPr>
        </p:nvSpPr>
        <p:spPr>
          <a:xfrm>
            <a:off x="1292095" y="1731129"/>
            <a:ext cx="2907600" cy="44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Account Creation</a:t>
            </a:r>
            <a:endParaRPr/>
          </a:p>
        </p:txBody>
      </p:sp>
      <p:sp>
        <p:nvSpPr>
          <p:cNvPr id="652" name="Google Shape;652;p23"/>
          <p:cNvSpPr txBox="1"/>
          <p:nvPr>
            <p:ph idx="2" type="subTitle"/>
          </p:nvPr>
        </p:nvSpPr>
        <p:spPr>
          <a:xfrm>
            <a:off x="4946970" y="1731129"/>
            <a:ext cx="2907600" cy="44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Animal Posting</a:t>
            </a:r>
            <a:endParaRPr/>
          </a:p>
        </p:txBody>
      </p:sp>
      <p:sp>
        <p:nvSpPr>
          <p:cNvPr id="653" name="Google Shape;653;p23"/>
          <p:cNvSpPr txBox="1"/>
          <p:nvPr>
            <p:ph idx="1" type="subTitle"/>
          </p:nvPr>
        </p:nvSpPr>
        <p:spPr>
          <a:xfrm>
            <a:off x="1292095" y="2172429"/>
            <a:ext cx="2907600" cy="44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User Messaging System</a:t>
            </a:r>
            <a:endParaRPr/>
          </a:p>
        </p:txBody>
      </p:sp>
      <p:sp>
        <p:nvSpPr>
          <p:cNvPr id="654" name="Google Shape;654;p23"/>
          <p:cNvSpPr txBox="1"/>
          <p:nvPr>
            <p:ph idx="1" type="subTitle"/>
          </p:nvPr>
        </p:nvSpPr>
        <p:spPr>
          <a:xfrm>
            <a:off x="4946970" y="2172429"/>
            <a:ext cx="2907600" cy="44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Report Animals/Users</a:t>
            </a:r>
            <a:endParaRPr/>
          </a:p>
        </p:txBody>
      </p:sp>
      <p:sp>
        <p:nvSpPr>
          <p:cNvPr id="655" name="Google Shape;655;p23"/>
          <p:cNvSpPr txBox="1"/>
          <p:nvPr>
            <p:ph idx="1" type="subTitle"/>
          </p:nvPr>
        </p:nvSpPr>
        <p:spPr>
          <a:xfrm>
            <a:off x="1292095" y="2613729"/>
            <a:ext cx="2907600" cy="44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Trust Factor System</a:t>
            </a:r>
            <a:endParaRPr/>
          </a:p>
        </p:txBody>
      </p:sp>
      <p:sp>
        <p:nvSpPr>
          <p:cNvPr id="656" name="Google Shape;656;p23"/>
          <p:cNvSpPr txBox="1"/>
          <p:nvPr>
            <p:ph idx="1" type="subTitle"/>
          </p:nvPr>
        </p:nvSpPr>
        <p:spPr>
          <a:xfrm>
            <a:off x="4946970" y="2613729"/>
            <a:ext cx="2907600" cy="441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Animal Ratings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0" name="Shape 660"/>
        <p:cNvGrpSpPr/>
        <p:nvPr/>
      </p:nvGrpSpPr>
      <p:grpSpPr>
        <a:xfrm>
          <a:off x="0" y="0"/>
          <a:ext cx="0" cy="0"/>
          <a:chOff x="0" y="0"/>
          <a:chExt cx="0" cy="0"/>
        </a:xfrm>
      </p:grpSpPr>
      <p:sp>
        <p:nvSpPr>
          <p:cNvPr id="661" name="Google Shape;661;p24"/>
          <p:cNvSpPr txBox="1"/>
          <p:nvPr>
            <p:ph idx="1" type="body"/>
          </p:nvPr>
        </p:nvSpPr>
        <p:spPr>
          <a:xfrm>
            <a:off x="792950" y="1928675"/>
            <a:ext cx="3881100" cy="1975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 will be using IONOS!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Pricing is £12/month.</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Suitable for our expected high traffic.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Is among the top 10 hosting services according to Forbes.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t>
            </a:r>
            <a:r>
              <a:rPr lang="en" u="sng">
                <a:solidFill>
                  <a:schemeClr val="hlink"/>
                </a:solidFill>
                <a:hlinkClick r:id="rId3"/>
              </a:rPr>
              <a:t>https://www.forbes.com/advisor/business/software/best-web-hosting-services/</a:t>
            </a:r>
            <a:r>
              <a:rPr lang="en"/>
              <a:t>]</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662" name="Google Shape;662;p24"/>
          <p:cNvSpPr txBox="1"/>
          <p:nvPr>
            <p:ph type="title"/>
          </p:nvPr>
        </p:nvSpPr>
        <p:spPr>
          <a:xfrm>
            <a:off x="1564100" y="953856"/>
            <a:ext cx="6015900" cy="1108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Web Hosting</a:t>
            </a:r>
            <a:endParaRPr/>
          </a:p>
        </p:txBody>
      </p:sp>
      <p:pic>
        <p:nvPicPr>
          <p:cNvPr id="663" name="Google Shape;663;p24"/>
          <p:cNvPicPr preferRelativeResize="0"/>
          <p:nvPr/>
        </p:nvPicPr>
        <p:blipFill>
          <a:blip r:embed="rId4">
            <a:alphaModFix/>
          </a:blip>
          <a:stretch>
            <a:fillRect/>
          </a:stretch>
        </p:blipFill>
        <p:spPr>
          <a:xfrm>
            <a:off x="5116850" y="1637674"/>
            <a:ext cx="3483325" cy="30573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sp>
        <p:nvSpPr>
          <p:cNvPr id="668" name="Google Shape;668;p25"/>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Marketing</a:t>
            </a:r>
            <a:endParaRPr/>
          </a:p>
        </p:txBody>
      </p:sp>
      <p:sp>
        <p:nvSpPr>
          <p:cNvPr id="669" name="Google Shape;669;p25"/>
          <p:cNvSpPr txBox="1"/>
          <p:nvPr>
            <p:ph idx="1" type="body"/>
          </p:nvPr>
        </p:nvSpPr>
        <p:spPr>
          <a:xfrm>
            <a:off x="720000" y="2054081"/>
            <a:ext cx="4549500" cy="21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Josh’s Slides</a:t>
            </a:r>
            <a:endParaRPr/>
          </a:p>
          <a:p>
            <a:pPr indent="0" lvl="0" marL="0" rtl="0" algn="l">
              <a:spcBef>
                <a:spcPts val="0"/>
              </a:spcBef>
              <a:spcAft>
                <a:spcPts val="0"/>
              </a:spcAft>
              <a:buNone/>
            </a:pPr>
            <a:r>
              <a:rPr lang="en"/>
              <a:t>- Our competitors </a:t>
            </a:r>
            <a:endParaRPr/>
          </a:p>
          <a:p>
            <a:pPr indent="0" lvl="0" marL="0" rtl="0" algn="l">
              <a:spcBef>
                <a:spcPts val="0"/>
              </a:spcBef>
              <a:spcAft>
                <a:spcPts val="0"/>
              </a:spcAft>
              <a:buNone/>
            </a:pPr>
            <a:r>
              <a:rPr lang="en"/>
              <a:t>- How we differ from them</a:t>
            </a:r>
            <a:endParaRPr/>
          </a:p>
          <a:p>
            <a:pPr indent="0" lvl="0" marL="0" rtl="0" algn="l">
              <a:spcBef>
                <a:spcPts val="0"/>
              </a:spcBef>
              <a:spcAft>
                <a:spcPts val="0"/>
              </a:spcAft>
              <a:buNone/>
            </a:pPr>
            <a:r>
              <a:rPr lang="en"/>
              <a:t>- How will we promote our product?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sp>
        <p:nvSpPr>
          <p:cNvPr id="674" name="Google Shape;674;p26"/>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Our Competitors </a:t>
            </a:r>
            <a:endParaRPr/>
          </a:p>
        </p:txBody>
      </p:sp>
      <p:sp>
        <p:nvSpPr>
          <p:cNvPr id="675" name="Google Shape;675;p26"/>
          <p:cNvSpPr txBox="1"/>
          <p:nvPr>
            <p:ph idx="1" type="body"/>
          </p:nvPr>
        </p:nvSpPr>
        <p:spPr>
          <a:xfrm>
            <a:off x="681500" y="1617081"/>
            <a:ext cx="4549500" cy="21789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SzPts val="1200"/>
              <a:buChar char="●"/>
            </a:pPr>
            <a:r>
              <a:rPr lang="en"/>
              <a:t>Breeding firms that offer services </a:t>
            </a:r>
            <a:r>
              <a:rPr lang="en"/>
              <a:t>beyond</a:t>
            </a:r>
            <a:r>
              <a:rPr lang="en"/>
              <a:t> a stud.</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304800" lvl="0" marL="457200" rtl="0" algn="l">
              <a:spcBef>
                <a:spcPts val="0"/>
              </a:spcBef>
              <a:spcAft>
                <a:spcPts val="0"/>
              </a:spcAft>
              <a:buSzPts val="1200"/>
              <a:buChar char="●"/>
            </a:pPr>
            <a:r>
              <a:rPr lang="en"/>
              <a:t>Kennel clubs who do the same but also offer the choice of adoption newborn or rescued animals.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304800" lvl="0" marL="457200" rtl="0" algn="l">
              <a:spcBef>
                <a:spcPts val="0"/>
              </a:spcBef>
              <a:spcAft>
                <a:spcPts val="0"/>
              </a:spcAft>
              <a:buSzPts val="1200"/>
              <a:buChar char="●"/>
            </a:pPr>
            <a:r>
              <a:rPr lang="en"/>
              <a:t>Hobbyist breeders who mainly dabble in domesticated breeding.</a:t>
            </a:r>
            <a:endParaRPr/>
          </a:p>
          <a:p>
            <a:pPr indent="0" lvl="0" marL="0" rtl="0" algn="l">
              <a:spcBef>
                <a:spcPts val="0"/>
              </a:spcBef>
              <a:spcAft>
                <a:spcPts val="0"/>
              </a:spcAft>
              <a:buNone/>
            </a:pPr>
            <a:r>
              <a:t/>
            </a:r>
            <a:endParaRPr/>
          </a:p>
          <a:p>
            <a:pPr indent="-304800" lvl="0" marL="457200" rtl="0" algn="l">
              <a:spcBef>
                <a:spcPts val="0"/>
              </a:spcBef>
              <a:spcAft>
                <a:spcPts val="0"/>
              </a:spcAft>
              <a:buSzPts val="1200"/>
              <a:buChar char="●"/>
            </a:pPr>
            <a:r>
              <a:rPr lang="en"/>
              <a:t>Unethical breeders which are not condoned nor affiliated with any official partners and policies related to breeding and welfare of animals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676" name="Google Shape;676;p26"/>
          <p:cNvPicPr preferRelativeResize="0"/>
          <p:nvPr>
            <p:ph idx="2" type="pic"/>
          </p:nvPr>
        </p:nvPicPr>
        <p:blipFill rotWithShape="1">
          <a:blip r:embed="rId3">
            <a:alphaModFix/>
          </a:blip>
          <a:srcRect b="0" l="17935" r="17941" t="0"/>
          <a:stretch/>
        </p:blipFill>
        <p:spPr>
          <a:xfrm>
            <a:off x="5641350" y="1526250"/>
            <a:ext cx="2743200" cy="2743200"/>
          </a:xfrm>
          <a:prstGeom prst="ellipse">
            <a:avLst/>
          </a:prstGeom>
        </p:spPr>
      </p:pic>
      <p:sp>
        <p:nvSpPr>
          <p:cNvPr id="677" name="Google Shape;677;p26"/>
          <p:cNvSpPr txBox="1"/>
          <p:nvPr/>
        </p:nvSpPr>
        <p:spPr>
          <a:xfrm>
            <a:off x="6360075" y="662175"/>
            <a:ext cx="2117400" cy="95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(Image from https://worldanimalfoundation.org/dogs/cutest-dog-breeds/)</a:t>
            </a:r>
            <a:endParaRPr sz="1200">
              <a:solidFill>
                <a:schemeClr val="dk1"/>
              </a:solidFill>
              <a:latin typeface="Varela Round"/>
              <a:ea typeface="Varela Round"/>
              <a:cs typeface="Varela Round"/>
              <a:sym typeface="Varela Roun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sp>
        <p:nvSpPr>
          <p:cNvPr id="682" name="Google Shape;682;p27"/>
          <p:cNvSpPr txBox="1"/>
          <p:nvPr>
            <p:ph type="title"/>
          </p:nvPr>
        </p:nvSpPr>
        <p:spPr>
          <a:xfrm>
            <a:off x="2067450" y="8129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How We Differ</a:t>
            </a:r>
            <a:endParaRPr/>
          </a:p>
        </p:txBody>
      </p:sp>
      <p:sp>
        <p:nvSpPr>
          <p:cNvPr id="683" name="Google Shape;683;p27"/>
          <p:cNvSpPr txBox="1"/>
          <p:nvPr>
            <p:ph idx="1" type="body"/>
          </p:nvPr>
        </p:nvSpPr>
        <p:spPr>
          <a:xfrm>
            <a:off x="2136750" y="1361106"/>
            <a:ext cx="4549500" cy="21789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SzPts val="1200"/>
              <a:buChar char="●"/>
            </a:pPr>
            <a:r>
              <a:rPr lang="en"/>
              <a:t>We offer the privacy and </a:t>
            </a:r>
            <a:r>
              <a:rPr lang="en"/>
              <a:t>independency between our partners through our monthly subscription based fees compared to breeding firms that offer the same service for £300.</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304800" lvl="0" marL="457200" rtl="0" algn="l">
              <a:spcBef>
                <a:spcPts val="0"/>
              </a:spcBef>
              <a:spcAft>
                <a:spcPts val="0"/>
              </a:spcAft>
              <a:buSzPts val="1200"/>
              <a:buChar char="●"/>
            </a:pPr>
            <a:r>
              <a:rPr lang="en"/>
              <a:t>Our system allows animals to breed in the domestic environment of their own home reducing the amount of stress, tension and anxiety the animal may feel.</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7" name="Shape 687"/>
        <p:cNvGrpSpPr/>
        <p:nvPr/>
      </p:nvGrpSpPr>
      <p:grpSpPr>
        <a:xfrm>
          <a:off x="0" y="0"/>
          <a:ext cx="0" cy="0"/>
          <a:chOff x="0" y="0"/>
          <a:chExt cx="0" cy="0"/>
        </a:xfrm>
      </p:grpSpPr>
      <p:sp>
        <p:nvSpPr>
          <p:cNvPr id="688" name="Google Shape;688;p28"/>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How We Will Be Promoting Our Product</a:t>
            </a:r>
            <a:endParaRPr/>
          </a:p>
        </p:txBody>
      </p:sp>
      <p:sp>
        <p:nvSpPr>
          <p:cNvPr id="689" name="Google Shape;689;p28"/>
          <p:cNvSpPr txBox="1"/>
          <p:nvPr>
            <p:ph idx="1" type="body"/>
          </p:nvPr>
        </p:nvSpPr>
        <p:spPr>
          <a:xfrm>
            <a:off x="720000" y="2146481"/>
            <a:ext cx="4549500" cy="21789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SzPts val="1200"/>
              <a:buChar char="●"/>
            </a:pPr>
            <a:r>
              <a:rPr lang="en"/>
              <a:t>Social media campaigns</a:t>
            </a:r>
            <a:endParaRPr/>
          </a:p>
          <a:p>
            <a:pPr indent="0" lvl="0" marL="0" rtl="0" algn="l">
              <a:spcBef>
                <a:spcPts val="0"/>
              </a:spcBef>
              <a:spcAft>
                <a:spcPts val="0"/>
              </a:spcAft>
              <a:buNone/>
            </a:pPr>
            <a:r>
              <a:t/>
            </a:r>
            <a:endParaRPr/>
          </a:p>
          <a:p>
            <a:pPr indent="-304800" lvl="0" marL="457200" rtl="0" algn="l">
              <a:spcBef>
                <a:spcPts val="0"/>
              </a:spcBef>
              <a:spcAft>
                <a:spcPts val="0"/>
              </a:spcAft>
              <a:buSzPts val="1200"/>
              <a:buChar char="●"/>
            </a:pPr>
            <a:r>
              <a:rPr lang="en"/>
              <a:t>Blog posts</a:t>
            </a:r>
            <a:endParaRPr/>
          </a:p>
          <a:p>
            <a:pPr indent="0" lvl="0" marL="0" rtl="0" algn="l">
              <a:spcBef>
                <a:spcPts val="0"/>
              </a:spcBef>
              <a:spcAft>
                <a:spcPts val="0"/>
              </a:spcAft>
              <a:buNone/>
            </a:pPr>
            <a:r>
              <a:t/>
            </a:r>
            <a:endParaRPr/>
          </a:p>
          <a:p>
            <a:pPr indent="-304800" lvl="0" marL="457200" rtl="0" algn="l">
              <a:spcBef>
                <a:spcPts val="0"/>
              </a:spcBef>
              <a:spcAft>
                <a:spcPts val="0"/>
              </a:spcAft>
              <a:buSzPts val="1200"/>
              <a:buChar char="●"/>
            </a:pPr>
            <a:r>
              <a:rPr lang="en"/>
              <a:t>Events (both virtual and in person)</a:t>
            </a:r>
            <a:endParaRPr/>
          </a:p>
          <a:p>
            <a:pPr indent="0" lvl="0" marL="0" rtl="0" algn="l">
              <a:spcBef>
                <a:spcPts val="0"/>
              </a:spcBef>
              <a:spcAft>
                <a:spcPts val="0"/>
              </a:spcAft>
              <a:buNone/>
            </a:pPr>
            <a:r>
              <a:t/>
            </a:r>
            <a:endParaRPr/>
          </a:p>
          <a:p>
            <a:pPr indent="-304800" lvl="0" marL="457200" rtl="0" algn="l">
              <a:spcBef>
                <a:spcPts val="0"/>
              </a:spcBef>
              <a:spcAft>
                <a:spcPts val="0"/>
              </a:spcAft>
              <a:buSzPts val="1200"/>
              <a:buChar char="●"/>
            </a:pPr>
            <a:r>
              <a:rPr lang="en"/>
              <a:t>Sponsorships</a:t>
            </a:r>
            <a:endParaRPr/>
          </a:p>
        </p:txBody>
      </p:sp>
      <p:pic>
        <p:nvPicPr>
          <p:cNvPr id="690" name="Google Shape;690;p28"/>
          <p:cNvPicPr preferRelativeResize="0"/>
          <p:nvPr>
            <p:ph idx="2" type="pic"/>
          </p:nvPr>
        </p:nvPicPr>
        <p:blipFill rotWithShape="1">
          <a:blip r:embed="rId3">
            <a:alphaModFix/>
          </a:blip>
          <a:srcRect b="0" l="16612" r="16618" t="0"/>
          <a:stretch/>
        </p:blipFill>
        <p:spPr>
          <a:xfrm>
            <a:off x="5733750" y="1771925"/>
            <a:ext cx="2743200" cy="2743200"/>
          </a:xfrm>
          <a:prstGeom prst="ellipse">
            <a:avLst/>
          </a:prstGeom>
        </p:spPr>
      </p:pic>
      <p:sp>
        <p:nvSpPr>
          <p:cNvPr id="691" name="Google Shape;691;p28"/>
          <p:cNvSpPr txBox="1"/>
          <p:nvPr/>
        </p:nvSpPr>
        <p:spPr>
          <a:xfrm>
            <a:off x="6360075" y="662175"/>
            <a:ext cx="2117400" cy="95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(Image from </a:t>
            </a:r>
            <a:r>
              <a:rPr lang="en" sz="1200">
                <a:solidFill>
                  <a:schemeClr val="dk1"/>
                </a:solidFill>
                <a:latin typeface="Varela Round"/>
                <a:ea typeface="Varela Round"/>
                <a:cs typeface="Varela Round"/>
                <a:sym typeface="Varela Round"/>
              </a:rPr>
              <a:t>https://www.ncsc.gov.uk/guidance/social-media-how-to-use-it-safely</a:t>
            </a:r>
            <a:r>
              <a:rPr lang="en" sz="1200">
                <a:solidFill>
                  <a:schemeClr val="dk1"/>
                </a:solidFill>
                <a:latin typeface="Varela Round"/>
                <a:ea typeface="Varela Round"/>
                <a:cs typeface="Varela Round"/>
                <a:sym typeface="Varela Round"/>
              </a:rPr>
              <a:t>)</a:t>
            </a:r>
            <a:endParaRPr sz="1200">
              <a:solidFill>
                <a:schemeClr val="dk1"/>
              </a:solidFill>
              <a:latin typeface="Varela Round"/>
              <a:ea typeface="Varela Round"/>
              <a:cs typeface="Varela Round"/>
              <a:sym typeface="Varela Roun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sp>
        <p:nvSpPr>
          <p:cNvPr id="696" name="Google Shape;696;p29"/>
          <p:cNvSpPr txBox="1"/>
          <p:nvPr>
            <p:ph type="title"/>
          </p:nvPr>
        </p:nvSpPr>
        <p:spPr>
          <a:xfrm>
            <a:off x="720000" y="951531"/>
            <a:ext cx="4549500" cy="1102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Finances</a:t>
            </a:r>
            <a:endParaRPr/>
          </a:p>
        </p:txBody>
      </p:sp>
      <p:sp>
        <p:nvSpPr>
          <p:cNvPr id="697" name="Google Shape;697;p29"/>
          <p:cNvSpPr txBox="1"/>
          <p:nvPr>
            <p:ph idx="1" type="body"/>
          </p:nvPr>
        </p:nvSpPr>
        <p:spPr>
          <a:xfrm>
            <a:off x="720000" y="2054081"/>
            <a:ext cx="4549500" cy="21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Harry’s Slides</a:t>
            </a:r>
            <a:endParaRPr/>
          </a:p>
          <a:p>
            <a:pPr indent="0" lvl="0" marL="0" rtl="0" algn="l">
              <a:spcBef>
                <a:spcPts val="0"/>
              </a:spcBef>
              <a:spcAft>
                <a:spcPts val="0"/>
              </a:spcAft>
              <a:buNone/>
            </a:pPr>
            <a:r>
              <a:t/>
            </a:r>
            <a:endParaRPr/>
          </a:p>
          <a:p>
            <a:pPr indent="-304800" lvl="0" marL="457200" rtl="0" algn="l">
              <a:lnSpc>
                <a:spcPct val="115000"/>
              </a:lnSpc>
              <a:spcBef>
                <a:spcPts val="1200"/>
              </a:spcBef>
              <a:spcAft>
                <a:spcPts val="0"/>
              </a:spcAft>
              <a:buSzPts val="1200"/>
              <a:buChar char="●"/>
            </a:pPr>
            <a:r>
              <a:rPr lang="en"/>
              <a:t>Relevant financial analysis (e.g. break-even analysis, cost analysis, sales projects, cash-flow forecast) </a:t>
            </a:r>
            <a:endParaRPr/>
          </a:p>
          <a:p>
            <a:pPr indent="-304800" lvl="0" marL="457200" rtl="0" algn="l">
              <a:lnSpc>
                <a:spcPct val="115000"/>
              </a:lnSpc>
              <a:spcBef>
                <a:spcPts val="0"/>
              </a:spcBef>
              <a:spcAft>
                <a:spcPts val="0"/>
              </a:spcAft>
              <a:buSzPts val="1200"/>
              <a:buChar char="●"/>
            </a:pPr>
            <a:r>
              <a:rPr lang="en"/>
              <a:t>How much start-up funding will be required? How will it be acquired? (e.g. savings? Grant? Investors?) </a:t>
            </a:r>
            <a:endParaRPr/>
          </a:p>
          <a:p>
            <a:pPr indent="-304800" lvl="0" marL="457200" rtl="0" algn="l">
              <a:lnSpc>
                <a:spcPct val="115000"/>
              </a:lnSpc>
              <a:spcBef>
                <a:spcPts val="0"/>
              </a:spcBef>
              <a:spcAft>
                <a:spcPts val="0"/>
              </a:spcAft>
              <a:buSzPts val="1200"/>
              <a:buChar char="●"/>
            </a:pPr>
            <a:r>
              <a:rPr lang="en"/>
              <a:t>How will finances be managed?</a:t>
            </a:r>
            <a:endParaRPr/>
          </a:p>
          <a:p>
            <a:pPr indent="0" lvl="0" marL="0" rtl="0" algn="l">
              <a:spcBef>
                <a:spcPts val="1200"/>
              </a:spcBef>
              <a:spcAft>
                <a:spcPts val="0"/>
              </a:spcAft>
              <a:buNone/>
            </a:pPr>
            <a:r>
              <a:t/>
            </a:r>
            <a:endParaRPr/>
          </a:p>
        </p:txBody>
      </p:sp>
      <p:pic>
        <p:nvPicPr>
          <p:cNvPr id="698" name="Google Shape;698;p29"/>
          <p:cNvPicPr preferRelativeResize="0"/>
          <p:nvPr>
            <p:ph idx="2" type="pic"/>
          </p:nvPr>
        </p:nvPicPr>
        <p:blipFill rotWithShape="1">
          <a:blip r:embed="rId3">
            <a:alphaModFix/>
          </a:blip>
          <a:srcRect b="0" l="22002" r="21996" t="0"/>
          <a:stretch/>
        </p:blipFill>
        <p:spPr>
          <a:xfrm>
            <a:off x="5641350" y="1526250"/>
            <a:ext cx="2743200" cy="2743200"/>
          </a:xfrm>
          <a:prstGeom prst="ellipse">
            <a:avLst/>
          </a:prstGeom>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pic>
        <p:nvPicPr>
          <p:cNvPr id="703" name="Google Shape;703;p30"/>
          <p:cNvPicPr preferRelativeResize="0"/>
          <p:nvPr>
            <p:ph idx="2" type="pic"/>
          </p:nvPr>
        </p:nvPicPr>
        <p:blipFill rotWithShape="1">
          <a:blip r:embed="rId3">
            <a:alphaModFix/>
          </a:blip>
          <a:srcRect b="0" l="21841" r="21836" t="0"/>
          <a:stretch/>
        </p:blipFill>
        <p:spPr>
          <a:xfrm>
            <a:off x="5641350" y="1526250"/>
            <a:ext cx="2743200" cy="2743200"/>
          </a:xfrm>
          <a:prstGeom prst="ellipse">
            <a:avLst/>
          </a:prstGeom>
        </p:spPr>
      </p:pic>
      <p:sp>
        <p:nvSpPr>
          <p:cNvPr id="704" name="Google Shape;704;p30"/>
          <p:cNvSpPr txBox="1"/>
          <p:nvPr/>
        </p:nvSpPr>
        <p:spPr>
          <a:xfrm>
            <a:off x="407400" y="856175"/>
            <a:ext cx="4858200" cy="3253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Labour/Staff</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The starting salary for all 4 of us would be the following:</a:t>
            </a:r>
            <a:endParaRPr sz="1200">
              <a:solidFill>
                <a:schemeClr val="dk1"/>
              </a:solidFill>
              <a:latin typeface="Varela Round"/>
              <a:ea typeface="Varela Round"/>
              <a:cs typeface="Varela Round"/>
              <a:sym typeface="Varela Round"/>
            </a:endParaRPr>
          </a:p>
          <a:p>
            <a:pPr indent="0" lvl="0" marL="457200" rtl="0" algn="l">
              <a:spcBef>
                <a:spcPts val="0"/>
              </a:spcBef>
              <a:spcAft>
                <a:spcPts val="0"/>
              </a:spcAft>
              <a:buNone/>
            </a:pPr>
            <a:r>
              <a:rPr lang="en" sz="1200">
                <a:solidFill>
                  <a:schemeClr val="dk1"/>
                </a:solidFill>
                <a:latin typeface="Varela Round"/>
                <a:ea typeface="Varela Round"/>
                <a:cs typeface="Varela Round"/>
                <a:sym typeface="Varela Round"/>
              </a:rPr>
              <a:t>£10 per hour + 1,000 shares P/A + stock options</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The shares P/A are the shares within the company and we all will be taking the same amount which will come to 25% shares for each of us.</a:t>
            </a:r>
            <a:endParaRPr sz="1200">
              <a:solidFill>
                <a:schemeClr val="dk1"/>
              </a:solidFill>
              <a:latin typeface="Varela Round"/>
              <a:ea typeface="Varela Round"/>
              <a:cs typeface="Varela Round"/>
              <a:sym typeface="Varela Round"/>
            </a:endParaRPr>
          </a:p>
          <a:p>
            <a:pPr indent="0" lvl="0" marL="45720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The stock options will be </a:t>
            </a:r>
            <a:r>
              <a:rPr lang="en" sz="1200">
                <a:solidFill>
                  <a:schemeClr val="dk1"/>
                </a:solidFill>
                <a:latin typeface="Varela Round"/>
                <a:ea typeface="Varela Round"/>
                <a:cs typeface="Varela Round"/>
                <a:sym typeface="Varela Round"/>
              </a:rPr>
              <a:t>equal</a:t>
            </a:r>
            <a:r>
              <a:rPr lang="en" sz="1200">
                <a:solidFill>
                  <a:schemeClr val="dk1"/>
                </a:solidFill>
                <a:latin typeface="Varela Round"/>
                <a:ea typeface="Varela Round"/>
                <a:cs typeface="Varela Round"/>
                <a:sym typeface="Varela Round"/>
              </a:rPr>
              <a:t> to 3,000 in stock options each every month in which we all agreed on. </a:t>
            </a:r>
            <a:endParaRPr sz="1200">
              <a:solidFill>
                <a:schemeClr val="dk1"/>
              </a:solidFill>
              <a:latin typeface="Varela Round"/>
              <a:ea typeface="Varela Round"/>
              <a:cs typeface="Varela Round"/>
              <a:sym typeface="Varela Round"/>
            </a:endParaRPr>
          </a:p>
        </p:txBody>
      </p:sp>
      <p:sp>
        <p:nvSpPr>
          <p:cNvPr id="705" name="Google Shape;705;p30"/>
          <p:cNvSpPr txBox="1"/>
          <p:nvPr/>
        </p:nvSpPr>
        <p:spPr>
          <a:xfrm>
            <a:off x="5641350" y="717050"/>
            <a:ext cx="3091800" cy="69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Image From: (</a:t>
            </a:r>
            <a:r>
              <a:rPr lang="en" sz="1100" u="sng">
                <a:solidFill>
                  <a:schemeClr val="hlink"/>
                </a:solidFill>
                <a:hlinkClick r:id="rId4"/>
              </a:rPr>
              <a:t>How to Minimize the Cost of Cash with the Right Retail Cash Management Solution (losspreventionmedia.com)</a:t>
            </a:r>
            <a:endParaRPr sz="1200">
              <a:solidFill>
                <a:schemeClr val="dk1"/>
              </a:solidFill>
              <a:latin typeface="Varela Round"/>
              <a:ea typeface="Varela Round"/>
              <a:cs typeface="Varela Round"/>
              <a:sym typeface="Varela Roun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9" name="Shape 709"/>
        <p:cNvGrpSpPr/>
        <p:nvPr/>
      </p:nvGrpSpPr>
      <p:grpSpPr>
        <a:xfrm>
          <a:off x="0" y="0"/>
          <a:ext cx="0" cy="0"/>
          <a:chOff x="0" y="0"/>
          <a:chExt cx="0" cy="0"/>
        </a:xfrm>
      </p:grpSpPr>
      <p:pic>
        <p:nvPicPr>
          <p:cNvPr id="710" name="Google Shape;710;p31"/>
          <p:cNvPicPr preferRelativeResize="0"/>
          <p:nvPr>
            <p:ph idx="2" type="pic"/>
          </p:nvPr>
        </p:nvPicPr>
        <p:blipFill rotWithShape="1">
          <a:blip r:embed="rId3">
            <a:alphaModFix/>
          </a:blip>
          <a:srcRect b="0" l="16666" r="16666" t="0"/>
          <a:stretch/>
        </p:blipFill>
        <p:spPr>
          <a:xfrm>
            <a:off x="5641350" y="1526250"/>
            <a:ext cx="2743200" cy="2743200"/>
          </a:xfrm>
          <a:prstGeom prst="ellipse">
            <a:avLst/>
          </a:prstGeom>
        </p:spPr>
      </p:pic>
      <p:sp>
        <p:nvSpPr>
          <p:cNvPr id="711" name="Google Shape;711;p31"/>
          <p:cNvSpPr txBox="1"/>
          <p:nvPr/>
        </p:nvSpPr>
        <p:spPr>
          <a:xfrm>
            <a:off x="428100" y="845475"/>
            <a:ext cx="4741200" cy="383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Company Cost</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Registration</a:t>
            </a:r>
            <a:r>
              <a:rPr lang="en" sz="1200">
                <a:solidFill>
                  <a:schemeClr val="dk1"/>
                </a:solidFill>
                <a:latin typeface="Varela Round"/>
                <a:ea typeface="Varela Round"/>
                <a:cs typeface="Varela Round"/>
                <a:sym typeface="Varela Round"/>
              </a:rPr>
              <a:t> of the company is £12</a:t>
            </a:r>
            <a:endParaRPr sz="1200">
              <a:solidFill>
                <a:schemeClr val="dk1"/>
              </a:solidFill>
              <a:latin typeface="Varela Round"/>
              <a:ea typeface="Varela Round"/>
              <a:cs typeface="Varela Round"/>
              <a:sym typeface="Varela Round"/>
            </a:endParaRPr>
          </a:p>
          <a:p>
            <a:pPr indent="0" lvl="0" marL="45720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The software licensing we will use will be microsoft 365 business which comes to the prices of £10.30 per month </a:t>
            </a:r>
            <a:endParaRPr sz="1200">
              <a:solidFill>
                <a:schemeClr val="dk1"/>
              </a:solidFill>
              <a:latin typeface="Varela Round"/>
              <a:ea typeface="Varela Round"/>
              <a:cs typeface="Varela Round"/>
              <a:sym typeface="Varela Roun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5" name="Shape 715"/>
        <p:cNvGrpSpPr/>
        <p:nvPr/>
      </p:nvGrpSpPr>
      <p:grpSpPr>
        <a:xfrm>
          <a:off x="0" y="0"/>
          <a:ext cx="0" cy="0"/>
          <a:chOff x="0" y="0"/>
          <a:chExt cx="0" cy="0"/>
        </a:xfrm>
      </p:grpSpPr>
      <p:pic>
        <p:nvPicPr>
          <p:cNvPr id="716" name="Google Shape;716;p32"/>
          <p:cNvPicPr preferRelativeResize="0"/>
          <p:nvPr>
            <p:ph idx="2" type="pic"/>
          </p:nvPr>
        </p:nvPicPr>
        <p:blipFill rotWithShape="1">
          <a:blip r:embed="rId3">
            <a:alphaModFix/>
          </a:blip>
          <a:srcRect b="0" l="16786" r="16786" t="0"/>
          <a:stretch/>
        </p:blipFill>
        <p:spPr>
          <a:xfrm>
            <a:off x="5629375" y="1526250"/>
            <a:ext cx="2754900" cy="2755200"/>
          </a:xfrm>
          <a:prstGeom prst="ellipse">
            <a:avLst/>
          </a:prstGeom>
        </p:spPr>
      </p:pic>
      <p:sp>
        <p:nvSpPr>
          <p:cNvPr id="717" name="Google Shape;717;p32"/>
          <p:cNvSpPr txBox="1"/>
          <p:nvPr/>
        </p:nvSpPr>
        <p:spPr>
          <a:xfrm>
            <a:off x="470900" y="802675"/>
            <a:ext cx="4259400" cy="385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Equipment cost</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457200" rtl="0" algn="l">
              <a:spcBef>
                <a:spcPts val="0"/>
              </a:spcBef>
              <a:spcAft>
                <a:spcPts val="0"/>
              </a:spcAft>
              <a:buNone/>
            </a:pPr>
            <a:r>
              <a:rPr lang="en" sz="1200">
                <a:solidFill>
                  <a:schemeClr val="dk1"/>
                </a:solidFill>
                <a:latin typeface="Varela Round"/>
                <a:ea typeface="Varela Round"/>
                <a:cs typeface="Varela Round"/>
                <a:sym typeface="Varela Round"/>
              </a:rPr>
              <a:t>The </a:t>
            </a:r>
            <a:r>
              <a:rPr lang="en" sz="1200">
                <a:solidFill>
                  <a:schemeClr val="dk1"/>
                </a:solidFill>
                <a:latin typeface="Varela Round"/>
                <a:ea typeface="Varela Round"/>
                <a:cs typeface="Varela Round"/>
                <a:sym typeface="Varela Round"/>
              </a:rPr>
              <a:t>Equipment</a:t>
            </a:r>
            <a:r>
              <a:rPr lang="en" sz="1200">
                <a:solidFill>
                  <a:schemeClr val="dk1"/>
                </a:solidFill>
                <a:latin typeface="Varela Round"/>
                <a:ea typeface="Varela Round"/>
                <a:cs typeface="Varela Round"/>
                <a:sym typeface="Varela Round"/>
              </a:rPr>
              <a:t> we will be using will be the following:</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Laptops, which one </a:t>
            </a:r>
            <a:r>
              <a:rPr lang="en" sz="1200">
                <a:solidFill>
                  <a:schemeClr val="dk1"/>
                </a:solidFill>
                <a:latin typeface="Varela Round"/>
                <a:ea typeface="Varela Round"/>
                <a:cs typeface="Varela Round"/>
                <a:sym typeface="Varela Round"/>
              </a:rPr>
              <a:t>laptop will cost £269 x 4 which in total will come to £1076</a:t>
            </a:r>
            <a:endParaRPr sz="1200">
              <a:solidFill>
                <a:schemeClr val="dk1"/>
              </a:solidFill>
              <a:latin typeface="Varela Round"/>
              <a:ea typeface="Varela Round"/>
              <a:cs typeface="Varela Round"/>
              <a:sym typeface="Varela Round"/>
            </a:endParaRPr>
          </a:p>
          <a:p>
            <a:pPr indent="0" lvl="0" marL="45720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Company phone, we will have a company phone between us all which one phone will cost 149 so in total this will come to £596 for all of us to have a company phone</a:t>
            </a:r>
            <a:endParaRPr sz="1200">
              <a:solidFill>
                <a:schemeClr val="dk1"/>
              </a:solidFill>
              <a:latin typeface="Varela Round"/>
              <a:ea typeface="Varela Round"/>
              <a:cs typeface="Varela Round"/>
              <a:sym typeface="Varela Roun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1" name="Shape 721"/>
        <p:cNvGrpSpPr/>
        <p:nvPr/>
      </p:nvGrpSpPr>
      <p:grpSpPr>
        <a:xfrm>
          <a:off x="0" y="0"/>
          <a:ext cx="0" cy="0"/>
          <a:chOff x="0" y="0"/>
          <a:chExt cx="0" cy="0"/>
        </a:xfrm>
      </p:grpSpPr>
      <p:sp>
        <p:nvSpPr>
          <p:cNvPr id="722" name="Google Shape;722;p33"/>
          <p:cNvSpPr/>
          <p:nvPr>
            <p:ph idx="2" type="pic"/>
          </p:nvPr>
        </p:nvSpPr>
        <p:spPr>
          <a:xfrm>
            <a:off x="5641350" y="1526250"/>
            <a:ext cx="2743200" cy="2743200"/>
          </a:xfrm>
          <a:prstGeom prst="ellipse">
            <a:avLst/>
          </a:prstGeom>
        </p:spPr>
      </p:sp>
      <p:sp>
        <p:nvSpPr>
          <p:cNvPr id="723" name="Google Shape;723;p33"/>
          <p:cNvSpPr txBox="1"/>
          <p:nvPr/>
        </p:nvSpPr>
        <p:spPr>
          <a:xfrm>
            <a:off x="481600" y="781275"/>
            <a:ext cx="4281000" cy="372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In App Costs</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0" lvl="0" marL="457200" rtl="0" algn="l">
              <a:spcBef>
                <a:spcPts val="0"/>
              </a:spcBef>
              <a:spcAft>
                <a:spcPts val="0"/>
              </a:spcAft>
              <a:buNone/>
            </a:pPr>
            <a:r>
              <a:rPr lang="en" sz="1200">
                <a:solidFill>
                  <a:schemeClr val="dk1"/>
                </a:solidFill>
                <a:latin typeface="Varela Round"/>
                <a:ea typeface="Varela Round"/>
                <a:cs typeface="Varela Round"/>
                <a:sym typeface="Varela Round"/>
              </a:rPr>
              <a:t>The In app costs will be as following:</a:t>
            </a:r>
            <a:endParaRPr sz="1200">
              <a:solidFill>
                <a:schemeClr val="dk1"/>
              </a:solidFill>
              <a:latin typeface="Varela Round"/>
              <a:ea typeface="Varela Round"/>
              <a:cs typeface="Varela Round"/>
              <a:sym typeface="Varela Round"/>
            </a:endParaRPr>
          </a:p>
          <a:p>
            <a:pPr indent="0" lvl="0" marL="45720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App Hostings, will come to around £12 a month equalling to £144 per year</a:t>
            </a:r>
            <a:endParaRPr sz="1200">
              <a:solidFill>
                <a:schemeClr val="dk1"/>
              </a:solidFill>
              <a:latin typeface="Varela Round"/>
              <a:ea typeface="Varela Round"/>
              <a:cs typeface="Varela Round"/>
              <a:sym typeface="Varela Round"/>
            </a:endParaRPr>
          </a:p>
          <a:p>
            <a:pPr indent="0" lvl="0" marL="0" rtl="0" algn="l">
              <a:spcBef>
                <a:spcPts val="0"/>
              </a:spcBef>
              <a:spcAft>
                <a:spcPts val="0"/>
              </a:spcAft>
              <a:buNone/>
            </a:pPr>
            <a:r>
              <a:t/>
            </a:r>
            <a:endParaRPr sz="1200">
              <a:solidFill>
                <a:schemeClr val="dk1"/>
              </a:solidFill>
              <a:latin typeface="Varela Round"/>
              <a:ea typeface="Varela Round"/>
              <a:cs typeface="Varela Round"/>
              <a:sym typeface="Varela Round"/>
            </a:endParaRPr>
          </a:p>
          <a:p>
            <a:pPr indent="-304800" lvl="0" marL="457200" rtl="0" algn="l">
              <a:spcBef>
                <a:spcPts val="0"/>
              </a:spcBef>
              <a:spcAft>
                <a:spcPts val="0"/>
              </a:spcAft>
              <a:buClr>
                <a:schemeClr val="dk1"/>
              </a:buClr>
              <a:buSzPts val="1200"/>
              <a:buFont typeface="Varela Round"/>
              <a:buChar char="●"/>
            </a:pPr>
            <a:r>
              <a:rPr lang="en" sz="1200">
                <a:solidFill>
                  <a:schemeClr val="dk1"/>
                </a:solidFill>
                <a:latin typeface="Varela Round"/>
                <a:ea typeface="Varela Round"/>
                <a:cs typeface="Varela Round"/>
                <a:sym typeface="Varela Round"/>
              </a:rPr>
              <a:t>In app Subscriptions we are charging £4.99 a month for all using the app</a:t>
            </a:r>
            <a:endParaRPr sz="1200">
              <a:solidFill>
                <a:schemeClr val="dk1"/>
              </a:solidFill>
              <a:latin typeface="Varela Round"/>
              <a:ea typeface="Varela Round"/>
              <a:cs typeface="Varela Round"/>
              <a:sym typeface="Varela Roun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sp>
        <p:nvSpPr>
          <p:cNvPr id="728" name="Google Shape;728;p34"/>
          <p:cNvSpPr/>
          <p:nvPr>
            <p:ph idx="2" type="pic"/>
          </p:nvPr>
        </p:nvSpPr>
        <p:spPr>
          <a:xfrm>
            <a:off x="5641350" y="1526250"/>
            <a:ext cx="2743200" cy="2743200"/>
          </a:xfrm>
          <a:prstGeom prst="ellipse">
            <a:avLst/>
          </a:prstGeom>
        </p:spPr>
      </p:sp>
      <p:sp>
        <p:nvSpPr>
          <p:cNvPr id="729" name="Google Shape;729;p34"/>
          <p:cNvSpPr txBox="1"/>
          <p:nvPr/>
        </p:nvSpPr>
        <p:spPr>
          <a:xfrm>
            <a:off x="407100" y="808925"/>
            <a:ext cx="4796400" cy="37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Pie Charts</a:t>
            </a:r>
            <a:endParaRPr sz="1200">
              <a:solidFill>
                <a:schemeClr val="dk1"/>
              </a:solidFill>
              <a:latin typeface="Varela Round"/>
              <a:ea typeface="Varela Round"/>
              <a:cs typeface="Varela Round"/>
              <a:sym typeface="Varela Round"/>
            </a:endParaRPr>
          </a:p>
        </p:txBody>
      </p:sp>
      <p:pic>
        <p:nvPicPr>
          <p:cNvPr id="730" name="Google Shape;730;p34"/>
          <p:cNvPicPr preferRelativeResize="0"/>
          <p:nvPr/>
        </p:nvPicPr>
        <p:blipFill>
          <a:blip r:embed="rId3">
            <a:alphaModFix/>
          </a:blip>
          <a:stretch>
            <a:fillRect/>
          </a:stretch>
        </p:blipFill>
        <p:spPr>
          <a:xfrm>
            <a:off x="607553" y="1388888"/>
            <a:ext cx="4014775" cy="2365725"/>
          </a:xfrm>
          <a:prstGeom prst="rect">
            <a:avLst/>
          </a:prstGeom>
          <a:noFill/>
          <a:ln>
            <a:noFill/>
          </a:ln>
        </p:spPr>
      </p:pic>
      <p:sp>
        <p:nvSpPr>
          <p:cNvPr id="731" name="Google Shape;731;p34"/>
          <p:cNvSpPr txBox="1"/>
          <p:nvPr/>
        </p:nvSpPr>
        <p:spPr>
          <a:xfrm>
            <a:off x="3298525" y="1369500"/>
            <a:ext cx="1645200" cy="124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Varela Round"/>
                <a:ea typeface="Varela Round"/>
                <a:cs typeface="Varela Round"/>
                <a:sym typeface="Varela Round"/>
              </a:rPr>
              <a:t>1st Year</a:t>
            </a:r>
            <a:endParaRPr sz="1200">
              <a:solidFill>
                <a:schemeClr val="dk1"/>
              </a:solidFill>
              <a:latin typeface="Varela Round"/>
              <a:ea typeface="Varela Round"/>
              <a:cs typeface="Varela Round"/>
              <a:sym typeface="Varela Round"/>
            </a:endParaRPr>
          </a:p>
        </p:txBody>
      </p:sp>
    </p:spTree>
  </p:cSld>
  <p:clrMapOvr>
    <a:masterClrMapping/>
  </p:clrMapOvr>
</p:sld>
</file>

<file path=ppt/theme/theme1.xml><?xml version="1.0" encoding="utf-8"?>
<a:theme xmlns:a="http://schemas.openxmlformats.org/drawingml/2006/main" xmlns:r="http://schemas.openxmlformats.org/officeDocument/2006/relationships" name="Kawaii Interface Social Media Strategy Infographics by Slidesgo">
  <a:themeElements>
    <a:clrScheme name="Simple Light">
      <a:dk1>
        <a:srgbClr val="A44205"/>
      </a:dk1>
      <a:lt1>
        <a:srgbClr val="FFE8DA"/>
      </a:lt1>
      <a:dk2>
        <a:srgbClr val="8DA2CF"/>
      </a:dk2>
      <a:lt2>
        <a:srgbClr val="FFFFFF"/>
      </a:lt2>
      <a:accent1>
        <a:srgbClr val="FFCFC6"/>
      </a:accent1>
      <a:accent2>
        <a:srgbClr val="E6AA9F"/>
      </a:accent2>
      <a:accent3>
        <a:srgbClr val="FFD7AE"/>
      </a:accent3>
      <a:accent4>
        <a:srgbClr val="FFCC99"/>
      </a:accent4>
      <a:accent5>
        <a:srgbClr val="FFC080"/>
      </a:accent5>
      <a:accent6>
        <a:srgbClr val="CAD4E9"/>
      </a:accent6>
      <a:hlink>
        <a:srgbClr val="A44205"/>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