
<file path=[Content_Types].xml><?xml version="1.0" encoding="utf-8"?>
<Types xmlns="http://schemas.openxmlformats.org/package/2006/content-types">
  <Default Extension="xml" ContentType="application/xml"/>
  <Default Extension="rels" ContentType="application/vnd.openxmlformats-package.relationships+xml"/>
  <Default Extension="jpeg" ContentType="image/jpg"/>
  <Default Extension="png" ContentType="image/png"/>
  <Default Extension="bmp" ContentType="image/bmp"/>
  <Default Extension="gif" ContentType="image/gif"/>
  <Default Extension="tif" ContentType="image/tif"/>
  <Default Extension="pdf" ContentType="application/pdf"/>
  <Default Extension="mov" ContentType="application/movie"/>
  <Default Extension="vml" ContentType="application/vnd.openxmlformats-officedocument.vmlDrawing"/>
  <Default Extension="xlsx" ContentType="application/vnd.openxmlformats-officedocument.spreadsheetml.sheet"/>
  <Override PartName="/docProps/core.xml" ContentType="application/vnd.openxmlformats-package.core-properties+xml"/>
  <Override PartName="/docProps/app.xml" ContentType="application/vnd.openxmlformats-officedocument.extended-properties+xml"/>
  <Override PartName="/ppt/presentation.xml" ContentType="application/vnd.openxmlformats-officedocument.presentationml.presentation.main+xml"/>
  <Override PartName="/ppt/presProps.xml" ContentType="application/vnd.openxmlformats-officedocument.presentationml.presProps+xml"/>
  <Override PartName="/ppt/viewProps.xml" ContentType="application/vnd.openxmlformats-officedocument.presentationml.viewProps+xml"/>
  <Override PartName="/ppt/commentAuthors.xml" ContentType="application/vnd.openxmlformats-officedocument.presentationml.commentAuthors+xml"/>
  <Override PartName="/ppt/tableStyles.xml" ContentType="application/vnd.openxmlformats-officedocument.presentationml.tableStyles+xml"/>
  <Override PartName="/ppt/slideMasters/slideMaster1.xml" ContentType="application/vnd.openxmlformats-officedocument.presentationml.slideMaster+xml"/>
  <Override PartName="/ppt/theme/theme1.xml" ContentType="application/vnd.openxmlformats-officedocument.theme+xml"/>
  <Override PartName="/ppt/notesMasters/notesMaster1.xml" ContentType="application/vnd.openxmlformats-officedocument.presentationml.notes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Types>
</file>

<file path=_rels/.rels><?xml version="1.0" encoding="UTF-8"?>
<Relationships xmlns="http://schemas.openxmlformats.org/package/2006/relationships"><Relationship Id="rId1" Type="http://schemas.openxmlformats.org/package/2006/relationships/metadata/core-properties" Target="docProps/core.xml"/><Relationship Id="rId2" Type="http://schemas.openxmlformats.org/officeDocument/2006/relationships/extended-properties" Target="docProps/app.xml"/><Relationship Id="rId3"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p:sldMasterIdLst>
    <p:sldMasterId id="2147483648" r:id="rId5"/>
  </p:sldMasterIdLst>
  <p:notesMasterIdLst>
    <p:notesMasterId r:id="rId7"/>
  </p:notesMasterIdLst>
  <p:sldIdLst>
    <p:sldId id="256" r:id="rId8"/>
    <p:sldId id="257" r:id="rId9"/>
    <p:sldId id="258" r:id="rId10"/>
    <p:sldId id="259" r:id="rId11"/>
    <p:sldId id="260" r:id="rId12"/>
    <p:sldId id="261" r:id="rId13"/>
    <p:sldId id="262" r:id="rId14"/>
    <p:sldId id="263" r:id="rId15"/>
    <p:sldId id="264" r:id="rId16"/>
    <p:sldId id="265" r:id="rId17"/>
    <p:sldId id="266" r:id="rId18"/>
    <p:sldId id="267" r:id="rId19"/>
    <p:sldId id="268" r:id="rId20"/>
    <p:sldId id="269" r:id="rId21"/>
    <p:sldId id="270" r:id="rId22"/>
    <p:sldId id="271" r:id="rId23"/>
    <p:sldId id="272" r:id="rId24"/>
  </p:sldIdLst>
  <p:sldSz cx="12192000" cy="6858000"/>
  <p:notesSz cx="6858000" cy="9144000"/>
  <p:defaultTextStyle>
    <a:def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defPPr>
    <a:lvl1pPr marL="0" marR="0" indent="0" algn="l" defTabSz="457200" rtl="0" fontAlgn="auto" latinLnBrk="0"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latin typeface="+mj-lt"/>
        <a:ea typeface="+mj-ea"/>
        <a:cs typeface="+mj-cs"/>
        <a:sym typeface="Trebuchet MS"/>
      </a:defRPr>
    </a:lvl1pPr>
    <a:lvl2pPr marL="0" marR="0" indent="457200" algn="l" defTabSz="457200" rtl="0" fontAlgn="auto" latinLnBrk="0"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latin typeface="+mj-lt"/>
        <a:ea typeface="+mj-ea"/>
        <a:cs typeface="+mj-cs"/>
        <a:sym typeface="Trebuchet MS"/>
      </a:defRPr>
    </a:lvl2pPr>
    <a:lvl3pPr marL="0" marR="0" indent="914400" algn="l" defTabSz="457200" rtl="0" fontAlgn="auto" latinLnBrk="0"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latin typeface="+mj-lt"/>
        <a:ea typeface="+mj-ea"/>
        <a:cs typeface="+mj-cs"/>
        <a:sym typeface="Trebuchet MS"/>
      </a:defRPr>
    </a:lvl3pPr>
    <a:lvl4pPr marL="0" marR="0" indent="1371600" algn="l" defTabSz="457200" rtl="0" fontAlgn="auto" latinLnBrk="0"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latin typeface="+mj-lt"/>
        <a:ea typeface="+mj-ea"/>
        <a:cs typeface="+mj-cs"/>
        <a:sym typeface="Trebuchet MS"/>
      </a:defRPr>
    </a:lvl4pPr>
    <a:lvl5pPr marL="0" marR="0" indent="1828800" algn="l" defTabSz="457200" rtl="0" fontAlgn="auto" latinLnBrk="0"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latin typeface="+mj-lt"/>
        <a:ea typeface="+mj-ea"/>
        <a:cs typeface="+mj-cs"/>
        <a:sym typeface="Trebuchet MS"/>
      </a:defRPr>
    </a:lvl5pPr>
    <a:lvl6pPr marL="0" marR="0" indent="2286000" algn="l" defTabSz="457200" rtl="0" fontAlgn="auto" latinLnBrk="0"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latin typeface="+mj-lt"/>
        <a:ea typeface="+mj-ea"/>
        <a:cs typeface="+mj-cs"/>
        <a:sym typeface="Trebuchet MS"/>
      </a:defRPr>
    </a:lvl6pPr>
    <a:lvl7pPr marL="0" marR="0" indent="2743200" algn="l" defTabSz="457200" rtl="0" fontAlgn="auto" latinLnBrk="0"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latin typeface="+mj-lt"/>
        <a:ea typeface="+mj-ea"/>
        <a:cs typeface="+mj-cs"/>
        <a:sym typeface="Trebuchet MS"/>
      </a:defRPr>
    </a:lvl7pPr>
    <a:lvl8pPr marL="0" marR="0" indent="3200400" algn="l" defTabSz="457200" rtl="0" fontAlgn="auto" latinLnBrk="0"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latin typeface="+mj-lt"/>
        <a:ea typeface="+mj-ea"/>
        <a:cs typeface="+mj-cs"/>
        <a:sym typeface="Trebuchet MS"/>
      </a:defRPr>
    </a:lvl8pPr>
    <a:lvl9pPr marL="0" marR="0" indent="3657600" algn="l" defTabSz="457200" rtl="0" fontAlgn="auto" latinLnBrk="0"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latin typeface="+mj-lt"/>
        <a:ea typeface="+mj-ea"/>
        <a:cs typeface="+mj-cs"/>
        <a:sym typeface="Trebuchet MS"/>
      </a:defRPr>
    </a:lvl9pPr>
  </p:defaultTextStyle>
</p:presentation>
</file>

<file path=ppt/commentAuthors.xml><?xml version="1.0" encoding="utf-8"?>
<p:cmAuthorLs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file>

<file path=ppt/presProps.xml><?xml version="1.0" encoding="utf-8"?>
<p:presentationPr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p:showPr loop="0"/>
</p:presentationPr>
</file>

<file path=ppt/tableStyles.xml><?xml version="1.0" encoding="utf-8"?>
<a:tblStyleLst xmlns:a="http://schemas.openxmlformats.org/drawingml/2006/main" xmlns:r="http://schemas.openxmlformats.org/officeDocument/2006/relationships" def="{5940675A-B579-460E-94D1-54222C63F5DA}">
  <a:tblStyle styleId="{4C3C2611-4C71-4FC5-86AE-919BDF0F9419}" styleName="">
    <a:tblBg/>
    <a:wholeTbl>
      <a:tcTxStyle b="off" i="off">
        <a:fontRef idx="major">
          <a:srgbClr val="000000"/>
        </a:fontRef>
        <a:srgbClr val="000000"/>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D1ECF9"/>
          </a:solidFill>
        </a:fill>
      </a:tcStyle>
    </a:wholeTbl>
    <a:band2H>
      <a:tcTxStyle b="def" i="def"/>
      <a:tcStyle>
        <a:tcBdr/>
        <a:fill>
          <a:solidFill>
            <a:srgbClr val="E9F6FC"/>
          </a:solidFill>
        </a:fill>
      </a:tcStyle>
    </a:band2H>
    <a:firstCol>
      <a:tcTxStyle b="on" i="off">
        <a:fontRef idx="maj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1"/>
          </a:solidFill>
        </a:fill>
      </a:tcStyle>
    </a:firstCol>
    <a:lastRow>
      <a:tcTxStyle b="on" i="off">
        <a:fontRef idx="maj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381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1"/>
          </a:solidFill>
        </a:fill>
      </a:tcStyle>
    </a:lastRow>
    <a:firstRow>
      <a:tcTxStyle b="on" i="off">
        <a:fontRef idx="maj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381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1"/>
          </a:solidFill>
        </a:fill>
      </a:tcStyle>
    </a:firstRow>
  </a:tblStyle>
  <a:tblStyle styleId="{C7B018BB-80A7-4F77-B60F-C8B233D01FF8}" styleName="">
    <a:tblBg/>
    <a:wholeTbl>
      <a:tcTxStyle b="off" i="off">
        <a:fontRef idx="major">
          <a:srgbClr val="000000"/>
        </a:fontRef>
        <a:srgbClr val="000000"/>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CDEEDF"/>
          </a:solidFill>
        </a:fill>
      </a:tcStyle>
    </a:wholeTbl>
    <a:band2H>
      <a:tcTxStyle b="def" i="def"/>
      <a:tcStyle>
        <a:tcBdr/>
        <a:fill>
          <a:solidFill>
            <a:srgbClr val="E8F6F0"/>
          </a:solidFill>
        </a:fill>
      </a:tcStyle>
    </a:band2H>
    <a:firstCol>
      <a:tcTxStyle b="on" i="off">
        <a:fontRef idx="maj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3"/>
          </a:solidFill>
        </a:fill>
      </a:tcStyle>
    </a:firstCol>
    <a:lastRow>
      <a:tcTxStyle b="on" i="off">
        <a:fontRef idx="maj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381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3"/>
          </a:solidFill>
        </a:fill>
      </a:tcStyle>
    </a:lastRow>
    <a:firstRow>
      <a:tcTxStyle b="on" i="off">
        <a:fontRef idx="maj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381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3"/>
          </a:solidFill>
        </a:fill>
      </a:tcStyle>
    </a:firstRow>
  </a:tblStyle>
  <a:tblStyle styleId="{EEE7283C-3CF3-47DC-8721-378D4A62B228}" styleName="">
    <a:tblBg/>
    <a:wholeTbl>
      <a:tcTxStyle b="off" i="off">
        <a:fontRef idx="major">
          <a:srgbClr val="000000"/>
        </a:fontRef>
        <a:srgbClr val="000000"/>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DCEECD"/>
          </a:solidFill>
        </a:fill>
      </a:tcStyle>
    </a:wholeTbl>
    <a:band2H>
      <a:tcTxStyle b="def" i="def"/>
      <a:tcStyle>
        <a:tcBdr/>
        <a:fill>
          <a:solidFill>
            <a:srgbClr val="EEF7E8"/>
          </a:solidFill>
        </a:fill>
      </a:tcStyle>
    </a:band2H>
    <a:firstCol>
      <a:tcTxStyle b="on" i="off">
        <a:fontRef idx="maj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6"/>
          </a:solidFill>
        </a:fill>
      </a:tcStyle>
    </a:firstCol>
    <a:lastRow>
      <a:tcTxStyle b="on" i="off">
        <a:fontRef idx="maj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381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6"/>
          </a:solidFill>
        </a:fill>
      </a:tcStyle>
    </a:lastRow>
    <a:firstRow>
      <a:tcTxStyle b="on" i="off">
        <a:fontRef idx="maj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381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6"/>
          </a:solidFill>
        </a:fill>
      </a:tcStyle>
    </a:firstRow>
  </a:tblStyle>
  <a:tblStyle styleId="{CF821DB8-F4EB-4A41-A1BA-3FCAFE7338EE}" styleName="">
    <a:tblBg/>
    <a:wholeTbl>
      <a:tcTxStyle b="off" i="off">
        <a:fontRef idx="major">
          <a:srgbClr val="000000"/>
        </a:fontRef>
        <a:srgbClr val="000000"/>
      </a:tcTxStyle>
      <a:tcStyle>
        <a:tcBdr>
          <a:left>
            <a:ln w="12700" cap="flat">
              <a:noFill/>
              <a:miter lim="400000"/>
            </a:ln>
          </a:left>
          <a:right>
            <a:ln w="12700" cap="flat">
              <a:noFill/>
              <a:miter lim="400000"/>
            </a:ln>
          </a:right>
          <a:top>
            <a:ln w="12700" cap="flat">
              <a:noFill/>
              <a:miter lim="400000"/>
            </a:ln>
          </a:top>
          <a:bottom>
            <a:ln w="12700" cap="flat">
              <a:noFill/>
              <a:miter lim="400000"/>
            </a:ln>
          </a:bottom>
          <a:insideH>
            <a:ln w="12700" cap="flat">
              <a:noFill/>
              <a:miter lim="400000"/>
            </a:ln>
          </a:insideH>
          <a:insideV>
            <a:ln w="12700" cap="flat">
              <a:noFill/>
              <a:miter lim="400000"/>
            </a:ln>
          </a:insideV>
        </a:tcBdr>
        <a:fill>
          <a:solidFill>
            <a:srgbClr val="E6E6E6"/>
          </a:solidFill>
        </a:fill>
      </a:tcStyle>
    </a:wholeTbl>
    <a:band2H>
      <a:tcTxStyle b="def" i="def"/>
      <a:tcStyle>
        <a:tcBdr/>
        <a:fill>
          <a:solidFill>
            <a:srgbClr val="FFFFFF"/>
          </a:solidFill>
        </a:fill>
      </a:tcStyle>
    </a:band2H>
    <a:firstCol>
      <a:tcTxStyle b="on" i="off">
        <a:fontRef idx="major">
          <a:srgbClr val="FFFFFF"/>
        </a:fontRef>
        <a:srgbClr val="FFFFFF"/>
      </a:tcTxStyle>
      <a:tcStyle>
        <a:tcBdr>
          <a:left>
            <a:ln w="12700" cap="flat">
              <a:noFill/>
              <a:miter lim="400000"/>
            </a:ln>
          </a:left>
          <a:right>
            <a:ln w="12700" cap="flat">
              <a:noFill/>
              <a:miter lim="400000"/>
            </a:ln>
          </a:right>
          <a:top>
            <a:ln w="12700" cap="flat">
              <a:noFill/>
              <a:miter lim="400000"/>
            </a:ln>
          </a:top>
          <a:bottom>
            <a:ln w="12700" cap="flat">
              <a:noFill/>
              <a:miter lim="400000"/>
            </a:ln>
          </a:bottom>
          <a:insideH>
            <a:ln w="12700" cap="flat">
              <a:noFill/>
              <a:miter lim="400000"/>
            </a:ln>
          </a:insideH>
          <a:insideV>
            <a:ln w="12700" cap="flat">
              <a:noFill/>
              <a:miter lim="400000"/>
            </a:ln>
          </a:insideV>
        </a:tcBdr>
        <a:fill>
          <a:solidFill>
            <a:schemeClr val="accent1"/>
          </a:solidFill>
        </a:fill>
      </a:tcStyle>
    </a:firstCol>
    <a:lastRow>
      <a:tcTxStyle b="on" i="off">
        <a:fontRef idx="major">
          <a:srgbClr val="000000"/>
        </a:fontRef>
        <a:srgbClr val="000000"/>
      </a:tcTxStyle>
      <a:tcStyle>
        <a:tcBdr>
          <a:left>
            <a:ln w="12700" cap="flat">
              <a:noFill/>
              <a:miter lim="400000"/>
            </a:ln>
          </a:left>
          <a:right>
            <a:ln w="12700" cap="flat">
              <a:noFill/>
              <a:miter lim="400000"/>
            </a:ln>
          </a:right>
          <a:top>
            <a:ln w="50800" cap="flat">
              <a:solidFill>
                <a:srgbClr val="000000"/>
              </a:solidFill>
              <a:prstDash val="solid"/>
              <a:round/>
            </a:ln>
          </a:top>
          <a:bottom>
            <a:ln w="25400" cap="flat">
              <a:solidFill>
                <a:srgbClr val="000000"/>
              </a:solidFill>
              <a:prstDash val="solid"/>
              <a:round/>
            </a:ln>
          </a:bottom>
          <a:insideH>
            <a:ln w="12700" cap="flat">
              <a:noFill/>
              <a:miter lim="400000"/>
            </a:ln>
          </a:insideH>
          <a:insideV>
            <a:ln w="12700" cap="flat">
              <a:noFill/>
              <a:miter lim="400000"/>
            </a:ln>
          </a:insideV>
        </a:tcBdr>
        <a:fill>
          <a:solidFill>
            <a:srgbClr val="FFFFFF"/>
          </a:solidFill>
        </a:fill>
      </a:tcStyle>
    </a:lastRow>
    <a:firstRow>
      <a:tcTxStyle b="on" i="off">
        <a:fontRef idx="major">
          <a:srgbClr val="FFFFFF"/>
        </a:fontRef>
        <a:srgbClr val="FFFFFF"/>
      </a:tcTxStyle>
      <a:tcStyle>
        <a:tcBdr>
          <a:left>
            <a:ln w="12700" cap="flat">
              <a:noFill/>
              <a:miter lim="400000"/>
            </a:ln>
          </a:left>
          <a:right>
            <a:ln w="12700" cap="flat">
              <a:noFill/>
              <a:miter lim="400000"/>
            </a:ln>
          </a:right>
          <a:top>
            <a:ln w="25400" cap="flat">
              <a:solidFill>
                <a:srgbClr val="000000"/>
              </a:solidFill>
              <a:prstDash val="solid"/>
              <a:round/>
            </a:ln>
          </a:top>
          <a:bottom>
            <a:ln w="25400" cap="flat">
              <a:solidFill>
                <a:srgbClr val="000000"/>
              </a:solidFill>
              <a:prstDash val="solid"/>
              <a:round/>
            </a:ln>
          </a:bottom>
          <a:insideH>
            <a:ln w="12700" cap="flat">
              <a:noFill/>
              <a:miter lim="400000"/>
            </a:ln>
          </a:insideH>
          <a:insideV>
            <a:ln w="12700" cap="flat">
              <a:noFill/>
              <a:miter lim="400000"/>
            </a:ln>
          </a:insideV>
        </a:tcBdr>
        <a:fill>
          <a:solidFill>
            <a:schemeClr val="accent1"/>
          </a:solidFill>
        </a:fill>
      </a:tcStyle>
    </a:firstRow>
  </a:tblStyle>
  <a:tblStyle styleId="{33BA23B1-9221-436E-865A-0063620EA4FD}" styleName="">
    <a:tblBg/>
    <a:wholeTbl>
      <a:tcTxStyle b="off" i="off">
        <a:fontRef idx="major">
          <a:srgbClr val="000000"/>
        </a:fontRef>
        <a:srgbClr val="000000"/>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CACACA"/>
          </a:solidFill>
        </a:fill>
      </a:tcStyle>
    </a:wholeTbl>
    <a:band2H>
      <a:tcTxStyle b="def" i="def"/>
      <a:tcStyle>
        <a:tcBdr/>
        <a:fill>
          <a:solidFill>
            <a:srgbClr val="E6E6E6"/>
          </a:solidFill>
        </a:fill>
      </a:tcStyle>
    </a:band2H>
    <a:firstCol>
      <a:tcTxStyle b="on" i="off">
        <a:fontRef idx="maj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000000"/>
          </a:solidFill>
        </a:fill>
      </a:tcStyle>
    </a:firstCol>
    <a:lastRow>
      <a:tcTxStyle b="on" i="off">
        <a:fontRef idx="maj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381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000000"/>
          </a:solidFill>
        </a:fill>
      </a:tcStyle>
    </a:lastRow>
    <a:firstRow>
      <a:tcTxStyle b="on" i="off">
        <a:fontRef idx="maj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381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000000"/>
          </a:solidFill>
        </a:fill>
      </a:tcStyle>
    </a:firstRow>
  </a:tblStyle>
  <a:tblStyle styleId="{2708684C-4D16-4618-839F-0558EEFCDFE6}" styleName="">
    <a:tblBg/>
    <a:wholeTbl>
      <a:tcTxStyle b="off" i="off">
        <a:fontRef idx="major">
          <a:srgbClr val="000000"/>
        </a:fontRef>
        <a:srgbClr val="000000"/>
      </a:tcTxStyle>
      <a:tcStyle>
        <a:tcBdr>
          <a:left>
            <a:ln w="12700" cap="flat">
              <a:solidFill>
                <a:srgbClr val="000000"/>
              </a:solidFill>
              <a:prstDash val="solid"/>
              <a:round/>
            </a:ln>
          </a:left>
          <a:right>
            <a:ln w="12700" cap="flat">
              <a:solidFill>
                <a:srgbClr val="000000"/>
              </a:solidFill>
              <a:prstDash val="solid"/>
              <a:round/>
            </a:ln>
          </a:right>
          <a:top>
            <a:ln w="12700" cap="flat">
              <a:solidFill>
                <a:srgbClr val="000000"/>
              </a:solidFill>
              <a:prstDash val="solid"/>
              <a:round/>
            </a:ln>
          </a:top>
          <a:bottom>
            <a:ln w="12700" cap="flat">
              <a:solidFill>
                <a:srgbClr val="000000"/>
              </a:solidFill>
              <a:prstDash val="solid"/>
              <a:round/>
            </a:ln>
          </a:bottom>
          <a:insideH>
            <a:ln w="12700" cap="flat">
              <a:solidFill>
                <a:srgbClr val="000000"/>
              </a:solidFill>
              <a:prstDash val="solid"/>
              <a:round/>
            </a:ln>
          </a:insideH>
          <a:insideV>
            <a:ln w="12700" cap="flat">
              <a:solidFill>
                <a:srgbClr val="000000"/>
              </a:solidFill>
              <a:prstDash val="solid"/>
              <a:round/>
            </a:ln>
          </a:insideV>
        </a:tcBdr>
        <a:fill>
          <a:solidFill>
            <a:srgbClr val="000000">
              <a:alpha val="20000"/>
            </a:srgbClr>
          </a:solidFill>
        </a:fill>
      </a:tcStyle>
    </a:wholeTbl>
    <a:band2H>
      <a:tcTxStyle b="def" i="def"/>
      <a:tcStyle>
        <a:tcBdr/>
        <a:fill>
          <a:solidFill>
            <a:srgbClr val="FFFFFF"/>
          </a:solidFill>
        </a:fill>
      </a:tcStyle>
    </a:band2H>
    <a:firstCol>
      <a:tcTxStyle b="on" i="off">
        <a:fontRef idx="major">
          <a:srgbClr val="000000"/>
        </a:fontRef>
        <a:srgbClr val="000000"/>
      </a:tcTxStyle>
      <a:tcStyle>
        <a:tcBdr>
          <a:left>
            <a:ln w="12700" cap="flat">
              <a:solidFill>
                <a:srgbClr val="000000"/>
              </a:solidFill>
              <a:prstDash val="solid"/>
              <a:round/>
            </a:ln>
          </a:left>
          <a:right>
            <a:ln w="12700" cap="flat">
              <a:solidFill>
                <a:srgbClr val="000000"/>
              </a:solidFill>
              <a:prstDash val="solid"/>
              <a:round/>
            </a:ln>
          </a:right>
          <a:top>
            <a:ln w="12700" cap="flat">
              <a:solidFill>
                <a:srgbClr val="000000"/>
              </a:solidFill>
              <a:prstDash val="solid"/>
              <a:round/>
            </a:ln>
          </a:top>
          <a:bottom>
            <a:ln w="12700" cap="flat">
              <a:solidFill>
                <a:srgbClr val="000000"/>
              </a:solidFill>
              <a:prstDash val="solid"/>
              <a:round/>
            </a:ln>
          </a:bottom>
          <a:insideH>
            <a:ln w="12700" cap="flat">
              <a:solidFill>
                <a:srgbClr val="000000"/>
              </a:solidFill>
              <a:prstDash val="solid"/>
              <a:round/>
            </a:ln>
          </a:insideH>
          <a:insideV>
            <a:ln w="12700" cap="flat">
              <a:solidFill>
                <a:srgbClr val="000000"/>
              </a:solidFill>
              <a:prstDash val="solid"/>
              <a:round/>
            </a:ln>
          </a:insideV>
        </a:tcBdr>
        <a:fill>
          <a:solidFill>
            <a:srgbClr val="000000">
              <a:alpha val="20000"/>
            </a:srgbClr>
          </a:solidFill>
        </a:fill>
      </a:tcStyle>
    </a:firstCol>
    <a:lastRow>
      <a:tcTxStyle b="on" i="off">
        <a:fontRef idx="major">
          <a:srgbClr val="000000"/>
        </a:fontRef>
        <a:srgbClr val="000000"/>
      </a:tcTxStyle>
      <a:tcStyle>
        <a:tcBdr>
          <a:left>
            <a:ln w="12700" cap="flat">
              <a:solidFill>
                <a:srgbClr val="000000"/>
              </a:solidFill>
              <a:prstDash val="solid"/>
              <a:round/>
            </a:ln>
          </a:left>
          <a:right>
            <a:ln w="12700" cap="flat">
              <a:solidFill>
                <a:srgbClr val="000000"/>
              </a:solidFill>
              <a:prstDash val="solid"/>
              <a:round/>
            </a:ln>
          </a:right>
          <a:top>
            <a:ln w="50800" cap="flat">
              <a:solidFill>
                <a:srgbClr val="000000"/>
              </a:solidFill>
              <a:prstDash val="solid"/>
              <a:round/>
            </a:ln>
          </a:top>
          <a:bottom>
            <a:ln w="12700" cap="flat">
              <a:solidFill>
                <a:srgbClr val="000000"/>
              </a:solidFill>
              <a:prstDash val="solid"/>
              <a:round/>
            </a:ln>
          </a:bottom>
          <a:insideH>
            <a:ln w="12700" cap="flat">
              <a:solidFill>
                <a:srgbClr val="000000"/>
              </a:solidFill>
              <a:prstDash val="solid"/>
              <a:round/>
            </a:ln>
          </a:insideH>
          <a:insideV>
            <a:ln w="12700" cap="flat">
              <a:solidFill>
                <a:srgbClr val="000000"/>
              </a:solidFill>
              <a:prstDash val="solid"/>
              <a:round/>
            </a:ln>
          </a:insideV>
        </a:tcBdr>
        <a:fill>
          <a:noFill/>
        </a:fill>
      </a:tcStyle>
    </a:lastRow>
    <a:firstRow>
      <a:tcTxStyle b="on" i="off">
        <a:fontRef idx="major">
          <a:srgbClr val="000000"/>
        </a:fontRef>
        <a:srgbClr val="000000"/>
      </a:tcTxStyle>
      <a:tcStyle>
        <a:tcBdr>
          <a:left>
            <a:ln w="12700" cap="flat">
              <a:solidFill>
                <a:srgbClr val="000000"/>
              </a:solidFill>
              <a:prstDash val="solid"/>
              <a:round/>
            </a:ln>
          </a:left>
          <a:right>
            <a:ln w="12700" cap="flat">
              <a:solidFill>
                <a:srgbClr val="000000"/>
              </a:solidFill>
              <a:prstDash val="solid"/>
              <a:round/>
            </a:ln>
          </a:right>
          <a:top>
            <a:ln w="12700" cap="flat">
              <a:solidFill>
                <a:srgbClr val="000000"/>
              </a:solidFill>
              <a:prstDash val="solid"/>
              <a:round/>
            </a:ln>
          </a:top>
          <a:bottom>
            <a:ln w="25400" cap="flat">
              <a:solidFill>
                <a:srgbClr val="000000"/>
              </a:solidFill>
              <a:prstDash val="solid"/>
              <a:round/>
            </a:ln>
          </a:bottom>
          <a:insideH>
            <a:ln w="12700" cap="flat">
              <a:solidFill>
                <a:srgbClr val="000000"/>
              </a:solidFill>
              <a:prstDash val="solid"/>
              <a:round/>
            </a:ln>
          </a:insideH>
          <a:insideV>
            <a:ln w="12700" cap="flat">
              <a:solidFill>
                <a:srgbClr val="000000"/>
              </a:solidFill>
              <a:prstDash val="solid"/>
              <a:round/>
            </a:ln>
          </a:insideV>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Comments="1"/>
</file>

<file path=ppt/_rels/presentation.xml.rels><?xml version="1.0" encoding="UTF-8"?>
<Relationships xmlns="http://schemas.openxmlformats.org/package/2006/relationships"><Relationship Id="rId1" Type="http://schemas.openxmlformats.org/officeDocument/2006/relationships/presProps" Target="presProps.xml"/><Relationship Id="rId2" Type="http://schemas.openxmlformats.org/officeDocument/2006/relationships/viewProps" Target="viewProps.xml"/><Relationship Id="rId3" Type="http://schemas.openxmlformats.org/officeDocument/2006/relationships/commentAuthors" Target="commentAuthors.xml"/><Relationship Id="rId4" Type="http://schemas.openxmlformats.org/officeDocument/2006/relationships/tableStyles" Target="tableStyles.xml"/><Relationship Id="rId5" Type="http://schemas.openxmlformats.org/officeDocument/2006/relationships/slideMaster" Target="slideMasters/slideMaster1.xml"/><Relationship Id="rId6" Type="http://schemas.openxmlformats.org/officeDocument/2006/relationships/theme" Target="theme/theme1.xml"/><Relationship Id="rId7" Type="http://schemas.openxmlformats.org/officeDocument/2006/relationships/notesMaster" Target="notesMasters/notesMaster1.xml"/><Relationship Id="rId8" Type="http://schemas.openxmlformats.org/officeDocument/2006/relationships/slide" Target="slides/slide1.xml"/><Relationship Id="rId9" Type="http://schemas.openxmlformats.org/officeDocument/2006/relationships/slide" Target="slides/slide2.xml"/><Relationship Id="rId10" Type="http://schemas.openxmlformats.org/officeDocument/2006/relationships/slide" Target="slides/slide3.xml"/><Relationship Id="rId11" Type="http://schemas.openxmlformats.org/officeDocument/2006/relationships/slide" Target="slides/slide4.xml"/><Relationship Id="rId12" Type="http://schemas.openxmlformats.org/officeDocument/2006/relationships/slide" Target="slides/slide5.xml"/><Relationship Id="rId13" Type="http://schemas.openxmlformats.org/officeDocument/2006/relationships/slide" Target="slides/slide6.xml"/><Relationship Id="rId14" Type="http://schemas.openxmlformats.org/officeDocument/2006/relationships/slide" Target="slides/slide7.xml"/><Relationship Id="rId15" Type="http://schemas.openxmlformats.org/officeDocument/2006/relationships/slide" Target="slides/slide8.xml"/><Relationship Id="rId16" Type="http://schemas.openxmlformats.org/officeDocument/2006/relationships/slide" Target="slides/slide9.xml"/><Relationship Id="rId17" Type="http://schemas.openxmlformats.org/officeDocument/2006/relationships/slide" Target="slides/slide10.xml"/><Relationship Id="rId18" Type="http://schemas.openxmlformats.org/officeDocument/2006/relationships/slide" Target="slides/slide11.xml"/><Relationship Id="rId19" Type="http://schemas.openxmlformats.org/officeDocument/2006/relationships/slide" Target="slides/slide12.xml"/><Relationship Id="rId20" Type="http://schemas.openxmlformats.org/officeDocument/2006/relationships/slide" Target="slides/slide13.xml"/><Relationship Id="rId21" Type="http://schemas.openxmlformats.org/officeDocument/2006/relationships/slide" Target="slides/slide14.xml"/><Relationship Id="rId22" Type="http://schemas.openxmlformats.org/officeDocument/2006/relationships/slide" Target="slides/slide15.xml"/><Relationship Id="rId23" Type="http://schemas.openxmlformats.org/officeDocument/2006/relationships/slide" Target="slides/slide16.xml"/><Relationship Id="rId24" Type="http://schemas.openxmlformats.org/officeDocument/2006/relationships/slide" Target="slides/slide17.xml"/></Relationships>

</file>

<file path=ppt/notesMasters/_rels/notesMaster1.xml.rels><?xml version="1.0" encoding="UTF-8"?>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p:cSld>
    <p:spTree>
      <p:nvGrpSpPr>
        <p:cNvPr id="1" name=""/>
        <p:cNvGrpSpPr/>
        <p:nvPr/>
      </p:nvGrpSpPr>
      <p:grpSpPr>
        <a:xfrm>
          <a:off x="0" y="0"/>
          <a:ext cx="0" cy="0"/>
          <a:chOff x="0" y="0"/>
          <a:chExt cx="0" cy="0"/>
        </a:xfrm>
      </p:grpSpPr>
      <p:sp>
        <p:nvSpPr>
          <p:cNvPr id="183" name="Shape 183"/>
          <p:cNvSpPr/>
          <p:nvPr>
            <p:ph type="sldImg"/>
          </p:nvPr>
        </p:nvSpPr>
        <p:spPr>
          <a:xfrm>
            <a:off x="1143000" y="685800"/>
            <a:ext cx="4572000" cy="3429000"/>
          </a:xfrm>
          <a:prstGeom prst="rect">
            <a:avLst/>
          </a:prstGeom>
        </p:spPr>
        <p:txBody>
          <a:bodyPr/>
          <a:lstStyle/>
          <a:p>
            <a:pPr/>
          </a:p>
        </p:txBody>
      </p:sp>
      <p:sp>
        <p:nvSpPr>
          <p:cNvPr id="184" name="Shape 184"/>
          <p:cNvSpPr/>
          <p:nvPr>
            <p:ph type="body" sz="quarter" idx="1"/>
          </p:nvPr>
        </p:nvSpPr>
        <p:spPr>
          <a:xfrm>
            <a:off x="914400" y="4343400"/>
            <a:ext cx="5029200" cy="4114800"/>
          </a:xfrm>
          <a:prstGeom prst="rect">
            <a:avLst/>
          </a:prstGeom>
        </p:spPr>
        <p:txBody>
          <a:bodyPr/>
          <a:lstStyle/>
          <a:p>
            <a:pPr/>
          </a:p>
        </p:txBody>
      </p:sp>
    </p:spTree>
  </p:cSld>
  <p:clrMap bg1="lt1" tx1="dk1" bg2="lt2" tx2="dk2" accent1="accent1" accent2="accent2" accent3="accent3" accent4="accent4" accent5="accent5" accent6="accent6" hlink="hlink" folHlink="folHlink"/>
  <p:notesStyle>
    <a:lvl1pPr defTabSz="457200" latinLnBrk="0">
      <a:defRPr sz="1200">
        <a:latin typeface="+mj-lt"/>
        <a:ea typeface="+mj-ea"/>
        <a:cs typeface="+mj-cs"/>
        <a:sym typeface="Trebuchet MS"/>
      </a:defRPr>
    </a:lvl1pPr>
    <a:lvl2pPr indent="228600" defTabSz="457200" latinLnBrk="0">
      <a:defRPr sz="1200">
        <a:latin typeface="+mj-lt"/>
        <a:ea typeface="+mj-ea"/>
        <a:cs typeface="+mj-cs"/>
        <a:sym typeface="Trebuchet MS"/>
      </a:defRPr>
    </a:lvl2pPr>
    <a:lvl3pPr indent="457200" defTabSz="457200" latinLnBrk="0">
      <a:defRPr sz="1200">
        <a:latin typeface="+mj-lt"/>
        <a:ea typeface="+mj-ea"/>
        <a:cs typeface="+mj-cs"/>
        <a:sym typeface="Trebuchet MS"/>
      </a:defRPr>
    </a:lvl3pPr>
    <a:lvl4pPr indent="685800" defTabSz="457200" latinLnBrk="0">
      <a:defRPr sz="1200">
        <a:latin typeface="+mj-lt"/>
        <a:ea typeface="+mj-ea"/>
        <a:cs typeface="+mj-cs"/>
        <a:sym typeface="Trebuchet MS"/>
      </a:defRPr>
    </a:lvl4pPr>
    <a:lvl5pPr indent="914400" defTabSz="457200" latinLnBrk="0">
      <a:defRPr sz="1200">
        <a:latin typeface="+mj-lt"/>
        <a:ea typeface="+mj-ea"/>
        <a:cs typeface="+mj-cs"/>
        <a:sym typeface="Trebuchet MS"/>
      </a:defRPr>
    </a:lvl5pPr>
    <a:lvl6pPr indent="1143000" defTabSz="457200" latinLnBrk="0">
      <a:defRPr sz="1200">
        <a:latin typeface="+mj-lt"/>
        <a:ea typeface="+mj-ea"/>
        <a:cs typeface="+mj-cs"/>
        <a:sym typeface="Trebuchet MS"/>
      </a:defRPr>
    </a:lvl6pPr>
    <a:lvl7pPr indent="1371600" defTabSz="457200" latinLnBrk="0">
      <a:defRPr sz="1200">
        <a:latin typeface="+mj-lt"/>
        <a:ea typeface="+mj-ea"/>
        <a:cs typeface="+mj-cs"/>
        <a:sym typeface="Trebuchet MS"/>
      </a:defRPr>
    </a:lvl7pPr>
    <a:lvl8pPr indent="1600200" defTabSz="457200" latinLnBrk="0">
      <a:defRPr sz="1200">
        <a:latin typeface="+mj-lt"/>
        <a:ea typeface="+mj-ea"/>
        <a:cs typeface="+mj-cs"/>
        <a:sym typeface="Trebuchet MS"/>
      </a:defRPr>
    </a:lvl8pPr>
    <a:lvl9pPr indent="1828800" defTabSz="457200" latinLnBrk="0">
      <a:defRPr sz="1200">
        <a:latin typeface="+mj-lt"/>
        <a:ea typeface="+mj-ea"/>
        <a:cs typeface="+mj-cs"/>
        <a:sym typeface="Trebuchet MS"/>
      </a:defRPr>
    </a:lvl9pPr>
  </p:notesStyle>
</p:notesMaster>
</file>

<file path=ppt/slideLayouts/_rels/slideLayout1.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itle" showMasterSp="0" showMasterPhAnim="1">
  <p:cSld name="Title Slide">
    <p:spTree>
      <p:nvGrpSpPr>
        <p:cNvPr id="1" name=""/>
        <p:cNvGrpSpPr/>
        <p:nvPr/>
      </p:nvGrpSpPr>
      <p:grpSpPr>
        <a:xfrm>
          <a:off x="0" y="0"/>
          <a:ext cx="0" cy="0"/>
          <a:chOff x="0" y="0"/>
          <a:chExt cx="0" cy="0"/>
        </a:xfrm>
      </p:grpSpPr>
      <p:grpSp>
        <p:nvGrpSpPr>
          <p:cNvPr id="32" name="Group 15"/>
          <p:cNvGrpSpPr/>
          <p:nvPr/>
        </p:nvGrpSpPr>
        <p:grpSpPr>
          <a:xfrm>
            <a:off x="-1" y="-8468"/>
            <a:ext cx="12192002" cy="6866469"/>
            <a:chOff x="0" y="0"/>
            <a:chExt cx="12192000" cy="6866467"/>
          </a:xfrm>
        </p:grpSpPr>
        <p:sp>
          <p:nvSpPr>
            <p:cNvPr id="22" name="Freeform 14"/>
            <p:cNvSpPr/>
            <p:nvPr/>
          </p:nvSpPr>
          <p:spPr>
            <a:xfrm>
              <a:off x="-1" y="605"/>
              <a:ext cx="863601" cy="5698068"/>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0" y="32"/>
                  </a:moveTo>
                  <a:lnTo>
                    <a:pt x="21600" y="0"/>
                  </a:lnTo>
                  <a:lnTo>
                    <a:pt x="21600" y="64"/>
                  </a:lnTo>
                  <a:lnTo>
                    <a:pt x="0" y="21600"/>
                  </a:lnTo>
                  <a:lnTo>
                    <a:pt x="0" y="32"/>
                  </a:lnTo>
                  <a:close/>
                </a:path>
              </a:pathLst>
            </a:custGeom>
            <a:solidFill>
              <a:schemeClr val="accent1">
                <a:alpha val="70000"/>
              </a:schemeClr>
            </a:solidFill>
            <a:ln w="12700" cap="flat">
              <a:noFill/>
              <a:miter lim="400000"/>
            </a:ln>
            <a:effectLst/>
          </p:spPr>
          <p:txBody>
            <a:bodyPr wrap="square" lIns="45719" tIns="45719" rIns="45719" bIns="45719" numCol="1" anchor="t">
              <a:noAutofit/>
            </a:bodyPr>
            <a:lstStyle/>
            <a:p>
              <a:pPr/>
            </a:p>
          </p:txBody>
        </p:sp>
        <p:sp>
          <p:nvSpPr>
            <p:cNvPr id="23" name="Straight Connector 18"/>
            <p:cNvSpPr/>
            <p:nvPr/>
          </p:nvSpPr>
          <p:spPr>
            <a:xfrm>
              <a:off x="9371012" y="8466"/>
              <a:ext cx="1219201" cy="6858002"/>
            </a:xfrm>
            <a:prstGeom prst="line">
              <a:avLst/>
            </a:prstGeom>
            <a:noFill/>
            <a:ln w="9525" cap="rnd">
              <a:solidFill>
                <a:schemeClr val="accent1">
                  <a:alpha val="70000"/>
                </a:schemeClr>
              </a:solidFill>
              <a:prstDash val="solid"/>
              <a:round/>
            </a:ln>
            <a:effectLst/>
          </p:spPr>
          <p:txBody>
            <a:bodyPr wrap="square" lIns="45719" tIns="45719" rIns="45719" bIns="45719" numCol="1" anchor="t">
              <a:noAutofit/>
            </a:bodyPr>
            <a:lstStyle/>
            <a:p>
              <a:pPr/>
            </a:p>
          </p:txBody>
        </p:sp>
        <p:sp>
          <p:nvSpPr>
            <p:cNvPr id="24" name="Straight Connector 19"/>
            <p:cNvSpPr/>
            <p:nvPr/>
          </p:nvSpPr>
          <p:spPr>
            <a:xfrm flipH="1">
              <a:off x="7425267" y="3689879"/>
              <a:ext cx="4763559" cy="3176588"/>
            </a:xfrm>
            <a:prstGeom prst="line">
              <a:avLst/>
            </a:prstGeom>
            <a:noFill/>
            <a:ln w="9525" cap="rnd">
              <a:solidFill>
                <a:schemeClr val="accent1">
                  <a:alpha val="70000"/>
                </a:schemeClr>
              </a:solidFill>
              <a:prstDash val="solid"/>
              <a:round/>
            </a:ln>
            <a:effectLst/>
          </p:spPr>
          <p:txBody>
            <a:bodyPr wrap="square" lIns="45719" tIns="45719" rIns="45719" bIns="45719" numCol="1" anchor="t">
              <a:noAutofit/>
            </a:bodyPr>
            <a:lstStyle/>
            <a:p>
              <a:pPr/>
            </a:p>
          </p:txBody>
        </p:sp>
        <p:sp>
          <p:nvSpPr>
            <p:cNvPr id="25" name="Rectangle 23"/>
            <p:cNvSpPr/>
            <p:nvPr/>
          </p:nvSpPr>
          <p:spPr>
            <a:xfrm>
              <a:off x="9181476" y="0"/>
              <a:ext cx="3007350" cy="6866468"/>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4692" y="0"/>
                  </a:moveTo>
                  <a:lnTo>
                    <a:pt x="21600" y="0"/>
                  </a:lnTo>
                  <a:lnTo>
                    <a:pt x="21600" y="21600"/>
                  </a:lnTo>
                  <a:lnTo>
                    <a:pt x="0" y="21600"/>
                  </a:lnTo>
                  <a:lnTo>
                    <a:pt x="14692" y="0"/>
                  </a:lnTo>
                  <a:close/>
                </a:path>
              </a:pathLst>
            </a:custGeom>
            <a:solidFill>
              <a:schemeClr val="accent1">
                <a:alpha val="36000"/>
              </a:schemeClr>
            </a:solidFill>
            <a:ln w="12700" cap="flat">
              <a:noFill/>
              <a:miter lim="400000"/>
            </a:ln>
            <a:effectLst/>
          </p:spPr>
          <p:txBody>
            <a:bodyPr wrap="square" lIns="45719" tIns="45719" rIns="45719" bIns="45719" numCol="1" anchor="t">
              <a:noAutofit/>
            </a:bodyPr>
            <a:lstStyle/>
            <a:p>
              <a:pPr/>
            </a:p>
          </p:txBody>
        </p:sp>
        <p:sp>
          <p:nvSpPr>
            <p:cNvPr id="26" name="Rectangle 25"/>
            <p:cNvSpPr/>
            <p:nvPr/>
          </p:nvSpPr>
          <p:spPr>
            <a:xfrm>
              <a:off x="9603441" y="0"/>
              <a:ext cx="2588560" cy="6866468"/>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0" y="0"/>
                  </a:moveTo>
                  <a:lnTo>
                    <a:pt x="21600" y="0"/>
                  </a:lnTo>
                  <a:lnTo>
                    <a:pt x="21600" y="21600"/>
                  </a:lnTo>
                  <a:lnTo>
                    <a:pt x="10092" y="21600"/>
                  </a:lnTo>
                  <a:lnTo>
                    <a:pt x="0" y="0"/>
                  </a:lnTo>
                  <a:close/>
                </a:path>
              </a:pathLst>
            </a:custGeom>
            <a:solidFill>
              <a:schemeClr val="accent1">
                <a:alpha val="20000"/>
              </a:schemeClr>
            </a:solidFill>
            <a:ln w="12700" cap="flat">
              <a:noFill/>
              <a:miter lim="400000"/>
            </a:ln>
            <a:effectLst/>
          </p:spPr>
          <p:txBody>
            <a:bodyPr wrap="square" lIns="45719" tIns="45719" rIns="45719" bIns="45719" numCol="1" anchor="t">
              <a:noAutofit/>
            </a:bodyPr>
            <a:lstStyle/>
            <a:p>
              <a:pPr/>
            </a:p>
          </p:txBody>
        </p:sp>
        <p:sp>
          <p:nvSpPr>
            <p:cNvPr id="27" name="Isosceles Triangle 22"/>
            <p:cNvSpPr/>
            <p:nvPr/>
          </p:nvSpPr>
          <p:spPr>
            <a:xfrm>
              <a:off x="8932333" y="3056466"/>
              <a:ext cx="3259668" cy="381000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0" y="21600"/>
                  </a:moveTo>
                  <a:lnTo>
                    <a:pt x="21600" y="0"/>
                  </a:lnTo>
                  <a:lnTo>
                    <a:pt x="21600" y="21600"/>
                  </a:lnTo>
                  <a:close/>
                </a:path>
              </a:pathLst>
            </a:custGeom>
            <a:solidFill>
              <a:srgbClr val="17B0E4">
                <a:alpha val="66000"/>
              </a:srgbClr>
            </a:solidFill>
            <a:ln w="12700" cap="flat">
              <a:noFill/>
              <a:miter lim="400000"/>
            </a:ln>
            <a:effectLst/>
          </p:spPr>
          <p:txBody>
            <a:bodyPr wrap="square" lIns="45719" tIns="45719" rIns="45719" bIns="45719" numCol="1" anchor="t">
              <a:noAutofit/>
            </a:bodyPr>
            <a:lstStyle/>
            <a:p>
              <a:pPr/>
            </a:p>
          </p:txBody>
        </p:sp>
        <p:sp>
          <p:nvSpPr>
            <p:cNvPr id="28" name="Rectangle 27"/>
            <p:cNvSpPr/>
            <p:nvPr/>
          </p:nvSpPr>
          <p:spPr>
            <a:xfrm>
              <a:off x="9334500" y="0"/>
              <a:ext cx="2854327" cy="6866468"/>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0" y="0"/>
                  </a:moveTo>
                  <a:lnTo>
                    <a:pt x="21600" y="0"/>
                  </a:lnTo>
                  <a:lnTo>
                    <a:pt x="21600" y="21600"/>
                  </a:lnTo>
                  <a:lnTo>
                    <a:pt x="18697" y="21600"/>
                  </a:lnTo>
                  <a:lnTo>
                    <a:pt x="0" y="0"/>
                  </a:lnTo>
                  <a:close/>
                </a:path>
              </a:pathLst>
            </a:custGeom>
            <a:solidFill>
              <a:srgbClr val="17B0E4">
                <a:alpha val="50000"/>
              </a:srgbClr>
            </a:solidFill>
            <a:ln w="12700" cap="flat">
              <a:noFill/>
              <a:miter lim="400000"/>
            </a:ln>
            <a:effectLst/>
          </p:spPr>
          <p:txBody>
            <a:bodyPr wrap="square" lIns="45719" tIns="45719" rIns="45719" bIns="45719" numCol="1" anchor="t">
              <a:noAutofit/>
            </a:bodyPr>
            <a:lstStyle/>
            <a:p>
              <a:pPr/>
            </a:p>
          </p:txBody>
        </p:sp>
        <p:sp>
          <p:nvSpPr>
            <p:cNvPr id="29" name="Rectangle 28"/>
            <p:cNvSpPr/>
            <p:nvPr/>
          </p:nvSpPr>
          <p:spPr>
            <a:xfrm>
              <a:off x="10898730" y="0"/>
              <a:ext cx="1290095" cy="6866468"/>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7073" y="0"/>
                  </a:moveTo>
                  <a:lnTo>
                    <a:pt x="21600" y="0"/>
                  </a:lnTo>
                  <a:lnTo>
                    <a:pt x="21600" y="21600"/>
                  </a:lnTo>
                  <a:lnTo>
                    <a:pt x="0" y="21600"/>
                  </a:lnTo>
                  <a:lnTo>
                    <a:pt x="17073" y="0"/>
                  </a:lnTo>
                  <a:close/>
                </a:path>
              </a:pathLst>
            </a:custGeom>
            <a:solidFill>
              <a:schemeClr val="accent2">
                <a:alpha val="70000"/>
              </a:schemeClr>
            </a:solidFill>
            <a:ln w="12700" cap="flat">
              <a:noFill/>
              <a:miter lim="400000"/>
            </a:ln>
            <a:effectLst/>
          </p:spPr>
          <p:txBody>
            <a:bodyPr wrap="square" lIns="45719" tIns="45719" rIns="45719" bIns="45719" numCol="1" anchor="t">
              <a:noAutofit/>
            </a:bodyPr>
            <a:lstStyle/>
            <a:p>
              <a:pPr/>
            </a:p>
          </p:txBody>
        </p:sp>
        <p:sp>
          <p:nvSpPr>
            <p:cNvPr id="30" name="Rectangle 29"/>
            <p:cNvSpPr/>
            <p:nvPr/>
          </p:nvSpPr>
          <p:spPr>
            <a:xfrm>
              <a:off x="10938999" y="0"/>
              <a:ext cx="1249826" cy="6866468"/>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0" y="0"/>
                  </a:moveTo>
                  <a:lnTo>
                    <a:pt x="21600" y="0"/>
                  </a:lnTo>
                  <a:lnTo>
                    <a:pt x="21600" y="21600"/>
                  </a:lnTo>
                  <a:lnTo>
                    <a:pt x="19173" y="21600"/>
                  </a:lnTo>
                  <a:lnTo>
                    <a:pt x="0" y="0"/>
                  </a:lnTo>
                  <a:close/>
                </a:path>
              </a:pathLst>
            </a:custGeom>
            <a:solidFill>
              <a:srgbClr val="236292">
                <a:alpha val="80000"/>
              </a:srgbClr>
            </a:solidFill>
            <a:ln w="12700" cap="flat">
              <a:noFill/>
              <a:miter lim="400000"/>
            </a:ln>
            <a:effectLst/>
          </p:spPr>
          <p:txBody>
            <a:bodyPr wrap="square" lIns="45719" tIns="45719" rIns="45719" bIns="45719" numCol="1" anchor="t">
              <a:noAutofit/>
            </a:bodyPr>
            <a:lstStyle/>
            <a:p>
              <a:pPr/>
            </a:p>
          </p:txBody>
        </p:sp>
        <p:sp>
          <p:nvSpPr>
            <p:cNvPr id="31" name="Isosceles Triangle 26"/>
            <p:cNvSpPr/>
            <p:nvPr/>
          </p:nvSpPr>
          <p:spPr>
            <a:xfrm>
              <a:off x="10371666" y="3598333"/>
              <a:ext cx="1817160" cy="3268134"/>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0" y="21600"/>
                  </a:moveTo>
                  <a:lnTo>
                    <a:pt x="21600" y="0"/>
                  </a:lnTo>
                  <a:lnTo>
                    <a:pt x="21600" y="21600"/>
                  </a:lnTo>
                  <a:close/>
                </a:path>
              </a:pathLst>
            </a:custGeom>
            <a:solidFill>
              <a:srgbClr val="17B0E4">
                <a:alpha val="66000"/>
              </a:srgbClr>
            </a:solidFill>
            <a:ln w="12700" cap="flat">
              <a:noFill/>
              <a:miter lim="400000"/>
            </a:ln>
            <a:effectLst/>
          </p:spPr>
          <p:txBody>
            <a:bodyPr wrap="square" lIns="45719" tIns="45719" rIns="45719" bIns="45719" numCol="1" anchor="t">
              <a:noAutofit/>
            </a:bodyPr>
            <a:lstStyle/>
            <a:p>
              <a:pPr/>
            </a:p>
          </p:txBody>
        </p:sp>
      </p:grpSp>
      <p:sp>
        <p:nvSpPr>
          <p:cNvPr id="33" name="Title Text"/>
          <p:cNvSpPr txBox="1"/>
          <p:nvPr>
            <p:ph type="title"/>
          </p:nvPr>
        </p:nvSpPr>
        <p:spPr>
          <a:xfrm>
            <a:off x="1507067" y="2404534"/>
            <a:ext cx="7766937" cy="1646303"/>
          </a:xfrm>
          <a:prstGeom prst="rect">
            <a:avLst/>
          </a:prstGeom>
        </p:spPr>
        <p:txBody>
          <a:bodyPr anchor="b"/>
          <a:lstStyle>
            <a:lvl1pPr algn="r">
              <a:defRPr sz="5400"/>
            </a:lvl1pPr>
          </a:lstStyle>
          <a:p>
            <a:pPr/>
            <a:r>
              <a:t>Title Text</a:t>
            </a:r>
          </a:p>
        </p:txBody>
      </p:sp>
      <p:sp>
        <p:nvSpPr>
          <p:cNvPr id="34" name="Body Level One…"/>
          <p:cNvSpPr txBox="1"/>
          <p:nvPr>
            <p:ph type="body" sz="quarter" idx="1"/>
          </p:nvPr>
        </p:nvSpPr>
        <p:spPr>
          <a:xfrm>
            <a:off x="1507067" y="4050832"/>
            <a:ext cx="7766937" cy="1096901"/>
          </a:xfrm>
          <a:prstGeom prst="rect">
            <a:avLst/>
          </a:prstGeom>
        </p:spPr>
        <p:txBody>
          <a:bodyPr/>
          <a:lstStyle>
            <a:lvl1pPr marL="0" indent="0" algn="r">
              <a:buClrTx/>
              <a:buSzTx/>
              <a:buNone/>
              <a:defRPr>
                <a:solidFill>
                  <a:srgbClr val="808080"/>
                </a:solidFill>
              </a:defRPr>
            </a:lvl1pPr>
            <a:lvl2pPr marL="0" indent="457200" algn="r">
              <a:buClrTx/>
              <a:buSzTx/>
              <a:buNone/>
              <a:defRPr>
                <a:solidFill>
                  <a:srgbClr val="808080"/>
                </a:solidFill>
              </a:defRPr>
            </a:lvl2pPr>
            <a:lvl3pPr marL="0" indent="914400" algn="r">
              <a:buClrTx/>
              <a:buSzTx/>
              <a:buNone/>
              <a:defRPr>
                <a:solidFill>
                  <a:srgbClr val="808080"/>
                </a:solidFill>
              </a:defRPr>
            </a:lvl3pPr>
            <a:lvl4pPr marL="0" indent="1371600" algn="r">
              <a:buClrTx/>
              <a:buSzTx/>
              <a:buNone/>
              <a:defRPr>
                <a:solidFill>
                  <a:srgbClr val="808080"/>
                </a:solidFill>
              </a:defRPr>
            </a:lvl4pPr>
            <a:lvl5pPr marL="0" indent="1828800" algn="r">
              <a:buClrTx/>
              <a:buSzTx/>
              <a:buNone/>
              <a:defRPr>
                <a:solidFill>
                  <a:srgbClr val="808080"/>
                </a:solidFill>
              </a:defRPr>
            </a:lvl5pPr>
          </a:lstStyle>
          <a:p>
            <a:pPr/>
            <a:r>
              <a:t>Body Level One</a:t>
            </a:r>
          </a:p>
          <a:p>
            <a:pPr lvl="1"/>
            <a:r>
              <a:t>Body Level Two</a:t>
            </a:r>
          </a:p>
          <a:p>
            <a:pPr lvl="2"/>
            <a:r>
              <a:t>Body Level Three</a:t>
            </a:r>
          </a:p>
          <a:p>
            <a:pPr lvl="3"/>
            <a:r>
              <a:t>Body Level Four</a:t>
            </a:r>
          </a:p>
          <a:p>
            <a:pPr lvl="4"/>
            <a:r>
              <a:t>Body Level Five</a:t>
            </a:r>
          </a:p>
        </p:txBody>
      </p:sp>
      <p:sp>
        <p:nvSpPr>
          <p:cNvPr id="35"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2.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Title and Content">
    <p:spTree>
      <p:nvGrpSpPr>
        <p:cNvPr id="1" name=""/>
        <p:cNvGrpSpPr/>
        <p:nvPr/>
      </p:nvGrpSpPr>
      <p:grpSpPr>
        <a:xfrm>
          <a:off x="0" y="0"/>
          <a:ext cx="0" cy="0"/>
          <a:chOff x="0" y="0"/>
          <a:chExt cx="0" cy="0"/>
        </a:xfrm>
      </p:grpSpPr>
      <p:sp>
        <p:nvSpPr>
          <p:cNvPr id="42" name="Title Text"/>
          <p:cNvSpPr txBox="1"/>
          <p:nvPr>
            <p:ph type="title"/>
          </p:nvPr>
        </p:nvSpPr>
        <p:spPr>
          <a:xfrm>
            <a:off x="677333" y="609600"/>
            <a:ext cx="8596670" cy="1320800"/>
          </a:xfrm>
          <a:prstGeom prst="rect">
            <a:avLst/>
          </a:prstGeom>
        </p:spPr>
        <p:txBody>
          <a:bodyPr/>
          <a:lstStyle/>
          <a:p>
            <a:pPr/>
            <a:r>
              <a:t>Title Text</a:t>
            </a:r>
          </a:p>
        </p:txBody>
      </p:sp>
      <p:sp>
        <p:nvSpPr>
          <p:cNvPr id="43" name="Body Level One…"/>
          <p:cNvSpPr txBox="1"/>
          <p:nvPr>
            <p:ph type="body" sz="half" idx="1"/>
          </p:nvPr>
        </p:nvSpPr>
        <p:spPr>
          <a:xfrm>
            <a:off x="677333" y="2160589"/>
            <a:ext cx="8596670" cy="3880773"/>
          </a:xfrm>
          <a:prstGeom prst="rect">
            <a:avLst/>
          </a:prstGeom>
        </p:spPr>
        <p:txBody>
          <a:bodyPr/>
          <a:lstStyle/>
          <a:p>
            <a:pPr/>
            <a:r>
              <a:t>Body Level One</a:t>
            </a:r>
          </a:p>
          <a:p>
            <a:pPr lvl="1"/>
            <a:r>
              <a:t>Body Level Two</a:t>
            </a:r>
          </a:p>
          <a:p>
            <a:pPr lvl="2"/>
            <a:r>
              <a:t>Body Level Three</a:t>
            </a:r>
          </a:p>
          <a:p>
            <a:pPr lvl="3"/>
            <a:r>
              <a:t>Body Level Four</a:t>
            </a:r>
          </a:p>
          <a:p>
            <a:pPr lvl="4"/>
            <a:r>
              <a:t>Body Level Five</a:t>
            </a:r>
          </a:p>
        </p:txBody>
      </p:sp>
      <p:sp>
        <p:nvSpPr>
          <p:cNvPr id="44"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3.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Section Header">
    <p:spTree>
      <p:nvGrpSpPr>
        <p:cNvPr id="1" name=""/>
        <p:cNvGrpSpPr/>
        <p:nvPr/>
      </p:nvGrpSpPr>
      <p:grpSpPr>
        <a:xfrm>
          <a:off x="0" y="0"/>
          <a:ext cx="0" cy="0"/>
          <a:chOff x="0" y="0"/>
          <a:chExt cx="0" cy="0"/>
        </a:xfrm>
      </p:grpSpPr>
      <p:sp>
        <p:nvSpPr>
          <p:cNvPr id="51" name="Title Text"/>
          <p:cNvSpPr txBox="1"/>
          <p:nvPr>
            <p:ph type="title"/>
          </p:nvPr>
        </p:nvSpPr>
        <p:spPr>
          <a:xfrm>
            <a:off x="677335" y="2700866"/>
            <a:ext cx="8596669" cy="1826582"/>
          </a:xfrm>
          <a:prstGeom prst="rect">
            <a:avLst/>
          </a:prstGeom>
        </p:spPr>
        <p:txBody>
          <a:bodyPr anchor="b"/>
          <a:lstStyle>
            <a:lvl1pPr>
              <a:defRPr sz="4000"/>
            </a:lvl1pPr>
          </a:lstStyle>
          <a:p>
            <a:pPr/>
            <a:r>
              <a:t>Title Text</a:t>
            </a:r>
          </a:p>
        </p:txBody>
      </p:sp>
      <p:sp>
        <p:nvSpPr>
          <p:cNvPr id="52" name="Body Level One…"/>
          <p:cNvSpPr txBox="1"/>
          <p:nvPr>
            <p:ph type="body" sz="quarter" idx="1"/>
          </p:nvPr>
        </p:nvSpPr>
        <p:spPr>
          <a:xfrm>
            <a:off x="677335" y="4527448"/>
            <a:ext cx="8596669" cy="860401"/>
          </a:xfrm>
          <a:prstGeom prst="rect">
            <a:avLst/>
          </a:prstGeom>
        </p:spPr>
        <p:txBody>
          <a:bodyPr/>
          <a:lstStyle>
            <a:lvl1pPr marL="0" indent="0">
              <a:buClrTx/>
              <a:buSzTx/>
              <a:buNone/>
              <a:defRPr sz="2000">
                <a:solidFill>
                  <a:srgbClr val="808080"/>
                </a:solidFill>
              </a:defRPr>
            </a:lvl1pPr>
            <a:lvl2pPr marL="0" indent="457200">
              <a:buClrTx/>
              <a:buSzTx/>
              <a:buNone/>
              <a:defRPr sz="2000">
                <a:solidFill>
                  <a:srgbClr val="808080"/>
                </a:solidFill>
              </a:defRPr>
            </a:lvl2pPr>
            <a:lvl3pPr marL="0" indent="914400">
              <a:buClrTx/>
              <a:buSzTx/>
              <a:buNone/>
              <a:defRPr sz="2000">
                <a:solidFill>
                  <a:srgbClr val="808080"/>
                </a:solidFill>
              </a:defRPr>
            </a:lvl3pPr>
            <a:lvl4pPr marL="0" indent="1371600">
              <a:buClrTx/>
              <a:buSzTx/>
              <a:buNone/>
              <a:defRPr sz="2000">
                <a:solidFill>
                  <a:srgbClr val="808080"/>
                </a:solidFill>
              </a:defRPr>
            </a:lvl4pPr>
            <a:lvl5pPr marL="0" indent="1828800">
              <a:buClrTx/>
              <a:buSzTx/>
              <a:buNone/>
              <a:defRPr sz="2000">
                <a:solidFill>
                  <a:srgbClr val="808080"/>
                </a:solidFill>
              </a:defRPr>
            </a:lvl5pPr>
          </a:lstStyle>
          <a:p>
            <a:pPr/>
            <a:r>
              <a:t>Body Level One</a:t>
            </a:r>
          </a:p>
          <a:p>
            <a:pPr lvl="1"/>
            <a:r>
              <a:t>Body Level Two</a:t>
            </a:r>
          </a:p>
          <a:p>
            <a:pPr lvl="2"/>
            <a:r>
              <a:t>Body Level Three</a:t>
            </a:r>
          </a:p>
          <a:p>
            <a:pPr lvl="3"/>
            <a:r>
              <a:t>Body Level Four</a:t>
            </a:r>
          </a:p>
          <a:p>
            <a:pPr lvl="4"/>
            <a:r>
              <a:t>Body Level Five</a:t>
            </a:r>
          </a:p>
        </p:txBody>
      </p:sp>
      <p:sp>
        <p:nvSpPr>
          <p:cNvPr id="53"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4.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Two Content">
    <p:spTree>
      <p:nvGrpSpPr>
        <p:cNvPr id="1" name=""/>
        <p:cNvGrpSpPr/>
        <p:nvPr/>
      </p:nvGrpSpPr>
      <p:grpSpPr>
        <a:xfrm>
          <a:off x="0" y="0"/>
          <a:ext cx="0" cy="0"/>
          <a:chOff x="0" y="0"/>
          <a:chExt cx="0" cy="0"/>
        </a:xfrm>
      </p:grpSpPr>
      <p:sp>
        <p:nvSpPr>
          <p:cNvPr id="60" name="Title Text"/>
          <p:cNvSpPr txBox="1"/>
          <p:nvPr>
            <p:ph type="title"/>
          </p:nvPr>
        </p:nvSpPr>
        <p:spPr>
          <a:xfrm>
            <a:off x="677333" y="609600"/>
            <a:ext cx="8596670" cy="1320800"/>
          </a:xfrm>
          <a:prstGeom prst="rect">
            <a:avLst/>
          </a:prstGeom>
        </p:spPr>
        <p:txBody>
          <a:bodyPr/>
          <a:lstStyle/>
          <a:p>
            <a:pPr/>
            <a:r>
              <a:t>Title Text</a:t>
            </a:r>
          </a:p>
        </p:txBody>
      </p:sp>
      <p:sp>
        <p:nvSpPr>
          <p:cNvPr id="61" name="Body Level One…"/>
          <p:cNvSpPr txBox="1"/>
          <p:nvPr>
            <p:ph type="body" sz="quarter" idx="1"/>
          </p:nvPr>
        </p:nvSpPr>
        <p:spPr>
          <a:xfrm>
            <a:off x="677333" y="2160589"/>
            <a:ext cx="4184036" cy="3880773"/>
          </a:xfrm>
          <a:prstGeom prst="rect">
            <a:avLst/>
          </a:prstGeom>
        </p:spPr>
        <p:txBody>
          <a:bodyPr/>
          <a:lstStyle/>
          <a:p>
            <a:pPr/>
            <a:r>
              <a:t>Body Level One</a:t>
            </a:r>
          </a:p>
          <a:p>
            <a:pPr lvl="1"/>
            <a:r>
              <a:t>Body Level Two</a:t>
            </a:r>
          </a:p>
          <a:p>
            <a:pPr lvl="2"/>
            <a:r>
              <a:t>Body Level Three</a:t>
            </a:r>
          </a:p>
          <a:p>
            <a:pPr lvl="3"/>
            <a:r>
              <a:t>Body Level Four</a:t>
            </a:r>
          </a:p>
          <a:p>
            <a:pPr lvl="4"/>
            <a:r>
              <a:t>Body Level Five</a:t>
            </a:r>
          </a:p>
        </p:txBody>
      </p:sp>
      <p:sp>
        <p:nvSpPr>
          <p:cNvPr id="62"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5.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Comparison">
    <p:spTree>
      <p:nvGrpSpPr>
        <p:cNvPr id="1" name=""/>
        <p:cNvGrpSpPr/>
        <p:nvPr/>
      </p:nvGrpSpPr>
      <p:grpSpPr>
        <a:xfrm>
          <a:off x="0" y="0"/>
          <a:ext cx="0" cy="0"/>
          <a:chOff x="0" y="0"/>
          <a:chExt cx="0" cy="0"/>
        </a:xfrm>
      </p:grpSpPr>
      <p:sp>
        <p:nvSpPr>
          <p:cNvPr id="69" name="Title Text"/>
          <p:cNvSpPr txBox="1"/>
          <p:nvPr>
            <p:ph type="title"/>
          </p:nvPr>
        </p:nvSpPr>
        <p:spPr>
          <a:xfrm>
            <a:off x="677333" y="609600"/>
            <a:ext cx="8596670" cy="1320800"/>
          </a:xfrm>
          <a:prstGeom prst="rect">
            <a:avLst/>
          </a:prstGeom>
        </p:spPr>
        <p:txBody>
          <a:bodyPr/>
          <a:lstStyle/>
          <a:p>
            <a:pPr/>
            <a:r>
              <a:t>Title Text</a:t>
            </a:r>
          </a:p>
        </p:txBody>
      </p:sp>
      <p:sp>
        <p:nvSpPr>
          <p:cNvPr id="70" name="Body Level One…"/>
          <p:cNvSpPr txBox="1"/>
          <p:nvPr>
            <p:ph type="body" sz="quarter" idx="1"/>
          </p:nvPr>
        </p:nvSpPr>
        <p:spPr>
          <a:xfrm>
            <a:off x="675744" y="2160983"/>
            <a:ext cx="4185624" cy="576263"/>
          </a:xfrm>
          <a:prstGeom prst="rect">
            <a:avLst/>
          </a:prstGeom>
        </p:spPr>
        <p:txBody>
          <a:bodyPr anchor="b"/>
          <a:lstStyle>
            <a:lvl1pPr marL="0" indent="0">
              <a:buClrTx/>
              <a:buSzTx/>
              <a:buNone/>
              <a:defRPr sz="2400"/>
            </a:lvl1pPr>
            <a:lvl2pPr marL="0" indent="457200">
              <a:buClrTx/>
              <a:buSzTx/>
              <a:buNone/>
              <a:defRPr sz="2400"/>
            </a:lvl2pPr>
            <a:lvl3pPr marL="0" indent="914400">
              <a:buClrTx/>
              <a:buSzTx/>
              <a:buNone/>
              <a:defRPr sz="2400"/>
            </a:lvl3pPr>
            <a:lvl4pPr marL="0" indent="1371600">
              <a:buClrTx/>
              <a:buSzTx/>
              <a:buNone/>
              <a:defRPr sz="2400"/>
            </a:lvl4pPr>
            <a:lvl5pPr marL="0" indent="1828800">
              <a:buClrTx/>
              <a:buSzTx/>
              <a:buNone/>
              <a:defRPr sz="2400"/>
            </a:lvl5pPr>
          </a:lstStyle>
          <a:p>
            <a:pPr/>
            <a:r>
              <a:t>Body Level One</a:t>
            </a:r>
          </a:p>
          <a:p>
            <a:pPr lvl="1"/>
            <a:r>
              <a:t>Body Level Two</a:t>
            </a:r>
          </a:p>
          <a:p>
            <a:pPr lvl="2"/>
            <a:r>
              <a:t>Body Level Three</a:t>
            </a:r>
          </a:p>
          <a:p>
            <a:pPr lvl="3"/>
            <a:r>
              <a:t>Body Level Four</a:t>
            </a:r>
          </a:p>
          <a:p>
            <a:pPr lvl="4"/>
            <a:r>
              <a:t>Body Level Five</a:t>
            </a:r>
          </a:p>
        </p:txBody>
      </p:sp>
      <p:sp>
        <p:nvSpPr>
          <p:cNvPr id="71" name="Text Placeholder 4"/>
          <p:cNvSpPr/>
          <p:nvPr>
            <p:ph type="body" sz="quarter" idx="13"/>
          </p:nvPr>
        </p:nvSpPr>
        <p:spPr>
          <a:xfrm>
            <a:off x="5088382" y="2160983"/>
            <a:ext cx="4185619" cy="576263"/>
          </a:xfrm>
          <a:prstGeom prst="rect">
            <a:avLst/>
          </a:prstGeom>
        </p:spPr>
        <p:txBody>
          <a:bodyPr anchor="b"/>
          <a:lstStyle/>
          <a:p>
            <a:pPr marL="0" indent="0">
              <a:buClrTx/>
              <a:buSzTx/>
              <a:buNone/>
              <a:defRPr sz="2400"/>
            </a:pPr>
          </a:p>
        </p:txBody>
      </p:sp>
      <p:sp>
        <p:nvSpPr>
          <p:cNvPr id="72"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6.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Title Only">
    <p:spTree>
      <p:nvGrpSpPr>
        <p:cNvPr id="1" name=""/>
        <p:cNvGrpSpPr/>
        <p:nvPr/>
      </p:nvGrpSpPr>
      <p:grpSpPr>
        <a:xfrm>
          <a:off x="0" y="0"/>
          <a:ext cx="0" cy="0"/>
          <a:chOff x="0" y="0"/>
          <a:chExt cx="0" cy="0"/>
        </a:xfrm>
      </p:grpSpPr>
      <p:sp>
        <p:nvSpPr>
          <p:cNvPr id="79" name="Title Text"/>
          <p:cNvSpPr txBox="1"/>
          <p:nvPr>
            <p:ph type="title"/>
          </p:nvPr>
        </p:nvSpPr>
        <p:spPr>
          <a:xfrm>
            <a:off x="677333" y="609600"/>
            <a:ext cx="8596670" cy="1320800"/>
          </a:xfrm>
          <a:prstGeom prst="rect">
            <a:avLst/>
          </a:prstGeom>
        </p:spPr>
        <p:txBody>
          <a:bodyPr/>
          <a:lstStyle/>
          <a:p>
            <a:pPr/>
            <a:r>
              <a:t>Title Text</a:t>
            </a:r>
          </a:p>
        </p:txBody>
      </p:sp>
      <p:sp>
        <p:nvSpPr>
          <p:cNvPr id="80"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7.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Blank">
    <p:spTree>
      <p:nvGrpSpPr>
        <p:cNvPr id="1" name=""/>
        <p:cNvGrpSpPr/>
        <p:nvPr/>
      </p:nvGrpSpPr>
      <p:grpSpPr>
        <a:xfrm>
          <a:off x="0" y="0"/>
          <a:ext cx="0" cy="0"/>
          <a:chOff x="0" y="0"/>
          <a:chExt cx="0" cy="0"/>
        </a:xfrm>
      </p:grpSpPr>
      <p:sp>
        <p:nvSpPr>
          <p:cNvPr id="87"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8.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Content with Caption">
    <p:spTree>
      <p:nvGrpSpPr>
        <p:cNvPr id="1" name=""/>
        <p:cNvGrpSpPr/>
        <p:nvPr/>
      </p:nvGrpSpPr>
      <p:grpSpPr>
        <a:xfrm>
          <a:off x="0" y="0"/>
          <a:ext cx="0" cy="0"/>
          <a:chOff x="0" y="0"/>
          <a:chExt cx="0" cy="0"/>
        </a:xfrm>
      </p:grpSpPr>
      <p:sp>
        <p:nvSpPr>
          <p:cNvPr id="94" name="Title Text"/>
          <p:cNvSpPr txBox="1"/>
          <p:nvPr>
            <p:ph type="title"/>
          </p:nvPr>
        </p:nvSpPr>
        <p:spPr>
          <a:xfrm>
            <a:off x="677333" y="1498603"/>
            <a:ext cx="3854529" cy="1278467"/>
          </a:xfrm>
          <a:prstGeom prst="rect">
            <a:avLst/>
          </a:prstGeom>
        </p:spPr>
        <p:txBody>
          <a:bodyPr anchor="b"/>
          <a:lstStyle>
            <a:lvl1pPr>
              <a:defRPr sz="2000"/>
            </a:lvl1pPr>
          </a:lstStyle>
          <a:p>
            <a:pPr/>
            <a:r>
              <a:t>Title Text</a:t>
            </a:r>
          </a:p>
        </p:txBody>
      </p:sp>
      <p:sp>
        <p:nvSpPr>
          <p:cNvPr id="95" name="Body Level One…"/>
          <p:cNvSpPr txBox="1"/>
          <p:nvPr>
            <p:ph type="body" sz="half" idx="1"/>
          </p:nvPr>
        </p:nvSpPr>
        <p:spPr>
          <a:xfrm>
            <a:off x="4760460" y="514923"/>
            <a:ext cx="4513543" cy="5526439"/>
          </a:xfrm>
          <a:prstGeom prst="rect">
            <a:avLst/>
          </a:prstGeom>
        </p:spPr>
        <p:txBody>
          <a:bodyPr/>
          <a:lstStyle/>
          <a:p>
            <a:pPr/>
            <a:r>
              <a:t>Body Level One</a:t>
            </a:r>
          </a:p>
          <a:p>
            <a:pPr lvl="1"/>
            <a:r>
              <a:t>Body Level Two</a:t>
            </a:r>
          </a:p>
          <a:p>
            <a:pPr lvl="2"/>
            <a:r>
              <a:t>Body Level Three</a:t>
            </a:r>
          </a:p>
          <a:p>
            <a:pPr lvl="3"/>
            <a:r>
              <a:t>Body Level Four</a:t>
            </a:r>
          </a:p>
          <a:p>
            <a:pPr lvl="4"/>
            <a:r>
              <a:t>Body Level Five</a:t>
            </a:r>
          </a:p>
        </p:txBody>
      </p:sp>
      <p:sp>
        <p:nvSpPr>
          <p:cNvPr id="96" name="Text Placeholder 3"/>
          <p:cNvSpPr/>
          <p:nvPr>
            <p:ph type="body" sz="quarter" idx="13"/>
          </p:nvPr>
        </p:nvSpPr>
        <p:spPr>
          <a:xfrm>
            <a:off x="677334" y="2777069"/>
            <a:ext cx="3854528" cy="2584450"/>
          </a:xfrm>
          <a:prstGeom prst="rect">
            <a:avLst/>
          </a:prstGeom>
        </p:spPr>
        <p:txBody>
          <a:bodyPr/>
          <a:lstStyle/>
          <a:p>
            <a:pPr marL="0" indent="0">
              <a:buClrTx/>
              <a:buSzTx/>
              <a:buNone/>
              <a:defRPr sz="1400"/>
            </a:pPr>
          </a:p>
        </p:txBody>
      </p:sp>
      <p:sp>
        <p:nvSpPr>
          <p:cNvPr id="97"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9.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Picture with Caption">
    <p:spTree>
      <p:nvGrpSpPr>
        <p:cNvPr id="1" name=""/>
        <p:cNvGrpSpPr/>
        <p:nvPr/>
      </p:nvGrpSpPr>
      <p:grpSpPr>
        <a:xfrm>
          <a:off x="0" y="0"/>
          <a:ext cx="0" cy="0"/>
          <a:chOff x="0" y="0"/>
          <a:chExt cx="0" cy="0"/>
        </a:xfrm>
      </p:grpSpPr>
      <p:sp>
        <p:nvSpPr>
          <p:cNvPr id="104" name="Title Text"/>
          <p:cNvSpPr txBox="1"/>
          <p:nvPr>
            <p:ph type="title"/>
          </p:nvPr>
        </p:nvSpPr>
        <p:spPr>
          <a:xfrm>
            <a:off x="677333" y="4800600"/>
            <a:ext cx="8596668" cy="566738"/>
          </a:xfrm>
          <a:prstGeom prst="rect">
            <a:avLst/>
          </a:prstGeom>
        </p:spPr>
        <p:txBody>
          <a:bodyPr anchor="b"/>
          <a:lstStyle>
            <a:lvl1pPr>
              <a:defRPr sz="2400"/>
            </a:lvl1pPr>
          </a:lstStyle>
          <a:p>
            <a:pPr/>
            <a:r>
              <a:t>Title Text</a:t>
            </a:r>
          </a:p>
        </p:txBody>
      </p:sp>
      <p:sp>
        <p:nvSpPr>
          <p:cNvPr id="105" name="Picture Placeholder 2"/>
          <p:cNvSpPr/>
          <p:nvPr>
            <p:ph type="pic" sz="half" idx="13"/>
          </p:nvPr>
        </p:nvSpPr>
        <p:spPr>
          <a:xfrm>
            <a:off x="677333" y="609600"/>
            <a:ext cx="8596670" cy="3845718"/>
          </a:xfrm>
          <a:prstGeom prst="rect">
            <a:avLst/>
          </a:prstGeom>
        </p:spPr>
        <p:txBody>
          <a:bodyPr lIns="91439" rIns="91439">
            <a:noAutofit/>
          </a:bodyPr>
          <a:lstStyle/>
          <a:p>
            <a:pPr/>
          </a:p>
        </p:txBody>
      </p:sp>
      <p:sp>
        <p:nvSpPr>
          <p:cNvPr id="106" name="Body Level One…"/>
          <p:cNvSpPr txBox="1"/>
          <p:nvPr>
            <p:ph type="body" sz="quarter" idx="1"/>
          </p:nvPr>
        </p:nvSpPr>
        <p:spPr>
          <a:xfrm>
            <a:off x="677333" y="5367337"/>
            <a:ext cx="8596668" cy="674025"/>
          </a:xfrm>
          <a:prstGeom prst="rect">
            <a:avLst/>
          </a:prstGeom>
        </p:spPr>
        <p:txBody>
          <a:bodyPr/>
          <a:lstStyle>
            <a:lvl1pPr marL="0" indent="0">
              <a:buClrTx/>
              <a:buSzTx/>
              <a:buNone/>
              <a:defRPr sz="1200"/>
            </a:lvl1pPr>
            <a:lvl2pPr marL="0" indent="457200">
              <a:buClrTx/>
              <a:buSzTx/>
              <a:buNone/>
              <a:defRPr sz="1200"/>
            </a:lvl2pPr>
            <a:lvl3pPr marL="0" indent="914400">
              <a:buClrTx/>
              <a:buSzTx/>
              <a:buNone/>
              <a:defRPr sz="1200"/>
            </a:lvl3pPr>
            <a:lvl4pPr marL="0" indent="1371600">
              <a:buClrTx/>
              <a:buSzTx/>
              <a:buNone/>
              <a:defRPr sz="1200"/>
            </a:lvl4pPr>
            <a:lvl5pPr marL="0" indent="1828800">
              <a:buClrTx/>
              <a:buSzTx/>
              <a:buNone/>
              <a:defRPr sz="1200"/>
            </a:lvl5pPr>
          </a:lstStyle>
          <a:p>
            <a:pPr/>
            <a:r>
              <a:t>Body Level One</a:t>
            </a:r>
          </a:p>
          <a:p>
            <a:pPr lvl="1"/>
            <a:r>
              <a:t>Body Level Two</a:t>
            </a:r>
          </a:p>
          <a:p>
            <a:pPr lvl="2"/>
            <a:r>
              <a:t>Body Level Three</a:t>
            </a:r>
          </a:p>
          <a:p>
            <a:pPr lvl="3"/>
            <a:r>
              <a:t>Body Level Four</a:t>
            </a:r>
          </a:p>
          <a:p>
            <a:pPr lvl="4"/>
            <a:r>
              <a:t>Body Level Five</a:t>
            </a:r>
          </a:p>
        </p:txBody>
      </p:sp>
      <p:sp>
        <p:nvSpPr>
          <p:cNvPr id="107"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10.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Title and Caption">
    <p:spTree>
      <p:nvGrpSpPr>
        <p:cNvPr id="1" name=""/>
        <p:cNvGrpSpPr/>
        <p:nvPr/>
      </p:nvGrpSpPr>
      <p:grpSpPr>
        <a:xfrm>
          <a:off x="0" y="0"/>
          <a:ext cx="0" cy="0"/>
          <a:chOff x="0" y="0"/>
          <a:chExt cx="0" cy="0"/>
        </a:xfrm>
      </p:grpSpPr>
      <p:sp>
        <p:nvSpPr>
          <p:cNvPr id="114" name="Title Text"/>
          <p:cNvSpPr txBox="1"/>
          <p:nvPr>
            <p:ph type="title"/>
          </p:nvPr>
        </p:nvSpPr>
        <p:spPr>
          <a:xfrm>
            <a:off x="677335" y="609600"/>
            <a:ext cx="8596669" cy="3403600"/>
          </a:xfrm>
          <a:prstGeom prst="rect">
            <a:avLst/>
          </a:prstGeom>
        </p:spPr>
        <p:txBody>
          <a:bodyPr anchor="ctr"/>
          <a:lstStyle>
            <a:lvl1pPr>
              <a:defRPr sz="4400"/>
            </a:lvl1pPr>
          </a:lstStyle>
          <a:p>
            <a:pPr/>
            <a:r>
              <a:t>Title Text</a:t>
            </a:r>
          </a:p>
        </p:txBody>
      </p:sp>
      <p:sp>
        <p:nvSpPr>
          <p:cNvPr id="115" name="Body Level One…"/>
          <p:cNvSpPr txBox="1"/>
          <p:nvPr>
            <p:ph type="body" sz="quarter" idx="1"/>
          </p:nvPr>
        </p:nvSpPr>
        <p:spPr>
          <a:xfrm>
            <a:off x="677335" y="4470400"/>
            <a:ext cx="8596669" cy="1570962"/>
          </a:xfrm>
          <a:prstGeom prst="rect">
            <a:avLst/>
          </a:prstGeom>
        </p:spPr>
        <p:txBody>
          <a:bodyPr anchor="ctr"/>
          <a:lstStyle>
            <a:lvl1pPr marL="0" indent="0">
              <a:buClrTx/>
              <a:buSzTx/>
              <a:buNone/>
            </a:lvl1pPr>
            <a:lvl2pPr marL="0" indent="457200">
              <a:buClrTx/>
              <a:buSzTx/>
              <a:buNone/>
            </a:lvl2pPr>
            <a:lvl3pPr marL="0" indent="914400">
              <a:buClrTx/>
              <a:buSzTx/>
              <a:buNone/>
            </a:lvl3pPr>
            <a:lvl4pPr marL="0" indent="1371600">
              <a:buClrTx/>
              <a:buSzTx/>
              <a:buNone/>
            </a:lvl4pPr>
            <a:lvl5pPr marL="0" indent="1828800">
              <a:buClrTx/>
              <a:buSzTx/>
              <a:buNone/>
            </a:lvl5pPr>
          </a:lstStyle>
          <a:p>
            <a:pPr/>
            <a:r>
              <a:t>Body Level One</a:t>
            </a:r>
          </a:p>
          <a:p>
            <a:pPr lvl="1"/>
            <a:r>
              <a:t>Body Level Two</a:t>
            </a:r>
          </a:p>
          <a:p>
            <a:pPr lvl="2"/>
            <a:r>
              <a:t>Body Level Three</a:t>
            </a:r>
          </a:p>
          <a:p>
            <a:pPr lvl="3"/>
            <a:r>
              <a:t>Body Level Four</a:t>
            </a:r>
          </a:p>
          <a:p>
            <a:pPr lvl="4"/>
            <a:r>
              <a:t>Body Level Five</a:t>
            </a:r>
          </a:p>
        </p:txBody>
      </p:sp>
      <p:sp>
        <p:nvSpPr>
          <p:cNvPr id="116"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11.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Quote with Caption">
    <p:spTree>
      <p:nvGrpSpPr>
        <p:cNvPr id="1" name=""/>
        <p:cNvGrpSpPr/>
        <p:nvPr/>
      </p:nvGrpSpPr>
      <p:grpSpPr>
        <a:xfrm>
          <a:off x="0" y="0"/>
          <a:ext cx="0" cy="0"/>
          <a:chOff x="0" y="0"/>
          <a:chExt cx="0" cy="0"/>
        </a:xfrm>
      </p:grpSpPr>
      <p:sp>
        <p:nvSpPr>
          <p:cNvPr id="123" name="Title Text"/>
          <p:cNvSpPr txBox="1"/>
          <p:nvPr>
            <p:ph type="title"/>
          </p:nvPr>
        </p:nvSpPr>
        <p:spPr>
          <a:xfrm>
            <a:off x="931334" y="609600"/>
            <a:ext cx="8094134" cy="3022600"/>
          </a:xfrm>
          <a:prstGeom prst="rect">
            <a:avLst/>
          </a:prstGeom>
        </p:spPr>
        <p:txBody>
          <a:bodyPr anchor="ctr"/>
          <a:lstStyle>
            <a:lvl1pPr>
              <a:defRPr sz="4400"/>
            </a:lvl1pPr>
          </a:lstStyle>
          <a:p>
            <a:pPr/>
            <a:r>
              <a:t>Title Text</a:t>
            </a:r>
          </a:p>
        </p:txBody>
      </p:sp>
      <p:sp>
        <p:nvSpPr>
          <p:cNvPr id="124" name="Body Level One…"/>
          <p:cNvSpPr txBox="1"/>
          <p:nvPr>
            <p:ph type="body" sz="quarter" idx="1"/>
          </p:nvPr>
        </p:nvSpPr>
        <p:spPr>
          <a:xfrm>
            <a:off x="1366138" y="3632200"/>
            <a:ext cx="7224526" cy="381000"/>
          </a:xfrm>
          <a:prstGeom prst="rect">
            <a:avLst/>
          </a:prstGeom>
        </p:spPr>
        <p:txBody>
          <a:bodyPr anchor="ctr"/>
          <a:lstStyle>
            <a:lvl1pPr marL="0" indent="0">
              <a:buClrTx/>
              <a:buSzTx/>
              <a:buNone/>
              <a:defRPr sz="1600">
                <a:solidFill>
                  <a:srgbClr val="808080"/>
                </a:solidFill>
              </a:defRPr>
            </a:lvl1pPr>
            <a:lvl2pPr marL="0" indent="457200">
              <a:buClrTx/>
              <a:buSzTx/>
              <a:buNone/>
              <a:defRPr sz="1600">
                <a:solidFill>
                  <a:srgbClr val="808080"/>
                </a:solidFill>
              </a:defRPr>
            </a:lvl2pPr>
            <a:lvl3pPr marL="0" indent="914400">
              <a:buClrTx/>
              <a:buSzTx/>
              <a:buNone/>
              <a:defRPr sz="1600">
                <a:solidFill>
                  <a:srgbClr val="808080"/>
                </a:solidFill>
              </a:defRPr>
            </a:lvl3pPr>
            <a:lvl4pPr marL="0" indent="1371600">
              <a:buClrTx/>
              <a:buSzTx/>
              <a:buNone/>
              <a:defRPr sz="1600">
                <a:solidFill>
                  <a:srgbClr val="808080"/>
                </a:solidFill>
              </a:defRPr>
            </a:lvl4pPr>
            <a:lvl5pPr marL="0" indent="1828800">
              <a:buClrTx/>
              <a:buSzTx/>
              <a:buNone/>
              <a:defRPr sz="1600">
                <a:solidFill>
                  <a:srgbClr val="808080"/>
                </a:solidFill>
              </a:defRPr>
            </a:lvl5pPr>
          </a:lstStyle>
          <a:p>
            <a:pPr/>
            <a:r>
              <a:t>Body Level One</a:t>
            </a:r>
          </a:p>
          <a:p>
            <a:pPr lvl="1"/>
            <a:r>
              <a:t>Body Level Two</a:t>
            </a:r>
          </a:p>
          <a:p>
            <a:pPr lvl="2"/>
            <a:r>
              <a:t>Body Level Three</a:t>
            </a:r>
          </a:p>
          <a:p>
            <a:pPr lvl="3"/>
            <a:r>
              <a:t>Body Level Four</a:t>
            </a:r>
          </a:p>
          <a:p>
            <a:pPr lvl="4"/>
            <a:r>
              <a:t>Body Level Five</a:t>
            </a:r>
          </a:p>
        </p:txBody>
      </p:sp>
      <p:sp>
        <p:nvSpPr>
          <p:cNvPr id="125" name="Text Placeholder 2"/>
          <p:cNvSpPr/>
          <p:nvPr>
            <p:ph type="body" sz="quarter" idx="13"/>
          </p:nvPr>
        </p:nvSpPr>
        <p:spPr>
          <a:xfrm>
            <a:off x="677334" y="4470399"/>
            <a:ext cx="8596670" cy="1570964"/>
          </a:xfrm>
          <a:prstGeom prst="rect">
            <a:avLst/>
          </a:prstGeom>
        </p:spPr>
        <p:txBody>
          <a:bodyPr anchor="ctr"/>
          <a:lstStyle/>
          <a:p>
            <a:pPr marL="0" indent="0">
              <a:buClrTx/>
              <a:buSzTx/>
              <a:buNone/>
            </a:pPr>
          </a:p>
        </p:txBody>
      </p:sp>
      <p:sp>
        <p:nvSpPr>
          <p:cNvPr id="126" name="TextBox 23"/>
          <p:cNvSpPr txBox="1"/>
          <p:nvPr/>
        </p:nvSpPr>
        <p:spPr>
          <a:xfrm>
            <a:off x="541869" y="469465"/>
            <a:ext cx="609601" cy="1226602"/>
          </a:xfrm>
          <a:prstGeom prst="rect">
            <a:avLst/>
          </a:prstGeom>
          <a:ln w="12700">
            <a:miter lim="400000"/>
          </a:ln>
          <a:extLst>
            <a:ext uri="{C572A759-6A51-4108-AA02-DFA0A04FC94B}">
              <ma14:wrappingTextBoxFlag xmlns:ma14="http://schemas.microsoft.com/office/mac/drawingml/2011/main" val="1"/>
            </a:ext>
          </a:extLst>
        </p:spPr>
        <p:txBody>
          <a:bodyPr lIns="45719" rIns="45719" anchor="ctr">
            <a:spAutoFit/>
          </a:bodyPr>
          <a:lstStyle>
            <a:lvl1pPr>
              <a:defRPr sz="8000">
                <a:solidFill>
                  <a:srgbClr val="9FE0F5"/>
                </a:solidFill>
                <a:latin typeface="Arial"/>
                <a:ea typeface="Arial"/>
                <a:cs typeface="Arial"/>
                <a:sym typeface="Arial"/>
              </a:defRPr>
            </a:lvl1pPr>
          </a:lstStyle>
          <a:p>
            <a:pPr/>
            <a:r>
              <a:t>“</a:t>
            </a:r>
          </a:p>
        </p:txBody>
      </p:sp>
      <p:sp>
        <p:nvSpPr>
          <p:cNvPr id="127" name="TextBox 24"/>
          <p:cNvSpPr txBox="1"/>
          <p:nvPr/>
        </p:nvSpPr>
        <p:spPr>
          <a:xfrm>
            <a:off x="8893010" y="2565643"/>
            <a:ext cx="609601" cy="1226602"/>
          </a:xfrm>
          <a:prstGeom prst="rect">
            <a:avLst/>
          </a:prstGeom>
          <a:ln w="12700">
            <a:miter lim="400000"/>
          </a:ln>
          <a:extLst>
            <a:ext uri="{C572A759-6A51-4108-AA02-DFA0A04FC94B}">
              <ma14:wrappingTextBoxFlag xmlns:ma14="http://schemas.microsoft.com/office/mac/drawingml/2011/main" val="1"/>
            </a:ext>
          </a:extLst>
        </p:spPr>
        <p:txBody>
          <a:bodyPr lIns="45719" rIns="45719" anchor="ctr">
            <a:spAutoFit/>
          </a:bodyPr>
          <a:lstStyle>
            <a:lvl1pPr>
              <a:defRPr sz="8000">
                <a:solidFill>
                  <a:srgbClr val="9FE0F5"/>
                </a:solidFill>
                <a:latin typeface="Arial"/>
                <a:ea typeface="Arial"/>
                <a:cs typeface="Arial"/>
                <a:sym typeface="Arial"/>
              </a:defRPr>
            </a:lvl1pPr>
          </a:lstStyle>
          <a:p>
            <a:pPr/>
            <a:r>
              <a:t>”</a:t>
            </a:r>
          </a:p>
        </p:txBody>
      </p:sp>
      <p:sp>
        <p:nvSpPr>
          <p:cNvPr id="128"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12.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Name Card">
    <p:spTree>
      <p:nvGrpSpPr>
        <p:cNvPr id="1" name=""/>
        <p:cNvGrpSpPr/>
        <p:nvPr/>
      </p:nvGrpSpPr>
      <p:grpSpPr>
        <a:xfrm>
          <a:off x="0" y="0"/>
          <a:ext cx="0" cy="0"/>
          <a:chOff x="0" y="0"/>
          <a:chExt cx="0" cy="0"/>
        </a:xfrm>
      </p:grpSpPr>
      <p:sp>
        <p:nvSpPr>
          <p:cNvPr id="135" name="Title Text"/>
          <p:cNvSpPr txBox="1"/>
          <p:nvPr>
            <p:ph type="title"/>
          </p:nvPr>
        </p:nvSpPr>
        <p:spPr>
          <a:xfrm>
            <a:off x="677335" y="1931988"/>
            <a:ext cx="8596669" cy="2595461"/>
          </a:xfrm>
          <a:prstGeom prst="rect">
            <a:avLst/>
          </a:prstGeom>
        </p:spPr>
        <p:txBody>
          <a:bodyPr anchor="b"/>
          <a:lstStyle>
            <a:lvl1pPr>
              <a:defRPr sz="4400"/>
            </a:lvl1pPr>
          </a:lstStyle>
          <a:p>
            <a:pPr/>
            <a:r>
              <a:t>Title Text</a:t>
            </a:r>
          </a:p>
        </p:txBody>
      </p:sp>
      <p:sp>
        <p:nvSpPr>
          <p:cNvPr id="136" name="Body Level One…"/>
          <p:cNvSpPr txBox="1"/>
          <p:nvPr>
            <p:ph type="body" sz="quarter" idx="1"/>
          </p:nvPr>
        </p:nvSpPr>
        <p:spPr>
          <a:xfrm>
            <a:off x="677335" y="4527448"/>
            <a:ext cx="8596669" cy="1513915"/>
          </a:xfrm>
          <a:prstGeom prst="rect">
            <a:avLst/>
          </a:prstGeom>
        </p:spPr>
        <p:txBody>
          <a:bodyPr/>
          <a:lstStyle>
            <a:lvl1pPr marL="0" indent="0">
              <a:buClrTx/>
              <a:buSzTx/>
              <a:buNone/>
            </a:lvl1pPr>
            <a:lvl2pPr marL="0" indent="457200">
              <a:buClrTx/>
              <a:buSzTx/>
              <a:buNone/>
            </a:lvl2pPr>
            <a:lvl3pPr marL="0" indent="914400">
              <a:buClrTx/>
              <a:buSzTx/>
              <a:buNone/>
            </a:lvl3pPr>
            <a:lvl4pPr marL="0" indent="1371600">
              <a:buClrTx/>
              <a:buSzTx/>
              <a:buNone/>
            </a:lvl4pPr>
            <a:lvl5pPr marL="0" indent="1828800">
              <a:buClrTx/>
              <a:buSzTx/>
              <a:buNone/>
            </a:lvl5pPr>
          </a:lstStyle>
          <a:p>
            <a:pPr/>
            <a:r>
              <a:t>Body Level One</a:t>
            </a:r>
          </a:p>
          <a:p>
            <a:pPr lvl="1"/>
            <a:r>
              <a:t>Body Level Two</a:t>
            </a:r>
          </a:p>
          <a:p>
            <a:pPr lvl="2"/>
            <a:r>
              <a:t>Body Level Three</a:t>
            </a:r>
          </a:p>
          <a:p>
            <a:pPr lvl="3"/>
            <a:r>
              <a:t>Body Level Four</a:t>
            </a:r>
          </a:p>
          <a:p>
            <a:pPr lvl="4"/>
            <a:r>
              <a:t>Body Level Five</a:t>
            </a:r>
          </a:p>
        </p:txBody>
      </p:sp>
      <p:sp>
        <p:nvSpPr>
          <p:cNvPr id="137"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13.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Quote Name Card">
    <p:spTree>
      <p:nvGrpSpPr>
        <p:cNvPr id="1" name=""/>
        <p:cNvGrpSpPr/>
        <p:nvPr/>
      </p:nvGrpSpPr>
      <p:grpSpPr>
        <a:xfrm>
          <a:off x="0" y="0"/>
          <a:ext cx="0" cy="0"/>
          <a:chOff x="0" y="0"/>
          <a:chExt cx="0" cy="0"/>
        </a:xfrm>
      </p:grpSpPr>
      <p:sp>
        <p:nvSpPr>
          <p:cNvPr id="144" name="Title Text"/>
          <p:cNvSpPr txBox="1"/>
          <p:nvPr>
            <p:ph type="title"/>
          </p:nvPr>
        </p:nvSpPr>
        <p:spPr>
          <a:xfrm>
            <a:off x="931334" y="609600"/>
            <a:ext cx="8094134" cy="3022600"/>
          </a:xfrm>
          <a:prstGeom prst="rect">
            <a:avLst/>
          </a:prstGeom>
        </p:spPr>
        <p:txBody>
          <a:bodyPr anchor="ctr"/>
          <a:lstStyle>
            <a:lvl1pPr>
              <a:defRPr sz="4400"/>
            </a:lvl1pPr>
          </a:lstStyle>
          <a:p>
            <a:pPr/>
            <a:r>
              <a:t>Title Text</a:t>
            </a:r>
          </a:p>
        </p:txBody>
      </p:sp>
      <p:sp>
        <p:nvSpPr>
          <p:cNvPr id="145" name="Body Level One…"/>
          <p:cNvSpPr txBox="1"/>
          <p:nvPr>
            <p:ph type="body" sz="quarter" idx="1"/>
          </p:nvPr>
        </p:nvSpPr>
        <p:spPr>
          <a:xfrm>
            <a:off x="677332" y="4013200"/>
            <a:ext cx="8596670" cy="514249"/>
          </a:xfrm>
          <a:prstGeom prst="rect">
            <a:avLst/>
          </a:prstGeom>
        </p:spPr>
        <p:txBody>
          <a:bodyPr anchor="b"/>
          <a:lstStyle>
            <a:lvl1pPr marL="0" indent="0">
              <a:buClrTx/>
              <a:buSzTx/>
              <a:buNone/>
              <a:defRPr sz="2400"/>
            </a:lvl1pPr>
            <a:lvl2pPr marL="0" indent="457200">
              <a:buClrTx/>
              <a:buSzTx/>
              <a:buNone/>
              <a:defRPr sz="2400"/>
            </a:lvl2pPr>
            <a:lvl3pPr marL="0" indent="914400">
              <a:buClrTx/>
              <a:buSzTx/>
              <a:buNone/>
              <a:defRPr sz="2400"/>
            </a:lvl3pPr>
            <a:lvl4pPr marL="0" indent="1371600">
              <a:buClrTx/>
              <a:buSzTx/>
              <a:buNone/>
              <a:defRPr sz="2400"/>
            </a:lvl4pPr>
            <a:lvl5pPr marL="0" indent="1828800">
              <a:buClrTx/>
              <a:buSzTx/>
              <a:buNone/>
              <a:defRPr sz="2400"/>
            </a:lvl5pPr>
          </a:lstStyle>
          <a:p>
            <a:pPr/>
            <a:r>
              <a:t>Body Level One</a:t>
            </a:r>
          </a:p>
          <a:p>
            <a:pPr lvl="1"/>
            <a:r>
              <a:t>Body Level Two</a:t>
            </a:r>
          </a:p>
          <a:p>
            <a:pPr lvl="2"/>
            <a:r>
              <a:t>Body Level Three</a:t>
            </a:r>
          </a:p>
          <a:p>
            <a:pPr lvl="3"/>
            <a:r>
              <a:t>Body Level Four</a:t>
            </a:r>
          </a:p>
          <a:p>
            <a:pPr lvl="4"/>
            <a:r>
              <a:t>Body Level Five</a:t>
            </a:r>
          </a:p>
        </p:txBody>
      </p:sp>
      <p:sp>
        <p:nvSpPr>
          <p:cNvPr id="146" name="Text Placeholder 2"/>
          <p:cNvSpPr/>
          <p:nvPr>
            <p:ph type="body" sz="quarter" idx="13"/>
          </p:nvPr>
        </p:nvSpPr>
        <p:spPr>
          <a:xfrm>
            <a:off x="677334" y="4527448"/>
            <a:ext cx="8596670" cy="1513915"/>
          </a:xfrm>
          <a:prstGeom prst="rect">
            <a:avLst/>
          </a:prstGeom>
        </p:spPr>
        <p:txBody>
          <a:bodyPr/>
          <a:lstStyle/>
          <a:p>
            <a:pPr marL="0" indent="0">
              <a:buClrTx/>
              <a:buSzTx/>
              <a:buNone/>
              <a:defRPr>
                <a:solidFill>
                  <a:srgbClr val="808080"/>
                </a:solidFill>
              </a:defRPr>
            </a:pPr>
          </a:p>
        </p:txBody>
      </p:sp>
      <p:sp>
        <p:nvSpPr>
          <p:cNvPr id="147" name="TextBox 23"/>
          <p:cNvSpPr txBox="1"/>
          <p:nvPr/>
        </p:nvSpPr>
        <p:spPr>
          <a:xfrm>
            <a:off x="541869" y="469465"/>
            <a:ext cx="609601" cy="1226602"/>
          </a:xfrm>
          <a:prstGeom prst="rect">
            <a:avLst/>
          </a:prstGeom>
          <a:ln w="12700">
            <a:miter lim="400000"/>
          </a:ln>
          <a:extLst>
            <a:ext uri="{C572A759-6A51-4108-AA02-DFA0A04FC94B}">
              <ma14:wrappingTextBoxFlag xmlns:ma14="http://schemas.microsoft.com/office/mac/drawingml/2011/main" val="1"/>
            </a:ext>
          </a:extLst>
        </p:spPr>
        <p:txBody>
          <a:bodyPr lIns="45719" rIns="45719" anchor="ctr">
            <a:spAutoFit/>
          </a:bodyPr>
          <a:lstStyle>
            <a:lvl1pPr>
              <a:defRPr sz="8000">
                <a:solidFill>
                  <a:srgbClr val="9FE0F5"/>
                </a:solidFill>
                <a:latin typeface="Arial"/>
                <a:ea typeface="Arial"/>
                <a:cs typeface="Arial"/>
                <a:sym typeface="Arial"/>
              </a:defRPr>
            </a:lvl1pPr>
          </a:lstStyle>
          <a:p>
            <a:pPr/>
            <a:r>
              <a:t>“</a:t>
            </a:r>
          </a:p>
        </p:txBody>
      </p:sp>
      <p:sp>
        <p:nvSpPr>
          <p:cNvPr id="148" name="TextBox 24"/>
          <p:cNvSpPr txBox="1"/>
          <p:nvPr/>
        </p:nvSpPr>
        <p:spPr>
          <a:xfrm>
            <a:off x="8893010" y="2565643"/>
            <a:ext cx="609601" cy="1226602"/>
          </a:xfrm>
          <a:prstGeom prst="rect">
            <a:avLst/>
          </a:prstGeom>
          <a:ln w="12700">
            <a:miter lim="400000"/>
          </a:ln>
          <a:extLst>
            <a:ext uri="{C572A759-6A51-4108-AA02-DFA0A04FC94B}">
              <ma14:wrappingTextBoxFlag xmlns:ma14="http://schemas.microsoft.com/office/mac/drawingml/2011/main" val="1"/>
            </a:ext>
          </a:extLst>
        </p:spPr>
        <p:txBody>
          <a:bodyPr lIns="45719" rIns="45719" anchor="ctr">
            <a:spAutoFit/>
          </a:bodyPr>
          <a:lstStyle>
            <a:lvl1pPr>
              <a:defRPr sz="8000">
                <a:solidFill>
                  <a:srgbClr val="9FE0F5"/>
                </a:solidFill>
                <a:latin typeface="Arial"/>
                <a:ea typeface="Arial"/>
                <a:cs typeface="Arial"/>
                <a:sym typeface="Arial"/>
              </a:defRPr>
            </a:lvl1pPr>
          </a:lstStyle>
          <a:p>
            <a:pPr/>
            <a:r>
              <a:t>”</a:t>
            </a:r>
          </a:p>
        </p:txBody>
      </p:sp>
      <p:sp>
        <p:nvSpPr>
          <p:cNvPr id="149"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14.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True or False">
    <p:spTree>
      <p:nvGrpSpPr>
        <p:cNvPr id="1" name=""/>
        <p:cNvGrpSpPr/>
        <p:nvPr/>
      </p:nvGrpSpPr>
      <p:grpSpPr>
        <a:xfrm>
          <a:off x="0" y="0"/>
          <a:ext cx="0" cy="0"/>
          <a:chOff x="0" y="0"/>
          <a:chExt cx="0" cy="0"/>
        </a:xfrm>
      </p:grpSpPr>
      <p:sp>
        <p:nvSpPr>
          <p:cNvPr id="156" name="Title Text"/>
          <p:cNvSpPr txBox="1"/>
          <p:nvPr>
            <p:ph type="title"/>
          </p:nvPr>
        </p:nvSpPr>
        <p:spPr>
          <a:xfrm>
            <a:off x="685798" y="609600"/>
            <a:ext cx="8588204" cy="3022600"/>
          </a:xfrm>
          <a:prstGeom prst="rect">
            <a:avLst/>
          </a:prstGeom>
        </p:spPr>
        <p:txBody>
          <a:bodyPr anchor="ctr"/>
          <a:lstStyle>
            <a:lvl1pPr>
              <a:defRPr sz="4400"/>
            </a:lvl1pPr>
          </a:lstStyle>
          <a:p>
            <a:pPr/>
            <a:r>
              <a:t>Title Text</a:t>
            </a:r>
          </a:p>
        </p:txBody>
      </p:sp>
      <p:sp>
        <p:nvSpPr>
          <p:cNvPr id="157" name="Body Level One…"/>
          <p:cNvSpPr txBox="1"/>
          <p:nvPr>
            <p:ph type="body" sz="quarter" idx="1"/>
          </p:nvPr>
        </p:nvSpPr>
        <p:spPr>
          <a:xfrm>
            <a:off x="677332" y="4013200"/>
            <a:ext cx="8596670" cy="514249"/>
          </a:xfrm>
          <a:prstGeom prst="rect">
            <a:avLst/>
          </a:prstGeom>
        </p:spPr>
        <p:txBody>
          <a:bodyPr anchor="b"/>
          <a:lstStyle>
            <a:lvl1pPr marL="0" indent="0">
              <a:buClrTx/>
              <a:buSzTx/>
              <a:buNone/>
              <a:defRPr sz="2400">
                <a:solidFill>
                  <a:schemeClr val="accent1"/>
                </a:solidFill>
              </a:defRPr>
            </a:lvl1pPr>
            <a:lvl2pPr marL="0" indent="457200">
              <a:buClrTx/>
              <a:buSzTx/>
              <a:buNone/>
              <a:defRPr sz="2400">
                <a:solidFill>
                  <a:schemeClr val="accent1"/>
                </a:solidFill>
              </a:defRPr>
            </a:lvl2pPr>
            <a:lvl3pPr marL="0" indent="914400">
              <a:buClrTx/>
              <a:buSzTx/>
              <a:buNone/>
              <a:defRPr sz="2400">
                <a:solidFill>
                  <a:schemeClr val="accent1"/>
                </a:solidFill>
              </a:defRPr>
            </a:lvl3pPr>
            <a:lvl4pPr marL="0" indent="1371600">
              <a:buClrTx/>
              <a:buSzTx/>
              <a:buNone/>
              <a:defRPr sz="2400">
                <a:solidFill>
                  <a:schemeClr val="accent1"/>
                </a:solidFill>
              </a:defRPr>
            </a:lvl4pPr>
            <a:lvl5pPr marL="0" indent="1828800">
              <a:buClrTx/>
              <a:buSzTx/>
              <a:buNone/>
              <a:defRPr sz="2400">
                <a:solidFill>
                  <a:schemeClr val="accent1"/>
                </a:solidFill>
              </a:defRPr>
            </a:lvl5pPr>
          </a:lstStyle>
          <a:p>
            <a:pPr/>
            <a:r>
              <a:t>Body Level One</a:t>
            </a:r>
          </a:p>
          <a:p>
            <a:pPr lvl="1"/>
            <a:r>
              <a:t>Body Level Two</a:t>
            </a:r>
          </a:p>
          <a:p>
            <a:pPr lvl="2"/>
            <a:r>
              <a:t>Body Level Three</a:t>
            </a:r>
          </a:p>
          <a:p>
            <a:pPr lvl="3"/>
            <a:r>
              <a:t>Body Level Four</a:t>
            </a:r>
          </a:p>
          <a:p>
            <a:pPr lvl="4"/>
            <a:r>
              <a:t>Body Level Five</a:t>
            </a:r>
          </a:p>
        </p:txBody>
      </p:sp>
      <p:sp>
        <p:nvSpPr>
          <p:cNvPr id="158" name="Text Placeholder 2"/>
          <p:cNvSpPr/>
          <p:nvPr>
            <p:ph type="body" sz="quarter" idx="13"/>
          </p:nvPr>
        </p:nvSpPr>
        <p:spPr>
          <a:xfrm>
            <a:off x="677334" y="4527448"/>
            <a:ext cx="8596670" cy="1513915"/>
          </a:xfrm>
          <a:prstGeom prst="rect">
            <a:avLst/>
          </a:prstGeom>
        </p:spPr>
        <p:txBody>
          <a:bodyPr/>
          <a:lstStyle/>
          <a:p>
            <a:pPr marL="0" indent="0">
              <a:buClrTx/>
              <a:buSzTx/>
              <a:buNone/>
              <a:defRPr>
                <a:solidFill>
                  <a:srgbClr val="808080"/>
                </a:solidFill>
              </a:defRPr>
            </a:pPr>
          </a:p>
        </p:txBody>
      </p:sp>
      <p:sp>
        <p:nvSpPr>
          <p:cNvPr id="159"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15.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Title and Vertical Text">
    <p:spTree>
      <p:nvGrpSpPr>
        <p:cNvPr id="1" name=""/>
        <p:cNvGrpSpPr/>
        <p:nvPr/>
      </p:nvGrpSpPr>
      <p:grpSpPr>
        <a:xfrm>
          <a:off x="0" y="0"/>
          <a:ext cx="0" cy="0"/>
          <a:chOff x="0" y="0"/>
          <a:chExt cx="0" cy="0"/>
        </a:xfrm>
      </p:grpSpPr>
      <p:sp>
        <p:nvSpPr>
          <p:cNvPr id="166" name="Title Text"/>
          <p:cNvSpPr txBox="1"/>
          <p:nvPr>
            <p:ph type="title"/>
          </p:nvPr>
        </p:nvSpPr>
        <p:spPr>
          <a:xfrm>
            <a:off x="677333" y="609600"/>
            <a:ext cx="8596670" cy="1320800"/>
          </a:xfrm>
          <a:prstGeom prst="rect">
            <a:avLst/>
          </a:prstGeom>
        </p:spPr>
        <p:txBody>
          <a:bodyPr/>
          <a:lstStyle/>
          <a:p>
            <a:pPr/>
            <a:r>
              <a:t>Title Text</a:t>
            </a:r>
          </a:p>
        </p:txBody>
      </p:sp>
      <p:sp>
        <p:nvSpPr>
          <p:cNvPr id="167" name="Body Level One…"/>
          <p:cNvSpPr txBox="1"/>
          <p:nvPr>
            <p:ph type="body" sz="half" idx="1"/>
          </p:nvPr>
        </p:nvSpPr>
        <p:spPr>
          <a:xfrm>
            <a:off x="677333" y="2160589"/>
            <a:ext cx="8596670" cy="3880773"/>
          </a:xfrm>
          <a:prstGeom prst="rect">
            <a:avLst/>
          </a:prstGeom>
        </p:spPr>
        <p:txBody>
          <a:bodyPr/>
          <a:lstStyle/>
          <a:p>
            <a:pPr/>
            <a:r>
              <a:t>Body Level One</a:t>
            </a:r>
          </a:p>
          <a:p>
            <a:pPr lvl="1"/>
            <a:r>
              <a:t>Body Level Two</a:t>
            </a:r>
          </a:p>
          <a:p>
            <a:pPr lvl="2"/>
            <a:r>
              <a:t>Body Level Three</a:t>
            </a:r>
          </a:p>
          <a:p>
            <a:pPr lvl="3"/>
            <a:r>
              <a:t>Body Level Four</a:t>
            </a:r>
          </a:p>
          <a:p>
            <a:pPr lvl="4"/>
            <a:r>
              <a:t>Body Level Five</a:t>
            </a:r>
          </a:p>
        </p:txBody>
      </p:sp>
      <p:sp>
        <p:nvSpPr>
          <p:cNvPr id="168"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16.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Vertical Title and Text">
    <p:spTree>
      <p:nvGrpSpPr>
        <p:cNvPr id="1" name=""/>
        <p:cNvGrpSpPr/>
        <p:nvPr/>
      </p:nvGrpSpPr>
      <p:grpSpPr>
        <a:xfrm>
          <a:off x="0" y="0"/>
          <a:ext cx="0" cy="0"/>
          <a:chOff x="0" y="0"/>
          <a:chExt cx="0" cy="0"/>
        </a:xfrm>
      </p:grpSpPr>
      <p:sp>
        <p:nvSpPr>
          <p:cNvPr id="175" name="Title Text"/>
          <p:cNvSpPr txBox="1"/>
          <p:nvPr>
            <p:ph type="title"/>
          </p:nvPr>
        </p:nvSpPr>
        <p:spPr>
          <a:xfrm>
            <a:off x="7967673" y="609598"/>
            <a:ext cx="1304744" cy="5251453"/>
          </a:xfrm>
          <a:prstGeom prst="rect">
            <a:avLst/>
          </a:prstGeom>
        </p:spPr>
        <p:txBody>
          <a:bodyPr anchor="ctr"/>
          <a:lstStyle/>
          <a:p>
            <a:pPr/>
            <a:r>
              <a:t>Title Text</a:t>
            </a:r>
          </a:p>
        </p:txBody>
      </p:sp>
      <p:sp>
        <p:nvSpPr>
          <p:cNvPr id="176" name="Body Level One…"/>
          <p:cNvSpPr txBox="1"/>
          <p:nvPr>
            <p:ph type="body" idx="1"/>
          </p:nvPr>
        </p:nvSpPr>
        <p:spPr>
          <a:xfrm>
            <a:off x="677335" y="609600"/>
            <a:ext cx="7060150" cy="5251450"/>
          </a:xfrm>
          <a:prstGeom prst="rect">
            <a:avLst/>
          </a:prstGeom>
        </p:spPr>
        <p:txBody>
          <a:bodyPr/>
          <a:lstStyle/>
          <a:p>
            <a:pPr/>
            <a:r>
              <a:t>Body Level One</a:t>
            </a:r>
          </a:p>
          <a:p>
            <a:pPr lvl="1"/>
            <a:r>
              <a:t>Body Level Two</a:t>
            </a:r>
          </a:p>
          <a:p>
            <a:pPr lvl="2"/>
            <a:r>
              <a:t>Body Level Three</a:t>
            </a:r>
          </a:p>
          <a:p>
            <a:pPr lvl="3"/>
            <a:r>
              <a:t>Body Level Four</a:t>
            </a:r>
          </a:p>
          <a:p>
            <a:pPr lvl="4"/>
            <a:r>
              <a:t>Body Level Five</a:t>
            </a:r>
          </a:p>
        </p:txBody>
      </p:sp>
      <p:sp>
        <p:nvSpPr>
          <p:cNvPr id="177"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Masters/_rels/slideMaster1.xml.rels><?xml version="1.0" encoding="UTF-8"?>
<Relationships xmlns="http://schemas.openxmlformats.org/package/2006/relationships"><Relationship Id="rId1" Type="http://schemas.openxmlformats.org/officeDocument/2006/relationships/theme" Target="../theme/theme1.xml"/><Relationship Id="rId2" Type="http://schemas.openxmlformats.org/officeDocument/2006/relationships/slideLayout" Target="../slideLayouts/slideLayout1.xml"/><Relationship Id="rId3" Type="http://schemas.openxmlformats.org/officeDocument/2006/relationships/slideLayout" Target="../slideLayouts/slideLayout2.xml"/><Relationship Id="rId4" Type="http://schemas.openxmlformats.org/officeDocument/2006/relationships/slideLayout" Target="../slideLayouts/slideLayout3.xml"/><Relationship Id="rId5" Type="http://schemas.openxmlformats.org/officeDocument/2006/relationships/slideLayout" Target="../slideLayouts/slideLayout4.xml"/><Relationship Id="rId6" Type="http://schemas.openxmlformats.org/officeDocument/2006/relationships/slideLayout" Target="../slideLayouts/slideLayout5.xml"/><Relationship Id="rId7" Type="http://schemas.openxmlformats.org/officeDocument/2006/relationships/slideLayout" Target="../slideLayouts/slideLayout6.xml"/><Relationship Id="rId8" Type="http://schemas.openxmlformats.org/officeDocument/2006/relationships/slideLayout" Target="../slideLayouts/slideLayout7.xml"/><Relationship Id="rId9" Type="http://schemas.openxmlformats.org/officeDocument/2006/relationships/slideLayout" Target="../slideLayouts/slideLayout8.xml"/><Relationship Id="rId10" Type="http://schemas.openxmlformats.org/officeDocument/2006/relationships/slideLayout" Target="../slideLayouts/slideLayout9.xml"/><Relationship Id="rId11" Type="http://schemas.openxmlformats.org/officeDocument/2006/relationships/slideLayout" Target="../slideLayouts/slideLayout10.xml"/><Relationship Id="rId12" Type="http://schemas.openxmlformats.org/officeDocument/2006/relationships/slideLayout" Target="../slideLayouts/slideLayout11.xml"/><Relationship Id="rId13" Type="http://schemas.openxmlformats.org/officeDocument/2006/relationships/slideLayout" Target="../slideLayouts/slideLayout12.xml"/><Relationship Id="rId14" Type="http://schemas.openxmlformats.org/officeDocument/2006/relationships/slideLayout" Target="../slideLayouts/slideLayout13.xml"/><Relationship Id="rId15" Type="http://schemas.openxmlformats.org/officeDocument/2006/relationships/slideLayout" Target="../slideLayouts/slideLayout14.xml"/><Relationship Id="rId16" Type="http://schemas.openxmlformats.org/officeDocument/2006/relationships/slideLayout" Target="../slideLayouts/slideLayout15.xml"/><Relationship Id="rId17" Type="http://schemas.openxmlformats.org/officeDocument/2006/relationships/slideLayout" Target="../slideLayouts/slideLayout16.xml"/></Relationships>

</file>

<file path=ppt/slideMasters/slideMaster1.xml><?xml version="1.0" encoding="utf-8"?>
<p:sldMaster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p:cSld>
    <p:bg>
      <p:bgPr>
        <a:solidFill>
          <a:srgbClr val="FFFFFF"/>
        </a:solidFill>
      </p:bgPr>
    </p:bg>
    <p:spTree>
      <p:nvGrpSpPr>
        <p:cNvPr id="1" name=""/>
        <p:cNvGrpSpPr/>
        <p:nvPr/>
      </p:nvGrpSpPr>
      <p:grpSpPr>
        <a:xfrm>
          <a:off x="0" y="0"/>
          <a:ext cx="0" cy="0"/>
          <a:chOff x="0" y="0"/>
          <a:chExt cx="0" cy="0"/>
        </a:xfrm>
      </p:grpSpPr>
      <p:grpSp>
        <p:nvGrpSpPr>
          <p:cNvPr id="12" name="Group 43"/>
          <p:cNvGrpSpPr/>
          <p:nvPr/>
        </p:nvGrpSpPr>
        <p:grpSpPr>
          <a:xfrm>
            <a:off x="-1" y="-8468"/>
            <a:ext cx="12192002" cy="6866469"/>
            <a:chOff x="0" y="0"/>
            <a:chExt cx="12192000" cy="6866467"/>
          </a:xfrm>
        </p:grpSpPr>
        <p:sp>
          <p:nvSpPr>
            <p:cNvPr id="2" name="Straight Connector 19"/>
            <p:cNvSpPr/>
            <p:nvPr/>
          </p:nvSpPr>
          <p:spPr>
            <a:xfrm>
              <a:off x="9371012" y="8466"/>
              <a:ext cx="1219201" cy="6858002"/>
            </a:xfrm>
            <a:prstGeom prst="line">
              <a:avLst/>
            </a:prstGeom>
            <a:noFill/>
            <a:ln w="9525" cap="rnd">
              <a:solidFill>
                <a:schemeClr val="accent1">
                  <a:alpha val="70000"/>
                </a:schemeClr>
              </a:solidFill>
              <a:prstDash val="solid"/>
              <a:round/>
            </a:ln>
            <a:effectLst/>
          </p:spPr>
          <p:txBody>
            <a:bodyPr wrap="square" lIns="45719" tIns="45719" rIns="45719" bIns="45719" numCol="1" anchor="t">
              <a:noAutofit/>
            </a:bodyPr>
            <a:lstStyle/>
            <a:p>
              <a:pPr/>
            </a:p>
          </p:txBody>
        </p:sp>
        <p:sp>
          <p:nvSpPr>
            <p:cNvPr id="3" name="Straight Connector 20"/>
            <p:cNvSpPr/>
            <p:nvPr/>
          </p:nvSpPr>
          <p:spPr>
            <a:xfrm flipH="1">
              <a:off x="7425267" y="3689879"/>
              <a:ext cx="4763559" cy="3176588"/>
            </a:xfrm>
            <a:prstGeom prst="line">
              <a:avLst/>
            </a:prstGeom>
            <a:noFill/>
            <a:ln w="9525" cap="rnd">
              <a:solidFill>
                <a:schemeClr val="accent1">
                  <a:alpha val="70000"/>
                </a:schemeClr>
              </a:solidFill>
              <a:prstDash val="solid"/>
              <a:round/>
            </a:ln>
            <a:effectLst/>
          </p:spPr>
          <p:txBody>
            <a:bodyPr wrap="square" lIns="45719" tIns="45719" rIns="45719" bIns="45719" numCol="1" anchor="t">
              <a:noAutofit/>
            </a:bodyPr>
            <a:lstStyle/>
            <a:p>
              <a:pPr/>
            </a:p>
          </p:txBody>
        </p:sp>
        <p:sp>
          <p:nvSpPr>
            <p:cNvPr id="4" name="Rectangle 23"/>
            <p:cNvSpPr/>
            <p:nvPr/>
          </p:nvSpPr>
          <p:spPr>
            <a:xfrm>
              <a:off x="9181476" y="0"/>
              <a:ext cx="3007350" cy="6866468"/>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4692" y="0"/>
                  </a:moveTo>
                  <a:lnTo>
                    <a:pt x="21600" y="0"/>
                  </a:lnTo>
                  <a:lnTo>
                    <a:pt x="21600" y="21600"/>
                  </a:lnTo>
                  <a:lnTo>
                    <a:pt x="0" y="21600"/>
                  </a:lnTo>
                  <a:lnTo>
                    <a:pt x="14692" y="0"/>
                  </a:lnTo>
                  <a:close/>
                </a:path>
              </a:pathLst>
            </a:custGeom>
            <a:solidFill>
              <a:schemeClr val="accent1">
                <a:alpha val="36000"/>
              </a:schemeClr>
            </a:solidFill>
            <a:ln w="12700" cap="flat">
              <a:noFill/>
              <a:miter lim="400000"/>
            </a:ln>
            <a:effectLst/>
          </p:spPr>
          <p:txBody>
            <a:bodyPr wrap="square" lIns="45719" tIns="45719" rIns="45719" bIns="45719" numCol="1" anchor="t">
              <a:noAutofit/>
            </a:bodyPr>
            <a:lstStyle/>
            <a:p>
              <a:pPr/>
            </a:p>
          </p:txBody>
        </p:sp>
        <p:sp>
          <p:nvSpPr>
            <p:cNvPr id="5" name="Rectangle 25"/>
            <p:cNvSpPr/>
            <p:nvPr/>
          </p:nvSpPr>
          <p:spPr>
            <a:xfrm>
              <a:off x="9603441" y="0"/>
              <a:ext cx="2588560" cy="6866468"/>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0" y="0"/>
                  </a:moveTo>
                  <a:lnTo>
                    <a:pt x="21600" y="0"/>
                  </a:lnTo>
                  <a:lnTo>
                    <a:pt x="21600" y="21600"/>
                  </a:lnTo>
                  <a:lnTo>
                    <a:pt x="10092" y="21600"/>
                  </a:lnTo>
                  <a:lnTo>
                    <a:pt x="0" y="0"/>
                  </a:lnTo>
                  <a:close/>
                </a:path>
              </a:pathLst>
            </a:custGeom>
            <a:solidFill>
              <a:schemeClr val="accent1">
                <a:alpha val="20000"/>
              </a:schemeClr>
            </a:solidFill>
            <a:ln w="12700" cap="flat">
              <a:noFill/>
              <a:miter lim="400000"/>
            </a:ln>
            <a:effectLst/>
          </p:spPr>
          <p:txBody>
            <a:bodyPr wrap="square" lIns="45719" tIns="45719" rIns="45719" bIns="45719" numCol="1" anchor="t">
              <a:noAutofit/>
            </a:bodyPr>
            <a:lstStyle/>
            <a:p>
              <a:pPr/>
            </a:p>
          </p:txBody>
        </p:sp>
        <p:sp>
          <p:nvSpPr>
            <p:cNvPr id="6" name="Isosceles Triangle 23"/>
            <p:cNvSpPr/>
            <p:nvPr/>
          </p:nvSpPr>
          <p:spPr>
            <a:xfrm>
              <a:off x="8932333" y="3056466"/>
              <a:ext cx="3259668" cy="381000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0" y="21600"/>
                  </a:moveTo>
                  <a:lnTo>
                    <a:pt x="21600" y="0"/>
                  </a:lnTo>
                  <a:lnTo>
                    <a:pt x="21600" y="21600"/>
                  </a:lnTo>
                  <a:close/>
                </a:path>
              </a:pathLst>
            </a:custGeom>
            <a:solidFill>
              <a:srgbClr val="17B0E4">
                <a:alpha val="66000"/>
              </a:srgbClr>
            </a:solidFill>
            <a:ln w="12700" cap="flat">
              <a:noFill/>
              <a:miter lim="400000"/>
            </a:ln>
            <a:effectLst/>
          </p:spPr>
          <p:txBody>
            <a:bodyPr wrap="square" lIns="45719" tIns="45719" rIns="45719" bIns="45719" numCol="1" anchor="t">
              <a:noAutofit/>
            </a:bodyPr>
            <a:lstStyle/>
            <a:p>
              <a:pPr/>
            </a:p>
          </p:txBody>
        </p:sp>
        <p:sp>
          <p:nvSpPr>
            <p:cNvPr id="7" name="Rectangle 27"/>
            <p:cNvSpPr/>
            <p:nvPr/>
          </p:nvSpPr>
          <p:spPr>
            <a:xfrm>
              <a:off x="9334500" y="0"/>
              <a:ext cx="2854327" cy="6866468"/>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0" y="0"/>
                  </a:moveTo>
                  <a:lnTo>
                    <a:pt x="21600" y="0"/>
                  </a:lnTo>
                  <a:lnTo>
                    <a:pt x="21600" y="21600"/>
                  </a:lnTo>
                  <a:lnTo>
                    <a:pt x="18697" y="21600"/>
                  </a:lnTo>
                  <a:lnTo>
                    <a:pt x="0" y="0"/>
                  </a:lnTo>
                  <a:close/>
                </a:path>
              </a:pathLst>
            </a:custGeom>
            <a:solidFill>
              <a:srgbClr val="17B0E4">
                <a:alpha val="50000"/>
              </a:srgbClr>
            </a:solidFill>
            <a:ln w="12700" cap="flat">
              <a:noFill/>
              <a:miter lim="400000"/>
            </a:ln>
            <a:effectLst/>
          </p:spPr>
          <p:txBody>
            <a:bodyPr wrap="square" lIns="45719" tIns="45719" rIns="45719" bIns="45719" numCol="1" anchor="t">
              <a:noAutofit/>
            </a:bodyPr>
            <a:lstStyle/>
            <a:p>
              <a:pPr/>
            </a:p>
          </p:txBody>
        </p:sp>
        <p:sp>
          <p:nvSpPr>
            <p:cNvPr id="8" name="Rectangle 28"/>
            <p:cNvSpPr/>
            <p:nvPr/>
          </p:nvSpPr>
          <p:spPr>
            <a:xfrm>
              <a:off x="10898730" y="0"/>
              <a:ext cx="1290095" cy="6866468"/>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7073" y="0"/>
                  </a:moveTo>
                  <a:lnTo>
                    <a:pt x="21600" y="0"/>
                  </a:lnTo>
                  <a:lnTo>
                    <a:pt x="21600" y="21600"/>
                  </a:lnTo>
                  <a:lnTo>
                    <a:pt x="0" y="21600"/>
                  </a:lnTo>
                  <a:lnTo>
                    <a:pt x="17073" y="0"/>
                  </a:lnTo>
                  <a:close/>
                </a:path>
              </a:pathLst>
            </a:custGeom>
            <a:solidFill>
              <a:schemeClr val="accent2">
                <a:alpha val="70000"/>
              </a:schemeClr>
            </a:solidFill>
            <a:ln w="12700" cap="flat">
              <a:noFill/>
              <a:miter lim="400000"/>
            </a:ln>
            <a:effectLst/>
          </p:spPr>
          <p:txBody>
            <a:bodyPr wrap="square" lIns="45719" tIns="45719" rIns="45719" bIns="45719" numCol="1" anchor="t">
              <a:noAutofit/>
            </a:bodyPr>
            <a:lstStyle/>
            <a:p>
              <a:pPr/>
            </a:p>
          </p:txBody>
        </p:sp>
        <p:sp>
          <p:nvSpPr>
            <p:cNvPr id="9" name="Rectangle 29"/>
            <p:cNvSpPr/>
            <p:nvPr/>
          </p:nvSpPr>
          <p:spPr>
            <a:xfrm>
              <a:off x="10938999" y="0"/>
              <a:ext cx="1249826" cy="6866468"/>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0" y="0"/>
                  </a:moveTo>
                  <a:lnTo>
                    <a:pt x="21600" y="0"/>
                  </a:lnTo>
                  <a:lnTo>
                    <a:pt x="21600" y="21600"/>
                  </a:lnTo>
                  <a:lnTo>
                    <a:pt x="19173" y="21600"/>
                  </a:lnTo>
                  <a:lnTo>
                    <a:pt x="0" y="0"/>
                  </a:lnTo>
                  <a:close/>
                </a:path>
              </a:pathLst>
            </a:custGeom>
            <a:solidFill>
              <a:srgbClr val="236292">
                <a:alpha val="80000"/>
              </a:srgbClr>
            </a:solidFill>
            <a:ln w="12700" cap="flat">
              <a:noFill/>
              <a:miter lim="400000"/>
            </a:ln>
            <a:effectLst/>
          </p:spPr>
          <p:txBody>
            <a:bodyPr wrap="square" lIns="45719" tIns="45719" rIns="45719" bIns="45719" numCol="1" anchor="t">
              <a:noAutofit/>
            </a:bodyPr>
            <a:lstStyle/>
            <a:p>
              <a:pPr/>
            </a:p>
          </p:txBody>
        </p:sp>
        <p:sp>
          <p:nvSpPr>
            <p:cNvPr id="10" name="Isosceles Triangle 27"/>
            <p:cNvSpPr/>
            <p:nvPr/>
          </p:nvSpPr>
          <p:spPr>
            <a:xfrm>
              <a:off x="10371666" y="3598333"/>
              <a:ext cx="1817160" cy="3268134"/>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0" y="21600"/>
                  </a:moveTo>
                  <a:lnTo>
                    <a:pt x="21600" y="0"/>
                  </a:lnTo>
                  <a:lnTo>
                    <a:pt x="21600" y="21600"/>
                  </a:lnTo>
                  <a:close/>
                </a:path>
              </a:pathLst>
            </a:custGeom>
            <a:solidFill>
              <a:srgbClr val="17B0E4">
                <a:alpha val="66000"/>
              </a:srgbClr>
            </a:solidFill>
            <a:ln w="12700" cap="flat">
              <a:noFill/>
              <a:miter lim="400000"/>
            </a:ln>
            <a:effectLst/>
          </p:spPr>
          <p:txBody>
            <a:bodyPr wrap="square" lIns="45719" tIns="45719" rIns="45719" bIns="45719" numCol="1" anchor="t">
              <a:noAutofit/>
            </a:bodyPr>
            <a:lstStyle/>
            <a:p>
              <a:pPr/>
            </a:p>
          </p:txBody>
        </p:sp>
        <p:sp>
          <p:nvSpPr>
            <p:cNvPr id="11" name="Isosceles Triangle 18"/>
            <p:cNvSpPr/>
            <p:nvPr/>
          </p:nvSpPr>
          <p:spPr>
            <a:xfrm>
              <a:off x="-1" y="4021666"/>
              <a:ext cx="448734" cy="284480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0" y="21600"/>
                  </a:moveTo>
                  <a:lnTo>
                    <a:pt x="0" y="0"/>
                  </a:lnTo>
                  <a:lnTo>
                    <a:pt x="21600" y="21600"/>
                  </a:lnTo>
                  <a:close/>
                </a:path>
              </a:pathLst>
            </a:custGeom>
            <a:solidFill>
              <a:schemeClr val="accent1">
                <a:alpha val="70000"/>
              </a:schemeClr>
            </a:solidFill>
            <a:ln w="12700" cap="flat">
              <a:noFill/>
              <a:miter lim="400000"/>
            </a:ln>
            <a:effectLst/>
          </p:spPr>
          <p:txBody>
            <a:bodyPr wrap="square" lIns="45719" tIns="45719" rIns="45719" bIns="45719" numCol="1" anchor="t">
              <a:noAutofit/>
            </a:bodyPr>
            <a:lstStyle/>
            <a:p>
              <a:pPr/>
            </a:p>
          </p:txBody>
        </p:sp>
      </p:grpSp>
      <p:sp>
        <p:nvSpPr>
          <p:cNvPr id="13" name="Title Text"/>
          <p:cNvSpPr txBox="1"/>
          <p:nvPr>
            <p:ph type="title"/>
          </p:nvPr>
        </p:nvSpPr>
        <p:spPr>
          <a:xfrm>
            <a:off x="609600" y="274637"/>
            <a:ext cx="10972800" cy="1325564"/>
          </a:xfrm>
          <a:prstGeom prst="rect">
            <a:avLst/>
          </a:prstGeom>
          <a:ln w="12700">
            <a:miter lim="400000"/>
          </a:ln>
          <a:extLst>
            <a:ext uri="{C572A759-6A51-4108-AA02-DFA0A04FC94B}">
              <ma14:wrappingTextBoxFlag xmlns:ma14="http://schemas.microsoft.com/office/mac/drawingml/2011/main" val="1"/>
            </a:ext>
          </a:extLst>
        </p:spPr>
        <p:txBody>
          <a:bodyPr lIns="45719" rIns="45719">
            <a:normAutofit fontScale="100000" lnSpcReduction="0"/>
          </a:bodyPr>
          <a:lstStyle/>
          <a:p>
            <a:pPr/>
            <a:r>
              <a:t>Title Text</a:t>
            </a:r>
          </a:p>
        </p:txBody>
      </p:sp>
      <p:sp>
        <p:nvSpPr>
          <p:cNvPr id="14" name="Body Level One…"/>
          <p:cNvSpPr txBox="1"/>
          <p:nvPr>
            <p:ph type="body" idx="1"/>
          </p:nvPr>
        </p:nvSpPr>
        <p:spPr>
          <a:xfrm>
            <a:off x="609600" y="1600200"/>
            <a:ext cx="10972800" cy="5257800"/>
          </a:xfrm>
          <a:prstGeom prst="rect">
            <a:avLst/>
          </a:prstGeom>
          <a:ln w="12700">
            <a:miter lim="400000"/>
          </a:ln>
          <a:extLst>
            <a:ext uri="{C572A759-6A51-4108-AA02-DFA0A04FC94B}">
              <ma14:wrappingTextBoxFlag xmlns:ma14="http://schemas.microsoft.com/office/mac/drawingml/2011/main" val="1"/>
            </a:ext>
          </a:extLst>
        </p:spPr>
        <p:txBody>
          <a:bodyPr lIns="45719" rIns="45719">
            <a:normAutofit fontScale="100000" lnSpcReduction="0"/>
          </a:bodyPr>
          <a:lstStyle/>
          <a:p>
            <a:pPr/>
            <a:r>
              <a:t>Body Level One</a:t>
            </a:r>
          </a:p>
          <a:p>
            <a:pPr lvl="1"/>
            <a:r>
              <a:t>Body Level Two</a:t>
            </a:r>
          </a:p>
          <a:p>
            <a:pPr lvl="2"/>
            <a:r>
              <a:t>Body Level Three</a:t>
            </a:r>
          </a:p>
          <a:p>
            <a:pPr lvl="3"/>
            <a:r>
              <a:t>Body Level Four</a:t>
            </a:r>
          </a:p>
          <a:p>
            <a:pPr lvl="4"/>
            <a:r>
              <a:t>Body Level Five</a:t>
            </a:r>
          </a:p>
        </p:txBody>
      </p:sp>
      <p:sp>
        <p:nvSpPr>
          <p:cNvPr id="15" name="Slide Number"/>
          <p:cNvSpPr txBox="1"/>
          <p:nvPr>
            <p:ph type="sldNum" sz="quarter" idx="2"/>
          </p:nvPr>
        </p:nvSpPr>
        <p:spPr>
          <a:xfrm>
            <a:off x="9049981" y="6114704"/>
            <a:ext cx="224022" cy="218441"/>
          </a:xfrm>
          <a:prstGeom prst="rect">
            <a:avLst/>
          </a:prstGeom>
          <a:ln w="12700">
            <a:miter lim="400000"/>
          </a:ln>
        </p:spPr>
        <p:txBody>
          <a:bodyPr wrap="none" lIns="45719" rIns="45719" anchor="ctr">
            <a:spAutoFit/>
          </a:bodyPr>
          <a:lstStyle>
            <a:lvl1pPr algn="r">
              <a:defRPr sz="900">
                <a:solidFill>
                  <a:schemeClr val="accent1"/>
                </a:solidFill>
              </a:defRPr>
            </a:lvl1pPr>
          </a:lstStyle>
          <a:p>
            <a:pPr/>
            <a:fld id="{86CB4B4D-7CA3-9044-876B-883B54F8677D}" type="slidenum"/>
          </a:p>
        </p:txBody>
      </p:sp>
    </p:spTree>
  </p:cSld>
  <p:clrMap bg1="lt1" tx1="dk1" bg2="lt2" tx2="dk2" accent1="accent1" accent2="accent2" accent3="accent3" accent4="accent4" accent5="accent5" accent6="accent6" hlink="hlink" folHlink="folHlink"/>
  <p:sldLayoutIdLst>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 id="2147483659" r:id="rId12"/>
    <p:sldLayoutId id="2147483660" r:id="rId13"/>
    <p:sldLayoutId id="2147483661" r:id="rId14"/>
    <p:sldLayoutId id="2147483662" r:id="rId15"/>
    <p:sldLayoutId id="2147483663" r:id="rId16"/>
    <p:sldLayoutId id="2147483664" r:id="rId17"/>
  </p:sldLayoutIdLst>
  <p:transition xmlns:p14="http://schemas.microsoft.com/office/powerpoint/2010/main" spd="med" advClick="1"/>
  <p:txStyles>
    <p:titleStyle>
      <a:lvl1pPr marL="0" marR="0" indent="0" algn="l" defTabSz="457200" rtl="0" latinLnBrk="0">
        <a:lnSpc>
          <a:spcPct val="100000"/>
        </a:lnSpc>
        <a:spcBef>
          <a:spcPts val="0"/>
        </a:spcBef>
        <a:spcAft>
          <a:spcPts val="0"/>
        </a:spcAft>
        <a:buClrTx/>
        <a:buSzTx/>
        <a:buFontTx/>
        <a:buNone/>
        <a:tabLst/>
        <a:defRPr b="0" baseline="0" cap="none" i="0" spc="0" strike="noStrike" sz="3600" u="none">
          <a:ln>
            <a:noFill/>
          </a:ln>
          <a:solidFill>
            <a:schemeClr val="accent1"/>
          </a:solidFill>
          <a:uFillTx/>
          <a:latin typeface="+mj-lt"/>
          <a:ea typeface="+mj-ea"/>
          <a:cs typeface="+mj-cs"/>
          <a:sym typeface="Trebuchet MS"/>
        </a:defRPr>
      </a:lvl1pPr>
      <a:lvl2pPr marL="0" marR="0" indent="0" algn="l" defTabSz="457200" rtl="0" latinLnBrk="0">
        <a:lnSpc>
          <a:spcPct val="100000"/>
        </a:lnSpc>
        <a:spcBef>
          <a:spcPts val="0"/>
        </a:spcBef>
        <a:spcAft>
          <a:spcPts val="0"/>
        </a:spcAft>
        <a:buClrTx/>
        <a:buSzTx/>
        <a:buFontTx/>
        <a:buNone/>
        <a:tabLst/>
        <a:defRPr b="0" baseline="0" cap="none" i="0" spc="0" strike="noStrike" sz="3600" u="none">
          <a:ln>
            <a:noFill/>
          </a:ln>
          <a:solidFill>
            <a:schemeClr val="accent1"/>
          </a:solidFill>
          <a:uFillTx/>
          <a:latin typeface="+mj-lt"/>
          <a:ea typeface="+mj-ea"/>
          <a:cs typeface="+mj-cs"/>
          <a:sym typeface="Trebuchet MS"/>
        </a:defRPr>
      </a:lvl2pPr>
      <a:lvl3pPr marL="0" marR="0" indent="0" algn="l" defTabSz="457200" rtl="0" latinLnBrk="0">
        <a:lnSpc>
          <a:spcPct val="100000"/>
        </a:lnSpc>
        <a:spcBef>
          <a:spcPts val="0"/>
        </a:spcBef>
        <a:spcAft>
          <a:spcPts val="0"/>
        </a:spcAft>
        <a:buClrTx/>
        <a:buSzTx/>
        <a:buFontTx/>
        <a:buNone/>
        <a:tabLst/>
        <a:defRPr b="0" baseline="0" cap="none" i="0" spc="0" strike="noStrike" sz="3600" u="none">
          <a:ln>
            <a:noFill/>
          </a:ln>
          <a:solidFill>
            <a:schemeClr val="accent1"/>
          </a:solidFill>
          <a:uFillTx/>
          <a:latin typeface="+mj-lt"/>
          <a:ea typeface="+mj-ea"/>
          <a:cs typeface="+mj-cs"/>
          <a:sym typeface="Trebuchet MS"/>
        </a:defRPr>
      </a:lvl3pPr>
      <a:lvl4pPr marL="0" marR="0" indent="0" algn="l" defTabSz="457200" rtl="0" latinLnBrk="0">
        <a:lnSpc>
          <a:spcPct val="100000"/>
        </a:lnSpc>
        <a:spcBef>
          <a:spcPts val="0"/>
        </a:spcBef>
        <a:spcAft>
          <a:spcPts val="0"/>
        </a:spcAft>
        <a:buClrTx/>
        <a:buSzTx/>
        <a:buFontTx/>
        <a:buNone/>
        <a:tabLst/>
        <a:defRPr b="0" baseline="0" cap="none" i="0" spc="0" strike="noStrike" sz="3600" u="none">
          <a:ln>
            <a:noFill/>
          </a:ln>
          <a:solidFill>
            <a:schemeClr val="accent1"/>
          </a:solidFill>
          <a:uFillTx/>
          <a:latin typeface="+mj-lt"/>
          <a:ea typeface="+mj-ea"/>
          <a:cs typeface="+mj-cs"/>
          <a:sym typeface="Trebuchet MS"/>
        </a:defRPr>
      </a:lvl4pPr>
      <a:lvl5pPr marL="0" marR="0" indent="0" algn="l" defTabSz="457200" rtl="0" latinLnBrk="0">
        <a:lnSpc>
          <a:spcPct val="100000"/>
        </a:lnSpc>
        <a:spcBef>
          <a:spcPts val="0"/>
        </a:spcBef>
        <a:spcAft>
          <a:spcPts val="0"/>
        </a:spcAft>
        <a:buClrTx/>
        <a:buSzTx/>
        <a:buFontTx/>
        <a:buNone/>
        <a:tabLst/>
        <a:defRPr b="0" baseline="0" cap="none" i="0" spc="0" strike="noStrike" sz="3600" u="none">
          <a:ln>
            <a:noFill/>
          </a:ln>
          <a:solidFill>
            <a:schemeClr val="accent1"/>
          </a:solidFill>
          <a:uFillTx/>
          <a:latin typeface="+mj-lt"/>
          <a:ea typeface="+mj-ea"/>
          <a:cs typeface="+mj-cs"/>
          <a:sym typeface="Trebuchet MS"/>
        </a:defRPr>
      </a:lvl5pPr>
      <a:lvl6pPr marL="0" marR="0" indent="0" algn="l" defTabSz="457200" rtl="0" latinLnBrk="0">
        <a:lnSpc>
          <a:spcPct val="100000"/>
        </a:lnSpc>
        <a:spcBef>
          <a:spcPts val="0"/>
        </a:spcBef>
        <a:spcAft>
          <a:spcPts val="0"/>
        </a:spcAft>
        <a:buClrTx/>
        <a:buSzTx/>
        <a:buFontTx/>
        <a:buNone/>
        <a:tabLst/>
        <a:defRPr b="0" baseline="0" cap="none" i="0" spc="0" strike="noStrike" sz="3600" u="none">
          <a:ln>
            <a:noFill/>
          </a:ln>
          <a:solidFill>
            <a:schemeClr val="accent1"/>
          </a:solidFill>
          <a:uFillTx/>
          <a:latin typeface="+mj-lt"/>
          <a:ea typeface="+mj-ea"/>
          <a:cs typeface="+mj-cs"/>
          <a:sym typeface="Trebuchet MS"/>
        </a:defRPr>
      </a:lvl6pPr>
      <a:lvl7pPr marL="0" marR="0" indent="0" algn="l" defTabSz="457200" rtl="0" latinLnBrk="0">
        <a:lnSpc>
          <a:spcPct val="100000"/>
        </a:lnSpc>
        <a:spcBef>
          <a:spcPts val="0"/>
        </a:spcBef>
        <a:spcAft>
          <a:spcPts val="0"/>
        </a:spcAft>
        <a:buClrTx/>
        <a:buSzTx/>
        <a:buFontTx/>
        <a:buNone/>
        <a:tabLst/>
        <a:defRPr b="0" baseline="0" cap="none" i="0" spc="0" strike="noStrike" sz="3600" u="none">
          <a:ln>
            <a:noFill/>
          </a:ln>
          <a:solidFill>
            <a:schemeClr val="accent1"/>
          </a:solidFill>
          <a:uFillTx/>
          <a:latin typeface="+mj-lt"/>
          <a:ea typeface="+mj-ea"/>
          <a:cs typeface="+mj-cs"/>
          <a:sym typeface="Trebuchet MS"/>
        </a:defRPr>
      </a:lvl7pPr>
      <a:lvl8pPr marL="0" marR="0" indent="0" algn="l" defTabSz="457200" rtl="0" latinLnBrk="0">
        <a:lnSpc>
          <a:spcPct val="100000"/>
        </a:lnSpc>
        <a:spcBef>
          <a:spcPts val="0"/>
        </a:spcBef>
        <a:spcAft>
          <a:spcPts val="0"/>
        </a:spcAft>
        <a:buClrTx/>
        <a:buSzTx/>
        <a:buFontTx/>
        <a:buNone/>
        <a:tabLst/>
        <a:defRPr b="0" baseline="0" cap="none" i="0" spc="0" strike="noStrike" sz="3600" u="none">
          <a:ln>
            <a:noFill/>
          </a:ln>
          <a:solidFill>
            <a:schemeClr val="accent1"/>
          </a:solidFill>
          <a:uFillTx/>
          <a:latin typeface="+mj-lt"/>
          <a:ea typeface="+mj-ea"/>
          <a:cs typeface="+mj-cs"/>
          <a:sym typeface="Trebuchet MS"/>
        </a:defRPr>
      </a:lvl8pPr>
      <a:lvl9pPr marL="0" marR="0" indent="0" algn="l" defTabSz="457200" rtl="0" latinLnBrk="0">
        <a:lnSpc>
          <a:spcPct val="100000"/>
        </a:lnSpc>
        <a:spcBef>
          <a:spcPts val="0"/>
        </a:spcBef>
        <a:spcAft>
          <a:spcPts val="0"/>
        </a:spcAft>
        <a:buClrTx/>
        <a:buSzTx/>
        <a:buFontTx/>
        <a:buNone/>
        <a:tabLst/>
        <a:defRPr b="0" baseline="0" cap="none" i="0" spc="0" strike="noStrike" sz="3600" u="none">
          <a:ln>
            <a:noFill/>
          </a:ln>
          <a:solidFill>
            <a:schemeClr val="accent1"/>
          </a:solidFill>
          <a:uFillTx/>
          <a:latin typeface="+mj-lt"/>
          <a:ea typeface="+mj-ea"/>
          <a:cs typeface="+mj-cs"/>
          <a:sym typeface="Trebuchet MS"/>
        </a:defRPr>
      </a:lvl9pPr>
    </p:titleStyle>
    <p:bodyStyle>
      <a:lvl1pPr marL="342900" marR="0" indent="-342900" algn="l" defTabSz="457200" rtl="0" latinLnBrk="0">
        <a:lnSpc>
          <a:spcPct val="100000"/>
        </a:lnSpc>
        <a:spcBef>
          <a:spcPts val="1000"/>
        </a:spcBef>
        <a:spcAft>
          <a:spcPts val="0"/>
        </a:spcAft>
        <a:buClr>
          <a:schemeClr val="accent1"/>
        </a:buClr>
        <a:buSzPct val="80000"/>
        <a:buFontTx/>
        <a:buChar char=""/>
        <a:tabLst/>
        <a:defRPr b="0" baseline="0" cap="none" i="0" spc="0" strike="noStrike" sz="1800" u="none">
          <a:ln>
            <a:noFill/>
          </a:ln>
          <a:solidFill>
            <a:srgbClr val="404040"/>
          </a:solidFill>
          <a:uFillTx/>
          <a:latin typeface="+mj-lt"/>
          <a:ea typeface="+mj-ea"/>
          <a:cs typeface="+mj-cs"/>
          <a:sym typeface="Trebuchet MS"/>
        </a:defRPr>
      </a:lvl1pPr>
      <a:lvl2pPr marL="778668" marR="0" indent="-321468" algn="l" defTabSz="457200" rtl="0" latinLnBrk="0">
        <a:lnSpc>
          <a:spcPct val="100000"/>
        </a:lnSpc>
        <a:spcBef>
          <a:spcPts val="1000"/>
        </a:spcBef>
        <a:spcAft>
          <a:spcPts val="0"/>
        </a:spcAft>
        <a:buClr>
          <a:schemeClr val="accent1"/>
        </a:buClr>
        <a:buSzPct val="80000"/>
        <a:buFontTx/>
        <a:buChar char=""/>
        <a:tabLst/>
        <a:defRPr b="0" baseline="0" cap="none" i="0" spc="0" strike="noStrike" sz="1800" u="none">
          <a:ln>
            <a:noFill/>
          </a:ln>
          <a:solidFill>
            <a:srgbClr val="404040"/>
          </a:solidFill>
          <a:uFillTx/>
          <a:latin typeface="+mj-lt"/>
          <a:ea typeface="+mj-ea"/>
          <a:cs typeface="+mj-cs"/>
          <a:sym typeface="Trebuchet MS"/>
        </a:defRPr>
      </a:lvl2pPr>
      <a:lvl3pPr marL="1208314" marR="0" indent="-293914" algn="l" defTabSz="457200" rtl="0" latinLnBrk="0">
        <a:lnSpc>
          <a:spcPct val="100000"/>
        </a:lnSpc>
        <a:spcBef>
          <a:spcPts val="1000"/>
        </a:spcBef>
        <a:spcAft>
          <a:spcPts val="0"/>
        </a:spcAft>
        <a:buClr>
          <a:schemeClr val="accent1"/>
        </a:buClr>
        <a:buSzPct val="80000"/>
        <a:buFontTx/>
        <a:buChar char=""/>
        <a:tabLst/>
        <a:defRPr b="0" baseline="0" cap="none" i="0" spc="0" strike="noStrike" sz="1800" u="none">
          <a:ln>
            <a:noFill/>
          </a:ln>
          <a:solidFill>
            <a:srgbClr val="404040"/>
          </a:solidFill>
          <a:uFillTx/>
          <a:latin typeface="+mj-lt"/>
          <a:ea typeface="+mj-ea"/>
          <a:cs typeface="+mj-cs"/>
          <a:sym typeface="Trebuchet MS"/>
        </a:defRPr>
      </a:lvl3pPr>
      <a:lvl4pPr marL="1714500" marR="0" indent="-342900" algn="l" defTabSz="457200" rtl="0" latinLnBrk="0">
        <a:lnSpc>
          <a:spcPct val="100000"/>
        </a:lnSpc>
        <a:spcBef>
          <a:spcPts val="1000"/>
        </a:spcBef>
        <a:spcAft>
          <a:spcPts val="0"/>
        </a:spcAft>
        <a:buClr>
          <a:schemeClr val="accent1"/>
        </a:buClr>
        <a:buSzPct val="80000"/>
        <a:buFontTx/>
        <a:buChar char=""/>
        <a:tabLst/>
        <a:defRPr b="0" baseline="0" cap="none" i="0" spc="0" strike="noStrike" sz="1800" u="none">
          <a:ln>
            <a:noFill/>
          </a:ln>
          <a:solidFill>
            <a:srgbClr val="404040"/>
          </a:solidFill>
          <a:uFillTx/>
          <a:latin typeface="+mj-lt"/>
          <a:ea typeface="+mj-ea"/>
          <a:cs typeface="+mj-cs"/>
          <a:sym typeface="Trebuchet MS"/>
        </a:defRPr>
      </a:lvl4pPr>
      <a:lvl5pPr marL="2171700" marR="0" indent="-342900" algn="l" defTabSz="457200" rtl="0" latinLnBrk="0">
        <a:lnSpc>
          <a:spcPct val="100000"/>
        </a:lnSpc>
        <a:spcBef>
          <a:spcPts val="1000"/>
        </a:spcBef>
        <a:spcAft>
          <a:spcPts val="0"/>
        </a:spcAft>
        <a:buClr>
          <a:schemeClr val="accent1"/>
        </a:buClr>
        <a:buSzPct val="80000"/>
        <a:buFontTx/>
        <a:buChar char=""/>
        <a:tabLst/>
        <a:defRPr b="0" baseline="0" cap="none" i="0" spc="0" strike="noStrike" sz="1800" u="none">
          <a:ln>
            <a:noFill/>
          </a:ln>
          <a:solidFill>
            <a:srgbClr val="404040"/>
          </a:solidFill>
          <a:uFillTx/>
          <a:latin typeface="+mj-lt"/>
          <a:ea typeface="+mj-ea"/>
          <a:cs typeface="+mj-cs"/>
          <a:sym typeface="Trebuchet MS"/>
        </a:defRPr>
      </a:lvl5pPr>
      <a:lvl6pPr marL="2628900" marR="0" indent="-342900" algn="l" defTabSz="457200" rtl="0" latinLnBrk="0">
        <a:lnSpc>
          <a:spcPct val="100000"/>
        </a:lnSpc>
        <a:spcBef>
          <a:spcPts val="1000"/>
        </a:spcBef>
        <a:spcAft>
          <a:spcPts val="0"/>
        </a:spcAft>
        <a:buClr>
          <a:schemeClr val="accent1"/>
        </a:buClr>
        <a:buSzPct val="80000"/>
        <a:buFontTx/>
        <a:buChar char=""/>
        <a:tabLst/>
        <a:defRPr b="0" baseline="0" cap="none" i="0" spc="0" strike="noStrike" sz="1800" u="none">
          <a:ln>
            <a:noFill/>
          </a:ln>
          <a:solidFill>
            <a:srgbClr val="404040"/>
          </a:solidFill>
          <a:uFillTx/>
          <a:latin typeface="+mj-lt"/>
          <a:ea typeface="+mj-ea"/>
          <a:cs typeface="+mj-cs"/>
          <a:sym typeface="Trebuchet MS"/>
        </a:defRPr>
      </a:lvl6pPr>
      <a:lvl7pPr marL="3086100" marR="0" indent="-342900" algn="l" defTabSz="457200" rtl="0" latinLnBrk="0">
        <a:lnSpc>
          <a:spcPct val="100000"/>
        </a:lnSpc>
        <a:spcBef>
          <a:spcPts val="1000"/>
        </a:spcBef>
        <a:spcAft>
          <a:spcPts val="0"/>
        </a:spcAft>
        <a:buClr>
          <a:schemeClr val="accent1"/>
        </a:buClr>
        <a:buSzPct val="80000"/>
        <a:buFontTx/>
        <a:buChar char=""/>
        <a:tabLst/>
        <a:defRPr b="0" baseline="0" cap="none" i="0" spc="0" strike="noStrike" sz="1800" u="none">
          <a:ln>
            <a:noFill/>
          </a:ln>
          <a:solidFill>
            <a:srgbClr val="404040"/>
          </a:solidFill>
          <a:uFillTx/>
          <a:latin typeface="+mj-lt"/>
          <a:ea typeface="+mj-ea"/>
          <a:cs typeface="+mj-cs"/>
          <a:sym typeface="Trebuchet MS"/>
        </a:defRPr>
      </a:lvl7pPr>
      <a:lvl8pPr marL="3543300" marR="0" indent="-342900" algn="l" defTabSz="457200" rtl="0" latinLnBrk="0">
        <a:lnSpc>
          <a:spcPct val="100000"/>
        </a:lnSpc>
        <a:spcBef>
          <a:spcPts val="1000"/>
        </a:spcBef>
        <a:spcAft>
          <a:spcPts val="0"/>
        </a:spcAft>
        <a:buClr>
          <a:schemeClr val="accent1"/>
        </a:buClr>
        <a:buSzPct val="80000"/>
        <a:buFontTx/>
        <a:buChar char=""/>
        <a:tabLst/>
        <a:defRPr b="0" baseline="0" cap="none" i="0" spc="0" strike="noStrike" sz="1800" u="none">
          <a:ln>
            <a:noFill/>
          </a:ln>
          <a:solidFill>
            <a:srgbClr val="404040"/>
          </a:solidFill>
          <a:uFillTx/>
          <a:latin typeface="+mj-lt"/>
          <a:ea typeface="+mj-ea"/>
          <a:cs typeface="+mj-cs"/>
          <a:sym typeface="Trebuchet MS"/>
        </a:defRPr>
      </a:lvl8pPr>
      <a:lvl9pPr marL="4000500" marR="0" indent="-342900" algn="l" defTabSz="457200" rtl="0" latinLnBrk="0">
        <a:lnSpc>
          <a:spcPct val="100000"/>
        </a:lnSpc>
        <a:spcBef>
          <a:spcPts val="1000"/>
        </a:spcBef>
        <a:spcAft>
          <a:spcPts val="0"/>
        </a:spcAft>
        <a:buClr>
          <a:schemeClr val="accent1"/>
        </a:buClr>
        <a:buSzPct val="80000"/>
        <a:buFontTx/>
        <a:buChar char=""/>
        <a:tabLst/>
        <a:defRPr b="0" baseline="0" cap="none" i="0" spc="0" strike="noStrike" sz="1800" u="none">
          <a:ln>
            <a:noFill/>
          </a:ln>
          <a:solidFill>
            <a:srgbClr val="404040"/>
          </a:solidFill>
          <a:uFillTx/>
          <a:latin typeface="+mj-lt"/>
          <a:ea typeface="+mj-ea"/>
          <a:cs typeface="+mj-cs"/>
          <a:sym typeface="Trebuchet MS"/>
        </a:defRPr>
      </a:lvl9pPr>
    </p:bodyStyle>
    <p:otherStyle>
      <a:lvl1pPr marL="0" marR="0" indent="0" algn="r" defTabSz="457200" rtl="0" latinLnBrk="0">
        <a:lnSpc>
          <a:spcPct val="100000"/>
        </a:lnSpc>
        <a:spcBef>
          <a:spcPts val="0"/>
        </a:spcBef>
        <a:spcAft>
          <a:spcPts val="0"/>
        </a:spcAft>
        <a:buClrTx/>
        <a:buSzTx/>
        <a:buFontTx/>
        <a:buNone/>
        <a:tabLst/>
        <a:defRPr b="0" baseline="0" cap="none" i="0" spc="0" strike="noStrike" sz="900" u="none">
          <a:ln>
            <a:noFill/>
          </a:ln>
          <a:solidFill>
            <a:schemeClr val="tx1"/>
          </a:solidFill>
          <a:uFillTx/>
          <a:latin typeface="+mn-lt"/>
          <a:ea typeface="+mn-ea"/>
          <a:cs typeface="+mn-cs"/>
          <a:sym typeface="Trebuchet MS"/>
        </a:defRPr>
      </a:lvl1pPr>
      <a:lvl2pPr marL="0" marR="0" indent="457200" algn="r" defTabSz="457200" rtl="0" latinLnBrk="0">
        <a:lnSpc>
          <a:spcPct val="100000"/>
        </a:lnSpc>
        <a:spcBef>
          <a:spcPts val="0"/>
        </a:spcBef>
        <a:spcAft>
          <a:spcPts val="0"/>
        </a:spcAft>
        <a:buClrTx/>
        <a:buSzTx/>
        <a:buFontTx/>
        <a:buNone/>
        <a:tabLst/>
        <a:defRPr b="0" baseline="0" cap="none" i="0" spc="0" strike="noStrike" sz="900" u="none">
          <a:ln>
            <a:noFill/>
          </a:ln>
          <a:solidFill>
            <a:schemeClr val="tx1"/>
          </a:solidFill>
          <a:uFillTx/>
          <a:latin typeface="+mn-lt"/>
          <a:ea typeface="+mn-ea"/>
          <a:cs typeface="+mn-cs"/>
          <a:sym typeface="Trebuchet MS"/>
        </a:defRPr>
      </a:lvl2pPr>
      <a:lvl3pPr marL="0" marR="0" indent="914400" algn="r" defTabSz="457200" rtl="0" latinLnBrk="0">
        <a:lnSpc>
          <a:spcPct val="100000"/>
        </a:lnSpc>
        <a:spcBef>
          <a:spcPts val="0"/>
        </a:spcBef>
        <a:spcAft>
          <a:spcPts val="0"/>
        </a:spcAft>
        <a:buClrTx/>
        <a:buSzTx/>
        <a:buFontTx/>
        <a:buNone/>
        <a:tabLst/>
        <a:defRPr b="0" baseline="0" cap="none" i="0" spc="0" strike="noStrike" sz="900" u="none">
          <a:ln>
            <a:noFill/>
          </a:ln>
          <a:solidFill>
            <a:schemeClr val="tx1"/>
          </a:solidFill>
          <a:uFillTx/>
          <a:latin typeface="+mn-lt"/>
          <a:ea typeface="+mn-ea"/>
          <a:cs typeface="+mn-cs"/>
          <a:sym typeface="Trebuchet MS"/>
        </a:defRPr>
      </a:lvl3pPr>
      <a:lvl4pPr marL="0" marR="0" indent="1371600" algn="r" defTabSz="457200" rtl="0" latinLnBrk="0">
        <a:lnSpc>
          <a:spcPct val="100000"/>
        </a:lnSpc>
        <a:spcBef>
          <a:spcPts val="0"/>
        </a:spcBef>
        <a:spcAft>
          <a:spcPts val="0"/>
        </a:spcAft>
        <a:buClrTx/>
        <a:buSzTx/>
        <a:buFontTx/>
        <a:buNone/>
        <a:tabLst/>
        <a:defRPr b="0" baseline="0" cap="none" i="0" spc="0" strike="noStrike" sz="900" u="none">
          <a:ln>
            <a:noFill/>
          </a:ln>
          <a:solidFill>
            <a:schemeClr val="tx1"/>
          </a:solidFill>
          <a:uFillTx/>
          <a:latin typeface="+mn-lt"/>
          <a:ea typeface="+mn-ea"/>
          <a:cs typeface="+mn-cs"/>
          <a:sym typeface="Trebuchet MS"/>
        </a:defRPr>
      </a:lvl4pPr>
      <a:lvl5pPr marL="0" marR="0" indent="1828800" algn="r" defTabSz="457200" rtl="0" latinLnBrk="0">
        <a:lnSpc>
          <a:spcPct val="100000"/>
        </a:lnSpc>
        <a:spcBef>
          <a:spcPts val="0"/>
        </a:spcBef>
        <a:spcAft>
          <a:spcPts val="0"/>
        </a:spcAft>
        <a:buClrTx/>
        <a:buSzTx/>
        <a:buFontTx/>
        <a:buNone/>
        <a:tabLst/>
        <a:defRPr b="0" baseline="0" cap="none" i="0" spc="0" strike="noStrike" sz="900" u="none">
          <a:ln>
            <a:noFill/>
          </a:ln>
          <a:solidFill>
            <a:schemeClr val="tx1"/>
          </a:solidFill>
          <a:uFillTx/>
          <a:latin typeface="+mn-lt"/>
          <a:ea typeface="+mn-ea"/>
          <a:cs typeface="+mn-cs"/>
          <a:sym typeface="Trebuchet MS"/>
        </a:defRPr>
      </a:lvl5pPr>
      <a:lvl6pPr marL="0" marR="0" indent="2286000" algn="r" defTabSz="457200" rtl="0" latinLnBrk="0">
        <a:lnSpc>
          <a:spcPct val="100000"/>
        </a:lnSpc>
        <a:spcBef>
          <a:spcPts val="0"/>
        </a:spcBef>
        <a:spcAft>
          <a:spcPts val="0"/>
        </a:spcAft>
        <a:buClrTx/>
        <a:buSzTx/>
        <a:buFontTx/>
        <a:buNone/>
        <a:tabLst/>
        <a:defRPr b="0" baseline="0" cap="none" i="0" spc="0" strike="noStrike" sz="900" u="none">
          <a:ln>
            <a:noFill/>
          </a:ln>
          <a:solidFill>
            <a:schemeClr val="tx1"/>
          </a:solidFill>
          <a:uFillTx/>
          <a:latin typeface="+mn-lt"/>
          <a:ea typeface="+mn-ea"/>
          <a:cs typeface="+mn-cs"/>
          <a:sym typeface="Trebuchet MS"/>
        </a:defRPr>
      </a:lvl6pPr>
      <a:lvl7pPr marL="0" marR="0" indent="2743200" algn="r" defTabSz="457200" rtl="0" latinLnBrk="0">
        <a:lnSpc>
          <a:spcPct val="100000"/>
        </a:lnSpc>
        <a:spcBef>
          <a:spcPts val="0"/>
        </a:spcBef>
        <a:spcAft>
          <a:spcPts val="0"/>
        </a:spcAft>
        <a:buClrTx/>
        <a:buSzTx/>
        <a:buFontTx/>
        <a:buNone/>
        <a:tabLst/>
        <a:defRPr b="0" baseline="0" cap="none" i="0" spc="0" strike="noStrike" sz="900" u="none">
          <a:ln>
            <a:noFill/>
          </a:ln>
          <a:solidFill>
            <a:schemeClr val="tx1"/>
          </a:solidFill>
          <a:uFillTx/>
          <a:latin typeface="+mn-lt"/>
          <a:ea typeface="+mn-ea"/>
          <a:cs typeface="+mn-cs"/>
          <a:sym typeface="Trebuchet MS"/>
        </a:defRPr>
      </a:lvl7pPr>
      <a:lvl8pPr marL="0" marR="0" indent="3200400" algn="r" defTabSz="457200" rtl="0" latinLnBrk="0">
        <a:lnSpc>
          <a:spcPct val="100000"/>
        </a:lnSpc>
        <a:spcBef>
          <a:spcPts val="0"/>
        </a:spcBef>
        <a:spcAft>
          <a:spcPts val="0"/>
        </a:spcAft>
        <a:buClrTx/>
        <a:buSzTx/>
        <a:buFontTx/>
        <a:buNone/>
        <a:tabLst/>
        <a:defRPr b="0" baseline="0" cap="none" i="0" spc="0" strike="noStrike" sz="900" u="none">
          <a:ln>
            <a:noFill/>
          </a:ln>
          <a:solidFill>
            <a:schemeClr val="tx1"/>
          </a:solidFill>
          <a:uFillTx/>
          <a:latin typeface="+mn-lt"/>
          <a:ea typeface="+mn-ea"/>
          <a:cs typeface="+mn-cs"/>
          <a:sym typeface="Trebuchet MS"/>
        </a:defRPr>
      </a:lvl8pPr>
      <a:lvl9pPr marL="0" marR="0" indent="3657600" algn="r" defTabSz="457200" rtl="0" latinLnBrk="0">
        <a:lnSpc>
          <a:spcPct val="100000"/>
        </a:lnSpc>
        <a:spcBef>
          <a:spcPts val="0"/>
        </a:spcBef>
        <a:spcAft>
          <a:spcPts val="0"/>
        </a:spcAft>
        <a:buClrTx/>
        <a:buSzTx/>
        <a:buFontTx/>
        <a:buNone/>
        <a:tabLst/>
        <a:defRPr b="0" baseline="0" cap="none" i="0" spc="0" strike="noStrike" sz="900" u="none">
          <a:ln>
            <a:noFill/>
          </a:ln>
          <a:solidFill>
            <a:schemeClr val="tx1"/>
          </a:solidFill>
          <a:uFillTx/>
          <a:latin typeface="+mn-lt"/>
          <a:ea typeface="+mn-ea"/>
          <a:cs typeface="+mn-cs"/>
          <a:sym typeface="Trebuchet MS"/>
        </a:defRPr>
      </a:lvl9pPr>
    </p:otherStyle>
  </p:txStyles>
</p:sldMaster>
</file>

<file path=ppt/slides/_rels/slide1.xml.rels><?xml version="1.0" encoding="UTF-8"?>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image" Target="../media/image1.png"/></Relationships>

</file>

<file path=ppt/slides/_rels/slide2.xml.rels><?xml version="1.0" encoding="UTF-8"?>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2.png"/><Relationship Id="rId3" Type="http://schemas.openxmlformats.org/officeDocument/2006/relationships/image" Target="../media/image3.png"/></Relationships>

</file>

<file path=ppt/slides/_rels/slide3.xml.rels><?xml version="1.0" encoding="UTF-8"?>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4.png"/></Relationships>

</file>

<file path=ppt/slides/_rels/slide4.xml.rels><?xml version="1.0" encoding="UTF-8"?>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5.png"/></Relationships>

</file>

<file path=ppt/slides/_rels/slide5.xml.rels><?xml version="1.0" encoding="UTF-8"?>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6.png"/></Relationships>

</file>

<file path=ppt/slides/_rels/slide6.xml.rels><?xml version="1.0" encoding="UTF-8"?>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7.png"/></Relationships>

</file>

<file path=ppt/slides/_rels/slide7.xml.rels><?xml version="1.0" encoding="UTF-8"?>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8.png"/></Relationships>

</file>

<file path=ppt/slides/_rels/slide8.xml.rels><?xml version="1.0" encoding="UTF-8"?>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9.png"/></Relationships>

</file>

<file path=ppt/slides/_rels/slide9.xml.rels><?xml version="1.0" encoding="UTF-8"?>
<Relationships xmlns="http://schemas.openxmlformats.org/package/2006/relationships"><Relationship Id="rId1" Type="http://schemas.openxmlformats.org/officeDocument/2006/relationships/slideLayout" Target="../slideLayouts/slideLayout7.xml"/></Relationships>

</file>

<file path=ppt/slides/_rels/slide10.xml.rels><?xml version="1.0" encoding="UTF-8"?>
<Relationships xmlns="http://schemas.openxmlformats.org/package/2006/relationships"><Relationship Id="rId1" Type="http://schemas.openxmlformats.org/officeDocument/2006/relationships/slideLayout" Target="../slideLayouts/slideLayout7.xml"/></Relationships>

</file>

<file path=ppt/slides/_rels/slide11.xml.rels><?xml version="1.0" encoding="UTF-8"?>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Relationships xmlns="http://schemas.openxmlformats.org/package/2006/relationships"><Relationship Id="rId1" Type="http://schemas.openxmlformats.org/officeDocument/2006/relationships/slideLayout" Target="../slideLayouts/slideLayout6.xml"/></Relationships>

</file>

<file path=ppt/slides/_rels/slide16.xml.rels><?xml version="1.0" encoding="UTF-8"?>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10.png"/></Relationships>

</file>

<file path=ppt/slides/_rels/slide17.xml.rels><?xml version="1.0" encoding="UTF-8"?>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hyperlink" Target="https://www.learning-theories.com/vygotskys-social-learning-theory.html" TargetMode="External"/><Relationship Id="rId3" Type="http://schemas.openxmlformats.org/officeDocument/2006/relationships/hyperlink" Target="http://waterfront-museum/" TargetMode="External"/><Relationship Id="rId4" Type="http://schemas.openxmlformats.org/officeDocument/2006/relationships/hyperlink" Target="http://richard-williams/" TargetMode="External"/></Relationships>

</file>

<file path=ppt/slides/slide1.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pic>
        <p:nvPicPr>
          <p:cNvPr id="186" name="Picture 6" descr="Picture 6"/>
          <p:cNvPicPr>
            <a:picLocks noChangeAspect="1"/>
          </p:cNvPicPr>
          <p:nvPr/>
        </p:nvPicPr>
        <p:blipFill>
          <a:blip r:embed="rId2">
            <a:extLst/>
          </a:blip>
          <a:srcRect l="23770" t="0" r="11252" b="0"/>
          <a:stretch>
            <a:fillRect/>
          </a:stretch>
        </p:blipFill>
        <p:spPr>
          <a:xfrm>
            <a:off x="4269854" y="-1"/>
            <a:ext cx="7922023" cy="685800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0" y="0"/>
                </a:moveTo>
                <a:lnTo>
                  <a:pt x="0" y="1"/>
                </a:lnTo>
                <a:lnTo>
                  <a:pt x="1036" y="0"/>
                </a:lnTo>
                <a:lnTo>
                  <a:pt x="0" y="0"/>
                </a:lnTo>
                <a:close/>
                <a:moveTo>
                  <a:pt x="1036" y="0"/>
                </a:moveTo>
                <a:lnTo>
                  <a:pt x="4917" y="14240"/>
                </a:lnTo>
                <a:lnTo>
                  <a:pt x="76" y="21600"/>
                </a:lnTo>
                <a:lnTo>
                  <a:pt x="21600" y="21600"/>
                </a:lnTo>
                <a:lnTo>
                  <a:pt x="21600" y="0"/>
                </a:lnTo>
                <a:lnTo>
                  <a:pt x="1036" y="0"/>
                </a:lnTo>
                <a:close/>
              </a:path>
            </a:pathLst>
          </a:custGeom>
          <a:ln w="12700">
            <a:miter lim="400000"/>
          </a:ln>
        </p:spPr>
      </p:pic>
      <p:sp>
        <p:nvSpPr>
          <p:cNvPr id="187" name="Title 1"/>
          <p:cNvSpPr txBox="1"/>
          <p:nvPr>
            <p:ph type="ctrTitle"/>
          </p:nvPr>
        </p:nvSpPr>
        <p:spPr>
          <a:xfrm>
            <a:off x="668867" y="1678665"/>
            <a:ext cx="4088191" cy="2369094"/>
          </a:xfrm>
          <a:prstGeom prst="rect">
            <a:avLst/>
          </a:prstGeom>
        </p:spPr>
        <p:txBody>
          <a:bodyPr/>
          <a:lstStyle>
            <a:lvl1pPr>
              <a:defRPr sz="4300"/>
            </a:lvl1pPr>
          </a:lstStyle>
          <a:p>
            <a:pPr/>
            <a:r>
              <a:t>THE NATIONAL WATERFRONT MUSEUM </a:t>
            </a:r>
          </a:p>
        </p:txBody>
      </p:sp>
      <p:sp>
        <p:nvSpPr>
          <p:cNvPr id="188" name="Subtitle 2"/>
          <p:cNvSpPr txBox="1"/>
          <p:nvPr>
            <p:ph type="subTitle" sz="quarter" idx="1"/>
          </p:nvPr>
        </p:nvSpPr>
        <p:spPr>
          <a:xfrm>
            <a:off x="677334" y="4050831"/>
            <a:ext cx="4079723" cy="1096902"/>
          </a:xfrm>
          <a:prstGeom prst="rect">
            <a:avLst/>
          </a:prstGeom>
        </p:spPr>
        <p:txBody>
          <a:bodyPr/>
          <a:lstStyle>
            <a:lvl1pPr>
              <a:defRPr sz="1600">
                <a:solidFill>
                  <a:srgbClr val="000000"/>
                </a:solidFill>
              </a:defRPr>
            </a:lvl1pPr>
          </a:lstStyle>
          <a:p>
            <a:pPr/>
            <a:r>
              <a:t>Presented by: Heather Mcinally, Will Le Bas and Josh Light </a:t>
            </a:r>
          </a:p>
        </p:txBody>
      </p:sp>
      <p:sp>
        <p:nvSpPr>
          <p:cNvPr id="189" name="Straight Connector 10"/>
          <p:cNvSpPr/>
          <p:nvPr/>
        </p:nvSpPr>
        <p:spPr>
          <a:xfrm>
            <a:off x="9371011" y="0"/>
            <a:ext cx="1219201" cy="6858001"/>
          </a:xfrm>
          <a:prstGeom prst="line">
            <a:avLst/>
          </a:prstGeom>
          <a:ln cap="rnd">
            <a:solidFill>
              <a:srgbClr val="BFBFBF"/>
            </a:solidFill>
          </a:ln>
        </p:spPr>
        <p:txBody>
          <a:bodyPr lIns="45719" rIns="45719"/>
          <a:lstStyle/>
          <a:p>
            <a:pPr/>
          </a:p>
        </p:txBody>
      </p:sp>
      <p:sp>
        <p:nvSpPr>
          <p:cNvPr id="190" name="Straight Connector 12"/>
          <p:cNvSpPr/>
          <p:nvPr/>
        </p:nvSpPr>
        <p:spPr>
          <a:xfrm flipH="1">
            <a:off x="7425266" y="3681412"/>
            <a:ext cx="4763560" cy="3176588"/>
          </a:xfrm>
          <a:prstGeom prst="line">
            <a:avLst/>
          </a:prstGeom>
          <a:ln cap="rnd">
            <a:solidFill>
              <a:srgbClr val="D9D9D9"/>
            </a:solidFill>
          </a:ln>
        </p:spPr>
        <p:txBody>
          <a:bodyPr lIns="45719" rIns="45719"/>
          <a:lstStyle/>
          <a:p>
            <a:pPr/>
          </a:p>
        </p:txBody>
      </p:sp>
      <p:sp>
        <p:nvSpPr>
          <p:cNvPr id="191" name="Rectangle 23"/>
          <p:cNvSpPr/>
          <p:nvPr/>
        </p:nvSpPr>
        <p:spPr>
          <a:xfrm>
            <a:off x="9181476" y="-8467"/>
            <a:ext cx="3007350" cy="6866468"/>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4692" y="0"/>
                </a:moveTo>
                <a:lnTo>
                  <a:pt x="21600" y="0"/>
                </a:lnTo>
                <a:lnTo>
                  <a:pt x="21600" y="21600"/>
                </a:lnTo>
                <a:lnTo>
                  <a:pt x="0" y="21600"/>
                </a:lnTo>
                <a:lnTo>
                  <a:pt x="14692" y="0"/>
                </a:lnTo>
                <a:close/>
              </a:path>
            </a:pathLst>
          </a:custGeom>
          <a:solidFill>
            <a:schemeClr val="accent1">
              <a:alpha val="30000"/>
            </a:schemeClr>
          </a:solidFill>
          <a:ln w="12700">
            <a:miter lim="400000"/>
          </a:ln>
        </p:spPr>
        <p:txBody>
          <a:bodyPr lIns="45719" rIns="45719"/>
          <a:lstStyle/>
          <a:p>
            <a:pPr/>
          </a:p>
        </p:txBody>
      </p:sp>
      <p:sp>
        <p:nvSpPr>
          <p:cNvPr id="192" name="Rectangle 25"/>
          <p:cNvSpPr/>
          <p:nvPr/>
        </p:nvSpPr>
        <p:spPr>
          <a:xfrm>
            <a:off x="9603441" y="-8467"/>
            <a:ext cx="2588559" cy="6866468"/>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0" y="0"/>
                </a:moveTo>
                <a:lnTo>
                  <a:pt x="21600" y="0"/>
                </a:lnTo>
                <a:lnTo>
                  <a:pt x="21600" y="21600"/>
                </a:lnTo>
                <a:lnTo>
                  <a:pt x="10092" y="21600"/>
                </a:lnTo>
                <a:lnTo>
                  <a:pt x="0" y="0"/>
                </a:lnTo>
                <a:close/>
              </a:path>
            </a:pathLst>
          </a:custGeom>
          <a:solidFill>
            <a:schemeClr val="accent1">
              <a:alpha val="20000"/>
            </a:schemeClr>
          </a:solidFill>
          <a:ln w="12700">
            <a:miter lim="400000"/>
          </a:ln>
        </p:spPr>
        <p:txBody>
          <a:bodyPr lIns="45719" rIns="45719"/>
          <a:lstStyle/>
          <a:p>
            <a:pPr/>
          </a:p>
        </p:txBody>
      </p:sp>
      <p:sp>
        <p:nvSpPr>
          <p:cNvPr id="193" name="Isosceles Triangle 24"/>
          <p:cNvSpPr/>
          <p:nvPr/>
        </p:nvSpPr>
        <p:spPr>
          <a:xfrm>
            <a:off x="8932333" y="3048000"/>
            <a:ext cx="3259668" cy="381000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0" y="21600"/>
                </a:moveTo>
                <a:lnTo>
                  <a:pt x="21600" y="0"/>
                </a:lnTo>
                <a:lnTo>
                  <a:pt x="21600" y="21600"/>
                </a:lnTo>
                <a:close/>
              </a:path>
            </a:pathLst>
          </a:custGeom>
          <a:solidFill>
            <a:schemeClr val="accent2">
              <a:alpha val="72000"/>
            </a:schemeClr>
          </a:solidFill>
          <a:ln w="12700">
            <a:miter lim="400000"/>
          </a:ln>
        </p:spPr>
        <p:txBody>
          <a:bodyPr lIns="45719" rIns="45719"/>
          <a:lstStyle/>
          <a:p>
            <a:pPr/>
          </a:p>
        </p:txBody>
      </p:sp>
      <p:sp>
        <p:nvSpPr>
          <p:cNvPr id="194" name="Rectangle 27"/>
          <p:cNvSpPr/>
          <p:nvPr/>
        </p:nvSpPr>
        <p:spPr>
          <a:xfrm>
            <a:off x="9334499" y="-8467"/>
            <a:ext cx="2854327" cy="6866468"/>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0" y="0"/>
                </a:moveTo>
                <a:lnTo>
                  <a:pt x="21600" y="0"/>
                </a:lnTo>
                <a:lnTo>
                  <a:pt x="21600" y="21600"/>
                </a:lnTo>
                <a:lnTo>
                  <a:pt x="18697" y="21600"/>
                </a:lnTo>
                <a:lnTo>
                  <a:pt x="0" y="0"/>
                </a:lnTo>
                <a:close/>
              </a:path>
            </a:pathLst>
          </a:custGeom>
          <a:solidFill>
            <a:srgbClr val="236292">
              <a:alpha val="47000"/>
            </a:srgbClr>
          </a:solidFill>
          <a:ln w="12700">
            <a:miter lim="400000"/>
          </a:ln>
        </p:spPr>
        <p:txBody>
          <a:bodyPr lIns="45719" rIns="45719"/>
          <a:lstStyle/>
          <a:p>
            <a:pPr/>
          </a:p>
        </p:txBody>
      </p:sp>
      <p:sp>
        <p:nvSpPr>
          <p:cNvPr id="195" name="Rectangle 28"/>
          <p:cNvSpPr/>
          <p:nvPr/>
        </p:nvSpPr>
        <p:spPr>
          <a:xfrm>
            <a:off x="10898730" y="-8467"/>
            <a:ext cx="1290095" cy="6866468"/>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7073" y="0"/>
                </a:moveTo>
                <a:lnTo>
                  <a:pt x="21600" y="0"/>
                </a:lnTo>
                <a:lnTo>
                  <a:pt x="21600" y="21600"/>
                </a:lnTo>
                <a:lnTo>
                  <a:pt x="0" y="21600"/>
                </a:lnTo>
                <a:lnTo>
                  <a:pt x="17073" y="0"/>
                </a:lnTo>
                <a:close/>
              </a:path>
            </a:pathLst>
          </a:custGeom>
          <a:solidFill>
            <a:srgbClr val="9FE0F5">
              <a:alpha val="70000"/>
            </a:srgbClr>
          </a:solidFill>
          <a:ln w="12700">
            <a:miter lim="400000"/>
          </a:ln>
        </p:spPr>
        <p:txBody>
          <a:bodyPr lIns="45719" rIns="45719"/>
          <a:lstStyle/>
          <a:p>
            <a:pPr/>
          </a:p>
        </p:txBody>
      </p:sp>
      <p:sp>
        <p:nvSpPr>
          <p:cNvPr id="196" name="Rectangle 29"/>
          <p:cNvSpPr/>
          <p:nvPr/>
        </p:nvSpPr>
        <p:spPr>
          <a:xfrm>
            <a:off x="10938998" y="-8467"/>
            <a:ext cx="1249826" cy="6866468"/>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0" y="0"/>
                </a:moveTo>
                <a:lnTo>
                  <a:pt x="21600" y="0"/>
                </a:lnTo>
                <a:lnTo>
                  <a:pt x="21600" y="21600"/>
                </a:lnTo>
                <a:lnTo>
                  <a:pt x="19173" y="21600"/>
                </a:lnTo>
                <a:lnTo>
                  <a:pt x="0" y="0"/>
                </a:lnTo>
                <a:close/>
              </a:path>
            </a:pathLst>
          </a:custGeom>
          <a:solidFill>
            <a:schemeClr val="accent1">
              <a:alpha val="64999"/>
            </a:schemeClr>
          </a:solidFill>
          <a:ln w="12700">
            <a:miter lim="400000"/>
          </a:ln>
        </p:spPr>
        <p:txBody>
          <a:bodyPr lIns="45719" rIns="45719"/>
          <a:lstStyle/>
          <a:p>
            <a:pPr/>
          </a:p>
        </p:txBody>
      </p:sp>
      <p:sp>
        <p:nvSpPr>
          <p:cNvPr id="197" name="Isosceles Triangle 29"/>
          <p:cNvSpPr/>
          <p:nvPr/>
        </p:nvSpPr>
        <p:spPr>
          <a:xfrm>
            <a:off x="10371666" y="3589866"/>
            <a:ext cx="1817160" cy="3268134"/>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0" y="21600"/>
                </a:moveTo>
                <a:lnTo>
                  <a:pt x="21600" y="0"/>
                </a:lnTo>
                <a:lnTo>
                  <a:pt x="21600" y="21600"/>
                </a:lnTo>
                <a:close/>
              </a:path>
            </a:pathLst>
          </a:custGeom>
          <a:solidFill>
            <a:schemeClr val="accent1">
              <a:alpha val="80000"/>
            </a:schemeClr>
          </a:solidFill>
          <a:ln w="12700">
            <a:miter lim="400000"/>
          </a:ln>
        </p:spPr>
        <p:txBody>
          <a:bodyPr lIns="45719" rIns="45719"/>
          <a:lstStyle/>
          <a:p>
            <a:pPr/>
          </a:p>
        </p:txBody>
      </p:sp>
    </p:spTree>
  </p:cSld>
  <p:clrMapOvr>
    <a:masterClrMapping/>
  </p:clrMapOvr>
  <p:transition xmlns:p14="http://schemas.microsoft.com/office/powerpoint/2010/main" spd="med" advClick="1"/>
</p:sld>
</file>

<file path=ppt/slides/slide2.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199" name="TextBox 4"/>
          <p:cNvSpPr txBox="1"/>
          <p:nvPr/>
        </p:nvSpPr>
        <p:spPr>
          <a:xfrm>
            <a:off x="5493633" y="2438363"/>
            <a:ext cx="4798074" cy="1790066"/>
          </a:xfrm>
          <a:prstGeom prst="rect">
            <a:avLst/>
          </a:prstGeom>
          <a:solidFill>
            <a:schemeClr val="accent1"/>
          </a:solidFill>
          <a:ln>
            <a:solidFill>
              <a:srgbClr val="0070C0"/>
            </a:solidFill>
          </a:ln>
          <a:extLst>
            <a:ext uri="{C572A759-6A51-4108-AA02-DFA0A04FC94B}">
              <ma14:wrappingTextBoxFlag xmlns:ma14="http://schemas.microsoft.com/office/mac/drawingml/2011/main" val="1"/>
            </a:ext>
          </a:extLst>
        </p:spPr>
        <p:txBody>
          <a:bodyPr lIns="45719" rIns="45719">
            <a:spAutoFit/>
          </a:bodyPr>
          <a:lstStyle>
            <a:lvl1pPr>
              <a:defRPr sz="1600"/>
            </a:lvl1pPr>
          </a:lstStyle>
          <a:p>
            <a:pPr/>
            <a:r>
              <a:t>The museum is part of the 'Largest provider of learning outside the classroom in wales' as stated by (Museum.Wales, 2018). It is part of 7 museums that work together within Wales. They allow children to experience learning in a new environment from their normal everyday education.  </a:t>
            </a:r>
          </a:p>
        </p:txBody>
      </p:sp>
      <p:sp>
        <p:nvSpPr>
          <p:cNvPr id="200" name="TextBox 5"/>
          <p:cNvSpPr txBox="1"/>
          <p:nvPr/>
        </p:nvSpPr>
        <p:spPr>
          <a:xfrm>
            <a:off x="570432" y="1391030"/>
            <a:ext cx="4725751" cy="1307466"/>
          </a:xfrm>
          <a:prstGeom prst="rect">
            <a:avLst/>
          </a:prstGeom>
          <a:solidFill>
            <a:schemeClr val="accent1"/>
          </a:solidFill>
          <a:ln>
            <a:solidFill>
              <a:srgbClr val="0070C0"/>
            </a:solidFill>
          </a:ln>
          <a:extLst>
            <a:ext uri="{C572A759-6A51-4108-AA02-DFA0A04FC94B}">
              <ma14:wrappingTextBoxFlag xmlns:ma14="http://schemas.microsoft.com/office/mac/drawingml/2011/main" val="1"/>
            </a:ext>
          </a:extLst>
        </p:spPr>
        <p:txBody>
          <a:bodyPr lIns="45719" rIns="45719">
            <a:spAutoFit/>
          </a:bodyPr>
          <a:lstStyle>
            <a:lvl1pPr>
              <a:defRPr sz="1600"/>
            </a:lvl1pPr>
          </a:lstStyle>
          <a:p>
            <a:pPr/>
            <a:r>
              <a:t>"With over 180,000 formal learning visits each year" (Williams, 2018)  The National Waterfront is a great source of education within the community which is open to all ages. The museum is also free of charge which makes it accessible to everyone.</a:t>
            </a:r>
          </a:p>
        </p:txBody>
      </p:sp>
      <p:sp>
        <p:nvSpPr>
          <p:cNvPr id="201" name="TextBox 16"/>
          <p:cNvSpPr txBox="1"/>
          <p:nvPr/>
        </p:nvSpPr>
        <p:spPr>
          <a:xfrm>
            <a:off x="568037" y="4422514"/>
            <a:ext cx="6714836" cy="2031366"/>
          </a:xfrm>
          <a:prstGeom prst="rect">
            <a:avLst/>
          </a:prstGeom>
          <a:solidFill>
            <a:schemeClr val="accent1"/>
          </a:solidFill>
          <a:ln>
            <a:solidFill>
              <a:srgbClr val="002060"/>
            </a:solidFill>
          </a:ln>
          <a:extLst>
            <a:ext uri="{C572A759-6A51-4108-AA02-DFA0A04FC94B}">
              <ma14:wrappingTextBoxFlag xmlns:ma14="http://schemas.microsoft.com/office/mac/drawingml/2011/main" val="1"/>
            </a:ext>
          </a:extLst>
        </p:spPr>
        <p:txBody>
          <a:bodyPr lIns="45719" rIns="45719">
            <a:spAutoFit/>
          </a:bodyPr>
          <a:lstStyle>
            <a:lvl1pPr>
              <a:defRPr sz="1600"/>
            </a:lvl1pPr>
          </a:lstStyle>
          <a:p>
            <a:pPr/>
            <a:r>
              <a:t>(Visit Swansea bay,2018) tells us that "The National Waterfront Museum tells the human story of Welsh industry and innovation now, and over the past 300 years." The museum allows people to learn about welsh heritage and see the development of the country. The museum has over ' 100 audio visual exhibits including 36 state of the art interactive displays' (Museum.Wales, 2018) a lot of these exhibitions are interactive and therefore encourage the children to become and active part of their learning in an active learning style. </a:t>
            </a:r>
          </a:p>
        </p:txBody>
      </p:sp>
      <p:sp>
        <p:nvSpPr>
          <p:cNvPr id="202" name="TextBox 3"/>
          <p:cNvSpPr txBox="1"/>
          <p:nvPr/>
        </p:nvSpPr>
        <p:spPr>
          <a:xfrm>
            <a:off x="467346" y="325581"/>
            <a:ext cx="7303652" cy="383541"/>
          </a:xfrm>
          <a:prstGeom prst="rect">
            <a:avLst/>
          </a:prstGeom>
          <a:ln w="12700">
            <a:miter lim="400000"/>
          </a:ln>
          <a:extLst>
            <a:ext uri="{C572A759-6A51-4108-AA02-DFA0A04FC94B}">
              <ma14:wrappingTextBoxFlag xmlns:ma14="http://schemas.microsoft.com/office/mac/drawingml/2011/main" val="1"/>
            </a:ext>
          </a:extLst>
        </p:spPr>
        <p:txBody>
          <a:bodyPr lIns="45719" rIns="45719">
            <a:spAutoFit/>
          </a:bodyPr>
          <a:lstStyle>
            <a:lvl1pPr>
              <a:defRPr b="1" sz="2000" u="sng"/>
            </a:lvl1pPr>
          </a:lstStyle>
          <a:p>
            <a:pPr/>
            <a:r>
              <a:t>ABOUT THE NATIONAL WATERFRONT MUSEUM</a:t>
            </a:r>
          </a:p>
        </p:txBody>
      </p:sp>
      <p:pic>
        <p:nvPicPr>
          <p:cNvPr id="203" name="Picture 2" descr="Picture 2"/>
          <p:cNvPicPr>
            <a:picLocks noChangeAspect="1"/>
          </p:cNvPicPr>
          <p:nvPr/>
        </p:nvPicPr>
        <p:blipFill>
          <a:blip r:embed="rId2">
            <a:extLst/>
          </a:blip>
          <a:stretch>
            <a:fillRect/>
          </a:stretch>
        </p:blipFill>
        <p:spPr>
          <a:xfrm>
            <a:off x="8181282" y="4550764"/>
            <a:ext cx="2743201" cy="1823086"/>
          </a:xfrm>
          <a:prstGeom prst="rect">
            <a:avLst/>
          </a:prstGeom>
          <a:ln w="12700">
            <a:miter lim="400000"/>
          </a:ln>
        </p:spPr>
      </p:pic>
      <p:pic>
        <p:nvPicPr>
          <p:cNvPr id="204" name="Picture 9" descr="Picture 9"/>
          <p:cNvPicPr>
            <a:picLocks noChangeAspect="1"/>
          </p:cNvPicPr>
          <p:nvPr/>
        </p:nvPicPr>
        <p:blipFill>
          <a:blip r:embed="rId3">
            <a:extLst/>
          </a:blip>
          <a:stretch>
            <a:fillRect/>
          </a:stretch>
        </p:blipFill>
        <p:spPr>
          <a:xfrm>
            <a:off x="6535946" y="320045"/>
            <a:ext cx="2743201" cy="2019720"/>
          </a:xfrm>
          <a:prstGeom prst="rect">
            <a:avLst/>
          </a:prstGeom>
          <a:ln w="12700">
            <a:miter lim="400000"/>
          </a:ln>
        </p:spPr>
      </p:pic>
    </p:spTree>
  </p:cSld>
  <p:clrMapOvr>
    <a:masterClrMapping/>
  </p:clrMapOvr>
  <mc:AlternateContent xmlns:mc="http://schemas.openxmlformats.org/markup-compatibility/2006">
    <mc:Choice xmlns:p14="http://schemas.microsoft.com/office/powerpoint/2010/main" Requires="p14">
      <p:transition spd="slow" advClick="1" p14:dur="1200">
        <p:dissolve/>
      </p:transition>
    </mc:Choice>
    <mc:Fallback>
      <p:transition spd="slow">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206" name="TextBox 2"/>
          <p:cNvSpPr txBox="1"/>
          <p:nvPr/>
        </p:nvSpPr>
        <p:spPr>
          <a:xfrm>
            <a:off x="538509" y="757307"/>
            <a:ext cx="5202381" cy="1790066"/>
          </a:xfrm>
          <a:prstGeom prst="rect">
            <a:avLst/>
          </a:prstGeom>
          <a:solidFill>
            <a:schemeClr val="accent1"/>
          </a:solidFill>
          <a:ln>
            <a:solidFill>
              <a:srgbClr val="002060"/>
            </a:solidFill>
          </a:ln>
          <a:extLst>
            <a:ext uri="{C572A759-6A51-4108-AA02-DFA0A04FC94B}">
              <ma14:wrappingTextBoxFlag xmlns:ma14="http://schemas.microsoft.com/office/mac/drawingml/2011/main" val="1"/>
            </a:ext>
          </a:extLst>
        </p:spPr>
        <p:txBody>
          <a:bodyPr lIns="45719" rIns="45719">
            <a:spAutoFit/>
          </a:bodyPr>
          <a:lstStyle>
            <a:lvl1pPr>
              <a:defRPr sz="1600"/>
            </a:lvl1pPr>
          </a:lstStyle>
          <a:p>
            <a:pPr/>
            <a:r>
              <a:t>The museum encourages children to undertake in learning styles taken from a variety of theoriest but firstly we are going to take a look at Vygotsky. The children that visit the museum children can learn from the interactions that take place while they are there. The museum believes in richard williams opinon in that :</a:t>
            </a:r>
          </a:p>
        </p:txBody>
      </p:sp>
      <p:sp>
        <p:nvSpPr>
          <p:cNvPr id="207" name="TextBox 6"/>
          <p:cNvSpPr txBox="1"/>
          <p:nvPr/>
        </p:nvSpPr>
        <p:spPr>
          <a:xfrm>
            <a:off x="2052629" y="2945266"/>
            <a:ext cx="7366001" cy="1269366"/>
          </a:xfrm>
          <a:prstGeom prst="rect">
            <a:avLst/>
          </a:prstGeom>
          <a:solidFill>
            <a:schemeClr val="accent1"/>
          </a:solidFill>
          <a:ln>
            <a:solidFill>
              <a:srgbClr val="0070C0"/>
            </a:solidFill>
          </a:ln>
          <a:extLst>
            <a:ext uri="{C572A759-6A51-4108-AA02-DFA0A04FC94B}">
              <ma14:wrappingTextBoxFlag xmlns:ma14="http://schemas.microsoft.com/office/mac/drawingml/2011/main" val="1"/>
            </a:ext>
          </a:extLst>
        </p:spPr>
        <p:txBody>
          <a:bodyPr lIns="45719" rIns="45719">
            <a:spAutoFit/>
          </a:bodyPr>
          <a:lstStyle/>
          <a:p>
            <a:pPr algn="ctr">
              <a:defRPr sz="2000"/>
            </a:pPr>
            <a:r>
              <a:t>“Museums are about objects and visitor experience. It is about their opportunity to engage with that object, understand why it is on display and to create their own meaningful response."</a:t>
            </a:r>
          </a:p>
          <a:p>
            <a:pPr algn="ctr">
              <a:defRPr sz="2000"/>
            </a:pPr>
            <a:r>
              <a:t>(Williams, 2018)</a:t>
            </a:r>
          </a:p>
        </p:txBody>
      </p:sp>
      <p:sp>
        <p:nvSpPr>
          <p:cNvPr id="208" name="TextBox 4"/>
          <p:cNvSpPr txBox="1"/>
          <p:nvPr/>
        </p:nvSpPr>
        <p:spPr>
          <a:xfrm>
            <a:off x="266869" y="174732"/>
            <a:ext cx="6096001" cy="393066"/>
          </a:xfrm>
          <a:prstGeom prst="rect">
            <a:avLst/>
          </a:prstGeom>
          <a:ln>
            <a:solidFill>
              <a:srgbClr val="FFFFFF"/>
            </a:solidFill>
          </a:ln>
          <a:extLst>
            <a:ext uri="{C572A759-6A51-4108-AA02-DFA0A04FC94B}">
              <ma14:wrappingTextBoxFlag xmlns:ma14="http://schemas.microsoft.com/office/mac/drawingml/2011/main" val="1"/>
            </a:ext>
          </a:extLst>
        </p:spPr>
        <p:txBody>
          <a:bodyPr lIns="45719" rIns="45719">
            <a:spAutoFit/>
          </a:bodyPr>
          <a:lstStyle>
            <a:lvl1pPr>
              <a:defRPr b="1" sz="2000" u="sng"/>
            </a:lvl1pPr>
          </a:lstStyle>
          <a:p>
            <a:pPr/>
            <a:r>
              <a:t>VYGOTSYKY'S LEARNING STYLES​</a:t>
            </a:r>
          </a:p>
        </p:txBody>
      </p:sp>
      <p:pic>
        <p:nvPicPr>
          <p:cNvPr id="209" name="Picture 3" descr="Picture 3"/>
          <p:cNvPicPr>
            <a:picLocks noChangeAspect="1"/>
          </p:cNvPicPr>
          <p:nvPr/>
        </p:nvPicPr>
        <p:blipFill>
          <a:blip r:embed="rId2">
            <a:extLst/>
          </a:blip>
          <a:stretch>
            <a:fillRect/>
          </a:stretch>
        </p:blipFill>
        <p:spPr>
          <a:xfrm>
            <a:off x="4191415" y="4501758"/>
            <a:ext cx="3193473" cy="2082771"/>
          </a:xfrm>
          <a:prstGeom prst="rect">
            <a:avLst/>
          </a:prstGeom>
          <a:ln w="12700">
            <a:miter lim="400000"/>
          </a:ln>
        </p:spPr>
      </p:pic>
    </p:spTree>
  </p:cSld>
  <p:clrMapOvr>
    <a:masterClrMapping/>
  </p:clrMapOvr>
  <mc:AlternateContent xmlns:mc="http://schemas.openxmlformats.org/markup-compatibility/2006">
    <mc:Choice xmlns:p14="http://schemas.microsoft.com/office/powerpoint/2010/main" Requires="p14">
      <p:transition spd="slow" advClick="1" p14:dur="1200">
        <p:dissolve/>
      </p:transition>
    </mc:Choice>
    <mc:Fallback>
      <p:transition spd="slow">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211" name="TextBox 1"/>
          <p:cNvSpPr txBox="1"/>
          <p:nvPr/>
        </p:nvSpPr>
        <p:spPr>
          <a:xfrm>
            <a:off x="637309" y="117763"/>
            <a:ext cx="5594927" cy="383541"/>
          </a:xfrm>
          <a:prstGeom prst="rect">
            <a:avLst/>
          </a:prstGeom>
          <a:ln w="12700">
            <a:miter lim="400000"/>
          </a:ln>
          <a:extLst>
            <a:ext uri="{C572A759-6A51-4108-AA02-DFA0A04FC94B}">
              <ma14:wrappingTextBoxFlag xmlns:ma14="http://schemas.microsoft.com/office/mac/drawingml/2011/main" val="1"/>
            </a:ext>
          </a:extLst>
        </p:spPr>
        <p:txBody>
          <a:bodyPr lIns="45719" rIns="45719">
            <a:spAutoFit/>
          </a:bodyPr>
          <a:lstStyle>
            <a:lvl1pPr>
              <a:defRPr b="1" sz="2000" u="sng"/>
            </a:lvl1pPr>
          </a:lstStyle>
          <a:p>
            <a:pPr/>
            <a:r>
              <a:t>VYGOTSYKY'S LEARNING STYLES</a:t>
            </a:r>
          </a:p>
        </p:txBody>
      </p:sp>
      <p:sp>
        <p:nvSpPr>
          <p:cNvPr id="212" name="TextBox 4"/>
          <p:cNvSpPr txBox="1"/>
          <p:nvPr/>
        </p:nvSpPr>
        <p:spPr>
          <a:xfrm>
            <a:off x="637312" y="671944"/>
            <a:ext cx="7707744" cy="1307466"/>
          </a:xfrm>
          <a:prstGeom prst="rect">
            <a:avLst/>
          </a:prstGeom>
          <a:solidFill>
            <a:schemeClr val="accent1"/>
          </a:solidFill>
          <a:ln>
            <a:solidFill>
              <a:srgbClr val="002060"/>
            </a:solidFill>
          </a:ln>
          <a:extLst>
            <a:ext uri="{C572A759-6A51-4108-AA02-DFA0A04FC94B}">
              <ma14:wrappingTextBoxFlag xmlns:ma14="http://schemas.microsoft.com/office/mac/drawingml/2011/main" val="1"/>
            </a:ext>
          </a:extLst>
        </p:spPr>
        <p:txBody>
          <a:bodyPr lIns="45719" rIns="45719">
            <a:spAutoFit/>
          </a:bodyPr>
          <a:lstStyle/>
          <a:p>
            <a:pPr>
              <a:defRPr sz="1600"/>
            </a:pPr>
            <a:r>
              <a:t>The museum focuses on engaging the children and making sure they have an active role in learning about the subject at hand. The learning style ties together social interaction theory and the zone of proximal development. Both learning methods have derived from Vygotsky and has now lead on to the development of constructivism learning which I will go into more detail in later</a:t>
            </a:r>
            <a:r>
              <a:rPr>
                <a:solidFill>
                  <a:srgbClr val="FFFFFF"/>
                </a:solidFill>
              </a:rPr>
              <a:t>. </a:t>
            </a:r>
          </a:p>
        </p:txBody>
      </p:sp>
      <p:sp>
        <p:nvSpPr>
          <p:cNvPr id="213" name="TextBox 2"/>
          <p:cNvSpPr txBox="1"/>
          <p:nvPr/>
        </p:nvSpPr>
        <p:spPr>
          <a:xfrm>
            <a:off x="2719239" y="2289442"/>
            <a:ext cx="6096001" cy="2272666"/>
          </a:xfrm>
          <a:prstGeom prst="rect">
            <a:avLst/>
          </a:prstGeom>
          <a:solidFill>
            <a:schemeClr val="accent1"/>
          </a:solidFill>
          <a:ln>
            <a:solidFill>
              <a:srgbClr val="0070C0"/>
            </a:solidFill>
          </a:ln>
          <a:extLst>
            <a:ext uri="{C572A759-6A51-4108-AA02-DFA0A04FC94B}">
              <ma14:wrappingTextBoxFlag xmlns:ma14="http://schemas.microsoft.com/office/mac/drawingml/2011/main" val="1"/>
            </a:ext>
          </a:extLst>
        </p:spPr>
        <p:txBody>
          <a:bodyPr lIns="45719" rIns="45719">
            <a:spAutoFit/>
          </a:bodyPr>
          <a:lstStyle/>
          <a:p>
            <a:pPr>
              <a:defRPr sz="1600"/>
            </a:pPr>
            <a:r>
              <a:t>Vygotsky believed that: </a:t>
            </a:r>
          </a:p>
          <a:p>
            <a:pPr>
              <a:defRPr sz="1600"/>
            </a:pPr>
          </a:p>
          <a:p>
            <a:pPr algn="ctr">
              <a:defRPr sz="1600"/>
            </a:pPr>
            <a:r>
              <a:t> 'The </a:t>
            </a:r>
            <a:r>
              <a:rPr i="1"/>
              <a:t>tools </a:t>
            </a:r>
            <a:r>
              <a:t>of a culture </a:t>
            </a:r>
            <a:r>
              <a:rPr b="1"/>
              <a:t>shape the thinking </a:t>
            </a:r>
            <a:r>
              <a:t>of the young child for example:</a:t>
            </a:r>
          </a:p>
          <a:p>
            <a:pPr>
              <a:defRPr sz="1600"/>
            </a:pPr>
          </a:p>
          <a:p>
            <a:pPr lvl="1" marL="742950" indent="-285750">
              <a:buSzPct val="100000"/>
              <a:buChar char="➢"/>
              <a:defRPr sz="1600"/>
            </a:pPr>
            <a:r>
              <a:t>Symbolic tools: e.g. </a:t>
            </a:r>
            <a:r>
              <a:rPr b="1"/>
              <a:t>language</a:t>
            </a:r>
            <a:r>
              <a:t>, art, music</a:t>
            </a:r>
          </a:p>
          <a:p>
            <a:pPr lvl="1" marL="742950" indent="-285750">
              <a:buSzPct val="100000"/>
              <a:buChar char="➢"/>
              <a:defRPr sz="1600"/>
            </a:pPr>
            <a:r>
              <a:t>Objects: e.g. pens, phones, computers'</a:t>
            </a:r>
          </a:p>
          <a:p>
            <a:pPr algn="ctr">
              <a:defRPr sz="1600"/>
            </a:pPr>
            <a:r>
              <a:t>(Wales.Gov,2018)</a:t>
            </a:r>
          </a:p>
        </p:txBody>
      </p:sp>
      <p:sp>
        <p:nvSpPr>
          <p:cNvPr id="214" name="TextBox 6"/>
          <p:cNvSpPr txBox="1"/>
          <p:nvPr/>
        </p:nvSpPr>
        <p:spPr>
          <a:xfrm>
            <a:off x="5470881" y="4886981"/>
            <a:ext cx="6391562" cy="1548766"/>
          </a:xfrm>
          <a:prstGeom prst="rect">
            <a:avLst/>
          </a:prstGeom>
          <a:solidFill>
            <a:schemeClr val="accent1"/>
          </a:solidFill>
          <a:ln>
            <a:solidFill>
              <a:srgbClr val="0070C0"/>
            </a:solidFill>
          </a:ln>
          <a:extLst>
            <a:ext uri="{C572A759-6A51-4108-AA02-DFA0A04FC94B}">
              <ma14:wrappingTextBoxFlag xmlns:ma14="http://schemas.microsoft.com/office/mac/drawingml/2011/main" val="1"/>
            </a:ext>
          </a:extLst>
        </p:spPr>
        <p:txBody>
          <a:bodyPr lIns="45719" rIns="45719">
            <a:spAutoFit/>
          </a:bodyPr>
          <a:lstStyle>
            <a:lvl1pPr>
              <a:defRPr sz="1600"/>
            </a:lvl1pPr>
          </a:lstStyle>
          <a:p>
            <a:pPr/>
            <a:r>
              <a:t>This relates directly with the learning that takes place within the museum as they primarily focus on the interactive learning with the objects rather than just telling the children about the objects. The museum uses 'thinking, talking and doing through interactive and challenging activities' thus shows they are using the learning style taken from Vygotsky. </a:t>
            </a:r>
          </a:p>
        </p:txBody>
      </p:sp>
      <p:pic>
        <p:nvPicPr>
          <p:cNvPr id="215" name="Picture 6" descr="Picture 6"/>
          <p:cNvPicPr>
            <a:picLocks noChangeAspect="1"/>
          </p:cNvPicPr>
          <p:nvPr/>
        </p:nvPicPr>
        <p:blipFill>
          <a:blip r:embed="rId2">
            <a:extLst/>
          </a:blip>
          <a:stretch>
            <a:fillRect/>
          </a:stretch>
        </p:blipFill>
        <p:spPr>
          <a:xfrm>
            <a:off x="833583" y="4911752"/>
            <a:ext cx="4140199" cy="1941315"/>
          </a:xfrm>
          <a:prstGeom prst="rect">
            <a:avLst/>
          </a:prstGeom>
          <a:ln w="12700">
            <a:miter lim="400000"/>
          </a:ln>
        </p:spPr>
      </p:pic>
    </p:spTree>
  </p:cSld>
  <p:clrMapOvr>
    <a:masterClrMapping/>
  </p:clrMapOvr>
  <mc:AlternateContent xmlns:mc="http://schemas.openxmlformats.org/markup-compatibility/2006">
    <mc:Choice xmlns:p14="http://schemas.microsoft.com/office/powerpoint/2010/main" Requires="p14">
      <p:transition spd="slow" advClick="1" p14:dur="1200">
        <p:dissolve/>
      </p:transition>
    </mc:Choice>
    <mc:Fallback>
      <p:transition spd="slow">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217" name="TextBox 2"/>
          <p:cNvSpPr txBox="1"/>
          <p:nvPr/>
        </p:nvSpPr>
        <p:spPr>
          <a:xfrm>
            <a:off x="640087" y="775055"/>
            <a:ext cx="6391563" cy="1548766"/>
          </a:xfrm>
          <a:prstGeom prst="rect">
            <a:avLst/>
          </a:prstGeom>
          <a:solidFill>
            <a:schemeClr val="accent1"/>
          </a:solidFill>
          <a:ln>
            <a:solidFill>
              <a:srgbClr val="0070C0"/>
            </a:solidFill>
          </a:ln>
          <a:extLst>
            <a:ext uri="{C572A759-6A51-4108-AA02-DFA0A04FC94B}">
              <ma14:wrappingTextBoxFlag xmlns:ma14="http://schemas.microsoft.com/office/mac/drawingml/2011/main" val="1"/>
            </a:ext>
          </a:extLst>
        </p:spPr>
        <p:txBody>
          <a:bodyPr lIns="45719" rIns="45719">
            <a:spAutoFit/>
          </a:bodyPr>
          <a:lstStyle>
            <a:lvl1pPr>
              <a:defRPr sz="1600"/>
            </a:lvl1pPr>
          </a:lstStyle>
          <a:p>
            <a:pPr/>
            <a:r>
              <a:t>This relates directly with the learning that takes place within the museum as they primarily focus on the interactive learning with the objects rather than just telling the children about the objects. The museum uses 'thinking, talking and doing through interactive and challenging activities' thus shows they are using the learning style taken from Vygotsky. </a:t>
            </a:r>
          </a:p>
        </p:txBody>
      </p:sp>
      <p:sp>
        <p:nvSpPr>
          <p:cNvPr id="218" name="TextBox 4"/>
          <p:cNvSpPr txBox="1"/>
          <p:nvPr/>
        </p:nvSpPr>
        <p:spPr>
          <a:xfrm>
            <a:off x="637309" y="117763"/>
            <a:ext cx="5594927" cy="383541"/>
          </a:xfrm>
          <a:prstGeom prst="rect">
            <a:avLst/>
          </a:prstGeom>
          <a:ln w="12700">
            <a:miter lim="400000"/>
          </a:ln>
          <a:extLst>
            <a:ext uri="{C572A759-6A51-4108-AA02-DFA0A04FC94B}">
              <ma14:wrappingTextBoxFlag xmlns:ma14="http://schemas.microsoft.com/office/mac/drawingml/2011/main" val="1"/>
            </a:ext>
          </a:extLst>
        </p:spPr>
        <p:txBody>
          <a:bodyPr lIns="45719" rIns="45719">
            <a:spAutoFit/>
          </a:bodyPr>
          <a:lstStyle>
            <a:lvl1pPr>
              <a:defRPr b="1" sz="2000" u="sng"/>
            </a:lvl1pPr>
          </a:lstStyle>
          <a:p>
            <a:pPr/>
            <a:r>
              <a:t>VYGOTSYKY'S LEARNING STYLES</a:t>
            </a:r>
          </a:p>
        </p:txBody>
      </p:sp>
      <p:pic>
        <p:nvPicPr>
          <p:cNvPr id="219" name="Picture 6" descr="Picture 6"/>
          <p:cNvPicPr>
            <a:picLocks noChangeAspect="1"/>
          </p:cNvPicPr>
          <p:nvPr/>
        </p:nvPicPr>
        <p:blipFill>
          <a:blip r:embed="rId2">
            <a:extLst/>
          </a:blip>
          <a:stretch>
            <a:fillRect/>
          </a:stretch>
        </p:blipFill>
        <p:spPr>
          <a:xfrm>
            <a:off x="4839418" y="2528502"/>
            <a:ext cx="7042031" cy="4115751"/>
          </a:xfrm>
          <a:prstGeom prst="rect">
            <a:avLst/>
          </a:prstGeom>
          <a:ln w="12700">
            <a:miter lim="400000"/>
          </a:ln>
        </p:spPr>
      </p:pic>
    </p:spTree>
  </p:cSld>
  <p:clrMapOvr>
    <a:masterClrMapping/>
  </p:clrMapOvr>
  <mc:AlternateContent xmlns:mc="http://schemas.openxmlformats.org/markup-compatibility/2006">
    <mc:Choice xmlns:p14="http://schemas.microsoft.com/office/powerpoint/2010/main" Requires="p14">
      <p:transition spd="slow" advClick="1" p14:dur="1200">
        <p:dissolve/>
      </p:transition>
    </mc:Choice>
    <mc:Fallback>
      <p:transition spd="slow">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pic>
        <p:nvPicPr>
          <p:cNvPr id="221" name="Picture 2" descr="Picture 2"/>
          <p:cNvPicPr>
            <a:picLocks noChangeAspect="1"/>
          </p:cNvPicPr>
          <p:nvPr/>
        </p:nvPicPr>
        <p:blipFill>
          <a:blip r:embed="rId2">
            <a:extLst/>
          </a:blip>
          <a:stretch>
            <a:fillRect/>
          </a:stretch>
        </p:blipFill>
        <p:spPr>
          <a:xfrm>
            <a:off x="6841836" y="2703840"/>
            <a:ext cx="4913746" cy="3641645"/>
          </a:xfrm>
          <a:prstGeom prst="rect">
            <a:avLst/>
          </a:prstGeom>
          <a:ln w="12700">
            <a:miter lim="400000"/>
          </a:ln>
        </p:spPr>
      </p:pic>
      <p:sp>
        <p:nvSpPr>
          <p:cNvPr id="222" name="TextBox 4"/>
          <p:cNvSpPr txBox="1"/>
          <p:nvPr/>
        </p:nvSpPr>
        <p:spPr>
          <a:xfrm>
            <a:off x="182244" y="89879"/>
            <a:ext cx="10905836" cy="383541"/>
          </a:xfrm>
          <a:prstGeom prst="rect">
            <a:avLst/>
          </a:prstGeom>
          <a:ln w="12700">
            <a:miter lim="400000"/>
          </a:ln>
          <a:extLst>
            <a:ext uri="{C572A759-6A51-4108-AA02-DFA0A04FC94B}">
              <ma14:wrappingTextBoxFlag xmlns:ma14="http://schemas.microsoft.com/office/mac/drawingml/2011/main" val="1"/>
            </a:ext>
          </a:extLst>
        </p:spPr>
        <p:txBody>
          <a:bodyPr lIns="45719" rIns="45719">
            <a:spAutoFit/>
          </a:bodyPr>
          <a:lstStyle>
            <a:lvl1pPr>
              <a:defRPr b="1" sz="2000" u="sng"/>
            </a:lvl1pPr>
          </a:lstStyle>
          <a:p>
            <a:pPr/>
            <a:r>
              <a:t>VYGOTSYKY'S LEARNING STYLES- THE ZONE OF PROXIMAL DEVELOPMENT</a:t>
            </a:r>
          </a:p>
        </p:txBody>
      </p:sp>
      <p:sp>
        <p:nvSpPr>
          <p:cNvPr id="223" name="TextBox 5"/>
          <p:cNvSpPr txBox="1"/>
          <p:nvPr/>
        </p:nvSpPr>
        <p:spPr>
          <a:xfrm>
            <a:off x="183454" y="2351094"/>
            <a:ext cx="6137564" cy="3971291"/>
          </a:xfrm>
          <a:prstGeom prst="rect">
            <a:avLst/>
          </a:prstGeom>
          <a:solidFill>
            <a:schemeClr val="accent1"/>
          </a:solidFill>
          <a:ln w="19050" cap="rnd">
            <a:solidFill>
              <a:srgbClr val="0070C0"/>
            </a:solidFill>
          </a:ln>
          <a:extLst>
            <a:ext uri="{C572A759-6A51-4108-AA02-DFA0A04FC94B}">
              <ma14:wrappingTextBoxFlag xmlns:ma14="http://schemas.microsoft.com/office/mac/drawingml/2011/main" val="1"/>
            </a:ext>
          </a:extLst>
        </p:spPr>
        <p:txBody>
          <a:bodyPr lIns="45719" rIns="45719">
            <a:spAutoFit/>
          </a:bodyPr>
          <a:lstStyle/>
          <a:p>
            <a:pPr>
              <a:defRPr sz="1600"/>
            </a:pPr>
            <a:r>
              <a:t>This diagram illustrates the theory of the 'Zone Of Proximal Learning' as you can see; the time spent with the learner using someone else's knowledge to help them is where the learning takes place the other person that shares their knowledge is refered for as the 'Knowledgeable other" which is pointed out in the diagram. </a:t>
            </a:r>
          </a:p>
          <a:p>
            <a:pPr>
              <a:defRPr sz="1600"/>
            </a:pPr>
          </a:p>
          <a:p>
            <a:pPr>
              <a:defRPr sz="1600"/>
            </a:pPr>
            <a:r>
              <a:t>This person has a higher understanding of what is being presented in this case the person would be the person who is working at the museum. This person has a in depth knowledge about the artifacts or exhibtion for example in the exhibtion for machines and inventions you are able to '</a:t>
            </a:r>
            <a:r>
              <a:rPr>
                <a:solidFill>
                  <a:srgbClr val="111111"/>
                </a:solidFill>
              </a:rPr>
              <a:t>Meet Richard Trevithick, the man who invented the first locomotive and changed the world' taken from (museum.wales 2018) and you are able to learn from his knoweldge as the more knowledagble other. </a:t>
            </a:r>
          </a:p>
        </p:txBody>
      </p:sp>
      <p:sp>
        <p:nvSpPr>
          <p:cNvPr id="224" name="TextBox 8"/>
          <p:cNvSpPr txBox="1"/>
          <p:nvPr/>
        </p:nvSpPr>
        <p:spPr>
          <a:xfrm>
            <a:off x="2773217" y="579582"/>
            <a:ext cx="6634020" cy="1548766"/>
          </a:xfrm>
          <a:prstGeom prst="rect">
            <a:avLst/>
          </a:prstGeom>
          <a:solidFill>
            <a:schemeClr val="accent1"/>
          </a:solidFill>
          <a:ln>
            <a:solidFill>
              <a:srgbClr val="002060"/>
            </a:solidFill>
          </a:ln>
          <a:extLst>
            <a:ext uri="{C572A759-6A51-4108-AA02-DFA0A04FC94B}">
              <ma14:wrappingTextBoxFlag xmlns:ma14="http://schemas.microsoft.com/office/mac/drawingml/2011/main" val="1"/>
            </a:ext>
          </a:extLst>
        </p:spPr>
        <p:txBody>
          <a:bodyPr lIns="45719" rIns="45719">
            <a:spAutoFit/>
          </a:bodyPr>
          <a:lstStyle/>
          <a:p>
            <a:pPr algn="ctr">
              <a:defRPr sz="1600"/>
            </a:pPr>
            <a:r>
              <a:t>'the distance between the actual developmental level as determined by independent problem solving and the level of potential development as determined through problem-solving under adult guidance, or in collaboration with more capable peers'</a:t>
            </a:r>
          </a:p>
          <a:p>
            <a:pPr algn="ctr">
              <a:defRPr sz="1600"/>
            </a:pPr>
            <a:r>
              <a:t>(Vygotsky, 1978, p. 86)</a:t>
            </a:r>
          </a:p>
        </p:txBody>
      </p:sp>
      <p:sp>
        <p:nvSpPr>
          <p:cNvPr id="225" name="Rectangle 2"/>
          <p:cNvSpPr/>
          <p:nvPr/>
        </p:nvSpPr>
        <p:spPr>
          <a:xfrm>
            <a:off x="6724071" y="3445162"/>
            <a:ext cx="2299855" cy="290947"/>
          </a:xfrm>
          <a:prstGeom prst="rect">
            <a:avLst/>
          </a:prstGeom>
          <a:solidFill>
            <a:schemeClr val="accent1"/>
          </a:solidFill>
          <a:ln w="19050" cap="rnd">
            <a:solidFill>
              <a:srgbClr val="4594AE"/>
            </a:solidFill>
          </a:ln>
        </p:spPr>
        <p:txBody>
          <a:bodyPr lIns="45719" rIns="45719" anchor="ctr"/>
          <a:lstStyle/>
          <a:p>
            <a:pPr algn="ctr">
              <a:defRPr>
                <a:solidFill>
                  <a:srgbClr val="FFFFFF"/>
                </a:solidFill>
              </a:defRPr>
            </a:pPr>
          </a:p>
        </p:txBody>
      </p:sp>
      <p:sp>
        <p:nvSpPr>
          <p:cNvPr id="226" name="Rectangle 3"/>
          <p:cNvSpPr/>
          <p:nvPr/>
        </p:nvSpPr>
        <p:spPr>
          <a:xfrm>
            <a:off x="9552708" y="3318162"/>
            <a:ext cx="2322945" cy="325583"/>
          </a:xfrm>
          <a:prstGeom prst="rect">
            <a:avLst/>
          </a:prstGeom>
          <a:solidFill>
            <a:schemeClr val="accent1"/>
          </a:solidFill>
          <a:ln w="19050" cap="rnd">
            <a:solidFill>
              <a:srgbClr val="4594AE"/>
            </a:solidFill>
          </a:ln>
        </p:spPr>
        <p:txBody>
          <a:bodyPr lIns="45719" rIns="45719" anchor="ctr"/>
          <a:lstStyle/>
          <a:p>
            <a:pPr algn="ctr">
              <a:defRPr>
                <a:solidFill>
                  <a:srgbClr val="FFFFFF"/>
                </a:solidFill>
              </a:defRPr>
            </a:pPr>
          </a:p>
        </p:txBody>
      </p:sp>
    </p:spTree>
  </p:cSld>
  <p:clrMapOvr>
    <a:masterClrMapping/>
  </p:clrMapOvr>
  <mc:AlternateContent xmlns:mc="http://schemas.openxmlformats.org/markup-compatibility/2006">
    <mc:Choice xmlns:p14="http://schemas.microsoft.com/office/powerpoint/2010/main" Requires="p14">
      <p:transition spd="slow" advClick="1" p14:dur="1200">
        <p:dissolve/>
      </p:transition>
    </mc:Choice>
    <mc:Fallback>
      <p:transition spd="slow">
        <p:fade/>
      </p:transition>
    </mc:Fallback>
  </mc:AlternateContent>
  <p:timing>
    <p:tnLst>
      <p:par>
        <p:cTn id="1" nodeType="tmRoot" restart="never" dur="indefinite" fill="hold">
          <p:childTnLst>
            <p:seq concurrent="1" prevAc="none" nextAc="seek">
              <p:cTn id="2" nodeType="mainSeq" dur="indefinite" fill="hold">
                <p:childTnLst>
                  <p:par>
                    <p:cTn id="3" fill="hold">
                      <p:stCondLst>
                        <p:cond delay="indefinite"/>
                      </p:stCondLst>
                      <p:childTnLst>
                        <p:par>
                          <p:cTn id="4" fill="hold">
                            <p:stCondLst>
                              <p:cond delay="0"/>
                            </p:stCondLst>
                            <p:childTnLst>
                              <p:par>
                                <p:cTn id="5" presetClass="exit" nodeType="clickEffect" presetSubtype="4" presetID="2" grpId="1" fill="hold">
                                  <p:stCondLst>
                                    <p:cond delay="0"/>
                                  </p:stCondLst>
                                  <p:iterate type="el" backwards="0">
                                    <p:tmAbs val="0"/>
                                  </p:iterate>
                                  <p:childTnLst>
                                    <p:anim calcmode="lin" valueType="num">
                                      <p:cBhvr>
                                        <p:cTn id="6" dur="500" fill="hold"/>
                                        <p:tgtEl>
                                          <p:spTgt spid="225"/>
                                        </p:tgtEl>
                                        <p:attrNameLst>
                                          <p:attrName>ppt_x</p:attrName>
                                        </p:attrNameLst>
                                      </p:cBhvr>
                                      <p:tavLst>
                                        <p:tav tm="0">
                                          <p:val>
                                            <p:strVal val="ppt_x"/>
                                          </p:val>
                                        </p:tav>
                                        <p:tav tm="100000">
                                          <p:val>
                                            <p:strVal val="ppt_x"/>
                                          </p:val>
                                        </p:tav>
                                      </p:tavLst>
                                    </p:anim>
                                    <p:anim calcmode="lin" valueType="num">
                                      <p:cBhvr>
                                        <p:cTn id="7" dur="500" fill="hold"/>
                                        <p:tgtEl>
                                          <p:spTgt spid="225"/>
                                        </p:tgtEl>
                                        <p:attrNameLst>
                                          <p:attrName>ppt_y</p:attrName>
                                        </p:attrNameLst>
                                      </p:cBhvr>
                                      <p:tavLst>
                                        <p:tav tm="0">
                                          <p:val>
                                            <p:strVal val="ppt_y"/>
                                          </p:val>
                                        </p:tav>
                                        <p:tav tm="100000">
                                          <p:val>
                                            <p:strVal val="1+ppt_h/2"/>
                                          </p:val>
                                        </p:tav>
                                      </p:tavLst>
                                    </p:anim>
                                    <p:set>
                                      <p:cBhvr>
                                        <p:cTn id="8" fill="hold">
                                          <p:stCondLst>
                                            <p:cond delay="499"/>
                                          </p:stCondLst>
                                        </p:cTn>
                                        <p:tgtEl>
                                          <p:spTgt spid="225"/>
                                        </p:tgtEl>
                                        <p:attrNameLst>
                                          <p:attrName>style.visibility</p:attrName>
                                        </p:attrNameLst>
                                      </p:cBhvr>
                                      <p:to>
                                        <p:strVal val="hidden"/>
                                      </p:to>
                                    </p:set>
                                  </p:childTnLst>
                                </p:cTn>
                              </p:par>
                            </p:childTnLst>
                          </p:cTn>
                        </p:par>
                      </p:childTnLst>
                    </p:cTn>
                  </p:par>
                  <p:par>
                    <p:cTn id="9" fill="hold">
                      <p:stCondLst>
                        <p:cond delay="indefinite"/>
                      </p:stCondLst>
                      <p:childTnLst>
                        <p:par>
                          <p:cTn id="10" fill="hold">
                            <p:stCondLst>
                              <p:cond delay="0"/>
                            </p:stCondLst>
                            <p:childTnLst>
                              <p:par>
                                <p:cTn id="11" presetClass="exit" nodeType="clickEffect" presetSubtype="4" presetID="2" grpId="2" fill="hold">
                                  <p:stCondLst>
                                    <p:cond delay="0"/>
                                  </p:stCondLst>
                                  <p:iterate type="el" backwards="0">
                                    <p:tmAbs val="0"/>
                                  </p:iterate>
                                  <p:childTnLst>
                                    <p:anim calcmode="lin" valueType="num">
                                      <p:cBhvr>
                                        <p:cTn id="12" dur="500" fill="hold"/>
                                        <p:tgtEl>
                                          <p:spTgt spid="226"/>
                                        </p:tgtEl>
                                        <p:attrNameLst>
                                          <p:attrName>ppt_x</p:attrName>
                                        </p:attrNameLst>
                                      </p:cBhvr>
                                      <p:tavLst>
                                        <p:tav tm="0">
                                          <p:val>
                                            <p:strVal val="ppt_x"/>
                                          </p:val>
                                        </p:tav>
                                        <p:tav tm="100000">
                                          <p:val>
                                            <p:strVal val="ppt_x"/>
                                          </p:val>
                                        </p:tav>
                                      </p:tavLst>
                                    </p:anim>
                                    <p:anim calcmode="lin" valueType="num">
                                      <p:cBhvr>
                                        <p:cTn id="13" dur="500" fill="hold"/>
                                        <p:tgtEl>
                                          <p:spTgt spid="226"/>
                                        </p:tgtEl>
                                        <p:attrNameLst>
                                          <p:attrName>ppt_y</p:attrName>
                                        </p:attrNameLst>
                                      </p:cBhvr>
                                      <p:tavLst>
                                        <p:tav tm="0">
                                          <p:val>
                                            <p:strVal val="ppt_y"/>
                                          </p:val>
                                        </p:tav>
                                        <p:tav tm="100000">
                                          <p:val>
                                            <p:strVal val="1+ppt_h/2"/>
                                          </p:val>
                                        </p:tav>
                                      </p:tavLst>
                                    </p:anim>
                                    <p:set>
                                      <p:cBhvr>
                                        <p:cTn id="14" fill="hold">
                                          <p:stCondLst>
                                            <p:cond delay="499"/>
                                          </p:stCondLst>
                                        </p:cTn>
                                        <p:tgtEl>
                                          <p:spTgt spid="226"/>
                                        </p:tgtEl>
                                        <p:attrNameLst>
                                          <p:attrName>style.visibility</p:attrName>
                                        </p:attrNameLst>
                                      </p:cBhvr>
                                      <p:to>
                                        <p:strVal val="hidden"/>
                                      </p:to>
                                    </p:set>
                                  </p:childTnLst>
                                </p:cTn>
                              </p:par>
                            </p:childTnLst>
                          </p:cTn>
                        </p:par>
                      </p:childTnLst>
                    </p:cTn>
                  </p:par>
                  <p:par>
                    <p:cTn id="15" fill="hold">
                      <p:stCondLst>
                        <p:cond delay="indefinite"/>
                      </p:stCondLst>
                      <p:childTnLst>
                        <p:par>
                          <p:cTn id="16" fill="hold">
                            <p:stCondLst>
                              <p:cond delay="0"/>
                            </p:stCondLst>
                            <p:childTnLst>
                              <p:par>
                                <p:cTn id="17" presetClass="entr" nodeType="clickEffect" presetSubtype="4" presetID="2" grpId="3" fill="hold">
                                  <p:stCondLst>
                                    <p:cond delay="0"/>
                                  </p:stCondLst>
                                  <p:iterate type="el" backwards="0">
                                    <p:tmAbs val="0"/>
                                  </p:iterate>
                                  <p:childTnLst>
                                    <p:set>
                                      <p:cBhvr>
                                        <p:cTn id="18" fill="hold"/>
                                        <p:tgtEl>
                                          <p:spTgt spid="223"/>
                                        </p:tgtEl>
                                        <p:attrNameLst>
                                          <p:attrName>style.visibility</p:attrName>
                                        </p:attrNameLst>
                                      </p:cBhvr>
                                      <p:to>
                                        <p:strVal val="visible"/>
                                      </p:to>
                                    </p:set>
                                    <p:anim calcmode="lin" valueType="num">
                                      <p:cBhvr>
                                        <p:cTn id="19" dur="500" fill="hold"/>
                                        <p:tgtEl>
                                          <p:spTgt spid="223"/>
                                        </p:tgtEl>
                                        <p:attrNameLst>
                                          <p:attrName>ppt_x</p:attrName>
                                        </p:attrNameLst>
                                      </p:cBhvr>
                                      <p:tavLst>
                                        <p:tav tm="0">
                                          <p:val>
                                            <p:strVal val="#ppt_x"/>
                                          </p:val>
                                        </p:tav>
                                        <p:tav tm="100000">
                                          <p:val>
                                            <p:strVal val="#ppt_x"/>
                                          </p:val>
                                        </p:tav>
                                      </p:tavLst>
                                    </p:anim>
                                    <p:anim calcmode="lin" valueType="num">
                                      <p:cBhvr>
                                        <p:cTn id="20" dur="500" fill="hold"/>
                                        <p:tgtEl>
                                          <p:spTgt spid="22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p:tgtEl>
                    <p:sldTgt/>
                  </p:tgtEl>
                </p:cond>
              </p:prevCondLst>
              <p:nextCondLst>
                <p:cond evt="onNext">
                  <p:tgtEl>
                    <p:sldTgt/>
                  </p:tgtEl>
                </p:cond>
              </p:nextCondLst>
            </p:seq>
          </p:childTnLst>
        </p:cTn>
      </p:par>
    </p:tnLst>
    <p:bldLst>
      <p:bldP build="whole" bldLvl="1" animBg="1" rev="0" advAuto="0" spid="226" grpId="2"/>
      <p:bldP build="whole" bldLvl="1" animBg="1" rev="0" advAuto="0" spid="223" grpId="3"/>
      <p:bldP build="whole" bldLvl="1" animBg="1" rev="0" advAuto="0" spid="225" grpId="1"/>
    </p:bldLst>
  </p:timing>
</p:sld>
</file>

<file path=ppt/slides/slide7.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228" name="TextBox 2"/>
          <p:cNvSpPr txBox="1"/>
          <p:nvPr/>
        </p:nvSpPr>
        <p:spPr>
          <a:xfrm>
            <a:off x="325582" y="198582"/>
            <a:ext cx="5594927" cy="383541"/>
          </a:xfrm>
          <a:prstGeom prst="rect">
            <a:avLst/>
          </a:prstGeom>
          <a:ln w="12700">
            <a:miter lim="400000"/>
          </a:ln>
          <a:extLst>
            <a:ext uri="{C572A759-6A51-4108-AA02-DFA0A04FC94B}">
              <ma14:wrappingTextBoxFlag xmlns:ma14="http://schemas.microsoft.com/office/mac/drawingml/2011/main" val="1"/>
            </a:ext>
          </a:extLst>
        </p:spPr>
        <p:txBody>
          <a:bodyPr lIns="45719" rIns="45719">
            <a:spAutoFit/>
          </a:bodyPr>
          <a:lstStyle>
            <a:lvl1pPr>
              <a:defRPr b="1" sz="2000" u="sng"/>
            </a:lvl1pPr>
          </a:lstStyle>
          <a:p>
            <a:pPr/>
            <a:r>
              <a:t>VYGOTSYKY'S LEARNING STYLES</a:t>
            </a:r>
          </a:p>
        </p:txBody>
      </p:sp>
      <p:sp>
        <p:nvSpPr>
          <p:cNvPr id="229" name="TextBox 9"/>
          <p:cNvSpPr txBox="1"/>
          <p:nvPr/>
        </p:nvSpPr>
        <p:spPr>
          <a:xfrm>
            <a:off x="323272" y="822035"/>
            <a:ext cx="6096001" cy="1548766"/>
          </a:xfrm>
          <a:prstGeom prst="rect">
            <a:avLst/>
          </a:prstGeom>
          <a:solidFill>
            <a:schemeClr val="accent1"/>
          </a:solidFill>
          <a:ln>
            <a:solidFill>
              <a:srgbClr val="0070C0"/>
            </a:solidFill>
          </a:ln>
          <a:extLst>
            <a:ext uri="{C572A759-6A51-4108-AA02-DFA0A04FC94B}">
              <ma14:wrappingTextBoxFlag xmlns:ma14="http://schemas.microsoft.com/office/mac/drawingml/2011/main" val="1"/>
            </a:ext>
          </a:extLst>
        </p:spPr>
        <p:txBody>
          <a:bodyPr lIns="45719" rIns="45719">
            <a:spAutoFit/>
          </a:bodyPr>
          <a:lstStyle>
            <a:lvl1pPr>
              <a:defRPr sz="1600"/>
            </a:lvl1pPr>
          </a:lstStyle>
          <a:p>
            <a:pPr/>
            <a:r>
              <a:t>Within the Zone of Proximal Learning 'Technology and tools' is also pointed out to be a key part of the ZPD. This is key to the learning that takes place within the museum as the children interact and discuss the objects. This shows that the museum has undertaken Vygotsky's learning theories in their everyday education programme. ​</a:t>
            </a:r>
          </a:p>
        </p:txBody>
      </p:sp>
      <p:sp>
        <p:nvSpPr>
          <p:cNvPr id="230" name="TextBox 11"/>
          <p:cNvSpPr txBox="1"/>
          <p:nvPr/>
        </p:nvSpPr>
        <p:spPr>
          <a:xfrm>
            <a:off x="1890714" y="3093672"/>
            <a:ext cx="6229927" cy="2513966"/>
          </a:xfrm>
          <a:prstGeom prst="rect">
            <a:avLst/>
          </a:prstGeom>
          <a:solidFill>
            <a:schemeClr val="accent1"/>
          </a:solidFill>
          <a:ln>
            <a:solidFill>
              <a:srgbClr val="0070C0"/>
            </a:solidFill>
          </a:ln>
          <a:extLst>
            <a:ext uri="{C572A759-6A51-4108-AA02-DFA0A04FC94B}">
              <ma14:wrappingTextBoxFlag xmlns:ma14="http://schemas.microsoft.com/office/mac/drawingml/2011/main" val="1"/>
            </a:ext>
          </a:extLst>
        </p:spPr>
        <p:txBody>
          <a:bodyPr lIns="45719" rIns="45719">
            <a:spAutoFit/>
          </a:bodyPr>
          <a:lstStyle>
            <a:lvl1pPr>
              <a:defRPr sz="1600"/>
            </a:lvl1pPr>
          </a:lstStyle>
          <a:p>
            <a:pPr/>
            <a:r>
              <a:t>To go a little bit further in depth Vgotsky's theories helped to develop the idea of constructivism. (David L, 2015) states that Construcvistm is the idea that 'as a paradigm or worldview posits that learning is an active, constructive process. The learner is an information constructor' therefore the museum could not be more of an advocate for construcvism learning. They ensure that through exploration, interaction and questions that the child is an active part of their own learning and that it is both the more knowlegable other and the learner that are taking an active role in </a:t>
            </a:r>
          </a:p>
        </p:txBody>
      </p:sp>
      <p:pic>
        <p:nvPicPr>
          <p:cNvPr id="231" name="Picture 3" descr="Picture 3"/>
          <p:cNvPicPr>
            <a:picLocks noChangeAspect="1"/>
          </p:cNvPicPr>
          <p:nvPr/>
        </p:nvPicPr>
        <p:blipFill>
          <a:blip r:embed="rId2">
            <a:extLst/>
          </a:blip>
          <a:stretch>
            <a:fillRect/>
          </a:stretch>
        </p:blipFill>
        <p:spPr>
          <a:xfrm>
            <a:off x="7096665" y="719784"/>
            <a:ext cx="3318295" cy="2140394"/>
          </a:xfrm>
          <a:prstGeom prst="rect">
            <a:avLst/>
          </a:prstGeom>
          <a:ln w="12700">
            <a:miter lim="400000"/>
          </a:ln>
        </p:spPr>
      </p:pic>
    </p:spTree>
  </p:cSld>
  <p:clrMapOvr>
    <a:masterClrMapping/>
  </p:clrMapOvr>
  <mc:AlternateContent xmlns:mc="http://schemas.openxmlformats.org/markup-compatibility/2006">
    <mc:Choice xmlns:p14="http://schemas.microsoft.com/office/powerpoint/2010/main" Requires="p14">
      <p:transition spd="slow" advClick="1" p14:dur="1200">
        <p:dissolve/>
      </p:transition>
    </mc:Choice>
    <mc:Fallback>
      <p:transition spd="slow">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pic>
        <p:nvPicPr>
          <p:cNvPr id="233" name="Picture 2" descr="Picture 2"/>
          <p:cNvPicPr>
            <a:picLocks noChangeAspect="1"/>
          </p:cNvPicPr>
          <p:nvPr/>
        </p:nvPicPr>
        <p:blipFill>
          <a:blip r:embed="rId2">
            <a:extLst/>
          </a:blip>
          <a:stretch>
            <a:fillRect/>
          </a:stretch>
        </p:blipFill>
        <p:spPr>
          <a:xfrm>
            <a:off x="2517409" y="811505"/>
            <a:ext cx="7157178" cy="5243575"/>
          </a:xfrm>
          <a:prstGeom prst="rect">
            <a:avLst/>
          </a:prstGeom>
          <a:ln w="12700">
            <a:miter lim="400000"/>
          </a:ln>
        </p:spPr>
      </p:pic>
    </p:spTree>
  </p:cSld>
  <p:clrMapOvr>
    <a:masterClrMapping/>
  </p:clrMapOvr>
  <mc:AlternateContent xmlns:mc="http://schemas.openxmlformats.org/markup-compatibility/2006">
    <mc:Choice xmlns:p14="http://schemas.microsoft.com/office/powerpoint/2010/main" Requires="p14">
      <p:transition spd="slow" advClick="1" p14:dur="1200">
        <p:dissolve/>
      </p:transition>
    </mc:Choice>
    <mc:Fallback>
      <p:transition spd="slow">
        <p:fade/>
      </p:transition>
    </mc:Fallback>
  </mc:AlternateContent>
  <p:timing>
    <p:tnLst>
      <p:par>
        <p:cTn id="1" nodeType="tmRoot" restart="never" dur="indefinite" fill="hold">
          <p:childTnLst>
            <p:seq concurrent="1" prevAc="none" nextAc="seek">
              <p:cTn id="2" nodeType="mainSeq" dur="indefinite" fill="hold">
                <p:childTnLst>
                  <p:par>
                    <p:cTn id="3" fill="hold">
                      <p:stCondLst>
                        <p:cond delay="indefinite"/>
                      </p:stCondLst>
                      <p:childTnLst>
                        <p:par>
                          <p:cTn id="4" fill="hold">
                            <p:stCondLst>
                              <p:cond delay="0"/>
                            </p:stCondLst>
                            <p:childTnLst>
                              <p:par>
                                <p:cTn id="5" presetClass="entr" nodeType="clickEffect" presetSubtype="16" presetID="23" grpId="1" fill="hold">
                                  <p:stCondLst>
                                    <p:cond delay="0"/>
                                  </p:stCondLst>
                                  <p:iterate type="el" backwards="0">
                                    <p:tmAbs val="0"/>
                                  </p:iterate>
                                  <p:childTnLst>
                                    <p:set>
                                      <p:cBhvr>
                                        <p:cTn id="6" fill="hold"/>
                                        <p:tgtEl>
                                          <p:spTgt spid="233"/>
                                        </p:tgtEl>
                                        <p:attrNameLst>
                                          <p:attrName>style.visibility</p:attrName>
                                        </p:attrNameLst>
                                      </p:cBhvr>
                                      <p:to>
                                        <p:strVal val="visible"/>
                                      </p:to>
                                    </p:set>
                                    <p:anim calcmode="lin" valueType="num">
                                      <p:cBhvr>
                                        <p:cTn id="7" dur="500" fill="hold"/>
                                        <p:tgtEl>
                                          <p:spTgt spid="233"/>
                                        </p:tgtEl>
                                        <p:attrNameLst>
                                          <p:attrName>ppt_w</p:attrName>
                                        </p:attrNameLst>
                                      </p:cBhvr>
                                      <p:tavLst>
                                        <p:tav tm="0">
                                          <p:val>
                                            <p:fltVal val="0"/>
                                          </p:val>
                                        </p:tav>
                                        <p:tav tm="100000">
                                          <p:val>
                                            <p:strVal val="#ppt_w"/>
                                          </p:val>
                                        </p:tav>
                                      </p:tavLst>
                                    </p:anim>
                                    <p:anim calcmode="lin" valueType="num">
                                      <p:cBhvr>
                                        <p:cTn id="8" dur="500" fill="hold"/>
                                        <p:tgtEl>
                                          <p:spTgt spid="233"/>
                                        </p:tgtEl>
                                        <p:attrNameLst>
                                          <p:attrName>ppt_h</p:attrName>
                                        </p:attrNameLst>
                                      </p:cBhvr>
                                      <p:tavLst>
                                        <p:tav tm="0">
                                          <p:val>
                                            <p:fltVal val="0"/>
                                          </p:val>
                                        </p:tav>
                                        <p:tav tm="100000">
                                          <p:val>
                                            <p:strVal val="#ppt_h"/>
                                          </p:val>
                                        </p:tav>
                                      </p:tavLst>
                                    </p:anim>
                                  </p:childTnLst>
                                </p:cTn>
                              </p:par>
                            </p:childTnLst>
                          </p:cTn>
                        </p:par>
                      </p:childTnLst>
                    </p:cTn>
                  </p:par>
                </p:childTnLst>
              </p:cTn>
              <p:prevCondLst>
                <p:cond evt="onPrev">
                  <p:tgtEl>
                    <p:sldTgt/>
                  </p:tgtEl>
                </p:cond>
              </p:prevCondLst>
              <p:nextCondLst>
                <p:cond evt="onNext">
                  <p:tgtEl>
                    <p:sldTgt/>
                  </p:tgtEl>
                </p:cond>
              </p:nextCondLst>
            </p:seq>
          </p:childTnLst>
        </p:cTn>
      </p:par>
    </p:tnLst>
    <p:bldLst>
      <p:bldP build="whole" bldLvl="1" animBg="1" rev="0" advAuto="0" spid="233" grpId="1"/>
    </p:bldLst>
  </p:timing>
</p:sld>
</file>

<file path=ppt/slides/slide9.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235" name="TextBox 1"/>
          <p:cNvSpPr txBox="1"/>
          <p:nvPr/>
        </p:nvSpPr>
        <p:spPr>
          <a:xfrm>
            <a:off x="272715" y="306135"/>
            <a:ext cx="3491833" cy="358141"/>
          </a:xfrm>
          <a:prstGeom prst="rect">
            <a:avLst/>
          </a:prstGeom>
          <a:ln w="12700">
            <a:miter lim="400000"/>
          </a:ln>
          <a:extLst>
            <a:ext uri="{C572A759-6A51-4108-AA02-DFA0A04FC94B}">
              <ma14:wrappingTextBoxFlag xmlns:ma14="http://schemas.microsoft.com/office/mac/drawingml/2011/main" val="1"/>
            </a:ext>
          </a:extLst>
        </p:spPr>
        <p:txBody>
          <a:bodyPr lIns="45719" rIns="45719">
            <a:spAutoFit/>
          </a:bodyPr>
          <a:lstStyle>
            <a:lvl1pPr>
              <a:defRPr b="1" u="sng"/>
            </a:lvl1pPr>
          </a:lstStyle>
          <a:p>
            <a:pPr/>
            <a:r>
              <a:t>Piaget's Learning Styles</a:t>
            </a:r>
          </a:p>
        </p:txBody>
      </p:sp>
      <p:sp>
        <p:nvSpPr>
          <p:cNvPr id="236" name="TextBox 2"/>
          <p:cNvSpPr txBox="1"/>
          <p:nvPr/>
        </p:nvSpPr>
        <p:spPr>
          <a:xfrm>
            <a:off x="759445" y="1255292"/>
            <a:ext cx="5216359" cy="1710691"/>
          </a:xfrm>
          <a:prstGeom prst="rect">
            <a:avLst/>
          </a:prstGeom>
          <a:solidFill>
            <a:schemeClr val="accent1"/>
          </a:solidFill>
          <a:ln w="19050" cap="rnd">
            <a:solidFill>
              <a:srgbClr val="000000"/>
            </a:solidFill>
          </a:ln>
          <a:extLst>
            <a:ext uri="{C572A759-6A51-4108-AA02-DFA0A04FC94B}">
              <ma14:wrappingTextBoxFlag xmlns:ma14="http://schemas.microsoft.com/office/mac/drawingml/2011/main" val="1"/>
            </a:ext>
          </a:extLst>
        </p:spPr>
        <p:txBody>
          <a:bodyPr lIns="45719" rIns="45719">
            <a:spAutoFit/>
          </a:bodyPr>
          <a:lstStyle/>
          <a:p>
            <a:pPr/>
            <a:r>
              <a:t>Piaget theorised that we all learned in the same way. His theory of cognitive development says we all learn through a series of developmental stages, and the museum gives opportunities to enhance our development at some of these stages.</a:t>
            </a:r>
          </a:p>
        </p:txBody>
      </p:sp>
      <p:sp>
        <p:nvSpPr>
          <p:cNvPr id="237" name="TextBox 3"/>
          <p:cNvSpPr txBox="1"/>
          <p:nvPr/>
        </p:nvSpPr>
        <p:spPr>
          <a:xfrm>
            <a:off x="3074615" y="3443461"/>
            <a:ext cx="6553201" cy="1710691"/>
          </a:xfrm>
          <a:prstGeom prst="rect">
            <a:avLst/>
          </a:prstGeom>
          <a:solidFill>
            <a:schemeClr val="accent1"/>
          </a:solidFill>
          <a:ln w="19050" cap="rnd">
            <a:solidFill>
              <a:srgbClr val="000000"/>
            </a:solidFill>
          </a:ln>
          <a:extLst>
            <a:ext uri="{C572A759-6A51-4108-AA02-DFA0A04FC94B}">
              <ma14:wrappingTextBoxFlag xmlns:ma14="http://schemas.microsoft.com/office/mac/drawingml/2011/main" val="1"/>
            </a:ext>
          </a:extLst>
        </p:spPr>
        <p:txBody>
          <a:bodyPr lIns="45719" rIns="45719">
            <a:spAutoFit/>
          </a:bodyPr>
          <a:lstStyle/>
          <a:p>
            <a:pPr/>
            <a:r>
              <a:t>The Sensorimotor stage is the first stage Piaget theorised. He believed this was our earliest mode of learning that occurred roughly during our first two years of life. The museum offers a great opportunity for development at this stage with a dedicated play area for younger children. It is filled with a variety of toys and dressing up costumes for them to try on.</a:t>
            </a:r>
          </a:p>
        </p:txBody>
      </p:sp>
    </p:spTree>
  </p:cSld>
  <p:clrMapOvr>
    <a:masterClrMapping/>
  </p:clrMapOvr>
  <mc:AlternateContent xmlns:mc="http://schemas.openxmlformats.org/markup-compatibility/2006">
    <mc:Choice xmlns:p14="http://schemas.microsoft.com/office/powerpoint/2010/main" Requires="p14">
      <p:transition spd="slow" advClick="1" p14:dur="1200">
        <p:dissolve/>
      </p:transition>
    </mc:Choice>
    <mc:Fallback>
      <p:transition spd="slow">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239" name="TextBox 3"/>
          <p:cNvSpPr txBox="1"/>
          <p:nvPr/>
        </p:nvSpPr>
        <p:spPr>
          <a:xfrm>
            <a:off x="768563" y="407613"/>
            <a:ext cx="2743201" cy="377191"/>
          </a:xfrm>
          <a:prstGeom prst="rect">
            <a:avLst/>
          </a:prstGeom>
          <a:solidFill>
            <a:srgbClr val="FFFFFF"/>
          </a:solidFill>
          <a:ln w="19050" cap="rnd">
            <a:solidFill>
              <a:srgbClr val="FFFFFF"/>
            </a:solidFill>
          </a:ln>
          <a:extLst>
            <a:ext uri="{C572A759-6A51-4108-AA02-DFA0A04FC94B}">
              <ma14:wrappingTextBoxFlag xmlns:ma14="http://schemas.microsoft.com/office/mac/drawingml/2011/main" val="1"/>
            </a:ext>
          </a:extLst>
        </p:spPr>
        <p:txBody>
          <a:bodyPr lIns="45719" rIns="45719">
            <a:spAutoFit/>
          </a:bodyPr>
          <a:lstStyle>
            <a:lvl1pPr>
              <a:defRPr b="1" u="sng"/>
            </a:lvl1pPr>
          </a:lstStyle>
          <a:p>
            <a:pPr/>
            <a:r>
              <a:t>The Schemas</a:t>
            </a:r>
          </a:p>
        </p:txBody>
      </p:sp>
      <p:sp>
        <p:nvSpPr>
          <p:cNvPr id="240" name="TextBox 4"/>
          <p:cNvSpPr txBox="1"/>
          <p:nvPr/>
        </p:nvSpPr>
        <p:spPr>
          <a:xfrm>
            <a:off x="772815" y="1147132"/>
            <a:ext cx="3812675" cy="910591"/>
          </a:xfrm>
          <a:prstGeom prst="rect">
            <a:avLst/>
          </a:prstGeom>
          <a:solidFill>
            <a:schemeClr val="accent1"/>
          </a:solidFill>
          <a:ln w="19050" cap="rnd">
            <a:solidFill>
              <a:srgbClr val="000000"/>
            </a:solidFill>
          </a:ln>
          <a:extLst>
            <a:ext uri="{C572A759-6A51-4108-AA02-DFA0A04FC94B}">
              <ma14:wrappingTextBoxFlag xmlns:ma14="http://schemas.microsoft.com/office/mac/drawingml/2011/main" val="1"/>
            </a:ext>
          </a:extLst>
        </p:spPr>
        <p:txBody>
          <a:bodyPr lIns="45719" rIns="45719">
            <a:spAutoFit/>
          </a:bodyPr>
          <a:lstStyle/>
          <a:p>
            <a:pPr/>
            <a:r>
              <a:t>The museum offers plenty of opportunities to enhance the schema we have accumalated.</a:t>
            </a:r>
          </a:p>
        </p:txBody>
      </p:sp>
      <p:sp>
        <p:nvSpPr>
          <p:cNvPr id="241" name="TextBox 5"/>
          <p:cNvSpPr txBox="1"/>
          <p:nvPr/>
        </p:nvSpPr>
        <p:spPr>
          <a:xfrm>
            <a:off x="2837021" y="2443259"/>
            <a:ext cx="4374147" cy="1443991"/>
          </a:xfrm>
          <a:prstGeom prst="rect">
            <a:avLst/>
          </a:prstGeom>
          <a:solidFill>
            <a:schemeClr val="accent1"/>
          </a:solidFill>
          <a:ln w="19050" cap="rnd">
            <a:solidFill>
              <a:srgbClr val="000000"/>
            </a:solidFill>
          </a:ln>
          <a:extLst>
            <a:ext uri="{C572A759-6A51-4108-AA02-DFA0A04FC94B}">
              <ma14:wrappingTextBoxFlag xmlns:ma14="http://schemas.microsoft.com/office/mac/drawingml/2011/main" val="1"/>
            </a:ext>
          </a:extLst>
        </p:spPr>
        <p:txBody>
          <a:bodyPr lIns="45719" rIns="45719">
            <a:spAutoFit/>
          </a:bodyPr>
          <a:lstStyle/>
          <a:p>
            <a:pPr/>
            <a:r>
              <a:t>Children generally have very few blueprints to help them to understand the world around them, in the museum there are multiple ways for them to expand their blueprints. </a:t>
            </a:r>
          </a:p>
        </p:txBody>
      </p:sp>
      <p:sp>
        <p:nvSpPr>
          <p:cNvPr id="242" name="TextBox 6"/>
          <p:cNvSpPr txBox="1"/>
          <p:nvPr/>
        </p:nvSpPr>
        <p:spPr>
          <a:xfrm>
            <a:off x="5612184" y="4344006"/>
            <a:ext cx="3678990" cy="1443991"/>
          </a:xfrm>
          <a:prstGeom prst="rect">
            <a:avLst/>
          </a:prstGeom>
          <a:solidFill>
            <a:schemeClr val="accent1"/>
          </a:solidFill>
          <a:ln w="19050" cap="rnd">
            <a:solidFill>
              <a:srgbClr val="000000"/>
            </a:solidFill>
          </a:ln>
          <a:extLst>
            <a:ext uri="{C572A759-6A51-4108-AA02-DFA0A04FC94B}">
              <ma14:wrappingTextBoxFlag xmlns:ma14="http://schemas.microsoft.com/office/mac/drawingml/2011/main" val="1"/>
            </a:ext>
          </a:extLst>
        </p:spPr>
        <p:txBody>
          <a:bodyPr lIns="45719" rIns="45719">
            <a:spAutoFit/>
          </a:bodyPr>
          <a:lstStyle/>
          <a:p>
            <a:pPr/>
            <a:r>
              <a:t>They have lots of interactive exhibts showing a variety of items that children can aquire a blueprint for. Vehicles, shoes, clothing etc.</a:t>
            </a:r>
          </a:p>
        </p:txBody>
      </p:sp>
    </p:spTree>
  </p:cSld>
  <p:clrMapOvr>
    <a:masterClrMapping/>
  </p:clrMapOvr>
  <mc:AlternateContent xmlns:mc="http://schemas.openxmlformats.org/markup-compatibility/2006">
    <mc:Choice xmlns:p14="http://schemas.microsoft.com/office/powerpoint/2010/main" Requires="p14">
      <p:transition spd="slow" advClick="1" p14:dur="1200">
        <p:dissolve/>
      </p:transition>
    </mc:Choice>
    <mc:Fallback>
      <p:transition spd="slow">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244" name="Content Placeholder 4"/>
          <p:cNvSpPr txBox="1"/>
          <p:nvPr>
            <p:ph type="body" sz="half" idx="1"/>
          </p:nvPr>
        </p:nvSpPr>
        <p:spPr>
          <a:xfrm>
            <a:off x="1243060" y="1744952"/>
            <a:ext cx="8596670" cy="3014866"/>
          </a:xfrm>
          <a:prstGeom prst="rect">
            <a:avLst/>
          </a:prstGeom>
          <a:solidFill>
            <a:schemeClr val="accent1"/>
          </a:solidFill>
          <a:ln w="9525">
            <a:solidFill>
              <a:srgbClr val="0070C0"/>
            </a:solidFill>
            <a:round/>
          </a:ln>
        </p:spPr>
        <p:txBody>
          <a:bodyPr/>
          <a:lstStyle/>
          <a:p>
            <a:pPr>
              <a:defRPr>
                <a:solidFill>
                  <a:srgbClr val="000000"/>
                </a:solidFill>
              </a:defRPr>
            </a:pPr>
          </a:p>
          <a:p>
            <a:pPr>
              <a:defRPr>
                <a:solidFill>
                  <a:srgbClr val="000000"/>
                </a:solidFill>
              </a:defRPr>
            </a:pPr>
            <a:r>
              <a:t>•Aside from the obvious independent learning.</a:t>
            </a:r>
          </a:p>
          <a:p>
            <a:pPr>
              <a:defRPr>
                <a:solidFill>
                  <a:srgbClr val="000000"/>
                </a:solidFill>
              </a:defRPr>
            </a:pPr>
            <a:r>
              <a:t>•Offer workshops from the Foundation Phase up to post-16 and also for adult learners.</a:t>
            </a:r>
          </a:p>
          <a:p>
            <a:pPr>
              <a:defRPr>
                <a:solidFill>
                  <a:srgbClr val="000000"/>
                </a:solidFill>
              </a:defRPr>
            </a:pPr>
            <a:r>
              <a:t>•Even in the foundation phase they are all linked to the curriculum. For example, workshops offering a chance to investigate Victorian toys, and the history of steam locomotion.</a:t>
            </a:r>
          </a:p>
          <a:p>
            <a:pPr>
              <a:defRPr>
                <a:solidFill>
                  <a:srgbClr val="000000"/>
                </a:solidFill>
              </a:defRPr>
            </a:pPr>
            <a:r>
              <a:t>•Links to different intelligences.</a:t>
            </a:r>
          </a:p>
        </p:txBody>
      </p:sp>
      <p:sp>
        <p:nvSpPr>
          <p:cNvPr id="245" name="TextBox 1"/>
          <p:cNvSpPr txBox="1"/>
          <p:nvPr/>
        </p:nvSpPr>
        <p:spPr>
          <a:xfrm>
            <a:off x="348672" y="267854"/>
            <a:ext cx="6068292" cy="624840"/>
          </a:xfrm>
          <a:prstGeom prst="rect">
            <a:avLst/>
          </a:prstGeom>
          <a:ln w="12700">
            <a:miter lim="400000"/>
          </a:ln>
          <a:extLst>
            <a:ext uri="{C572A759-6A51-4108-AA02-DFA0A04FC94B}">
              <ma14:wrappingTextBoxFlag xmlns:ma14="http://schemas.microsoft.com/office/mac/drawingml/2011/main" val="1"/>
            </a:ext>
          </a:extLst>
        </p:spPr>
        <p:txBody>
          <a:bodyPr lIns="45719" rIns="45719">
            <a:spAutoFit/>
          </a:bodyPr>
          <a:lstStyle>
            <a:lvl1pPr>
              <a:defRPr b="1" u="sng"/>
            </a:lvl1pPr>
          </a:lstStyle>
          <a:p>
            <a:pPr/>
            <a:r>
              <a:t>HOWARD GARDNER: LINKS TO THE CURRICULUM </a:t>
            </a:r>
          </a:p>
        </p:txBody>
      </p:sp>
    </p:spTree>
  </p:cSld>
  <p:clrMapOvr>
    <a:masterClrMapping/>
  </p:clrMapOvr>
  <mc:AlternateContent xmlns:mc="http://schemas.openxmlformats.org/markup-compatibility/2006">
    <mc:Choice xmlns:p14="http://schemas.microsoft.com/office/powerpoint/2010/main" Requires="p14">
      <p:transition spd="slow" advClick="1" p14:dur="1200">
        <p:dissolve/>
      </p:transition>
    </mc:Choice>
    <mc:Fallback>
      <p:transition spd="slow">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247" name="Title 1"/>
          <p:cNvSpPr txBox="1"/>
          <p:nvPr>
            <p:ph type="title"/>
          </p:nvPr>
        </p:nvSpPr>
        <p:spPr>
          <a:xfrm>
            <a:off x="677333" y="609600"/>
            <a:ext cx="8596670" cy="1320800"/>
          </a:xfrm>
          <a:prstGeom prst="rect">
            <a:avLst/>
          </a:prstGeom>
        </p:spPr>
        <p:txBody>
          <a:bodyPr/>
          <a:lstStyle>
            <a:lvl1pPr>
              <a:defRPr b="1" sz="2000" u="sng">
                <a:solidFill>
                  <a:srgbClr val="000000"/>
                </a:solidFill>
              </a:defRPr>
            </a:lvl1pPr>
          </a:lstStyle>
          <a:p>
            <a:pPr/>
            <a:r>
              <a:t>Provisions</a:t>
            </a:r>
          </a:p>
        </p:txBody>
      </p:sp>
      <p:sp>
        <p:nvSpPr>
          <p:cNvPr id="248" name="Content Placeholder 2"/>
          <p:cNvSpPr txBox="1"/>
          <p:nvPr>
            <p:ph type="body" sz="half" idx="1"/>
          </p:nvPr>
        </p:nvSpPr>
        <p:spPr>
          <a:xfrm>
            <a:off x="1277697" y="1929680"/>
            <a:ext cx="8596670" cy="2622320"/>
          </a:xfrm>
          <a:prstGeom prst="rect">
            <a:avLst/>
          </a:prstGeom>
          <a:solidFill>
            <a:schemeClr val="accent1"/>
          </a:solidFill>
          <a:ln w="9525">
            <a:solidFill>
              <a:srgbClr val="0070C0"/>
            </a:solidFill>
            <a:round/>
          </a:ln>
        </p:spPr>
        <p:txBody>
          <a:bodyPr/>
          <a:lstStyle/>
          <a:p>
            <a:pPr>
              <a:defRPr>
                <a:solidFill>
                  <a:srgbClr val="000000"/>
                </a:solidFill>
              </a:defRPr>
            </a:pPr>
          </a:p>
          <a:p>
            <a:pPr>
              <a:defRPr>
                <a:solidFill>
                  <a:srgbClr val="000000"/>
                </a:solidFill>
              </a:defRPr>
            </a:pPr>
            <a:r>
              <a:t>•Throughout the museum, there are numerous interactive exhibits, such as dedicated A-V rooms, and interactive touch-screens.</a:t>
            </a:r>
          </a:p>
          <a:p>
            <a:pPr>
              <a:defRPr>
                <a:solidFill>
                  <a:srgbClr val="000000"/>
                </a:solidFill>
              </a:defRPr>
            </a:pPr>
            <a:r>
              <a:t>•These methods link closely with Gardner’s multiple intelligences as they provide access to information in different ways.</a:t>
            </a:r>
          </a:p>
          <a:p>
            <a:pPr>
              <a:defRPr>
                <a:solidFill>
                  <a:srgbClr val="000000"/>
                </a:solidFill>
              </a:defRPr>
            </a:pPr>
            <a:r>
              <a:t>•This allows the museum to be inclusive to people of all ages and abilities.</a:t>
            </a:r>
          </a:p>
        </p:txBody>
      </p:sp>
    </p:spTree>
  </p:cSld>
  <p:clrMapOvr>
    <a:masterClrMapping/>
  </p:clrMapOvr>
  <mc:AlternateContent xmlns:mc="http://schemas.openxmlformats.org/markup-compatibility/2006">
    <mc:Choice xmlns:p14="http://schemas.microsoft.com/office/powerpoint/2010/main" Requires="p14">
      <p:transition spd="slow" advClick="1" p14:dur="1200">
        <p:dissolve/>
      </p:transition>
    </mc:Choice>
    <mc:Fallback>
      <p:transition spd="slow">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250" name="Title 1"/>
          <p:cNvSpPr txBox="1"/>
          <p:nvPr>
            <p:ph type="title"/>
          </p:nvPr>
        </p:nvSpPr>
        <p:spPr>
          <a:xfrm>
            <a:off x="677333" y="609600"/>
            <a:ext cx="8596670" cy="1320800"/>
          </a:xfrm>
          <a:prstGeom prst="rect">
            <a:avLst/>
          </a:prstGeom>
        </p:spPr>
        <p:txBody>
          <a:bodyPr/>
          <a:lstStyle>
            <a:lvl1pPr>
              <a:defRPr b="1" sz="2000" u="sng">
                <a:solidFill>
                  <a:srgbClr val="000000"/>
                </a:solidFill>
              </a:defRPr>
            </a:lvl1pPr>
          </a:lstStyle>
          <a:p>
            <a:pPr/>
            <a:r>
              <a:t>A small task</a:t>
            </a:r>
          </a:p>
        </p:txBody>
      </p:sp>
      <p:sp>
        <p:nvSpPr>
          <p:cNvPr id="251" name="Content Placeholder 2"/>
          <p:cNvSpPr txBox="1"/>
          <p:nvPr>
            <p:ph type="body" sz="half" idx="1"/>
          </p:nvPr>
        </p:nvSpPr>
        <p:spPr>
          <a:xfrm>
            <a:off x="1104515" y="1594860"/>
            <a:ext cx="8596670" cy="3880774"/>
          </a:xfrm>
          <a:prstGeom prst="rect">
            <a:avLst/>
          </a:prstGeom>
          <a:solidFill>
            <a:schemeClr val="accent1"/>
          </a:solidFill>
          <a:ln w="9525">
            <a:solidFill>
              <a:srgbClr val="0070C0"/>
            </a:solidFill>
            <a:round/>
          </a:ln>
        </p:spPr>
        <p:txBody>
          <a:bodyPr/>
          <a:lstStyle/>
          <a:p>
            <a:pPr>
              <a:defRPr>
                <a:solidFill>
                  <a:srgbClr val="000000"/>
                </a:solidFill>
              </a:defRPr>
            </a:pPr>
          </a:p>
          <a:p>
            <a:pPr>
              <a:defRPr>
                <a:solidFill>
                  <a:srgbClr val="000000"/>
                </a:solidFill>
              </a:defRPr>
            </a:pPr>
            <a:r>
              <a:t>•Imagine yourself in the museum, as you are walking around, I want you to think about what part of the exhibitions would capture your intelligence the most, would you rather:</a:t>
            </a:r>
          </a:p>
          <a:p>
            <a:pPr>
              <a:defRPr>
                <a:solidFill>
                  <a:srgbClr val="000000"/>
                </a:solidFill>
              </a:defRPr>
            </a:pPr>
            <a:r>
              <a:t>•Stop and read the descriptions,</a:t>
            </a:r>
          </a:p>
          <a:p>
            <a:pPr>
              <a:defRPr>
                <a:solidFill>
                  <a:srgbClr val="000000"/>
                </a:solidFill>
              </a:defRPr>
            </a:pPr>
            <a:r>
              <a:t>•Use an interactive screen, which led you through the information,</a:t>
            </a:r>
          </a:p>
          <a:p>
            <a:pPr>
              <a:defRPr>
                <a:solidFill>
                  <a:srgbClr val="000000"/>
                </a:solidFill>
              </a:defRPr>
            </a:pPr>
            <a:r>
              <a:t>•Watch a video explaining the exhibit.</a:t>
            </a:r>
          </a:p>
          <a:p>
            <a:pPr>
              <a:defRPr>
                <a:solidFill>
                  <a:srgbClr val="000000"/>
                </a:solidFill>
              </a:defRPr>
            </a:pPr>
            <a:r>
              <a:t>•Which appeals more to you?</a:t>
            </a:r>
          </a:p>
        </p:txBody>
      </p:sp>
    </p:spTree>
  </p:cSld>
  <p:clrMapOvr>
    <a:masterClrMapping/>
  </p:clrMapOvr>
  <mc:AlternateContent xmlns:mc="http://schemas.openxmlformats.org/markup-compatibility/2006">
    <mc:Choice xmlns:p14="http://schemas.microsoft.com/office/powerpoint/2010/main" Requires="p14">
      <p:transition spd="slow" advClick="1" p14:dur="1200">
        <p:dissolve/>
      </p:transition>
    </mc:Choice>
    <mc:Fallback>
      <p:transition spd="slow">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253" name="Title 1"/>
          <p:cNvSpPr txBox="1"/>
          <p:nvPr>
            <p:ph type="title"/>
          </p:nvPr>
        </p:nvSpPr>
        <p:spPr>
          <a:xfrm>
            <a:off x="677333" y="609600"/>
            <a:ext cx="8596670" cy="1320800"/>
          </a:xfrm>
          <a:prstGeom prst="rect">
            <a:avLst/>
          </a:prstGeom>
        </p:spPr>
        <p:txBody>
          <a:bodyPr/>
          <a:lstStyle>
            <a:lvl1pPr>
              <a:defRPr b="1" sz="2000" u="sng">
                <a:solidFill>
                  <a:srgbClr val="000000"/>
                </a:solidFill>
              </a:defRPr>
            </a:lvl1pPr>
          </a:lstStyle>
          <a:p>
            <a:pPr/>
            <a:r>
              <a:t>Intelligences</a:t>
            </a:r>
          </a:p>
        </p:txBody>
      </p:sp>
      <p:sp>
        <p:nvSpPr>
          <p:cNvPr id="254" name="Content Placeholder 2"/>
          <p:cNvSpPr txBox="1"/>
          <p:nvPr>
            <p:ph type="body" sz="half" idx="1"/>
          </p:nvPr>
        </p:nvSpPr>
        <p:spPr>
          <a:xfrm>
            <a:off x="1162242" y="1825770"/>
            <a:ext cx="8596670" cy="3880773"/>
          </a:xfrm>
          <a:prstGeom prst="rect">
            <a:avLst/>
          </a:prstGeom>
          <a:solidFill>
            <a:schemeClr val="accent1"/>
          </a:solidFill>
          <a:ln w="9525">
            <a:solidFill>
              <a:srgbClr val="0070C0"/>
            </a:solidFill>
            <a:round/>
          </a:ln>
        </p:spPr>
        <p:txBody>
          <a:bodyPr/>
          <a:lstStyle/>
          <a:p>
            <a:pPr>
              <a:defRPr>
                <a:solidFill>
                  <a:srgbClr val="000000"/>
                </a:solidFill>
              </a:defRPr>
            </a:pPr>
          </a:p>
          <a:p>
            <a:pPr>
              <a:defRPr>
                <a:solidFill>
                  <a:srgbClr val="000000"/>
                </a:solidFill>
              </a:defRPr>
            </a:pPr>
            <a:r>
              <a:t>•Stop and read: Someone who would prefer to stop and read a sign, may have a more prominent Linguistic intelligence.</a:t>
            </a:r>
          </a:p>
          <a:p>
            <a:pPr>
              <a:defRPr>
                <a:solidFill>
                  <a:srgbClr val="000000"/>
                </a:solidFill>
              </a:defRPr>
            </a:pPr>
            <a:r>
              <a:t>•Used touchscreen: People who were more likely to use the touch-screen facilities may have a higher Kinaesthetic Intelligence.</a:t>
            </a:r>
          </a:p>
          <a:p>
            <a:pPr>
              <a:defRPr>
                <a:solidFill>
                  <a:srgbClr val="000000"/>
                </a:solidFill>
              </a:defRPr>
            </a:pPr>
            <a:r>
              <a:t>•Watched a video: These people may show a disposition towards visual intelligence.</a:t>
            </a:r>
          </a:p>
        </p:txBody>
      </p:sp>
    </p:spTree>
  </p:cSld>
  <p:clrMapOvr>
    <a:masterClrMapping/>
  </p:clrMapOvr>
  <mc:AlternateContent xmlns:mc="http://schemas.openxmlformats.org/markup-compatibility/2006">
    <mc:Choice xmlns:p14="http://schemas.microsoft.com/office/powerpoint/2010/main" Requires="p14">
      <p:transition spd="slow" advClick="1" p14:dur="1200">
        <p:dissolve/>
      </p:transition>
    </mc:Choice>
    <mc:Fallback>
      <p:transition spd="slow">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256" name="Title 1"/>
          <p:cNvSpPr txBox="1"/>
          <p:nvPr>
            <p:ph type="title"/>
          </p:nvPr>
        </p:nvSpPr>
        <p:spPr>
          <a:xfrm>
            <a:off x="677333" y="609600"/>
            <a:ext cx="8596670" cy="1320800"/>
          </a:xfrm>
          <a:prstGeom prst="rect">
            <a:avLst/>
          </a:prstGeom>
        </p:spPr>
        <p:txBody>
          <a:bodyPr/>
          <a:lstStyle>
            <a:lvl1pPr>
              <a:defRPr b="1" sz="1800" u="sng">
                <a:solidFill>
                  <a:srgbClr val="000000"/>
                </a:solidFill>
              </a:defRPr>
            </a:lvl1pPr>
          </a:lstStyle>
          <a:p>
            <a:pPr/>
            <a:r>
              <a:t>CONCLUSION</a:t>
            </a:r>
          </a:p>
        </p:txBody>
      </p:sp>
      <p:sp>
        <p:nvSpPr>
          <p:cNvPr id="257" name="TextBox 2"/>
          <p:cNvSpPr txBox="1"/>
          <p:nvPr/>
        </p:nvSpPr>
        <p:spPr>
          <a:xfrm>
            <a:off x="2076138" y="1701383"/>
            <a:ext cx="6686882" cy="3044191"/>
          </a:xfrm>
          <a:prstGeom prst="rect">
            <a:avLst/>
          </a:prstGeom>
          <a:solidFill>
            <a:schemeClr val="accent1"/>
          </a:solidFill>
          <a:ln w="19050" cap="rnd">
            <a:solidFill>
              <a:schemeClr val="accent2"/>
            </a:solidFill>
          </a:ln>
          <a:extLst>
            <a:ext uri="{C572A759-6A51-4108-AA02-DFA0A04FC94B}">
              <ma14:wrappingTextBoxFlag xmlns:ma14="http://schemas.microsoft.com/office/mac/drawingml/2011/main" val="1"/>
            </a:ext>
          </a:extLst>
        </p:spPr>
        <p:txBody>
          <a:bodyPr lIns="45719" rIns="45719">
            <a:spAutoFit/>
          </a:bodyPr>
          <a:lstStyle/>
          <a:p>
            <a:pPr/>
            <a:r>
              <a:t>As an alternative learning environment, with no structured method for learning; it is fair to say that the National Waterfront Museum, offers learners of all ages and abilities, the opportunity to expand their knowledge and increase their learning in many different ways. It allows learners following any of the styles discussed today to enhance their existing knowledge in a way that best suits them. Regardless of whether they prefer the hands on approach, physically touching objects in order to better understand them, or if they prefer to hear and see new information, everyone can learn. </a:t>
            </a:r>
          </a:p>
        </p:txBody>
      </p:sp>
    </p:spTree>
  </p:cSld>
  <p:clrMapOvr>
    <a:masterClrMapping/>
  </p:clrMapOvr>
  <mc:AlternateContent xmlns:mc="http://schemas.openxmlformats.org/markup-compatibility/2006">
    <mc:Choice xmlns:p14="http://schemas.microsoft.com/office/powerpoint/2010/main" Requires="p14">
      <p:transition spd="slow" advClick="1" p14:dur="1200">
        <p:dissolve/>
      </p:transition>
    </mc:Choice>
    <mc:Fallback>
      <p:transition spd="slow">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259" name="TextBox 1"/>
          <p:cNvSpPr txBox="1"/>
          <p:nvPr/>
        </p:nvSpPr>
        <p:spPr>
          <a:xfrm>
            <a:off x="925945" y="833581"/>
            <a:ext cx="6218381" cy="383541"/>
          </a:xfrm>
          <a:prstGeom prst="rect">
            <a:avLst/>
          </a:prstGeom>
          <a:ln w="12700">
            <a:miter lim="400000"/>
          </a:ln>
          <a:extLst>
            <a:ext uri="{C572A759-6A51-4108-AA02-DFA0A04FC94B}">
              <ma14:wrappingTextBoxFlag xmlns:ma14="http://schemas.microsoft.com/office/mac/drawingml/2011/main" val="1"/>
            </a:ext>
          </a:extLst>
        </p:spPr>
        <p:txBody>
          <a:bodyPr lIns="45719" rIns="45719">
            <a:spAutoFit/>
          </a:bodyPr>
          <a:lstStyle>
            <a:lvl1pPr>
              <a:defRPr sz="2000"/>
            </a:lvl1pPr>
          </a:lstStyle>
          <a:p>
            <a:pPr/>
            <a:r>
              <a:t>THIS IS TIME FOR ANY QUESTIONS YOU MAY HAVE...</a:t>
            </a:r>
          </a:p>
        </p:txBody>
      </p:sp>
      <p:sp>
        <p:nvSpPr>
          <p:cNvPr id="260" name="TextBox 2"/>
          <p:cNvSpPr txBox="1"/>
          <p:nvPr/>
        </p:nvSpPr>
        <p:spPr>
          <a:xfrm>
            <a:off x="3269672" y="4689762"/>
            <a:ext cx="5929746" cy="358141"/>
          </a:xfrm>
          <a:prstGeom prst="rect">
            <a:avLst/>
          </a:prstGeom>
          <a:ln w="12700">
            <a:miter lim="400000"/>
          </a:ln>
          <a:extLst>
            <a:ext uri="{C572A759-6A51-4108-AA02-DFA0A04FC94B}">
              <ma14:wrappingTextBoxFlag xmlns:ma14="http://schemas.microsoft.com/office/mac/drawingml/2011/main" val="1"/>
            </a:ext>
          </a:extLst>
        </p:spPr>
        <p:txBody>
          <a:bodyPr lIns="45719" rIns="45719">
            <a:spAutoFit/>
          </a:bodyPr>
          <a:lstStyle/>
          <a:p>
            <a:pPr/>
            <a:r>
              <a:t>THANK YOU FOR YOUR ATTENTION AND LISTENING</a:t>
            </a:r>
          </a:p>
        </p:txBody>
      </p:sp>
      <p:pic>
        <p:nvPicPr>
          <p:cNvPr id="261" name="Picture 4" descr="Picture 4"/>
          <p:cNvPicPr>
            <a:picLocks noChangeAspect="1"/>
          </p:cNvPicPr>
          <p:nvPr/>
        </p:nvPicPr>
        <p:blipFill>
          <a:blip r:embed="rId2">
            <a:extLst/>
          </a:blip>
          <a:stretch>
            <a:fillRect/>
          </a:stretch>
        </p:blipFill>
        <p:spPr>
          <a:xfrm>
            <a:off x="3084945" y="1619041"/>
            <a:ext cx="3978563" cy="2546189"/>
          </a:xfrm>
          <a:prstGeom prst="rect">
            <a:avLst/>
          </a:prstGeom>
          <a:ln w="12700">
            <a:miter lim="400000"/>
          </a:ln>
        </p:spPr>
      </p:pic>
    </p:spTree>
  </p:cSld>
  <p:clrMapOvr>
    <a:masterClrMapping/>
  </p:clrMapOvr>
  <mc:AlternateContent xmlns:mc="http://schemas.openxmlformats.org/markup-compatibility/2006">
    <mc:Choice xmlns:p14="http://schemas.microsoft.com/office/powerpoint/2010/main" Requires="p14">
      <p:transition spd="slow" advClick="1" p14:dur="1200">
        <p:dissolve/>
      </p:transition>
    </mc:Choice>
    <mc:Fallback>
      <p:transition spd="slow">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263" name="TextBox 1"/>
          <p:cNvSpPr txBox="1"/>
          <p:nvPr/>
        </p:nvSpPr>
        <p:spPr>
          <a:xfrm>
            <a:off x="568036" y="475672"/>
            <a:ext cx="2743201" cy="367666"/>
          </a:xfrm>
          <a:prstGeom prst="rect">
            <a:avLst/>
          </a:prstGeom>
          <a:ln>
            <a:solidFill>
              <a:srgbClr val="FFFFFF"/>
            </a:solidFill>
          </a:ln>
          <a:extLst>
            <a:ext uri="{C572A759-6A51-4108-AA02-DFA0A04FC94B}">
              <ma14:wrappingTextBoxFlag xmlns:ma14="http://schemas.microsoft.com/office/mac/drawingml/2011/main" val="1"/>
            </a:ext>
          </a:extLst>
        </p:spPr>
        <p:txBody>
          <a:bodyPr lIns="45719" rIns="45719">
            <a:spAutoFit/>
          </a:bodyPr>
          <a:lstStyle>
            <a:lvl1pPr>
              <a:defRPr b="1" u="sng"/>
            </a:lvl1pPr>
          </a:lstStyle>
          <a:p>
            <a:pPr/>
            <a:r>
              <a:t>Reference list </a:t>
            </a:r>
          </a:p>
        </p:txBody>
      </p:sp>
      <p:sp>
        <p:nvSpPr>
          <p:cNvPr id="264" name="TextBox 2"/>
          <p:cNvSpPr txBox="1"/>
          <p:nvPr/>
        </p:nvSpPr>
        <p:spPr>
          <a:xfrm>
            <a:off x="493185" y="1221"/>
            <a:ext cx="6096001" cy="5434966"/>
          </a:xfrm>
          <a:prstGeom prst="rect">
            <a:avLst/>
          </a:prstGeom>
          <a:ln>
            <a:solidFill>
              <a:srgbClr val="FFFFFF"/>
            </a:solidFill>
          </a:ln>
          <a:extLst>
            <a:ext uri="{C572A759-6A51-4108-AA02-DFA0A04FC94B}">
              <ma14:wrappingTextBoxFlag xmlns:ma14="http://schemas.microsoft.com/office/mac/drawingml/2011/main" val="1"/>
            </a:ext>
          </a:extLst>
        </p:spPr>
        <p:txBody>
          <a:bodyPr lIns="45719" rIns="45719">
            <a:spAutoFit/>
          </a:bodyPr>
          <a:lstStyle/>
          <a:p>
            <a:pPr/>
          </a:p>
          <a:p>
            <a:pPr/>
          </a:p>
          <a:p>
            <a:pPr/>
          </a:p>
          <a:p>
            <a:pPr/>
          </a:p>
          <a:p>
            <a:pPr>
              <a:defRPr sz="1400"/>
            </a:pPr>
            <a:r>
              <a:t>David L, (2014) </a:t>
            </a:r>
            <a:r>
              <a:rPr i="1"/>
              <a:t>Social Development Theory (Vygotsky), in Learning Theories</a:t>
            </a:r>
            <a:r>
              <a:t> Avaliable at: </a:t>
            </a:r>
            <a:r>
              <a:rPr u="sng">
                <a:solidFill>
                  <a:srgbClr val="3FCDE7"/>
                </a:solidFill>
                <a:uFill>
                  <a:solidFill>
                    <a:srgbClr val="3FCDE7"/>
                  </a:solidFill>
                </a:uFill>
                <a:hlinkClick r:id="rId2" invalidUrl="" action="" tgtFrame="" tooltip="" history="1" highlightClick="0" endSnd="0"/>
              </a:rPr>
              <a:t>https://www.learning-theories.com/vygotskys-social-learning-theory.html</a:t>
            </a:r>
            <a:r>
              <a:t> (Accessed: 14th January 2019)</a:t>
            </a:r>
          </a:p>
          <a:p>
            <a:pPr>
              <a:defRPr sz="1400"/>
            </a:pPr>
          </a:p>
          <a:p>
            <a:pPr>
              <a:defRPr sz="1400"/>
            </a:pPr>
            <a:r>
              <a:t>Learning Wales (2018) theories of learning presntation </a:t>
            </a:r>
          </a:p>
          <a:p>
            <a:pPr>
              <a:defRPr sz="1400"/>
            </a:pPr>
          </a:p>
          <a:p>
            <a:pPr>
              <a:defRPr sz="1400"/>
            </a:pPr>
            <a:r>
              <a:t>Leisa Williams (2018) National waterfront musueum: </a:t>
            </a:r>
            <a:r>
              <a:rPr i="1"/>
              <a:t>Interpreting objects</a:t>
            </a:r>
            <a:endParaRPr i="1"/>
          </a:p>
          <a:p>
            <a:pPr>
              <a:defRPr sz="1400"/>
            </a:pPr>
          </a:p>
          <a:p>
            <a:pPr>
              <a:defRPr sz="1400"/>
            </a:pPr>
            <a:r>
              <a:t>National waterfront museum (2019) </a:t>
            </a:r>
            <a:r>
              <a:rPr i="1"/>
              <a:t>Learning at National Waterfront Museum </a:t>
            </a:r>
            <a:r>
              <a:t>Avalable at:  https://museum.wales/swansea/ (Acessed: 12th January 2019)</a:t>
            </a:r>
          </a:p>
          <a:p>
            <a:pPr>
              <a:defRPr sz="1400"/>
            </a:pPr>
          </a:p>
          <a:p>
            <a:pPr>
              <a:defRPr sz="1400"/>
            </a:pPr>
            <a:r>
              <a:t>Visit Swansea bay (2019) </a:t>
            </a:r>
            <a:r>
              <a:rPr i="1"/>
              <a:t>National Waterfront museum  Avaliable at:  </a:t>
            </a:r>
            <a:r>
              <a:rPr u="sng">
                <a:solidFill>
                  <a:srgbClr val="3FCDE7"/>
                </a:solidFill>
                <a:uFill>
                  <a:solidFill>
                    <a:srgbClr val="3FCDE7"/>
                  </a:solidFill>
                </a:uFill>
                <a:hlinkClick r:id="rId3" invalidUrl="" action="" tgtFrame="" tooltip="" history="1" highlightClick="0" endSnd="0"/>
              </a:rPr>
              <a:t>https://www.visitswanseabay.com/listings/national-waterfront-museum/</a:t>
            </a:r>
            <a:r>
              <a:t> (accessed: 12th January 2019)</a:t>
            </a:r>
          </a:p>
          <a:p>
            <a:pPr>
              <a:defRPr sz="1400"/>
            </a:pPr>
          </a:p>
          <a:p>
            <a:pPr>
              <a:defRPr sz="1400"/>
            </a:pPr>
            <a:r>
              <a:t>Williams R (2018) Interpreting collections: Telling stories about objects Avaliable at: </a:t>
            </a:r>
            <a:r>
              <a:rPr u="sng">
                <a:solidFill>
                  <a:srgbClr val="3FCDE7"/>
                </a:solidFill>
                <a:uFill>
                  <a:solidFill>
                    <a:srgbClr val="3FCDE7"/>
                  </a:solidFill>
                </a:uFill>
                <a:hlinkClick r:id="rId4" invalidUrl="" action="" tgtFrame="" tooltip="" history="1" highlightClick="0" endSnd="0"/>
              </a:rPr>
              <a:t>https://museum-id.com/interpreting-collections-telling-stories-objects-richard-williams/</a:t>
            </a:r>
            <a:r>
              <a:t> (Accessed:12th January 2019)</a:t>
            </a:r>
          </a:p>
          <a:p>
            <a:pPr>
              <a:defRPr sz="1400"/>
            </a:pPr>
          </a:p>
        </p:txBody>
      </p:sp>
    </p:spTree>
  </p:cSld>
  <p:clrMapOvr>
    <a:masterClrMapping/>
  </p:clrMapOvr>
  <mc:AlternateContent xmlns:mc="http://schemas.openxmlformats.org/markup-compatibility/2006">
    <mc:Choice xmlns:p14="http://schemas.microsoft.com/office/powerpoint/2010/main" Requires="p14">
      <p:transition spd="slow" advClick="1" p14:dur="1200">
        <p:dissolve/>
      </p:transition>
    </mc:Choice>
    <mc:Fallback>
      <p:transition spd="slow">
        <p:fade/>
      </p:transition>
    </mc:Fallback>
  </mc:AlternateContent>
</p:sld>
</file>

<file path=ppt/theme/theme1.xml><?xml version="1.0" encoding="utf-8"?>
<a:theme xmlns:a="http://schemas.openxmlformats.org/drawingml/2006/main" xmlns:r="http://schemas.openxmlformats.org/officeDocument/2006/relationships" name="Facet">
  <a:themeElements>
    <a:clrScheme name="Facet">
      <a:dk1>
        <a:srgbClr val="000000"/>
      </a:dk1>
      <a:lt1>
        <a:srgbClr val="FFFFFF"/>
      </a:lt1>
      <a:dk2>
        <a:srgbClr val="A7A7A7"/>
      </a:dk2>
      <a:lt2>
        <a:srgbClr val="535353"/>
      </a:lt2>
      <a:accent1>
        <a:srgbClr val="5FCBEF"/>
      </a:accent1>
      <a:accent2>
        <a:srgbClr val="2E83C3"/>
      </a:accent2>
      <a:accent3>
        <a:srgbClr val="42D0A2"/>
      </a:accent3>
      <a:accent4>
        <a:srgbClr val="2E946B"/>
      </a:accent4>
      <a:accent5>
        <a:srgbClr val="42B051"/>
      </a:accent5>
      <a:accent6>
        <a:srgbClr val="96D141"/>
      </a:accent6>
      <a:hlink>
        <a:srgbClr val="0000FF"/>
      </a:hlink>
      <a:folHlink>
        <a:srgbClr val="FF00FF"/>
      </a:folHlink>
    </a:clrScheme>
    <a:fontScheme name="Facet">
      <a:majorFont>
        <a:latin typeface="Trebuchet MS"/>
        <a:ea typeface="Trebuchet MS"/>
        <a:cs typeface="Trebuchet MS"/>
      </a:majorFont>
      <a:minorFont>
        <a:latin typeface="Helvetica"/>
        <a:ea typeface="Helvetica"/>
        <a:cs typeface="Helvetica"/>
      </a:minorFont>
    </a:fontScheme>
    <a:fmtScheme name="Facet">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29999"/>
              </a:schemeClr>
            </a:gs>
            <a:gs pos="100000">
              <a:schemeClr val="phClr">
                <a:tint val="50000"/>
                <a:shade val="100000"/>
                <a:satMod val="350000"/>
              </a:schemeClr>
            </a:gs>
          </a:gsLst>
          <a:lin ang="16200000" scaled="0"/>
        </a:gradFill>
      </a:fillStyleLst>
      <a:lnStyleLst>
        <a:ln w="9525" cap="flat" cmpd="sng" algn="ctr">
          <a:solidFill>
            <a:schemeClr val="phClr">
              <a:shade val="95000"/>
              <a:satMod val="104999"/>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sx="100000" sy="100000" kx="0" ky="0" algn="b" rotWithShape="0" blurRad="38100" dist="25400" dir="5400000">
              <a:srgbClr val="000000">
                <a:alpha val="35000"/>
              </a:srgbClr>
            </a:outerShdw>
          </a:effectLst>
        </a:effectStyle>
        <a:effectStyle>
          <a:effectLst>
            <a:outerShdw sx="100000" sy="100000" kx="0" ky="0" algn="b" rotWithShape="0" blurRad="38100" dist="25400" dir="5400000">
              <a:srgbClr val="000000">
                <a:alpha val="35000"/>
              </a:srgbClr>
            </a:outerShdw>
          </a:effectLst>
        </a:effectStyle>
        <a:effectStyle>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rgbClr val="FFFFFF"/>
        </a:solidFill>
        <a:ln w="19050" cap="rnd">
          <a:solidFill>
            <a:schemeClr val="accent1"/>
          </a:solidFill>
          <a:prstDash val="solid"/>
          <a:round/>
        </a:ln>
        <a:effectLst>
          <a:outerShdw sx="100000" sy="100000" kx="0" ky="0" algn="b" rotWithShape="0" blurRad="38100" dist="25400" dir="5400000">
            <a:srgbClr val="000000">
              <a:alpha val="35000"/>
            </a:srgbClr>
          </a:outerShdw>
        </a:effectLst>
        <a:sp3d/>
      </a:spPr>
      <a:bodyPr rot="0" spcFirstLastPara="1" vertOverflow="overflow" horzOverflow="overflow" vert="horz" wrap="square" lIns="45719" tIns="45719" rIns="45719" bIns="45719" numCol="1" spcCol="38100" rtlCol="0" anchor="ctr" upright="0">
        <a:spAutoFit/>
      </a:bodyPr>
      <a:lstStyle>
        <a:defPPr marL="0" marR="0" indent="0" algn="l" defTabSz="457200" rtl="0" fontAlgn="auto" latinLnBrk="0"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latin typeface="+mj-lt"/>
            <a:ea typeface="+mj-ea"/>
            <a:cs typeface="+mj-cs"/>
            <a:sym typeface="Trebuchet MS"/>
          </a:defRPr>
        </a:defPPr>
        <a:lvl1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9pPr>
      </a:lstStyle>
      <a:style>
        <a:lnRef idx="0"/>
        <a:fillRef idx="0"/>
        <a:effectRef idx="0"/>
        <a:fontRef idx="none"/>
      </a:style>
    </a:spDef>
    <a:lnDef>
      <a:spPr>
        <a:noFill/>
        <a:ln w="19050" cap="rnd">
          <a:solidFill>
            <a:schemeClr val="accent1"/>
          </a:solidFill>
          <a:prstDash val="solid"/>
          <a:round/>
        </a:ln>
        <a:effectLst/>
        <a:sp3d/>
      </a:spPr>
      <a:bodyPr rot="0" spcFirstLastPara="1" vertOverflow="overflow" horzOverflow="overflow" vert="horz" wrap="square" lIns="91439" tIns="45719" rIns="91439" bIns="45719" numCol="1" spcCol="38100" rtlCol="0" anchor="t" upright="0">
        <a:noAutofit/>
      </a:bodyPr>
      <a:lstStyle>
        <a:def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defPPr>
        <a:lvl1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9pPr>
      </a:lstStyle>
      <a:style>
        <a:lnRef idx="0"/>
        <a:fillRef idx="0"/>
        <a:effectRef idx="0"/>
        <a:fontRef idx="none"/>
      </a:style>
    </a:lnDef>
    <a:txDef>
      <a:spPr>
        <a:noFill/>
        <a:ln w="12700" cap="flat">
          <a:noFill/>
          <a:miter lim="400000"/>
        </a:ln>
        <a:effectLst/>
        <a:sp3d/>
      </a:spPr>
      <a:bodyPr rot="0" spcFirstLastPara="1" vertOverflow="overflow" horzOverflow="overflow" vert="horz" wrap="square" lIns="45719" tIns="45719" rIns="45719" bIns="45719" numCol="1" spcCol="38100" rtlCol="0" anchor="t" upright="0">
        <a:spAutoFit/>
      </a:bodyPr>
      <a:lstStyle>
        <a:defPPr marL="0" marR="0" indent="0" algn="l" defTabSz="457200" rtl="0" fontAlgn="auto" latinLnBrk="0"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latin typeface="+mj-lt"/>
            <a:ea typeface="+mj-ea"/>
            <a:cs typeface="+mj-cs"/>
            <a:sym typeface="Trebuchet MS"/>
          </a:defRPr>
        </a:defPPr>
        <a:lvl1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9pPr>
      </a:lstStyle>
      <a:style>
        <a:lnRef idx="0"/>
        <a:fillRef idx="0"/>
        <a:effectRef idx="0"/>
        <a:fontRef idx="none"/>
      </a:style>
    </a:txDef>
  </a:objectDefaults>
</a:theme>
</file>

<file path=ppt/theme/theme2.xml><?xml version="1.0" encoding="utf-8"?>
<a:theme xmlns:a="http://schemas.openxmlformats.org/drawingml/2006/main" xmlns:r="http://schemas.openxmlformats.org/officeDocument/2006/relationships" name="Facet">
  <a:themeElements>
    <a:clrScheme name="Facet">
      <a:dk1>
        <a:srgbClr val="000000"/>
      </a:dk1>
      <a:lt1>
        <a:srgbClr val="FFFFFF"/>
      </a:lt1>
      <a:dk2>
        <a:srgbClr val="A7A7A7"/>
      </a:dk2>
      <a:lt2>
        <a:srgbClr val="535353"/>
      </a:lt2>
      <a:accent1>
        <a:srgbClr val="5FCBEF"/>
      </a:accent1>
      <a:accent2>
        <a:srgbClr val="2E83C3"/>
      </a:accent2>
      <a:accent3>
        <a:srgbClr val="42D0A2"/>
      </a:accent3>
      <a:accent4>
        <a:srgbClr val="2E946B"/>
      </a:accent4>
      <a:accent5>
        <a:srgbClr val="42B051"/>
      </a:accent5>
      <a:accent6>
        <a:srgbClr val="96D141"/>
      </a:accent6>
      <a:hlink>
        <a:srgbClr val="0000FF"/>
      </a:hlink>
      <a:folHlink>
        <a:srgbClr val="FF00FF"/>
      </a:folHlink>
    </a:clrScheme>
    <a:fontScheme name="Facet">
      <a:majorFont>
        <a:latin typeface="Trebuchet MS"/>
        <a:ea typeface="Trebuchet MS"/>
        <a:cs typeface="Trebuchet MS"/>
      </a:majorFont>
      <a:minorFont>
        <a:latin typeface="Helvetica"/>
        <a:ea typeface="Helvetica"/>
        <a:cs typeface="Helvetica"/>
      </a:minorFont>
    </a:fontScheme>
    <a:fmtScheme name="Facet">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29999"/>
              </a:schemeClr>
            </a:gs>
            <a:gs pos="100000">
              <a:schemeClr val="phClr">
                <a:tint val="50000"/>
                <a:shade val="100000"/>
                <a:satMod val="350000"/>
              </a:schemeClr>
            </a:gs>
          </a:gsLst>
          <a:lin ang="16200000" scaled="0"/>
        </a:gradFill>
      </a:fillStyleLst>
      <a:lnStyleLst>
        <a:ln w="9525" cap="flat" cmpd="sng" algn="ctr">
          <a:solidFill>
            <a:schemeClr val="phClr">
              <a:shade val="95000"/>
              <a:satMod val="104999"/>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sx="100000" sy="100000" kx="0" ky="0" algn="b" rotWithShape="0" blurRad="38100" dist="25400" dir="5400000">
              <a:srgbClr val="000000">
                <a:alpha val="35000"/>
              </a:srgbClr>
            </a:outerShdw>
          </a:effectLst>
        </a:effectStyle>
        <a:effectStyle>
          <a:effectLst>
            <a:outerShdw sx="100000" sy="100000" kx="0" ky="0" algn="b" rotWithShape="0" blurRad="38100" dist="25400" dir="5400000">
              <a:srgbClr val="000000">
                <a:alpha val="35000"/>
              </a:srgbClr>
            </a:outerShdw>
          </a:effectLst>
        </a:effectStyle>
        <a:effectStyle>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rgbClr val="FFFFFF"/>
        </a:solidFill>
        <a:ln w="19050" cap="rnd">
          <a:solidFill>
            <a:schemeClr val="accent1"/>
          </a:solidFill>
          <a:prstDash val="solid"/>
          <a:round/>
        </a:ln>
        <a:effectLst>
          <a:outerShdw sx="100000" sy="100000" kx="0" ky="0" algn="b" rotWithShape="0" blurRad="38100" dist="25400" dir="5400000">
            <a:srgbClr val="000000">
              <a:alpha val="35000"/>
            </a:srgbClr>
          </a:outerShdw>
        </a:effectLst>
        <a:sp3d/>
      </a:spPr>
      <a:bodyPr rot="0" spcFirstLastPara="1" vertOverflow="overflow" horzOverflow="overflow" vert="horz" wrap="square" lIns="45719" tIns="45719" rIns="45719" bIns="45719" numCol="1" spcCol="38100" rtlCol="0" anchor="ctr" upright="0">
        <a:spAutoFit/>
      </a:bodyPr>
      <a:lstStyle>
        <a:defPPr marL="0" marR="0" indent="0" algn="l" defTabSz="457200" rtl="0" fontAlgn="auto" latinLnBrk="0"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latin typeface="+mj-lt"/>
            <a:ea typeface="+mj-ea"/>
            <a:cs typeface="+mj-cs"/>
            <a:sym typeface="Trebuchet MS"/>
          </a:defRPr>
        </a:defPPr>
        <a:lvl1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9pPr>
      </a:lstStyle>
      <a:style>
        <a:lnRef idx="0"/>
        <a:fillRef idx="0"/>
        <a:effectRef idx="0"/>
        <a:fontRef idx="none"/>
      </a:style>
    </a:spDef>
    <a:lnDef>
      <a:spPr>
        <a:noFill/>
        <a:ln w="19050" cap="rnd">
          <a:solidFill>
            <a:schemeClr val="accent1"/>
          </a:solidFill>
          <a:prstDash val="solid"/>
          <a:round/>
        </a:ln>
        <a:effectLst/>
        <a:sp3d/>
      </a:spPr>
      <a:bodyPr rot="0" spcFirstLastPara="1" vertOverflow="overflow" horzOverflow="overflow" vert="horz" wrap="square" lIns="91439" tIns="45719" rIns="91439" bIns="45719" numCol="1" spcCol="38100" rtlCol="0" anchor="t" upright="0">
        <a:noAutofit/>
      </a:bodyPr>
      <a:lstStyle>
        <a:def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defPPr>
        <a:lvl1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9pPr>
      </a:lstStyle>
      <a:style>
        <a:lnRef idx="0"/>
        <a:fillRef idx="0"/>
        <a:effectRef idx="0"/>
        <a:fontRef idx="none"/>
      </a:style>
    </a:lnDef>
    <a:txDef>
      <a:spPr>
        <a:noFill/>
        <a:ln w="12700" cap="flat">
          <a:noFill/>
          <a:miter lim="400000"/>
        </a:ln>
        <a:effectLst/>
        <a:sp3d/>
      </a:spPr>
      <a:bodyPr rot="0" spcFirstLastPara="1" vertOverflow="overflow" horzOverflow="overflow" vert="horz" wrap="square" lIns="45719" tIns="45719" rIns="45719" bIns="45719" numCol="1" spcCol="38100" rtlCol="0" anchor="t" upright="0">
        <a:spAutoFit/>
      </a:bodyPr>
      <a:lstStyle>
        <a:defPPr marL="0" marR="0" indent="0" algn="l" defTabSz="457200" rtl="0" fontAlgn="auto" latinLnBrk="0"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latin typeface="+mj-lt"/>
            <a:ea typeface="+mj-ea"/>
            <a:cs typeface="+mj-cs"/>
            <a:sym typeface="Trebuchet MS"/>
          </a:defRPr>
        </a:defPPr>
        <a:lvl1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9pPr>
      </a:lstStyle>
      <a:style>
        <a:lnRef idx="0"/>
        <a:fillRef idx="0"/>
        <a:effectRef idx="0"/>
        <a:fontRef idx="none"/>
      </a:style>
    </a:txDef>
  </a:objectDefaults>
</a:theme>
</file>

<file path=docProps/app.xml><?xml version="1.0" encoding="utf-8"?>
<Properties xmlns="http://schemas.openxmlformats.org/officeDocument/2006/extended-properties" xmlns:vt="http://schemas.openxmlformats.org/officeDocument/2006/docPropsVTypes"/>
</file>

<file path=docProps/core.xml><?xml version="1.0" encoding="utf-8"?>
<cp:coreProperties xmlns:cp="http://schemas.openxmlformats.org/package/2006/metadata/core-properties" xmlns:dc="http://purl.org/dc/elements/1.1/" xmlns:dcterms="http://purl.org/dc/terms/" xmlns:xsi="http://www.w3.org/2001/XMLSchema-instance"/>
</file>