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Lst>
  <p:sldSz cx="27000200" cy="316801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024" userDrawn="1">
          <p15:clr>
            <a:srgbClr val="A4A3A4"/>
          </p15:clr>
        </p15:guide>
        <p15:guide id="2" pos="850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30" d="100"/>
          <a:sy n="30" d="100"/>
        </p:scale>
        <p:origin x="936" y="-2610"/>
      </p:cViewPr>
      <p:guideLst>
        <p:guide orient="horz" pos="10024"/>
        <p:guide pos="850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025015" y="5184693"/>
            <a:ext cx="22950170" cy="11029386"/>
          </a:xfrm>
        </p:spPr>
        <p:txBody>
          <a:bodyPr anchor="b"/>
          <a:lstStyle>
            <a:lvl1pPr algn="ctr">
              <a:defRPr sz="17717"/>
            </a:lvl1pPr>
          </a:lstStyle>
          <a:p>
            <a:r>
              <a:rPr lang="en-US"/>
              <a:t>Click to edit Master title style</a:t>
            </a:r>
            <a:endParaRPr lang="en-US" dirty="0"/>
          </a:p>
        </p:txBody>
      </p:sp>
      <p:sp>
        <p:nvSpPr>
          <p:cNvPr id="3" name="Subtitle 2"/>
          <p:cNvSpPr>
            <a:spLocks noGrp="1"/>
          </p:cNvSpPr>
          <p:nvPr>
            <p:ph type="subTitle" idx="1"/>
          </p:nvPr>
        </p:nvSpPr>
        <p:spPr>
          <a:xfrm>
            <a:off x="3375025" y="16639414"/>
            <a:ext cx="20250150" cy="7648701"/>
          </a:xfrm>
        </p:spPr>
        <p:txBody>
          <a:bodyPr/>
          <a:lstStyle>
            <a:lvl1pPr marL="0" indent="0" algn="ctr">
              <a:buNone/>
              <a:defRPr sz="7087"/>
            </a:lvl1pPr>
            <a:lvl2pPr marL="1350020" indent="0" algn="ctr">
              <a:buNone/>
              <a:defRPr sz="5906"/>
            </a:lvl2pPr>
            <a:lvl3pPr marL="2700040" indent="0" algn="ctr">
              <a:buNone/>
              <a:defRPr sz="5315"/>
            </a:lvl3pPr>
            <a:lvl4pPr marL="4050060" indent="0" algn="ctr">
              <a:buNone/>
              <a:defRPr sz="4724"/>
            </a:lvl4pPr>
            <a:lvl5pPr marL="5400081" indent="0" algn="ctr">
              <a:buNone/>
              <a:defRPr sz="4724"/>
            </a:lvl5pPr>
            <a:lvl6pPr marL="6750101" indent="0" algn="ctr">
              <a:buNone/>
              <a:defRPr sz="4724"/>
            </a:lvl6pPr>
            <a:lvl7pPr marL="8100121" indent="0" algn="ctr">
              <a:buNone/>
              <a:defRPr sz="4724"/>
            </a:lvl7pPr>
            <a:lvl8pPr marL="9450141" indent="0" algn="ctr">
              <a:buNone/>
              <a:defRPr sz="4724"/>
            </a:lvl8pPr>
            <a:lvl9pPr marL="10800161" indent="0" algn="ctr">
              <a:buNone/>
              <a:defRPr sz="472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08B8A4C-D867-46FE-BCEA-6C4DC47C40CA}" type="datetimeFigureOut">
              <a:rPr lang="en-GB" smtClean="0"/>
              <a:t>01/05/2021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15944823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8B8A4C-D867-46FE-BCEA-6C4DC47C40CA}" type="datetimeFigureOut">
              <a:rPr lang="en-GB" smtClean="0"/>
              <a:t>01/05/2021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1091175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42202" y="7898047"/>
            <a:ext cx="23287673" cy="13178060"/>
          </a:xfrm>
        </p:spPr>
        <p:txBody>
          <a:bodyPr anchor="b"/>
          <a:lstStyle>
            <a:lvl1pPr>
              <a:defRPr sz="17717"/>
            </a:lvl1pPr>
          </a:lstStyle>
          <a:p>
            <a:r>
              <a:rPr lang="en-US"/>
              <a:t>Click to edit Master title style</a:t>
            </a:r>
            <a:endParaRPr lang="en-US" dirty="0"/>
          </a:p>
        </p:txBody>
      </p:sp>
      <p:sp>
        <p:nvSpPr>
          <p:cNvPr id="3" name="Text Placeholder 2"/>
          <p:cNvSpPr>
            <a:spLocks noGrp="1"/>
          </p:cNvSpPr>
          <p:nvPr>
            <p:ph type="body" idx="1"/>
          </p:nvPr>
        </p:nvSpPr>
        <p:spPr>
          <a:xfrm>
            <a:off x="1842202" y="21200776"/>
            <a:ext cx="23287673" cy="6930031"/>
          </a:xfrm>
        </p:spPr>
        <p:txBody>
          <a:bodyPr/>
          <a:lstStyle>
            <a:lvl1pPr marL="0" indent="0">
              <a:buNone/>
              <a:defRPr sz="7087">
                <a:solidFill>
                  <a:schemeClr val="tx1"/>
                </a:solidFill>
              </a:defRPr>
            </a:lvl1pPr>
            <a:lvl2pPr marL="1350020" indent="0">
              <a:buNone/>
              <a:defRPr sz="5906">
                <a:solidFill>
                  <a:schemeClr val="tx1">
                    <a:tint val="75000"/>
                  </a:schemeClr>
                </a:solidFill>
              </a:defRPr>
            </a:lvl2pPr>
            <a:lvl3pPr marL="2700040" indent="0">
              <a:buNone/>
              <a:defRPr sz="5315">
                <a:solidFill>
                  <a:schemeClr val="tx1">
                    <a:tint val="75000"/>
                  </a:schemeClr>
                </a:solidFill>
              </a:defRPr>
            </a:lvl3pPr>
            <a:lvl4pPr marL="4050060" indent="0">
              <a:buNone/>
              <a:defRPr sz="4724">
                <a:solidFill>
                  <a:schemeClr val="tx1">
                    <a:tint val="75000"/>
                  </a:schemeClr>
                </a:solidFill>
              </a:defRPr>
            </a:lvl4pPr>
            <a:lvl5pPr marL="5400081" indent="0">
              <a:buNone/>
              <a:defRPr sz="4724">
                <a:solidFill>
                  <a:schemeClr val="tx1">
                    <a:tint val="75000"/>
                  </a:schemeClr>
                </a:solidFill>
              </a:defRPr>
            </a:lvl5pPr>
            <a:lvl6pPr marL="6750101" indent="0">
              <a:buNone/>
              <a:defRPr sz="4724">
                <a:solidFill>
                  <a:schemeClr val="tx1">
                    <a:tint val="75000"/>
                  </a:schemeClr>
                </a:solidFill>
              </a:defRPr>
            </a:lvl6pPr>
            <a:lvl7pPr marL="8100121" indent="0">
              <a:buNone/>
              <a:defRPr sz="4724">
                <a:solidFill>
                  <a:schemeClr val="tx1">
                    <a:tint val="75000"/>
                  </a:schemeClr>
                </a:solidFill>
              </a:defRPr>
            </a:lvl7pPr>
            <a:lvl8pPr marL="9450141" indent="0">
              <a:buNone/>
              <a:defRPr sz="4724">
                <a:solidFill>
                  <a:schemeClr val="tx1">
                    <a:tint val="75000"/>
                  </a:schemeClr>
                </a:solidFill>
              </a:defRPr>
            </a:lvl8pPr>
            <a:lvl9pPr marL="10800161" indent="0">
              <a:buNone/>
              <a:defRPr sz="47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8B8A4C-D867-46FE-BCEA-6C4DC47C40CA}" type="datetimeFigureOut">
              <a:rPr lang="en-GB" smtClean="0"/>
              <a:t>01/05/2021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678617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56264" y="8433373"/>
            <a:ext cx="11475085" cy="201007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3668851" y="8433373"/>
            <a:ext cx="11475085" cy="201007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08B8A4C-D867-46FE-BCEA-6C4DC47C40CA}" type="datetimeFigureOut">
              <a:rPr lang="en-GB" smtClean="0"/>
              <a:t>01/05/2021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449186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859780" y="1686681"/>
            <a:ext cx="23287673" cy="6123365"/>
          </a:xfrm>
        </p:spPr>
        <p:txBody>
          <a:bodyPr/>
          <a:lstStyle/>
          <a:p>
            <a:r>
              <a:rPr lang="en-US"/>
              <a:t>Click to edit Master title style</a:t>
            </a:r>
            <a:endParaRPr lang="en-US" dirty="0"/>
          </a:p>
        </p:txBody>
      </p:sp>
      <p:sp>
        <p:nvSpPr>
          <p:cNvPr id="3" name="Text Placeholder 2"/>
          <p:cNvSpPr>
            <a:spLocks noGrp="1"/>
          </p:cNvSpPr>
          <p:nvPr>
            <p:ph type="body" idx="1"/>
          </p:nvPr>
        </p:nvSpPr>
        <p:spPr>
          <a:xfrm>
            <a:off x="1859784" y="7766039"/>
            <a:ext cx="11422348" cy="3806016"/>
          </a:xfrm>
        </p:spPr>
        <p:txBody>
          <a:bodyPr anchor="b"/>
          <a:lstStyle>
            <a:lvl1pPr marL="0" indent="0">
              <a:buNone/>
              <a:defRPr sz="7087" b="1"/>
            </a:lvl1pPr>
            <a:lvl2pPr marL="1350020" indent="0">
              <a:buNone/>
              <a:defRPr sz="5906" b="1"/>
            </a:lvl2pPr>
            <a:lvl3pPr marL="2700040" indent="0">
              <a:buNone/>
              <a:defRPr sz="5315" b="1"/>
            </a:lvl3pPr>
            <a:lvl4pPr marL="4050060" indent="0">
              <a:buNone/>
              <a:defRPr sz="4724" b="1"/>
            </a:lvl4pPr>
            <a:lvl5pPr marL="5400081" indent="0">
              <a:buNone/>
              <a:defRPr sz="4724" b="1"/>
            </a:lvl5pPr>
            <a:lvl6pPr marL="6750101" indent="0">
              <a:buNone/>
              <a:defRPr sz="4724" b="1"/>
            </a:lvl6pPr>
            <a:lvl7pPr marL="8100121" indent="0">
              <a:buNone/>
              <a:defRPr sz="4724" b="1"/>
            </a:lvl7pPr>
            <a:lvl8pPr marL="9450141" indent="0">
              <a:buNone/>
              <a:defRPr sz="4724" b="1"/>
            </a:lvl8pPr>
            <a:lvl9pPr marL="10800161" indent="0">
              <a:buNone/>
              <a:defRPr sz="4724" b="1"/>
            </a:lvl9pPr>
          </a:lstStyle>
          <a:p>
            <a:pPr lvl="0"/>
            <a:r>
              <a:rPr lang="en-US"/>
              <a:t>Click to edit Master text styles</a:t>
            </a:r>
          </a:p>
        </p:txBody>
      </p:sp>
      <p:sp>
        <p:nvSpPr>
          <p:cNvPr id="4" name="Content Placeholder 3"/>
          <p:cNvSpPr>
            <a:spLocks noGrp="1"/>
          </p:cNvSpPr>
          <p:nvPr>
            <p:ph sz="half" idx="2"/>
          </p:nvPr>
        </p:nvSpPr>
        <p:spPr>
          <a:xfrm>
            <a:off x="1859784" y="11572055"/>
            <a:ext cx="11422348" cy="17020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3668853" y="7766039"/>
            <a:ext cx="11478602" cy="3806016"/>
          </a:xfrm>
        </p:spPr>
        <p:txBody>
          <a:bodyPr anchor="b"/>
          <a:lstStyle>
            <a:lvl1pPr marL="0" indent="0">
              <a:buNone/>
              <a:defRPr sz="7087" b="1"/>
            </a:lvl1pPr>
            <a:lvl2pPr marL="1350020" indent="0">
              <a:buNone/>
              <a:defRPr sz="5906" b="1"/>
            </a:lvl2pPr>
            <a:lvl3pPr marL="2700040" indent="0">
              <a:buNone/>
              <a:defRPr sz="5315" b="1"/>
            </a:lvl3pPr>
            <a:lvl4pPr marL="4050060" indent="0">
              <a:buNone/>
              <a:defRPr sz="4724" b="1"/>
            </a:lvl4pPr>
            <a:lvl5pPr marL="5400081" indent="0">
              <a:buNone/>
              <a:defRPr sz="4724" b="1"/>
            </a:lvl5pPr>
            <a:lvl6pPr marL="6750101" indent="0">
              <a:buNone/>
              <a:defRPr sz="4724" b="1"/>
            </a:lvl6pPr>
            <a:lvl7pPr marL="8100121" indent="0">
              <a:buNone/>
              <a:defRPr sz="4724" b="1"/>
            </a:lvl7pPr>
            <a:lvl8pPr marL="9450141" indent="0">
              <a:buNone/>
              <a:defRPr sz="4724" b="1"/>
            </a:lvl8pPr>
            <a:lvl9pPr marL="10800161" indent="0">
              <a:buNone/>
              <a:defRPr sz="4724" b="1"/>
            </a:lvl9pPr>
          </a:lstStyle>
          <a:p>
            <a:pPr lvl="0"/>
            <a:r>
              <a:rPr lang="en-US"/>
              <a:t>Click to edit Master text styles</a:t>
            </a:r>
          </a:p>
        </p:txBody>
      </p:sp>
      <p:sp>
        <p:nvSpPr>
          <p:cNvPr id="6" name="Content Placeholder 5"/>
          <p:cNvSpPr>
            <a:spLocks noGrp="1"/>
          </p:cNvSpPr>
          <p:nvPr>
            <p:ph sz="quarter" idx="4"/>
          </p:nvPr>
        </p:nvSpPr>
        <p:spPr>
          <a:xfrm>
            <a:off x="13668853" y="11572055"/>
            <a:ext cx="11478602" cy="17020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8B8A4C-D867-46FE-BCEA-6C4DC47C40CA}" type="datetimeFigureOut">
              <a:rPr lang="en-GB" smtClean="0"/>
              <a:t>01/05/2021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4034766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8B8A4C-D867-46FE-BCEA-6C4DC47C40CA}" type="datetimeFigureOut">
              <a:rPr lang="en-GB" smtClean="0"/>
              <a:t>01/05/2021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1323071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8B8A4C-D867-46FE-BCEA-6C4DC47C40CA}" type="datetimeFigureOut">
              <a:rPr lang="en-GB" smtClean="0"/>
              <a:t>01/05/2021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2804047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59781" y="2112010"/>
            <a:ext cx="8708267" cy="7392035"/>
          </a:xfrm>
        </p:spPr>
        <p:txBody>
          <a:bodyPr anchor="b"/>
          <a:lstStyle>
            <a:lvl1pPr>
              <a:defRPr sz="9449"/>
            </a:lvl1pPr>
          </a:lstStyle>
          <a:p>
            <a:r>
              <a:rPr lang="en-US"/>
              <a:t>Click to edit Master title style</a:t>
            </a:r>
            <a:endParaRPr lang="en-US" dirty="0"/>
          </a:p>
        </p:txBody>
      </p:sp>
      <p:sp>
        <p:nvSpPr>
          <p:cNvPr id="3" name="Content Placeholder 2"/>
          <p:cNvSpPr>
            <a:spLocks noGrp="1"/>
          </p:cNvSpPr>
          <p:nvPr>
            <p:ph idx="1"/>
          </p:nvPr>
        </p:nvSpPr>
        <p:spPr>
          <a:xfrm>
            <a:off x="11478602" y="4561362"/>
            <a:ext cx="13668851" cy="22513440"/>
          </a:xfrm>
        </p:spPr>
        <p:txBody>
          <a:bodyPr/>
          <a:lstStyle>
            <a:lvl1pPr>
              <a:defRPr sz="9449"/>
            </a:lvl1pPr>
            <a:lvl2pPr>
              <a:defRPr sz="8268"/>
            </a:lvl2pPr>
            <a:lvl3pPr>
              <a:defRPr sz="7087"/>
            </a:lvl3pPr>
            <a:lvl4pPr>
              <a:defRPr sz="5906"/>
            </a:lvl4pPr>
            <a:lvl5pPr>
              <a:defRPr sz="5906"/>
            </a:lvl5pPr>
            <a:lvl6pPr>
              <a:defRPr sz="5906"/>
            </a:lvl6pPr>
            <a:lvl7pPr>
              <a:defRPr sz="5906"/>
            </a:lvl7pPr>
            <a:lvl8pPr>
              <a:defRPr sz="5906"/>
            </a:lvl8pPr>
            <a:lvl9pPr>
              <a:defRPr sz="590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859781" y="9504045"/>
            <a:ext cx="8708267" cy="17607419"/>
          </a:xfrm>
        </p:spPr>
        <p:txBody>
          <a:bodyPr/>
          <a:lstStyle>
            <a:lvl1pPr marL="0" indent="0">
              <a:buNone/>
              <a:defRPr sz="4724"/>
            </a:lvl1pPr>
            <a:lvl2pPr marL="1350020" indent="0">
              <a:buNone/>
              <a:defRPr sz="4134"/>
            </a:lvl2pPr>
            <a:lvl3pPr marL="2700040" indent="0">
              <a:buNone/>
              <a:defRPr sz="3543"/>
            </a:lvl3pPr>
            <a:lvl4pPr marL="4050060" indent="0">
              <a:buNone/>
              <a:defRPr sz="2953"/>
            </a:lvl4pPr>
            <a:lvl5pPr marL="5400081" indent="0">
              <a:buNone/>
              <a:defRPr sz="2953"/>
            </a:lvl5pPr>
            <a:lvl6pPr marL="6750101" indent="0">
              <a:buNone/>
              <a:defRPr sz="2953"/>
            </a:lvl6pPr>
            <a:lvl7pPr marL="8100121" indent="0">
              <a:buNone/>
              <a:defRPr sz="2953"/>
            </a:lvl7pPr>
            <a:lvl8pPr marL="9450141" indent="0">
              <a:buNone/>
              <a:defRPr sz="2953"/>
            </a:lvl8pPr>
            <a:lvl9pPr marL="10800161" indent="0">
              <a:buNone/>
              <a:defRPr sz="2953"/>
            </a:lvl9pPr>
          </a:lstStyle>
          <a:p>
            <a:pPr lvl="0"/>
            <a:r>
              <a:rPr lang="en-US"/>
              <a:t>Click to edit Master text styles</a:t>
            </a:r>
          </a:p>
        </p:txBody>
      </p:sp>
      <p:sp>
        <p:nvSpPr>
          <p:cNvPr id="5" name="Date Placeholder 4"/>
          <p:cNvSpPr>
            <a:spLocks noGrp="1"/>
          </p:cNvSpPr>
          <p:nvPr>
            <p:ph type="dt" sz="half" idx="10"/>
          </p:nvPr>
        </p:nvSpPr>
        <p:spPr/>
        <p:txBody>
          <a:bodyPr/>
          <a:lstStyle/>
          <a:p>
            <a:fld id="{B08B8A4C-D867-46FE-BCEA-6C4DC47C40CA}" type="datetimeFigureOut">
              <a:rPr lang="en-GB" smtClean="0"/>
              <a:t>01/05/2021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408816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59781" y="2112010"/>
            <a:ext cx="8708267" cy="7392035"/>
          </a:xfrm>
        </p:spPr>
        <p:txBody>
          <a:bodyPr anchor="b"/>
          <a:lstStyle>
            <a:lvl1pPr>
              <a:defRPr sz="9449"/>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78602" y="4561362"/>
            <a:ext cx="13668851" cy="22513440"/>
          </a:xfrm>
        </p:spPr>
        <p:txBody>
          <a:bodyPr anchor="t"/>
          <a:lstStyle>
            <a:lvl1pPr marL="0" indent="0">
              <a:buNone/>
              <a:defRPr sz="9449"/>
            </a:lvl1pPr>
            <a:lvl2pPr marL="1350020" indent="0">
              <a:buNone/>
              <a:defRPr sz="8268"/>
            </a:lvl2pPr>
            <a:lvl3pPr marL="2700040" indent="0">
              <a:buNone/>
              <a:defRPr sz="7087"/>
            </a:lvl3pPr>
            <a:lvl4pPr marL="4050060" indent="0">
              <a:buNone/>
              <a:defRPr sz="5906"/>
            </a:lvl4pPr>
            <a:lvl5pPr marL="5400081" indent="0">
              <a:buNone/>
              <a:defRPr sz="5906"/>
            </a:lvl5pPr>
            <a:lvl6pPr marL="6750101" indent="0">
              <a:buNone/>
              <a:defRPr sz="5906"/>
            </a:lvl6pPr>
            <a:lvl7pPr marL="8100121" indent="0">
              <a:buNone/>
              <a:defRPr sz="5906"/>
            </a:lvl7pPr>
            <a:lvl8pPr marL="9450141" indent="0">
              <a:buNone/>
              <a:defRPr sz="5906"/>
            </a:lvl8pPr>
            <a:lvl9pPr marL="10800161" indent="0">
              <a:buNone/>
              <a:defRPr sz="5906"/>
            </a:lvl9pPr>
          </a:lstStyle>
          <a:p>
            <a:r>
              <a:rPr lang="en-US"/>
              <a:t>Click icon to add picture</a:t>
            </a:r>
            <a:endParaRPr lang="en-US" dirty="0"/>
          </a:p>
        </p:txBody>
      </p:sp>
      <p:sp>
        <p:nvSpPr>
          <p:cNvPr id="4" name="Text Placeholder 3"/>
          <p:cNvSpPr>
            <a:spLocks noGrp="1"/>
          </p:cNvSpPr>
          <p:nvPr>
            <p:ph type="body" sz="half" idx="2"/>
          </p:nvPr>
        </p:nvSpPr>
        <p:spPr>
          <a:xfrm>
            <a:off x="1859781" y="9504045"/>
            <a:ext cx="8708267" cy="17607419"/>
          </a:xfrm>
        </p:spPr>
        <p:txBody>
          <a:bodyPr/>
          <a:lstStyle>
            <a:lvl1pPr marL="0" indent="0">
              <a:buNone/>
              <a:defRPr sz="4724"/>
            </a:lvl1pPr>
            <a:lvl2pPr marL="1350020" indent="0">
              <a:buNone/>
              <a:defRPr sz="4134"/>
            </a:lvl2pPr>
            <a:lvl3pPr marL="2700040" indent="0">
              <a:buNone/>
              <a:defRPr sz="3543"/>
            </a:lvl3pPr>
            <a:lvl4pPr marL="4050060" indent="0">
              <a:buNone/>
              <a:defRPr sz="2953"/>
            </a:lvl4pPr>
            <a:lvl5pPr marL="5400081" indent="0">
              <a:buNone/>
              <a:defRPr sz="2953"/>
            </a:lvl5pPr>
            <a:lvl6pPr marL="6750101" indent="0">
              <a:buNone/>
              <a:defRPr sz="2953"/>
            </a:lvl6pPr>
            <a:lvl7pPr marL="8100121" indent="0">
              <a:buNone/>
              <a:defRPr sz="2953"/>
            </a:lvl7pPr>
            <a:lvl8pPr marL="9450141" indent="0">
              <a:buNone/>
              <a:defRPr sz="2953"/>
            </a:lvl8pPr>
            <a:lvl9pPr marL="10800161" indent="0">
              <a:buNone/>
              <a:defRPr sz="2953"/>
            </a:lvl9pPr>
          </a:lstStyle>
          <a:p>
            <a:pPr lvl="0"/>
            <a:r>
              <a:rPr lang="en-US"/>
              <a:t>Click to edit Master text styles</a:t>
            </a:r>
          </a:p>
        </p:txBody>
      </p:sp>
      <p:sp>
        <p:nvSpPr>
          <p:cNvPr id="5" name="Date Placeholder 4"/>
          <p:cNvSpPr>
            <a:spLocks noGrp="1"/>
          </p:cNvSpPr>
          <p:nvPr>
            <p:ph type="dt" sz="half" idx="10"/>
          </p:nvPr>
        </p:nvSpPr>
        <p:spPr/>
        <p:txBody>
          <a:bodyPr/>
          <a:lstStyle/>
          <a:p>
            <a:fld id="{B08B8A4C-D867-46FE-BCEA-6C4DC47C40CA}" type="datetimeFigureOut">
              <a:rPr lang="en-GB" smtClean="0"/>
              <a:t>01/05/2021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2096184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8B8A4C-D867-46FE-BCEA-6C4DC47C40CA}" type="datetimeFigureOut">
              <a:rPr lang="en-GB" smtClean="0"/>
              <a:t>01/05/2021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156304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9322020" y="1686675"/>
            <a:ext cx="5821918" cy="2684746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856265" y="1686675"/>
            <a:ext cx="17128252" cy="268474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8B8A4C-D867-46FE-BCEA-6C4DC47C40CA}" type="datetimeFigureOut">
              <a:rPr lang="en-GB" smtClean="0"/>
              <a:t>01/05/2021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42F61-D691-4F01-89DD-A67CD5D4B944}" type="slidenum">
              <a:rPr lang="en-GB" smtClean="0"/>
              <a:t>‹#›</a:t>
            </a:fld>
            <a:endParaRPr lang="en-GB"/>
          </a:p>
        </p:txBody>
      </p:sp>
    </p:spTree>
    <p:extLst>
      <p:ext uri="{BB962C8B-B14F-4D97-AF65-F5344CB8AC3E}">
        <p14:creationId xmlns:p14="http://schemas.microsoft.com/office/powerpoint/2010/main" val="659368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856264" y="1686681"/>
            <a:ext cx="23287673" cy="61233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856264" y="8433373"/>
            <a:ext cx="23287673" cy="2010076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856264" y="29362812"/>
            <a:ext cx="6075045" cy="1686675"/>
          </a:xfrm>
          <a:prstGeom prst="rect">
            <a:avLst/>
          </a:prstGeom>
        </p:spPr>
        <p:txBody>
          <a:bodyPr vert="horz" lIns="91440" tIns="45720" rIns="91440" bIns="45720" rtlCol="0" anchor="ctr"/>
          <a:lstStyle>
            <a:lvl1pPr algn="l">
              <a:defRPr sz="3543">
                <a:solidFill>
                  <a:schemeClr val="tx1">
                    <a:tint val="75000"/>
                  </a:schemeClr>
                </a:solidFill>
              </a:defRPr>
            </a:lvl1pPr>
          </a:lstStyle>
          <a:p>
            <a:fld id="{B08B8A4C-D867-46FE-BCEA-6C4DC47C40CA}" type="datetimeFigureOut">
              <a:rPr lang="en-GB" smtClean="0"/>
              <a:t>01/05/2021</a:t>
            </a:fld>
            <a:endParaRPr lang="en-GB"/>
          </a:p>
        </p:txBody>
      </p:sp>
      <p:sp>
        <p:nvSpPr>
          <p:cNvPr id="5" name="Footer Placeholder 4"/>
          <p:cNvSpPr>
            <a:spLocks noGrp="1"/>
          </p:cNvSpPr>
          <p:nvPr>
            <p:ph type="ftr" sz="quarter" idx="3"/>
          </p:nvPr>
        </p:nvSpPr>
        <p:spPr>
          <a:xfrm>
            <a:off x="8943816" y="29362812"/>
            <a:ext cx="9112568" cy="1686675"/>
          </a:xfrm>
          <a:prstGeom prst="rect">
            <a:avLst/>
          </a:prstGeom>
        </p:spPr>
        <p:txBody>
          <a:bodyPr vert="horz" lIns="91440" tIns="45720" rIns="91440" bIns="45720" rtlCol="0" anchor="ctr"/>
          <a:lstStyle>
            <a:lvl1pPr algn="ctr">
              <a:defRPr sz="354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9068891" y="29362812"/>
            <a:ext cx="6075045" cy="1686675"/>
          </a:xfrm>
          <a:prstGeom prst="rect">
            <a:avLst/>
          </a:prstGeom>
        </p:spPr>
        <p:txBody>
          <a:bodyPr vert="horz" lIns="91440" tIns="45720" rIns="91440" bIns="45720" rtlCol="0" anchor="ctr"/>
          <a:lstStyle>
            <a:lvl1pPr algn="r">
              <a:defRPr sz="3543">
                <a:solidFill>
                  <a:schemeClr val="tx1">
                    <a:tint val="75000"/>
                  </a:schemeClr>
                </a:solidFill>
              </a:defRPr>
            </a:lvl1pPr>
          </a:lstStyle>
          <a:p>
            <a:fld id="{84142F61-D691-4F01-89DD-A67CD5D4B944}" type="slidenum">
              <a:rPr lang="en-GB" smtClean="0"/>
              <a:t>‹#›</a:t>
            </a:fld>
            <a:endParaRPr lang="en-GB"/>
          </a:p>
        </p:txBody>
      </p:sp>
    </p:spTree>
    <p:extLst>
      <p:ext uri="{BB962C8B-B14F-4D97-AF65-F5344CB8AC3E}">
        <p14:creationId xmlns:p14="http://schemas.microsoft.com/office/powerpoint/2010/main" val="1074087711"/>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2700040" rtl="0" eaLnBrk="1" latinLnBrk="0" hangingPunct="1">
        <a:lnSpc>
          <a:spcPct val="90000"/>
        </a:lnSpc>
        <a:spcBef>
          <a:spcPct val="0"/>
        </a:spcBef>
        <a:buNone/>
        <a:defRPr sz="12992" kern="1200">
          <a:solidFill>
            <a:schemeClr val="tx1"/>
          </a:solidFill>
          <a:latin typeface="+mj-lt"/>
          <a:ea typeface="+mj-ea"/>
          <a:cs typeface="+mj-cs"/>
        </a:defRPr>
      </a:lvl1pPr>
    </p:titleStyle>
    <p:bodyStyle>
      <a:lvl1pPr marL="675010" indent="-675010" algn="l" defTabSz="2700040" rtl="0" eaLnBrk="1" latinLnBrk="0" hangingPunct="1">
        <a:lnSpc>
          <a:spcPct val="90000"/>
        </a:lnSpc>
        <a:spcBef>
          <a:spcPts val="2953"/>
        </a:spcBef>
        <a:buFont typeface="Arial" panose="020B0604020202020204" pitchFamily="34" charset="0"/>
        <a:buChar char="•"/>
        <a:defRPr sz="8268" kern="1200">
          <a:solidFill>
            <a:schemeClr val="tx1"/>
          </a:solidFill>
          <a:latin typeface="+mn-lt"/>
          <a:ea typeface="+mn-ea"/>
          <a:cs typeface="+mn-cs"/>
        </a:defRPr>
      </a:lvl1pPr>
      <a:lvl2pPr marL="2025030" indent="-675010" algn="l" defTabSz="2700040" rtl="0" eaLnBrk="1" latinLnBrk="0" hangingPunct="1">
        <a:lnSpc>
          <a:spcPct val="90000"/>
        </a:lnSpc>
        <a:spcBef>
          <a:spcPts val="1476"/>
        </a:spcBef>
        <a:buFont typeface="Arial" panose="020B0604020202020204" pitchFamily="34" charset="0"/>
        <a:buChar char="•"/>
        <a:defRPr sz="7087" kern="1200">
          <a:solidFill>
            <a:schemeClr val="tx1"/>
          </a:solidFill>
          <a:latin typeface="+mn-lt"/>
          <a:ea typeface="+mn-ea"/>
          <a:cs typeface="+mn-cs"/>
        </a:defRPr>
      </a:lvl2pPr>
      <a:lvl3pPr marL="3375050" indent="-675010" algn="l" defTabSz="2700040" rtl="0" eaLnBrk="1" latinLnBrk="0" hangingPunct="1">
        <a:lnSpc>
          <a:spcPct val="90000"/>
        </a:lnSpc>
        <a:spcBef>
          <a:spcPts val="1476"/>
        </a:spcBef>
        <a:buFont typeface="Arial" panose="020B0604020202020204" pitchFamily="34" charset="0"/>
        <a:buChar char="•"/>
        <a:defRPr sz="5906" kern="1200">
          <a:solidFill>
            <a:schemeClr val="tx1"/>
          </a:solidFill>
          <a:latin typeface="+mn-lt"/>
          <a:ea typeface="+mn-ea"/>
          <a:cs typeface="+mn-cs"/>
        </a:defRPr>
      </a:lvl3pPr>
      <a:lvl4pPr marL="4725071" indent="-675010" algn="l" defTabSz="2700040" rtl="0" eaLnBrk="1" latinLnBrk="0" hangingPunct="1">
        <a:lnSpc>
          <a:spcPct val="90000"/>
        </a:lnSpc>
        <a:spcBef>
          <a:spcPts val="1476"/>
        </a:spcBef>
        <a:buFont typeface="Arial" panose="020B0604020202020204" pitchFamily="34" charset="0"/>
        <a:buChar char="•"/>
        <a:defRPr sz="5315" kern="1200">
          <a:solidFill>
            <a:schemeClr val="tx1"/>
          </a:solidFill>
          <a:latin typeface="+mn-lt"/>
          <a:ea typeface="+mn-ea"/>
          <a:cs typeface="+mn-cs"/>
        </a:defRPr>
      </a:lvl4pPr>
      <a:lvl5pPr marL="6075091" indent="-675010" algn="l" defTabSz="2700040" rtl="0" eaLnBrk="1" latinLnBrk="0" hangingPunct="1">
        <a:lnSpc>
          <a:spcPct val="90000"/>
        </a:lnSpc>
        <a:spcBef>
          <a:spcPts val="1476"/>
        </a:spcBef>
        <a:buFont typeface="Arial" panose="020B0604020202020204" pitchFamily="34" charset="0"/>
        <a:buChar char="•"/>
        <a:defRPr sz="5315" kern="1200">
          <a:solidFill>
            <a:schemeClr val="tx1"/>
          </a:solidFill>
          <a:latin typeface="+mn-lt"/>
          <a:ea typeface="+mn-ea"/>
          <a:cs typeface="+mn-cs"/>
        </a:defRPr>
      </a:lvl5pPr>
      <a:lvl6pPr marL="7425111" indent="-675010" algn="l" defTabSz="2700040" rtl="0" eaLnBrk="1" latinLnBrk="0" hangingPunct="1">
        <a:lnSpc>
          <a:spcPct val="90000"/>
        </a:lnSpc>
        <a:spcBef>
          <a:spcPts val="1476"/>
        </a:spcBef>
        <a:buFont typeface="Arial" panose="020B0604020202020204" pitchFamily="34" charset="0"/>
        <a:buChar char="•"/>
        <a:defRPr sz="5315" kern="1200">
          <a:solidFill>
            <a:schemeClr val="tx1"/>
          </a:solidFill>
          <a:latin typeface="+mn-lt"/>
          <a:ea typeface="+mn-ea"/>
          <a:cs typeface="+mn-cs"/>
        </a:defRPr>
      </a:lvl6pPr>
      <a:lvl7pPr marL="8775131" indent="-675010" algn="l" defTabSz="2700040" rtl="0" eaLnBrk="1" latinLnBrk="0" hangingPunct="1">
        <a:lnSpc>
          <a:spcPct val="90000"/>
        </a:lnSpc>
        <a:spcBef>
          <a:spcPts val="1476"/>
        </a:spcBef>
        <a:buFont typeface="Arial" panose="020B0604020202020204" pitchFamily="34" charset="0"/>
        <a:buChar char="•"/>
        <a:defRPr sz="5315" kern="1200">
          <a:solidFill>
            <a:schemeClr val="tx1"/>
          </a:solidFill>
          <a:latin typeface="+mn-lt"/>
          <a:ea typeface="+mn-ea"/>
          <a:cs typeface="+mn-cs"/>
        </a:defRPr>
      </a:lvl7pPr>
      <a:lvl8pPr marL="10125151" indent="-675010" algn="l" defTabSz="2700040" rtl="0" eaLnBrk="1" latinLnBrk="0" hangingPunct="1">
        <a:lnSpc>
          <a:spcPct val="90000"/>
        </a:lnSpc>
        <a:spcBef>
          <a:spcPts val="1476"/>
        </a:spcBef>
        <a:buFont typeface="Arial" panose="020B0604020202020204" pitchFamily="34" charset="0"/>
        <a:buChar char="•"/>
        <a:defRPr sz="5315" kern="1200">
          <a:solidFill>
            <a:schemeClr val="tx1"/>
          </a:solidFill>
          <a:latin typeface="+mn-lt"/>
          <a:ea typeface="+mn-ea"/>
          <a:cs typeface="+mn-cs"/>
        </a:defRPr>
      </a:lvl8pPr>
      <a:lvl9pPr marL="11475171" indent="-675010" algn="l" defTabSz="2700040" rtl="0" eaLnBrk="1" latinLnBrk="0" hangingPunct="1">
        <a:lnSpc>
          <a:spcPct val="90000"/>
        </a:lnSpc>
        <a:spcBef>
          <a:spcPts val="1476"/>
        </a:spcBef>
        <a:buFont typeface="Arial" panose="020B0604020202020204" pitchFamily="34" charset="0"/>
        <a:buChar char="•"/>
        <a:defRPr sz="5315" kern="1200">
          <a:solidFill>
            <a:schemeClr val="tx1"/>
          </a:solidFill>
          <a:latin typeface="+mn-lt"/>
          <a:ea typeface="+mn-ea"/>
          <a:cs typeface="+mn-cs"/>
        </a:defRPr>
      </a:lvl9pPr>
    </p:bodyStyle>
    <p:otherStyle>
      <a:defPPr>
        <a:defRPr lang="en-US"/>
      </a:defPPr>
      <a:lvl1pPr marL="0" algn="l" defTabSz="2700040" rtl="0" eaLnBrk="1" latinLnBrk="0" hangingPunct="1">
        <a:defRPr sz="5315" kern="1200">
          <a:solidFill>
            <a:schemeClr val="tx1"/>
          </a:solidFill>
          <a:latin typeface="+mn-lt"/>
          <a:ea typeface="+mn-ea"/>
          <a:cs typeface="+mn-cs"/>
        </a:defRPr>
      </a:lvl1pPr>
      <a:lvl2pPr marL="1350020" algn="l" defTabSz="2700040" rtl="0" eaLnBrk="1" latinLnBrk="0" hangingPunct="1">
        <a:defRPr sz="5315" kern="1200">
          <a:solidFill>
            <a:schemeClr val="tx1"/>
          </a:solidFill>
          <a:latin typeface="+mn-lt"/>
          <a:ea typeface="+mn-ea"/>
          <a:cs typeface="+mn-cs"/>
        </a:defRPr>
      </a:lvl2pPr>
      <a:lvl3pPr marL="2700040" algn="l" defTabSz="2700040" rtl="0" eaLnBrk="1" latinLnBrk="0" hangingPunct="1">
        <a:defRPr sz="5315" kern="1200">
          <a:solidFill>
            <a:schemeClr val="tx1"/>
          </a:solidFill>
          <a:latin typeface="+mn-lt"/>
          <a:ea typeface="+mn-ea"/>
          <a:cs typeface="+mn-cs"/>
        </a:defRPr>
      </a:lvl3pPr>
      <a:lvl4pPr marL="4050060" algn="l" defTabSz="2700040" rtl="0" eaLnBrk="1" latinLnBrk="0" hangingPunct="1">
        <a:defRPr sz="5315" kern="1200">
          <a:solidFill>
            <a:schemeClr val="tx1"/>
          </a:solidFill>
          <a:latin typeface="+mn-lt"/>
          <a:ea typeface="+mn-ea"/>
          <a:cs typeface="+mn-cs"/>
        </a:defRPr>
      </a:lvl4pPr>
      <a:lvl5pPr marL="5400081" algn="l" defTabSz="2700040" rtl="0" eaLnBrk="1" latinLnBrk="0" hangingPunct="1">
        <a:defRPr sz="5315" kern="1200">
          <a:solidFill>
            <a:schemeClr val="tx1"/>
          </a:solidFill>
          <a:latin typeface="+mn-lt"/>
          <a:ea typeface="+mn-ea"/>
          <a:cs typeface="+mn-cs"/>
        </a:defRPr>
      </a:lvl5pPr>
      <a:lvl6pPr marL="6750101" algn="l" defTabSz="2700040" rtl="0" eaLnBrk="1" latinLnBrk="0" hangingPunct="1">
        <a:defRPr sz="5315" kern="1200">
          <a:solidFill>
            <a:schemeClr val="tx1"/>
          </a:solidFill>
          <a:latin typeface="+mn-lt"/>
          <a:ea typeface="+mn-ea"/>
          <a:cs typeface="+mn-cs"/>
        </a:defRPr>
      </a:lvl6pPr>
      <a:lvl7pPr marL="8100121" algn="l" defTabSz="2700040" rtl="0" eaLnBrk="1" latinLnBrk="0" hangingPunct="1">
        <a:defRPr sz="5315" kern="1200">
          <a:solidFill>
            <a:schemeClr val="tx1"/>
          </a:solidFill>
          <a:latin typeface="+mn-lt"/>
          <a:ea typeface="+mn-ea"/>
          <a:cs typeface="+mn-cs"/>
        </a:defRPr>
      </a:lvl7pPr>
      <a:lvl8pPr marL="9450141" algn="l" defTabSz="2700040" rtl="0" eaLnBrk="1" latinLnBrk="0" hangingPunct="1">
        <a:defRPr sz="5315" kern="1200">
          <a:solidFill>
            <a:schemeClr val="tx1"/>
          </a:solidFill>
          <a:latin typeface="+mn-lt"/>
          <a:ea typeface="+mn-ea"/>
          <a:cs typeface="+mn-cs"/>
        </a:defRPr>
      </a:lvl8pPr>
      <a:lvl9pPr marL="10800161" algn="l" defTabSz="2700040" rtl="0" eaLnBrk="1" latinLnBrk="0" hangingPunct="1">
        <a:defRPr sz="531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jpe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2A880A1-AA10-4D1E-9369-63DECA1A1C2D}"/>
              </a:ext>
            </a:extLst>
          </p:cNvPr>
          <p:cNvSpPr/>
          <p:nvPr/>
        </p:nvSpPr>
        <p:spPr>
          <a:xfrm>
            <a:off x="-59698" y="-65488"/>
            <a:ext cx="27000200" cy="71117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6" dirty="0"/>
          </a:p>
        </p:txBody>
      </p:sp>
      <p:sp>
        <p:nvSpPr>
          <p:cNvPr id="5" name="TextBox 4">
            <a:extLst>
              <a:ext uri="{FF2B5EF4-FFF2-40B4-BE49-F238E27FC236}">
                <a16:creationId xmlns:a16="http://schemas.microsoft.com/office/drawing/2014/main" id="{85082B45-1AB5-4D76-997F-B946375D025C}"/>
              </a:ext>
            </a:extLst>
          </p:cNvPr>
          <p:cNvSpPr txBox="1"/>
          <p:nvPr/>
        </p:nvSpPr>
        <p:spPr>
          <a:xfrm>
            <a:off x="2833517" y="225987"/>
            <a:ext cx="21333169" cy="7109639"/>
          </a:xfrm>
          <a:prstGeom prst="rect">
            <a:avLst/>
          </a:prstGeom>
          <a:noFill/>
        </p:spPr>
        <p:txBody>
          <a:bodyPr wrap="square" rtlCol="0">
            <a:spAutoFit/>
          </a:bodyPr>
          <a:lstStyle/>
          <a:p>
            <a:pPr algn="ctr"/>
            <a:r>
              <a:rPr lang="en-US" sz="8000" b="1" dirty="0">
                <a:solidFill>
                  <a:schemeClr val="bg1"/>
                </a:solidFill>
                <a:latin typeface="Verdana" panose="020B0604030504040204" pitchFamily="34" charset="0"/>
                <a:ea typeface="Verdana" panose="020B0604030504040204" pitchFamily="34" charset="0"/>
              </a:rPr>
              <a:t>Car Park System</a:t>
            </a:r>
          </a:p>
          <a:p>
            <a:pPr algn="ctr"/>
            <a:r>
              <a:rPr lang="en-US" sz="8000" b="1" dirty="0">
                <a:solidFill>
                  <a:schemeClr val="bg1"/>
                </a:solidFill>
                <a:latin typeface="Verdana" panose="020B0604030504040204" pitchFamily="34" charset="0"/>
                <a:ea typeface="Verdana" panose="020B0604030504040204" pitchFamily="34" charset="0"/>
              </a:rPr>
              <a:t> Controlled </a:t>
            </a:r>
          </a:p>
          <a:p>
            <a:pPr algn="ctr"/>
            <a:r>
              <a:rPr lang="en-US" sz="8000" b="1" dirty="0">
                <a:solidFill>
                  <a:schemeClr val="bg1"/>
                </a:solidFill>
                <a:latin typeface="Verdana" panose="020B0604030504040204" pitchFamily="34" charset="0"/>
                <a:ea typeface="Verdana" panose="020B0604030504040204" pitchFamily="34" charset="0"/>
              </a:rPr>
              <a:t>By PLC</a:t>
            </a:r>
          </a:p>
          <a:p>
            <a:pPr algn="ctr"/>
            <a:endParaRPr lang="en-US" sz="4400" b="1" dirty="0">
              <a:solidFill>
                <a:schemeClr val="bg1"/>
              </a:solidFill>
              <a:latin typeface="Verdana" panose="020B0604030504040204" pitchFamily="34" charset="0"/>
              <a:ea typeface="Verdana" panose="020B0604030504040204" pitchFamily="34" charset="0"/>
            </a:endParaRPr>
          </a:p>
          <a:p>
            <a:pPr algn="ctr"/>
            <a:r>
              <a:rPr lang="en-US" sz="4400" b="1" dirty="0">
                <a:solidFill>
                  <a:schemeClr val="accent5">
                    <a:lumMod val="50000"/>
                  </a:schemeClr>
                </a:solidFill>
                <a:latin typeface="Verdana" panose="020B0604030504040204" pitchFamily="34" charset="0"/>
                <a:ea typeface="Verdana" panose="020B0604030504040204" pitchFamily="34" charset="0"/>
              </a:rPr>
              <a:t>University 0f Wales Trinity Saint David</a:t>
            </a:r>
          </a:p>
          <a:p>
            <a:pPr algn="ctr"/>
            <a:endParaRPr lang="en-US" sz="3200" b="1" dirty="0">
              <a:solidFill>
                <a:schemeClr val="accent5">
                  <a:lumMod val="50000"/>
                </a:schemeClr>
              </a:solidFill>
              <a:latin typeface="Verdana" panose="020B0604030504040204" pitchFamily="34" charset="0"/>
              <a:ea typeface="Verdana" panose="020B0604030504040204" pitchFamily="34" charset="0"/>
            </a:endParaRPr>
          </a:p>
          <a:p>
            <a:pPr algn="ctr"/>
            <a:r>
              <a:rPr lang="en-US" sz="3200" i="1" dirty="0">
                <a:latin typeface="Verdana" panose="020B0604030504040204" pitchFamily="34" charset="0"/>
                <a:ea typeface="Verdana" panose="020B0604030504040204" pitchFamily="34" charset="0"/>
              </a:rPr>
              <a:t>By Nour Srihini (1809251) – BSc Applied computing</a:t>
            </a:r>
          </a:p>
          <a:p>
            <a:pPr algn="ctr"/>
            <a:endParaRPr lang="en-US" i="1" dirty="0">
              <a:latin typeface="Verdana" panose="020B0604030504040204" pitchFamily="34" charset="0"/>
              <a:ea typeface="Verdana" panose="020B0604030504040204" pitchFamily="34" charset="0"/>
            </a:endParaRPr>
          </a:p>
          <a:p>
            <a:pPr algn="ctr"/>
            <a:r>
              <a:rPr lang="en-US" sz="3200" i="1" dirty="0">
                <a:latin typeface="Verdana" panose="020B0604030504040204" pitchFamily="34" charset="0"/>
                <a:ea typeface="Verdana" panose="020B0604030504040204" pitchFamily="34" charset="0"/>
              </a:rPr>
              <a:t>Email : 1809251@student.uwtsd.ac.uk</a:t>
            </a:r>
            <a:endParaRPr lang="en-GB" sz="3200" i="1" dirty="0">
              <a:latin typeface="Verdana" panose="020B0604030504040204" pitchFamily="34" charset="0"/>
              <a:ea typeface="Verdana" panose="020B0604030504040204" pitchFamily="34" charset="0"/>
            </a:endParaRPr>
          </a:p>
        </p:txBody>
      </p:sp>
      <p:pic>
        <p:nvPicPr>
          <p:cNvPr id="7" name="Picture 6" descr="Image result for trinity saint david logo swansea">
            <a:extLst>
              <a:ext uri="{FF2B5EF4-FFF2-40B4-BE49-F238E27FC236}">
                <a16:creationId xmlns:a16="http://schemas.microsoft.com/office/drawing/2014/main" id="{A1FADB88-9170-4832-8BD7-50E9DA9C7CEB}"/>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526945" y="1031731"/>
            <a:ext cx="5942423" cy="3868599"/>
          </a:xfrm>
          <a:prstGeom prst="rect">
            <a:avLst/>
          </a:prstGeom>
          <a:noFill/>
          <a:ln>
            <a:noFill/>
          </a:ln>
        </p:spPr>
      </p:pic>
      <p:pic>
        <p:nvPicPr>
          <p:cNvPr id="25" name="Picture 24">
            <a:extLst>
              <a:ext uri="{FF2B5EF4-FFF2-40B4-BE49-F238E27FC236}">
                <a16:creationId xmlns:a16="http://schemas.microsoft.com/office/drawing/2014/main" id="{677B58A5-58BF-4622-BAF3-11B6F9EE45F3}"/>
              </a:ext>
            </a:extLst>
          </p:cNvPr>
          <p:cNvPicPr>
            <a:picLocks noChangeAspect="1"/>
          </p:cNvPicPr>
          <p:nvPr/>
        </p:nvPicPr>
        <p:blipFill rotWithShape="1">
          <a:blip r:embed="rId3"/>
          <a:srcRect l="74498" t="25352" r="5423" b="65723"/>
          <a:stretch/>
        </p:blipFill>
        <p:spPr>
          <a:xfrm>
            <a:off x="19931877" y="1454766"/>
            <a:ext cx="6615647" cy="3021614"/>
          </a:xfrm>
          <a:prstGeom prst="rect">
            <a:avLst/>
          </a:prstGeom>
        </p:spPr>
      </p:pic>
      <p:grpSp>
        <p:nvGrpSpPr>
          <p:cNvPr id="42" name="Group 41">
            <a:extLst>
              <a:ext uri="{FF2B5EF4-FFF2-40B4-BE49-F238E27FC236}">
                <a16:creationId xmlns:a16="http://schemas.microsoft.com/office/drawing/2014/main" id="{1D40B185-37F5-42B2-A792-E307647E7B7E}"/>
              </a:ext>
            </a:extLst>
          </p:cNvPr>
          <p:cNvGrpSpPr/>
          <p:nvPr/>
        </p:nvGrpSpPr>
        <p:grpSpPr>
          <a:xfrm>
            <a:off x="298379" y="13581652"/>
            <a:ext cx="13256086" cy="6341587"/>
            <a:chOff x="11261731" y="3730533"/>
            <a:chExt cx="8406490" cy="5650856"/>
          </a:xfrm>
        </p:grpSpPr>
        <p:sp>
          <p:nvSpPr>
            <p:cNvPr id="41" name="Rectangle 40">
              <a:extLst>
                <a:ext uri="{FF2B5EF4-FFF2-40B4-BE49-F238E27FC236}">
                  <a16:creationId xmlns:a16="http://schemas.microsoft.com/office/drawing/2014/main" id="{26586FE0-52BE-4910-B2F9-F3F6C75E76F5}"/>
                </a:ext>
              </a:extLst>
            </p:cNvPr>
            <p:cNvSpPr/>
            <p:nvPr/>
          </p:nvSpPr>
          <p:spPr>
            <a:xfrm>
              <a:off x="11309410" y="3730533"/>
              <a:ext cx="8358811" cy="5650856"/>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6" dirty="0"/>
            </a:p>
          </p:txBody>
        </p:sp>
        <p:sp>
          <p:nvSpPr>
            <p:cNvPr id="28" name="Rectangle 27">
              <a:extLst>
                <a:ext uri="{FF2B5EF4-FFF2-40B4-BE49-F238E27FC236}">
                  <a16:creationId xmlns:a16="http://schemas.microsoft.com/office/drawing/2014/main" id="{83B2B54A-1B2B-401C-930A-483063673DAE}"/>
                </a:ext>
              </a:extLst>
            </p:cNvPr>
            <p:cNvSpPr/>
            <p:nvPr/>
          </p:nvSpPr>
          <p:spPr>
            <a:xfrm>
              <a:off x="11261731" y="3779497"/>
              <a:ext cx="8406490" cy="951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6" dirty="0"/>
            </a:p>
          </p:txBody>
        </p:sp>
        <p:sp>
          <p:nvSpPr>
            <p:cNvPr id="29" name="TextBox 28">
              <a:extLst>
                <a:ext uri="{FF2B5EF4-FFF2-40B4-BE49-F238E27FC236}">
                  <a16:creationId xmlns:a16="http://schemas.microsoft.com/office/drawing/2014/main" id="{47D95929-81BC-4027-BE99-32D34F45B40F}"/>
                </a:ext>
              </a:extLst>
            </p:cNvPr>
            <p:cNvSpPr txBox="1"/>
            <p:nvPr/>
          </p:nvSpPr>
          <p:spPr>
            <a:xfrm>
              <a:off x="11565378" y="3983758"/>
              <a:ext cx="8055164" cy="629411"/>
            </a:xfrm>
            <a:prstGeom prst="rect">
              <a:avLst/>
            </a:prstGeom>
            <a:noFill/>
          </p:spPr>
          <p:txBody>
            <a:bodyPr wrap="square" rtlCol="0">
              <a:spAutoFit/>
            </a:bodyPr>
            <a:lstStyle/>
            <a:p>
              <a:pPr algn="ctr"/>
              <a:r>
                <a:rPr lang="en-US" sz="3990" b="1" dirty="0">
                  <a:latin typeface="Verdana" panose="020B0604030504040204" pitchFamily="34" charset="0"/>
                  <a:ea typeface="Verdana" panose="020B0604030504040204" pitchFamily="34" charset="0"/>
                </a:rPr>
                <a:t>2. Aims &amp; objectives</a:t>
              </a:r>
              <a:endParaRPr lang="en-GB" sz="3990" b="1" dirty="0">
                <a:latin typeface="Verdana" panose="020B0604030504040204" pitchFamily="34" charset="0"/>
                <a:ea typeface="Verdana" panose="020B0604030504040204" pitchFamily="34" charset="0"/>
              </a:endParaRPr>
            </a:p>
          </p:txBody>
        </p:sp>
        <p:sp>
          <p:nvSpPr>
            <p:cNvPr id="40" name="TextBox 39">
              <a:extLst>
                <a:ext uri="{FF2B5EF4-FFF2-40B4-BE49-F238E27FC236}">
                  <a16:creationId xmlns:a16="http://schemas.microsoft.com/office/drawing/2014/main" id="{92057EAB-676E-49B6-8FDB-BAFE2935C2D6}"/>
                </a:ext>
              </a:extLst>
            </p:cNvPr>
            <p:cNvSpPr txBox="1"/>
            <p:nvPr/>
          </p:nvSpPr>
          <p:spPr>
            <a:xfrm>
              <a:off x="11956036" y="5162245"/>
              <a:ext cx="7395402" cy="4021467"/>
            </a:xfrm>
            <a:prstGeom prst="rect">
              <a:avLst/>
            </a:prstGeom>
            <a:noFill/>
          </p:spPr>
          <p:txBody>
            <a:bodyPr wrap="square" rtlCol="0">
              <a:spAutoFit/>
            </a:bodyPr>
            <a:lstStyle/>
            <a:p>
              <a:r>
                <a:rPr lang="en-US" sz="3591" dirty="0">
                  <a:latin typeface="Verdana" panose="020B0604030504040204" pitchFamily="34" charset="0"/>
                  <a:ea typeface="Verdana" panose="020B0604030504040204" pitchFamily="34" charset="0"/>
                </a:rPr>
                <a:t>The main aim of this project is to design and develop a car park system in the Factory I/O controlled by PLC.</a:t>
              </a:r>
            </a:p>
            <a:p>
              <a:pPr marL="570117" indent="-570117">
                <a:buClr>
                  <a:schemeClr val="tx1"/>
                </a:buClr>
                <a:buFont typeface="Arial" panose="020B0604020202020204" pitchFamily="34" charset="0"/>
                <a:buChar char="•"/>
              </a:pPr>
              <a:r>
                <a:rPr lang="en-GB" sz="3591" dirty="0">
                  <a:latin typeface="Verdana" panose="020B0604030504040204" pitchFamily="34" charset="0"/>
                  <a:ea typeface="Verdana" panose="020B0604030504040204" pitchFamily="34" charset="0"/>
                </a:rPr>
                <a:t>Design car park structure.</a:t>
              </a:r>
            </a:p>
            <a:p>
              <a:pPr marL="570117" indent="-570117">
                <a:buClr>
                  <a:schemeClr val="tx1"/>
                </a:buClr>
                <a:buFont typeface="Arial" panose="020B0604020202020204" pitchFamily="34" charset="0"/>
                <a:buChar char="•"/>
              </a:pPr>
              <a:r>
                <a:rPr lang="en-GB" sz="3591" dirty="0">
                  <a:latin typeface="Verdana" panose="020B0604030504040204" pitchFamily="34" charset="0"/>
                  <a:ea typeface="Verdana" panose="020B0604030504040204" pitchFamily="34" charset="0"/>
                </a:rPr>
                <a:t>Build the structured car park in the factory I/O software.</a:t>
              </a:r>
            </a:p>
            <a:p>
              <a:pPr marL="570117" indent="-570117">
                <a:buClr>
                  <a:schemeClr val="tx1"/>
                </a:buClr>
                <a:buFont typeface="Arial" panose="020B0604020202020204" pitchFamily="34" charset="0"/>
                <a:buChar char="•"/>
              </a:pPr>
              <a:r>
                <a:rPr lang="en-GB" sz="3591" dirty="0">
                  <a:latin typeface="Verdana" panose="020B0604030504040204" pitchFamily="34" charset="0"/>
                  <a:ea typeface="Verdana" panose="020B0604030504040204" pitchFamily="34" charset="0"/>
                </a:rPr>
                <a:t>Write plc program to control the car park.</a:t>
              </a:r>
            </a:p>
            <a:p>
              <a:pPr marL="570117" indent="-570117">
                <a:buClr>
                  <a:schemeClr val="tx1"/>
                </a:buClr>
                <a:buFont typeface="Arial" panose="020B0604020202020204" pitchFamily="34" charset="0"/>
                <a:buChar char="•"/>
              </a:pPr>
              <a:endParaRPr lang="en-GB" sz="3591" dirty="0">
                <a:latin typeface="Verdana" panose="020B0604030504040204" pitchFamily="34" charset="0"/>
                <a:ea typeface="Verdana" panose="020B0604030504040204" pitchFamily="34" charset="0"/>
              </a:endParaRPr>
            </a:p>
          </p:txBody>
        </p:sp>
      </p:grpSp>
      <p:grpSp>
        <p:nvGrpSpPr>
          <p:cNvPr id="44" name="Group 43">
            <a:extLst>
              <a:ext uri="{FF2B5EF4-FFF2-40B4-BE49-F238E27FC236}">
                <a16:creationId xmlns:a16="http://schemas.microsoft.com/office/drawing/2014/main" id="{C45070AB-BB59-4784-ACC4-F09FB777F27C}"/>
              </a:ext>
            </a:extLst>
          </p:cNvPr>
          <p:cNvGrpSpPr/>
          <p:nvPr/>
        </p:nvGrpSpPr>
        <p:grpSpPr>
          <a:xfrm>
            <a:off x="119229" y="7419830"/>
            <a:ext cx="13346826" cy="5916396"/>
            <a:chOff x="933553" y="10099999"/>
            <a:chExt cx="8404427" cy="6847937"/>
          </a:xfrm>
        </p:grpSpPr>
        <p:sp>
          <p:nvSpPr>
            <p:cNvPr id="45" name="Rectangle 44">
              <a:extLst>
                <a:ext uri="{FF2B5EF4-FFF2-40B4-BE49-F238E27FC236}">
                  <a16:creationId xmlns:a16="http://schemas.microsoft.com/office/drawing/2014/main" id="{27C43448-56F0-4443-A696-0C3F75C30A30}"/>
                </a:ext>
              </a:extLst>
            </p:cNvPr>
            <p:cNvSpPr/>
            <p:nvPr/>
          </p:nvSpPr>
          <p:spPr>
            <a:xfrm>
              <a:off x="979169" y="10145185"/>
              <a:ext cx="8358811" cy="6802751"/>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6" dirty="0"/>
            </a:p>
          </p:txBody>
        </p:sp>
        <p:sp>
          <p:nvSpPr>
            <p:cNvPr id="46" name="Rectangle 45">
              <a:extLst>
                <a:ext uri="{FF2B5EF4-FFF2-40B4-BE49-F238E27FC236}">
                  <a16:creationId xmlns:a16="http://schemas.microsoft.com/office/drawing/2014/main" id="{6FD96D09-2CBE-4090-B01E-3CC78A22BA55}"/>
                </a:ext>
              </a:extLst>
            </p:cNvPr>
            <p:cNvSpPr/>
            <p:nvPr/>
          </p:nvSpPr>
          <p:spPr>
            <a:xfrm>
              <a:off x="933553" y="10099999"/>
              <a:ext cx="8358811" cy="15850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6"/>
            </a:p>
          </p:txBody>
        </p:sp>
        <p:sp>
          <p:nvSpPr>
            <p:cNvPr id="47" name="TextBox 46">
              <a:extLst>
                <a:ext uri="{FF2B5EF4-FFF2-40B4-BE49-F238E27FC236}">
                  <a16:creationId xmlns:a16="http://schemas.microsoft.com/office/drawing/2014/main" id="{2FCEC7BF-98AE-4621-821F-F8213AF8319C}"/>
                </a:ext>
              </a:extLst>
            </p:cNvPr>
            <p:cNvSpPr txBox="1"/>
            <p:nvPr/>
          </p:nvSpPr>
          <p:spPr>
            <a:xfrm>
              <a:off x="1114835" y="10371555"/>
              <a:ext cx="8055164" cy="817562"/>
            </a:xfrm>
            <a:prstGeom prst="rect">
              <a:avLst/>
            </a:prstGeom>
            <a:noFill/>
          </p:spPr>
          <p:txBody>
            <a:bodyPr wrap="square" rtlCol="0">
              <a:spAutoFit/>
            </a:bodyPr>
            <a:lstStyle/>
            <a:p>
              <a:pPr algn="ctr"/>
              <a:r>
                <a:rPr lang="en-US" sz="3990" b="1" dirty="0">
                  <a:latin typeface="Verdana" panose="020B0604030504040204" pitchFamily="34" charset="0"/>
                  <a:ea typeface="Verdana" panose="020B0604030504040204" pitchFamily="34" charset="0"/>
                </a:rPr>
                <a:t>1. Introduction</a:t>
              </a:r>
              <a:endParaRPr lang="en-GB" sz="3990" b="1" dirty="0">
                <a:latin typeface="Verdana" panose="020B0604030504040204" pitchFamily="34" charset="0"/>
                <a:ea typeface="Verdana" panose="020B0604030504040204" pitchFamily="34" charset="0"/>
              </a:endParaRPr>
            </a:p>
          </p:txBody>
        </p:sp>
        <p:sp>
          <p:nvSpPr>
            <p:cNvPr id="48" name="TextBox 47">
              <a:extLst>
                <a:ext uri="{FF2B5EF4-FFF2-40B4-BE49-F238E27FC236}">
                  <a16:creationId xmlns:a16="http://schemas.microsoft.com/office/drawing/2014/main" id="{0FDE674E-6EC5-40EF-BE21-13CABEDB5261}"/>
                </a:ext>
              </a:extLst>
            </p:cNvPr>
            <p:cNvSpPr txBox="1"/>
            <p:nvPr/>
          </p:nvSpPr>
          <p:spPr>
            <a:xfrm>
              <a:off x="1130992" y="11267362"/>
              <a:ext cx="8055163" cy="3304833"/>
            </a:xfrm>
            <a:prstGeom prst="rect">
              <a:avLst/>
            </a:prstGeom>
            <a:noFill/>
          </p:spPr>
          <p:txBody>
            <a:bodyPr wrap="square" rtlCol="0">
              <a:spAutoFit/>
            </a:bodyPr>
            <a:lstStyle/>
            <a:p>
              <a:pPr>
                <a:buClr>
                  <a:schemeClr val="tx1"/>
                </a:buClr>
              </a:pPr>
              <a:endParaRPr lang="en-US" sz="3591" dirty="0">
                <a:latin typeface="Verdana" panose="020B0604030504040204" pitchFamily="34" charset="0"/>
                <a:ea typeface="Verdana" panose="020B0604030504040204" pitchFamily="34" charset="0"/>
              </a:endParaRPr>
            </a:p>
            <a:p>
              <a:pPr>
                <a:buClr>
                  <a:schemeClr val="tx1"/>
                </a:buClr>
              </a:pPr>
              <a:r>
                <a:rPr lang="en-US" sz="3591" dirty="0">
                  <a:latin typeface="Verdana" panose="020B0604030504040204" pitchFamily="34" charset="0"/>
                  <a:ea typeface="Verdana" panose="020B0604030504040204" pitchFamily="34" charset="0"/>
                </a:rPr>
                <a:t>The purpose of this project is to create a car park system controlled by plc using stack lights to guide the drivers where to park adding counters on both entrance and exit.</a:t>
              </a:r>
              <a:endParaRPr lang="en-GB" sz="3591" dirty="0">
                <a:latin typeface="Verdana" panose="020B0604030504040204" pitchFamily="34" charset="0"/>
                <a:ea typeface="Verdana" panose="020B0604030504040204" pitchFamily="34" charset="0"/>
              </a:endParaRPr>
            </a:p>
          </p:txBody>
        </p:sp>
      </p:grpSp>
      <p:grpSp>
        <p:nvGrpSpPr>
          <p:cNvPr id="49" name="Group 48">
            <a:extLst>
              <a:ext uri="{FF2B5EF4-FFF2-40B4-BE49-F238E27FC236}">
                <a16:creationId xmlns:a16="http://schemas.microsoft.com/office/drawing/2014/main" id="{08231BA2-CA13-4183-894E-655913BCE1C3}"/>
              </a:ext>
            </a:extLst>
          </p:cNvPr>
          <p:cNvGrpSpPr/>
          <p:nvPr/>
        </p:nvGrpSpPr>
        <p:grpSpPr>
          <a:xfrm>
            <a:off x="15003156" y="20051486"/>
            <a:ext cx="11588125" cy="11402676"/>
            <a:chOff x="979169" y="9921264"/>
            <a:chExt cx="8492365" cy="8749311"/>
          </a:xfrm>
        </p:grpSpPr>
        <p:sp>
          <p:nvSpPr>
            <p:cNvPr id="50" name="Rectangle 49">
              <a:extLst>
                <a:ext uri="{FF2B5EF4-FFF2-40B4-BE49-F238E27FC236}">
                  <a16:creationId xmlns:a16="http://schemas.microsoft.com/office/drawing/2014/main" id="{5525D1C5-9E1A-4C2A-A395-A8B8AD4E0A6A}"/>
                </a:ext>
              </a:extLst>
            </p:cNvPr>
            <p:cNvSpPr/>
            <p:nvPr/>
          </p:nvSpPr>
          <p:spPr>
            <a:xfrm>
              <a:off x="1002693" y="10715636"/>
              <a:ext cx="8468841" cy="7954939"/>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389" dirty="0">
                <a:solidFill>
                  <a:schemeClr val="tx1"/>
                </a:solidFill>
              </a:endParaRPr>
            </a:p>
            <a:p>
              <a:pPr algn="ctr"/>
              <a:endParaRPr lang="en-US" sz="2793" dirty="0">
                <a:solidFill>
                  <a:schemeClr val="tx1"/>
                </a:solidFill>
              </a:endParaRPr>
            </a:p>
            <a:p>
              <a:r>
                <a:rPr lang="en-US" sz="3600" dirty="0">
                  <a:solidFill>
                    <a:schemeClr val="tx1"/>
                  </a:solidFill>
                  <a:latin typeface="Verdana" panose="020B0604030504040204" pitchFamily="34" charset="0"/>
                  <a:ea typeface="Verdana" panose="020B0604030504040204" pitchFamily="34" charset="0"/>
                </a:rPr>
                <a:t>The aim of this project was to design a car park and control it by PLC, I have set objectives and goals to guide me throughout my project, which I believe most of them has been fulfilled.</a:t>
              </a:r>
            </a:p>
            <a:p>
              <a:endParaRPr lang="en-US" sz="3600" dirty="0">
                <a:solidFill>
                  <a:schemeClr val="tx1"/>
                </a:solidFill>
                <a:latin typeface="Verdana" panose="020B0604030504040204" pitchFamily="34" charset="0"/>
                <a:ea typeface="Verdana" panose="020B0604030504040204" pitchFamily="34" charset="0"/>
              </a:endParaRPr>
            </a:p>
            <a:p>
              <a:r>
                <a:rPr lang="en-US" sz="3600" dirty="0">
                  <a:solidFill>
                    <a:schemeClr val="tx1"/>
                  </a:solidFill>
                  <a:latin typeface="Verdana" panose="020B0604030504040204" pitchFamily="34" charset="0"/>
                  <a:ea typeface="Verdana" panose="020B0604030504040204" pitchFamily="34" charset="0"/>
                </a:rPr>
                <a:t>Overall, the system seemed to have worked perfectly with no issues or faults. It can be used with any number of car limits. This can be done by changing the settings of the counters and alterations need to be made to the plc program.</a:t>
              </a:r>
            </a:p>
            <a:p>
              <a:r>
                <a:rPr lang="en-US" sz="3600" dirty="0">
                  <a:solidFill>
                    <a:schemeClr val="tx1"/>
                  </a:solidFill>
                  <a:latin typeface="Verdana" panose="020B0604030504040204" pitchFamily="34" charset="0"/>
                  <a:ea typeface="Verdana" panose="020B0604030504040204" pitchFamily="34" charset="0"/>
                </a:rPr>
                <a:t>More knowledge and understanding of both the PLC and the Factory I/O software has been gained after accomplishing this project, with the ability to design and control similar systems in the future.</a:t>
              </a:r>
            </a:p>
            <a:p>
              <a:endParaRPr lang="en-US" sz="3600" dirty="0">
                <a:solidFill>
                  <a:schemeClr val="tx1"/>
                </a:solidFill>
                <a:latin typeface="Verdana" panose="020B0604030504040204" pitchFamily="34" charset="0"/>
                <a:ea typeface="Verdana" panose="020B0604030504040204" pitchFamily="34" charset="0"/>
              </a:endParaRPr>
            </a:p>
            <a:p>
              <a:pPr algn="ctr"/>
              <a:endParaRPr lang="en-US" sz="2793" dirty="0">
                <a:solidFill>
                  <a:schemeClr val="tx1"/>
                </a:solidFill>
              </a:endParaRPr>
            </a:p>
            <a:p>
              <a:r>
                <a:rPr lang="en-US" sz="4389" dirty="0">
                  <a:solidFill>
                    <a:schemeClr val="tx1"/>
                  </a:solidFill>
                </a:rPr>
                <a:t> </a:t>
              </a:r>
              <a:endParaRPr lang="en-GB" sz="4389" dirty="0">
                <a:solidFill>
                  <a:schemeClr val="tx1"/>
                </a:solidFill>
              </a:endParaRPr>
            </a:p>
          </p:txBody>
        </p:sp>
        <p:sp>
          <p:nvSpPr>
            <p:cNvPr id="51" name="Rectangle 50">
              <a:extLst>
                <a:ext uri="{FF2B5EF4-FFF2-40B4-BE49-F238E27FC236}">
                  <a16:creationId xmlns:a16="http://schemas.microsoft.com/office/drawing/2014/main" id="{025C1A0E-27B2-440B-A0DE-54C29E389242}"/>
                </a:ext>
              </a:extLst>
            </p:cNvPr>
            <p:cNvSpPr/>
            <p:nvPr/>
          </p:nvSpPr>
          <p:spPr>
            <a:xfrm>
              <a:off x="993189" y="9921264"/>
              <a:ext cx="8436975" cy="7943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6"/>
            </a:p>
          </p:txBody>
        </p:sp>
        <p:sp>
          <p:nvSpPr>
            <p:cNvPr id="52" name="TextBox 51">
              <a:extLst>
                <a:ext uri="{FF2B5EF4-FFF2-40B4-BE49-F238E27FC236}">
                  <a16:creationId xmlns:a16="http://schemas.microsoft.com/office/drawing/2014/main" id="{1B908421-BDB3-4382-93F3-075CA42334E0}"/>
                </a:ext>
              </a:extLst>
            </p:cNvPr>
            <p:cNvSpPr txBox="1"/>
            <p:nvPr/>
          </p:nvSpPr>
          <p:spPr>
            <a:xfrm>
              <a:off x="979169" y="10166793"/>
              <a:ext cx="8492365" cy="1220600"/>
            </a:xfrm>
            <a:prstGeom prst="rect">
              <a:avLst/>
            </a:prstGeom>
            <a:noFill/>
          </p:spPr>
          <p:txBody>
            <a:bodyPr wrap="square" rtlCol="0">
              <a:spAutoFit/>
            </a:bodyPr>
            <a:lstStyle/>
            <a:p>
              <a:pPr algn="ctr"/>
              <a:r>
                <a:rPr lang="en-US" sz="3990" b="1" dirty="0">
                  <a:latin typeface="Verdana" panose="020B0604030504040204" pitchFamily="34" charset="0"/>
                  <a:ea typeface="Verdana" panose="020B0604030504040204" pitchFamily="34" charset="0"/>
                </a:rPr>
                <a:t>5. Conclusion/ Reflection </a:t>
              </a:r>
              <a:endParaRPr lang="en-GB" sz="3990" b="1" dirty="0">
                <a:latin typeface="Verdana" panose="020B0604030504040204" pitchFamily="34" charset="0"/>
                <a:ea typeface="Verdana" panose="020B0604030504040204" pitchFamily="34" charset="0"/>
              </a:endParaRPr>
            </a:p>
            <a:p>
              <a:pPr algn="ctr"/>
              <a:endParaRPr lang="en-GB" sz="3990" b="1" dirty="0">
                <a:latin typeface="Verdana" panose="020B0604030504040204" pitchFamily="34" charset="0"/>
                <a:ea typeface="Verdana" panose="020B0604030504040204" pitchFamily="34" charset="0"/>
              </a:endParaRPr>
            </a:p>
          </p:txBody>
        </p:sp>
      </p:grpSp>
      <p:grpSp>
        <p:nvGrpSpPr>
          <p:cNvPr id="54" name="Group 53">
            <a:extLst>
              <a:ext uri="{FF2B5EF4-FFF2-40B4-BE49-F238E27FC236}">
                <a16:creationId xmlns:a16="http://schemas.microsoft.com/office/drawing/2014/main" id="{D32EE847-FA8B-4F38-9128-8DF209987EE6}"/>
              </a:ext>
            </a:extLst>
          </p:cNvPr>
          <p:cNvGrpSpPr/>
          <p:nvPr/>
        </p:nvGrpSpPr>
        <p:grpSpPr>
          <a:xfrm>
            <a:off x="38418" y="20105040"/>
            <a:ext cx="14579551" cy="11183392"/>
            <a:chOff x="979169" y="10118394"/>
            <a:chExt cx="8425575" cy="6829565"/>
          </a:xfrm>
        </p:grpSpPr>
        <p:sp>
          <p:nvSpPr>
            <p:cNvPr id="55" name="Rectangle 54">
              <a:extLst>
                <a:ext uri="{FF2B5EF4-FFF2-40B4-BE49-F238E27FC236}">
                  <a16:creationId xmlns:a16="http://schemas.microsoft.com/office/drawing/2014/main" id="{875999D8-43F1-424A-94ED-4959059DC601}"/>
                </a:ext>
              </a:extLst>
            </p:cNvPr>
            <p:cNvSpPr/>
            <p:nvPr/>
          </p:nvSpPr>
          <p:spPr>
            <a:xfrm>
              <a:off x="1045933" y="10145208"/>
              <a:ext cx="8358811" cy="6802751"/>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6" dirty="0"/>
            </a:p>
          </p:txBody>
        </p:sp>
        <p:sp>
          <p:nvSpPr>
            <p:cNvPr id="56" name="Rectangle 55">
              <a:extLst>
                <a:ext uri="{FF2B5EF4-FFF2-40B4-BE49-F238E27FC236}">
                  <a16:creationId xmlns:a16="http://schemas.microsoft.com/office/drawing/2014/main" id="{557258B9-4330-407A-AD5F-3DED78CF2CAD}"/>
                </a:ext>
              </a:extLst>
            </p:cNvPr>
            <p:cNvSpPr/>
            <p:nvPr/>
          </p:nvSpPr>
          <p:spPr>
            <a:xfrm>
              <a:off x="1022315" y="10118394"/>
              <a:ext cx="8382429" cy="4983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6"/>
            </a:p>
          </p:txBody>
        </p:sp>
        <p:sp>
          <p:nvSpPr>
            <p:cNvPr id="57" name="TextBox 56">
              <a:extLst>
                <a:ext uri="{FF2B5EF4-FFF2-40B4-BE49-F238E27FC236}">
                  <a16:creationId xmlns:a16="http://schemas.microsoft.com/office/drawing/2014/main" id="{09416EFE-751A-4937-ABB4-9F45F4A793BD}"/>
                </a:ext>
              </a:extLst>
            </p:cNvPr>
            <p:cNvSpPr txBox="1"/>
            <p:nvPr/>
          </p:nvSpPr>
          <p:spPr>
            <a:xfrm>
              <a:off x="1133484" y="10221508"/>
              <a:ext cx="7833537" cy="806329"/>
            </a:xfrm>
            <a:prstGeom prst="rect">
              <a:avLst/>
            </a:prstGeom>
            <a:noFill/>
          </p:spPr>
          <p:txBody>
            <a:bodyPr wrap="square" rtlCol="0">
              <a:spAutoFit/>
            </a:bodyPr>
            <a:lstStyle/>
            <a:p>
              <a:pPr algn="ctr"/>
              <a:r>
                <a:rPr lang="en-US" sz="3990" b="1" dirty="0">
                  <a:latin typeface="Verdana" panose="020B0604030504040204" pitchFamily="34" charset="0"/>
                  <a:ea typeface="Verdana" panose="020B0604030504040204" pitchFamily="34" charset="0"/>
                </a:rPr>
                <a:t>4. Design &amp; Structures</a:t>
              </a:r>
            </a:p>
            <a:p>
              <a:pPr algn="ctr"/>
              <a:endParaRPr lang="en-GB" sz="3990" b="1" dirty="0">
                <a:latin typeface="Verdana" panose="020B0604030504040204" pitchFamily="34" charset="0"/>
                <a:ea typeface="Verdana" panose="020B0604030504040204" pitchFamily="34" charset="0"/>
              </a:endParaRPr>
            </a:p>
          </p:txBody>
        </p:sp>
        <p:sp>
          <p:nvSpPr>
            <p:cNvPr id="58" name="TextBox 57">
              <a:extLst>
                <a:ext uri="{FF2B5EF4-FFF2-40B4-BE49-F238E27FC236}">
                  <a16:creationId xmlns:a16="http://schemas.microsoft.com/office/drawing/2014/main" id="{64608B6E-928F-463E-B3EC-4C1A733275F3}"/>
                </a:ext>
              </a:extLst>
            </p:cNvPr>
            <p:cNvSpPr txBox="1"/>
            <p:nvPr/>
          </p:nvSpPr>
          <p:spPr>
            <a:xfrm>
              <a:off x="979169" y="11202497"/>
              <a:ext cx="7395402" cy="393845"/>
            </a:xfrm>
            <a:prstGeom prst="rect">
              <a:avLst/>
            </a:prstGeom>
            <a:noFill/>
          </p:spPr>
          <p:txBody>
            <a:bodyPr wrap="square" rtlCol="0">
              <a:spAutoFit/>
            </a:bodyPr>
            <a:lstStyle/>
            <a:p>
              <a:pPr marL="570117" indent="-570117">
                <a:buClr>
                  <a:schemeClr val="tx1"/>
                </a:buClr>
                <a:buFont typeface="Arial" panose="020B0604020202020204" pitchFamily="34" charset="0"/>
                <a:buChar char="•"/>
              </a:pPr>
              <a:endParaRPr lang="en-GB" sz="3591" dirty="0">
                <a:latin typeface="Verdana" panose="020B0604030504040204" pitchFamily="34" charset="0"/>
                <a:ea typeface="Verdana" panose="020B0604030504040204" pitchFamily="34" charset="0"/>
              </a:endParaRPr>
            </a:p>
          </p:txBody>
        </p:sp>
      </p:grpSp>
      <p:pic>
        <p:nvPicPr>
          <p:cNvPr id="15" name="Picture 14">
            <a:extLst>
              <a:ext uri="{FF2B5EF4-FFF2-40B4-BE49-F238E27FC236}">
                <a16:creationId xmlns:a16="http://schemas.microsoft.com/office/drawing/2014/main" id="{AFC4601E-FFE3-46CB-A67C-4EBD74F133DF}"/>
              </a:ext>
            </a:extLst>
          </p:cNvPr>
          <p:cNvPicPr/>
          <p:nvPr/>
        </p:nvPicPr>
        <p:blipFill rotWithShape="1">
          <a:blip r:embed="rId4">
            <a:extLst>
              <a:ext uri="{28A0092B-C50C-407E-A947-70E740481C1C}">
                <a14:useLocalDpi xmlns:a14="http://schemas.microsoft.com/office/drawing/2010/main" val="0"/>
              </a:ext>
            </a:extLst>
          </a:blip>
          <a:srcRect t="21872" b="11035"/>
          <a:stretch/>
        </p:blipFill>
        <p:spPr bwMode="auto">
          <a:xfrm>
            <a:off x="767800" y="23396652"/>
            <a:ext cx="5438455" cy="3968911"/>
          </a:xfrm>
          <a:prstGeom prst="rect">
            <a:avLst/>
          </a:prstGeom>
          <a:ln>
            <a:noFill/>
          </a:ln>
          <a:extLst>
            <a:ext uri="{53640926-AAD7-44D8-BBD7-CCE9431645EC}">
              <a14:shadowObscured xmlns:a14="http://schemas.microsoft.com/office/drawing/2010/main"/>
            </a:ext>
          </a:extLst>
        </p:spPr>
      </p:pic>
      <p:pic>
        <p:nvPicPr>
          <p:cNvPr id="13" name="Picture 12">
            <a:extLst>
              <a:ext uri="{FF2B5EF4-FFF2-40B4-BE49-F238E27FC236}">
                <a16:creationId xmlns:a16="http://schemas.microsoft.com/office/drawing/2014/main" id="{5333FAE5-AD3C-497C-9B03-1CBF71549564}"/>
              </a:ext>
            </a:extLst>
          </p:cNvPr>
          <p:cNvPicPr>
            <a:picLocks noChangeAspect="1"/>
          </p:cNvPicPr>
          <p:nvPr/>
        </p:nvPicPr>
        <p:blipFill rotWithShape="1">
          <a:blip r:embed="rId5"/>
          <a:srcRect l="55081" t="28847" r="12266" b="14453"/>
          <a:stretch/>
        </p:blipFill>
        <p:spPr>
          <a:xfrm>
            <a:off x="7642805" y="21357097"/>
            <a:ext cx="5869870" cy="3779894"/>
          </a:xfrm>
          <a:prstGeom prst="rect">
            <a:avLst/>
          </a:prstGeom>
        </p:spPr>
      </p:pic>
      <p:sp>
        <p:nvSpPr>
          <p:cNvPr id="66" name="TextBox 65">
            <a:extLst>
              <a:ext uri="{FF2B5EF4-FFF2-40B4-BE49-F238E27FC236}">
                <a16:creationId xmlns:a16="http://schemas.microsoft.com/office/drawing/2014/main" id="{81CA1815-5917-4D17-B319-A94DC31258E9}"/>
              </a:ext>
            </a:extLst>
          </p:cNvPr>
          <p:cNvSpPr txBox="1"/>
          <p:nvPr/>
        </p:nvSpPr>
        <p:spPr>
          <a:xfrm>
            <a:off x="590022" y="21434298"/>
            <a:ext cx="5869870" cy="1750094"/>
          </a:xfrm>
          <a:prstGeom prst="rect">
            <a:avLst/>
          </a:prstGeom>
          <a:noFill/>
        </p:spPr>
        <p:txBody>
          <a:bodyPr wrap="square" rtlCol="0">
            <a:spAutoFit/>
          </a:bodyPr>
          <a:lstStyle/>
          <a:p>
            <a:r>
              <a:rPr lang="en-GB" sz="3591" dirty="0"/>
              <a:t>Normal spaces are presented in orange and yellow for the disabled ones</a:t>
            </a:r>
          </a:p>
        </p:txBody>
      </p:sp>
      <p:sp>
        <p:nvSpPr>
          <p:cNvPr id="68" name="TextBox 67">
            <a:extLst>
              <a:ext uri="{FF2B5EF4-FFF2-40B4-BE49-F238E27FC236}">
                <a16:creationId xmlns:a16="http://schemas.microsoft.com/office/drawing/2014/main" id="{4B5DC423-76BC-4B9E-AD9D-9B3F107A7191}"/>
              </a:ext>
            </a:extLst>
          </p:cNvPr>
          <p:cNvSpPr txBox="1"/>
          <p:nvPr/>
        </p:nvSpPr>
        <p:spPr>
          <a:xfrm>
            <a:off x="590022" y="27331175"/>
            <a:ext cx="5942423" cy="523220"/>
          </a:xfrm>
          <a:prstGeom prst="rect">
            <a:avLst/>
          </a:prstGeom>
          <a:solidFill>
            <a:srgbClr val="00B0F0"/>
          </a:solidFill>
        </p:spPr>
        <p:txBody>
          <a:bodyPr wrap="square" rtlCol="0">
            <a:spAutoFit/>
          </a:bodyPr>
          <a:lstStyle/>
          <a:p>
            <a:r>
              <a:rPr lang="en-US" sz="2800" b="1" dirty="0">
                <a:latin typeface="Verdana" panose="020B0604030504040204" pitchFamily="34" charset="0"/>
                <a:ea typeface="Verdana" panose="020B0604030504040204" pitchFamily="34" charset="0"/>
              </a:rPr>
              <a:t>car park in the factory I/O</a:t>
            </a:r>
            <a:endParaRPr lang="en-GB" sz="2800" b="1" dirty="0">
              <a:latin typeface="Verdana" panose="020B0604030504040204" pitchFamily="34" charset="0"/>
              <a:ea typeface="Verdana" panose="020B0604030504040204" pitchFamily="34" charset="0"/>
            </a:endParaRPr>
          </a:p>
        </p:txBody>
      </p:sp>
      <p:sp>
        <p:nvSpPr>
          <p:cNvPr id="69" name="TextBox 68">
            <a:extLst>
              <a:ext uri="{FF2B5EF4-FFF2-40B4-BE49-F238E27FC236}">
                <a16:creationId xmlns:a16="http://schemas.microsoft.com/office/drawing/2014/main" id="{CE6DF45D-5363-4A53-86F7-9E82D1285096}"/>
              </a:ext>
            </a:extLst>
          </p:cNvPr>
          <p:cNvSpPr txBox="1"/>
          <p:nvPr/>
        </p:nvSpPr>
        <p:spPr>
          <a:xfrm>
            <a:off x="7096208" y="25398734"/>
            <a:ext cx="7733831" cy="2885889"/>
          </a:xfrm>
          <a:prstGeom prst="rect">
            <a:avLst/>
          </a:prstGeom>
          <a:noFill/>
        </p:spPr>
        <p:txBody>
          <a:bodyPr wrap="square" rtlCol="0">
            <a:spAutoFit/>
          </a:bodyPr>
          <a:lstStyle/>
          <a:p>
            <a:r>
              <a:rPr lang="en-US" sz="3591" b="1" dirty="0">
                <a:latin typeface="Verdana" panose="020B0604030504040204" pitchFamily="34" charset="0"/>
                <a:ea typeface="Verdana" panose="020B0604030504040204" pitchFamily="34" charset="0"/>
              </a:rPr>
              <a:t>Advantages of the design:</a:t>
            </a:r>
          </a:p>
          <a:p>
            <a:endParaRPr lang="en-US" sz="1796" b="1" dirty="0">
              <a:latin typeface="Verdana" panose="020B0604030504040204" pitchFamily="34" charset="0"/>
              <a:ea typeface="Verdana" panose="020B0604030504040204" pitchFamily="34" charset="0"/>
            </a:endParaRPr>
          </a:p>
          <a:p>
            <a:pPr marL="456095" indent="-456095">
              <a:buFont typeface="Arial" panose="020B0604020202020204" pitchFamily="34" charset="0"/>
              <a:buChar char="•"/>
            </a:pPr>
            <a:r>
              <a:rPr lang="en-US" sz="3191" dirty="0">
                <a:latin typeface="Verdana" panose="020B0604030504040204" pitchFamily="34" charset="0"/>
                <a:ea typeface="Verdana" panose="020B0604030504040204" pitchFamily="34" charset="0"/>
              </a:rPr>
              <a:t>Time saving</a:t>
            </a:r>
          </a:p>
          <a:p>
            <a:pPr marL="456095" indent="-456095">
              <a:buFont typeface="Arial" panose="020B0604020202020204" pitchFamily="34" charset="0"/>
              <a:buChar char="•"/>
            </a:pPr>
            <a:r>
              <a:rPr lang="en-US" sz="3191" dirty="0">
                <a:latin typeface="Verdana" panose="020B0604030504040204" pitchFamily="34" charset="0"/>
                <a:ea typeface="Verdana" panose="020B0604030504040204" pitchFamily="34" charset="0"/>
              </a:rPr>
              <a:t>Tidy</a:t>
            </a:r>
          </a:p>
          <a:p>
            <a:pPr marL="456095" indent="-456095">
              <a:buFont typeface="Arial" panose="020B0604020202020204" pitchFamily="34" charset="0"/>
              <a:buChar char="•"/>
            </a:pPr>
            <a:r>
              <a:rPr lang="en-US" sz="3191" dirty="0">
                <a:latin typeface="Verdana" panose="020B0604030504040204" pitchFamily="34" charset="0"/>
                <a:ea typeface="Verdana" panose="020B0604030504040204" pitchFamily="34" charset="0"/>
              </a:rPr>
              <a:t>Practical</a:t>
            </a:r>
          </a:p>
          <a:p>
            <a:pPr marL="456095" indent="-456095">
              <a:buFont typeface="Arial" panose="020B0604020202020204" pitchFamily="34" charset="0"/>
              <a:buChar char="•"/>
            </a:pPr>
            <a:r>
              <a:rPr lang="en-US" sz="3191" dirty="0">
                <a:latin typeface="Verdana" panose="020B0604030504040204" pitchFamily="34" charset="0"/>
                <a:ea typeface="Verdana" panose="020B0604030504040204" pitchFamily="34" charset="0"/>
              </a:rPr>
              <a:t>Easy for drivers</a:t>
            </a:r>
            <a:endParaRPr lang="en-GB" sz="3191" dirty="0">
              <a:latin typeface="Verdana" panose="020B0604030504040204" pitchFamily="34" charset="0"/>
              <a:ea typeface="Verdana" panose="020B0604030504040204" pitchFamily="34" charset="0"/>
            </a:endParaRPr>
          </a:p>
        </p:txBody>
      </p:sp>
      <p:sp>
        <p:nvSpPr>
          <p:cNvPr id="70" name="TextBox 69">
            <a:extLst>
              <a:ext uri="{FF2B5EF4-FFF2-40B4-BE49-F238E27FC236}">
                <a16:creationId xmlns:a16="http://schemas.microsoft.com/office/drawing/2014/main" id="{B30D4861-8A2E-4B3F-9539-4CC329643A1C}"/>
              </a:ext>
            </a:extLst>
          </p:cNvPr>
          <p:cNvSpPr txBox="1"/>
          <p:nvPr/>
        </p:nvSpPr>
        <p:spPr>
          <a:xfrm>
            <a:off x="8454731" y="28638583"/>
            <a:ext cx="6101700" cy="368588"/>
          </a:xfrm>
          <a:prstGeom prst="rect">
            <a:avLst/>
          </a:prstGeom>
          <a:noFill/>
        </p:spPr>
        <p:txBody>
          <a:bodyPr wrap="square" rtlCol="0">
            <a:spAutoFit/>
          </a:bodyPr>
          <a:lstStyle/>
          <a:p>
            <a:endParaRPr lang="en-GB" sz="1796" dirty="0"/>
          </a:p>
        </p:txBody>
      </p:sp>
      <p:sp>
        <p:nvSpPr>
          <p:cNvPr id="71" name="TextBox 70">
            <a:extLst>
              <a:ext uri="{FF2B5EF4-FFF2-40B4-BE49-F238E27FC236}">
                <a16:creationId xmlns:a16="http://schemas.microsoft.com/office/drawing/2014/main" id="{23545FE9-F408-4ED7-87C0-38AA2041B4F8}"/>
              </a:ext>
            </a:extLst>
          </p:cNvPr>
          <p:cNvSpPr txBox="1"/>
          <p:nvPr/>
        </p:nvSpPr>
        <p:spPr>
          <a:xfrm>
            <a:off x="7096208" y="28299733"/>
            <a:ext cx="7225720" cy="2885889"/>
          </a:xfrm>
          <a:prstGeom prst="rect">
            <a:avLst/>
          </a:prstGeom>
          <a:noFill/>
        </p:spPr>
        <p:txBody>
          <a:bodyPr wrap="square" rtlCol="0">
            <a:spAutoFit/>
          </a:bodyPr>
          <a:lstStyle/>
          <a:p>
            <a:r>
              <a:rPr lang="en-US" sz="3591" b="1" dirty="0">
                <a:latin typeface="Verdana" panose="020B0604030504040204" pitchFamily="34" charset="0"/>
                <a:ea typeface="Verdana" panose="020B0604030504040204" pitchFamily="34" charset="0"/>
              </a:rPr>
              <a:t>System main parts:</a:t>
            </a:r>
          </a:p>
          <a:p>
            <a:endParaRPr lang="en-US" sz="1796" b="1" dirty="0">
              <a:latin typeface="Verdana" panose="020B0604030504040204" pitchFamily="34" charset="0"/>
              <a:ea typeface="Verdana" panose="020B0604030504040204" pitchFamily="34" charset="0"/>
            </a:endParaRPr>
          </a:p>
          <a:p>
            <a:pPr marL="456095" indent="-456095">
              <a:buFont typeface="Arial" panose="020B0604020202020204" pitchFamily="34" charset="0"/>
              <a:buChar char="•"/>
            </a:pPr>
            <a:r>
              <a:rPr lang="en-US" sz="3191" dirty="0">
                <a:latin typeface="Verdana" panose="020B0604030504040204" pitchFamily="34" charset="0"/>
                <a:ea typeface="Verdana" panose="020B0604030504040204" pitchFamily="34" charset="0"/>
              </a:rPr>
              <a:t>Push buttons/ diffuse sensors.</a:t>
            </a:r>
          </a:p>
          <a:p>
            <a:pPr marL="456095" indent="-456095">
              <a:buFont typeface="Arial" panose="020B0604020202020204" pitchFamily="34" charset="0"/>
              <a:buChar char="•"/>
            </a:pPr>
            <a:r>
              <a:rPr lang="en-US" sz="3191" dirty="0">
                <a:latin typeface="Verdana" panose="020B0604030504040204" pitchFamily="34" charset="0"/>
                <a:ea typeface="Verdana" panose="020B0604030504040204" pitchFamily="34" charset="0"/>
              </a:rPr>
              <a:t>Counter – PLC.</a:t>
            </a:r>
          </a:p>
          <a:p>
            <a:pPr marL="456095" indent="-456095">
              <a:buFont typeface="Arial" panose="020B0604020202020204" pitchFamily="34" charset="0"/>
              <a:buChar char="•"/>
            </a:pPr>
            <a:r>
              <a:rPr lang="en-US" sz="3191" dirty="0">
                <a:latin typeface="Verdana" panose="020B0604030504040204" pitchFamily="34" charset="0"/>
                <a:ea typeface="Verdana" panose="020B0604030504040204" pitchFamily="34" charset="0"/>
              </a:rPr>
              <a:t>Stack lights Green and Red.</a:t>
            </a:r>
          </a:p>
          <a:p>
            <a:pPr marL="456095" indent="-456095">
              <a:buFont typeface="Arial" panose="020B0604020202020204" pitchFamily="34" charset="0"/>
              <a:buChar char="•"/>
            </a:pPr>
            <a:r>
              <a:rPr lang="en-US" sz="3191" dirty="0">
                <a:latin typeface="Verdana" panose="020B0604030504040204" pitchFamily="34" charset="0"/>
                <a:ea typeface="Verdana" panose="020B0604030504040204" pitchFamily="34" charset="0"/>
              </a:rPr>
              <a:t>Connectors/cables.</a:t>
            </a:r>
          </a:p>
        </p:txBody>
      </p:sp>
      <p:pic>
        <p:nvPicPr>
          <p:cNvPr id="21" name="Picture 20" descr="A picture containing website&#10;&#10;Description automatically generated">
            <a:extLst>
              <a:ext uri="{FF2B5EF4-FFF2-40B4-BE49-F238E27FC236}">
                <a16:creationId xmlns:a16="http://schemas.microsoft.com/office/drawing/2014/main" id="{41F753D5-CDAD-48F1-AE51-0F45BE3559EA}"/>
              </a:ext>
            </a:extLst>
          </p:cNvPr>
          <p:cNvPicPr/>
          <p:nvPr/>
        </p:nvPicPr>
        <p:blipFill>
          <a:blip r:embed="rId6">
            <a:extLst>
              <a:ext uri="{28A0092B-C50C-407E-A947-70E740481C1C}">
                <a14:useLocalDpi xmlns:a14="http://schemas.microsoft.com/office/drawing/2010/main" val="0"/>
              </a:ext>
            </a:extLst>
          </a:blip>
          <a:stretch>
            <a:fillRect/>
          </a:stretch>
        </p:blipFill>
        <p:spPr>
          <a:xfrm>
            <a:off x="11269057" y="26190166"/>
            <a:ext cx="2999297" cy="1918833"/>
          </a:xfrm>
          <a:prstGeom prst="rect">
            <a:avLst/>
          </a:prstGeom>
        </p:spPr>
      </p:pic>
      <p:grpSp>
        <p:nvGrpSpPr>
          <p:cNvPr id="101" name="Group 100">
            <a:extLst>
              <a:ext uri="{FF2B5EF4-FFF2-40B4-BE49-F238E27FC236}">
                <a16:creationId xmlns:a16="http://schemas.microsoft.com/office/drawing/2014/main" id="{A963DBA5-0DFA-4535-97CD-F68EEEEA3C1E}"/>
              </a:ext>
            </a:extLst>
          </p:cNvPr>
          <p:cNvGrpSpPr/>
          <p:nvPr/>
        </p:nvGrpSpPr>
        <p:grpSpPr>
          <a:xfrm>
            <a:off x="13878924" y="7420603"/>
            <a:ext cx="12822897" cy="12400092"/>
            <a:chOff x="-10316" y="21498061"/>
            <a:chExt cx="10068398" cy="9227868"/>
          </a:xfrm>
        </p:grpSpPr>
        <p:grpSp>
          <p:nvGrpSpPr>
            <p:cNvPr id="59" name="Group 58">
              <a:extLst>
                <a:ext uri="{FF2B5EF4-FFF2-40B4-BE49-F238E27FC236}">
                  <a16:creationId xmlns:a16="http://schemas.microsoft.com/office/drawing/2014/main" id="{6D624982-8D07-4901-A7A4-58E9144DDC2A}"/>
                </a:ext>
              </a:extLst>
            </p:cNvPr>
            <p:cNvGrpSpPr/>
            <p:nvPr/>
          </p:nvGrpSpPr>
          <p:grpSpPr>
            <a:xfrm>
              <a:off x="-10316" y="21498061"/>
              <a:ext cx="10068398" cy="9227868"/>
              <a:chOff x="869089" y="10052514"/>
              <a:chExt cx="8468891" cy="7520822"/>
            </a:xfrm>
          </p:grpSpPr>
          <p:sp>
            <p:nvSpPr>
              <p:cNvPr id="60" name="Rectangle 59">
                <a:extLst>
                  <a:ext uri="{FF2B5EF4-FFF2-40B4-BE49-F238E27FC236}">
                    <a16:creationId xmlns:a16="http://schemas.microsoft.com/office/drawing/2014/main" id="{4CA69A3E-325E-4AB0-80CD-29DE04BE9306}"/>
                  </a:ext>
                </a:extLst>
              </p:cNvPr>
              <p:cNvSpPr/>
              <p:nvPr/>
            </p:nvSpPr>
            <p:spPr>
              <a:xfrm>
                <a:off x="883573" y="10052514"/>
                <a:ext cx="8454407" cy="752082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6" dirty="0"/>
              </a:p>
            </p:txBody>
          </p:sp>
          <p:sp>
            <p:nvSpPr>
              <p:cNvPr id="61" name="Rectangle 60">
                <a:extLst>
                  <a:ext uri="{FF2B5EF4-FFF2-40B4-BE49-F238E27FC236}">
                    <a16:creationId xmlns:a16="http://schemas.microsoft.com/office/drawing/2014/main" id="{EC30C6A1-087D-4AE0-968A-0484E7040AE2}"/>
                  </a:ext>
                </a:extLst>
              </p:cNvPr>
              <p:cNvSpPr/>
              <p:nvPr/>
            </p:nvSpPr>
            <p:spPr>
              <a:xfrm>
                <a:off x="869089" y="10059503"/>
                <a:ext cx="8468891" cy="7905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6" dirty="0"/>
              </a:p>
            </p:txBody>
          </p:sp>
          <p:sp>
            <p:nvSpPr>
              <p:cNvPr id="62" name="TextBox 61">
                <a:extLst>
                  <a:ext uri="{FF2B5EF4-FFF2-40B4-BE49-F238E27FC236}">
                    <a16:creationId xmlns:a16="http://schemas.microsoft.com/office/drawing/2014/main" id="{6052FEA0-CB54-433C-8BCD-EFA5836852E1}"/>
                  </a:ext>
                </a:extLst>
              </p:cNvPr>
              <p:cNvSpPr txBox="1"/>
              <p:nvPr/>
            </p:nvSpPr>
            <p:spPr>
              <a:xfrm>
                <a:off x="1735693" y="10262727"/>
                <a:ext cx="6846247" cy="800817"/>
              </a:xfrm>
              <a:prstGeom prst="rect">
                <a:avLst/>
              </a:prstGeom>
              <a:noFill/>
            </p:spPr>
            <p:txBody>
              <a:bodyPr wrap="square" rtlCol="0">
                <a:spAutoFit/>
              </a:bodyPr>
              <a:lstStyle/>
              <a:p>
                <a:pPr algn="ctr"/>
                <a:r>
                  <a:rPr lang="en-US" sz="3990" b="1" dirty="0">
                    <a:latin typeface="Verdana" panose="020B0604030504040204" pitchFamily="34" charset="0"/>
                    <a:ea typeface="Verdana" panose="020B0604030504040204" pitchFamily="34" charset="0"/>
                  </a:rPr>
                  <a:t>3. Findings/Result </a:t>
                </a:r>
                <a:endParaRPr lang="en-GB" sz="3990" b="1" dirty="0">
                  <a:latin typeface="Verdana" panose="020B0604030504040204" pitchFamily="34" charset="0"/>
                  <a:ea typeface="Verdana" panose="020B0604030504040204" pitchFamily="34" charset="0"/>
                </a:endParaRPr>
              </a:p>
              <a:p>
                <a:pPr algn="ctr"/>
                <a:endParaRPr lang="en-GB" sz="3990" b="1" dirty="0">
                  <a:latin typeface="Verdana" panose="020B0604030504040204" pitchFamily="34" charset="0"/>
                  <a:ea typeface="Verdana" panose="020B0604030504040204" pitchFamily="34" charset="0"/>
                </a:endParaRPr>
              </a:p>
            </p:txBody>
          </p:sp>
          <p:sp>
            <p:nvSpPr>
              <p:cNvPr id="63" name="TextBox 62">
                <a:extLst>
                  <a:ext uri="{FF2B5EF4-FFF2-40B4-BE49-F238E27FC236}">
                    <a16:creationId xmlns:a16="http://schemas.microsoft.com/office/drawing/2014/main" id="{FF2829C0-C02E-4C82-B5D1-B3633871885D}"/>
                  </a:ext>
                </a:extLst>
              </p:cNvPr>
              <p:cNvSpPr txBox="1"/>
              <p:nvPr/>
            </p:nvSpPr>
            <p:spPr>
              <a:xfrm>
                <a:off x="979169" y="11202497"/>
                <a:ext cx="7395402" cy="391153"/>
              </a:xfrm>
              <a:prstGeom prst="rect">
                <a:avLst/>
              </a:prstGeom>
              <a:noFill/>
            </p:spPr>
            <p:txBody>
              <a:bodyPr wrap="square" rtlCol="0">
                <a:spAutoFit/>
              </a:bodyPr>
              <a:lstStyle/>
              <a:p>
                <a:pPr marL="570117" indent="-570117">
                  <a:buClr>
                    <a:schemeClr val="tx1"/>
                  </a:buClr>
                  <a:buFont typeface="Arial" panose="020B0604020202020204" pitchFamily="34" charset="0"/>
                  <a:buChar char="•"/>
                </a:pPr>
                <a:endParaRPr lang="en-GB" sz="3591" dirty="0">
                  <a:latin typeface="Verdana" panose="020B0604030504040204" pitchFamily="34" charset="0"/>
                  <a:ea typeface="Verdana" panose="020B0604030504040204" pitchFamily="34" charset="0"/>
                </a:endParaRPr>
              </a:p>
            </p:txBody>
          </p:sp>
        </p:grpSp>
        <p:grpSp>
          <p:nvGrpSpPr>
            <p:cNvPr id="99" name="Group 98">
              <a:extLst>
                <a:ext uri="{FF2B5EF4-FFF2-40B4-BE49-F238E27FC236}">
                  <a16:creationId xmlns:a16="http://schemas.microsoft.com/office/drawing/2014/main" id="{2C8E3752-BC60-4B4E-A291-B47CB83953B4}"/>
                </a:ext>
              </a:extLst>
            </p:cNvPr>
            <p:cNvGrpSpPr/>
            <p:nvPr/>
          </p:nvGrpSpPr>
          <p:grpSpPr>
            <a:xfrm>
              <a:off x="241706" y="22886560"/>
              <a:ext cx="9695224" cy="7455204"/>
              <a:chOff x="461423" y="23805777"/>
              <a:chExt cx="9695224" cy="7455204"/>
            </a:xfrm>
          </p:grpSpPr>
          <p:pic>
            <p:nvPicPr>
              <p:cNvPr id="74" name="Picture 73" descr="A picture containing cable, connector&#10;&#10;Description automatically generated">
                <a:extLst>
                  <a:ext uri="{FF2B5EF4-FFF2-40B4-BE49-F238E27FC236}">
                    <a16:creationId xmlns:a16="http://schemas.microsoft.com/office/drawing/2014/main" id="{B5F2508D-DB90-4E54-97D3-5ADD1FD2B871}"/>
                  </a:ext>
                </a:extLst>
              </p:cNvPr>
              <p:cNvPicPr/>
              <p:nvPr/>
            </p:nvPicPr>
            <p:blipFill>
              <a:blip r:embed="rId7">
                <a:extLst>
                  <a:ext uri="{28A0092B-C50C-407E-A947-70E740481C1C}">
                    <a14:useLocalDpi xmlns:a14="http://schemas.microsoft.com/office/drawing/2010/main" val="0"/>
                  </a:ext>
                </a:extLst>
              </a:blip>
              <a:stretch>
                <a:fillRect/>
              </a:stretch>
            </p:blipFill>
            <p:spPr>
              <a:xfrm>
                <a:off x="461423" y="23805777"/>
                <a:ext cx="2207532" cy="1636517"/>
              </a:xfrm>
              <a:prstGeom prst="rect">
                <a:avLst/>
              </a:prstGeom>
            </p:spPr>
          </p:pic>
          <p:pic>
            <p:nvPicPr>
              <p:cNvPr id="75" name="Picture 74" descr="Graphical user interface, text, website&#10;&#10;Description automatically generated">
                <a:extLst>
                  <a:ext uri="{FF2B5EF4-FFF2-40B4-BE49-F238E27FC236}">
                    <a16:creationId xmlns:a16="http://schemas.microsoft.com/office/drawing/2014/main" id="{13E59B37-F750-4DBB-982F-4AF416CC60AA}"/>
                  </a:ext>
                </a:extLst>
              </p:cNvPr>
              <p:cNvPicPr/>
              <p:nvPr/>
            </p:nvPicPr>
            <p:blipFill rotWithShape="1">
              <a:blip r:embed="rId8" cstate="print">
                <a:extLst>
                  <a:ext uri="{28A0092B-C50C-407E-A947-70E740481C1C}">
                    <a14:useLocalDpi xmlns:a14="http://schemas.microsoft.com/office/drawing/2010/main" val="0"/>
                  </a:ext>
                </a:extLst>
              </a:blip>
              <a:srcRect l="10470" t="27192" r="69422" b="16354"/>
              <a:stretch/>
            </p:blipFill>
            <p:spPr bwMode="auto">
              <a:xfrm>
                <a:off x="2752975" y="23826760"/>
                <a:ext cx="1662582" cy="1615331"/>
              </a:xfrm>
              <a:prstGeom prst="rect">
                <a:avLst/>
              </a:prstGeom>
              <a:ln>
                <a:noFill/>
              </a:ln>
              <a:extLst>
                <a:ext uri="{53640926-AAD7-44D8-BBD7-CCE9431645EC}">
                  <a14:shadowObscured xmlns:a14="http://schemas.microsoft.com/office/drawing/2010/main"/>
                </a:ext>
              </a:extLst>
            </p:spPr>
          </p:pic>
          <p:pic>
            <p:nvPicPr>
              <p:cNvPr id="76" name="Picture 75" descr="A picture containing text, wall, indoor, white&#10;&#10;Description automatically generated">
                <a:extLst>
                  <a:ext uri="{FF2B5EF4-FFF2-40B4-BE49-F238E27FC236}">
                    <a16:creationId xmlns:a16="http://schemas.microsoft.com/office/drawing/2014/main" id="{88D5003A-63D6-4175-B98B-0F99659B68EA}"/>
                  </a:ext>
                </a:extLst>
              </p:cNvPr>
              <p:cNvPicPr/>
              <p:nvPr/>
            </p:nvPicPr>
            <p:blipFill>
              <a:blip r:embed="rId9" cstate="print">
                <a:extLst>
                  <a:ext uri="{28A0092B-C50C-407E-A947-70E740481C1C}">
                    <a14:useLocalDpi xmlns:a14="http://schemas.microsoft.com/office/drawing/2010/main" val="0"/>
                  </a:ext>
                </a:extLst>
              </a:blip>
              <a:stretch>
                <a:fillRect/>
              </a:stretch>
            </p:blipFill>
            <p:spPr>
              <a:xfrm>
                <a:off x="4558274" y="23826760"/>
                <a:ext cx="1662581" cy="1555605"/>
              </a:xfrm>
              <a:prstGeom prst="rect">
                <a:avLst/>
              </a:prstGeom>
            </p:spPr>
          </p:pic>
          <p:pic>
            <p:nvPicPr>
              <p:cNvPr id="77" name="Picture 76">
                <a:extLst>
                  <a:ext uri="{FF2B5EF4-FFF2-40B4-BE49-F238E27FC236}">
                    <a16:creationId xmlns:a16="http://schemas.microsoft.com/office/drawing/2014/main" id="{F5792F30-20DD-4DDF-A085-A240A32E0EC6}"/>
                  </a:ext>
                </a:extLst>
              </p:cNvPr>
              <p:cNvPicPr/>
              <p:nvPr/>
            </p:nvPicPr>
            <p:blipFill>
              <a:blip r:embed="rId10" cstate="print">
                <a:extLst>
                  <a:ext uri="{28A0092B-C50C-407E-A947-70E740481C1C}">
                    <a14:useLocalDpi xmlns:a14="http://schemas.microsoft.com/office/drawing/2010/main" val="0"/>
                  </a:ext>
                </a:extLst>
              </a:blip>
              <a:stretch>
                <a:fillRect/>
              </a:stretch>
            </p:blipFill>
            <p:spPr>
              <a:xfrm>
                <a:off x="6441646" y="23848679"/>
                <a:ext cx="1746340" cy="1545914"/>
              </a:xfrm>
              <a:prstGeom prst="rect">
                <a:avLst/>
              </a:prstGeom>
            </p:spPr>
          </p:pic>
          <p:pic>
            <p:nvPicPr>
              <p:cNvPr id="78" name="Picture 77">
                <a:extLst>
                  <a:ext uri="{FF2B5EF4-FFF2-40B4-BE49-F238E27FC236}">
                    <a16:creationId xmlns:a16="http://schemas.microsoft.com/office/drawing/2014/main" id="{2111238C-2E5F-472C-B0BD-7A5D9314A521}"/>
                  </a:ext>
                </a:extLst>
              </p:cNvPr>
              <p:cNvPicPr/>
              <p:nvPr/>
            </p:nvPicPr>
            <p:blipFill>
              <a:blip r:embed="rId11" cstate="print">
                <a:extLst>
                  <a:ext uri="{28A0092B-C50C-407E-A947-70E740481C1C}">
                    <a14:useLocalDpi xmlns:a14="http://schemas.microsoft.com/office/drawing/2010/main" val="0"/>
                  </a:ext>
                </a:extLst>
              </a:blip>
              <a:stretch>
                <a:fillRect/>
              </a:stretch>
            </p:blipFill>
            <p:spPr>
              <a:xfrm>
                <a:off x="8393599" y="23848680"/>
                <a:ext cx="1763048" cy="1545914"/>
              </a:xfrm>
              <a:prstGeom prst="rect">
                <a:avLst/>
              </a:prstGeom>
            </p:spPr>
          </p:pic>
          <p:sp>
            <p:nvSpPr>
              <p:cNvPr id="79" name="TextBox 78">
                <a:extLst>
                  <a:ext uri="{FF2B5EF4-FFF2-40B4-BE49-F238E27FC236}">
                    <a16:creationId xmlns:a16="http://schemas.microsoft.com/office/drawing/2014/main" id="{4923D3B1-8BD6-4A08-9250-D822E7E69773}"/>
                  </a:ext>
                </a:extLst>
              </p:cNvPr>
              <p:cNvSpPr txBox="1"/>
              <p:nvPr/>
            </p:nvSpPr>
            <p:spPr>
              <a:xfrm>
                <a:off x="615969" y="25586658"/>
                <a:ext cx="1849946" cy="297180"/>
              </a:xfrm>
              <a:prstGeom prst="rect">
                <a:avLst/>
              </a:prstGeom>
              <a:noFill/>
            </p:spPr>
            <p:txBody>
              <a:bodyPr wrap="square" rtlCol="0">
                <a:spAutoFit/>
              </a:bodyPr>
              <a:lstStyle/>
              <a:p>
                <a:r>
                  <a:rPr lang="en-US" sz="1995" b="1" dirty="0"/>
                  <a:t>Proximity Sensor </a:t>
                </a:r>
                <a:endParaRPr lang="en-GB" sz="1995" b="1" dirty="0"/>
              </a:p>
            </p:txBody>
          </p:sp>
          <p:sp>
            <p:nvSpPr>
              <p:cNvPr id="81" name="TextBox 80">
                <a:extLst>
                  <a:ext uri="{FF2B5EF4-FFF2-40B4-BE49-F238E27FC236}">
                    <a16:creationId xmlns:a16="http://schemas.microsoft.com/office/drawing/2014/main" id="{1F988652-D09E-4CBE-84E1-1E552EB38F88}"/>
                  </a:ext>
                </a:extLst>
              </p:cNvPr>
              <p:cNvSpPr txBox="1"/>
              <p:nvPr/>
            </p:nvSpPr>
            <p:spPr>
              <a:xfrm>
                <a:off x="2898028" y="25634324"/>
                <a:ext cx="1377128" cy="297180"/>
              </a:xfrm>
              <a:prstGeom prst="rect">
                <a:avLst/>
              </a:prstGeom>
              <a:noFill/>
            </p:spPr>
            <p:txBody>
              <a:bodyPr wrap="square" rtlCol="0">
                <a:spAutoFit/>
              </a:bodyPr>
              <a:lstStyle/>
              <a:p>
                <a:r>
                  <a:rPr lang="en-US" sz="1995" b="1" dirty="0"/>
                  <a:t>Stack light </a:t>
                </a:r>
                <a:endParaRPr lang="en-GB" sz="1995" b="1" dirty="0"/>
              </a:p>
            </p:txBody>
          </p:sp>
          <p:sp>
            <p:nvSpPr>
              <p:cNvPr id="82" name="TextBox 81">
                <a:extLst>
                  <a:ext uri="{FF2B5EF4-FFF2-40B4-BE49-F238E27FC236}">
                    <a16:creationId xmlns:a16="http://schemas.microsoft.com/office/drawing/2014/main" id="{42B85CB3-200F-46F1-91E7-15598E319CFB}"/>
                  </a:ext>
                </a:extLst>
              </p:cNvPr>
              <p:cNvSpPr txBox="1"/>
              <p:nvPr/>
            </p:nvSpPr>
            <p:spPr>
              <a:xfrm>
                <a:off x="4659503" y="25586658"/>
                <a:ext cx="1849946" cy="297180"/>
              </a:xfrm>
              <a:prstGeom prst="rect">
                <a:avLst/>
              </a:prstGeom>
              <a:noFill/>
            </p:spPr>
            <p:txBody>
              <a:bodyPr wrap="square" rtlCol="0">
                <a:spAutoFit/>
              </a:bodyPr>
              <a:lstStyle/>
              <a:p>
                <a:r>
                  <a:rPr lang="en-US" sz="1995" b="1" dirty="0"/>
                  <a:t>Switchboard</a:t>
                </a:r>
                <a:endParaRPr lang="en-GB" sz="1995" b="1" dirty="0"/>
              </a:p>
            </p:txBody>
          </p:sp>
          <p:sp>
            <p:nvSpPr>
              <p:cNvPr id="83" name="TextBox 82">
                <a:extLst>
                  <a:ext uri="{FF2B5EF4-FFF2-40B4-BE49-F238E27FC236}">
                    <a16:creationId xmlns:a16="http://schemas.microsoft.com/office/drawing/2014/main" id="{2241F7E7-08D5-4C1A-B51C-5B8F9C0F317A}"/>
                  </a:ext>
                </a:extLst>
              </p:cNvPr>
              <p:cNvSpPr txBox="1"/>
              <p:nvPr/>
            </p:nvSpPr>
            <p:spPr>
              <a:xfrm>
                <a:off x="6731018" y="25584388"/>
                <a:ext cx="1662581" cy="297180"/>
              </a:xfrm>
              <a:prstGeom prst="rect">
                <a:avLst/>
              </a:prstGeom>
              <a:noFill/>
            </p:spPr>
            <p:txBody>
              <a:bodyPr wrap="square" rtlCol="0">
                <a:spAutoFit/>
              </a:bodyPr>
              <a:lstStyle/>
              <a:p>
                <a:r>
                  <a:rPr lang="en-US" sz="1995" b="1" dirty="0"/>
                  <a:t>PLC KIT</a:t>
                </a:r>
                <a:endParaRPr lang="en-GB" sz="1995" b="1" dirty="0"/>
              </a:p>
            </p:txBody>
          </p:sp>
          <p:sp>
            <p:nvSpPr>
              <p:cNvPr id="84" name="TextBox 83">
                <a:extLst>
                  <a:ext uri="{FF2B5EF4-FFF2-40B4-BE49-F238E27FC236}">
                    <a16:creationId xmlns:a16="http://schemas.microsoft.com/office/drawing/2014/main" id="{E7993137-57F0-45C7-99FC-745C9CB2BE4E}"/>
                  </a:ext>
                </a:extLst>
              </p:cNvPr>
              <p:cNvSpPr txBox="1"/>
              <p:nvPr/>
            </p:nvSpPr>
            <p:spPr>
              <a:xfrm>
                <a:off x="8874469" y="25522460"/>
                <a:ext cx="1049532" cy="297180"/>
              </a:xfrm>
              <a:prstGeom prst="rect">
                <a:avLst/>
              </a:prstGeom>
              <a:noFill/>
            </p:spPr>
            <p:txBody>
              <a:bodyPr wrap="square" rtlCol="0">
                <a:spAutoFit/>
              </a:bodyPr>
              <a:lstStyle/>
              <a:p>
                <a:r>
                  <a:rPr lang="en-US" sz="1995" b="1" dirty="0"/>
                  <a:t>Cables </a:t>
                </a:r>
                <a:endParaRPr lang="en-GB" sz="1995" b="1" dirty="0"/>
              </a:p>
            </p:txBody>
          </p:sp>
          <p:sp>
            <p:nvSpPr>
              <p:cNvPr id="85" name="TextBox 84">
                <a:extLst>
                  <a:ext uri="{FF2B5EF4-FFF2-40B4-BE49-F238E27FC236}">
                    <a16:creationId xmlns:a16="http://schemas.microsoft.com/office/drawing/2014/main" id="{2B76E9DD-3F65-4F82-9635-C11780B1813A}"/>
                  </a:ext>
                </a:extLst>
              </p:cNvPr>
              <p:cNvSpPr txBox="1"/>
              <p:nvPr/>
            </p:nvSpPr>
            <p:spPr>
              <a:xfrm>
                <a:off x="789691" y="26257594"/>
                <a:ext cx="8792160" cy="5003387"/>
              </a:xfrm>
              <a:prstGeom prst="rect">
                <a:avLst/>
              </a:prstGeom>
              <a:noFill/>
            </p:spPr>
            <p:txBody>
              <a:bodyPr wrap="square" rtlCol="0">
                <a:spAutoFit/>
              </a:bodyPr>
              <a:lstStyle/>
              <a:p>
                <a:r>
                  <a:rPr lang="en-US" sz="2793" b="1" dirty="0">
                    <a:latin typeface="Verdana" panose="020B0604030504040204" pitchFamily="34" charset="0"/>
                    <a:ea typeface="Verdana" panose="020B0604030504040204" pitchFamily="34" charset="0"/>
                  </a:rPr>
                  <a:t>How the PLC system works?</a:t>
                </a:r>
              </a:p>
              <a:p>
                <a:endParaRPr lang="en-US" sz="1097" dirty="0">
                  <a:latin typeface="Verdana" panose="020B0604030504040204" pitchFamily="34" charset="0"/>
                  <a:ea typeface="Verdana" panose="020B0604030504040204" pitchFamily="34" charset="0"/>
                </a:endParaRPr>
              </a:p>
              <a:p>
                <a:pPr marL="342075" indent="-342075">
                  <a:buFont typeface="Arial" panose="020B0604020202020204" pitchFamily="34" charset="0"/>
                  <a:buChar char="•"/>
                </a:pPr>
                <a:r>
                  <a:rPr lang="en-US" sz="2800" dirty="0">
                    <a:latin typeface="Verdana" panose="020B0604030504040204" pitchFamily="34" charset="0"/>
                    <a:ea typeface="Verdana" panose="020B0604030504040204" pitchFamily="34" charset="0"/>
                  </a:rPr>
                  <a:t>All green lights on ( all spaces are free).</a:t>
                </a:r>
              </a:p>
              <a:p>
                <a:pPr marL="342075" indent="-342075">
                  <a:buFont typeface="Arial" panose="020B0604020202020204" pitchFamily="34" charset="0"/>
                  <a:buChar char="•"/>
                </a:pPr>
                <a:r>
                  <a:rPr lang="en-US" sz="2800" dirty="0">
                    <a:latin typeface="Verdana" panose="020B0604030504040204" pitchFamily="34" charset="0"/>
                    <a:ea typeface="Verdana" panose="020B0604030504040204" pitchFamily="34" charset="0"/>
                  </a:rPr>
                  <a:t>Sensor detects the car in the entrance.</a:t>
                </a:r>
              </a:p>
              <a:p>
                <a:pPr marL="342075" indent="-342075">
                  <a:buFont typeface="Arial" panose="020B0604020202020204" pitchFamily="34" charset="0"/>
                  <a:buChar char="•"/>
                </a:pPr>
                <a:r>
                  <a:rPr lang="en-US" sz="2800" dirty="0">
                    <a:latin typeface="Verdana" panose="020B0604030504040204" pitchFamily="34" charset="0"/>
                    <a:ea typeface="Verdana" panose="020B0604030504040204" pitchFamily="34" charset="0"/>
                  </a:rPr>
                  <a:t>Counter add one to the number limit. ( either Normal or Disabled)</a:t>
                </a:r>
              </a:p>
              <a:p>
                <a:pPr marL="342075" indent="-342075">
                  <a:buFont typeface="Arial" panose="020B0604020202020204" pitchFamily="34" charset="0"/>
                  <a:buChar char="•"/>
                </a:pPr>
                <a:r>
                  <a:rPr lang="en-US" sz="2800" dirty="0">
                    <a:latin typeface="Verdana" panose="020B0604030504040204" pitchFamily="34" charset="0"/>
                    <a:ea typeface="Verdana" panose="020B0604030504040204" pitchFamily="34" charset="0"/>
                  </a:rPr>
                  <a:t>Cars can park in any space where it has the green led on. </a:t>
                </a:r>
              </a:p>
              <a:p>
                <a:pPr marL="342075" indent="-342075">
                  <a:buFont typeface="Arial" panose="020B0604020202020204" pitchFamily="34" charset="0"/>
                  <a:buChar char="•"/>
                </a:pPr>
                <a:r>
                  <a:rPr lang="en-US" sz="2800" dirty="0">
                    <a:latin typeface="Verdana" panose="020B0604030504040204" pitchFamily="34" charset="0"/>
                    <a:ea typeface="Verdana" panose="020B0604030504040204" pitchFamily="34" charset="0"/>
                  </a:rPr>
                  <a:t>When a car go inside a parking space the sensor will be activated and its red stack light will be on instead of the green.</a:t>
                </a:r>
              </a:p>
              <a:p>
                <a:pPr marL="342075" indent="-342075">
                  <a:buFont typeface="Arial" panose="020B0604020202020204" pitchFamily="34" charset="0"/>
                  <a:buChar char="•"/>
                </a:pPr>
                <a:r>
                  <a:rPr lang="en-US" sz="2800" dirty="0">
                    <a:latin typeface="Verdana" panose="020B0604030504040204" pitchFamily="34" charset="0"/>
                    <a:ea typeface="Verdana" panose="020B0604030504040204" pitchFamily="34" charset="0"/>
                  </a:rPr>
                  <a:t>When counter reach the maximum the red light on the entrance will be activated and no more cars can go through as soon as a car leave the car parking so a space is available so the green light will remain on.</a:t>
                </a:r>
              </a:p>
              <a:p>
                <a:pPr marL="342075" indent="-342075">
                  <a:buFont typeface="Arial" panose="020B0604020202020204" pitchFamily="34" charset="0"/>
                  <a:buChar char="•"/>
                </a:pPr>
                <a:r>
                  <a:rPr lang="en-US" sz="2800" dirty="0">
                    <a:latin typeface="Verdana" panose="020B0604030504040204" pitchFamily="34" charset="0"/>
                    <a:ea typeface="Verdana" panose="020B0604030504040204" pitchFamily="34" charset="0"/>
                  </a:rPr>
                  <a:t>Car approach the exit sensor will detect it therefore the counter will decrease the number of cars. </a:t>
                </a:r>
                <a:endParaRPr lang="en-GB" sz="2800" dirty="0">
                  <a:latin typeface="Verdana" panose="020B0604030504040204" pitchFamily="34" charset="0"/>
                  <a:ea typeface="Verdana" panose="020B0604030504040204" pitchFamily="34" charset="0"/>
                </a:endParaRPr>
              </a:p>
            </p:txBody>
          </p:sp>
        </p:grpSp>
      </p:grpSp>
      <p:sp>
        <p:nvSpPr>
          <p:cNvPr id="100" name="TextBox 99">
            <a:extLst>
              <a:ext uri="{FF2B5EF4-FFF2-40B4-BE49-F238E27FC236}">
                <a16:creationId xmlns:a16="http://schemas.microsoft.com/office/drawing/2014/main" id="{1D1EE5D6-8CA9-45C6-9888-745336665020}"/>
              </a:ext>
            </a:extLst>
          </p:cNvPr>
          <p:cNvSpPr txBox="1"/>
          <p:nvPr/>
        </p:nvSpPr>
        <p:spPr>
          <a:xfrm>
            <a:off x="14458971" y="8873975"/>
            <a:ext cx="2825328" cy="533500"/>
          </a:xfrm>
          <a:prstGeom prst="rect">
            <a:avLst/>
          </a:prstGeom>
          <a:noFill/>
        </p:spPr>
        <p:txBody>
          <a:bodyPr wrap="square" rtlCol="0">
            <a:spAutoFit/>
          </a:bodyPr>
          <a:lstStyle/>
          <a:p>
            <a:r>
              <a:rPr lang="en-US" sz="2793" b="1" dirty="0"/>
              <a:t>Car park parts</a:t>
            </a:r>
            <a:r>
              <a:rPr lang="en-GB" sz="1796" dirty="0"/>
              <a:t>:</a:t>
            </a:r>
            <a:endParaRPr lang="en-US" sz="1796" dirty="0"/>
          </a:p>
        </p:txBody>
      </p:sp>
      <p:sp>
        <p:nvSpPr>
          <p:cNvPr id="2" name="TextBox 1">
            <a:extLst>
              <a:ext uri="{FF2B5EF4-FFF2-40B4-BE49-F238E27FC236}">
                <a16:creationId xmlns:a16="http://schemas.microsoft.com/office/drawing/2014/main" id="{1185117C-00ED-476E-9D47-5D8BC2E6403A}"/>
              </a:ext>
            </a:extLst>
          </p:cNvPr>
          <p:cNvSpPr txBox="1"/>
          <p:nvPr/>
        </p:nvSpPr>
        <p:spPr>
          <a:xfrm>
            <a:off x="729780" y="28299733"/>
            <a:ext cx="5645990" cy="2246769"/>
          </a:xfrm>
          <a:prstGeom prst="rect">
            <a:avLst/>
          </a:prstGeom>
          <a:noFill/>
        </p:spPr>
        <p:txBody>
          <a:bodyPr wrap="square" rtlCol="0">
            <a:spAutoFit/>
          </a:bodyPr>
          <a:lstStyle/>
          <a:p>
            <a:r>
              <a:rPr lang="en-US" sz="2800" dirty="0">
                <a:latin typeface="Verdana" panose="020B0604030504040204" pitchFamily="34" charset="0"/>
                <a:ea typeface="Verdana" panose="020B0604030504040204" pitchFamily="34" charset="0"/>
              </a:rPr>
              <a:t>last design did meet the expected standards and is believed to be the most useful and efficient design, suitable for nowadays use</a:t>
            </a:r>
            <a:r>
              <a:rPr lang="en-US" dirty="0"/>
              <a:t>.</a:t>
            </a:r>
            <a:endParaRPr lang="en-GB" dirty="0"/>
          </a:p>
        </p:txBody>
      </p:sp>
    </p:spTree>
    <p:extLst>
      <p:ext uri="{BB962C8B-B14F-4D97-AF65-F5344CB8AC3E}">
        <p14:creationId xmlns:p14="http://schemas.microsoft.com/office/powerpoint/2010/main" val="6587147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5755</TotalTime>
  <Words>498</Words>
  <Application>Microsoft Office PowerPoint</Application>
  <PresentationFormat>Custom</PresentationFormat>
  <Paragraphs>59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Verdana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Nour Srihini (1809251)</dc:creator>
  <cp:lastModifiedBy>Nour Srihini (1809251)</cp:lastModifiedBy>
  <cp:revision>35</cp:revision>
  <dcterms:created xsi:type="dcterms:W3CDTF">2021-04-21T18:50:49Z</dcterms:created>
  <dcterms:modified xsi:type="dcterms:W3CDTF">2021-05-03T17:50:07Z</dcterms:modified>
</cp:coreProperties>
</file>