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62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0850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61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679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281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974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458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907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218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06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343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3096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36664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2840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1314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6184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1235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77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32B4747-1F03-4CB5-96E2-AE6CA03B94C6}" type="datetimeFigureOut">
              <a:rPr lang="en-US" smtClean="0"/>
              <a:t>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17536A9-3495-45B9-81FF-D6479AD2F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8288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s3-eu-west-1.amazonaws.com/trusselltrust-documents/Trussell-Trust-Left-Behind-2018.pdf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erthgazette.co.uk/2018/02/12/perth-kinross-council-award-foodbank-10000-in-funding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usselltrust.org/what-we-do/research-advocacy/" TargetMode="External"/><Relationship Id="rId2" Type="http://schemas.openxmlformats.org/officeDocument/2006/relationships/hyperlink" Target="https://www.bing.com/images/search?q=maslow's+triangle+of+hierarchy+of+needs&amp;qpvt=maslow%27s+triangle+of+hierarchy+of+needs&amp;FORM=IGRE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seneddresearch.blog/2018/03/16/poverty-in-wales-are-we-getting-the-full-picture/" TargetMode="External"/><Relationship Id="rId4" Type="http://schemas.openxmlformats.org/officeDocument/2006/relationships/hyperlink" Target="https://sociologytwynham.com/2013/07/03/absolute-and-relative-pover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FD07A-AB80-4902-B3CA-56289EF437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9241" y="0"/>
            <a:ext cx="8001000" cy="2971801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  <a:r>
              <a:rPr lang="en-US" dirty="0"/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concept of poverty referring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theory, policy and practice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006832-AB38-450B-A0B8-9C05F5DDA7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81809" y="4771519"/>
            <a:ext cx="5185050" cy="1801559"/>
          </a:xfrm>
        </p:spPr>
        <p:txBody>
          <a:bodyPr>
            <a:normAutofit lnSpcReduction="10000"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solidFill>
                  <a:schemeClr val="tx1"/>
                </a:solidFill>
              </a:rPr>
              <a:t>Hazel Thomas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85735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F3DA56-B5C2-4185-AAF6-947A27AA336F}"/>
              </a:ext>
            </a:extLst>
          </p:cNvPr>
          <p:cNvSpPr txBox="1"/>
          <p:nvPr/>
        </p:nvSpPr>
        <p:spPr>
          <a:xfrm>
            <a:off x="4013200" y="1993900"/>
            <a:ext cx="447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Maslows</a:t>
            </a:r>
            <a:r>
              <a:rPr lang="en-US" dirty="0"/>
              <a:t> Triangle</a:t>
            </a:r>
          </a:p>
        </p:txBody>
      </p:sp>
      <p:pic>
        <p:nvPicPr>
          <p:cNvPr id="3" name="Picture 2" descr="See the source image">
            <a:extLst>
              <a:ext uri="{FF2B5EF4-FFF2-40B4-BE49-F238E27FC236}">
                <a16:creationId xmlns:a16="http://schemas.microsoft.com/office/drawing/2014/main" id="{439597EE-C7EF-4E47-813F-684012081B21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562100"/>
            <a:ext cx="7505700" cy="47879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5202EC-3BF1-45D7-B7E0-B67294392E8F}"/>
              </a:ext>
            </a:extLst>
          </p:cNvPr>
          <p:cNvSpPr txBox="1"/>
          <p:nvPr/>
        </p:nvSpPr>
        <p:spPr>
          <a:xfrm>
            <a:off x="3333750" y="635000"/>
            <a:ext cx="5524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Maslow’s hierarchy of needs.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8988CE-81F1-4E9D-B2AB-832BE70A979F}"/>
              </a:ext>
            </a:extLst>
          </p:cNvPr>
          <p:cNvSpPr txBox="1"/>
          <p:nvPr/>
        </p:nvSpPr>
        <p:spPr>
          <a:xfrm>
            <a:off x="9563100" y="5943600"/>
            <a:ext cx="2311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Maslow, A.(1943)</a:t>
            </a:r>
          </a:p>
        </p:txBody>
      </p:sp>
    </p:spTree>
    <p:extLst>
      <p:ext uri="{BB962C8B-B14F-4D97-AF65-F5344CB8AC3E}">
        <p14:creationId xmlns:p14="http://schemas.microsoft.com/office/powerpoint/2010/main" val="1042937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8CA027-00D2-451B-81F9-30FAE1117807}"/>
              </a:ext>
            </a:extLst>
          </p:cNvPr>
          <p:cNvSpPr txBox="1"/>
          <p:nvPr/>
        </p:nvSpPr>
        <p:spPr>
          <a:xfrm>
            <a:off x="400050" y="622300"/>
            <a:ext cx="753745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Poverty</a:t>
            </a:r>
          </a:p>
          <a:p>
            <a:endParaRPr lang="en-US" sz="2400" dirty="0"/>
          </a:p>
          <a:p>
            <a:endParaRPr lang="en-US" sz="2000" dirty="0"/>
          </a:p>
          <a:p>
            <a:endParaRPr lang="en-US" sz="2400" dirty="0"/>
          </a:p>
          <a:p>
            <a:r>
              <a:rPr lang="en-US" sz="2400" dirty="0"/>
              <a:t>Absolute - refers to a set standard which is the same in all countries and which does not change over time. </a:t>
            </a:r>
          </a:p>
          <a:p>
            <a:endParaRPr lang="en-US" sz="2000" dirty="0"/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Relative - refers to a standard which is  defined in terms of the society in which an individual lives and which therefore  differs between countries and over time.</a:t>
            </a:r>
          </a:p>
        </p:txBody>
      </p:sp>
    </p:spTree>
    <p:extLst>
      <p:ext uri="{BB962C8B-B14F-4D97-AF65-F5344CB8AC3E}">
        <p14:creationId xmlns:p14="http://schemas.microsoft.com/office/powerpoint/2010/main" val="3726653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B3CEDF-6152-4FAE-BD3C-9B4868D32567}"/>
              </a:ext>
            </a:extLst>
          </p:cNvPr>
          <p:cNvSpPr txBox="1"/>
          <p:nvPr/>
        </p:nvSpPr>
        <p:spPr>
          <a:xfrm>
            <a:off x="1311964" y="1378226"/>
            <a:ext cx="52743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Food Banks and Universal Credit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3D5B14-3625-4062-BA47-6189AE401F3B}"/>
              </a:ext>
            </a:extLst>
          </p:cNvPr>
          <p:cNvSpPr txBox="1"/>
          <p:nvPr/>
        </p:nvSpPr>
        <p:spPr>
          <a:xfrm>
            <a:off x="1311964" y="2730380"/>
            <a:ext cx="66923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2400" i="1" dirty="0">
                <a:hlinkClick r:id="rId2"/>
              </a:rPr>
              <a:t>Left Behind Report, March 2018</a:t>
            </a:r>
            <a:r>
              <a:rPr lang="en-US" sz="2400" i="1" dirty="0"/>
              <a:t>. </a:t>
            </a: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A3885B-004C-45BE-A9F6-7E6CC6DEB6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329" y="2110154"/>
            <a:ext cx="5329006" cy="462934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E9D8D84-972D-4E1E-BC72-F99581D9EAAE}"/>
              </a:ext>
            </a:extLst>
          </p:cNvPr>
          <p:cNvSpPr/>
          <p:nvPr/>
        </p:nvSpPr>
        <p:spPr>
          <a:xfrm>
            <a:off x="3829879" y="5737323"/>
            <a:ext cx="212034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ED57C8-1FE5-4DD9-9B77-ECCE5DEEBEF6}"/>
              </a:ext>
            </a:extLst>
          </p:cNvPr>
          <p:cNvSpPr txBox="1"/>
          <p:nvPr/>
        </p:nvSpPr>
        <p:spPr>
          <a:xfrm>
            <a:off x="3657600" y="6162693"/>
            <a:ext cx="29287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hlinkClick r:id="rId4" tooltip="View page"/>
              </a:rPr>
              <a:t>perthgazette.co.uk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85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A718012-E97F-417A-898C-AC7A8BCAB500}"/>
              </a:ext>
            </a:extLst>
          </p:cNvPr>
          <p:cNvSpPr txBox="1"/>
          <p:nvPr/>
        </p:nvSpPr>
        <p:spPr>
          <a:xfrm>
            <a:off x="1079500" y="457200"/>
            <a:ext cx="107442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400" dirty="0"/>
              <a:t>According to research by The </a:t>
            </a:r>
            <a:r>
              <a:rPr lang="en-GB" sz="2400" dirty="0" err="1"/>
              <a:t>Senedd</a:t>
            </a:r>
            <a:r>
              <a:rPr lang="en-GB" sz="2400" dirty="0"/>
              <a:t>, it is predicted that Poverty in Wales will not improve by 2021-22,  It is anticipated that 27% of the population in Wales will be living in poverty, 39% of children will reside in a property affected by poverty. . Pearce, </a:t>
            </a:r>
            <a:r>
              <a:rPr lang="en-GB" sz="2400" dirty="0" err="1"/>
              <a:t>Dr.</a:t>
            </a:r>
            <a:r>
              <a:rPr lang="en-GB" sz="2400" dirty="0"/>
              <a:t> S. </a:t>
            </a:r>
            <a:r>
              <a:rPr lang="en-GB" sz="2400" dirty="0" err="1"/>
              <a:t>Senedd</a:t>
            </a:r>
            <a:r>
              <a:rPr lang="en-GB" sz="2400" dirty="0"/>
              <a:t> research.(2018)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7" name="image" descr="https://i2.wp.com/seneddresearch.blog/wp-content/uploads/2018/03/Graph-2.png?ssl=1">
            <a:extLst>
              <a:ext uri="{FF2B5EF4-FFF2-40B4-BE49-F238E27FC236}">
                <a16:creationId xmlns:a16="http://schemas.microsoft.com/office/drawing/2014/main" id="{84DEFD8B-E35E-413C-B031-470E3F68EE02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8900" y="3149600"/>
            <a:ext cx="5219700" cy="3111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25291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9AF991D-8607-4F7C-99BA-8EAB2875AB91}"/>
              </a:ext>
            </a:extLst>
          </p:cNvPr>
          <p:cNvSpPr txBox="1"/>
          <p:nvPr/>
        </p:nvSpPr>
        <p:spPr>
          <a:xfrm>
            <a:off x="571500" y="889000"/>
            <a:ext cx="108712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</a:t>
            </a:r>
          </a:p>
          <a:p>
            <a:endParaRPr lang="en-US" dirty="0"/>
          </a:p>
          <a:p>
            <a:r>
              <a:rPr lang="en-US" dirty="0"/>
              <a:t>Maslow, A.(1943)</a:t>
            </a:r>
          </a:p>
          <a:p>
            <a:r>
              <a:rPr lang="en-US" dirty="0">
                <a:hlinkClick r:id="rId2"/>
              </a:rPr>
              <a:t>https://www.bing.com/images/search?q=maslow's+triangle+of+hierarchy+of+needs&amp;qpvt=maslow%27s+triangle+of+hierarchy+of+needs&amp;FORM=IGRE</a:t>
            </a:r>
            <a:r>
              <a:rPr lang="en-US" dirty="0"/>
              <a:t> date accessed (06/01/2019)</a:t>
            </a:r>
          </a:p>
          <a:p>
            <a:endParaRPr lang="en-US" dirty="0"/>
          </a:p>
          <a:p>
            <a:r>
              <a:rPr lang="en-US" dirty="0">
                <a:hlinkClick r:id="rId3"/>
              </a:rPr>
              <a:t>https://www.trusselltrust.org/what-we-do/research-advocacy/</a:t>
            </a:r>
            <a:r>
              <a:rPr lang="en-US" dirty="0"/>
              <a:t> Stop UK Hunger (06/01/2019)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hlinkClick r:id="rId4"/>
              </a:rPr>
              <a:t>https://sociologytwynham.com/2013/07/03/absolute-and-relative-poverty/</a:t>
            </a:r>
            <a:r>
              <a:rPr lang="en-US" dirty="0"/>
              <a:t> (06/01/2019)</a:t>
            </a:r>
          </a:p>
          <a:p>
            <a:endParaRPr lang="en-US" dirty="0"/>
          </a:p>
          <a:p>
            <a:r>
              <a:rPr lang="en-US" dirty="0"/>
              <a:t>Pearce, Dr. S. (2018)</a:t>
            </a:r>
            <a:r>
              <a:rPr lang="en-US" i="1" dirty="0"/>
              <a:t>, </a:t>
            </a:r>
            <a:r>
              <a:rPr lang="en-US" i="1" dirty="0">
                <a:hlinkClick r:id="rId5"/>
              </a:rPr>
              <a:t>https://seneddresearch.blog/2018/03/16/poverty-in-wales-are-we-getting-the-full-picture/</a:t>
            </a:r>
            <a:r>
              <a:rPr lang="en-US" i="1" dirty="0"/>
              <a:t> National Assembly for Wales. (05/01/2019)</a:t>
            </a:r>
          </a:p>
          <a:p>
            <a:endParaRPr lang="en-US" dirty="0"/>
          </a:p>
          <a:p>
            <a:r>
              <a:rPr lang="en-US" dirty="0" err="1"/>
              <a:t>Spicker</a:t>
            </a:r>
            <a:r>
              <a:rPr lang="en-US" dirty="0"/>
              <a:t>, P. (2014) </a:t>
            </a:r>
            <a:r>
              <a:rPr lang="en-US" i="1" dirty="0"/>
              <a:t>Social Policy, Theory and Practice. </a:t>
            </a:r>
            <a:r>
              <a:rPr lang="en-US" dirty="0"/>
              <a:t>3rd edition. Bristol. Policy Press.</a:t>
            </a:r>
          </a:p>
        </p:txBody>
      </p:sp>
    </p:spTree>
    <p:extLst>
      <p:ext uri="{BB962C8B-B14F-4D97-AF65-F5344CB8AC3E}">
        <p14:creationId xmlns:p14="http://schemas.microsoft.com/office/powerpoint/2010/main" val="127032394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3161</TotalTime>
  <Words>260</Words>
  <Application>Microsoft Office PowerPoint</Application>
  <PresentationFormat>Widescreen</PresentationFormat>
  <Paragraphs>46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Slice</vt:lpstr>
      <vt:lpstr>Discuss the concept of poverty referring to theory, policy and practice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Discuss the concept of poverty referring to theory, policy and practice</dc:title>
  <dc:creator>hazel Thomas</dc:creator>
  <cp:lastModifiedBy>hazel Thomas</cp:lastModifiedBy>
  <cp:revision>29</cp:revision>
  <dcterms:created xsi:type="dcterms:W3CDTF">2018-12-08T12:54:48Z</dcterms:created>
  <dcterms:modified xsi:type="dcterms:W3CDTF">2019-01-07T20:28:00Z</dcterms:modified>
</cp:coreProperties>
</file>