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7"/>
  </p:notesMasterIdLst>
  <p:sldIdLst>
    <p:sldId id="278" r:id="rId2"/>
    <p:sldId id="268" r:id="rId3"/>
    <p:sldId id="313" r:id="rId4"/>
    <p:sldId id="323" r:id="rId5"/>
    <p:sldId id="314" r:id="rId6"/>
    <p:sldId id="312" r:id="rId7"/>
    <p:sldId id="315" r:id="rId8"/>
    <p:sldId id="316" r:id="rId9"/>
    <p:sldId id="317" r:id="rId10"/>
    <p:sldId id="319" r:id="rId11"/>
    <p:sldId id="320" r:id="rId12"/>
    <p:sldId id="304" r:id="rId13"/>
    <p:sldId id="299" r:id="rId14"/>
    <p:sldId id="322" r:id="rId15"/>
    <p:sldId id="318" r:id="rId16"/>
  </p:sldIdLst>
  <p:sldSz cx="12192000" cy="6858000"/>
  <p:notesSz cx="13716000" cy="2438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09" autoAdjust="0"/>
  </p:normalViewPr>
  <p:slideViewPr>
    <p:cSldViewPr snapToGrid="0" snapToObjects="1">
      <p:cViewPr varScale="1">
        <p:scale>
          <a:sx n="108" d="100"/>
          <a:sy n="108" d="100"/>
        </p:scale>
        <p:origin x="516" y="12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notesViewPr>
    <p:cSldViewPr snapToGrid="0" snapToObjects="1">
      <p:cViewPr varScale="1">
        <p:scale>
          <a:sx n="19" d="100"/>
          <a:sy n="19" d="100"/>
        </p:scale>
        <p:origin x="315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6970B0-8607-4833-8762-8878EA5EEFA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871BD79-5D7B-4EFA-9078-891D7D52C099}">
      <dgm:prSet/>
      <dgm:spPr/>
      <dgm:t>
        <a:bodyPr/>
        <a:lstStyle/>
        <a:p>
          <a:r>
            <a:rPr lang="en-GB" dirty="0"/>
            <a:t>Getting the most out of research supervision</a:t>
          </a:r>
        </a:p>
      </dgm:t>
    </dgm:pt>
    <dgm:pt modelId="{86C394D5-0A50-4EE3-B980-54865A667A7B}" type="parTrans" cxnId="{2CC9CFE7-9613-4248-AFED-A30973AF6FBA}">
      <dgm:prSet/>
      <dgm:spPr/>
      <dgm:t>
        <a:bodyPr/>
        <a:lstStyle/>
        <a:p>
          <a:endParaRPr lang="en-GB"/>
        </a:p>
      </dgm:t>
    </dgm:pt>
    <dgm:pt modelId="{B859CF10-E895-45ED-BBB3-0123F6A9797B}" type="sibTrans" cxnId="{2CC9CFE7-9613-4248-AFED-A30973AF6FBA}">
      <dgm:prSet/>
      <dgm:spPr/>
      <dgm:t>
        <a:bodyPr/>
        <a:lstStyle/>
        <a:p>
          <a:endParaRPr lang="en-GB"/>
        </a:p>
      </dgm:t>
    </dgm:pt>
    <dgm:pt modelId="{BEFE0778-C47E-4F54-8401-BF0B7A6DE7DC}">
      <dgm:prSet/>
      <dgm:spPr>
        <a:solidFill>
          <a:schemeClr val="accent4"/>
        </a:solidFill>
      </dgm:spPr>
      <dgm:t>
        <a:bodyPr/>
        <a:lstStyle/>
        <a:p>
          <a:r>
            <a:rPr lang="en-GB" dirty="0">
              <a:solidFill>
                <a:schemeClr val="bg1"/>
              </a:solidFill>
            </a:rPr>
            <a:t>Stopping  qualitative research disasters before they strike</a:t>
          </a:r>
        </a:p>
      </dgm:t>
    </dgm:pt>
    <dgm:pt modelId="{3E4E8AE1-B172-4ECB-8A97-693B37CBD7B6}" type="parTrans" cxnId="{6820CB38-93F8-4EEC-826B-EB687DB01EA8}">
      <dgm:prSet/>
      <dgm:spPr/>
      <dgm:t>
        <a:bodyPr/>
        <a:lstStyle/>
        <a:p>
          <a:endParaRPr lang="en-GB"/>
        </a:p>
      </dgm:t>
    </dgm:pt>
    <dgm:pt modelId="{3FE8A6BF-1C13-421A-AAA1-2DAE74702421}" type="sibTrans" cxnId="{6820CB38-93F8-4EEC-826B-EB687DB01EA8}">
      <dgm:prSet/>
      <dgm:spPr/>
      <dgm:t>
        <a:bodyPr/>
        <a:lstStyle/>
        <a:p>
          <a:endParaRPr lang="en-GB"/>
        </a:p>
      </dgm:t>
    </dgm:pt>
    <dgm:pt modelId="{D28F7567-D9F6-4621-829E-2542FD7882CB}">
      <dgm:prSet/>
      <dgm:spPr/>
      <dgm:t>
        <a:bodyPr/>
        <a:lstStyle/>
        <a:p>
          <a:r>
            <a:rPr lang="en-GB" dirty="0"/>
            <a:t>Research documentation</a:t>
          </a:r>
        </a:p>
      </dgm:t>
    </dgm:pt>
    <dgm:pt modelId="{7CC46E29-BCA7-4BC7-A97E-6A035ABD6C95}" type="parTrans" cxnId="{EC06D2A4-9956-4B85-A90C-A1D71B0BCF76}">
      <dgm:prSet/>
      <dgm:spPr/>
      <dgm:t>
        <a:bodyPr/>
        <a:lstStyle/>
        <a:p>
          <a:endParaRPr lang="en-GB"/>
        </a:p>
      </dgm:t>
    </dgm:pt>
    <dgm:pt modelId="{7C130239-FCD9-44B6-B2F0-CCBD672837C5}" type="sibTrans" cxnId="{EC06D2A4-9956-4B85-A90C-A1D71B0BCF76}">
      <dgm:prSet/>
      <dgm:spPr/>
      <dgm:t>
        <a:bodyPr/>
        <a:lstStyle/>
        <a:p>
          <a:endParaRPr lang="en-GB"/>
        </a:p>
      </dgm:t>
    </dgm:pt>
    <dgm:pt modelId="{B77D66A1-C9ED-45EB-A3F1-67AC8CD4102C}">
      <dgm:prSet/>
      <dgm:spPr/>
      <dgm:t>
        <a:bodyPr/>
        <a:lstStyle/>
        <a:p>
          <a:r>
            <a:rPr lang="en-GB" dirty="0"/>
            <a:t>Developing writing skills and the format of your dissertation</a:t>
          </a:r>
        </a:p>
      </dgm:t>
    </dgm:pt>
    <dgm:pt modelId="{4160DE47-2529-4AC8-8550-47081EBD3A9A}" type="parTrans" cxnId="{9D391802-B5E6-4D1F-8276-AB624244F722}">
      <dgm:prSet/>
      <dgm:spPr/>
      <dgm:t>
        <a:bodyPr/>
        <a:lstStyle/>
        <a:p>
          <a:endParaRPr lang="en-GB"/>
        </a:p>
      </dgm:t>
    </dgm:pt>
    <dgm:pt modelId="{E6B2C481-5918-427C-A803-D23070817AED}" type="sibTrans" cxnId="{9D391802-B5E6-4D1F-8276-AB624244F722}">
      <dgm:prSet/>
      <dgm:spPr/>
      <dgm:t>
        <a:bodyPr/>
        <a:lstStyle/>
        <a:p>
          <a:endParaRPr lang="en-GB"/>
        </a:p>
      </dgm:t>
    </dgm:pt>
    <dgm:pt modelId="{572BA2FB-48CB-4933-8C09-BA22DDCD033F}" type="pres">
      <dgm:prSet presAssocID="{116970B0-8607-4833-8762-8878EA5EEFAD}" presName="outerComposite" presStyleCnt="0">
        <dgm:presLayoutVars>
          <dgm:chMax val="5"/>
          <dgm:dir/>
          <dgm:resizeHandles val="exact"/>
        </dgm:presLayoutVars>
      </dgm:prSet>
      <dgm:spPr/>
    </dgm:pt>
    <dgm:pt modelId="{D5C4CE13-0FE9-4A27-B400-463B9CB3D49F}" type="pres">
      <dgm:prSet presAssocID="{116970B0-8607-4833-8762-8878EA5EEFAD}" presName="dummyMaxCanvas" presStyleCnt="0">
        <dgm:presLayoutVars/>
      </dgm:prSet>
      <dgm:spPr/>
    </dgm:pt>
    <dgm:pt modelId="{47EF7043-A972-4332-99BA-641361869252}" type="pres">
      <dgm:prSet presAssocID="{116970B0-8607-4833-8762-8878EA5EEFAD}" presName="FourNodes_1" presStyleLbl="node1" presStyleIdx="0" presStyleCnt="4">
        <dgm:presLayoutVars>
          <dgm:bulletEnabled val="1"/>
        </dgm:presLayoutVars>
      </dgm:prSet>
      <dgm:spPr/>
    </dgm:pt>
    <dgm:pt modelId="{3A7377D4-F334-484C-A6F8-472859E045A9}" type="pres">
      <dgm:prSet presAssocID="{116970B0-8607-4833-8762-8878EA5EEFAD}" presName="FourNodes_2" presStyleLbl="node1" presStyleIdx="1" presStyleCnt="4">
        <dgm:presLayoutVars>
          <dgm:bulletEnabled val="1"/>
        </dgm:presLayoutVars>
      </dgm:prSet>
      <dgm:spPr/>
    </dgm:pt>
    <dgm:pt modelId="{ABD2AF54-9A87-4D46-83D9-5F51CEB440B2}" type="pres">
      <dgm:prSet presAssocID="{116970B0-8607-4833-8762-8878EA5EEFAD}" presName="FourNodes_3" presStyleLbl="node1" presStyleIdx="2" presStyleCnt="4">
        <dgm:presLayoutVars>
          <dgm:bulletEnabled val="1"/>
        </dgm:presLayoutVars>
      </dgm:prSet>
      <dgm:spPr/>
    </dgm:pt>
    <dgm:pt modelId="{673ACB78-7F88-457F-9AA8-1354670ACD27}" type="pres">
      <dgm:prSet presAssocID="{116970B0-8607-4833-8762-8878EA5EEFAD}" presName="FourNodes_4" presStyleLbl="node1" presStyleIdx="3" presStyleCnt="4">
        <dgm:presLayoutVars>
          <dgm:bulletEnabled val="1"/>
        </dgm:presLayoutVars>
      </dgm:prSet>
      <dgm:spPr/>
    </dgm:pt>
    <dgm:pt modelId="{C7ADF890-D960-49A2-A044-33A4A820CD92}" type="pres">
      <dgm:prSet presAssocID="{116970B0-8607-4833-8762-8878EA5EEFAD}" presName="FourConn_1-2" presStyleLbl="fgAccFollowNode1" presStyleIdx="0" presStyleCnt="3">
        <dgm:presLayoutVars>
          <dgm:bulletEnabled val="1"/>
        </dgm:presLayoutVars>
      </dgm:prSet>
      <dgm:spPr/>
    </dgm:pt>
    <dgm:pt modelId="{62BA3805-1604-4992-A380-4D8B27966623}" type="pres">
      <dgm:prSet presAssocID="{116970B0-8607-4833-8762-8878EA5EEFAD}" presName="FourConn_2-3" presStyleLbl="fgAccFollowNode1" presStyleIdx="1" presStyleCnt="3">
        <dgm:presLayoutVars>
          <dgm:bulletEnabled val="1"/>
        </dgm:presLayoutVars>
      </dgm:prSet>
      <dgm:spPr/>
    </dgm:pt>
    <dgm:pt modelId="{ED029D5F-48B3-4825-BBB3-BF31365AD72A}" type="pres">
      <dgm:prSet presAssocID="{116970B0-8607-4833-8762-8878EA5EEFAD}" presName="FourConn_3-4" presStyleLbl="fgAccFollowNode1" presStyleIdx="2" presStyleCnt="3">
        <dgm:presLayoutVars>
          <dgm:bulletEnabled val="1"/>
        </dgm:presLayoutVars>
      </dgm:prSet>
      <dgm:spPr/>
    </dgm:pt>
    <dgm:pt modelId="{A5CA56DE-1428-4BBD-971A-1A9F5823CE31}" type="pres">
      <dgm:prSet presAssocID="{116970B0-8607-4833-8762-8878EA5EEFAD}" presName="FourNodes_1_text" presStyleLbl="node1" presStyleIdx="3" presStyleCnt="4">
        <dgm:presLayoutVars>
          <dgm:bulletEnabled val="1"/>
        </dgm:presLayoutVars>
      </dgm:prSet>
      <dgm:spPr/>
    </dgm:pt>
    <dgm:pt modelId="{74E3FBA7-8A13-4E29-8D54-6C6DC991F7D3}" type="pres">
      <dgm:prSet presAssocID="{116970B0-8607-4833-8762-8878EA5EEFAD}" presName="FourNodes_2_text" presStyleLbl="node1" presStyleIdx="3" presStyleCnt="4">
        <dgm:presLayoutVars>
          <dgm:bulletEnabled val="1"/>
        </dgm:presLayoutVars>
      </dgm:prSet>
      <dgm:spPr/>
    </dgm:pt>
    <dgm:pt modelId="{C8361262-BD9D-47C4-B56B-B2E2ED2D983D}" type="pres">
      <dgm:prSet presAssocID="{116970B0-8607-4833-8762-8878EA5EEFAD}" presName="FourNodes_3_text" presStyleLbl="node1" presStyleIdx="3" presStyleCnt="4">
        <dgm:presLayoutVars>
          <dgm:bulletEnabled val="1"/>
        </dgm:presLayoutVars>
      </dgm:prSet>
      <dgm:spPr/>
    </dgm:pt>
    <dgm:pt modelId="{0566455C-84F2-436B-97CC-3BC3224126D1}" type="pres">
      <dgm:prSet presAssocID="{116970B0-8607-4833-8762-8878EA5EEFAD}" presName="FourNodes_4_text" presStyleLbl="node1" presStyleIdx="3" presStyleCnt="4">
        <dgm:presLayoutVars>
          <dgm:bulletEnabled val="1"/>
        </dgm:presLayoutVars>
      </dgm:prSet>
      <dgm:spPr/>
    </dgm:pt>
  </dgm:ptLst>
  <dgm:cxnLst>
    <dgm:cxn modelId="{9D391802-B5E6-4D1F-8276-AB624244F722}" srcId="{116970B0-8607-4833-8762-8878EA5EEFAD}" destId="{B77D66A1-C9ED-45EB-A3F1-67AC8CD4102C}" srcOrd="3" destOrd="0" parTransId="{4160DE47-2529-4AC8-8550-47081EBD3A9A}" sibTransId="{E6B2C481-5918-427C-A803-D23070817AED}"/>
    <dgm:cxn modelId="{D8CD710A-95FE-4EFD-8F8B-5F7179068F00}" type="presOf" srcId="{B77D66A1-C9ED-45EB-A3F1-67AC8CD4102C}" destId="{673ACB78-7F88-457F-9AA8-1354670ACD27}" srcOrd="0" destOrd="0" presId="urn:microsoft.com/office/officeart/2005/8/layout/vProcess5"/>
    <dgm:cxn modelId="{6820CB38-93F8-4EEC-826B-EB687DB01EA8}" srcId="{116970B0-8607-4833-8762-8878EA5EEFAD}" destId="{BEFE0778-C47E-4F54-8401-BF0B7A6DE7DC}" srcOrd="2" destOrd="0" parTransId="{3E4E8AE1-B172-4ECB-8A97-693B37CBD7B6}" sibTransId="{3FE8A6BF-1C13-421A-AAA1-2DAE74702421}"/>
    <dgm:cxn modelId="{3369185B-73FC-4AC2-94F7-DAB856BD922B}" type="presOf" srcId="{116970B0-8607-4833-8762-8878EA5EEFAD}" destId="{572BA2FB-48CB-4933-8C09-BA22DDCD033F}" srcOrd="0" destOrd="0" presId="urn:microsoft.com/office/officeart/2005/8/layout/vProcess5"/>
    <dgm:cxn modelId="{13B43F66-1B11-40DC-B577-36F835BC20B4}" type="presOf" srcId="{D28F7567-D9F6-4621-829E-2542FD7882CB}" destId="{47EF7043-A972-4332-99BA-641361869252}" srcOrd="0" destOrd="0" presId="urn:microsoft.com/office/officeart/2005/8/layout/vProcess5"/>
    <dgm:cxn modelId="{E6DFF16C-EF86-428B-ABD2-508FA729970F}" type="presOf" srcId="{B859CF10-E895-45ED-BBB3-0123F6A9797B}" destId="{62BA3805-1604-4992-A380-4D8B27966623}" srcOrd="0" destOrd="0" presId="urn:microsoft.com/office/officeart/2005/8/layout/vProcess5"/>
    <dgm:cxn modelId="{6A4E1F4F-F011-4AD4-80CB-0E7F2474DF88}" type="presOf" srcId="{3FE8A6BF-1C13-421A-AAA1-2DAE74702421}" destId="{ED029D5F-48B3-4825-BBB3-BF31365AD72A}" srcOrd="0" destOrd="0" presId="urn:microsoft.com/office/officeart/2005/8/layout/vProcess5"/>
    <dgm:cxn modelId="{E27F4578-6225-4538-BFEE-0090E23C2D92}" type="presOf" srcId="{E871BD79-5D7B-4EFA-9078-891D7D52C099}" destId="{3A7377D4-F334-484C-A6F8-472859E045A9}" srcOrd="0" destOrd="0" presId="urn:microsoft.com/office/officeart/2005/8/layout/vProcess5"/>
    <dgm:cxn modelId="{EC06D2A4-9956-4B85-A90C-A1D71B0BCF76}" srcId="{116970B0-8607-4833-8762-8878EA5EEFAD}" destId="{D28F7567-D9F6-4621-829E-2542FD7882CB}" srcOrd="0" destOrd="0" parTransId="{7CC46E29-BCA7-4BC7-A97E-6A035ABD6C95}" sibTransId="{7C130239-FCD9-44B6-B2F0-CCBD672837C5}"/>
    <dgm:cxn modelId="{1E3F44AF-8666-4E8A-9232-459BFDC73A1F}" type="presOf" srcId="{BEFE0778-C47E-4F54-8401-BF0B7A6DE7DC}" destId="{ABD2AF54-9A87-4D46-83D9-5F51CEB440B2}" srcOrd="0" destOrd="0" presId="urn:microsoft.com/office/officeart/2005/8/layout/vProcess5"/>
    <dgm:cxn modelId="{3D66A2B1-A922-4104-A296-1BB9082F9862}" type="presOf" srcId="{E871BD79-5D7B-4EFA-9078-891D7D52C099}" destId="{74E3FBA7-8A13-4E29-8D54-6C6DC991F7D3}" srcOrd="1" destOrd="0" presId="urn:microsoft.com/office/officeart/2005/8/layout/vProcess5"/>
    <dgm:cxn modelId="{F8D160BC-09A5-44C8-8BF3-838A1989FE29}" type="presOf" srcId="{D28F7567-D9F6-4621-829E-2542FD7882CB}" destId="{A5CA56DE-1428-4BBD-971A-1A9F5823CE31}" srcOrd="1" destOrd="0" presId="urn:microsoft.com/office/officeart/2005/8/layout/vProcess5"/>
    <dgm:cxn modelId="{7BA770CF-389B-4465-BF73-7FB3320A9A6C}" type="presOf" srcId="{BEFE0778-C47E-4F54-8401-BF0B7A6DE7DC}" destId="{C8361262-BD9D-47C4-B56B-B2E2ED2D983D}" srcOrd="1" destOrd="0" presId="urn:microsoft.com/office/officeart/2005/8/layout/vProcess5"/>
    <dgm:cxn modelId="{E826A0DA-F9CB-4AEA-B5BE-269D1EB1FD28}" type="presOf" srcId="{B77D66A1-C9ED-45EB-A3F1-67AC8CD4102C}" destId="{0566455C-84F2-436B-97CC-3BC3224126D1}" srcOrd="1" destOrd="0" presId="urn:microsoft.com/office/officeart/2005/8/layout/vProcess5"/>
    <dgm:cxn modelId="{2CC9CFE7-9613-4248-AFED-A30973AF6FBA}" srcId="{116970B0-8607-4833-8762-8878EA5EEFAD}" destId="{E871BD79-5D7B-4EFA-9078-891D7D52C099}" srcOrd="1" destOrd="0" parTransId="{86C394D5-0A50-4EE3-B980-54865A667A7B}" sibTransId="{B859CF10-E895-45ED-BBB3-0123F6A9797B}"/>
    <dgm:cxn modelId="{E5A841F4-3F28-4434-B09D-D4FDD0C98ED8}" type="presOf" srcId="{7C130239-FCD9-44B6-B2F0-CCBD672837C5}" destId="{C7ADF890-D960-49A2-A044-33A4A820CD92}" srcOrd="0" destOrd="0" presId="urn:microsoft.com/office/officeart/2005/8/layout/vProcess5"/>
    <dgm:cxn modelId="{9A722438-D1B0-4D79-BFFE-264F58B57F36}" type="presParOf" srcId="{572BA2FB-48CB-4933-8C09-BA22DDCD033F}" destId="{D5C4CE13-0FE9-4A27-B400-463B9CB3D49F}" srcOrd="0" destOrd="0" presId="urn:microsoft.com/office/officeart/2005/8/layout/vProcess5"/>
    <dgm:cxn modelId="{1E700771-DA4A-4FD8-9AD2-5AE682FCA369}" type="presParOf" srcId="{572BA2FB-48CB-4933-8C09-BA22DDCD033F}" destId="{47EF7043-A972-4332-99BA-641361869252}" srcOrd="1" destOrd="0" presId="urn:microsoft.com/office/officeart/2005/8/layout/vProcess5"/>
    <dgm:cxn modelId="{1DE949D4-98F9-494E-99F4-C68F10E5F985}" type="presParOf" srcId="{572BA2FB-48CB-4933-8C09-BA22DDCD033F}" destId="{3A7377D4-F334-484C-A6F8-472859E045A9}" srcOrd="2" destOrd="0" presId="urn:microsoft.com/office/officeart/2005/8/layout/vProcess5"/>
    <dgm:cxn modelId="{7F7BF0A3-5ADE-4B68-8CC8-205DAC77A597}" type="presParOf" srcId="{572BA2FB-48CB-4933-8C09-BA22DDCD033F}" destId="{ABD2AF54-9A87-4D46-83D9-5F51CEB440B2}" srcOrd="3" destOrd="0" presId="urn:microsoft.com/office/officeart/2005/8/layout/vProcess5"/>
    <dgm:cxn modelId="{C2BB88F2-DD37-4723-B19F-78C2A2FD4F43}" type="presParOf" srcId="{572BA2FB-48CB-4933-8C09-BA22DDCD033F}" destId="{673ACB78-7F88-457F-9AA8-1354670ACD27}" srcOrd="4" destOrd="0" presId="urn:microsoft.com/office/officeart/2005/8/layout/vProcess5"/>
    <dgm:cxn modelId="{1988CAE6-D1E3-490D-9AF1-5E772C769925}" type="presParOf" srcId="{572BA2FB-48CB-4933-8C09-BA22DDCD033F}" destId="{C7ADF890-D960-49A2-A044-33A4A820CD92}" srcOrd="5" destOrd="0" presId="urn:microsoft.com/office/officeart/2005/8/layout/vProcess5"/>
    <dgm:cxn modelId="{B1D8DA0A-7156-4CD6-A164-5D39EC89AA54}" type="presParOf" srcId="{572BA2FB-48CB-4933-8C09-BA22DDCD033F}" destId="{62BA3805-1604-4992-A380-4D8B27966623}" srcOrd="6" destOrd="0" presId="urn:microsoft.com/office/officeart/2005/8/layout/vProcess5"/>
    <dgm:cxn modelId="{BF184EA8-1BBA-48E7-9635-DF49CB920611}" type="presParOf" srcId="{572BA2FB-48CB-4933-8C09-BA22DDCD033F}" destId="{ED029D5F-48B3-4825-BBB3-BF31365AD72A}" srcOrd="7" destOrd="0" presId="urn:microsoft.com/office/officeart/2005/8/layout/vProcess5"/>
    <dgm:cxn modelId="{3A28A4FC-289F-4688-AFD6-BEB907A32B77}" type="presParOf" srcId="{572BA2FB-48CB-4933-8C09-BA22DDCD033F}" destId="{A5CA56DE-1428-4BBD-971A-1A9F5823CE31}" srcOrd="8" destOrd="0" presId="urn:microsoft.com/office/officeart/2005/8/layout/vProcess5"/>
    <dgm:cxn modelId="{B6D2540A-2730-4A0E-A009-1E6B28AB09EC}" type="presParOf" srcId="{572BA2FB-48CB-4933-8C09-BA22DDCD033F}" destId="{74E3FBA7-8A13-4E29-8D54-6C6DC991F7D3}" srcOrd="9" destOrd="0" presId="urn:microsoft.com/office/officeart/2005/8/layout/vProcess5"/>
    <dgm:cxn modelId="{CDAFC00E-C3FF-43D5-A218-549C033940D6}" type="presParOf" srcId="{572BA2FB-48CB-4933-8C09-BA22DDCD033F}" destId="{C8361262-BD9D-47C4-B56B-B2E2ED2D983D}" srcOrd="10" destOrd="0" presId="urn:microsoft.com/office/officeart/2005/8/layout/vProcess5"/>
    <dgm:cxn modelId="{82513089-6E3C-4A24-A027-47ECFCCC9EBB}" type="presParOf" srcId="{572BA2FB-48CB-4933-8C09-BA22DDCD033F}" destId="{0566455C-84F2-436B-97CC-3BC3224126D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11952A-195B-4C53-A066-A585B595D38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9BA261C-79A9-46D4-8A18-6685260B1EE4}">
      <dgm:prSet/>
      <dgm:spPr/>
      <dgm:t>
        <a:bodyPr/>
        <a:lstStyle/>
        <a:p>
          <a:r>
            <a:rPr lang="en-GB"/>
            <a:t>No participants</a:t>
          </a:r>
          <a:endParaRPr lang="en-US"/>
        </a:p>
      </dgm:t>
    </dgm:pt>
    <dgm:pt modelId="{298DE366-3A51-46B2-A416-D230B56836A1}" type="parTrans" cxnId="{88B192FC-7688-4334-A480-104DB1118614}">
      <dgm:prSet/>
      <dgm:spPr/>
      <dgm:t>
        <a:bodyPr/>
        <a:lstStyle/>
        <a:p>
          <a:endParaRPr lang="en-US"/>
        </a:p>
      </dgm:t>
    </dgm:pt>
    <dgm:pt modelId="{95692B4E-65C3-4794-AC79-AFD49E27D279}" type="sibTrans" cxnId="{88B192FC-7688-4334-A480-104DB1118614}">
      <dgm:prSet/>
      <dgm:spPr/>
      <dgm:t>
        <a:bodyPr/>
        <a:lstStyle/>
        <a:p>
          <a:endParaRPr lang="en-US"/>
        </a:p>
      </dgm:t>
    </dgm:pt>
    <dgm:pt modelId="{4DF1271D-300A-429E-937E-EE1407D3A4BB}">
      <dgm:prSet/>
      <dgm:spPr/>
      <dgm:t>
        <a:bodyPr/>
        <a:lstStyle/>
        <a:p>
          <a:r>
            <a:rPr lang="en-GB"/>
            <a:t>Researcher as sole participant</a:t>
          </a:r>
          <a:endParaRPr lang="en-US"/>
        </a:p>
      </dgm:t>
    </dgm:pt>
    <dgm:pt modelId="{1AFCF22A-5BC3-4A45-B399-ED4C28F8967C}" type="parTrans" cxnId="{C324F85C-7CC2-48A3-BE9E-7DA45146E3C3}">
      <dgm:prSet/>
      <dgm:spPr/>
      <dgm:t>
        <a:bodyPr/>
        <a:lstStyle/>
        <a:p>
          <a:endParaRPr lang="en-US"/>
        </a:p>
      </dgm:t>
    </dgm:pt>
    <dgm:pt modelId="{243C0511-19F2-43D5-B84F-B63183C9E8C1}" type="sibTrans" cxnId="{C324F85C-7CC2-48A3-BE9E-7DA45146E3C3}">
      <dgm:prSet/>
      <dgm:spPr/>
      <dgm:t>
        <a:bodyPr/>
        <a:lstStyle/>
        <a:p>
          <a:endParaRPr lang="en-US"/>
        </a:p>
      </dgm:t>
    </dgm:pt>
    <dgm:pt modelId="{11E874DF-5245-4A22-A606-2CB8EA5487A0}">
      <dgm:prSet/>
      <dgm:spPr/>
      <dgm:t>
        <a:bodyPr/>
        <a:lstStyle/>
        <a:p>
          <a:r>
            <a:rPr lang="en-GB"/>
            <a:t>Participant data collection</a:t>
          </a:r>
          <a:endParaRPr lang="en-US"/>
        </a:p>
      </dgm:t>
    </dgm:pt>
    <dgm:pt modelId="{81AA767C-E1D2-4ED7-BD0E-4BD32AC24152}" type="parTrans" cxnId="{FBCE58EE-CAC7-42B9-8928-2B9410D03F1E}">
      <dgm:prSet/>
      <dgm:spPr/>
      <dgm:t>
        <a:bodyPr/>
        <a:lstStyle/>
        <a:p>
          <a:endParaRPr lang="en-US"/>
        </a:p>
      </dgm:t>
    </dgm:pt>
    <dgm:pt modelId="{EBEB91B6-DA44-4A50-907E-23ED12C1B4D4}" type="sibTrans" cxnId="{FBCE58EE-CAC7-42B9-8928-2B9410D03F1E}">
      <dgm:prSet/>
      <dgm:spPr/>
      <dgm:t>
        <a:bodyPr/>
        <a:lstStyle/>
        <a:p>
          <a:endParaRPr lang="en-US"/>
        </a:p>
      </dgm:t>
    </dgm:pt>
    <dgm:pt modelId="{E684C090-1AF3-4241-9C9C-F37966C74A5B}" type="pres">
      <dgm:prSet presAssocID="{6711952A-195B-4C53-A066-A585B595D383}" presName="vert0" presStyleCnt="0">
        <dgm:presLayoutVars>
          <dgm:dir/>
          <dgm:animOne val="branch"/>
          <dgm:animLvl val="lvl"/>
        </dgm:presLayoutVars>
      </dgm:prSet>
      <dgm:spPr/>
    </dgm:pt>
    <dgm:pt modelId="{E7C66582-5BE9-4C08-88DD-53290191D75E}" type="pres">
      <dgm:prSet presAssocID="{E9BA261C-79A9-46D4-8A18-6685260B1EE4}" presName="thickLine" presStyleLbl="alignNode1" presStyleIdx="0" presStyleCnt="3"/>
      <dgm:spPr/>
    </dgm:pt>
    <dgm:pt modelId="{5D22290C-DA56-4E57-AADC-FA660135D2B4}" type="pres">
      <dgm:prSet presAssocID="{E9BA261C-79A9-46D4-8A18-6685260B1EE4}" presName="horz1" presStyleCnt="0"/>
      <dgm:spPr/>
    </dgm:pt>
    <dgm:pt modelId="{C13E5F53-35DE-427D-858A-93F8FE6D16A2}" type="pres">
      <dgm:prSet presAssocID="{E9BA261C-79A9-46D4-8A18-6685260B1EE4}" presName="tx1" presStyleLbl="revTx" presStyleIdx="0" presStyleCnt="3"/>
      <dgm:spPr/>
    </dgm:pt>
    <dgm:pt modelId="{432EAD68-619C-4F58-ACBE-D6F505C15C9B}" type="pres">
      <dgm:prSet presAssocID="{E9BA261C-79A9-46D4-8A18-6685260B1EE4}" presName="vert1" presStyleCnt="0"/>
      <dgm:spPr/>
    </dgm:pt>
    <dgm:pt modelId="{EC9E6B57-97B5-4EAC-9437-1441CDD54F14}" type="pres">
      <dgm:prSet presAssocID="{4DF1271D-300A-429E-937E-EE1407D3A4BB}" presName="thickLine" presStyleLbl="alignNode1" presStyleIdx="1" presStyleCnt="3"/>
      <dgm:spPr/>
    </dgm:pt>
    <dgm:pt modelId="{30017ACB-4E18-40CA-98DA-C2EBFBA7A1EC}" type="pres">
      <dgm:prSet presAssocID="{4DF1271D-300A-429E-937E-EE1407D3A4BB}" presName="horz1" presStyleCnt="0"/>
      <dgm:spPr/>
    </dgm:pt>
    <dgm:pt modelId="{A1A85CB0-2927-4157-AF19-6E3E6FD7925F}" type="pres">
      <dgm:prSet presAssocID="{4DF1271D-300A-429E-937E-EE1407D3A4BB}" presName="tx1" presStyleLbl="revTx" presStyleIdx="1" presStyleCnt="3"/>
      <dgm:spPr/>
    </dgm:pt>
    <dgm:pt modelId="{2E532A80-3971-4326-9F11-AE5BA1DC5259}" type="pres">
      <dgm:prSet presAssocID="{4DF1271D-300A-429E-937E-EE1407D3A4BB}" presName="vert1" presStyleCnt="0"/>
      <dgm:spPr/>
    </dgm:pt>
    <dgm:pt modelId="{56E08F94-7B3A-4103-8774-3CFB144F5535}" type="pres">
      <dgm:prSet presAssocID="{11E874DF-5245-4A22-A606-2CB8EA5487A0}" presName="thickLine" presStyleLbl="alignNode1" presStyleIdx="2" presStyleCnt="3"/>
      <dgm:spPr/>
    </dgm:pt>
    <dgm:pt modelId="{67F3AA65-F1B1-4DCE-82D5-F7206927B97D}" type="pres">
      <dgm:prSet presAssocID="{11E874DF-5245-4A22-A606-2CB8EA5487A0}" presName="horz1" presStyleCnt="0"/>
      <dgm:spPr/>
    </dgm:pt>
    <dgm:pt modelId="{A72EAF85-8459-46E9-A7EB-74A14F527A39}" type="pres">
      <dgm:prSet presAssocID="{11E874DF-5245-4A22-A606-2CB8EA5487A0}" presName="tx1" presStyleLbl="revTx" presStyleIdx="2" presStyleCnt="3"/>
      <dgm:spPr/>
    </dgm:pt>
    <dgm:pt modelId="{52DB69A1-69A2-4772-9229-3C4FB11ACA28}" type="pres">
      <dgm:prSet presAssocID="{11E874DF-5245-4A22-A606-2CB8EA5487A0}" presName="vert1" presStyleCnt="0"/>
      <dgm:spPr/>
    </dgm:pt>
  </dgm:ptLst>
  <dgm:cxnLst>
    <dgm:cxn modelId="{C324F85C-7CC2-48A3-BE9E-7DA45146E3C3}" srcId="{6711952A-195B-4C53-A066-A585B595D383}" destId="{4DF1271D-300A-429E-937E-EE1407D3A4BB}" srcOrd="1" destOrd="0" parTransId="{1AFCF22A-5BC3-4A45-B399-ED4C28F8967C}" sibTransId="{243C0511-19F2-43D5-B84F-B63183C9E8C1}"/>
    <dgm:cxn modelId="{1FA31B74-DE83-4660-9293-BF1F0C9ED560}" type="presOf" srcId="{11E874DF-5245-4A22-A606-2CB8EA5487A0}" destId="{A72EAF85-8459-46E9-A7EB-74A14F527A39}" srcOrd="0" destOrd="0" presId="urn:microsoft.com/office/officeart/2008/layout/LinedList"/>
    <dgm:cxn modelId="{B01BDC79-DECF-403D-9443-7DE8EE6DF586}" type="presOf" srcId="{E9BA261C-79A9-46D4-8A18-6685260B1EE4}" destId="{C13E5F53-35DE-427D-858A-93F8FE6D16A2}" srcOrd="0" destOrd="0" presId="urn:microsoft.com/office/officeart/2008/layout/LinedList"/>
    <dgm:cxn modelId="{9E1242BC-93F7-4654-AA88-B88B6BBE809A}" type="presOf" srcId="{4DF1271D-300A-429E-937E-EE1407D3A4BB}" destId="{A1A85CB0-2927-4157-AF19-6E3E6FD7925F}" srcOrd="0" destOrd="0" presId="urn:microsoft.com/office/officeart/2008/layout/LinedList"/>
    <dgm:cxn modelId="{EE225ED1-4FB7-47E1-96A3-61DDE8799DAA}" type="presOf" srcId="{6711952A-195B-4C53-A066-A585B595D383}" destId="{E684C090-1AF3-4241-9C9C-F37966C74A5B}" srcOrd="0" destOrd="0" presId="urn:microsoft.com/office/officeart/2008/layout/LinedList"/>
    <dgm:cxn modelId="{FBCE58EE-CAC7-42B9-8928-2B9410D03F1E}" srcId="{6711952A-195B-4C53-A066-A585B595D383}" destId="{11E874DF-5245-4A22-A606-2CB8EA5487A0}" srcOrd="2" destOrd="0" parTransId="{81AA767C-E1D2-4ED7-BD0E-4BD32AC24152}" sibTransId="{EBEB91B6-DA44-4A50-907E-23ED12C1B4D4}"/>
    <dgm:cxn modelId="{88B192FC-7688-4334-A480-104DB1118614}" srcId="{6711952A-195B-4C53-A066-A585B595D383}" destId="{E9BA261C-79A9-46D4-8A18-6685260B1EE4}" srcOrd="0" destOrd="0" parTransId="{298DE366-3A51-46B2-A416-D230B56836A1}" sibTransId="{95692B4E-65C3-4794-AC79-AFD49E27D279}"/>
    <dgm:cxn modelId="{F32E3CD0-325D-4106-927B-1EB97FA87A55}" type="presParOf" srcId="{E684C090-1AF3-4241-9C9C-F37966C74A5B}" destId="{E7C66582-5BE9-4C08-88DD-53290191D75E}" srcOrd="0" destOrd="0" presId="urn:microsoft.com/office/officeart/2008/layout/LinedList"/>
    <dgm:cxn modelId="{3A43DC53-731D-4E73-9611-1F2FEEA3B9D4}" type="presParOf" srcId="{E684C090-1AF3-4241-9C9C-F37966C74A5B}" destId="{5D22290C-DA56-4E57-AADC-FA660135D2B4}" srcOrd="1" destOrd="0" presId="urn:microsoft.com/office/officeart/2008/layout/LinedList"/>
    <dgm:cxn modelId="{8719DF00-EA7D-47B9-84F2-0A20ED406638}" type="presParOf" srcId="{5D22290C-DA56-4E57-AADC-FA660135D2B4}" destId="{C13E5F53-35DE-427D-858A-93F8FE6D16A2}" srcOrd="0" destOrd="0" presId="urn:microsoft.com/office/officeart/2008/layout/LinedList"/>
    <dgm:cxn modelId="{DE7E15C1-6059-4535-9E35-E4880866C45F}" type="presParOf" srcId="{5D22290C-DA56-4E57-AADC-FA660135D2B4}" destId="{432EAD68-619C-4F58-ACBE-D6F505C15C9B}" srcOrd="1" destOrd="0" presId="urn:microsoft.com/office/officeart/2008/layout/LinedList"/>
    <dgm:cxn modelId="{4E0DEF51-2472-4C47-86C6-A1BCE01A0B37}" type="presParOf" srcId="{E684C090-1AF3-4241-9C9C-F37966C74A5B}" destId="{EC9E6B57-97B5-4EAC-9437-1441CDD54F14}" srcOrd="2" destOrd="0" presId="urn:microsoft.com/office/officeart/2008/layout/LinedList"/>
    <dgm:cxn modelId="{D661743B-2A03-4267-B835-012E9E89BBF1}" type="presParOf" srcId="{E684C090-1AF3-4241-9C9C-F37966C74A5B}" destId="{30017ACB-4E18-40CA-98DA-C2EBFBA7A1EC}" srcOrd="3" destOrd="0" presId="urn:microsoft.com/office/officeart/2008/layout/LinedList"/>
    <dgm:cxn modelId="{FB0E7539-2AD7-43C7-96AC-1496350063E4}" type="presParOf" srcId="{30017ACB-4E18-40CA-98DA-C2EBFBA7A1EC}" destId="{A1A85CB0-2927-4157-AF19-6E3E6FD7925F}" srcOrd="0" destOrd="0" presId="urn:microsoft.com/office/officeart/2008/layout/LinedList"/>
    <dgm:cxn modelId="{905CFB02-BA1F-472E-917E-6DDF0382E8C7}" type="presParOf" srcId="{30017ACB-4E18-40CA-98DA-C2EBFBA7A1EC}" destId="{2E532A80-3971-4326-9F11-AE5BA1DC5259}" srcOrd="1" destOrd="0" presId="urn:microsoft.com/office/officeart/2008/layout/LinedList"/>
    <dgm:cxn modelId="{F614525F-3568-4ADC-A51F-FCED2DCA6697}" type="presParOf" srcId="{E684C090-1AF3-4241-9C9C-F37966C74A5B}" destId="{56E08F94-7B3A-4103-8774-3CFB144F5535}" srcOrd="4" destOrd="0" presId="urn:microsoft.com/office/officeart/2008/layout/LinedList"/>
    <dgm:cxn modelId="{E5AA9D5C-937E-412F-A53D-68F88A8D4357}" type="presParOf" srcId="{E684C090-1AF3-4241-9C9C-F37966C74A5B}" destId="{67F3AA65-F1B1-4DCE-82D5-F7206927B97D}" srcOrd="5" destOrd="0" presId="urn:microsoft.com/office/officeart/2008/layout/LinedList"/>
    <dgm:cxn modelId="{E5A0D397-FF19-4608-A245-66BCB02E4C7C}" type="presParOf" srcId="{67F3AA65-F1B1-4DCE-82D5-F7206927B97D}" destId="{A72EAF85-8459-46E9-A7EB-74A14F527A39}" srcOrd="0" destOrd="0" presId="urn:microsoft.com/office/officeart/2008/layout/LinedList"/>
    <dgm:cxn modelId="{CC2ED17D-AA6D-4437-8A79-BB83B17444B3}" type="presParOf" srcId="{67F3AA65-F1B1-4DCE-82D5-F7206927B97D}" destId="{52DB69A1-69A2-4772-9229-3C4FB11ACA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356CE6-AC83-45E9-98CE-FA0D1FE96E9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EAF3925-71E5-4207-994B-347CC4B324D3}">
      <dgm:prSet/>
      <dgm:spPr/>
      <dgm:t>
        <a:bodyPr/>
        <a:lstStyle/>
        <a:p>
          <a:r>
            <a:rPr lang="en-GB" dirty="0"/>
            <a:t>Research proposal [necessary for all students]</a:t>
          </a:r>
          <a:endParaRPr lang="en-US" dirty="0"/>
        </a:p>
      </dgm:t>
    </dgm:pt>
    <dgm:pt modelId="{57ADD713-A6DD-49CA-92A6-1A6BAE698E43}" type="parTrans" cxnId="{CC337BD2-10CC-46B6-99A0-8964C6057926}">
      <dgm:prSet/>
      <dgm:spPr/>
      <dgm:t>
        <a:bodyPr/>
        <a:lstStyle/>
        <a:p>
          <a:endParaRPr lang="en-US"/>
        </a:p>
      </dgm:t>
    </dgm:pt>
    <dgm:pt modelId="{B5EA0557-28EB-4EC1-AA92-0608AE32E260}" type="sibTrans" cxnId="{CC337BD2-10CC-46B6-99A0-8964C6057926}">
      <dgm:prSet/>
      <dgm:spPr/>
      <dgm:t>
        <a:bodyPr/>
        <a:lstStyle/>
        <a:p>
          <a:endParaRPr lang="en-US"/>
        </a:p>
      </dgm:t>
    </dgm:pt>
    <dgm:pt modelId="{BB10FB28-DB29-4F87-8DDD-3818279F18D4}">
      <dgm:prSet/>
      <dgm:spPr/>
      <dgm:t>
        <a:bodyPr/>
        <a:lstStyle/>
        <a:p>
          <a:r>
            <a:rPr lang="en-GB" dirty="0"/>
            <a:t>Research ethical submission [necessary for all students]</a:t>
          </a:r>
          <a:endParaRPr lang="en-US" dirty="0"/>
        </a:p>
      </dgm:t>
    </dgm:pt>
    <dgm:pt modelId="{AB6E29A3-0064-47C2-B027-2D375093AA6A}" type="parTrans" cxnId="{F8FF98F0-2862-45AB-9CBC-DA89812FC56A}">
      <dgm:prSet/>
      <dgm:spPr/>
      <dgm:t>
        <a:bodyPr/>
        <a:lstStyle/>
        <a:p>
          <a:endParaRPr lang="en-US"/>
        </a:p>
      </dgm:t>
    </dgm:pt>
    <dgm:pt modelId="{97262588-392E-444C-8903-9D9727903641}" type="sibTrans" cxnId="{F8FF98F0-2862-45AB-9CBC-DA89812FC56A}">
      <dgm:prSet/>
      <dgm:spPr/>
      <dgm:t>
        <a:bodyPr/>
        <a:lstStyle/>
        <a:p>
          <a:endParaRPr lang="en-US"/>
        </a:p>
      </dgm:t>
    </dgm:pt>
    <dgm:pt modelId="{72A57549-2B74-445A-AE83-32A205EE47E6}">
      <dgm:prSet/>
      <dgm:spPr/>
      <dgm:t>
        <a:bodyPr/>
        <a:lstStyle/>
        <a:p>
          <a:r>
            <a:rPr lang="en-GB" dirty="0"/>
            <a:t>Research Pack: [For students collecting data from participants]</a:t>
          </a:r>
          <a:endParaRPr lang="en-US" dirty="0"/>
        </a:p>
      </dgm:t>
    </dgm:pt>
    <dgm:pt modelId="{D5D8A129-EAED-41C5-9EE8-B9782ED2090E}" type="parTrans" cxnId="{AD374D11-E33F-4024-A117-2FDF155A1513}">
      <dgm:prSet/>
      <dgm:spPr/>
      <dgm:t>
        <a:bodyPr/>
        <a:lstStyle/>
        <a:p>
          <a:endParaRPr lang="en-US"/>
        </a:p>
      </dgm:t>
    </dgm:pt>
    <dgm:pt modelId="{044A1116-C151-46CE-8CA3-449A8651D1C1}" type="sibTrans" cxnId="{AD374D11-E33F-4024-A117-2FDF155A1513}">
      <dgm:prSet/>
      <dgm:spPr/>
      <dgm:t>
        <a:bodyPr/>
        <a:lstStyle/>
        <a:p>
          <a:endParaRPr lang="en-US"/>
        </a:p>
      </dgm:t>
    </dgm:pt>
    <dgm:pt modelId="{D899E1C6-41A5-439F-85DA-0DC213BEE95A}">
      <dgm:prSet/>
      <dgm:spPr/>
      <dgm:t>
        <a:bodyPr/>
        <a:lstStyle/>
        <a:p>
          <a:r>
            <a:rPr lang="en-GB" dirty="0"/>
            <a:t>Covering letter</a:t>
          </a:r>
          <a:endParaRPr lang="en-US" dirty="0"/>
        </a:p>
      </dgm:t>
    </dgm:pt>
    <dgm:pt modelId="{8DCCE6FA-F4D6-41BD-BF88-3637BE93C17A}" type="parTrans" cxnId="{445D2E0E-073A-4A54-8EA5-862497561DAC}">
      <dgm:prSet/>
      <dgm:spPr/>
      <dgm:t>
        <a:bodyPr/>
        <a:lstStyle/>
        <a:p>
          <a:endParaRPr lang="en-US"/>
        </a:p>
      </dgm:t>
    </dgm:pt>
    <dgm:pt modelId="{2D1016B9-B190-49E3-B469-2B8EADA6DC1B}" type="sibTrans" cxnId="{445D2E0E-073A-4A54-8EA5-862497561DAC}">
      <dgm:prSet/>
      <dgm:spPr/>
      <dgm:t>
        <a:bodyPr/>
        <a:lstStyle/>
        <a:p>
          <a:endParaRPr lang="en-US"/>
        </a:p>
      </dgm:t>
    </dgm:pt>
    <dgm:pt modelId="{2186E15F-6989-426E-88BD-0122E32516AC}">
      <dgm:prSet/>
      <dgm:spPr/>
      <dgm:t>
        <a:bodyPr/>
        <a:lstStyle/>
        <a:p>
          <a:r>
            <a:rPr lang="en-GB" dirty="0"/>
            <a:t>Information Sheet</a:t>
          </a:r>
          <a:endParaRPr lang="en-US" dirty="0"/>
        </a:p>
      </dgm:t>
    </dgm:pt>
    <dgm:pt modelId="{3194927A-85E3-44A8-B27D-807054E89FFA}" type="parTrans" cxnId="{752105E7-DE1C-4291-9FF1-7777796B2359}">
      <dgm:prSet/>
      <dgm:spPr/>
      <dgm:t>
        <a:bodyPr/>
        <a:lstStyle/>
        <a:p>
          <a:endParaRPr lang="en-US"/>
        </a:p>
      </dgm:t>
    </dgm:pt>
    <dgm:pt modelId="{0F2E9BF5-D90F-4C6D-9C57-464954492A9E}" type="sibTrans" cxnId="{752105E7-DE1C-4291-9FF1-7777796B2359}">
      <dgm:prSet/>
      <dgm:spPr/>
      <dgm:t>
        <a:bodyPr/>
        <a:lstStyle/>
        <a:p>
          <a:endParaRPr lang="en-US"/>
        </a:p>
      </dgm:t>
    </dgm:pt>
    <dgm:pt modelId="{1759318A-6D63-4816-88AA-5BF8B887A7EC}">
      <dgm:prSet/>
      <dgm:spPr/>
      <dgm:t>
        <a:bodyPr/>
        <a:lstStyle/>
        <a:p>
          <a:r>
            <a:rPr lang="en-GB" dirty="0"/>
            <a:t>Consent Form / questionnaire </a:t>
          </a:r>
          <a:endParaRPr lang="en-US" dirty="0"/>
        </a:p>
      </dgm:t>
    </dgm:pt>
    <dgm:pt modelId="{DE53B79B-196A-4168-9B71-91F7ACED1863}" type="parTrans" cxnId="{D20FC5EF-34BD-4ADF-B1F2-182A364562EB}">
      <dgm:prSet/>
      <dgm:spPr/>
      <dgm:t>
        <a:bodyPr/>
        <a:lstStyle/>
        <a:p>
          <a:endParaRPr lang="en-US"/>
        </a:p>
      </dgm:t>
    </dgm:pt>
    <dgm:pt modelId="{8EE77C73-F565-49FA-9947-0B15142E6095}" type="sibTrans" cxnId="{D20FC5EF-34BD-4ADF-B1F2-182A364562EB}">
      <dgm:prSet/>
      <dgm:spPr/>
      <dgm:t>
        <a:bodyPr/>
        <a:lstStyle/>
        <a:p>
          <a:endParaRPr lang="en-US"/>
        </a:p>
      </dgm:t>
    </dgm:pt>
    <dgm:pt modelId="{F4DE6D18-5D30-4C16-AD8E-841DC6306D88}">
      <dgm:prSet/>
      <dgm:spPr/>
      <dgm:t>
        <a:bodyPr/>
        <a:lstStyle/>
        <a:p>
          <a:r>
            <a:rPr lang="en-GB" dirty="0"/>
            <a:t>Interview Schedule</a:t>
          </a:r>
          <a:endParaRPr lang="en-US" dirty="0"/>
        </a:p>
      </dgm:t>
    </dgm:pt>
    <dgm:pt modelId="{74357927-CD4B-4BF5-8B16-88FBFC642061}" type="parTrans" cxnId="{A00BF315-BDA3-48AB-AE56-186406210792}">
      <dgm:prSet/>
      <dgm:spPr/>
      <dgm:t>
        <a:bodyPr/>
        <a:lstStyle/>
        <a:p>
          <a:endParaRPr lang="en-US"/>
        </a:p>
      </dgm:t>
    </dgm:pt>
    <dgm:pt modelId="{2A6297F1-7BF2-42EF-A5AB-E9EABDA984F9}" type="sibTrans" cxnId="{A00BF315-BDA3-48AB-AE56-186406210792}">
      <dgm:prSet/>
      <dgm:spPr/>
      <dgm:t>
        <a:bodyPr/>
        <a:lstStyle/>
        <a:p>
          <a:endParaRPr lang="en-US"/>
        </a:p>
      </dgm:t>
    </dgm:pt>
    <dgm:pt modelId="{20FD1B85-2792-4898-A39D-CB8C86A07114}">
      <dgm:prSet/>
      <dgm:spPr/>
      <dgm:t>
        <a:bodyPr/>
        <a:lstStyle/>
        <a:p>
          <a:r>
            <a:rPr lang="en-GB" dirty="0"/>
            <a:t>Debrief sheet</a:t>
          </a:r>
          <a:endParaRPr lang="en-US" dirty="0"/>
        </a:p>
      </dgm:t>
    </dgm:pt>
    <dgm:pt modelId="{82863F38-A4B6-4004-8E34-7684C35FFFB4}" type="parTrans" cxnId="{7C5428C7-7DF1-4B47-93A4-0DCAAD63F61C}">
      <dgm:prSet/>
      <dgm:spPr/>
      <dgm:t>
        <a:bodyPr/>
        <a:lstStyle/>
        <a:p>
          <a:endParaRPr lang="en-US"/>
        </a:p>
      </dgm:t>
    </dgm:pt>
    <dgm:pt modelId="{2AE4183B-2D45-4EED-A1AB-FCFDDB86EAF7}" type="sibTrans" cxnId="{7C5428C7-7DF1-4B47-93A4-0DCAAD63F61C}">
      <dgm:prSet/>
      <dgm:spPr/>
      <dgm:t>
        <a:bodyPr/>
        <a:lstStyle/>
        <a:p>
          <a:endParaRPr lang="en-US"/>
        </a:p>
      </dgm:t>
    </dgm:pt>
    <dgm:pt modelId="{F586AFCC-41FA-4CE0-A06A-0223DAA50663}">
      <dgm:prSet/>
      <dgm:spPr/>
      <dgm:t>
        <a:bodyPr/>
        <a:lstStyle/>
        <a:p>
          <a:endParaRPr lang="en-US" dirty="0"/>
        </a:p>
      </dgm:t>
    </dgm:pt>
    <dgm:pt modelId="{E277DA78-28D1-4C1F-9E5F-58B566136522}" type="parTrans" cxnId="{A826B020-DF31-4609-81B9-406F01C4FF2A}">
      <dgm:prSet/>
      <dgm:spPr/>
      <dgm:t>
        <a:bodyPr/>
        <a:lstStyle/>
        <a:p>
          <a:endParaRPr lang="en-GB"/>
        </a:p>
      </dgm:t>
    </dgm:pt>
    <dgm:pt modelId="{E2AF1EB5-6CD8-4C7A-AD1F-01BF8CBF6D7C}" type="sibTrans" cxnId="{A826B020-DF31-4609-81B9-406F01C4FF2A}">
      <dgm:prSet/>
      <dgm:spPr/>
      <dgm:t>
        <a:bodyPr/>
        <a:lstStyle/>
        <a:p>
          <a:endParaRPr lang="en-GB"/>
        </a:p>
      </dgm:t>
    </dgm:pt>
    <dgm:pt modelId="{9A4113B1-A18D-4C3F-B076-A920C9AF07D9}" type="pres">
      <dgm:prSet presAssocID="{B4356CE6-AC83-45E9-98CE-FA0D1FE96E97}" presName="linear" presStyleCnt="0">
        <dgm:presLayoutVars>
          <dgm:animLvl val="lvl"/>
          <dgm:resizeHandles val="exact"/>
        </dgm:presLayoutVars>
      </dgm:prSet>
      <dgm:spPr/>
    </dgm:pt>
    <dgm:pt modelId="{9DED6D92-E137-4F65-A25E-10316044BE08}" type="pres">
      <dgm:prSet presAssocID="{DEAF3925-71E5-4207-994B-347CC4B324D3}" presName="parentText" presStyleLbl="node1" presStyleIdx="0" presStyleCnt="3">
        <dgm:presLayoutVars>
          <dgm:chMax val="0"/>
          <dgm:bulletEnabled val="1"/>
        </dgm:presLayoutVars>
      </dgm:prSet>
      <dgm:spPr/>
    </dgm:pt>
    <dgm:pt modelId="{9838E0F5-50C9-41CA-AB7C-AF9B16C1D7E3}" type="pres">
      <dgm:prSet presAssocID="{B5EA0557-28EB-4EC1-AA92-0608AE32E260}" presName="spacer" presStyleCnt="0"/>
      <dgm:spPr/>
    </dgm:pt>
    <dgm:pt modelId="{E292FE65-8F4B-4BFD-87CE-75DFA25B6D9A}" type="pres">
      <dgm:prSet presAssocID="{BB10FB28-DB29-4F87-8DDD-3818279F18D4}" presName="parentText" presStyleLbl="node1" presStyleIdx="1" presStyleCnt="3">
        <dgm:presLayoutVars>
          <dgm:chMax val="0"/>
          <dgm:bulletEnabled val="1"/>
        </dgm:presLayoutVars>
      </dgm:prSet>
      <dgm:spPr/>
    </dgm:pt>
    <dgm:pt modelId="{99B53FFB-8B15-435C-B2E4-36137E644975}" type="pres">
      <dgm:prSet presAssocID="{97262588-392E-444C-8903-9D9727903641}" presName="spacer" presStyleCnt="0"/>
      <dgm:spPr/>
    </dgm:pt>
    <dgm:pt modelId="{7457097C-4556-4FC1-975A-7ACA16657A11}" type="pres">
      <dgm:prSet presAssocID="{72A57549-2B74-445A-AE83-32A205EE47E6}" presName="parentText" presStyleLbl="node1" presStyleIdx="2" presStyleCnt="3">
        <dgm:presLayoutVars>
          <dgm:chMax val="0"/>
          <dgm:bulletEnabled val="1"/>
        </dgm:presLayoutVars>
      </dgm:prSet>
      <dgm:spPr/>
    </dgm:pt>
    <dgm:pt modelId="{880DE746-824E-4CAE-A1F7-E852582B0C2F}" type="pres">
      <dgm:prSet presAssocID="{72A57549-2B74-445A-AE83-32A205EE47E6}" presName="childText" presStyleLbl="revTx" presStyleIdx="0" presStyleCnt="1">
        <dgm:presLayoutVars>
          <dgm:bulletEnabled val="1"/>
        </dgm:presLayoutVars>
      </dgm:prSet>
      <dgm:spPr/>
    </dgm:pt>
  </dgm:ptLst>
  <dgm:cxnLst>
    <dgm:cxn modelId="{A4387A06-9C51-4039-91E7-1B329F8BEBE7}" type="presOf" srcId="{F586AFCC-41FA-4CE0-A06A-0223DAA50663}" destId="{880DE746-824E-4CAE-A1F7-E852582B0C2F}" srcOrd="0" destOrd="0" presId="urn:microsoft.com/office/officeart/2005/8/layout/vList2"/>
    <dgm:cxn modelId="{445D2E0E-073A-4A54-8EA5-862497561DAC}" srcId="{72A57549-2B74-445A-AE83-32A205EE47E6}" destId="{D899E1C6-41A5-439F-85DA-0DC213BEE95A}" srcOrd="1" destOrd="0" parTransId="{8DCCE6FA-F4D6-41BD-BF88-3637BE93C17A}" sibTransId="{2D1016B9-B190-49E3-B469-2B8EADA6DC1B}"/>
    <dgm:cxn modelId="{AD374D11-E33F-4024-A117-2FDF155A1513}" srcId="{B4356CE6-AC83-45E9-98CE-FA0D1FE96E97}" destId="{72A57549-2B74-445A-AE83-32A205EE47E6}" srcOrd="2" destOrd="0" parTransId="{D5D8A129-EAED-41C5-9EE8-B9782ED2090E}" sibTransId="{044A1116-C151-46CE-8CA3-449A8651D1C1}"/>
    <dgm:cxn modelId="{FE92EC15-0C6A-4E2F-8FB6-E1B2C25AD95B}" type="presOf" srcId="{2186E15F-6989-426E-88BD-0122E32516AC}" destId="{880DE746-824E-4CAE-A1F7-E852582B0C2F}" srcOrd="0" destOrd="2" presId="urn:microsoft.com/office/officeart/2005/8/layout/vList2"/>
    <dgm:cxn modelId="{A00BF315-BDA3-48AB-AE56-186406210792}" srcId="{72A57549-2B74-445A-AE83-32A205EE47E6}" destId="{F4DE6D18-5D30-4C16-AD8E-841DC6306D88}" srcOrd="4" destOrd="0" parTransId="{74357927-CD4B-4BF5-8B16-88FBFC642061}" sibTransId="{2A6297F1-7BF2-42EF-A5AB-E9EABDA984F9}"/>
    <dgm:cxn modelId="{A826B020-DF31-4609-81B9-406F01C4FF2A}" srcId="{72A57549-2B74-445A-AE83-32A205EE47E6}" destId="{F586AFCC-41FA-4CE0-A06A-0223DAA50663}" srcOrd="0" destOrd="0" parTransId="{E277DA78-28D1-4C1F-9E5F-58B566136522}" sibTransId="{E2AF1EB5-6CD8-4C7A-AD1F-01BF8CBF6D7C}"/>
    <dgm:cxn modelId="{B1FC565E-9DEC-4005-AF4C-88A2BB5711CC}" type="presOf" srcId="{B4356CE6-AC83-45E9-98CE-FA0D1FE96E97}" destId="{9A4113B1-A18D-4C3F-B076-A920C9AF07D9}" srcOrd="0" destOrd="0" presId="urn:microsoft.com/office/officeart/2005/8/layout/vList2"/>
    <dgm:cxn modelId="{160FC245-E04D-4D69-B215-EEDCBAA74B7B}" type="presOf" srcId="{DEAF3925-71E5-4207-994B-347CC4B324D3}" destId="{9DED6D92-E137-4F65-A25E-10316044BE08}" srcOrd="0" destOrd="0" presId="urn:microsoft.com/office/officeart/2005/8/layout/vList2"/>
    <dgm:cxn modelId="{2B5AE84B-2BF2-461C-81F7-115A97FD3B4F}" type="presOf" srcId="{1759318A-6D63-4816-88AA-5BF8B887A7EC}" destId="{880DE746-824E-4CAE-A1F7-E852582B0C2F}" srcOrd="0" destOrd="3" presId="urn:microsoft.com/office/officeart/2005/8/layout/vList2"/>
    <dgm:cxn modelId="{FDFD5D71-9F51-467E-9F54-163E0B5711E3}" type="presOf" srcId="{BB10FB28-DB29-4F87-8DDD-3818279F18D4}" destId="{E292FE65-8F4B-4BFD-87CE-75DFA25B6D9A}" srcOrd="0" destOrd="0" presId="urn:microsoft.com/office/officeart/2005/8/layout/vList2"/>
    <dgm:cxn modelId="{8EBD8D7A-711B-4F8E-81B8-8C61F833CF24}" type="presOf" srcId="{F4DE6D18-5D30-4C16-AD8E-841DC6306D88}" destId="{880DE746-824E-4CAE-A1F7-E852582B0C2F}" srcOrd="0" destOrd="4" presId="urn:microsoft.com/office/officeart/2005/8/layout/vList2"/>
    <dgm:cxn modelId="{46DA4E92-5A48-4FE5-9A84-74DCE7AF12B8}" type="presOf" srcId="{20FD1B85-2792-4898-A39D-CB8C86A07114}" destId="{880DE746-824E-4CAE-A1F7-E852582B0C2F}" srcOrd="0" destOrd="5" presId="urn:microsoft.com/office/officeart/2005/8/layout/vList2"/>
    <dgm:cxn modelId="{81DD589B-D3F1-4D2D-8DE8-4E941FF0F543}" type="presOf" srcId="{72A57549-2B74-445A-AE83-32A205EE47E6}" destId="{7457097C-4556-4FC1-975A-7ACA16657A11}" srcOrd="0" destOrd="0" presId="urn:microsoft.com/office/officeart/2005/8/layout/vList2"/>
    <dgm:cxn modelId="{7C5428C7-7DF1-4B47-93A4-0DCAAD63F61C}" srcId="{72A57549-2B74-445A-AE83-32A205EE47E6}" destId="{20FD1B85-2792-4898-A39D-CB8C86A07114}" srcOrd="5" destOrd="0" parTransId="{82863F38-A4B6-4004-8E34-7684C35FFFB4}" sibTransId="{2AE4183B-2D45-4EED-A1AB-FCFDDB86EAF7}"/>
    <dgm:cxn modelId="{CC337BD2-10CC-46B6-99A0-8964C6057926}" srcId="{B4356CE6-AC83-45E9-98CE-FA0D1FE96E97}" destId="{DEAF3925-71E5-4207-994B-347CC4B324D3}" srcOrd="0" destOrd="0" parTransId="{57ADD713-A6DD-49CA-92A6-1A6BAE698E43}" sibTransId="{B5EA0557-28EB-4EC1-AA92-0608AE32E260}"/>
    <dgm:cxn modelId="{85AB61DC-5E5F-4C2E-95CE-93B6AD0F1459}" type="presOf" srcId="{D899E1C6-41A5-439F-85DA-0DC213BEE95A}" destId="{880DE746-824E-4CAE-A1F7-E852582B0C2F}" srcOrd="0" destOrd="1" presId="urn:microsoft.com/office/officeart/2005/8/layout/vList2"/>
    <dgm:cxn modelId="{752105E7-DE1C-4291-9FF1-7777796B2359}" srcId="{72A57549-2B74-445A-AE83-32A205EE47E6}" destId="{2186E15F-6989-426E-88BD-0122E32516AC}" srcOrd="2" destOrd="0" parTransId="{3194927A-85E3-44A8-B27D-807054E89FFA}" sibTransId="{0F2E9BF5-D90F-4C6D-9C57-464954492A9E}"/>
    <dgm:cxn modelId="{D20FC5EF-34BD-4ADF-B1F2-182A364562EB}" srcId="{72A57549-2B74-445A-AE83-32A205EE47E6}" destId="{1759318A-6D63-4816-88AA-5BF8B887A7EC}" srcOrd="3" destOrd="0" parTransId="{DE53B79B-196A-4168-9B71-91F7ACED1863}" sibTransId="{8EE77C73-F565-49FA-9947-0B15142E6095}"/>
    <dgm:cxn modelId="{F8FF98F0-2862-45AB-9CBC-DA89812FC56A}" srcId="{B4356CE6-AC83-45E9-98CE-FA0D1FE96E97}" destId="{BB10FB28-DB29-4F87-8DDD-3818279F18D4}" srcOrd="1" destOrd="0" parTransId="{AB6E29A3-0064-47C2-B027-2D375093AA6A}" sibTransId="{97262588-392E-444C-8903-9D9727903641}"/>
    <dgm:cxn modelId="{E1742E28-7FD5-4854-9562-B5A3B80FFFC3}" type="presParOf" srcId="{9A4113B1-A18D-4C3F-B076-A920C9AF07D9}" destId="{9DED6D92-E137-4F65-A25E-10316044BE08}" srcOrd="0" destOrd="0" presId="urn:microsoft.com/office/officeart/2005/8/layout/vList2"/>
    <dgm:cxn modelId="{5EB34FF8-B6EE-41CE-9A41-204250E289E4}" type="presParOf" srcId="{9A4113B1-A18D-4C3F-B076-A920C9AF07D9}" destId="{9838E0F5-50C9-41CA-AB7C-AF9B16C1D7E3}" srcOrd="1" destOrd="0" presId="urn:microsoft.com/office/officeart/2005/8/layout/vList2"/>
    <dgm:cxn modelId="{12B52636-4B29-445D-A962-CF849C28731E}" type="presParOf" srcId="{9A4113B1-A18D-4C3F-B076-A920C9AF07D9}" destId="{E292FE65-8F4B-4BFD-87CE-75DFA25B6D9A}" srcOrd="2" destOrd="0" presId="urn:microsoft.com/office/officeart/2005/8/layout/vList2"/>
    <dgm:cxn modelId="{9DEEABD9-3D58-4091-81F4-1ED527685BD2}" type="presParOf" srcId="{9A4113B1-A18D-4C3F-B076-A920C9AF07D9}" destId="{99B53FFB-8B15-435C-B2E4-36137E644975}" srcOrd="3" destOrd="0" presId="urn:microsoft.com/office/officeart/2005/8/layout/vList2"/>
    <dgm:cxn modelId="{9A8D7856-0385-4A7E-A32E-2BA37D602A96}" type="presParOf" srcId="{9A4113B1-A18D-4C3F-B076-A920C9AF07D9}" destId="{7457097C-4556-4FC1-975A-7ACA16657A11}" srcOrd="4" destOrd="0" presId="urn:microsoft.com/office/officeart/2005/8/layout/vList2"/>
    <dgm:cxn modelId="{3E066EE4-BB23-441A-9EF0-4C0801B6B26D}" type="presParOf" srcId="{9A4113B1-A18D-4C3F-B076-A920C9AF07D9}" destId="{880DE746-824E-4CAE-A1F7-E852582B0C2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B33264-B89B-4D9E-8EFF-750FCAABBC3A}" type="doc">
      <dgm:prSet loTypeId="urn:microsoft.com/office/officeart/2018/2/layout/IconLabelList" loCatId="icon" qsTypeId="urn:microsoft.com/office/officeart/2005/8/quickstyle/simple1" qsCatId="simple" csTypeId="urn:microsoft.com/office/officeart/2005/8/colors/accent5_2" csCatId="accent5" phldr="1"/>
      <dgm:spPr/>
      <dgm:t>
        <a:bodyPr/>
        <a:lstStyle/>
        <a:p>
          <a:endParaRPr lang="en-US"/>
        </a:p>
      </dgm:t>
    </dgm:pt>
    <dgm:pt modelId="{5BE223F0-68E4-4F61-BDE5-14EAC15D9B81}">
      <dgm:prSet/>
      <dgm:spPr/>
      <dgm:t>
        <a:bodyPr/>
        <a:lstStyle/>
        <a:p>
          <a:pPr>
            <a:lnSpc>
              <a:spcPct val="100000"/>
            </a:lnSpc>
          </a:pPr>
          <a:r>
            <a:rPr lang="en-GB"/>
            <a:t>  How to read well</a:t>
          </a:r>
          <a:endParaRPr lang="en-US"/>
        </a:p>
      </dgm:t>
    </dgm:pt>
    <dgm:pt modelId="{69F11436-78B9-4ED5-BC2C-E15A3F97E110}" type="parTrans" cxnId="{92DE4276-422B-48E5-9E46-B0F1E3BB4ABD}">
      <dgm:prSet/>
      <dgm:spPr/>
      <dgm:t>
        <a:bodyPr/>
        <a:lstStyle/>
        <a:p>
          <a:endParaRPr lang="en-US"/>
        </a:p>
      </dgm:t>
    </dgm:pt>
    <dgm:pt modelId="{D5221E6B-EEBA-4DDE-A42B-5D6DEC0B7370}" type="sibTrans" cxnId="{92DE4276-422B-48E5-9E46-B0F1E3BB4ABD}">
      <dgm:prSet/>
      <dgm:spPr/>
      <dgm:t>
        <a:bodyPr/>
        <a:lstStyle/>
        <a:p>
          <a:endParaRPr lang="en-US"/>
        </a:p>
      </dgm:t>
    </dgm:pt>
    <dgm:pt modelId="{D609B9D8-D9CE-4C39-81A6-00D4D7CEC561}">
      <dgm:prSet/>
      <dgm:spPr/>
      <dgm:t>
        <a:bodyPr/>
        <a:lstStyle/>
        <a:p>
          <a:pPr>
            <a:lnSpc>
              <a:spcPct val="100000"/>
            </a:lnSpc>
          </a:pPr>
          <a:r>
            <a:rPr lang="en-GB"/>
            <a:t> How to write well</a:t>
          </a:r>
        </a:p>
      </dgm:t>
    </dgm:pt>
    <dgm:pt modelId="{D812ED1C-3638-4B49-8C16-BB5D93F986CB}" type="parTrans" cxnId="{0D418569-E27F-4A89-92A1-BCC71D512EA3}">
      <dgm:prSet/>
      <dgm:spPr/>
      <dgm:t>
        <a:bodyPr/>
        <a:lstStyle/>
        <a:p>
          <a:endParaRPr lang="en-GB"/>
        </a:p>
      </dgm:t>
    </dgm:pt>
    <dgm:pt modelId="{D696A75B-7661-4B20-B645-44C33D980D6D}" type="sibTrans" cxnId="{0D418569-E27F-4A89-92A1-BCC71D512EA3}">
      <dgm:prSet/>
      <dgm:spPr/>
      <dgm:t>
        <a:bodyPr/>
        <a:lstStyle/>
        <a:p>
          <a:endParaRPr lang="en-GB"/>
        </a:p>
      </dgm:t>
    </dgm:pt>
    <dgm:pt modelId="{80780BF5-87E0-468D-97C3-D094E5ADF021}" type="pres">
      <dgm:prSet presAssocID="{35B33264-B89B-4D9E-8EFF-750FCAABBC3A}" presName="root" presStyleCnt="0">
        <dgm:presLayoutVars>
          <dgm:dir/>
          <dgm:resizeHandles val="exact"/>
        </dgm:presLayoutVars>
      </dgm:prSet>
      <dgm:spPr/>
    </dgm:pt>
    <dgm:pt modelId="{605BA151-CEC4-4669-B21B-2D6121F6E028}" type="pres">
      <dgm:prSet presAssocID="{5BE223F0-68E4-4F61-BDE5-14EAC15D9B81}" presName="compNode" presStyleCnt="0"/>
      <dgm:spPr/>
    </dgm:pt>
    <dgm:pt modelId="{128C9972-B696-4892-8907-62FC4F7ADA5E}" type="pres">
      <dgm:prSet presAssocID="{5BE223F0-68E4-4F61-BDE5-14EAC15D9B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65CAB7B8-8927-48A5-AAEB-8CB300D26C41}" type="pres">
      <dgm:prSet presAssocID="{5BE223F0-68E4-4F61-BDE5-14EAC15D9B81}" presName="spaceRect" presStyleCnt="0"/>
      <dgm:spPr/>
    </dgm:pt>
    <dgm:pt modelId="{A39E6B4D-31D1-4ADF-9231-4DA87459E501}" type="pres">
      <dgm:prSet presAssocID="{5BE223F0-68E4-4F61-BDE5-14EAC15D9B81}" presName="textRect" presStyleLbl="revTx" presStyleIdx="0" presStyleCnt="2">
        <dgm:presLayoutVars>
          <dgm:chMax val="1"/>
          <dgm:chPref val="1"/>
        </dgm:presLayoutVars>
      </dgm:prSet>
      <dgm:spPr/>
    </dgm:pt>
    <dgm:pt modelId="{44A8BB5C-EF39-43D1-83C2-F03168A55A5F}" type="pres">
      <dgm:prSet presAssocID="{D5221E6B-EEBA-4DDE-A42B-5D6DEC0B7370}" presName="sibTrans" presStyleCnt="0"/>
      <dgm:spPr/>
    </dgm:pt>
    <dgm:pt modelId="{40E0D760-4479-4964-B8FD-ED7B0FDEAA52}" type="pres">
      <dgm:prSet presAssocID="{D609B9D8-D9CE-4C39-81A6-00D4D7CEC561}" presName="compNode" presStyleCnt="0"/>
      <dgm:spPr/>
    </dgm:pt>
    <dgm:pt modelId="{DF8CF86B-08B8-4621-82C3-465B5B31FB4C}" type="pres">
      <dgm:prSet presAssocID="{D609B9D8-D9CE-4C39-81A6-00D4D7CEC56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6AB50202-36F2-44EA-ACC4-C139423C1390}" type="pres">
      <dgm:prSet presAssocID="{D609B9D8-D9CE-4C39-81A6-00D4D7CEC561}" presName="spaceRect" presStyleCnt="0"/>
      <dgm:spPr/>
    </dgm:pt>
    <dgm:pt modelId="{0A01F71C-5DB7-4DF3-9469-C14C7A6DC5FD}" type="pres">
      <dgm:prSet presAssocID="{D609B9D8-D9CE-4C39-81A6-00D4D7CEC561}" presName="textRect" presStyleLbl="revTx" presStyleIdx="1" presStyleCnt="2">
        <dgm:presLayoutVars>
          <dgm:chMax val="1"/>
          <dgm:chPref val="1"/>
        </dgm:presLayoutVars>
      </dgm:prSet>
      <dgm:spPr/>
    </dgm:pt>
  </dgm:ptLst>
  <dgm:cxnLst>
    <dgm:cxn modelId="{EC334F13-0027-4B37-A838-AB5D424372C6}" type="presOf" srcId="{35B33264-B89B-4D9E-8EFF-750FCAABBC3A}" destId="{80780BF5-87E0-468D-97C3-D094E5ADF021}" srcOrd="0" destOrd="0" presId="urn:microsoft.com/office/officeart/2018/2/layout/IconLabelList"/>
    <dgm:cxn modelId="{0D418569-E27F-4A89-92A1-BCC71D512EA3}" srcId="{35B33264-B89B-4D9E-8EFF-750FCAABBC3A}" destId="{D609B9D8-D9CE-4C39-81A6-00D4D7CEC561}" srcOrd="1" destOrd="0" parTransId="{D812ED1C-3638-4B49-8C16-BB5D93F986CB}" sibTransId="{D696A75B-7661-4B20-B645-44C33D980D6D}"/>
    <dgm:cxn modelId="{92DE4276-422B-48E5-9E46-B0F1E3BB4ABD}" srcId="{35B33264-B89B-4D9E-8EFF-750FCAABBC3A}" destId="{5BE223F0-68E4-4F61-BDE5-14EAC15D9B81}" srcOrd="0" destOrd="0" parTransId="{69F11436-78B9-4ED5-BC2C-E15A3F97E110}" sibTransId="{D5221E6B-EEBA-4DDE-A42B-5D6DEC0B7370}"/>
    <dgm:cxn modelId="{6F587297-2BBD-4E73-97FB-0CC295E4E1E9}" type="presOf" srcId="{5BE223F0-68E4-4F61-BDE5-14EAC15D9B81}" destId="{A39E6B4D-31D1-4ADF-9231-4DA87459E501}" srcOrd="0" destOrd="0" presId="urn:microsoft.com/office/officeart/2018/2/layout/IconLabelList"/>
    <dgm:cxn modelId="{C15871A0-DE16-452E-9652-1F2D4FF04365}" type="presOf" srcId="{D609B9D8-D9CE-4C39-81A6-00D4D7CEC561}" destId="{0A01F71C-5DB7-4DF3-9469-C14C7A6DC5FD}" srcOrd="0" destOrd="0" presId="urn:microsoft.com/office/officeart/2018/2/layout/IconLabelList"/>
    <dgm:cxn modelId="{5D4B882C-E94B-4325-B903-4A6BAB3736C0}" type="presParOf" srcId="{80780BF5-87E0-468D-97C3-D094E5ADF021}" destId="{605BA151-CEC4-4669-B21B-2D6121F6E028}" srcOrd="0" destOrd="0" presId="urn:microsoft.com/office/officeart/2018/2/layout/IconLabelList"/>
    <dgm:cxn modelId="{74505940-50AF-42CA-80DB-11DC9831CABE}" type="presParOf" srcId="{605BA151-CEC4-4669-B21B-2D6121F6E028}" destId="{128C9972-B696-4892-8907-62FC4F7ADA5E}" srcOrd="0" destOrd="0" presId="urn:microsoft.com/office/officeart/2018/2/layout/IconLabelList"/>
    <dgm:cxn modelId="{7D8D3C5C-8BCD-417F-AE9F-252BF97494A0}" type="presParOf" srcId="{605BA151-CEC4-4669-B21B-2D6121F6E028}" destId="{65CAB7B8-8927-48A5-AAEB-8CB300D26C41}" srcOrd="1" destOrd="0" presId="urn:microsoft.com/office/officeart/2018/2/layout/IconLabelList"/>
    <dgm:cxn modelId="{0DC436B2-AAC7-4809-B466-9DD33FDA09C8}" type="presParOf" srcId="{605BA151-CEC4-4669-B21B-2D6121F6E028}" destId="{A39E6B4D-31D1-4ADF-9231-4DA87459E501}" srcOrd="2" destOrd="0" presId="urn:microsoft.com/office/officeart/2018/2/layout/IconLabelList"/>
    <dgm:cxn modelId="{C0845DB4-BE64-4117-89DF-2FDCD122C7BB}" type="presParOf" srcId="{80780BF5-87E0-468D-97C3-D094E5ADF021}" destId="{44A8BB5C-EF39-43D1-83C2-F03168A55A5F}" srcOrd="1" destOrd="0" presId="urn:microsoft.com/office/officeart/2018/2/layout/IconLabelList"/>
    <dgm:cxn modelId="{FDC02CE8-299F-4F33-81EC-3BFB0E690FB6}" type="presParOf" srcId="{80780BF5-87E0-468D-97C3-D094E5ADF021}" destId="{40E0D760-4479-4964-B8FD-ED7B0FDEAA52}" srcOrd="2" destOrd="0" presId="urn:microsoft.com/office/officeart/2018/2/layout/IconLabelList"/>
    <dgm:cxn modelId="{5C58D0D2-9028-4DD5-865B-0E2FF9E45A70}" type="presParOf" srcId="{40E0D760-4479-4964-B8FD-ED7B0FDEAA52}" destId="{DF8CF86B-08B8-4621-82C3-465B5B31FB4C}" srcOrd="0" destOrd="0" presId="urn:microsoft.com/office/officeart/2018/2/layout/IconLabelList"/>
    <dgm:cxn modelId="{2820FB89-F8B0-40B5-B49A-4A26DA8B44C0}" type="presParOf" srcId="{40E0D760-4479-4964-B8FD-ED7B0FDEAA52}" destId="{6AB50202-36F2-44EA-ACC4-C139423C1390}" srcOrd="1" destOrd="0" presId="urn:microsoft.com/office/officeart/2018/2/layout/IconLabelList"/>
    <dgm:cxn modelId="{2411C036-A1A8-428D-AFF1-BDDC36AE0D02}" type="presParOf" srcId="{40E0D760-4479-4964-B8FD-ED7B0FDEAA52}" destId="{0A01F71C-5DB7-4DF3-9469-C14C7A6DC5F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6970B0-8607-4833-8762-8878EA5EEFA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871BD79-5D7B-4EFA-9078-891D7D52C099}">
      <dgm:prSet/>
      <dgm:spPr/>
      <dgm:t>
        <a:bodyPr/>
        <a:lstStyle/>
        <a:p>
          <a:r>
            <a:rPr lang="en-GB" dirty="0"/>
            <a:t>Getting the most out of research supervision</a:t>
          </a:r>
        </a:p>
      </dgm:t>
    </dgm:pt>
    <dgm:pt modelId="{86C394D5-0A50-4EE3-B980-54865A667A7B}" type="parTrans" cxnId="{2CC9CFE7-9613-4248-AFED-A30973AF6FBA}">
      <dgm:prSet/>
      <dgm:spPr/>
      <dgm:t>
        <a:bodyPr/>
        <a:lstStyle/>
        <a:p>
          <a:endParaRPr lang="en-GB"/>
        </a:p>
      </dgm:t>
    </dgm:pt>
    <dgm:pt modelId="{B859CF10-E895-45ED-BBB3-0123F6A9797B}" type="sibTrans" cxnId="{2CC9CFE7-9613-4248-AFED-A30973AF6FBA}">
      <dgm:prSet/>
      <dgm:spPr/>
      <dgm:t>
        <a:bodyPr/>
        <a:lstStyle/>
        <a:p>
          <a:endParaRPr lang="en-GB"/>
        </a:p>
      </dgm:t>
    </dgm:pt>
    <dgm:pt modelId="{BEFE0778-C47E-4F54-8401-BF0B7A6DE7DC}">
      <dgm:prSet/>
      <dgm:spPr>
        <a:solidFill>
          <a:schemeClr val="accent4"/>
        </a:solidFill>
      </dgm:spPr>
      <dgm:t>
        <a:bodyPr/>
        <a:lstStyle/>
        <a:p>
          <a:r>
            <a:rPr lang="en-GB" dirty="0">
              <a:solidFill>
                <a:schemeClr val="bg1"/>
              </a:solidFill>
            </a:rPr>
            <a:t>Stopping  qualitative research disasters before they strike</a:t>
          </a:r>
        </a:p>
      </dgm:t>
    </dgm:pt>
    <dgm:pt modelId="{3E4E8AE1-B172-4ECB-8A97-693B37CBD7B6}" type="parTrans" cxnId="{6820CB38-93F8-4EEC-826B-EB687DB01EA8}">
      <dgm:prSet/>
      <dgm:spPr/>
      <dgm:t>
        <a:bodyPr/>
        <a:lstStyle/>
        <a:p>
          <a:endParaRPr lang="en-GB"/>
        </a:p>
      </dgm:t>
    </dgm:pt>
    <dgm:pt modelId="{3FE8A6BF-1C13-421A-AAA1-2DAE74702421}" type="sibTrans" cxnId="{6820CB38-93F8-4EEC-826B-EB687DB01EA8}">
      <dgm:prSet/>
      <dgm:spPr/>
      <dgm:t>
        <a:bodyPr/>
        <a:lstStyle/>
        <a:p>
          <a:endParaRPr lang="en-GB"/>
        </a:p>
      </dgm:t>
    </dgm:pt>
    <dgm:pt modelId="{D28F7567-D9F6-4621-829E-2542FD7882CB}">
      <dgm:prSet/>
      <dgm:spPr/>
      <dgm:t>
        <a:bodyPr/>
        <a:lstStyle/>
        <a:p>
          <a:r>
            <a:rPr lang="en-GB" dirty="0"/>
            <a:t>Research documentation</a:t>
          </a:r>
        </a:p>
      </dgm:t>
    </dgm:pt>
    <dgm:pt modelId="{7CC46E29-BCA7-4BC7-A97E-6A035ABD6C95}" type="parTrans" cxnId="{EC06D2A4-9956-4B85-A90C-A1D71B0BCF76}">
      <dgm:prSet/>
      <dgm:spPr/>
      <dgm:t>
        <a:bodyPr/>
        <a:lstStyle/>
        <a:p>
          <a:endParaRPr lang="en-GB"/>
        </a:p>
      </dgm:t>
    </dgm:pt>
    <dgm:pt modelId="{7C130239-FCD9-44B6-B2F0-CCBD672837C5}" type="sibTrans" cxnId="{EC06D2A4-9956-4B85-A90C-A1D71B0BCF76}">
      <dgm:prSet/>
      <dgm:spPr/>
      <dgm:t>
        <a:bodyPr/>
        <a:lstStyle/>
        <a:p>
          <a:endParaRPr lang="en-GB"/>
        </a:p>
      </dgm:t>
    </dgm:pt>
    <dgm:pt modelId="{B77D66A1-C9ED-45EB-A3F1-67AC8CD4102C}">
      <dgm:prSet/>
      <dgm:spPr/>
      <dgm:t>
        <a:bodyPr/>
        <a:lstStyle/>
        <a:p>
          <a:r>
            <a:rPr lang="en-GB" dirty="0"/>
            <a:t>Developing writing skills and the format for your dissertation</a:t>
          </a:r>
        </a:p>
      </dgm:t>
    </dgm:pt>
    <dgm:pt modelId="{4160DE47-2529-4AC8-8550-47081EBD3A9A}" type="parTrans" cxnId="{9D391802-B5E6-4D1F-8276-AB624244F722}">
      <dgm:prSet/>
      <dgm:spPr/>
      <dgm:t>
        <a:bodyPr/>
        <a:lstStyle/>
        <a:p>
          <a:endParaRPr lang="en-GB"/>
        </a:p>
      </dgm:t>
    </dgm:pt>
    <dgm:pt modelId="{E6B2C481-5918-427C-A803-D23070817AED}" type="sibTrans" cxnId="{9D391802-B5E6-4D1F-8276-AB624244F722}">
      <dgm:prSet/>
      <dgm:spPr/>
      <dgm:t>
        <a:bodyPr/>
        <a:lstStyle/>
        <a:p>
          <a:endParaRPr lang="en-GB"/>
        </a:p>
      </dgm:t>
    </dgm:pt>
    <dgm:pt modelId="{572BA2FB-48CB-4933-8C09-BA22DDCD033F}" type="pres">
      <dgm:prSet presAssocID="{116970B0-8607-4833-8762-8878EA5EEFAD}" presName="outerComposite" presStyleCnt="0">
        <dgm:presLayoutVars>
          <dgm:chMax val="5"/>
          <dgm:dir/>
          <dgm:resizeHandles val="exact"/>
        </dgm:presLayoutVars>
      </dgm:prSet>
      <dgm:spPr/>
    </dgm:pt>
    <dgm:pt modelId="{D5C4CE13-0FE9-4A27-B400-463B9CB3D49F}" type="pres">
      <dgm:prSet presAssocID="{116970B0-8607-4833-8762-8878EA5EEFAD}" presName="dummyMaxCanvas" presStyleCnt="0">
        <dgm:presLayoutVars/>
      </dgm:prSet>
      <dgm:spPr/>
    </dgm:pt>
    <dgm:pt modelId="{47EF7043-A972-4332-99BA-641361869252}" type="pres">
      <dgm:prSet presAssocID="{116970B0-8607-4833-8762-8878EA5EEFAD}" presName="FourNodes_1" presStyleLbl="node1" presStyleIdx="0" presStyleCnt="4" custLinFactNeighborX="-5034" custLinFactNeighborY="5307">
        <dgm:presLayoutVars>
          <dgm:bulletEnabled val="1"/>
        </dgm:presLayoutVars>
      </dgm:prSet>
      <dgm:spPr/>
    </dgm:pt>
    <dgm:pt modelId="{3A7377D4-F334-484C-A6F8-472859E045A9}" type="pres">
      <dgm:prSet presAssocID="{116970B0-8607-4833-8762-8878EA5EEFAD}" presName="FourNodes_2" presStyleLbl="node1" presStyleIdx="1" presStyleCnt="4">
        <dgm:presLayoutVars>
          <dgm:bulletEnabled val="1"/>
        </dgm:presLayoutVars>
      </dgm:prSet>
      <dgm:spPr/>
    </dgm:pt>
    <dgm:pt modelId="{ABD2AF54-9A87-4D46-83D9-5F51CEB440B2}" type="pres">
      <dgm:prSet presAssocID="{116970B0-8607-4833-8762-8878EA5EEFAD}" presName="FourNodes_3" presStyleLbl="node1" presStyleIdx="2" presStyleCnt="4">
        <dgm:presLayoutVars>
          <dgm:bulletEnabled val="1"/>
        </dgm:presLayoutVars>
      </dgm:prSet>
      <dgm:spPr/>
    </dgm:pt>
    <dgm:pt modelId="{673ACB78-7F88-457F-9AA8-1354670ACD27}" type="pres">
      <dgm:prSet presAssocID="{116970B0-8607-4833-8762-8878EA5EEFAD}" presName="FourNodes_4" presStyleLbl="node1" presStyleIdx="3" presStyleCnt="4">
        <dgm:presLayoutVars>
          <dgm:bulletEnabled val="1"/>
        </dgm:presLayoutVars>
      </dgm:prSet>
      <dgm:spPr/>
    </dgm:pt>
    <dgm:pt modelId="{C7ADF890-D960-49A2-A044-33A4A820CD92}" type="pres">
      <dgm:prSet presAssocID="{116970B0-8607-4833-8762-8878EA5EEFAD}" presName="FourConn_1-2" presStyleLbl="fgAccFollowNode1" presStyleIdx="0" presStyleCnt="3">
        <dgm:presLayoutVars>
          <dgm:bulletEnabled val="1"/>
        </dgm:presLayoutVars>
      </dgm:prSet>
      <dgm:spPr/>
    </dgm:pt>
    <dgm:pt modelId="{62BA3805-1604-4992-A380-4D8B27966623}" type="pres">
      <dgm:prSet presAssocID="{116970B0-8607-4833-8762-8878EA5EEFAD}" presName="FourConn_2-3" presStyleLbl="fgAccFollowNode1" presStyleIdx="1" presStyleCnt="3">
        <dgm:presLayoutVars>
          <dgm:bulletEnabled val="1"/>
        </dgm:presLayoutVars>
      </dgm:prSet>
      <dgm:spPr/>
    </dgm:pt>
    <dgm:pt modelId="{ED029D5F-48B3-4825-BBB3-BF31365AD72A}" type="pres">
      <dgm:prSet presAssocID="{116970B0-8607-4833-8762-8878EA5EEFAD}" presName="FourConn_3-4" presStyleLbl="fgAccFollowNode1" presStyleIdx="2" presStyleCnt="3">
        <dgm:presLayoutVars>
          <dgm:bulletEnabled val="1"/>
        </dgm:presLayoutVars>
      </dgm:prSet>
      <dgm:spPr/>
    </dgm:pt>
    <dgm:pt modelId="{A5CA56DE-1428-4BBD-971A-1A9F5823CE31}" type="pres">
      <dgm:prSet presAssocID="{116970B0-8607-4833-8762-8878EA5EEFAD}" presName="FourNodes_1_text" presStyleLbl="node1" presStyleIdx="3" presStyleCnt="4">
        <dgm:presLayoutVars>
          <dgm:bulletEnabled val="1"/>
        </dgm:presLayoutVars>
      </dgm:prSet>
      <dgm:spPr/>
    </dgm:pt>
    <dgm:pt modelId="{74E3FBA7-8A13-4E29-8D54-6C6DC991F7D3}" type="pres">
      <dgm:prSet presAssocID="{116970B0-8607-4833-8762-8878EA5EEFAD}" presName="FourNodes_2_text" presStyleLbl="node1" presStyleIdx="3" presStyleCnt="4">
        <dgm:presLayoutVars>
          <dgm:bulletEnabled val="1"/>
        </dgm:presLayoutVars>
      </dgm:prSet>
      <dgm:spPr/>
    </dgm:pt>
    <dgm:pt modelId="{C8361262-BD9D-47C4-B56B-B2E2ED2D983D}" type="pres">
      <dgm:prSet presAssocID="{116970B0-8607-4833-8762-8878EA5EEFAD}" presName="FourNodes_3_text" presStyleLbl="node1" presStyleIdx="3" presStyleCnt="4">
        <dgm:presLayoutVars>
          <dgm:bulletEnabled val="1"/>
        </dgm:presLayoutVars>
      </dgm:prSet>
      <dgm:spPr/>
    </dgm:pt>
    <dgm:pt modelId="{0566455C-84F2-436B-97CC-3BC3224126D1}" type="pres">
      <dgm:prSet presAssocID="{116970B0-8607-4833-8762-8878EA5EEFAD}" presName="FourNodes_4_text" presStyleLbl="node1" presStyleIdx="3" presStyleCnt="4">
        <dgm:presLayoutVars>
          <dgm:bulletEnabled val="1"/>
        </dgm:presLayoutVars>
      </dgm:prSet>
      <dgm:spPr/>
    </dgm:pt>
  </dgm:ptLst>
  <dgm:cxnLst>
    <dgm:cxn modelId="{9D391802-B5E6-4D1F-8276-AB624244F722}" srcId="{116970B0-8607-4833-8762-8878EA5EEFAD}" destId="{B77D66A1-C9ED-45EB-A3F1-67AC8CD4102C}" srcOrd="3" destOrd="0" parTransId="{4160DE47-2529-4AC8-8550-47081EBD3A9A}" sibTransId="{E6B2C481-5918-427C-A803-D23070817AED}"/>
    <dgm:cxn modelId="{D8CD710A-95FE-4EFD-8F8B-5F7179068F00}" type="presOf" srcId="{B77D66A1-C9ED-45EB-A3F1-67AC8CD4102C}" destId="{673ACB78-7F88-457F-9AA8-1354670ACD27}" srcOrd="0" destOrd="0" presId="urn:microsoft.com/office/officeart/2005/8/layout/vProcess5"/>
    <dgm:cxn modelId="{6820CB38-93F8-4EEC-826B-EB687DB01EA8}" srcId="{116970B0-8607-4833-8762-8878EA5EEFAD}" destId="{BEFE0778-C47E-4F54-8401-BF0B7A6DE7DC}" srcOrd="2" destOrd="0" parTransId="{3E4E8AE1-B172-4ECB-8A97-693B37CBD7B6}" sibTransId="{3FE8A6BF-1C13-421A-AAA1-2DAE74702421}"/>
    <dgm:cxn modelId="{3369185B-73FC-4AC2-94F7-DAB856BD922B}" type="presOf" srcId="{116970B0-8607-4833-8762-8878EA5EEFAD}" destId="{572BA2FB-48CB-4933-8C09-BA22DDCD033F}" srcOrd="0" destOrd="0" presId="urn:microsoft.com/office/officeart/2005/8/layout/vProcess5"/>
    <dgm:cxn modelId="{13B43F66-1B11-40DC-B577-36F835BC20B4}" type="presOf" srcId="{D28F7567-D9F6-4621-829E-2542FD7882CB}" destId="{47EF7043-A972-4332-99BA-641361869252}" srcOrd="0" destOrd="0" presId="urn:microsoft.com/office/officeart/2005/8/layout/vProcess5"/>
    <dgm:cxn modelId="{E6DFF16C-EF86-428B-ABD2-508FA729970F}" type="presOf" srcId="{B859CF10-E895-45ED-BBB3-0123F6A9797B}" destId="{62BA3805-1604-4992-A380-4D8B27966623}" srcOrd="0" destOrd="0" presId="urn:microsoft.com/office/officeart/2005/8/layout/vProcess5"/>
    <dgm:cxn modelId="{6A4E1F4F-F011-4AD4-80CB-0E7F2474DF88}" type="presOf" srcId="{3FE8A6BF-1C13-421A-AAA1-2DAE74702421}" destId="{ED029D5F-48B3-4825-BBB3-BF31365AD72A}" srcOrd="0" destOrd="0" presId="urn:microsoft.com/office/officeart/2005/8/layout/vProcess5"/>
    <dgm:cxn modelId="{E27F4578-6225-4538-BFEE-0090E23C2D92}" type="presOf" srcId="{E871BD79-5D7B-4EFA-9078-891D7D52C099}" destId="{3A7377D4-F334-484C-A6F8-472859E045A9}" srcOrd="0" destOrd="0" presId="urn:microsoft.com/office/officeart/2005/8/layout/vProcess5"/>
    <dgm:cxn modelId="{EC06D2A4-9956-4B85-A90C-A1D71B0BCF76}" srcId="{116970B0-8607-4833-8762-8878EA5EEFAD}" destId="{D28F7567-D9F6-4621-829E-2542FD7882CB}" srcOrd="0" destOrd="0" parTransId="{7CC46E29-BCA7-4BC7-A97E-6A035ABD6C95}" sibTransId="{7C130239-FCD9-44B6-B2F0-CCBD672837C5}"/>
    <dgm:cxn modelId="{1E3F44AF-8666-4E8A-9232-459BFDC73A1F}" type="presOf" srcId="{BEFE0778-C47E-4F54-8401-BF0B7A6DE7DC}" destId="{ABD2AF54-9A87-4D46-83D9-5F51CEB440B2}" srcOrd="0" destOrd="0" presId="urn:microsoft.com/office/officeart/2005/8/layout/vProcess5"/>
    <dgm:cxn modelId="{3D66A2B1-A922-4104-A296-1BB9082F9862}" type="presOf" srcId="{E871BD79-5D7B-4EFA-9078-891D7D52C099}" destId="{74E3FBA7-8A13-4E29-8D54-6C6DC991F7D3}" srcOrd="1" destOrd="0" presId="urn:microsoft.com/office/officeart/2005/8/layout/vProcess5"/>
    <dgm:cxn modelId="{F8D160BC-09A5-44C8-8BF3-838A1989FE29}" type="presOf" srcId="{D28F7567-D9F6-4621-829E-2542FD7882CB}" destId="{A5CA56DE-1428-4BBD-971A-1A9F5823CE31}" srcOrd="1" destOrd="0" presId="urn:microsoft.com/office/officeart/2005/8/layout/vProcess5"/>
    <dgm:cxn modelId="{7BA770CF-389B-4465-BF73-7FB3320A9A6C}" type="presOf" srcId="{BEFE0778-C47E-4F54-8401-BF0B7A6DE7DC}" destId="{C8361262-BD9D-47C4-B56B-B2E2ED2D983D}" srcOrd="1" destOrd="0" presId="urn:microsoft.com/office/officeart/2005/8/layout/vProcess5"/>
    <dgm:cxn modelId="{E826A0DA-F9CB-4AEA-B5BE-269D1EB1FD28}" type="presOf" srcId="{B77D66A1-C9ED-45EB-A3F1-67AC8CD4102C}" destId="{0566455C-84F2-436B-97CC-3BC3224126D1}" srcOrd="1" destOrd="0" presId="urn:microsoft.com/office/officeart/2005/8/layout/vProcess5"/>
    <dgm:cxn modelId="{2CC9CFE7-9613-4248-AFED-A30973AF6FBA}" srcId="{116970B0-8607-4833-8762-8878EA5EEFAD}" destId="{E871BD79-5D7B-4EFA-9078-891D7D52C099}" srcOrd="1" destOrd="0" parTransId="{86C394D5-0A50-4EE3-B980-54865A667A7B}" sibTransId="{B859CF10-E895-45ED-BBB3-0123F6A9797B}"/>
    <dgm:cxn modelId="{E5A841F4-3F28-4434-B09D-D4FDD0C98ED8}" type="presOf" srcId="{7C130239-FCD9-44B6-B2F0-CCBD672837C5}" destId="{C7ADF890-D960-49A2-A044-33A4A820CD92}" srcOrd="0" destOrd="0" presId="urn:microsoft.com/office/officeart/2005/8/layout/vProcess5"/>
    <dgm:cxn modelId="{9A722438-D1B0-4D79-BFFE-264F58B57F36}" type="presParOf" srcId="{572BA2FB-48CB-4933-8C09-BA22DDCD033F}" destId="{D5C4CE13-0FE9-4A27-B400-463B9CB3D49F}" srcOrd="0" destOrd="0" presId="urn:microsoft.com/office/officeart/2005/8/layout/vProcess5"/>
    <dgm:cxn modelId="{1E700771-DA4A-4FD8-9AD2-5AE682FCA369}" type="presParOf" srcId="{572BA2FB-48CB-4933-8C09-BA22DDCD033F}" destId="{47EF7043-A972-4332-99BA-641361869252}" srcOrd="1" destOrd="0" presId="urn:microsoft.com/office/officeart/2005/8/layout/vProcess5"/>
    <dgm:cxn modelId="{1DE949D4-98F9-494E-99F4-C68F10E5F985}" type="presParOf" srcId="{572BA2FB-48CB-4933-8C09-BA22DDCD033F}" destId="{3A7377D4-F334-484C-A6F8-472859E045A9}" srcOrd="2" destOrd="0" presId="urn:microsoft.com/office/officeart/2005/8/layout/vProcess5"/>
    <dgm:cxn modelId="{7F7BF0A3-5ADE-4B68-8CC8-205DAC77A597}" type="presParOf" srcId="{572BA2FB-48CB-4933-8C09-BA22DDCD033F}" destId="{ABD2AF54-9A87-4D46-83D9-5F51CEB440B2}" srcOrd="3" destOrd="0" presId="urn:microsoft.com/office/officeart/2005/8/layout/vProcess5"/>
    <dgm:cxn modelId="{C2BB88F2-DD37-4723-B19F-78C2A2FD4F43}" type="presParOf" srcId="{572BA2FB-48CB-4933-8C09-BA22DDCD033F}" destId="{673ACB78-7F88-457F-9AA8-1354670ACD27}" srcOrd="4" destOrd="0" presId="urn:microsoft.com/office/officeart/2005/8/layout/vProcess5"/>
    <dgm:cxn modelId="{1988CAE6-D1E3-490D-9AF1-5E772C769925}" type="presParOf" srcId="{572BA2FB-48CB-4933-8C09-BA22DDCD033F}" destId="{C7ADF890-D960-49A2-A044-33A4A820CD92}" srcOrd="5" destOrd="0" presId="urn:microsoft.com/office/officeart/2005/8/layout/vProcess5"/>
    <dgm:cxn modelId="{B1D8DA0A-7156-4CD6-A164-5D39EC89AA54}" type="presParOf" srcId="{572BA2FB-48CB-4933-8C09-BA22DDCD033F}" destId="{62BA3805-1604-4992-A380-4D8B27966623}" srcOrd="6" destOrd="0" presId="urn:microsoft.com/office/officeart/2005/8/layout/vProcess5"/>
    <dgm:cxn modelId="{BF184EA8-1BBA-48E7-9635-DF49CB920611}" type="presParOf" srcId="{572BA2FB-48CB-4933-8C09-BA22DDCD033F}" destId="{ED029D5F-48B3-4825-BBB3-BF31365AD72A}" srcOrd="7" destOrd="0" presId="urn:microsoft.com/office/officeart/2005/8/layout/vProcess5"/>
    <dgm:cxn modelId="{3A28A4FC-289F-4688-AFD6-BEB907A32B77}" type="presParOf" srcId="{572BA2FB-48CB-4933-8C09-BA22DDCD033F}" destId="{A5CA56DE-1428-4BBD-971A-1A9F5823CE31}" srcOrd="8" destOrd="0" presId="urn:microsoft.com/office/officeart/2005/8/layout/vProcess5"/>
    <dgm:cxn modelId="{B6D2540A-2730-4A0E-A009-1E6B28AB09EC}" type="presParOf" srcId="{572BA2FB-48CB-4933-8C09-BA22DDCD033F}" destId="{74E3FBA7-8A13-4E29-8D54-6C6DC991F7D3}" srcOrd="9" destOrd="0" presId="urn:microsoft.com/office/officeart/2005/8/layout/vProcess5"/>
    <dgm:cxn modelId="{CDAFC00E-C3FF-43D5-A218-549C033940D6}" type="presParOf" srcId="{572BA2FB-48CB-4933-8C09-BA22DDCD033F}" destId="{C8361262-BD9D-47C4-B56B-B2E2ED2D983D}" srcOrd="10" destOrd="0" presId="urn:microsoft.com/office/officeart/2005/8/layout/vProcess5"/>
    <dgm:cxn modelId="{82513089-6E3C-4A24-A027-47ECFCCC9EBB}" type="presParOf" srcId="{572BA2FB-48CB-4933-8C09-BA22DDCD033F}" destId="{0566455C-84F2-436B-97CC-3BC3224126D1}" srcOrd="11" destOrd="0" presId="urn:microsoft.com/office/officeart/2005/8/layout/vProcess5"/>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145B28-7EB4-497E-80CC-4B3C7C7C9B0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37A6664-B726-4DF9-85AF-0B3EC1200462}">
      <dgm:prSet/>
      <dgm:spPr/>
      <dgm:t>
        <a:bodyPr/>
        <a:lstStyle/>
        <a:p>
          <a:r>
            <a:rPr lang="en-GB"/>
            <a:t>The format and structure of YOUR dissertation</a:t>
          </a:r>
          <a:endParaRPr lang="en-US"/>
        </a:p>
      </dgm:t>
    </dgm:pt>
    <dgm:pt modelId="{8A69FB35-D121-40CB-82A5-242B0E6A0A18}" type="parTrans" cxnId="{C0860A44-F8BA-4A19-80EB-2786A22AFF64}">
      <dgm:prSet/>
      <dgm:spPr/>
      <dgm:t>
        <a:bodyPr/>
        <a:lstStyle/>
        <a:p>
          <a:endParaRPr lang="en-US"/>
        </a:p>
      </dgm:t>
    </dgm:pt>
    <dgm:pt modelId="{F2EF160F-DAFA-48CF-8D95-1020D3D75992}" type="sibTrans" cxnId="{C0860A44-F8BA-4A19-80EB-2786A22AFF64}">
      <dgm:prSet/>
      <dgm:spPr/>
      <dgm:t>
        <a:bodyPr/>
        <a:lstStyle/>
        <a:p>
          <a:endParaRPr lang="en-US"/>
        </a:p>
      </dgm:t>
    </dgm:pt>
    <dgm:pt modelId="{01D0357A-B125-4D6E-A1CC-B59C30B1D6CD}">
      <dgm:prSet/>
      <dgm:spPr/>
      <dgm:t>
        <a:bodyPr/>
        <a:lstStyle/>
        <a:p>
          <a:r>
            <a:rPr lang="en-GB" dirty="0"/>
            <a:t>Devising a research/dissertation plan</a:t>
          </a:r>
          <a:endParaRPr lang="en-US" dirty="0"/>
        </a:p>
      </dgm:t>
    </dgm:pt>
    <dgm:pt modelId="{A2494FB5-8CFB-49F7-85B3-B99633E1A205}" type="parTrans" cxnId="{1F2CBD3F-9185-46DD-BDEE-7E0427B371AE}">
      <dgm:prSet/>
      <dgm:spPr/>
      <dgm:t>
        <a:bodyPr/>
        <a:lstStyle/>
        <a:p>
          <a:endParaRPr lang="en-US"/>
        </a:p>
      </dgm:t>
    </dgm:pt>
    <dgm:pt modelId="{35D7E948-3418-4072-B3A2-E33A45451211}" type="sibTrans" cxnId="{1F2CBD3F-9185-46DD-BDEE-7E0427B371AE}">
      <dgm:prSet/>
      <dgm:spPr/>
      <dgm:t>
        <a:bodyPr/>
        <a:lstStyle/>
        <a:p>
          <a:endParaRPr lang="en-US"/>
        </a:p>
      </dgm:t>
    </dgm:pt>
    <dgm:pt modelId="{E9DFEC13-A5BF-4092-B53D-C4C3A685FA50}">
      <dgm:prSet/>
      <dgm:spPr/>
      <dgm:t>
        <a:bodyPr/>
        <a:lstStyle/>
        <a:p>
          <a:r>
            <a:rPr lang="en-GB"/>
            <a:t>Research flowchart</a:t>
          </a:r>
          <a:endParaRPr lang="en-US"/>
        </a:p>
      </dgm:t>
    </dgm:pt>
    <dgm:pt modelId="{7189B138-283E-45D6-9EF8-5212238A460D}" type="parTrans" cxnId="{F45AE6A1-0561-4D52-9AED-D44AAF7C4BF4}">
      <dgm:prSet/>
      <dgm:spPr/>
      <dgm:t>
        <a:bodyPr/>
        <a:lstStyle/>
        <a:p>
          <a:endParaRPr lang="en-US"/>
        </a:p>
      </dgm:t>
    </dgm:pt>
    <dgm:pt modelId="{A1086F3B-114B-49D8-A34F-F52811131B74}" type="sibTrans" cxnId="{F45AE6A1-0561-4D52-9AED-D44AAF7C4BF4}">
      <dgm:prSet/>
      <dgm:spPr/>
      <dgm:t>
        <a:bodyPr/>
        <a:lstStyle/>
        <a:p>
          <a:endParaRPr lang="en-US"/>
        </a:p>
      </dgm:t>
    </dgm:pt>
    <dgm:pt modelId="{7E94CC7F-533C-4A7A-905E-15B80BDF4570}" type="pres">
      <dgm:prSet presAssocID="{AD145B28-7EB4-497E-80CC-4B3C7C7C9B04}" presName="vert0" presStyleCnt="0">
        <dgm:presLayoutVars>
          <dgm:dir/>
          <dgm:animOne val="branch"/>
          <dgm:animLvl val="lvl"/>
        </dgm:presLayoutVars>
      </dgm:prSet>
      <dgm:spPr/>
    </dgm:pt>
    <dgm:pt modelId="{9729AF6E-6FA6-4A8B-A5E8-31E7BFD59170}" type="pres">
      <dgm:prSet presAssocID="{737A6664-B726-4DF9-85AF-0B3EC1200462}" presName="thickLine" presStyleLbl="alignNode1" presStyleIdx="0" presStyleCnt="3"/>
      <dgm:spPr/>
    </dgm:pt>
    <dgm:pt modelId="{E1ABC3E0-0B59-4647-BEFC-5746B5FA13E0}" type="pres">
      <dgm:prSet presAssocID="{737A6664-B726-4DF9-85AF-0B3EC1200462}" presName="horz1" presStyleCnt="0"/>
      <dgm:spPr/>
    </dgm:pt>
    <dgm:pt modelId="{5723E494-855E-45D8-AAE5-215DD2370DF5}" type="pres">
      <dgm:prSet presAssocID="{737A6664-B726-4DF9-85AF-0B3EC1200462}" presName="tx1" presStyleLbl="revTx" presStyleIdx="0" presStyleCnt="3"/>
      <dgm:spPr/>
    </dgm:pt>
    <dgm:pt modelId="{F72542DA-BECD-4B0F-8078-9E3D56D50CCC}" type="pres">
      <dgm:prSet presAssocID="{737A6664-B726-4DF9-85AF-0B3EC1200462}" presName="vert1" presStyleCnt="0"/>
      <dgm:spPr/>
    </dgm:pt>
    <dgm:pt modelId="{3FAEFF9C-A5ED-49AF-8505-6202344EE298}" type="pres">
      <dgm:prSet presAssocID="{01D0357A-B125-4D6E-A1CC-B59C30B1D6CD}" presName="thickLine" presStyleLbl="alignNode1" presStyleIdx="1" presStyleCnt="3"/>
      <dgm:spPr/>
    </dgm:pt>
    <dgm:pt modelId="{98D8AACF-B4D5-479B-A767-8F957693393F}" type="pres">
      <dgm:prSet presAssocID="{01D0357A-B125-4D6E-A1CC-B59C30B1D6CD}" presName="horz1" presStyleCnt="0"/>
      <dgm:spPr/>
    </dgm:pt>
    <dgm:pt modelId="{EF787E3F-256B-4A61-A6AB-5404E531190D}" type="pres">
      <dgm:prSet presAssocID="{01D0357A-B125-4D6E-A1CC-B59C30B1D6CD}" presName="tx1" presStyleLbl="revTx" presStyleIdx="1" presStyleCnt="3"/>
      <dgm:spPr/>
    </dgm:pt>
    <dgm:pt modelId="{1FC8EAEF-2749-47C4-B91E-6D985551C761}" type="pres">
      <dgm:prSet presAssocID="{01D0357A-B125-4D6E-A1CC-B59C30B1D6CD}" presName="vert1" presStyleCnt="0"/>
      <dgm:spPr/>
    </dgm:pt>
    <dgm:pt modelId="{98FA0A72-2223-4BE6-8B33-F734003B7A04}" type="pres">
      <dgm:prSet presAssocID="{E9DFEC13-A5BF-4092-B53D-C4C3A685FA50}" presName="thickLine" presStyleLbl="alignNode1" presStyleIdx="2" presStyleCnt="3"/>
      <dgm:spPr/>
    </dgm:pt>
    <dgm:pt modelId="{C0EFBD94-8834-4C75-AE06-D1CD801BE26C}" type="pres">
      <dgm:prSet presAssocID="{E9DFEC13-A5BF-4092-B53D-C4C3A685FA50}" presName="horz1" presStyleCnt="0"/>
      <dgm:spPr/>
    </dgm:pt>
    <dgm:pt modelId="{17F7D743-5EB1-4006-BB4E-7840CD0D4D38}" type="pres">
      <dgm:prSet presAssocID="{E9DFEC13-A5BF-4092-B53D-C4C3A685FA50}" presName="tx1" presStyleLbl="revTx" presStyleIdx="2" presStyleCnt="3"/>
      <dgm:spPr/>
    </dgm:pt>
    <dgm:pt modelId="{D161A91E-A89A-49D1-8E9A-262339913CE2}" type="pres">
      <dgm:prSet presAssocID="{E9DFEC13-A5BF-4092-B53D-C4C3A685FA50}" presName="vert1" presStyleCnt="0"/>
      <dgm:spPr/>
    </dgm:pt>
  </dgm:ptLst>
  <dgm:cxnLst>
    <dgm:cxn modelId="{A16C0111-68AC-4E99-ABB1-C452F7BC94F7}" type="presOf" srcId="{E9DFEC13-A5BF-4092-B53D-C4C3A685FA50}" destId="{17F7D743-5EB1-4006-BB4E-7840CD0D4D38}" srcOrd="0" destOrd="0" presId="urn:microsoft.com/office/officeart/2008/layout/LinedList"/>
    <dgm:cxn modelId="{1F2CBD3F-9185-46DD-BDEE-7E0427B371AE}" srcId="{AD145B28-7EB4-497E-80CC-4B3C7C7C9B04}" destId="{01D0357A-B125-4D6E-A1CC-B59C30B1D6CD}" srcOrd="1" destOrd="0" parTransId="{A2494FB5-8CFB-49F7-85B3-B99633E1A205}" sibTransId="{35D7E948-3418-4072-B3A2-E33A45451211}"/>
    <dgm:cxn modelId="{C0860A44-F8BA-4A19-80EB-2786A22AFF64}" srcId="{AD145B28-7EB4-497E-80CC-4B3C7C7C9B04}" destId="{737A6664-B726-4DF9-85AF-0B3EC1200462}" srcOrd="0" destOrd="0" parTransId="{8A69FB35-D121-40CB-82A5-242B0E6A0A18}" sibTransId="{F2EF160F-DAFA-48CF-8D95-1020D3D75992}"/>
    <dgm:cxn modelId="{D86E6A7F-B7C4-4F82-B394-0A827FAD2308}" type="presOf" srcId="{AD145B28-7EB4-497E-80CC-4B3C7C7C9B04}" destId="{7E94CC7F-533C-4A7A-905E-15B80BDF4570}" srcOrd="0" destOrd="0" presId="urn:microsoft.com/office/officeart/2008/layout/LinedList"/>
    <dgm:cxn modelId="{F45AE6A1-0561-4D52-9AED-D44AAF7C4BF4}" srcId="{AD145B28-7EB4-497E-80CC-4B3C7C7C9B04}" destId="{E9DFEC13-A5BF-4092-B53D-C4C3A685FA50}" srcOrd="2" destOrd="0" parTransId="{7189B138-283E-45D6-9EF8-5212238A460D}" sibTransId="{A1086F3B-114B-49D8-A34F-F52811131B74}"/>
    <dgm:cxn modelId="{24D315AB-1E38-4C48-A82D-8C103CE17659}" type="presOf" srcId="{737A6664-B726-4DF9-85AF-0B3EC1200462}" destId="{5723E494-855E-45D8-AAE5-215DD2370DF5}" srcOrd="0" destOrd="0" presId="urn:microsoft.com/office/officeart/2008/layout/LinedList"/>
    <dgm:cxn modelId="{AE3DA2E1-9045-494A-9FAC-B7D13C9DEE95}" type="presOf" srcId="{01D0357A-B125-4D6E-A1CC-B59C30B1D6CD}" destId="{EF787E3F-256B-4A61-A6AB-5404E531190D}" srcOrd="0" destOrd="0" presId="urn:microsoft.com/office/officeart/2008/layout/LinedList"/>
    <dgm:cxn modelId="{5CD7572D-3E94-4FCE-B8B3-85CDD1EA4377}" type="presParOf" srcId="{7E94CC7F-533C-4A7A-905E-15B80BDF4570}" destId="{9729AF6E-6FA6-4A8B-A5E8-31E7BFD59170}" srcOrd="0" destOrd="0" presId="urn:microsoft.com/office/officeart/2008/layout/LinedList"/>
    <dgm:cxn modelId="{04F79663-4B36-4206-9D0F-9DAA62EFDAEF}" type="presParOf" srcId="{7E94CC7F-533C-4A7A-905E-15B80BDF4570}" destId="{E1ABC3E0-0B59-4647-BEFC-5746B5FA13E0}" srcOrd="1" destOrd="0" presId="urn:microsoft.com/office/officeart/2008/layout/LinedList"/>
    <dgm:cxn modelId="{DEE9A384-2EB7-41B7-8D85-4DE6D1D4DE85}" type="presParOf" srcId="{E1ABC3E0-0B59-4647-BEFC-5746B5FA13E0}" destId="{5723E494-855E-45D8-AAE5-215DD2370DF5}" srcOrd="0" destOrd="0" presId="urn:microsoft.com/office/officeart/2008/layout/LinedList"/>
    <dgm:cxn modelId="{1B88503B-A6BF-45DB-82E1-252D533510AE}" type="presParOf" srcId="{E1ABC3E0-0B59-4647-BEFC-5746B5FA13E0}" destId="{F72542DA-BECD-4B0F-8078-9E3D56D50CCC}" srcOrd="1" destOrd="0" presId="urn:microsoft.com/office/officeart/2008/layout/LinedList"/>
    <dgm:cxn modelId="{7F88B56E-D572-49D4-9889-80F10530DC1A}" type="presParOf" srcId="{7E94CC7F-533C-4A7A-905E-15B80BDF4570}" destId="{3FAEFF9C-A5ED-49AF-8505-6202344EE298}" srcOrd="2" destOrd="0" presId="urn:microsoft.com/office/officeart/2008/layout/LinedList"/>
    <dgm:cxn modelId="{85F8AE73-40C2-46BD-97DC-5E096C3D7986}" type="presParOf" srcId="{7E94CC7F-533C-4A7A-905E-15B80BDF4570}" destId="{98D8AACF-B4D5-479B-A767-8F957693393F}" srcOrd="3" destOrd="0" presId="urn:microsoft.com/office/officeart/2008/layout/LinedList"/>
    <dgm:cxn modelId="{77E47E4A-5DFC-480C-AA41-D0A77D82E908}" type="presParOf" srcId="{98D8AACF-B4D5-479B-A767-8F957693393F}" destId="{EF787E3F-256B-4A61-A6AB-5404E531190D}" srcOrd="0" destOrd="0" presId="urn:microsoft.com/office/officeart/2008/layout/LinedList"/>
    <dgm:cxn modelId="{EE00FDC1-F539-4B84-A036-CD0187ACBB99}" type="presParOf" srcId="{98D8AACF-B4D5-479B-A767-8F957693393F}" destId="{1FC8EAEF-2749-47C4-B91E-6D985551C761}" srcOrd="1" destOrd="0" presId="urn:microsoft.com/office/officeart/2008/layout/LinedList"/>
    <dgm:cxn modelId="{97800A7A-75A2-42F2-9FCB-8267F008FBFF}" type="presParOf" srcId="{7E94CC7F-533C-4A7A-905E-15B80BDF4570}" destId="{98FA0A72-2223-4BE6-8B33-F734003B7A04}" srcOrd="4" destOrd="0" presId="urn:microsoft.com/office/officeart/2008/layout/LinedList"/>
    <dgm:cxn modelId="{495066AD-7F21-4317-B6BB-96E5437CAD8C}" type="presParOf" srcId="{7E94CC7F-533C-4A7A-905E-15B80BDF4570}" destId="{C0EFBD94-8834-4C75-AE06-D1CD801BE26C}" srcOrd="5" destOrd="0" presId="urn:microsoft.com/office/officeart/2008/layout/LinedList"/>
    <dgm:cxn modelId="{D5F43B55-8B60-430C-BEEA-9CA6F1D10B80}" type="presParOf" srcId="{C0EFBD94-8834-4C75-AE06-D1CD801BE26C}" destId="{17F7D743-5EB1-4006-BB4E-7840CD0D4D38}" srcOrd="0" destOrd="0" presId="urn:microsoft.com/office/officeart/2008/layout/LinedList"/>
    <dgm:cxn modelId="{B90C97B5-2726-45A1-8DEE-44C9E5A37887}" type="presParOf" srcId="{C0EFBD94-8834-4C75-AE06-D1CD801BE26C}" destId="{D161A91E-A89A-49D1-8E9A-262339913C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F7043-A972-4332-99BA-641361869252}">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Research documentation</a:t>
          </a:r>
        </a:p>
      </dsp:txBody>
      <dsp:txXfrm>
        <a:off x="28038" y="28038"/>
        <a:ext cx="7298593" cy="901218"/>
      </dsp:txXfrm>
    </dsp:sp>
    <dsp:sp modelId="{3A7377D4-F334-484C-A6F8-472859E045A9}">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Getting the most out of research supervision</a:t>
          </a:r>
        </a:p>
      </dsp:txBody>
      <dsp:txXfrm>
        <a:off x="732583" y="1159385"/>
        <a:ext cx="7029617" cy="901218"/>
      </dsp:txXfrm>
    </dsp:sp>
    <dsp:sp modelId="{ABD2AF54-9A87-4D46-83D9-5F51CEB440B2}">
      <dsp:nvSpPr>
        <dsp:cNvPr id="0" name=""/>
        <dsp:cNvSpPr/>
      </dsp:nvSpPr>
      <dsp:spPr>
        <a:xfrm>
          <a:off x="1398574" y="2262695"/>
          <a:ext cx="8412480" cy="957294"/>
        </a:xfrm>
        <a:prstGeom prst="roundRect">
          <a:avLst>
            <a:gd name="adj" fmla="val 10000"/>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solidFill>
                <a:schemeClr val="bg1"/>
              </a:solidFill>
            </a:rPr>
            <a:t>Stopping  qualitative research disasters before they strike</a:t>
          </a:r>
        </a:p>
      </dsp:txBody>
      <dsp:txXfrm>
        <a:off x="1426612" y="2290733"/>
        <a:ext cx="7040133" cy="901218"/>
      </dsp:txXfrm>
    </dsp:sp>
    <dsp:sp modelId="{673ACB78-7F88-457F-9AA8-1354670ACD27}">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Developing writing skills and the format of your dissertation</a:t>
          </a:r>
        </a:p>
      </dsp:txBody>
      <dsp:txXfrm>
        <a:off x="2131157" y="3422081"/>
        <a:ext cx="7029617" cy="901218"/>
      </dsp:txXfrm>
    </dsp:sp>
    <dsp:sp modelId="{C7ADF890-D960-49A2-A044-33A4A820CD92}">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930242" y="733200"/>
        <a:ext cx="342233" cy="468236"/>
      </dsp:txXfrm>
    </dsp:sp>
    <dsp:sp modelId="{62BA3805-1604-4992-A380-4D8B27966623}">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8634787" y="1864548"/>
        <a:ext cx="342233" cy="468236"/>
      </dsp:txXfrm>
    </dsp:sp>
    <dsp:sp modelId="{ED029D5F-48B3-4825-BBB3-BF31365AD72A}">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66582-5BE9-4C08-88DD-53290191D75E}">
      <dsp:nvSpPr>
        <dsp:cNvPr id="0" name=""/>
        <dsp:cNvSpPr/>
      </dsp:nvSpPr>
      <dsp:spPr>
        <a:xfrm>
          <a:off x="0" y="2560"/>
          <a:ext cx="65892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E5F53-35DE-427D-858A-93F8FE6D16A2}">
      <dsp:nvSpPr>
        <dsp:cNvPr id="0" name=""/>
        <dsp:cNvSpPr/>
      </dsp:nvSpPr>
      <dsp:spPr>
        <a:xfrm>
          <a:off x="0" y="2560"/>
          <a:ext cx="6589260" cy="1746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No participants</a:t>
          </a:r>
          <a:endParaRPr lang="en-US" sz="4900" kern="1200"/>
        </a:p>
      </dsp:txBody>
      <dsp:txXfrm>
        <a:off x="0" y="2560"/>
        <a:ext cx="6589260" cy="1746290"/>
      </dsp:txXfrm>
    </dsp:sp>
    <dsp:sp modelId="{EC9E6B57-97B5-4EAC-9437-1441CDD54F14}">
      <dsp:nvSpPr>
        <dsp:cNvPr id="0" name=""/>
        <dsp:cNvSpPr/>
      </dsp:nvSpPr>
      <dsp:spPr>
        <a:xfrm>
          <a:off x="0" y="1748851"/>
          <a:ext cx="658926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A85CB0-2927-4157-AF19-6E3E6FD7925F}">
      <dsp:nvSpPr>
        <dsp:cNvPr id="0" name=""/>
        <dsp:cNvSpPr/>
      </dsp:nvSpPr>
      <dsp:spPr>
        <a:xfrm>
          <a:off x="0" y="1748851"/>
          <a:ext cx="6589260" cy="1746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Researcher as sole participant</a:t>
          </a:r>
          <a:endParaRPr lang="en-US" sz="4900" kern="1200"/>
        </a:p>
      </dsp:txBody>
      <dsp:txXfrm>
        <a:off x="0" y="1748851"/>
        <a:ext cx="6589260" cy="1746290"/>
      </dsp:txXfrm>
    </dsp:sp>
    <dsp:sp modelId="{56E08F94-7B3A-4103-8774-3CFB144F5535}">
      <dsp:nvSpPr>
        <dsp:cNvPr id="0" name=""/>
        <dsp:cNvSpPr/>
      </dsp:nvSpPr>
      <dsp:spPr>
        <a:xfrm>
          <a:off x="0" y="3495141"/>
          <a:ext cx="658926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EAF85-8459-46E9-A7EB-74A14F527A39}">
      <dsp:nvSpPr>
        <dsp:cNvPr id="0" name=""/>
        <dsp:cNvSpPr/>
      </dsp:nvSpPr>
      <dsp:spPr>
        <a:xfrm>
          <a:off x="0" y="3495141"/>
          <a:ext cx="6589260" cy="1746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Participant data collection</a:t>
          </a:r>
          <a:endParaRPr lang="en-US" sz="4900" kern="1200"/>
        </a:p>
      </dsp:txBody>
      <dsp:txXfrm>
        <a:off x="0" y="3495141"/>
        <a:ext cx="6589260" cy="1746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D6D92-E137-4F65-A25E-10316044BE08}">
      <dsp:nvSpPr>
        <dsp:cNvPr id="0" name=""/>
        <dsp:cNvSpPr/>
      </dsp:nvSpPr>
      <dsp:spPr>
        <a:xfrm>
          <a:off x="0" y="36661"/>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Research proposal [necessary for all students]</a:t>
          </a:r>
          <a:endParaRPr lang="en-US" sz="2700" kern="1200" dirty="0"/>
        </a:p>
      </dsp:txBody>
      <dsp:txXfrm>
        <a:off x="31613" y="68274"/>
        <a:ext cx="10452374" cy="584369"/>
      </dsp:txXfrm>
    </dsp:sp>
    <dsp:sp modelId="{E292FE65-8F4B-4BFD-87CE-75DFA25B6D9A}">
      <dsp:nvSpPr>
        <dsp:cNvPr id="0" name=""/>
        <dsp:cNvSpPr/>
      </dsp:nvSpPr>
      <dsp:spPr>
        <a:xfrm>
          <a:off x="0" y="762016"/>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Research ethical submission [necessary for all students]</a:t>
          </a:r>
          <a:endParaRPr lang="en-US" sz="2700" kern="1200" dirty="0"/>
        </a:p>
      </dsp:txBody>
      <dsp:txXfrm>
        <a:off x="31613" y="793629"/>
        <a:ext cx="10452374" cy="584369"/>
      </dsp:txXfrm>
    </dsp:sp>
    <dsp:sp modelId="{7457097C-4556-4FC1-975A-7ACA16657A11}">
      <dsp:nvSpPr>
        <dsp:cNvPr id="0" name=""/>
        <dsp:cNvSpPr/>
      </dsp:nvSpPr>
      <dsp:spPr>
        <a:xfrm>
          <a:off x="0" y="1487371"/>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Research Pack: [For students collecting data from participants]</a:t>
          </a:r>
          <a:endParaRPr lang="en-US" sz="2700" kern="1200" dirty="0"/>
        </a:p>
      </dsp:txBody>
      <dsp:txXfrm>
        <a:off x="31613" y="1518984"/>
        <a:ext cx="10452374" cy="584369"/>
      </dsp:txXfrm>
    </dsp:sp>
    <dsp:sp modelId="{880DE746-824E-4CAE-A1F7-E852582B0C2F}">
      <dsp:nvSpPr>
        <dsp:cNvPr id="0" name=""/>
        <dsp:cNvSpPr/>
      </dsp:nvSpPr>
      <dsp:spPr>
        <a:xfrm>
          <a:off x="0" y="2134966"/>
          <a:ext cx="10515600" cy="2179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4290" rIns="192024" bIns="34290" numCol="1" spcCol="1270" anchor="t" anchorCtr="0">
          <a:noAutofit/>
        </a:bodyPr>
        <a:lstStyle/>
        <a:p>
          <a:pPr marL="228600" lvl="1" indent="-228600" algn="l" defTabSz="933450">
            <a:lnSpc>
              <a:spcPct val="90000"/>
            </a:lnSpc>
            <a:spcBef>
              <a:spcPct val="0"/>
            </a:spcBef>
            <a:spcAft>
              <a:spcPct val="20000"/>
            </a:spcAft>
            <a:buChar char="•"/>
          </a:pPr>
          <a:endParaRPr lang="en-US" sz="2100" kern="1200" dirty="0"/>
        </a:p>
        <a:p>
          <a:pPr marL="228600" lvl="1" indent="-228600" algn="l" defTabSz="933450">
            <a:lnSpc>
              <a:spcPct val="90000"/>
            </a:lnSpc>
            <a:spcBef>
              <a:spcPct val="0"/>
            </a:spcBef>
            <a:spcAft>
              <a:spcPct val="20000"/>
            </a:spcAft>
            <a:buChar char="•"/>
          </a:pPr>
          <a:r>
            <a:rPr lang="en-GB" sz="2100" kern="1200" dirty="0"/>
            <a:t>Covering letter</a:t>
          </a:r>
          <a:endParaRPr lang="en-US" sz="2100" kern="1200" dirty="0"/>
        </a:p>
        <a:p>
          <a:pPr marL="228600" lvl="1" indent="-228600" algn="l" defTabSz="933450">
            <a:lnSpc>
              <a:spcPct val="90000"/>
            </a:lnSpc>
            <a:spcBef>
              <a:spcPct val="0"/>
            </a:spcBef>
            <a:spcAft>
              <a:spcPct val="20000"/>
            </a:spcAft>
            <a:buChar char="•"/>
          </a:pPr>
          <a:r>
            <a:rPr lang="en-GB" sz="2100" kern="1200" dirty="0"/>
            <a:t>Information Sheet</a:t>
          </a:r>
          <a:endParaRPr lang="en-US" sz="2100" kern="1200" dirty="0"/>
        </a:p>
        <a:p>
          <a:pPr marL="228600" lvl="1" indent="-228600" algn="l" defTabSz="933450">
            <a:lnSpc>
              <a:spcPct val="90000"/>
            </a:lnSpc>
            <a:spcBef>
              <a:spcPct val="0"/>
            </a:spcBef>
            <a:spcAft>
              <a:spcPct val="20000"/>
            </a:spcAft>
            <a:buChar char="•"/>
          </a:pPr>
          <a:r>
            <a:rPr lang="en-GB" sz="2100" kern="1200" dirty="0"/>
            <a:t>Consent Form / questionnaire </a:t>
          </a:r>
          <a:endParaRPr lang="en-US" sz="2100" kern="1200" dirty="0"/>
        </a:p>
        <a:p>
          <a:pPr marL="228600" lvl="1" indent="-228600" algn="l" defTabSz="933450">
            <a:lnSpc>
              <a:spcPct val="90000"/>
            </a:lnSpc>
            <a:spcBef>
              <a:spcPct val="0"/>
            </a:spcBef>
            <a:spcAft>
              <a:spcPct val="20000"/>
            </a:spcAft>
            <a:buChar char="•"/>
          </a:pPr>
          <a:r>
            <a:rPr lang="en-GB" sz="2100" kern="1200" dirty="0"/>
            <a:t>Interview Schedule</a:t>
          </a:r>
          <a:endParaRPr lang="en-US" sz="2100" kern="1200" dirty="0"/>
        </a:p>
        <a:p>
          <a:pPr marL="228600" lvl="1" indent="-228600" algn="l" defTabSz="933450">
            <a:lnSpc>
              <a:spcPct val="90000"/>
            </a:lnSpc>
            <a:spcBef>
              <a:spcPct val="0"/>
            </a:spcBef>
            <a:spcAft>
              <a:spcPct val="20000"/>
            </a:spcAft>
            <a:buChar char="•"/>
          </a:pPr>
          <a:r>
            <a:rPr lang="en-GB" sz="2100" kern="1200" dirty="0"/>
            <a:t>Debrief sheet</a:t>
          </a:r>
          <a:endParaRPr lang="en-US" sz="2100" kern="1200" dirty="0"/>
        </a:p>
      </dsp:txBody>
      <dsp:txXfrm>
        <a:off x="0" y="2134966"/>
        <a:ext cx="10515600" cy="21797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C9972-B696-4892-8907-62FC4F7ADA5E}">
      <dsp:nvSpPr>
        <dsp:cNvPr id="0" name=""/>
        <dsp:cNvSpPr/>
      </dsp:nvSpPr>
      <dsp:spPr>
        <a:xfrm>
          <a:off x="1747800" y="58118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E6B4D-31D1-4ADF-9231-4DA87459E501}">
      <dsp:nvSpPr>
        <dsp:cNvPr id="0" name=""/>
        <dsp:cNvSpPr/>
      </dsp:nvSpPr>
      <dsp:spPr>
        <a:xfrm>
          <a:off x="559800" y="299546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000250">
            <a:lnSpc>
              <a:spcPct val="100000"/>
            </a:lnSpc>
            <a:spcBef>
              <a:spcPct val="0"/>
            </a:spcBef>
            <a:spcAft>
              <a:spcPct val="35000"/>
            </a:spcAft>
            <a:buNone/>
          </a:pPr>
          <a:r>
            <a:rPr lang="en-GB" sz="4500" kern="1200"/>
            <a:t>  How to read well</a:t>
          </a:r>
          <a:endParaRPr lang="en-US" sz="4500" kern="1200"/>
        </a:p>
      </dsp:txBody>
      <dsp:txXfrm>
        <a:off x="559800" y="2995463"/>
        <a:ext cx="4320000" cy="720000"/>
      </dsp:txXfrm>
    </dsp:sp>
    <dsp:sp modelId="{DF8CF86B-08B8-4621-82C3-465B5B31FB4C}">
      <dsp:nvSpPr>
        <dsp:cNvPr id="0" name=""/>
        <dsp:cNvSpPr/>
      </dsp:nvSpPr>
      <dsp:spPr>
        <a:xfrm>
          <a:off x="6823800" y="58118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01F71C-5DB7-4DF3-9469-C14C7A6DC5FD}">
      <dsp:nvSpPr>
        <dsp:cNvPr id="0" name=""/>
        <dsp:cNvSpPr/>
      </dsp:nvSpPr>
      <dsp:spPr>
        <a:xfrm>
          <a:off x="5635800" y="299546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000250">
            <a:lnSpc>
              <a:spcPct val="100000"/>
            </a:lnSpc>
            <a:spcBef>
              <a:spcPct val="0"/>
            </a:spcBef>
            <a:spcAft>
              <a:spcPct val="35000"/>
            </a:spcAft>
            <a:buNone/>
          </a:pPr>
          <a:r>
            <a:rPr lang="en-GB" sz="4500" kern="1200"/>
            <a:t> How to write well</a:t>
          </a:r>
        </a:p>
      </dsp:txBody>
      <dsp:txXfrm>
        <a:off x="5635800" y="2995463"/>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F7043-A972-4332-99BA-641361869252}">
      <dsp:nvSpPr>
        <dsp:cNvPr id="0" name=""/>
        <dsp:cNvSpPr/>
      </dsp:nvSpPr>
      <dsp:spPr>
        <a:xfrm>
          <a:off x="0" y="56297"/>
          <a:ext cx="9817447" cy="1060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Research documentation</a:t>
          </a:r>
        </a:p>
      </dsp:txBody>
      <dsp:txXfrm>
        <a:off x="31070" y="87367"/>
        <a:ext cx="8583098" cy="998681"/>
      </dsp:txXfrm>
    </dsp:sp>
    <dsp:sp modelId="{3A7377D4-F334-484C-A6F8-472859E045A9}">
      <dsp:nvSpPr>
        <dsp:cNvPr id="0" name=""/>
        <dsp:cNvSpPr/>
      </dsp:nvSpPr>
      <dsp:spPr>
        <a:xfrm>
          <a:off x="822211" y="1253698"/>
          <a:ext cx="9817447" cy="106082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Getting the most out of research supervision</a:t>
          </a:r>
        </a:p>
      </dsp:txBody>
      <dsp:txXfrm>
        <a:off x="853281" y="1284768"/>
        <a:ext cx="8243561" cy="998681"/>
      </dsp:txXfrm>
    </dsp:sp>
    <dsp:sp modelId="{ABD2AF54-9A87-4D46-83D9-5F51CEB440B2}">
      <dsp:nvSpPr>
        <dsp:cNvPr id="0" name=""/>
        <dsp:cNvSpPr/>
      </dsp:nvSpPr>
      <dsp:spPr>
        <a:xfrm>
          <a:off x="1632150" y="2507397"/>
          <a:ext cx="9817447" cy="1060821"/>
        </a:xfrm>
        <a:prstGeom prst="roundRect">
          <a:avLst>
            <a:gd name="adj" fmla="val 10000"/>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solidFill>
            </a:rPr>
            <a:t>Stopping  qualitative research disasters before they strike</a:t>
          </a:r>
        </a:p>
      </dsp:txBody>
      <dsp:txXfrm>
        <a:off x="1663220" y="2538467"/>
        <a:ext cx="8255833" cy="998681"/>
      </dsp:txXfrm>
    </dsp:sp>
    <dsp:sp modelId="{673ACB78-7F88-457F-9AA8-1354670ACD27}">
      <dsp:nvSpPr>
        <dsp:cNvPr id="0" name=""/>
        <dsp:cNvSpPr/>
      </dsp:nvSpPr>
      <dsp:spPr>
        <a:xfrm>
          <a:off x="2454361" y="3761096"/>
          <a:ext cx="9817447" cy="106082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Developing writing skills and the format for your dissertation</a:t>
          </a:r>
        </a:p>
      </dsp:txBody>
      <dsp:txXfrm>
        <a:off x="2485431" y="3792166"/>
        <a:ext cx="8243561" cy="998681"/>
      </dsp:txXfrm>
    </dsp:sp>
    <dsp:sp modelId="{C7ADF890-D960-49A2-A044-33A4A820CD92}">
      <dsp:nvSpPr>
        <dsp:cNvPr id="0" name=""/>
        <dsp:cNvSpPr/>
      </dsp:nvSpPr>
      <dsp:spPr>
        <a:xfrm>
          <a:off x="9127912" y="812493"/>
          <a:ext cx="689534" cy="68953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9283057" y="812493"/>
        <a:ext cx="379244" cy="518874"/>
      </dsp:txXfrm>
    </dsp:sp>
    <dsp:sp modelId="{62BA3805-1604-4992-A380-4D8B27966623}">
      <dsp:nvSpPr>
        <dsp:cNvPr id="0" name=""/>
        <dsp:cNvSpPr/>
      </dsp:nvSpPr>
      <dsp:spPr>
        <a:xfrm>
          <a:off x="9950124" y="2066191"/>
          <a:ext cx="689534" cy="68953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10105269" y="2066191"/>
        <a:ext cx="379244" cy="518874"/>
      </dsp:txXfrm>
    </dsp:sp>
    <dsp:sp modelId="{ED029D5F-48B3-4825-BBB3-BF31365AD72A}">
      <dsp:nvSpPr>
        <dsp:cNvPr id="0" name=""/>
        <dsp:cNvSpPr/>
      </dsp:nvSpPr>
      <dsp:spPr>
        <a:xfrm>
          <a:off x="10760063" y="3319890"/>
          <a:ext cx="689534" cy="689534"/>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10915208" y="3319890"/>
        <a:ext cx="379244" cy="5188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9AF6E-6FA6-4A8B-A5E8-31E7BFD59170}">
      <dsp:nvSpPr>
        <dsp:cNvPr id="0" name=""/>
        <dsp:cNvSpPr/>
      </dsp:nvSpPr>
      <dsp:spPr>
        <a:xfrm>
          <a:off x="0" y="2687"/>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3E494-855E-45D8-AAE5-215DD2370DF5}">
      <dsp:nvSpPr>
        <dsp:cNvPr id="0" name=""/>
        <dsp:cNvSpPr/>
      </dsp:nvSpPr>
      <dsp:spPr>
        <a:xfrm>
          <a:off x="0" y="2687"/>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format and structure of YOUR dissertation</a:t>
          </a:r>
          <a:endParaRPr lang="en-US" sz="4300" kern="1200"/>
        </a:p>
      </dsp:txBody>
      <dsp:txXfrm>
        <a:off x="0" y="2687"/>
        <a:ext cx="6263640" cy="1833104"/>
      </dsp:txXfrm>
    </dsp:sp>
    <dsp:sp modelId="{3FAEFF9C-A5ED-49AF-8505-6202344EE298}">
      <dsp:nvSpPr>
        <dsp:cNvPr id="0" name=""/>
        <dsp:cNvSpPr/>
      </dsp:nvSpPr>
      <dsp:spPr>
        <a:xfrm>
          <a:off x="0" y="1835791"/>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87E3F-256B-4A61-A6AB-5404E531190D}">
      <dsp:nvSpPr>
        <dsp:cNvPr id="0" name=""/>
        <dsp:cNvSpPr/>
      </dsp:nvSpPr>
      <dsp:spPr>
        <a:xfrm>
          <a:off x="0" y="1835791"/>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dirty="0"/>
            <a:t>Devising a research/dissertation plan</a:t>
          </a:r>
          <a:endParaRPr lang="en-US" sz="4300" kern="1200" dirty="0"/>
        </a:p>
      </dsp:txBody>
      <dsp:txXfrm>
        <a:off x="0" y="1835791"/>
        <a:ext cx="6263640" cy="1833104"/>
      </dsp:txXfrm>
    </dsp:sp>
    <dsp:sp modelId="{98FA0A72-2223-4BE6-8B33-F734003B7A04}">
      <dsp:nvSpPr>
        <dsp:cNvPr id="0" name=""/>
        <dsp:cNvSpPr/>
      </dsp:nvSpPr>
      <dsp:spPr>
        <a:xfrm>
          <a:off x="0" y="3668896"/>
          <a:ext cx="6263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7D743-5EB1-4006-BB4E-7840CD0D4D38}">
      <dsp:nvSpPr>
        <dsp:cNvPr id="0" name=""/>
        <dsp:cNvSpPr/>
      </dsp:nvSpPr>
      <dsp:spPr>
        <a:xfrm>
          <a:off x="0" y="3668896"/>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Research flowchart</a:t>
          </a:r>
          <a:endParaRPr lang="en-US" sz="4300" kern="1200"/>
        </a:p>
      </dsp:txBody>
      <dsp:txXfrm>
        <a:off x="0" y="3668896"/>
        <a:ext cx="6263640" cy="183310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1382907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2</a:t>
            </a:fld>
            <a:endParaRPr lang="en-GB"/>
          </a:p>
        </p:txBody>
      </p:sp>
    </p:spTree>
    <p:extLst>
      <p:ext uri="{BB962C8B-B14F-4D97-AF65-F5344CB8AC3E}">
        <p14:creationId xmlns:p14="http://schemas.microsoft.com/office/powerpoint/2010/main" val="669022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26DBDA-5FFA-4F80-85C7-908E299614AB}" type="slidenum">
              <a:rPr lang="en-GB" smtClean="0"/>
              <a:t>6</a:t>
            </a:fld>
            <a:endParaRPr lang="en-GB"/>
          </a:p>
        </p:txBody>
      </p:sp>
    </p:spTree>
    <p:extLst>
      <p:ext uri="{BB962C8B-B14F-4D97-AF65-F5344CB8AC3E}">
        <p14:creationId xmlns:p14="http://schemas.microsoft.com/office/powerpoint/2010/main" val="1430401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12</a:t>
            </a:fld>
            <a:endParaRPr lang="en-GB"/>
          </a:p>
        </p:txBody>
      </p:sp>
    </p:spTree>
    <p:extLst>
      <p:ext uri="{BB962C8B-B14F-4D97-AF65-F5344CB8AC3E}">
        <p14:creationId xmlns:p14="http://schemas.microsoft.com/office/powerpoint/2010/main" val="39783105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1248320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14</a:t>
            </a:fld>
            <a:endParaRPr lang="en-GB"/>
          </a:p>
        </p:txBody>
      </p:sp>
    </p:spTree>
    <p:extLst>
      <p:ext uri="{BB962C8B-B14F-4D97-AF65-F5344CB8AC3E}">
        <p14:creationId xmlns:p14="http://schemas.microsoft.com/office/powerpoint/2010/main" val="3565802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EA7F-6E24-8847-F625-FF73347740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B6CD44-3077-38D7-1A60-F77C1DB400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6A81B2-7176-C0E6-3753-9B594BCC6C27}"/>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19442449-79B4-B4FE-8787-950C512DC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821D2-B9FD-DEAA-D337-239ED35B9BE9}"/>
              </a:ext>
            </a:extLst>
          </p:cNvPr>
          <p:cNvSpPr>
            <a:spLocks noGrp="1"/>
          </p:cNvSpPr>
          <p:nvPr>
            <p:ph type="sldNum" sz="quarter" idx="12"/>
          </p:nvPr>
        </p:nvSpPr>
        <p:spPr/>
        <p:txBody>
          <a:bodyPr/>
          <a:lstStyle/>
          <a:p>
            <a:fld id="{D13C4049-9E6C-42C1-8958-BF73B5AE6EF8}" type="slidenum">
              <a:rPr lang="en-GB" smtClean="0"/>
              <a:t>‹#›</a:t>
            </a:fld>
            <a:endParaRPr lang="en-GB"/>
          </a:p>
        </p:txBody>
      </p:sp>
      <p:sp>
        <p:nvSpPr>
          <p:cNvPr id="7" name="Freeform: Shape 6">
            <a:extLst>
              <a:ext uri="{FF2B5EF4-FFF2-40B4-BE49-F238E27FC236}">
                <a16:creationId xmlns:a16="http://schemas.microsoft.com/office/drawing/2014/main" id="{2DEB7501-C408-0A5A-35B5-08EE5736C5D3}"/>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335A55BC-5FE9-5768-CF9F-E214EC36ADAC}"/>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06624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4F5C0-54D1-6433-F839-8DEE931501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1C000E-0B6F-C283-B266-5720EE6CB7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12C35-C228-4C2E-216C-35EE0459E2E4}"/>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7FA6808A-193B-83DF-0CA0-2C9247B39108}"/>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019BB09-1A04-9AE0-D4EB-ABFF67988943}"/>
              </a:ext>
            </a:extLst>
          </p:cNvPr>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650997085"/>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2A105-CB38-D4D7-8904-D9013116DB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3C63A1-094B-72C8-E291-E0D8DFCFD7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C55BEE-745C-C9E5-F711-8F47B7AEAC38}"/>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4FD86CC9-2B10-5A4E-7DD2-69210CB60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60193-DEFF-739F-0569-C304DBF0F760}"/>
              </a:ext>
            </a:extLst>
          </p:cNvPr>
          <p:cNvSpPr>
            <a:spLocks noGrp="1"/>
          </p:cNvSpPr>
          <p:nvPr>
            <p:ph type="sldNum" sz="quarter" idx="12"/>
          </p:nvPr>
        </p:nvSpPr>
        <p:spPr/>
        <p:txBody>
          <a:bodyPr/>
          <a:lstStyle/>
          <a:p>
            <a:fld id="{D13C4049-9E6C-42C1-8958-BF73B5AE6EF8}" type="slidenum">
              <a:rPr lang="en-GB" smtClean="0"/>
              <a:t>‹#›</a:t>
            </a:fld>
            <a:endParaRPr lang="en-GB"/>
          </a:p>
        </p:txBody>
      </p:sp>
      <p:sp>
        <p:nvSpPr>
          <p:cNvPr id="7" name="Freeform: Shape 6">
            <a:extLst>
              <a:ext uri="{FF2B5EF4-FFF2-40B4-BE49-F238E27FC236}">
                <a16:creationId xmlns:a16="http://schemas.microsoft.com/office/drawing/2014/main" id="{5E5BA55F-66B4-B49F-8D8C-9C60537DF155}"/>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845A3846-68E0-FFD3-05DE-16A03628EBE0}"/>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56E8CA20-3BDD-F1BE-E0C0-162BC3757F76}"/>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EE6466DB-CA4B-6941-2C11-20FADDA9D49F}"/>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E695322C-89DB-1144-D2D0-DB19EC8576FF}"/>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2A2A3879-F767-7B82-10B5-F7BF2E86A770}"/>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1249239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C437-9D21-72E7-2BAA-834CAE277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505626-CE50-6896-8FA5-FFA4A671EC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81ACEC-CBA1-0FED-EFAD-AA563360BC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3DFEB7-75BA-50B5-AA7A-2BF662948ED2}"/>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6" name="Footer Placeholder 5">
            <a:extLst>
              <a:ext uri="{FF2B5EF4-FFF2-40B4-BE49-F238E27FC236}">
                <a16:creationId xmlns:a16="http://schemas.microsoft.com/office/drawing/2014/main" id="{0FEF9588-71A1-03FB-B5D7-D87CCC61F656}"/>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839778A5-7019-2B46-C0B6-71A221FF8443}"/>
              </a:ext>
            </a:extLst>
          </p:cNvPr>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86081636"/>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AE625-010E-C807-409B-A147F4B854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CBC7EA-8FE7-93E7-5B01-0306371ED9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5E2019-F015-02A1-B941-9EE2541F84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F1CD82-87D2-20F5-5D91-87B34937EA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ECDF08-0E71-6208-492C-88F27A183B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5BEF37-9C73-6593-5A15-01C046335AE2}"/>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8" name="Footer Placeholder 7">
            <a:extLst>
              <a:ext uri="{FF2B5EF4-FFF2-40B4-BE49-F238E27FC236}">
                <a16:creationId xmlns:a16="http://schemas.microsoft.com/office/drawing/2014/main" id="{82AE34D0-FF6E-0788-24D3-CD50C3D510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64BD73-2A81-D138-B1F6-70374B2B4FF0}"/>
              </a:ext>
            </a:extLst>
          </p:cNvPr>
          <p:cNvSpPr>
            <a:spLocks noGrp="1"/>
          </p:cNvSpPr>
          <p:nvPr>
            <p:ph type="sldNum" sz="quarter" idx="12"/>
          </p:nvPr>
        </p:nvSpPr>
        <p:spPr/>
        <p:txBody>
          <a:bodyPr/>
          <a:lstStyle/>
          <a:p>
            <a:fld id="{48F63A3B-78C7-47BE-AE5E-E10140E04643}" type="slidenum">
              <a:rPr lang="en-US" smtClean="0"/>
              <a:t>‹#›</a:t>
            </a:fld>
            <a:endParaRPr lang="en-US" dirty="0"/>
          </a:p>
        </p:txBody>
      </p:sp>
      <p:sp>
        <p:nvSpPr>
          <p:cNvPr id="10" name="Image 0" descr="preencoded.png">
            <a:extLst>
              <a:ext uri="{FF2B5EF4-FFF2-40B4-BE49-F238E27FC236}">
                <a16:creationId xmlns:a16="http://schemas.microsoft.com/office/drawing/2014/main" id="{EA09B3CD-0F97-E65C-3322-CDD0E699E99E}"/>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90F19D41-D95F-AA6D-358D-6F98328D439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2" name="Image 5" descr="preencoded.png">
            <a:extLst>
              <a:ext uri="{FF2B5EF4-FFF2-40B4-BE49-F238E27FC236}">
                <a16:creationId xmlns:a16="http://schemas.microsoft.com/office/drawing/2014/main" id="{B466DBEA-79D4-BDE4-24EE-AB93B57E6D02}"/>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3" name="Image 6" descr="preencoded.png">
            <a:extLst>
              <a:ext uri="{FF2B5EF4-FFF2-40B4-BE49-F238E27FC236}">
                <a16:creationId xmlns:a16="http://schemas.microsoft.com/office/drawing/2014/main" id="{A64EDE6B-B503-BF87-8DD4-C4ABF27A86B6}"/>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Tree>
    <p:extLst>
      <p:ext uri="{BB962C8B-B14F-4D97-AF65-F5344CB8AC3E}">
        <p14:creationId xmlns:p14="http://schemas.microsoft.com/office/powerpoint/2010/main" val="415091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823EC-FBD0-3B06-294C-D443EE09E4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A81C90-0D8C-4C96-A572-3B772B91655C}"/>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4" name="Footer Placeholder 3">
            <a:extLst>
              <a:ext uri="{FF2B5EF4-FFF2-40B4-BE49-F238E27FC236}">
                <a16:creationId xmlns:a16="http://schemas.microsoft.com/office/drawing/2014/main" id="{9560ECDD-4E36-056F-DDE5-1EAC0E000D07}"/>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7499CCD-0504-CE25-7A04-7073C33048C7}"/>
              </a:ext>
            </a:extLst>
          </p:cNvPr>
          <p:cNvSpPr>
            <a:spLocks noGrp="1"/>
          </p:cNvSpPr>
          <p:nvPr>
            <p:ph type="sldNum" sz="quarter" idx="12"/>
          </p:nvPr>
        </p:nvSpPr>
        <p:spPr/>
        <p:txBody>
          <a:bodyPr/>
          <a:lstStyle/>
          <a:p>
            <a:fld id="{48F63A3B-78C7-47BE-AE5E-E10140E04643}" type="slidenum">
              <a:rPr lang="en-US" smtClean="0"/>
              <a:t>‹#›</a:t>
            </a:fld>
            <a:endParaRPr lang="en-US" dirty="0"/>
          </a:p>
        </p:txBody>
      </p:sp>
      <p:sp>
        <p:nvSpPr>
          <p:cNvPr id="6" name="Freeform: Shape 5">
            <a:extLst>
              <a:ext uri="{FF2B5EF4-FFF2-40B4-BE49-F238E27FC236}">
                <a16:creationId xmlns:a16="http://schemas.microsoft.com/office/drawing/2014/main" id="{2590C275-2B2C-EC4A-5401-CC4885552CE0}"/>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FE3CF1-FC4D-6196-1AF9-8825D9E9C762}"/>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322229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AC370A-93CD-E89C-040C-7569517A6B2A}"/>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3" name="Footer Placeholder 2">
            <a:extLst>
              <a:ext uri="{FF2B5EF4-FFF2-40B4-BE49-F238E27FC236}">
                <a16:creationId xmlns:a16="http://schemas.microsoft.com/office/drawing/2014/main" id="{C715E1FF-BE6A-F5DC-D994-9FBD24A3750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F743E9F0-6FF0-2991-5488-718A0E47E448}"/>
              </a:ext>
            </a:extLst>
          </p:cNvPr>
          <p:cNvSpPr>
            <a:spLocks noGrp="1"/>
          </p:cNvSpPr>
          <p:nvPr>
            <p:ph type="sldNum" sz="quarter" idx="12"/>
          </p:nvPr>
        </p:nvSpPr>
        <p:spPr/>
        <p:txBody>
          <a:bodyPr/>
          <a:lstStyle/>
          <a:p>
            <a:fld id="{48F63A3B-78C7-47BE-AE5E-E10140E04643}" type="slidenum">
              <a:rPr lang="en-US" smtClean="0"/>
              <a:t>‹#›</a:t>
            </a:fld>
            <a:endParaRPr lang="en-US" dirty="0"/>
          </a:p>
        </p:txBody>
      </p:sp>
      <p:sp>
        <p:nvSpPr>
          <p:cNvPr id="5" name="Freeform: Shape 4">
            <a:extLst>
              <a:ext uri="{FF2B5EF4-FFF2-40B4-BE49-F238E27FC236}">
                <a16:creationId xmlns:a16="http://schemas.microsoft.com/office/drawing/2014/main" id="{B923A51A-DAED-F709-9843-D975F995D38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5">
            <a:extLst>
              <a:ext uri="{FF2B5EF4-FFF2-40B4-BE49-F238E27FC236}">
                <a16:creationId xmlns:a16="http://schemas.microsoft.com/office/drawing/2014/main" id="{E78CBD87-D160-BD06-15DA-F45D183AD9F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05886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A3636-9315-EA20-5D42-7B98AB95E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EB869B-CE7B-B09A-B283-67581A4529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D8884A-F43A-64B1-652E-C670D28DF6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99AC78-54DD-3C20-4881-AC7793C90BF6}"/>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6" name="Footer Placeholder 5">
            <a:extLst>
              <a:ext uri="{FF2B5EF4-FFF2-40B4-BE49-F238E27FC236}">
                <a16:creationId xmlns:a16="http://schemas.microsoft.com/office/drawing/2014/main" id="{852074F2-C4EC-E58D-6B32-DC37D7FC68C9}"/>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A131E8A-2180-EF73-2FA7-25FC43541FAB}"/>
              </a:ext>
            </a:extLst>
          </p:cNvPr>
          <p:cNvSpPr>
            <a:spLocks noGrp="1"/>
          </p:cNvSpPr>
          <p:nvPr>
            <p:ph type="sldNum" sz="quarter" idx="12"/>
          </p:nvPr>
        </p:nvSpPr>
        <p:spPr/>
        <p:txBody>
          <a:bodyPr/>
          <a:lstStyle/>
          <a:p>
            <a:fld id="{48F63A3B-78C7-47BE-AE5E-E10140E04643}" type="slidenum">
              <a:rPr lang="en-US" smtClean="0"/>
              <a:t>‹#›</a:t>
            </a:fld>
            <a:endParaRPr lang="en-US" dirty="0"/>
          </a:p>
        </p:txBody>
      </p:sp>
      <p:sp>
        <p:nvSpPr>
          <p:cNvPr id="8" name="Freeform: Shape 7">
            <a:extLst>
              <a:ext uri="{FF2B5EF4-FFF2-40B4-BE49-F238E27FC236}">
                <a16:creationId xmlns:a16="http://schemas.microsoft.com/office/drawing/2014/main" id="{E24DCF12-DEEB-1B27-A61A-50E701E88342}"/>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14668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A0264-0D78-B3FD-0CB5-FC1F3BF84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DC5F39-E316-0E42-4D7C-5B199D79C0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8B86E-2FDE-183B-63A0-0644CEBB2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95B58A-804E-9E26-8A75-1C73B1CE238B}"/>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6" name="Footer Placeholder 5">
            <a:extLst>
              <a:ext uri="{FF2B5EF4-FFF2-40B4-BE49-F238E27FC236}">
                <a16:creationId xmlns:a16="http://schemas.microsoft.com/office/drawing/2014/main" id="{7707CED7-3468-3CEA-1FD7-6151284AAF2F}"/>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2BA05656-5BD4-019E-8AE7-46199F8DB71F}"/>
              </a:ext>
            </a:extLst>
          </p:cNvPr>
          <p:cNvSpPr>
            <a:spLocks noGrp="1"/>
          </p:cNvSpPr>
          <p:nvPr>
            <p:ph type="sldNum" sz="quarter" idx="12"/>
          </p:nvPr>
        </p:nvSpPr>
        <p:spPr/>
        <p:txBody>
          <a:bodyPr/>
          <a:lstStyle/>
          <a:p>
            <a:fld id="{48F63A3B-78C7-47BE-AE5E-E10140E04643}" type="slidenum">
              <a:rPr lang="en-US" smtClean="0"/>
              <a:t>‹#›</a:t>
            </a:fld>
            <a:endParaRPr lang="en-US" dirty="0"/>
          </a:p>
        </p:txBody>
      </p:sp>
      <p:sp>
        <p:nvSpPr>
          <p:cNvPr id="8" name="Freeform: Shape 7">
            <a:extLst>
              <a:ext uri="{FF2B5EF4-FFF2-40B4-BE49-F238E27FC236}">
                <a16:creationId xmlns:a16="http://schemas.microsoft.com/office/drawing/2014/main" id="{D414AA3E-A44A-4539-B40C-9CEC3E431FC8}"/>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555215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1794F-E654-BD29-EF80-E81511AA56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B18D3B-75DC-D502-0234-E9ABECE749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57579C-FDFF-AD3A-BD89-788ECD7CA046}"/>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93273012-FFB9-FE4C-35A6-08F352EFED12}"/>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E442F49-48B3-C6DD-136F-4E8E5D17D966}"/>
              </a:ext>
            </a:extLst>
          </p:cNvPr>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366523363"/>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932369-9412-1901-83F5-3073BCD4AE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206F1D-E5D4-07A8-0FD4-CC132FAC25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63E144-7D3D-921A-41B4-16B5DAE21091}"/>
              </a:ext>
            </a:extLst>
          </p:cNvPr>
          <p:cNvSpPr>
            <a:spLocks noGrp="1"/>
          </p:cNvSpPr>
          <p:nvPr>
            <p:ph type="dt" sz="half" idx="10"/>
          </p:nvPr>
        </p:nvSpPr>
        <p:spPr/>
        <p:txBody>
          <a:body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147BC362-C475-FA07-D417-CABA52C5B797}"/>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18B5753F-72FC-BE18-6E9F-6DB99A1DCC19}"/>
              </a:ext>
            </a:extLst>
          </p:cNvPr>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145612166"/>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430390-7CA4-D75C-7CA9-4659273D79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795F6-64F1-53D0-A673-87856B344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53B6B-90D4-443D-9437-5E775B3B09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8496E-1FA0-446F-816D-32C314EDA7E3}" type="datetimeFigureOut">
              <a:rPr lang="en-GB" smtClean="0"/>
              <a:t>26/09/2024</a:t>
            </a:fld>
            <a:endParaRPr lang="en-GB"/>
          </a:p>
        </p:txBody>
      </p:sp>
      <p:sp>
        <p:nvSpPr>
          <p:cNvPr id="5" name="Footer Placeholder 4">
            <a:extLst>
              <a:ext uri="{FF2B5EF4-FFF2-40B4-BE49-F238E27FC236}">
                <a16:creationId xmlns:a16="http://schemas.microsoft.com/office/drawing/2014/main" id="{8369FE92-0CFB-6CC0-1EFC-E5A7B843D5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8A67530-5A9A-54EE-643C-81CA62745C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07364203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55" r:id="rId12"/>
    <p:sldLayoutId id="2147483654"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title"/>
          </p:nvPr>
        </p:nvSpPr>
        <p:spPr>
          <a:xfrm>
            <a:off x="2740163" y="2845431"/>
            <a:ext cx="10515600" cy="1949904"/>
          </a:xfrm>
        </p:spPr>
        <p:txBody>
          <a:bodyPr anchor="b">
            <a:normAutofit/>
          </a:bodyPr>
          <a:lstStyle/>
          <a:p>
            <a:r>
              <a:rPr lang="en-US" dirty="0"/>
              <a:t>MA in Psychotherapeutic </a:t>
            </a:r>
            <a:br>
              <a:rPr lang="en-US" dirty="0"/>
            </a:br>
            <a:r>
              <a:rPr lang="en-US" dirty="0"/>
              <a:t>Practice : Lesson 2   </a:t>
            </a:r>
          </a:p>
        </p:txBody>
      </p:sp>
      <p:sp>
        <p:nvSpPr>
          <p:cNvPr id="7" name="Text Placeholder 6">
            <a:extLst>
              <a:ext uri="{FF2B5EF4-FFF2-40B4-BE49-F238E27FC236}">
                <a16:creationId xmlns:a16="http://schemas.microsoft.com/office/drawing/2014/main" id="{90291396-C21F-6EB3-5B54-ED5C63678F2B}"/>
              </a:ext>
            </a:extLst>
          </p:cNvPr>
          <p:cNvSpPr>
            <a:spLocks noGrp="1"/>
          </p:cNvSpPr>
          <p:nvPr>
            <p:ph type="body" idx="1"/>
          </p:nvPr>
        </p:nvSpPr>
        <p:spPr>
          <a:xfrm>
            <a:off x="831850" y="5055182"/>
            <a:ext cx="10515600" cy="1500187"/>
          </a:xfrm>
        </p:spPr>
        <p:txBody>
          <a:bodyPr>
            <a:normAutofit/>
          </a:bodyPr>
          <a:lstStyle/>
          <a:p>
            <a:pPr algn="ctr"/>
            <a:r>
              <a:rPr lang="en-GB" sz="4400" dirty="0">
                <a:solidFill>
                  <a:schemeClr val="tx1"/>
                </a:solidFill>
              </a:rPr>
              <a:t>Dr Beverly Cole</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E14FF891-C4F2-22DE-A4CC-6421DB4E386E}"/>
              </a:ext>
            </a:extLst>
          </p:cNvPr>
          <p:cNvPicPr>
            <a:picLocks noChangeAspect="1"/>
          </p:cNvPicPr>
          <p:nvPr/>
        </p:nvPicPr>
        <p:blipFill>
          <a:blip r:embed="rId3">
            <a:duotone>
              <a:schemeClr val="bg2">
                <a:shade val="45000"/>
                <a:satMod val="135000"/>
              </a:schemeClr>
              <a:prstClr val="white"/>
            </a:duotone>
          </a:blip>
          <a:srcRect t="15413"/>
          <a:stretch/>
        </p:blipFill>
        <p:spPr>
          <a:xfrm>
            <a:off x="20" y="10"/>
            <a:ext cx="12191980" cy="6857990"/>
          </a:xfrm>
          <a:prstGeom prst="rect">
            <a:avLst/>
          </a:prstGeom>
        </p:spPr>
      </p:pic>
      <p:sp>
        <p:nvSpPr>
          <p:cNvPr id="52" name="Rectangle 5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9EBFB-49C5-433B-AADC-1262B6FE4A8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Aims of this lesson:</a:t>
            </a:r>
          </a:p>
        </p:txBody>
      </p:sp>
      <p:sp>
        <p:nvSpPr>
          <p:cNvPr id="15" name="TextBox 14">
            <a:extLst>
              <a:ext uri="{FF2B5EF4-FFF2-40B4-BE49-F238E27FC236}">
                <a16:creationId xmlns:a16="http://schemas.microsoft.com/office/drawing/2014/main" id="{9F30A39B-F46E-0B2D-A9F0-F6B37655ECC9}"/>
              </a:ext>
            </a:extLst>
          </p:cNvPr>
          <p:cNvSpPr txBox="1"/>
          <p:nvPr/>
        </p:nvSpPr>
        <p:spPr>
          <a:xfrm>
            <a:off x="7070250" y="5375050"/>
            <a:ext cx="3469064" cy="646331"/>
          </a:xfrm>
          <a:prstGeom prst="rect">
            <a:avLst/>
          </a:prstGeom>
          <a:noFill/>
        </p:spPr>
        <p:txBody>
          <a:bodyPr wrap="square" rtlCol="0">
            <a:spAutoFit/>
          </a:bodyPr>
          <a:lstStyle/>
          <a:p>
            <a:pPr>
              <a:spcAft>
                <a:spcPts val="600"/>
              </a:spcAft>
            </a:pPr>
            <a:r>
              <a:rPr lang="en-GB"/>
              <a:t>Stopping qualitative research disasters before they strike</a:t>
            </a:r>
          </a:p>
        </p:txBody>
      </p:sp>
      <p:graphicFrame>
        <p:nvGraphicFramePr>
          <p:cNvPr id="5" name="Content Placeholder 2">
            <a:extLst>
              <a:ext uri="{FF2B5EF4-FFF2-40B4-BE49-F238E27FC236}">
                <a16:creationId xmlns:a16="http://schemas.microsoft.com/office/drawing/2014/main" id="{D650B1FD-1ECB-497B-BC7F-EF2265D35DBC}"/>
              </a:ext>
            </a:extLst>
          </p:cNvPr>
          <p:cNvGraphicFramePr>
            <a:graphicFrameLocks noGrp="1"/>
          </p:cNvGraphicFramePr>
          <p:nvPr>
            <p:ph idx="1"/>
            <p:extLst>
              <p:ext uri="{D42A27DB-BD31-4B8C-83A1-F6EECF244321}">
                <p14:modId xmlns:p14="http://schemas.microsoft.com/office/powerpoint/2010/main" val="13262127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7411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B582-0B5E-AE3B-F2F0-DEBE47521504}"/>
              </a:ext>
            </a:extLst>
          </p:cNvPr>
          <p:cNvSpPr>
            <a:spLocks noGrp="1"/>
          </p:cNvSpPr>
          <p:nvPr>
            <p:ph type="title"/>
          </p:nvPr>
        </p:nvSpPr>
        <p:spPr>
          <a:xfrm>
            <a:off x="6823878" y="741391"/>
            <a:ext cx="4491821" cy="1616203"/>
          </a:xfrm>
        </p:spPr>
        <p:txBody>
          <a:bodyPr anchor="b">
            <a:normAutofit/>
          </a:bodyPr>
          <a:lstStyle/>
          <a:p>
            <a:r>
              <a:rPr lang="en-GB" sz="3200"/>
              <a:t>Research documentation</a:t>
            </a:r>
          </a:p>
        </p:txBody>
      </p:sp>
      <p:pic>
        <p:nvPicPr>
          <p:cNvPr id="7" name="Picture 6" descr="Different coloured organisers">
            <a:extLst>
              <a:ext uri="{FF2B5EF4-FFF2-40B4-BE49-F238E27FC236}">
                <a16:creationId xmlns:a16="http://schemas.microsoft.com/office/drawing/2014/main" id="{DA5F0394-4C2C-2521-818D-138E43340FB9}"/>
              </a:ext>
            </a:extLst>
          </p:cNvPr>
          <p:cNvPicPr>
            <a:picLocks noChangeAspect="1"/>
          </p:cNvPicPr>
          <p:nvPr/>
        </p:nvPicPr>
        <p:blipFill>
          <a:blip r:embed="rId2"/>
          <a:srcRect l="23164" r="23058" b="1"/>
          <a:stretch/>
        </p:blipFill>
        <p:spPr>
          <a:xfrm>
            <a:off x="20" y="10"/>
            <a:ext cx="6095980" cy="6857990"/>
          </a:xfrm>
          <a:prstGeom prst="rect">
            <a:avLst/>
          </a:prstGeom>
        </p:spPr>
      </p:pic>
      <p:grpSp>
        <p:nvGrpSpPr>
          <p:cNvPr id="11" name="Group 10">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10C8FAD-97A9-2F61-AD49-39DAF78ABE20}"/>
              </a:ext>
            </a:extLst>
          </p:cNvPr>
          <p:cNvSpPr>
            <a:spLocks noGrp="1"/>
          </p:cNvSpPr>
          <p:nvPr>
            <p:ph idx="1"/>
          </p:nvPr>
        </p:nvSpPr>
        <p:spPr>
          <a:xfrm>
            <a:off x="6823878" y="2533476"/>
            <a:ext cx="4491820" cy="3447832"/>
          </a:xfrm>
        </p:spPr>
        <p:txBody>
          <a:bodyPr anchor="t">
            <a:normAutofit lnSpcReduction="10000"/>
          </a:bodyPr>
          <a:lstStyle/>
          <a:p>
            <a:endParaRPr lang="en-GB" sz="2000" dirty="0"/>
          </a:p>
          <a:p>
            <a:r>
              <a:rPr lang="en-GB" sz="4400" dirty="0"/>
              <a:t>Consider what research documentation you need for YOUR research</a:t>
            </a:r>
          </a:p>
        </p:txBody>
      </p:sp>
    </p:spTree>
    <p:extLst>
      <p:ext uri="{BB962C8B-B14F-4D97-AF65-F5344CB8AC3E}">
        <p14:creationId xmlns:p14="http://schemas.microsoft.com/office/powerpoint/2010/main" val="3660331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F0D72-28B4-E3DE-032C-CA3F3B1DD63F}"/>
              </a:ext>
            </a:extLst>
          </p:cNvPr>
          <p:cNvSpPr>
            <a:spLocks noGrp="1"/>
          </p:cNvSpPr>
          <p:nvPr>
            <p:ph type="title"/>
          </p:nvPr>
        </p:nvSpPr>
        <p:spPr>
          <a:xfrm>
            <a:off x="504967" y="675564"/>
            <a:ext cx="3609833" cy="5204085"/>
          </a:xfrm>
        </p:spPr>
        <p:txBody>
          <a:bodyPr>
            <a:normAutofit/>
          </a:bodyPr>
          <a:lstStyle/>
          <a:p>
            <a:r>
              <a:rPr lang="en-GB"/>
              <a:t>Data Collection …</a:t>
            </a:r>
            <a:endParaRPr lang="en-GB" dirty="0"/>
          </a:p>
        </p:txBody>
      </p:sp>
      <p:cxnSp>
        <p:nvCxnSpPr>
          <p:cNvPr id="19" name="Straight Connector 1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7C13E653-CA28-F9EA-2938-1101D0DBC75A}"/>
              </a:ext>
            </a:extLst>
          </p:cNvPr>
          <p:cNvSpPr>
            <a:spLocks noGrp="1"/>
          </p:cNvSpPr>
          <p:nvPr>
            <p:ph type="sldNum" sz="quarter" idx="12"/>
          </p:nvPr>
        </p:nvSpPr>
        <p:spPr>
          <a:xfrm>
            <a:off x="11380641" y="0"/>
            <a:ext cx="811359" cy="704762"/>
          </a:xfrm>
        </p:spPr>
        <p:txBody>
          <a:bodyPr>
            <a:normAutofit/>
          </a:bodyPr>
          <a:lstStyle/>
          <a:p>
            <a:pPr algn="ctr">
              <a:spcAft>
                <a:spcPts val="600"/>
              </a:spcAft>
            </a:pPr>
            <a:fld id="{48F63A3B-78C7-47BE-AE5E-E10140E04643}" type="slidenum">
              <a:rPr lang="en-US" smtClean="0"/>
              <a:pPr algn="ctr">
                <a:spcAft>
                  <a:spcPts val="600"/>
                </a:spcAft>
              </a:pPr>
              <a:t>4</a:t>
            </a:fld>
            <a:endParaRPr lang="en-US"/>
          </a:p>
        </p:txBody>
      </p:sp>
      <p:cxnSp>
        <p:nvCxnSpPr>
          <p:cNvPr id="21" name="Straight Connector 2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24" name="Content Placeholder 2">
            <a:extLst>
              <a:ext uri="{FF2B5EF4-FFF2-40B4-BE49-F238E27FC236}">
                <a16:creationId xmlns:a16="http://schemas.microsoft.com/office/drawing/2014/main" id="{F1A5220F-D50A-7871-09BB-61E06CB7D79B}"/>
              </a:ext>
            </a:extLst>
          </p:cNvPr>
          <p:cNvGraphicFramePr>
            <a:graphicFrameLocks noGrp="1"/>
          </p:cNvGraphicFramePr>
          <p:nvPr>
            <p:ph idx="1"/>
            <p:extLst>
              <p:ext uri="{D42A27DB-BD31-4B8C-83A1-F6EECF244321}">
                <p14:modId xmlns:p14="http://schemas.microsoft.com/office/powerpoint/2010/main" val="1721843280"/>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3241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5" name="Freeform: Shape 14">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0354558-A084-21EE-5A60-FB8B821366B0}"/>
              </a:ext>
            </a:extLst>
          </p:cNvPr>
          <p:cNvSpPr>
            <a:spLocks noGrp="1"/>
          </p:cNvSpPr>
          <p:nvPr>
            <p:ph type="title" idx="4294967295"/>
          </p:nvPr>
        </p:nvSpPr>
        <p:spPr>
          <a:xfrm>
            <a:off x="3215729" y="1764407"/>
            <a:ext cx="5760846" cy="2310312"/>
          </a:xfrm>
        </p:spPr>
        <p:txBody>
          <a:bodyPr vert="horz" lIns="91440" tIns="45720" rIns="91440" bIns="45720" rtlCol="0" anchor="b">
            <a:normAutofit/>
          </a:bodyPr>
          <a:lstStyle/>
          <a:p>
            <a:pPr algn="ctr"/>
            <a:r>
              <a:rPr lang="en-US" kern="1200" dirty="0">
                <a:solidFill>
                  <a:schemeClr val="tx2"/>
                </a:solidFill>
                <a:latin typeface="+mj-lt"/>
                <a:ea typeface="+mj-ea"/>
                <a:cs typeface="+mj-cs"/>
              </a:rPr>
              <a:t>We briefly considered research documentation on our research day  …</a:t>
            </a:r>
          </a:p>
        </p:txBody>
      </p:sp>
    </p:spTree>
    <p:extLst>
      <p:ext uri="{BB962C8B-B14F-4D97-AF65-F5344CB8AC3E}">
        <p14:creationId xmlns:p14="http://schemas.microsoft.com/office/powerpoint/2010/main" val="469565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67725-4733-2471-93DC-9CD054A16EA9}"/>
              </a:ext>
            </a:extLst>
          </p:cNvPr>
          <p:cNvSpPr>
            <a:spLocks noGrp="1"/>
          </p:cNvSpPr>
          <p:nvPr>
            <p:ph type="title"/>
          </p:nvPr>
        </p:nvSpPr>
        <p:spPr/>
        <p:txBody>
          <a:bodyPr/>
          <a:lstStyle/>
          <a:p>
            <a:r>
              <a:rPr lang="en-GB" dirty="0"/>
              <a:t>Research documentation: Familiarise yourself with what you need for YOUR research …</a:t>
            </a:r>
          </a:p>
        </p:txBody>
      </p:sp>
      <p:graphicFrame>
        <p:nvGraphicFramePr>
          <p:cNvPr id="5" name="Content Placeholder 2">
            <a:extLst>
              <a:ext uri="{FF2B5EF4-FFF2-40B4-BE49-F238E27FC236}">
                <a16:creationId xmlns:a16="http://schemas.microsoft.com/office/drawing/2014/main" id="{02468F94-B168-2B02-BFA9-8719EB2E3435}"/>
              </a:ext>
            </a:extLst>
          </p:cNvPr>
          <p:cNvGraphicFramePr>
            <a:graphicFrameLocks noGrp="1"/>
          </p:cNvGraphicFramePr>
          <p:nvPr>
            <p:ph idx="1"/>
            <p:extLst>
              <p:ext uri="{D42A27DB-BD31-4B8C-83A1-F6EECF244321}">
                <p14:modId xmlns:p14="http://schemas.microsoft.com/office/powerpoint/2010/main" val="2785817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851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 name="Freeform: Shape 13">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7" name="Freeform: Shape 16">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36738AF-20EB-6AB4-3C2A-1E5AFE8ECD0D}"/>
              </a:ext>
            </a:extLst>
          </p:cNvPr>
          <p:cNvSpPr>
            <a:spLocks noGrp="1"/>
          </p:cNvSpPr>
          <p:nvPr>
            <p:ph type="title" idx="4294967295"/>
          </p:nvPr>
        </p:nvSpPr>
        <p:spPr>
          <a:xfrm>
            <a:off x="3502731" y="523783"/>
            <a:ext cx="5186842" cy="5297707"/>
          </a:xfrm>
        </p:spPr>
        <p:txBody>
          <a:bodyPr vert="horz" lIns="91440" tIns="45720" rIns="91440" bIns="45720" rtlCol="0" anchor="b">
            <a:noAutofit/>
          </a:bodyPr>
          <a:lstStyle/>
          <a:p>
            <a:pPr algn="ctr"/>
            <a:r>
              <a:rPr lang="en-US" sz="3600" kern="1200" dirty="0">
                <a:solidFill>
                  <a:schemeClr val="tx2"/>
                </a:solidFill>
                <a:latin typeface="+mj-lt"/>
                <a:ea typeface="+mj-ea"/>
                <a:cs typeface="+mj-cs"/>
              </a:rPr>
              <a:t>You will already have worked with your supervisor on your research proposal and ethics submission, so let’s consider the other research documentation you will need if you are collecting  data from participants …</a:t>
            </a:r>
          </a:p>
        </p:txBody>
      </p:sp>
      <p:grpSp>
        <p:nvGrpSpPr>
          <p:cNvPr id="25" name="Group 24">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6" name="Freeform: Shape 25">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2" name="Freeform: Shape 31">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15839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F818AB-31AD-A445-57AD-8AE32DAD7368}"/>
              </a:ext>
            </a:extLst>
          </p:cNvPr>
          <p:cNvSpPr>
            <a:spLocks noGrp="1"/>
          </p:cNvSpPr>
          <p:nvPr>
            <p:ph type="title"/>
          </p:nvPr>
        </p:nvSpPr>
        <p:spPr>
          <a:xfrm>
            <a:off x="3751943" y="1138036"/>
            <a:ext cx="7546482" cy="944763"/>
          </a:xfrm>
        </p:spPr>
        <p:txBody>
          <a:bodyPr anchor="t">
            <a:normAutofit fontScale="90000"/>
          </a:bodyPr>
          <a:lstStyle/>
          <a:p>
            <a:pPr lvl="0"/>
            <a:r>
              <a:rPr lang="en-GB" sz="3100" dirty="0"/>
              <a:t>Covering letter - Information Sheet - Consent Form / questionnaire - Interview Schedule - Debrief sheet</a:t>
            </a:r>
            <a:br>
              <a:rPr lang="en-GB" sz="2200" dirty="0"/>
            </a:br>
            <a:endParaRPr lang="en-GB" sz="2200" dirty="0"/>
          </a:p>
        </p:txBody>
      </p:sp>
      <p:pic>
        <p:nvPicPr>
          <p:cNvPr id="9" name="Picture 8" descr="Pen placed on top of a signature line">
            <a:extLst>
              <a:ext uri="{FF2B5EF4-FFF2-40B4-BE49-F238E27FC236}">
                <a16:creationId xmlns:a16="http://schemas.microsoft.com/office/drawing/2014/main" id="{07EF422D-4C52-D170-6EBD-B54A905D6D50}"/>
              </a:ext>
            </a:extLst>
          </p:cNvPr>
          <p:cNvPicPr>
            <a:picLocks noChangeAspect="1"/>
          </p:cNvPicPr>
          <p:nvPr/>
        </p:nvPicPr>
        <p:blipFill>
          <a:blip r:embed="rId2"/>
          <a:srcRect l="49863" r="-1" b="-1"/>
          <a:stretch/>
        </p:blipFill>
        <p:spPr>
          <a:xfrm>
            <a:off x="-1" y="10"/>
            <a:ext cx="3490687" cy="6857990"/>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Content Placeholder 4">
            <a:extLst>
              <a:ext uri="{FF2B5EF4-FFF2-40B4-BE49-F238E27FC236}">
                <a16:creationId xmlns:a16="http://schemas.microsoft.com/office/drawing/2014/main" id="{D58C329E-6321-1AEF-6FA9-B673C423B85D}"/>
              </a:ext>
            </a:extLst>
          </p:cNvPr>
          <p:cNvSpPr>
            <a:spLocks noGrp="1"/>
          </p:cNvSpPr>
          <p:nvPr>
            <p:ph idx="1"/>
          </p:nvPr>
        </p:nvSpPr>
        <p:spPr>
          <a:xfrm>
            <a:off x="3824514" y="2349688"/>
            <a:ext cx="8258629" cy="4457512"/>
          </a:xfrm>
        </p:spPr>
        <p:txBody>
          <a:bodyPr>
            <a:normAutofit fontScale="92500" lnSpcReduction="10000"/>
          </a:bodyPr>
          <a:lstStyle/>
          <a:p>
            <a:r>
              <a:rPr lang="en-GB" dirty="0">
                <a:latin typeface="+mj-lt"/>
              </a:rPr>
              <a:t>Use the examples on the Programme Moodle page to start to research what needs to go in each document</a:t>
            </a:r>
          </a:p>
          <a:p>
            <a:r>
              <a:rPr lang="en-GB" dirty="0">
                <a:latin typeface="+mj-lt"/>
              </a:rPr>
              <a:t>Remember that these examples are provided as a basic framework only, to show you how to present your research documentation. They are out-dated and need to be improved, e.g., collecting data online, ethical considerations, etc.</a:t>
            </a:r>
          </a:p>
          <a:p>
            <a:r>
              <a:rPr lang="en-GB" dirty="0">
                <a:latin typeface="+mj-lt"/>
              </a:rPr>
              <a:t>Research what should be in each document and draw up a draft for your supervisor to consider – these have to be signed off before you use them</a:t>
            </a:r>
          </a:p>
          <a:p>
            <a:r>
              <a:rPr lang="en-GB" dirty="0">
                <a:latin typeface="+mj-lt"/>
              </a:rPr>
              <a:t>Check that they contain/concur with everything you committed to in your ethics form</a:t>
            </a:r>
          </a:p>
          <a:p>
            <a:endParaRPr lang="en-GB" sz="1700" dirty="0"/>
          </a:p>
        </p:txBody>
      </p:sp>
    </p:spTree>
    <p:extLst>
      <p:ext uri="{BB962C8B-B14F-4D97-AF65-F5344CB8AC3E}">
        <p14:creationId xmlns:p14="http://schemas.microsoft.com/office/powerpoint/2010/main" val="917997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8791B-CB54-CDBE-DE1C-F32EE552D2D3}"/>
              </a:ext>
            </a:extLst>
          </p:cNvPr>
          <p:cNvSpPr>
            <a:spLocks noGrp="1"/>
          </p:cNvSpPr>
          <p:nvPr>
            <p:ph type="title"/>
          </p:nvPr>
        </p:nvSpPr>
        <p:spPr>
          <a:xfrm>
            <a:off x="377371" y="2722061"/>
            <a:ext cx="5413829" cy="1617710"/>
          </a:xfrm>
        </p:spPr>
        <p:txBody>
          <a:bodyPr vert="horz" lIns="91440" tIns="45720" rIns="91440" bIns="45720" rtlCol="0" anchor="t">
            <a:normAutofit/>
          </a:bodyPr>
          <a:lstStyle/>
          <a:p>
            <a:r>
              <a:rPr lang="en-US" sz="4000" kern="1200" dirty="0">
                <a:solidFill>
                  <a:schemeClr val="tx2"/>
                </a:solidFill>
                <a:latin typeface="+mj-lt"/>
                <a:ea typeface="+mj-ea"/>
                <a:cs typeface="+mj-cs"/>
              </a:rPr>
              <a:t>Bring your questions to our workshop</a:t>
            </a:r>
          </a:p>
        </p:txBody>
      </p:sp>
      <p:grpSp>
        <p:nvGrpSpPr>
          <p:cNvPr id="16" name="Group 15">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7" name="Freeform: Shape 16">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Graphic 8" descr="Help">
            <a:extLst>
              <a:ext uri="{FF2B5EF4-FFF2-40B4-BE49-F238E27FC236}">
                <a16:creationId xmlns:a16="http://schemas.microsoft.com/office/drawing/2014/main" id="{7827C1BC-D6E5-00CA-AC2B-AF67726286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1058997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52" name="Freeform: Shape 105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a:extLst>
              <a:ext uri="{FF2B5EF4-FFF2-40B4-BE49-F238E27FC236}">
                <a16:creationId xmlns:a16="http://schemas.microsoft.com/office/drawing/2014/main" id="{C025FA6E-FD8D-53D9-7530-900225D30D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1748195"/>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054" name="Arc 105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D66D1-E177-9964-40C1-487EDC616D2C}"/>
              </a:ext>
            </a:extLst>
          </p:cNvPr>
          <p:cNvSpPr>
            <a:spLocks noGrp="1"/>
          </p:cNvSpPr>
          <p:nvPr>
            <p:ph type="title"/>
          </p:nvPr>
        </p:nvSpPr>
        <p:spPr>
          <a:xfrm>
            <a:off x="838201" y="479493"/>
            <a:ext cx="5257800" cy="1325563"/>
          </a:xfrm>
        </p:spPr>
        <p:txBody>
          <a:bodyPr>
            <a:normAutofit/>
          </a:bodyPr>
          <a:lstStyle/>
          <a:p>
            <a:r>
              <a:rPr lang="en-GB" dirty="0"/>
              <a:t>Research supervision </a:t>
            </a:r>
          </a:p>
        </p:txBody>
      </p:sp>
      <p:sp>
        <p:nvSpPr>
          <p:cNvPr id="3" name="Content Placeholder 2">
            <a:extLst>
              <a:ext uri="{FF2B5EF4-FFF2-40B4-BE49-F238E27FC236}">
                <a16:creationId xmlns:a16="http://schemas.microsoft.com/office/drawing/2014/main" id="{D327E29C-7681-650C-8AA7-3C815D100211}"/>
              </a:ext>
            </a:extLst>
          </p:cNvPr>
          <p:cNvSpPr>
            <a:spLocks noGrp="1"/>
          </p:cNvSpPr>
          <p:nvPr>
            <p:ph idx="1"/>
          </p:nvPr>
        </p:nvSpPr>
        <p:spPr>
          <a:xfrm>
            <a:off x="838201" y="1984443"/>
            <a:ext cx="5257800" cy="4192520"/>
          </a:xfrm>
        </p:spPr>
        <p:txBody>
          <a:bodyPr>
            <a:normAutofit/>
          </a:bodyPr>
          <a:lstStyle/>
          <a:p>
            <a:r>
              <a:rPr lang="en-GB" dirty="0"/>
              <a:t>Research supervision is an important part of your research project</a:t>
            </a:r>
          </a:p>
          <a:p>
            <a:r>
              <a:rPr lang="en-GB" dirty="0"/>
              <a:t>Engage with the material posted below and conduct your own research to consider how you can get the most out of this </a:t>
            </a:r>
          </a:p>
        </p:txBody>
      </p:sp>
      <p:sp>
        <p:nvSpPr>
          <p:cNvPr id="5" name="Slide Number Placeholder 4">
            <a:extLst>
              <a:ext uri="{FF2B5EF4-FFF2-40B4-BE49-F238E27FC236}">
                <a16:creationId xmlns:a16="http://schemas.microsoft.com/office/drawing/2014/main" id="{B6167688-0C23-4CBE-57C4-86ED3B969A3E}"/>
              </a:ext>
            </a:extLst>
          </p:cNvPr>
          <p:cNvSpPr>
            <a:spLocks noGrp="1"/>
          </p:cNvSpPr>
          <p:nvPr>
            <p:ph type="sldNum" sz="quarter" idx="12"/>
          </p:nvPr>
        </p:nvSpPr>
        <p:spPr>
          <a:xfrm>
            <a:off x="8610600" y="6356350"/>
            <a:ext cx="2743200" cy="365125"/>
          </a:xfrm>
        </p:spPr>
        <p:txBody>
          <a:bodyPr>
            <a:normAutofit/>
          </a:bodyPr>
          <a:lstStyle/>
          <a:p>
            <a:pPr>
              <a:spcAft>
                <a:spcPts val="600"/>
              </a:spcAft>
            </a:pPr>
            <a:fld id="{48F63A3B-78C7-47BE-AE5E-E10140E04643}" type="slidenum">
              <a:rPr lang="en-US" smtClean="0"/>
              <a:pPr>
                <a:spcAft>
                  <a:spcPts val="600"/>
                </a:spcAft>
              </a:pPr>
              <a:t>10</a:t>
            </a:fld>
            <a:endParaRPr lang="en-US"/>
          </a:p>
        </p:txBody>
      </p:sp>
    </p:spTree>
    <p:extLst>
      <p:ext uri="{BB962C8B-B14F-4D97-AF65-F5344CB8AC3E}">
        <p14:creationId xmlns:p14="http://schemas.microsoft.com/office/powerpoint/2010/main" val="1567280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8791B-CB54-CDBE-DE1C-F32EE552D2D3}"/>
              </a:ext>
            </a:extLst>
          </p:cNvPr>
          <p:cNvSpPr>
            <a:spLocks noGrp="1"/>
          </p:cNvSpPr>
          <p:nvPr>
            <p:ph type="title"/>
          </p:nvPr>
        </p:nvSpPr>
        <p:spPr>
          <a:xfrm>
            <a:off x="6873691" y="2774465"/>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Bring your questions to our workshop</a:t>
            </a:r>
          </a:p>
        </p:txBody>
      </p:sp>
      <p:pic>
        <p:nvPicPr>
          <p:cNvPr id="9" name="Graphic 8" descr="Help">
            <a:extLst>
              <a:ext uri="{FF2B5EF4-FFF2-40B4-BE49-F238E27FC236}">
                <a16:creationId xmlns:a16="http://schemas.microsoft.com/office/drawing/2014/main" id="{7827C1BC-D6E5-00CA-AC2B-AF67726286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8" name="Group 1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9" name="Freeform: Shape 1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65226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C54DF3EC-F236-6255-B3B7-5A5C1A07F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87" y="26428"/>
            <a:ext cx="12656457" cy="446605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B8F04B8-3A73-FE01-9C25-4F49EAB93844}"/>
              </a:ext>
            </a:extLst>
          </p:cNvPr>
          <p:cNvSpPr txBox="1"/>
          <p:nvPr/>
        </p:nvSpPr>
        <p:spPr>
          <a:xfrm>
            <a:off x="1417982" y="5285408"/>
            <a:ext cx="9231085" cy="830997"/>
          </a:xfrm>
          <a:prstGeom prst="rect">
            <a:avLst/>
          </a:prstGeom>
          <a:noFill/>
        </p:spPr>
        <p:txBody>
          <a:bodyPr wrap="square" rtlCol="0">
            <a:spAutoFit/>
          </a:bodyPr>
          <a:lstStyle/>
          <a:p>
            <a:r>
              <a:rPr lang="en-GB" sz="4800" dirty="0"/>
              <a:t>Bring five ideas to our workshop!</a:t>
            </a:r>
          </a:p>
        </p:txBody>
      </p:sp>
    </p:spTree>
    <p:extLst>
      <p:ext uri="{BB962C8B-B14F-4D97-AF65-F5344CB8AC3E}">
        <p14:creationId xmlns:p14="http://schemas.microsoft.com/office/powerpoint/2010/main" val="52838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3A29-AF1D-F87A-9E64-3AAD9C7F474D}"/>
              </a:ext>
            </a:extLst>
          </p:cNvPr>
          <p:cNvSpPr>
            <a:spLocks noGrp="1"/>
          </p:cNvSpPr>
          <p:nvPr>
            <p:ph type="title"/>
          </p:nvPr>
        </p:nvSpPr>
        <p:spPr/>
        <p:txBody>
          <a:bodyPr>
            <a:normAutofit/>
          </a:bodyPr>
          <a:lstStyle/>
          <a:p>
            <a:pPr algn="ctr"/>
            <a:r>
              <a:rPr lang="en-GB" sz="5200"/>
              <a:t> </a:t>
            </a:r>
          </a:p>
        </p:txBody>
      </p:sp>
      <p:graphicFrame>
        <p:nvGraphicFramePr>
          <p:cNvPr id="7" name="Content Placeholder 2">
            <a:extLst>
              <a:ext uri="{FF2B5EF4-FFF2-40B4-BE49-F238E27FC236}">
                <a16:creationId xmlns:a16="http://schemas.microsoft.com/office/drawing/2014/main" id="{28340F3F-D77A-CDF2-71F7-5136C359D79E}"/>
              </a:ext>
            </a:extLst>
          </p:cNvPr>
          <p:cNvGraphicFramePr>
            <a:graphicFrameLocks noGrp="1"/>
          </p:cNvGraphicFramePr>
          <p:nvPr>
            <p:ph idx="1"/>
            <p:extLst>
              <p:ext uri="{D42A27DB-BD31-4B8C-83A1-F6EECF244321}">
                <p14:modId xmlns:p14="http://schemas.microsoft.com/office/powerpoint/2010/main" val="3803298186"/>
              </p:ext>
            </p:extLst>
          </p:nvPr>
        </p:nvGraphicFramePr>
        <p:xfrm>
          <a:off x="838200" y="2488783"/>
          <a:ext cx="10515600" cy="42966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0A7F6EB-4AC7-B4E0-3944-4E16579927DF}"/>
              </a:ext>
            </a:extLst>
          </p:cNvPr>
          <p:cNvSpPr txBox="1"/>
          <p:nvPr/>
        </p:nvSpPr>
        <p:spPr>
          <a:xfrm>
            <a:off x="762000" y="137886"/>
            <a:ext cx="11132457" cy="2123658"/>
          </a:xfrm>
          <a:prstGeom prst="rect">
            <a:avLst/>
          </a:prstGeom>
          <a:noFill/>
        </p:spPr>
        <p:txBody>
          <a:bodyPr wrap="square" rtlCol="0">
            <a:spAutoFit/>
          </a:bodyPr>
          <a:lstStyle/>
          <a:p>
            <a:r>
              <a:rPr lang="en-GB" sz="4400" dirty="0"/>
              <a:t>Good reading starts with good writing – consider how you might make this work for you!</a:t>
            </a:r>
          </a:p>
        </p:txBody>
      </p:sp>
    </p:spTree>
    <p:extLst>
      <p:ext uri="{BB962C8B-B14F-4D97-AF65-F5344CB8AC3E}">
        <p14:creationId xmlns:p14="http://schemas.microsoft.com/office/powerpoint/2010/main" val="1149087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E14FF891-C4F2-22DE-A4CC-6421DB4E386E}"/>
              </a:ext>
            </a:extLst>
          </p:cNvPr>
          <p:cNvPicPr>
            <a:picLocks noChangeAspect="1"/>
          </p:cNvPicPr>
          <p:nvPr/>
        </p:nvPicPr>
        <p:blipFill>
          <a:blip r:embed="rId3">
            <a:duotone>
              <a:schemeClr val="bg2">
                <a:shade val="45000"/>
                <a:satMod val="135000"/>
              </a:schemeClr>
              <a:prstClr val="white"/>
            </a:duotone>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0E59EBFB-49C5-433B-AADC-1262B6FE4A8B}"/>
              </a:ext>
            </a:extLst>
          </p:cNvPr>
          <p:cNvSpPr>
            <a:spLocks noGrp="1"/>
          </p:cNvSpPr>
          <p:nvPr>
            <p:ph type="title"/>
          </p:nvPr>
        </p:nvSpPr>
        <p:spPr>
          <a:xfrm>
            <a:off x="-79808" y="-152400"/>
            <a:ext cx="12351636" cy="2043339"/>
          </a:xfrm>
          <a:solidFill>
            <a:schemeClr val="bg1"/>
          </a:solidFill>
        </p:spPr>
        <p:txBody>
          <a:bodyPr vert="horz" lIns="91440" tIns="45720" rIns="91440" bIns="45720" rtlCol="0" anchor="ctr">
            <a:normAutofit/>
          </a:bodyPr>
          <a:lstStyle/>
          <a:p>
            <a:r>
              <a:rPr lang="en-US" dirty="0"/>
              <a:t>Over to you now, to continue to work towards the aims of this lesson:</a:t>
            </a:r>
          </a:p>
        </p:txBody>
      </p:sp>
      <p:sp>
        <p:nvSpPr>
          <p:cNvPr id="15" name="TextBox 14">
            <a:extLst>
              <a:ext uri="{FF2B5EF4-FFF2-40B4-BE49-F238E27FC236}">
                <a16:creationId xmlns:a16="http://schemas.microsoft.com/office/drawing/2014/main" id="{9F30A39B-F46E-0B2D-A9F0-F6B37655ECC9}"/>
              </a:ext>
            </a:extLst>
          </p:cNvPr>
          <p:cNvSpPr txBox="1"/>
          <p:nvPr/>
        </p:nvSpPr>
        <p:spPr>
          <a:xfrm>
            <a:off x="7070250" y="5375050"/>
            <a:ext cx="3469064" cy="646331"/>
          </a:xfrm>
          <a:prstGeom prst="rect">
            <a:avLst/>
          </a:prstGeom>
          <a:noFill/>
        </p:spPr>
        <p:txBody>
          <a:bodyPr wrap="square" rtlCol="0">
            <a:spAutoFit/>
          </a:bodyPr>
          <a:lstStyle/>
          <a:p>
            <a:pPr>
              <a:spcAft>
                <a:spcPts val="600"/>
              </a:spcAft>
            </a:pPr>
            <a:r>
              <a:rPr lang="en-GB"/>
              <a:t>Stopping qualitative research disasters before they strike</a:t>
            </a:r>
          </a:p>
        </p:txBody>
      </p:sp>
      <p:graphicFrame>
        <p:nvGraphicFramePr>
          <p:cNvPr id="5" name="Content Placeholder 2">
            <a:extLst>
              <a:ext uri="{FF2B5EF4-FFF2-40B4-BE49-F238E27FC236}">
                <a16:creationId xmlns:a16="http://schemas.microsoft.com/office/drawing/2014/main" id="{D650B1FD-1ECB-497B-BC7F-EF2265D35DBC}"/>
              </a:ext>
            </a:extLst>
          </p:cNvPr>
          <p:cNvGraphicFramePr>
            <a:graphicFrameLocks noGrp="1"/>
          </p:cNvGraphicFramePr>
          <p:nvPr>
            <p:ph idx="1"/>
            <p:extLst>
              <p:ext uri="{D42A27DB-BD31-4B8C-83A1-F6EECF244321}">
                <p14:modId xmlns:p14="http://schemas.microsoft.com/office/powerpoint/2010/main" val="1704806260"/>
              </p:ext>
            </p:extLst>
          </p:nvPr>
        </p:nvGraphicFramePr>
        <p:xfrm>
          <a:off x="19" y="1963511"/>
          <a:ext cx="12271809" cy="48219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2933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61748-AF42-EB31-0D70-52F4175E9C7C}"/>
              </a:ext>
            </a:extLst>
          </p:cNvPr>
          <p:cNvSpPr>
            <a:spLocks noGrp="1"/>
          </p:cNvSpPr>
          <p:nvPr>
            <p:ph type="title"/>
          </p:nvPr>
        </p:nvSpPr>
        <p:spPr>
          <a:xfrm>
            <a:off x="838199" y="557189"/>
            <a:ext cx="3828143" cy="5567891"/>
          </a:xfrm>
        </p:spPr>
        <p:txBody>
          <a:bodyPr>
            <a:normAutofit/>
          </a:bodyPr>
          <a:lstStyle/>
          <a:p>
            <a:r>
              <a:rPr lang="en-GB" sz="5200" dirty="0"/>
              <a:t>Next week writing workshop …</a:t>
            </a:r>
          </a:p>
        </p:txBody>
      </p:sp>
      <p:graphicFrame>
        <p:nvGraphicFramePr>
          <p:cNvPr id="7" name="Content Placeholder 2">
            <a:extLst>
              <a:ext uri="{FF2B5EF4-FFF2-40B4-BE49-F238E27FC236}">
                <a16:creationId xmlns:a16="http://schemas.microsoft.com/office/drawing/2014/main" id="{D6F14F25-E4DE-30B5-507E-7FABAE1DD4DB}"/>
              </a:ext>
            </a:extLst>
          </p:cNvPr>
          <p:cNvGraphicFramePr>
            <a:graphicFrameLocks noGrp="1"/>
          </p:cNvGraphicFramePr>
          <p:nvPr>
            <p:ph idx="1"/>
            <p:extLst>
              <p:ext uri="{D42A27DB-BD31-4B8C-83A1-F6EECF244321}">
                <p14:modId xmlns:p14="http://schemas.microsoft.com/office/powerpoint/2010/main" val="184823166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5765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1668</TotalTime>
  <Words>446</Words>
  <Application>Microsoft Office PowerPoint</Application>
  <PresentationFormat>Widescreen</PresentationFormat>
  <Paragraphs>57</Paragraphs>
  <Slides>15</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MA in Psychotherapeutic  Practice : Lesson 2   </vt:lpstr>
      <vt:lpstr>Aims of this lesson:</vt:lpstr>
      <vt:lpstr>Research documentation</vt:lpstr>
      <vt:lpstr>Data Collection …</vt:lpstr>
      <vt:lpstr>We briefly considered research documentation on our research day  …</vt:lpstr>
      <vt:lpstr>Research documentation: Familiarise yourself with what you need for YOUR research …</vt:lpstr>
      <vt:lpstr>You will already have worked with your supervisor on your research proposal and ethics submission, so let’s consider the other research documentation you will need if you are collecting  data from participants …</vt:lpstr>
      <vt:lpstr>Covering letter - Information Sheet - Consent Form / questionnaire - Interview Schedule - Debrief sheet </vt:lpstr>
      <vt:lpstr>Bring your questions to our workshop</vt:lpstr>
      <vt:lpstr>Research supervision </vt:lpstr>
      <vt:lpstr>Bring your questions to our workshop</vt:lpstr>
      <vt:lpstr>PowerPoint Presentation</vt:lpstr>
      <vt:lpstr> </vt:lpstr>
      <vt:lpstr>Over to you now, to continue to work towards the aims of this lesson:</vt:lpstr>
      <vt:lpstr>Next week writing workshop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 : Introduction to MA workshops</dc:title>
  <dc:subject/>
  <dc:creator>Beverly Cole</dc:creator>
  <cp:lastModifiedBy>Beverly Cole</cp:lastModifiedBy>
  <cp:revision>19</cp:revision>
  <cp:lastPrinted>2023-08-30T13:26:21Z</cp:lastPrinted>
  <dcterms:created xsi:type="dcterms:W3CDTF">2022-10-19T15:21:08Z</dcterms:created>
  <dcterms:modified xsi:type="dcterms:W3CDTF">2024-09-26T05:42:34Z</dcterms:modified>
</cp:coreProperties>
</file>