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385" r:id="rId3"/>
    <p:sldId id="291" r:id="rId4"/>
    <p:sldId id="337" r:id="rId5"/>
    <p:sldId id="328" r:id="rId6"/>
    <p:sldId id="339" r:id="rId7"/>
    <p:sldId id="381" r:id="rId8"/>
    <p:sldId id="341" r:id="rId9"/>
    <p:sldId id="382" r:id="rId10"/>
    <p:sldId id="334" r:id="rId11"/>
    <p:sldId id="350" r:id="rId12"/>
    <p:sldId id="352" r:id="rId13"/>
    <p:sldId id="300" r:id="rId14"/>
    <p:sldId id="309" r:id="rId15"/>
    <p:sldId id="304" r:id="rId16"/>
    <p:sldId id="329" r:id="rId17"/>
    <p:sldId id="330" r:id="rId18"/>
    <p:sldId id="332" r:id="rId19"/>
    <p:sldId id="333" r:id="rId20"/>
    <p:sldId id="386" r:id="rId21"/>
    <p:sldId id="306" r:id="rId22"/>
    <p:sldId id="364" r:id="rId23"/>
    <p:sldId id="387" r:id="rId24"/>
    <p:sldId id="365" r:id="rId25"/>
    <p:sldId id="313" r:id="rId26"/>
    <p:sldId id="367" r:id="rId27"/>
    <p:sldId id="312" r:id="rId28"/>
    <p:sldId id="327" r:id="rId29"/>
    <p:sldId id="316" r:id="rId30"/>
    <p:sldId id="384" r:id="rId31"/>
    <p:sldId id="388" r:id="rId32"/>
    <p:sldId id="389" r:id="rId3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81115E-9F9B-4BDC-9980-5493C960161F}" v="58" dt="2022-02-04T15:11:53.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6" autoAdjust="0"/>
    <p:restoredTop sz="94128" autoAdjust="0"/>
  </p:normalViewPr>
  <p:slideViewPr>
    <p:cSldViewPr snapToGrid="0">
      <p:cViewPr varScale="1">
        <p:scale>
          <a:sx n="100" d="100"/>
          <a:sy n="100" d="100"/>
        </p:scale>
        <p:origin x="540" y="48"/>
      </p:cViewPr>
      <p:guideLst>
        <p:guide orient="horz" pos="2160"/>
        <p:guide pos="2880"/>
      </p:guideLst>
    </p:cSldViewPr>
  </p:slideViewPr>
  <p:notesTextViewPr>
    <p:cViewPr>
      <p:scale>
        <a:sx n="100" d="100"/>
        <a:sy n="100" d="100"/>
      </p:scale>
      <p:origin x="0" y="0"/>
    </p:cViewPr>
  </p:notesTextViewPr>
  <p:sorterViewPr>
    <p:cViewPr>
      <p:scale>
        <a:sx n="75" d="100"/>
        <a:sy n="75" d="100"/>
      </p:scale>
      <p:origin x="0" y="0"/>
    </p:cViewPr>
  </p:sorterViewPr>
  <p:notesViewPr>
    <p:cSldViewPr snapToGrid="0">
      <p:cViewPr varScale="1">
        <p:scale>
          <a:sx n="67" d="100"/>
          <a:sy n="67" d="100"/>
        </p:scale>
        <p:origin x="-310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0117D32A-A267-41C3-806D-8AD8B7FFABD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vl1pPr>
          </a:lstStyle>
          <a:p>
            <a:r>
              <a:rPr lang="en-GB" altLang="en-US"/>
              <a:t>Thermal Energy</a:t>
            </a:r>
          </a:p>
        </p:txBody>
      </p:sp>
      <p:sp>
        <p:nvSpPr>
          <p:cNvPr id="97283" name="Rectangle 3">
            <a:extLst>
              <a:ext uri="{FF2B5EF4-FFF2-40B4-BE49-F238E27FC236}">
                <a16:creationId xmlns:a16="http://schemas.microsoft.com/office/drawing/2014/main" id="{F9DBEC2A-698B-42F7-973C-BD9211069DC2}"/>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vl1pPr>
          </a:lstStyle>
          <a:p>
            <a:r>
              <a:rPr lang="en-US" altLang="en-US"/>
              <a:t>Breithaupt pages 198 to 207</a:t>
            </a:r>
            <a:endParaRPr lang="en-GB" altLang="en-US"/>
          </a:p>
        </p:txBody>
      </p:sp>
      <p:sp>
        <p:nvSpPr>
          <p:cNvPr id="97284" name="Rectangle 4">
            <a:extLst>
              <a:ext uri="{FF2B5EF4-FFF2-40B4-BE49-F238E27FC236}">
                <a16:creationId xmlns:a16="http://schemas.microsoft.com/office/drawing/2014/main" id="{EFBCAC4E-D061-4800-A09C-D3B2ECA1C351}"/>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vl1pPr>
          </a:lstStyle>
          <a:p>
            <a:r>
              <a:rPr lang="en-GB" altLang="en-US"/>
              <a:t>November 11th, 2010</a:t>
            </a:r>
          </a:p>
        </p:txBody>
      </p:sp>
      <p:sp>
        <p:nvSpPr>
          <p:cNvPr id="97285" name="Rectangle 5">
            <a:extLst>
              <a:ext uri="{FF2B5EF4-FFF2-40B4-BE49-F238E27FC236}">
                <a16:creationId xmlns:a16="http://schemas.microsoft.com/office/drawing/2014/main" id="{B21BC3E2-82FA-424B-BDAD-BB1815F97204}"/>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vl1pPr>
          </a:lstStyle>
          <a:p>
            <a:fld id="{BFB6F615-7E0C-4ACD-9FB7-F2AE4DA8AFFF}"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E239BFC-7449-44F8-ADBE-1252D5736269}"/>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r>
              <a:rPr lang="en-GB" altLang="en-US"/>
              <a:t>Thermal Energy</a:t>
            </a:r>
          </a:p>
        </p:txBody>
      </p:sp>
      <p:sp>
        <p:nvSpPr>
          <p:cNvPr id="38915" name="Rectangle 3">
            <a:extLst>
              <a:ext uri="{FF2B5EF4-FFF2-40B4-BE49-F238E27FC236}">
                <a16:creationId xmlns:a16="http://schemas.microsoft.com/office/drawing/2014/main" id="{350630C8-7164-4F0B-BDFD-C94B63C9CD06}"/>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r>
              <a:rPr lang="en-GB" altLang="en-US"/>
              <a:t>Breithaupt pages 198 to 207</a:t>
            </a:r>
          </a:p>
        </p:txBody>
      </p:sp>
      <p:sp>
        <p:nvSpPr>
          <p:cNvPr id="41988" name="Rectangle 4">
            <a:extLst>
              <a:ext uri="{FF2B5EF4-FFF2-40B4-BE49-F238E27FC236}">
                <a16:creationId xmlns:a16="http://schemas.microsoft.com/office/drawing/2014/main" id="{5D653EBA-678C-4BD5-93BA-DFC1849E25C2}"/>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7" name="Rectangle 5">
            <a:extLst>
              <a:ext uri="{FF2B5EF4-FFF2-40B4-BE49-F238E27FC236}">
                <a16:creationId xmlns:a16="http://schemas.microsoft.com/office/drawing/2014/main" id="{1A30FCB2-FD7C-49C4-9358-9E10F282F706}"/>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8918" name="Rectangle 6">
            <a:extLst>
              <a:ext uri="{FF2B5EF4-FFF2-40B4-BE49-F238E27FC236}">
                <a16:creationId xmlns:a16="http://schemas.microsoft.com/office/drawing/2014/main" id="{9007C30B-3EB2-4E8B-8098-2DAA5C3549F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r>
              <a:rPr lang="en-GB" altLang="en-US"/>
              <a:t>November 11th, 2010</a:t>
            </a:r>
          </a:p>
        </p:txBody>
      </p:sp>
      <p:sp>
        <p:nvSpPr>
          <p:cNvPr id="38919" name="Rectangle 7">
            <a:extLst>
              <a:ext uri="{FF2B5EF4-FFF2-40B4-BE49-F238E27FC236}">
                <a16:creationId xmlns:a16="http://schemas.microsoft.com/office/drawing/2014/main" id="{F1CC488D-A0A1-44EF-939C-05E227FEFE46}"/>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417A13EF-1977-4235-9DB6-5ADA22D4D270}" type="slidenum">
              <a:rPr lang="en-GB" altLang="en-US"/>
              <a:pPr/>
              <a:t>‹#›</a:t>
            </a:fld>
            <a:endParaRPr lang="en-GB" altLang="en-US"/>
          </a:p>
        </p:txBody>
      </p:sp>
    </p:spTree>
  </p:cSld>
  <p:clrMap bg1="lt1" tx1="dk1" bg2="lt2" tx2="dk2" accent1="accent1" accent2="accent2" accent3="accent3" accent4="accent4" accent5="accent5" accent6="accent6" hlink="hlink" folHlink="folHlink"/>
  <p:hf/>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D3DA738F-1722-4988-A57C-574369DEAFF4}"/>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7257C6E-E8D5-43E1-BCA8-D7849E386EC7}"/>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CC332AC2-AADF-4AB8-B21E-DF8EF6ADC660}"/>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A54EACA6-FAAE-4466-BABD-B6D0A6B91050}"/>
              </a:ext>
            </a:extLst>
          </p:cNvPr>
          <p:cNvSpPr>
            <a:spLocks noGrp="1" noChangeArrowheads="1"/>
          </p:cNvSpPr>
          <p:nvPr>
            <p:ph type="sldNum" sz="quarter" idx="5"/>
          </p:nvPr>
        </p:nvSpPr>
        <p:spPr>
          <a:ln/>
        </p:spPr>
        <p:txBody>
          <a:bodyPr/>
          <a:lstStyle/>
          <a:p>
            <a:fld id="{A6C417DA-7F9A-4E39-BCD2-902577EE5413}" type="slidenum">
              <a:rPr lang="en-GB" altLang="en-US"/>
              <a:pPr/>
              <a:t>1</a:t>
            </a:fld>
            <a:endParaRPr lang="en-GB" altLang="en-US"/>
          </a:p>
        </p:txBody>
      </p:sp>
      <p:sp>
        <p:nvSpPr>
          <p:cNvPr id="43010" name="Rectangle 7">
            <a:extLst>
              <a:ext uri="{FF2B5EF4-FFF2-40B4-BE49-F238E27FC236}">
                <a16:creationId xmlns:a16="http://schemas.microsoft.com/office/drawing/2014/main" id="{90E18C8E-5EBF-4AE3-99A2-FDC90D48F0AD}"/>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83BAE56-77AB-470B-891F-84FF25888B4A}" type="slidenum">
              <a:rPr lang="en-GB" altLang="en-US" sz="1200"/>
              <a:pPr algn="r" eaLnBrk="1" hangingPunct="1"/>
              <a:t>1</a:t>
            </a:fld>
            <a:endParaRPr lang="en-GB" altLang="en-US" sz="1200"/>
          </a:p>
        </p:txBody>
      </p:sp>
      <p:sp>
        <p:nvSpPr>
          <p:cNvPr id="43011" name="Rectangle 2">
            <a:extLst>
              <a:ext uri="{FF2B5EF4-FFF2-40B4-BE49-F238E27FC236}">
                <a16:creationId xmlns:a16="http://schemas.microsoft.com/office/drawing/2014/main" id="{4EB19A93-F2DD-4DCF-AC7E-1C5A9527DB3F}"/>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0B14FC88-06F9-484E-A650-45722A17A1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3249F085-1967-4643-96F8-413FF27E9889}"/>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FB264D01-1AF4-43E8-8D55-4B771A7776A6}"/>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8634F877-009A-45E5-B740-3BC42F14616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F498AA35-9311-4D5F-9E10-CB845137DF6F}"/>
              </a:ext>
            </a:extLst>
          </p:cNvPr>
          <p:cNvSpPr>
            <a:spLocks noGrp="1" noChangeArrowheads="1"/>
          </p:cNvSpPr>
          <p:nvPr>
            <p:ph type="sldNum" sz="quarter" idx="5"/>
          </p:nvPr>
        </p:nvSpPr>
        <p:spPr>
          <a:ln/>
        </p:spPr>
        <p:txBody>
          <a:bodyPr/>
          <a:lstStyle/>
          <a:p>
            <a:fld id="{60A31C9A-8511-4B6B-8D81-E8129D2E40FB}" type="slidenum">
              <a:rPr lang="en-GB" altLang="en-US"/>
              <a:pPr/>
              <a:t>3</a:t>
            </a:fld>
            <a:endParaRPr lang="en-GB" altLang="en-US"/>
          </a:p>
        </p:txBody>
      </p:sp>
      <p:sp>
        <p:nvSpPr>
          <p:cNvPr id="45058" name="Rectangle 7">
            <a:extLst>
              <a:ext uri="{FF2B5EF4-FFF2-40B4-BE49-F238E27FC236}">
                <a16:creationId xmlns:a16="http://schemas.microsoft.com/office/drawing/2014/main" id="{8CC87FF6-530B-4EBA-8F1F-55BF5F5811A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2F2A9E7-429E-4C65-8196-634D72639E0D}" type="slidenum">
              <a:rPr lang="en-GB" altLang="en-US" sz="1200"/>
              <a:pPr algn="r" eaLnBrk="1" hangingPunct="1"/>
              <a:t>3</a:t>
            </a:fld>
            <a:endParaRPr lang="en-GB" altLang="en-US" sz="1200"/>
          </a:p>
        </p:txBody>
      </p:sp>
      <p:sp>
        <p:nvSpPr>
          <p:cNvPr id="45059" name="Rectangle 2">
            <a:extLst>
              <a:ext uri="{FF2B5EF4-FFF2-40B4-BE49-F238E27FC236}">
                <a16:creationId xmlns:a16="http://schemas.microsoft.com/office/drawing/2014/main" id="{12DE57D3-6F13-41BD-BCA1-EFD471984BA7}"/>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439098E4-C05D-4A60-BA37-66C4C1E8455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CBB6E97D-9392-4F37-B4CF-61A363DFC0DF}"/>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88F9FA33-5031-46EE-9215-B967AACD0E34}"/>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4EFF1DFC-958C-42A6-A063-0CCED5CDB605}"/>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E231CE65-8158-4D75-8AB1-F6E3F5C84203}"/>
              </a:ext>
            </a:extLst>
          </p:cNvPr>
          <p:cNvSpPr>
            <a:spLocks noGrp="1" noChangeArrowheads="1"/>
          </p:cNvSpPr>
          <p:nvPr>
            <p:ph type="sldNum" sz="quarter" idx="5"/>
          </p:nvPr>
        </p:nvSpPr>
        <p:spPr>
          <a:ln/>
        </p:spPr>
        <p:txBody>
          <a:bodyPr/>
          <a:lstStyle/>
          <a:p>
            <a:fld id="{85AF1786-3EE1-4765-9939-728CFA27E567}" type="slidenum">
              <a:rPr lang="en-GB" altLang="en-US"/>
              <a:pPr/>
              <a:t>4</a:t>
            </a:fld>
            <a:endParaRPr lang="en-GB" altLang="en-US"/>
          </a:p>
        </p:txBody>
      </p:sp>
      <p:sp>
        <p:nvSpPr>
          <p:cNvPr id="46082" name="Rectangle 7">
            <a:extLst>
              <a:ext uri="{FF2B5EF4-FFF2-40B4-BE49-F238E27FC236}">
                <a16:creationId xmlns:a16="http://schemas.microsoft.com/office/drawing/2014/main" id="{351F6A9B-2A89-4993-A93D-39501437D964}"/>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9A1F2A3-3F71-48C0-AB0A-42C1F7FD3D64}" type="slidenum">
              <a:rPr lang="en-GB" altLang="en-US" sz="1200"/>
              <a:pPr algn="r" eaLnBrk="1" hangingPunct="1"/>
              <a:t>4</a:t>
            </a:fld>
            <a:endParaRPr lang="en-GB" altLang="en-US" sz="1200"/>
          </a:p>
        </p:txBody>
      </p:sp>
      <p:sp>
        <p:nvSpPr>
          <p:cNvPr id="46083" name="Rectangle 2">
            <a:extLst>
              <a:ext uri="{FF2B5EF4-FFF2-40B4-BE49-F238E27FC236}">
                <a16:creationId xmlns:a16="http://schemas.microsoft.com/office/drawing/2014/main" id="{43DE1AD4-09FD-42EC-B130-1963A0B8FAD5}"/>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AAAE94BD-717B-4C67-9049-0834B604C7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3D92E44E-1210-46FE-8372-D265A73B621C}"/>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9B5712A-1B5F-4ECF-8689-3EF1282F222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3B73F9A1-49BD-4EE3-BC75-AC3864B7A937}"/>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2100982E-B597-40F4-B6E3-E68BC666E279}"/>
              </a:ext>
            </a:extLst>
          </p:cNvPr>
          <p:cNvSpPr>
            <a:spLocks noGrp="1" noChangeArrowheads="1"/>
          </p:cNvSpPr>
          <p:nvPr>
            <p:ph type="sldNum" sz="quarter" idx="5"/>
          </p:nvPr>
        </p:nvSpPr>
        <p:spPr>
          <a:ln/>
        </p:spPr>
        <p:txBody>
          <a:bodyPr/>
          <a:lstStyle/>
          <a:p>
            <a:fld id="{0765E2C1-B998-40CE-85F5-78002C891242}" type="slidenum">
              <a:rPr lang="en-GB" altLang="en-US"/>
              <a:pPr/>
              <a:t>5</a:t>
            </a:fld>
            <a:endParaRPr lang="en-GB" altLang="en-US"/>
          </a:p>
        </p:txBody>
      </p:sp>
      <p:sp>
        <p:nvSpPr>
          <p:cNvPr id="47106" name="Rectangle 7">
            <a:extLst>
              <a:ext uri="{FF2B5EF4-FFF2-40B4-BE49-F238E27FC236}">
                <a16:creationId xmlns:a16="http://schemas.microsoft.com/office/drawing/2014/main" id="{595F0C24-BD2E-4514-B1A9-A3EC8D93F6E7}"/>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3F83F23E-EA27-4FF2-BA9C-DA7ADC629DED}" type="slidenum">
              <a:rPr lang="en-GB" altLang="en-US" sz="1200"/>
              <a:pPr algn="r" eaLnBrk="1" hangingPunct="1"/>
              <a:t>5</a:t>
            </a:fld>
            <a:endParaRPr lang="en-GB" altLang="en-US" sz="1200"/>
          </a:p>
        </p:txBody>
      </p:sp>
      <p:sp>
        <p:nvSpPr>
          <p:cNvPr id="47107" name="Rectangle 2">
            <a:extLst>
              <a:ext uri="{FF2B5EF4-FFF2-40B4-BE49-F238E27FC236}">
                <a16:creationId xmlns:a16="http://schemas.microsoft.com/office/drawing/2014/main" id="{8B409CB8-367C-4681-9E6E-BE6B0E7DBCCA}"/>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15D4567B-3959-484A-A463-3C430E10D8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7E535DC-79EF-4840-A08A-874307C3B3C8}"/>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80F40868-6829-4EF0-8ED7-155E0CAB1363}"/>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6105603-CA0E-4600-BBAD-6FCBB13685BF}"/>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66F37579-D043-44BD-A7D4-4C1350DF4494}"/>
              </a:ext>
            </a:extLst>
          </p:cNvPr>
          <p:cNvSpPr>
            <a:spLocks noGrp="1" noChangeArrowheads="1"/>
          </p:cNvSpPr>
          <p:nvPr>
            <p:ph type="sldNum" sz="quarter" idx="5"/>
          </p:nvPr>
        </p:nvSpPr>
        <p:spPr>
          <a:ln/>
        </p:spPr>
        <p:txBody>
          <a:bodyPr/>
          <a:lstStyle/>
          <a:p>
            <a:fld id="{AD9A5458-2660-4458-82D8-F000734CB61B}" type="slidenum">
              <a:rPr lang="en-GB" altLang="en-US"/>
              <a:pPr/>
              <a:t>6</a:t>
            </a:fld>
            <a:endParaRPr lang="en-GB" altLang="en-US"/>
          </a:p>
        </p:txBody>
      </p:sp>
      <p:sp>
        <p:nvSpPr>
          <p:cNvPr id="48130" name="Rectangle 7">
            <a:extLst>
              <a:ext uri="{FF2B5EF4-FFF2-40B4-BE49-F238E27FC236}">
                <a16:creationId xmlns:a16="http://schemas.microsoft.com/office/drawing/2014/main" id="{0A5A1190-D9DD-4928-B7BE-FE668433A6F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C788F2C-1460-48C9-8CEC-E58A954D8EA7}" type="slidenum">
              <a:rPr lang="en-GB" altLang="en-US" sz="1200"/>
              <a:pPr algn="r" eaLnBrk="1" hangingPunct="1"/>
              <a:t>6</a:t>
            </a:fld>
            <a:endParaRPr lang="en-GB" altLang="en-US" sz="1200"/>
          </a:p>
        </p:txBody>
      </p:sp>
      <p:sp>
        <p:nvSpPr>
          <p:cNvPr id="48131" name="Rectangle 2">
            <a:extLst>
              <a:ext uri="{FF2B5EF4-FFF2-40B4-BE49-F238E27FC236}">
                <a16:creationId xmlns:a16="http://schemas.microsoft.com/office/drawing/2014/main" id="{245D4321-560F-4679-BD36-AD27720AB940}"/>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983E238F-DD68-47B4-B7BA-30F16A1298F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751A2AC9-E380-42D4-B323-9AD4D8F20DE3}"/>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E9A6DB48-920D-4B3A-B888-FD7EB2EA2530}"/>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1DB8B24F-E434-435E-8C79-10EBCEC6738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88930103-70FB-4E23-8FC1-F79684BB9EED}"/>
              </a:ext>
            </a:extLst>
          </p:cNvPr>
          <p:cNvSpPr>
            <a:spLocks noGrp="1" noChangeArrowheads="1"/>
          </p:cNvSpPr>
          <p:nvPr>
            <p:ph type="sldNum" sz="quarter" idx="5"/>
          </p:nvPr>
        </p:nvSpPr>
        <p:spPr>
          <a:ln/>
        </p:spPr>
        <p:txBody>
          <a:bodyPr/>
          <a:lstStyle/>
          <a:p>
            <a:fld id="{F3DD07E8-87D4-4095-9A05-6409B6781932}" type="slidenum">
              <a:rPr lang="en-GB" altLang="en-US"/>
              <a:pPr/>
              <a:t>7</a:t>
            </a:fld>
            <a:endParaRPr lang="en-GB" altLang="en-US"/>
          </a:p>
        </p:txBody>
      </p:sp>
      <p:sp>
        <p:nvSpPr>
          <p:cNvPr id="49154" name="Rectangle 7">
            <a:extLst>
              <a:ext uri="{FF2B5EF4-FFF2-40B4-BE49-F238E27FC236}">
                <a16:creationId xmlns:a16="http://schemas.microsoft.com/office/drawing/2014/main" id="{074B5E1D-AF96-4AD5-A19A-E4976CF4968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0B1D5A47-E693-4AD9-9278-E5A2E258F47F}" type="slidenum">
              <a:rPr lang="en-GB" altLang="en-US" sz="1200"/>
              <a:pPr algn="r" eaLnBrk="1" hangingPunct="1"/>
              <a:t>7</a:t>
            </a:fld>
            <a:endParaRPr lang="en-GB" altLang="en-US" sz="1200"/>
          </a:p>
        </p:txBody>
      </p:sp>
      <p:sp>
        <p:nvSpPr>
          <p:cNvPr id="49155" name="Rectangle 2">
            <a:extLst>
              <a:ext uri="{FF2B5EF4-FFF2-40B4-BE49-F238E27FC236}">
                <a16:creationId xmlns:a16="http://schemas.microsoft.com/office/drawing/2014/main" id="{CF1EC9F6-2551-4272-833E-D5649A4A424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F2EFE032-2E4F-4395-88AA-94E61847462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580328A0-7A12-457A-9B1C-7A4E6F46D342}"/>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8F0ED7CD-139A-4C39-B1D6-765DB35CDBEE}"/>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1F240ED3-47E7-496F-A23E-DE3569921308}"/>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F0E7B1EE-C5AE-4F03-9E82-07D7C093D5FF}"/>
              </a:ext>
            </a:extLst>
          </p:cNvPr>
          <p:cNvSpPr>
            <a:spLocks noGrp="1" noChangeArrowheads="1"/>
          </p:cNvSpPr>
          <p:nvPr>
            <p:ph type="sldNum" sz="quarter" idx="5"/>
          </p:nvPr>
        </p:nvSpPr>
        <p:spPr>
          <a:ln/>
        </p:spPr>
        <p:txBody>
          <a:bodyPr/>
          <a:lstStyle/>
          <a:p>
            <a:fld id="{FC74810B-9C3A-43AF-B775-CAD0E430E849}" type="slidenum">
              <a:rPr lang="en-GB" altLang="en-US"/>
              <a:pPr/>
              <a:t>8</a:t>
            </a:fld>
            <a:endParaRPr lang="en-GB" altLang="en-US"/>
          </a:p>
        </p:txBody>
      </p:sp>
      <p:sp>
        <p:nvSpPr>
          <p:cNvPr id="50178" name="Rectangle 7">
            <a:extLst>
              <a:ext uri="{FF2B5EF4-FFF2-40B4-BE49-F238E27FC236}">
                <a16:creationId xmlns:a16="http://schemas.microsoft.com/office/drawing/2014/main" id="{96B8BFED-6704-4DB0-862B-7CCFB111CC9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78B30DF-FF02-4608-956B-F2836C634B4D}" type="slidenum">
              <a:rPr lang="en-GB" altLang="en-US" sz="1200"/>
              <a:pPr algn="r" eaLnBrk="1" hangingPunct="1"/>
              <a:t>8</a:t>
            </a:fld>
            <a:endParaRPr lang="en-GB" altLang="en-US" sz="1200"/>
          </a:p>
        </p:txBody>
      </p:sp>
      <p:sp>
        <p:nvSpPr>
          <p:cNvPr id="50179" name="Rectangle 2">
            <a:extLst>
              <a:ext uri="{FF2B5EF4-FFF2-40B4-BE49-F238E27FC236}">
                <a16:creationId xmlns:a16="http://schemas.microsoft.com/office/drawing/2014/main" id="{AD332242-572F-44ED-B7C0-85C29F45D72E}"/>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5968E9A0-1E80-49C8-BB5C-3CB92A33EB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448932A1-8947-4DC3-863F-CA6FCFD4DF7F}"/>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DDF13D70-83FC-439A-88F5-C7A82F5733C9}"/>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BD5E30EF-6BD6-447E-BEAE-2CA528FB9A77}"/>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6E05CC93-29C2-4ADC-9A50-FDA69671D4F6}"/>
              </a:ext>
            </a:extLst>
          </p:cNvPr>
          <p:cNvSpPr>
            <a:spLocks noGrp="1" noChangeArrowheads="1"/>
          </p:cNvSpPr>
          <p:nvPr>
            <p:ph type="sldNum" sz="quarter" idx="5"/>
          </p:nvPr>
        </p:nvSpPr>
        <p:spPr>
          <a:ln/>
        </p:spPr>
        <p:txBody>
          <a:bodyPr/>
          <a:lstStyle/>
          <a:p>
            <a:fld id="{19CABB17-F0C9-4BE1-9A5B-96A757DD55E6}" type="slidenum">
              <a:rPr lang="en-GB" altLang="en-US"/>
              <a:pPr/>
              <a:t>9</a:t>
            </a:fld>
            <a:endParaRPr lang="en-GB" altLang="en-US"/>
          </a:p>
        </p:txBody>
      </p:sp>
      <p:sp>
        <p:nvSpPr>
          <p:cNvPr id="51202" name="Rectangle 7">
            <a:extLst>
              <a:ext uri="{FF2B5EF4-FFF2-40B4-BE49-F238E27FC236}">
                <a16:creationId xmlns:a16="http://schemas.microsoft.com/office/drawing/2014/main" id="{41810BA9-9AFD-4DA0-A67F-B18C138619E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FC89DB3-6018-4DD5-8953-5AD3EC90434C}" type="slidenum">
              <a:rPr lang="en-GB" altLang="en-US" sz="1200"/>
              <a:pPr algn="r" eaLnBrk="1" hangingPunct="1"/>
              <a:t>9</a:t>
            </a:fld>
            <a:endParaRPr lang="en-GB" altLang="en-US" sz="1200"/>
          </a:p>
        </p:txBody>
      </p:sp>
      <p:sp>
        <p:nvSpPr>
          <p:cNvPr id="51203" name="Rectangle 2">
            <a:extLst>
              <a:ext uri="{FF2B5EF4-FFF2-40B4-BE49-F238E27FC236}">
                <a16:creationId xmlns:a16="http://schemas.microsoft.com/office/drawing/2014/main" id="{A8B23ED5-5D1B-4CC4-B7F8-8F60BA871E49}"/>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B210703D-53FF-40D6-A2EB-DBF39264EA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90028E9C-5F4E-40E8-9B0E-FC700376412E}"/>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93E9B16-5414-4795-B6AD-C456A815A6C1}"/>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002791B4-A7A7-4A54-ADB7-722708C7AFEA}"/>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B764EC01-E738-4C4B-9459-450381FE8816}"/>
              </a:ext>
            </a:extLst>
          </p:cNvPr>
          <p:cNvSpPr>
            <a:spLocks noGrp="1" noChangeArrowheads="1"/>
          </p:cNvSpPr>
          <p:nvPr>
            <p:ph type="sldNum" sz="quarter" idx="5"/>
          </p:nvPr>
        </p:nvSpPr>
        <p:spPr>
          <a:ln/>
        </p:spPr>
        <p:txBody>
          <a:bodyPr/>
          <a:lstStyle/>
          <a:p>
            <a:fld id="{F7EC0620-20FB-43E9-B7F1-79E4BEFF299A}" type="slidenum">
              <a:rPr lang="en-GB" altLang="en-US"/>
              <a:pPr/>
              <a:t>10</a:t>
            </a:fld>
            <a:endParaRPr lang="en-GB" altLang="en-US"/>
          </a:p>
        </p:txBody>
      </p:sp>
      <p:sp>
        <p:nvSpPr>
          <p:cNvPr id="52226" name="Rectangle 7">
            <a:extLst>
              <a:ext uri="{FF2B5EF4-FFF2-40B4-BE49-F238E27FC236}">
                <a16:creationId xmlns:a16="http://schemas.microsoft.com/office/drawing/2014/main" id="{5C847B1F-F9F8-451E-B9A6-172D1174E163}"/>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B79DC65-D38B-4DF1-8995-E97FDAA9DC6D}" type="slidenum">
              <a:rPr lang="en-GB" altLang="en-US" sz="1200"/>
              <a:pPr algn="r" eaLnBrk="1" hangingPunct="1"/>
              <a:t>10</a:t>
            </a:fld>
            <a:endParaRPr lang="en-GB" altLang="en-US" sz="1200"/>
          </a:p>
        </p:txBody>
      </p:sp>
      <p:sp>
        <p:nvSpPr>
          <p:cNvPr id="52227" name="Rectangle 2">
            <a:extLst>
              <a:ext uri="{FF2B5EF4-FFF2-40B4-BE49-F238E27FC236}">
                <a16:creationId xmlns:a16="http://schemas.microsoft.com/office/drawing/2014/main" id="{0C9C01B4-0331-4B7C-9553-68357FB2043F}"/>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5C66C8A6-0598-48A3-815B-E60ADD3BC2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2427EC0-BC85-4A4A-AB28-200970FADA74}"/>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72370B18-4FFC-4F8F-9FEA-1453C1DEB44C}"/>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91923C3-A11A-4DD3-880F-132A689C1C41}"/>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2EB24AF8-3784-487A-A24F-A1F45E7D045D}"/>
              </a:ext>
            </a:extLst>
          </p:cNvPr>
          <p:cNvSpPr>
            <a:spLocks noGrp="1" noChangeArrowheads="1"/>
          </p:cNvSpPr>
          <p:nvPr>
            <p:ph type="sldNum" sz="quarter" idx="5"/>
          </p:nvPr>
        </p:nvSpPr>
        <p:spPr>
          <a:ln/>
        </p:spPr>
        <p:txBody>
          <a:bodyPr/>
          <a:lstStyle/>
          <a:p>
            <a:fld id="{DC29393D-44BC-4582-964E-672D10A45B89}" type="slidenum">
              <a:rPr lang="en-GB" altLang="en-US"/>
              <a:pPr/>
              <a:t>11</a:t>
            </a:fld>
            <a:endParaRPr lang="en-GB" altLang="en-US"/>
          </a:p>
        </p:txBody>
      </p:sp>
      <p:sp>
        <p:nvSpPr>
          <p:cNvPr id="53250" name="Rectangle 7">
            <a:extLst>
              <a:ext uri="{FF2B5EF4-FFF2-40B4-BE49-F238E27FC236}">
                <a16:creationId xmlns:a16="http://schemas.microsoft.com/office/drawing/2014/main" id="{C57393C0-DAA0-4803-BD9E-E17466AB956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1BDC627-0170-4F6A-BFED-BBEF2757A9D7}" type="slidenum">
              <a:rPr lang="en-GB" altLang="en-US" sz="1200"/>
              <a:pPr algn="r" eaLnBrk="1" hangingPunct="1"/>
              <a:t>11</a:t>
            </a:fld>
            <a:endParaRPr lang="en-GB" altLang="en-US" sz="1200"/>
          </a:p>
        </p:txBody>
      </p:sp>
      <p:sp>
        <p:nvSpPr>
          <p:cNvPr id="53251" name="Rectangle 2">
            <a:extLst>
              <a:ext uri="{FF2B5EF4-FFF2-40B4-BE49-F238E27FC236}">
                <a16:creationId xmlns:a16="http://schemas.microsoft.com/office/drawing/2014/main" id="{D4B871D0-6F74-4E80-A311-6DB010B99F7E}"/>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565FD4FE-C7BC-4CEE-A332-E612B26E7E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B0DD78A0-5042-4F5A-BC39-9D3E02F51F43}"/>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BBFEE3BF-9BBE-44DF-B62F-DC650D1BAAEF}"/>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3678978A-9AD6-4C4F-A6E4-122B4A341D10}"/>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BA6C01AE-D01C-4192-9906-FD846074FDD9}"/>
              </a:ext>
            </a:extLst>
          </p:cNvPr>
          <p:cNvSpPr>
            <a:spLocks noGrp="1" noChangeArrowheads="1"/>
          </p:cNvSpPr>
          <p:nvPr>
            <p:ph type="sldNum" sz="quarter" idx="5"/>
          </p:nvPr>
        </p:nvSpPr>
        <p:spPr>
          <a:ln/>
        </p:spPr>
        <p:txBody>
          <a:bodyPr/>
          <a:lstStyle/>
          <a:p>
            <a:fld id="{4E96A6E2-42D1-44A3-AD43-F7FF2535FABF}" type="slidenum">
              <a:rPr lang="en-GB" altLang="en-US"/>
              <a:pPr/>
              <a:t>12</a:t>
            </a:fld>
            <a:endParaRPr lang="en-GB" altLang="en-US"/>
          </a:p>
        </p:txBody>
      </p:sp>
      <p:sp>
        <p:nvSpPr>
          <p:cNvPr id="54274" name="Rectangle 7">
            <a:extLst>
              <a:ext uri="{FF2B5EF4-FFF2-40B4-BE49-F238E27FC236}">
                <a16:creationId xmlns:a16="http://schemas.microsoft.com/office/drawing/2014/main" id="{D2727091-984B-4CEF-BD8C-A1330E4ABED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947826A5-790F-472E-8FA2-8A41EEAB1CF0}" type="slidenum">
              <a:rPr lang="en-GB" altLang="en-US" sz="1200"/>
              <a:pPr algn="r" eaLnBrk="1" hangingPunct="1"/>
              <a:t>12</a:t>
            </a:fld>
            <a:endParaRPr lang="en-GB" altLang="en-US" sz="1200"/>
          </a:p>
        </p:txBody>
      </p:sp>
      <p:sp>
        <p:nvSpPr>
          <p:cNvPr id="54275" name="Rectangle 2">
            <a:extLst>
              <a:ext uri="{FF2B5EF4-FFF2-40B4-BE49-F238E27FC236}">
                <a16:creationId xmlns:a16="http://schemas.microsoft.com/office/drawing/2014/main" id="{90640873-F6B4-44F2-9982-759CA6E08612}"/>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D27882CF-F336-4389-A17A-D8B0297033D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6033888E-C898-4D3F-8F1F-167044AB28AC}"/>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5C711044-C53C-48E1-A558-220EF27D633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6D42A6F-962E-4000-B3A2-970A6BE635E5}"/>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A1933EA2-46FC-41A6-937B-B2B510D31036}"/>
              </a:ext>
            </a:extLst>
          </p:cNvPr>
          <p:cNvSpPr>
            <a:spLocks noGrp="1" noChangeArrowheads="1"/>
          </p:cNvSpPr>
          <p:nvPr>
            <p:ph type="sldNum" sz="quarter" idx="5"/>
          </p:nvPr>
        </p:nvSpPr>
        <p:spPr>
          <a:ln/>
        </p:spPr>
        <p:txBody>
          <a:bodyPr/>
          <a:lstStyle/>
          <a:p>
            <a:fld id="{AD684961-3FDF-4B64-81DA-4701C0C7A118}" type="slidenum">
              <a:rPr lang="en-GB" altLang="en-US"/>
              <a:pPr/>
              <a:t>13</a:t>
            </a:fld>
            <a:endParaRPr lang="en-GB" altLang="en-US"/>
          </a:p>
        </p:txBody>
      </p:sp>
      <p:sp>
        <p:nvSpPr>
          <p:cNvPr id="55298" name="Rectangle 7">
            <a:extLst>
              <a:ext uri="{FF2B5EF4-FFF2-40B4-BE49-F238E27FC236}">
                <a16:creationId xmlns:a16="http://schemas.microsoft.com/office/drawing/2014/main" id="{1D232B4B-E6C1-44F1-BC74-407D8778D222}"/>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82E6563-4E83-452D-B952-B36A765B35A7}" type="slidenum">
              <a:rPr lang="en-GB" altLang="en-US" sz="1200"/>
              <a:pPr algn="r" eaLnBrk="1" hangingPunct="1"/>
              <a:t>13</a:t>
            </a:fld>
            <a:endParaRPr lang="en-GB" altLang="en-US" sz="1200"/>
          </a:p>
        </p:txBody>
      </p:sp>
      <p:sp>
        <p:nvSpPr>
          <p:cNvPr id="55299" name="Rectangle 2">
            <a:extLst>
              <a:ext uri="{FF2B5EF4-FFF2-40B4-BE49-F238E27FC236}">
                <a16:creationId xmlns:a16="http://schemas.microsoft.com/office/drawing/2014/main" id="{4D5FE6FA-79AD-4500-9C0A-C0B8E1086DAD}"/>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BD7EE6DE-31B4-4FC8-AE04-0A19DDA08AE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69D7055-537A-4863-887B-9E8D62854A16}"/>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C3A849AA-3036-4BBE-91F6-AEC1FCFC09C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7EAD33FA-6100-47B8-A38C-14650D1BBEF6}"/>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162A2A7E-295A-43DE-842D-21E6C343DF36}"/>
              </a:ext>
            </a:extLst>
          </p:cNvPr>
          <p:cNvSpPr>
            <a:spLocks noGrp="1" noChangeArrowheads="1"/>
          </p:cNvSpPr>
          <p:nvPr>
            <p:ph type="sldNum" sz="quarter" idx="5"/>
          </p:nvPr>
        </p:nvSpPr>
        <p:spPr>
          <a:ln/>
        </p:spPr>
        <p:txBody>
          <a:bodyPr/>
          <a:lstStyle/>
          <a:p>
            <a:fld id="{AD76B399-F67E-42A2-BE18-A7C12909D485}" type="slidenum">
              <a:rPr lang="en-GB" altLang="en-US"/>
              <a:pPr/>
              <a:t>14</a:t>
            </a:fld>
            <a:endParaRPr lang="en-GB" altLang="en-US"/>
          </a:p>
        </p:txBody>
      </p:sp>
      <p:sp>
        <p:nvSpPr>
          <p:cNvPr id="56322" name="Rectangle 7">
            <a:extLst>
              <a:ext uri="{FF2B5EF4-FFF2-40B4-BE49-F238E27FC236}">
                <a16:creationId xmlns:a16="http://schemas.microsoft.com/office/drawing/2014/main" id="{0F82BAEF-1AA6-4175-8E64-CAD1708B0EE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EFD12FE-F004-494A-A2F8-27729C805CF8}" type="slidenum">
              <a:rPr lang="en-GB" altLang="en-US" sz="1200"/>
              <a:pPr algn="r" eaLnBrk="1" hangingPunct="1"/>
              <a:t>14</a:t>
            </a:fld>
            <a:endParaRPr lang="en-GB" altLang="en-US" sz="1200"/>
          </a:p>
        </p:txBody>
      </p:sp>
      <p:sp>
        <p:nvSpPr>
          <p:cNvPr id="56323" name="Rectangle 2">
            <a:extLst>
              <a:ext uri="{FF2B5EF4-FFF2-40B4-BE49-F238E27FC236}">
                <a16:creationId xmlns:a16="http://schemas.microsoft.com/office/drawing/2014/main" id="{0512AC93-9F62-4110-8D2B-B12D4AC1B070}"/>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8F73CCE8-01B9-4FB2-BB1B-9FCE467E6E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134A880C-06F1-403F-A316-6584E094092D}"/>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FAE49AF-0352-4F25-BAC3-363FAF49E434}"/>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9169EDD8-D640-4767-B341-097A334B554E}"/>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55CFB96E-D02F-42F5-A62C-1C2D5B473093}"/>
              </a:ext>
            </a:extLst>
          </p:cNvPr>
          <p:cNvSpPr>
            <a:spLocks noGrp="1" noChangeArrowheads="1"/>
          </p:cNvSpPr>
          <p:nvPr>
            <p:ph type="sldNum" sz="quarter" idx="5"/>
          </p:nvPr>
        </p:nvSpPr>
        <p:spPr>
          <a:ln/>
        </p:spPr>
        <p:txBody>
          <a:bodyPr/>
          <a:lstStyle/>
          <a:p>
            <a:fld id="{FA9D3C57-CFBA-47FF-A68B-BFF89E7660CD}" type="slidenum">
              <a:rPr lang="en-GB" altLang="en-US"/>
              <a:pPr/>
              <a:t>15</a:t>
            </a:fld>
            <a:endParaRPr lang="en-GB" altLang="en-US"/>
          </a:p>
        </p:txBody>
      </p:sp>
      <p:sp>
        <p:nvSpPr>
          <p:cNvPr id="57346" name="Rectangle 7">
            <a:extLst>
              <a:ext uri="{FF2B5EF4-FFF2-40B4-BE49-F238E27FC236}">
                <a16:creationId xmlns:a16="http://schemas.microsoft.com/office/drawing/2014/main" id="{6031987E-0DA6-419C-830F-56B7203D12B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0C3E7B8F-B0C8-40B4-94AE-7C0D30B5B773}" type="slidenum">
              <a:rPr lang="en-GB" altLang="en-US" sz="1200"/>
              <a:pPr algn="r" eaLnBrk="1" hangingPunct="1"/>
              <a:t>15</a:t>
            </a:fld>
            <a:endParaRPr lang="en-GB" altLang="en-US" sz="1200"/>
          </a:p>
        </p:txBody>
      </p:sp>
      <p:sp>
        <p:nvSpPr>
          <p:cNvPr id="57347" name="Rectangle 2">
            <a:extLst>
              <a:ext uri="{FF2B5EF4-FFF2-40B4-BE49-F238E27FC236}">
                <a16:creationId xmlns:a16="http://schemas.microsoft.com/office/drawing/2014/main" id="{2D1B333A-0AB6-42F6-A315-11F887D396C6}"/>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217A7EC3-7D6D-495C-8630-CB6DC5D753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155888F4-58EF-4E6C-A2E5-299E52ADFA5B}"/>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F4B90F49-B139-4D17-8FCF-9F29A45AFE9E}"/>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C39AFEE4-363F-4F9C-9F53-7D94B3B71BDD}"/>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D680F3DF-F07F-46F3-BEB2-822E5A19B48D}"/>
              </a:ext>
            </a:extLst>
          </p:cNvPr>
          <p:cNvSpPr>
            <a:spLocks noGrp="1" noChangeArrowheads="1"/>
          </p:cNvSpPr>
          <p:nvPr>
            <p:ph type="sldNum" sz="quarter" idx="5"/>
          </p:nvPr>
        </p:nvSpPr>
        <p:spPr>
          <a:ln/>
        </p:spPr>
        <p:txBody>
          <a:bodyPr/>
          <a:lstStyle/>
          <a:p>
            <a:fld id="{7E602493-9D2F-4185-BD53-69F6B9E86259}" type="slidenum">
              <a:rPr lang="en-GB" altLang="en-US"/>
              <a:pPr/>
              <a:t>16</a:t>
            </a:fld>
            <a:endParaRPr lang="en-GB" altLang="en-US"/>
          </a:p>
        </p:txBody>
      </p:sp>
      <p:sp>
        <p:nvSpPr>
          <p:cNvPr id="58370" name="Rectangle 7">
            <a:extLst>
              <a:ext uri="{FF2B5EF4-FFF2-40B4-BE49-F238E27FC236}">
                <a16:creationId xmlns:a16="http://schemas.microsoft.com/office/drawing/2014/main" id="{EA06883C-C61F-40F8-A377-BBD7BD38B11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8B09398-A134-4E17-8669-B5BABA1FDB5B}" type="slidenum">
              <a:rPr lang="en-GB" altLang="en-US" sz="1200"/>
              <a:pPr algn="r" eaLnBrk="1" hangingPunct="1"/>
              <a:t>16</a:t>
            </a:fld>
            <a:endParaRPr lang="en-GB" altLang="en-US" sz="1200"/>
          </a:p>
        </p:txBody>
      </p:sp>
      <p:sp>
        <p:nvSpPr>
          <p:cNvPr id="58371" name="Rectangle 2">
            <a:extLst>
              <a:ext uri="{FF2B5EF4-FFF2-40B4-BE49-F238E27FC236}">
                <a16:creationId xmlns:a16="http://schemas.microsoft.com/office/drawing/2014/main" id="{79069493-8CD4-4664-88B0-50A20BDCB968}"/>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5B740D7D-689E-4EB8-84CE-47DC7C5059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9BC2B34-49FE-485F-A6E8-156C99E166AA}"/>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A97FA183-0086-4E1A-BF92-4561F8602970}"/>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833FB5D2-9C5D-4076-A4D0-F4121F364F5D}"/>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4110DFC8-3777-4E68-8D32-C02DAC93E0F5}"/>
              </a:ext>
            </a:extLst>
          </p:cNvPr>
          <p:cNvSpPr>
            <a:spLocks noGrp="1" noChangeArrowheads="1"/>
          </p:cNvSpPr>
          <p:nvPr>
            <p:ph type="sldNum" sz="quarter" idx="5"/>
          </p:nvPr>
        </p:nvSpPr>
        <p:spPr>
          <a:ln/>
        </p:spPr>
        <p:txBody>
          <a:bodyPr/>
          <a:lstStyle/>
          <a:p>
            <a:fld id="{1DF38FD6-D96E-43BF-B501-6CFE4510DD65}" type="slidenum">
              <a:rPr lang="en-GB" altLang="en-US"/>
              <a:pPr/>
              <a:t>17</a:t>
            </a:fld>
            <a:endParaRPr lang="en-GB" altLang="en-US"/>
          </a:p>
        </p:txBody>
      </p:sp>
      <p:sp>
        <p:nvSpPr>
          <p:cNvPr id="59394" name="Rectangle 7">
            <a:extLst>
              <a:ext uri="{FF2B5EF4-FFF2-40B4-BE49-F238E27FC236}">
                <a16:creationId xmlns:a16="http://schemas.microsoft.com/office/drawing/2014/main" id="{AFC41A50-7105-478A-A1BE-E437868076B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350937A-7594-476A-8E45-9625065BD79B}" type="slidenum">
              <a:rPr lang="en-GB" altLang="en-US" sz="1200"/>
              <a:pPr algn="r" eaLnBrk="1" hangingPunct="1"/>
              <a:t>17</a:t>
            </a:fld>
            <a:endParaRPr lang="en-GB" altLang="en-US" sz="1200"/>
          </a:p>
        </p:txBody>
      </p:sp>
      <p:sp>
        <p:nvSpPr>
          <p:cNvPr id="59395" name="Rectangle 2">
            <a:extLst>
              <a:ext uri="{FF2B5EF4-FFF2-40B4-BE49-F238E27FC236}">
                <a16:creationId xmlns:a16="http://schemas.microsoft.com/office/drawing/2014/main" id="{3FEAFAF4-371A-4B22-BF46-53D65662AF8B}"/>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440DBD3A-5CDC-401B-AB67-5E3236847A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6C35267F-5737-490F-AD1D-694032525014}"/>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6B4F5FC5-7405-452F-99C7-2B16964817CB}"/>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6B1F4E91-48BA-4A19-B9F5-AEFBE3C716D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DD0E8D27-8922-4CBB-98EB-AC09BAFA43C6}"/>
              </a:ext>
            </a:extLst>
          </p:cNvPr>
          <p:cNvSpPr>
            <a:spLocks noGrp="1" noChangeArrowheads="1"/>
          </p:cNvSpPr>
          <p:nvPr>
            <p:ph type="sldNum" sz="quarter" idx="5"/>
          </p:nvPr>
        </p:nvSpPr>
        <p:spPr>
          <a:ln/>
        </p:spPr>
        <p:txBody>
          <a:bodyPr/>
          <a:lstStyle/>
          <a:p>
            <a:fld id="{90E0A7F3-0898-4A07-AAA3-69D467ACBA8E}" type="slidenum">
              <a:rPr lang="en-GB" altLang="en-US"/>
              <a:pPr/>
              <a:t>18</a:t>
            </a:fld>
            <a:endParaRPr lang="en-GB" altLang="en-US"/>
          </a:p>
        </p:txBody>
      </p:sp>
      <p:sp>
        <p:nvSpPr>
          <p:cNvPr id="60418" name="Rectangle 7">
            <a:extLst>
              <a:ext uri="{FF2B5EF4-FFF2-40B4-BE49-F238E27FC236}">
                <a16:creationId xmlns:a16="http://schemas.microsoft.com/office/drawing/2014/main" id="{4F47BCD2-8324-4505-B869-B6B0258A2A0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475664B-7629-451C-B791-6AE59B4FC895}" type="slidenum">
              <a:rPr lang="en-GB" altLang="en-US" sz="1200"/>
              <a:pPr algn="r" eaLnBrk="1" hangingPunct="1"/>
              <a:t>18</a:t>
            </a:fld>
            <a:endParaRPr lang="en-GB" altLang="en-US" sz="1200"/>
          </a:p>
        </p:txBody>
      </p:sp>
      <p:sp>
        <p:nvSpPr>
          <p:cNvPr id="60419" name="Rectangle 2">
            <a:extLst>
              <a:ext uri="{FF2B5EF4-FFF2-40B4-BE49-F238E27FC236}">
                <a16:creationId xmlns:a16="http://schemas.microsoft.com/office/drawing/2014/main" id="{7F99793A-3F0F-453B-8F64-319BF597222D}"/>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D47A87D3-0C83-494A-A1D4-ECD8E06A5A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C6A741B5-91CA-4288-8943-846E09794A04}"/>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C794E59A-58C2-4371-90C0-27449ED4D366}"/>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3DD7664A-38C1-4F50-B9EC-63215F1A4740}"/>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78E8F822-48FD-4DAB-B5FF-7DEBBA72A0AD}"/>
              </a:ext>
            </a:extLst>
          </p:cNvPr>
          <p:cNvSpPr>
            <a:spLocks noGrp="1" noChangeArrowheads="1"/>
          </p:cNvSpPr>
          <p:nvPr>
            <p:ph type="sldNum" sz="quarter" idx="5"/>
          </p:nvPr>
        </p:nvSpPr>
        <p:spPr>
          <a:ln/>
        </p:spPr>
        <p:txBody>
          <a:bodyPr/>
          <a:lstStyle/>
          <a:p>
            <a:fld id="{0FEF513A-00D1-41D1-88B7-157EEA2F3659}" type="slidenum">
              <a:rPr lang="en-GB" altLang="en-US"/>
              <a:pPr/>
              <a:t>19</a:t>
            </a:fld>
            <a:endParaRPr lang="en-GB" altLang="en-US"/>
          </a:p>
        </p:txBody>
      </p:sp>
      <p:sp>
        <p:nvSpPr>
          <p:cNvPr id="61442" name="Rectangle 7">
            <a:extLst>
              <a:ext uri="{FF2B5EF4-FFF2-40B4-BE49-F238E27FC236}">
                <a16:creationId xmlns:a16="http://schemas.microsoft.com/office/drawing/2014/main" id="{A4CF3A8D-0C25-4948-9331-0D37A90376B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E0168AA5-4B3C-4F8A-A31C-E2BF685A8811}" type="slidenum">
              <a:rPr lang="en-GB" altLang="en-US" sz="1200"/>
              <a:pPr algn="r" eaLnBrk="1" hangingPunct="1"/>
              <a:t>19</a:t>
            </a:fld>
            <a:endParaRPr lang="en-GB" altLang="en-US" sz="1200"/>
          </a:p>
        </p:txBody>
      </p:sp>
      <p:sp>
        <p:nvSpPr>
          <p:cNvPr id="61443" name="Rectangle 2">
            <a:extLst>
              <a:ext uri="{FF2B5EF4-FFF2-40B4-BE49-F238E27FC236}">
                <a16:creationId xmlns:a16="http://schemas.microsoft.com/office/drawing/2014/main" id="{62B75F32-F7F5-477E-AF48-B43A68DE307D}"/>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112F1E14-3BF3-4E80-98DA-6B9F5F94A4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6B532897-9EC0-407C-9712-CA44B2D05065}"/>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DDECEF4E-3B12-49DE-91D5-59559EA1F05F}"/>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7AAD66AC-AEBA-4579-A7D4-FC94496EE86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03B29069-5D10-492D-808D-0CD3DD94EEB1}"/>
              </a:ext>
            </a:extLst>
          </p:cNvPr>
          <p:cNvSpPr>
            <a:spLocks noGrp="1" noChangeArrowheads="1"/>
          </p:cNvSpPr>
          <p:nvPr>
            <p:ph type="sldNum" sz="quarter" idx="5"/>
          </p:nvPr>
        </p:nvSpPr>
        <p:spPr>
          <a:ln/>
        </p:spPr>
        <p:txBody>
          <a:bodyPr/>
          <a:lstStyle/>
          <a:p>
            <a:fld id="{87D98EEA-E9F3-4EE0-9DE5-A9FFF23B44AF}" type="slidenum">
              <a:rPr lang="en-GB" altLang="en-US"/>
              <a:pPr/>
              <a:t>21</a:t>
            </a:fld>
            <a:endParaRPr lang="en-GB" altLang="en-US"/>
          </a:p>
        </p:txBody>
      </p:sp>
      <p:sp>
        <p:nvSpPr>
          <p:cNvPr id="62466" name="Rectangle 7">
            <a:extLst>
              <a:ext uri="{FF2B5EF4-FFF2-40B4-BE49-F238E27FC236}">
                <a16:creationId xmlns:a16="http://schemas.microsoft.com/office/drawing/2014/main" id="{8872FFC4-6BDA-41E4-A1F2-CA8DD4472E6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D23AC766-41F7-494C-8681-868347F349A6}" type="slidenum">
              <a:rPr lang="en-GB" altLang="en-US" sz="1200"/>
              <a:pPr algn="r" eaLnBrk="1" hangingPunct="1"/>
              <a:t>21</a:t>
            </a:fld>
            <a:endParaRPr lang="en-GB" altLang="en-US" sz="1200"/>
          </a:p>
        </p:txBody>
      </p:sp>
      <p:sp>
        <p:nvSpPr>
          <p:cNvPr id="62467" name="Rectangle 2">
            <a:extLst>
              <a:ext uri="{FF2B5EF4-FFF2-40B4-BE49-F238E27FC236}">
                <a16:creationId xmlns:a16="http://schemas.microsoft.com/office/drawing/2014/main" id="{01D37C6F-BA26-4AB6-A779-7D04601EBD34}"/>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C8B8FA58-9E11-4DCB-A857-AA311FFE74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F27741BE-EFC6-4649-BAE8-8FEDE1268B88}"/>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4878E91F-9A76-4B7D-A262-F68A3AAC18AA}"/>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84BE8118-AEEC-473C-8A53-661E0E4ECA07}"/>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121B6A0D-10FC-42C2-8FBE-FC6BAB1B1554}"/>
              </a:ext>
            </a:extLst>
          </p:cNvPr>
          <p:cNvSpPr>
            <a:spLocks noGrp="1" noChangeArrowheads="1"/>
          </p:cNvSpPr>
          <p:nvPr>
            <p:ph type="sldNum" sz="quarter" idx="5"/>
          </p:nvPr>
        </p:nvSpPr>
        <p:spPr>
          <a:ln/>
        </p:spPr>
        <p:txBody>
          <a:bodyPr/>
          <a:lstStyle/>
          <a:p>
            <a:fld id="{744A5832-9B35-42EB-A556-FDAC80EAA3BD}" type="slidenum">
              <a:rPr lang="en-GB" altLang="en-US"/>
              <a:pPr/>
              <a:t>22</a:t>
            </a:fld>
            <a:endParaRPr lang="en-GB" altLang="en-US"/>
          </a:p>
        </p:txBody>
      </p:sp>
      <p:sp>
        <p:nvSpPr>
          <p:cNvPr id="63490" name="Rectangle 7">
            <a:extLst>
              <a:ext uri="{FF2B5EF4-FFF2-40B4-BE49-F238E27FC236}">
                <a16:creationId xmlns:a16="http://schemas.microsoft.com/office/drawing/2014/main" id="{A0DC4916-B02F-49CE-BD3C-806D422320E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6B61F90C-7161-4701-9B6F-110F96F0F9CB}" type="slidenum">
              <a:rPr lang="en-GB" altLang="en-US" sz="1200"/>
              <a:pPr algn="r" eaLnBrk="1" hangingPunct="1"/>
              <a:t>22</a:t>
            </a:fld>
            <a:endParaRPr lang="en-GB" altLang="en-US" sz="1200"/>
          </a:p>
        </p:txBody>
      </p:sp>
      <p:sp>
        <p:nvSpPr>
          <p:cNvPr id="63491" name="Rectangle 2">
            <a:extLst>
              <a:ext uri="{FF2B5EF4-FFF2-40B4-BE49-F238E27FC236}">
                <a16:creationId xmlns:a16="http://schemas.microsoft.com/office/drawing/2014/main" id="{2D48F637-69E6-4D1F-B674-B70023E9F02A}"/>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4F6C5B62-0B45-4B94-963E-D0426ED4AB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AB967C3-3F86-4220-9713-F21CE21B04E2}"/>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021A0105-07B8-4A4B-96EB-F518F16C1D0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3FBEBB5-9FC9-468C-958A-4D087E874B9F}"/>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228A3A32-7EEB-453C-8D0A-3E5761A09445}"/>
              </a:ext>
            </a:extLst>
          </p:cNvPr>
          <p:cNvSpPr>
            <a:spLocks noGrp="1" noChangeArrowheads="1"/>
          </p:cNvSpPr>
          <p:nvPr>
            <p:ph type="sldNum" sz="quarter" idx="5"/>
          </p:nvPr>
        </p:nvSpPr>
        <p:spPr>
          <a:ln/>
        </p:spPr>
        <p:txBody>
          <a:bodyPr/>
          <a:lstStyle/>
          <a:p>
            <a:fld id="{9AC1047B-892F-4129-9B7E-6C141BE159F1}" type="slidenum">
              <a:rPr lang="en-GB" altLang="en-US"/>
              <a:pPr/>
              <a:t>24</a:t>
            </a:fld>
            <a:endParaRPr lang="en-GB" altLang="en-US"/>
          </a:p>
        </p:txBody>
      </p:sp>
      <p:sp>
        <p:nvSpPr>
          <p:cNvPr id="64514" name="Rectangle 7">
            <a:extLst>
              <a:ext uri="{FF2B5EF4-FFF2-40B4-BE49-F238E27FC236}">
                <a16:creationId xmlns:a16="http://schemas.microsoft.com/office/drawing/2014/main" id="{D6F8C5D1-3F5A-48B5-8B04-6DD0240A88AF}"/>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A397E3C-8133-459E-A748-ACF28A9238AD}" type="slidenum">
              <a:rPr lang="en-GB" altLang="en-US" sz="1200"/>
              <a:pPr algn="r" eaLnBrk="1" hangingPunct="1"/>
              <a:t>24</a:t>
            </a:fld>
            <a:endParaRPr lang="en-GB" altLang="en-US" sz="1200"/>
          </a:p>
        </p:txBody>
      </p:sp>
      <p:sp>
        <p:nvSpPr>
          <p:cNvPr id="64515" name="Rectangle 2">
            <a:extLst>
              <a:ext uri="{FF2B5EF4-FFF2-40B4-BE49-F238E27FC236}">
                <a16:creationId xmlns:a16="http://schemas.microsoft.com/office/drawing/2014/main" id="{B4697CEB-C655-4DE1-884C-600EEC57E980}"/>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B58E5140-F046-439F-A294-FFBB642025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9A3AC5D-6F8C-4108-BA73-3C96D744FCDC}"/>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98682E62-B6D2-4CC1-A77D-AA688EA233D6}"/>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72AAAC85-11DD-4CE5-ADFF-510A3BC1E6E2}"/>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1576A5AA-DCD9-4060-A321-E01397DE2332}"/>
              </a:ext>
            </a:extLst>
          </p:cNvPr>
          <p:cNvSpPr>
            <a:spLocks noGrp="1" noChangeArrowheads="1"/>
          </p:cNvSpPr>
          <p:nvPr>
            <p:ph type="sldNum" sz="quarter" idx="5"/>
          </p:nvPr>
        </p:nvSpPr>
        <p:spPr>
          <a:ln/>
        </p:spPr>
        <p:txBody>
          <a:bodyPr/>
          <a:lstStyle/>
          <a:p>
            <a:fld id="{94A69D66-5519-4A1C-B110-14E054F43DE3}" type="slidenum">
              <a:rPr lang="en-GB" altLang="en-US"/>
              <a:pPr/>
              <a:t>25</a:t>
            </a:fld>
            <a:endParaRPr lang="en-GB" altLang="en-US"/>
          </a:p>
        </p:txBody>
      </p:sp>
      <p:sp>
        <p:nvSpPr>
          <p:cNvPr id="65538" name="Rectangle 7">
            <a:extLst>
              <a:ext uri="{FF2B5EF4-FFF2-40B4-BE49-F238E27FC236}">
                <a16:creationId xmlns:a16="http://schemas.microsoft.com/office/drawing/2014/main" id="{95EC1B1F-7BA1-456D-9CB0-A7A3F24D5EC2}"/>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151CE4B-5B3A-45FF-B1A5-00F0FF7FDB98}" type="slidenum">
              <a:rPr lang="en-GB" altLang="en-US" sz="1200"/>
              <a:pPr algn="r" eaLnBrk="1" hangingPunct="1"/>
              <a:t>25</a:t>
            </a:fld>
            <a:endParaRPr lang="en-GB" altLang="en-US" sz="1200"/>
          </a:p>
        </p:txBody>
      </p:sp>
      <p:sp>
        <p:nvSpPr>
          <p:cNvPr id="65539" name="Rectangle 2">
            <a:extLst>
              <a:ext uri="{FF2B5EF4-FFF2-40B4-BE49-F238E27FC236}">
                <a16:creationId xmlns:a16="http://schemas.microsoft.com/office/drawing/2014/main" id="{4038378C-03AA-4758-984B-4611B146EDAE}"/>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2913137C-8989-42D4-B82D-915F09DE38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79E6350A-BA8A-4A68-8A80-F1BD177CA011}"/>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CA7B5C65-7018-412C-BB45-3E0FB2CC7AF2}"/>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D300D70B-75E3-4065-B257-D9AC3F189BB6}"/>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A994E680-15D1-4E80-824C-5AA8E17178DA}"/>
              </a:ext>
            </a:extLst>
          </p:cNvPr>
          <p:cNvSpPr>
            <a:spLocks noGrp="1" noChangeArrowheads="1"/>
          </p:cNvSpPr>
          <p:nvPr>
            <p:ph type="sldNum" sz="quarter" idx="5"/>
          </p:nvPr>
        </p:nvSpPr>
        <p:spPr>
          <a:ln/>
        </p:spPr>
        <p:txBody>
          <a:bodyPr/>
          <a:lstStyle/>
          <a:p>
            <a:fld id="{95EE59CD-DCB6-495F-9BB2-BF357EDB1335}" type="slidenum">
              <a:rPr lang="en-GB" altLang="en-US"/>
              <a:pPr/>
              <a:t>26</a:t>
            </a:fld>
            <a:endParaRPr lang="en-GB" altLang="en-US"/>
          </a:p>
        </p:txBody>
      </p:sp>
      <p:sp>
        <p:nvSpPr>
          <p:cNvPr id="66562" name="Rectangle 7">
            <a:extLst>
              <a:ext uri="{FF2B5EF4-FFF2-40B4-BE49-F238E27FC236}">
                <a16:creationId xmlns:a16="http://schemas.microsoft.com/office/drawing/2014/main" id="{F895F026-0562-46DD-83FB-66E479C07BD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E1E5D4E-9F29-4F50-A96C-0E41F97418FF}" type="slidenum">
              <a:rPr lang="en-GB" altLang="en-US" sz="1200"/>
              <a:pPr algn="r" eaLnBrk="1" hangingPunct="1"/>
              <a:t>26</a:t>
            </a:fld>
            <a:endParaRPr lang="en-GB" altLang="en-US" sz="1200"/>
          </a:p>
        </p:txBody>
      </p:sp>
      <p:sp>
        <p:nvSpPr>
          <p:cNvPr id="66563" name="Rectangle 2">
            <a:extLst>
              <a:ext uri="{FF2B5EF4-FFF2-40B4-BE49-F238E27FC236}">
                <a16:creationId xmlns:a16="http://schemas.microsoft.com/office/drawing/2014/main" id="{F9DCE627-22D3-4135-A530-CB0D861B7E58}"/>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17CE1FF6-90F9-4BBA-ACF6-EBDF967EB5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FD30454E-3A18-4DAF-B916-28D827EED2C5}"/>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E2656249-6B00-4559-A94B-81891E1EEFAD}"/>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54E833C1-51E1-48A8-94CC-B133DFBABCB8}"/>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9F286938-350D-4BDB-A257-8492C1B2B1DE}"/>
              </a:ext>
            </a:extLst>
          </p:cNvPr>
          <p:cNvSpPr>
            <a:spLocks noGrp="1" noChangeArrowheads="1"/>
          </p:cNvSpPr>
          <p:nvPr>
            <p:ph type="sldNum" sz="quarter" idx="5"/>
          </p:nvPr>
        </p:nvSpPr>
        <p:spPr>
          <a:ln/>
        </p:spPr>
        <p:txBody>
          <a:bodyPr/>
          <a:lstStyle/>
          <a:p>
            <a:fld id="{6568C75D-0530-46E5-994D-03CF34B2F160}" type="slidenum">
              <a:rPr lang="en-GB" altLang="en-US"/>
              <a:pPr/>
              <a:t>27</a:t>
            </a:fld>
            <a:endParaRPr lang="en-GB" altLang="en-US"/>
          </a:p>
        </p:txBody>
      </p:sp>
      <p:sp>
        <p:nvSpPr>
          <p:cNvPr id="67586" name="Rectangle 7">
            <a:extLst>
              <a:ext uri="{FF2B5EF4-FFF2-40B4-BE49-F238E27FC236}">
                <a16:creationId xmlns:a16="http://schemas.microsoft.com/office/drawing/2014/main" id="{2648B213-E243-4DD5-93F3-99ADFCFED843}"/>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1CF0A9F-A670-4468-A4EF-417405EAFD8A}" type="slidenum">
              <a:rPr lang="en-GB" altLang="en-US" sz="1200"/>
              <a:pPr algn="r" eaLnBrk="1" hangingPunct="1"/>
              <a:t>27</a:t>
            </a:fld>
            <a:endParaRPr lang="en-GB" altLang="en-US" sz="1200"/>
          </a:p>
        </p:txBody>
      </p:sp>
      <p:sp>
        <p:nvSpPr>
          <p:cNvPr id="67587" name="Rectangle 2">
            <a:extLst>
              <a:ext uri="{FF2B5EF4-FFF2-40B4-BE49-F238E27FC236}">
                <a16:creationId xmlns:a16="http://schemas.microsoft.com/office/drawing/2014/main" id="{10DF69CF-E67C-4B28-BB3C-7A27C3E614CA}"/>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A15AA7C2-E028-4585-8F50-1553E3EC2E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0FDD8FB-DF7B-477C-B52C-A0B51437EE08}"/>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EEB423C6-A525-44A3-8322-6314B286096C}"/>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22A93284-BCA8-4B74-BA27-3EA7B645E6A9}"/>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01EDD930-CFBF-4F92-A880-B88256DD8F48}"/>
              </a:ext>
            </a:extLst>
          </p:cNvPr>
          <p:cNvSpPr>
            <a:spLocks noGrp="1" noChangeArrowheads="1"/>
          </p:cNvSpPr>
          <p:nvPr>
            <p:ph type="sldNum" sz="quarter" idx="5"/>
          </p:nvPr>
        </p:nvSpPr>
        <p:spPr>
          <a:ln/>
        </p:spPr>
        <p:txBody>
          <a:bodyPr/>
          <a:lstStyle/>
          <a:p>
            <a:fld id="{60298D4E-D4D5-44BE-AEED-5B4197327F24}" type="slidenum">
              <a:rPr lang="en-GB" altLang="en-US"/>
              <a:pPr/>
              <a:t>28</a:t>
            </a:fld>
            <a:endParaRPr lang="en-GB" altLang="en-US"/>
          </a:p>
        </p:txBody>
      </p:sp>
      <p:sp>
        <p:nvSpPr>
          <p:cNvPr id="68610" name="Rectangle 7">
            <a:extLst>
              <a:ext uri="{FF2B5EF4-FFF2-40B4-BE49-F238E27FC236}">
                <a16:creationId xmlns:a16="http://schemas.microsoft.com/office/drawing/2014/main" id="{B884A06B-AF03-43E5-B54A-CCD5BF8B5D5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AFF0890-341B-4F86-9F43-A7DE2EB557E7}" type="slidenum">
              <a:rPr lang="en-GB" altLang="en-US" sz="1200"/>
              <a:pPr algn="r" eaLnBrk="1" hangingPunct="1"/>
              <a:t>28</a:t>
            </a:fld>
            <a:endParaRPr lang="en-GB" altLang="en-US" sz="1200"/>
          </a:p>
        </p:txBody>
      </p:sp>
      <p:sp>
        <p:nvSpPr>
          <p:cNvPr id="68611" name="Rectangle 2">
            <a:extLst>
              <a:ext uri="{FF2B5EF4-FFF2-40B4-BE49-F238E27FC236}">
                <a16:creationId xmlns:a16="http://schemas.microsoft.com/office/drawing/2014/main" id="{60CFB9AC-6A46-4A46-85CE-DC9808F3A17C}"/>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76DF0976-543D-46CA-AB65-77FDD643E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7502B46B-6C1C-478E-907F-68EEB25365F1}"/>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3CE66118-0429-4075-AE5B-A610AA8924D4}"/>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13026674-7C41-4FA6-9CA8-72F037AD859E}"/>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F42E6EEE-DC85-4B7D-B881-2CDFD1CCE8E3}"/>
              </a:ext>
            </a:extLst>
          </p:cNvPr>
          <p:cNvSpPr>
            <a:spLocks noGrp="1" noChangeArrowheads="1"/>
          </p:cNvSpPr>
          <p:nvPr>
            <p:ph type="sldNum" sz="quarter" idx="5"/>
          </p:nvPr>
        </p:nvSpPr>
        <p:spPr>
          <a:ln/>
        </p:spPr>
        <p:txBody>
          <a:bodyPr/>
          <a:lstStyle/>
          <a:p>
            <a:fld id="{BFA3E897-98D9-4A03-95D9-AFFD0DC85F27}" type="slidenum">
              <a:rPr lang="en-GB" altLang="en-US"/>
              <a:pPr/>
              <a:t>29</a:t>
            </a:fld>
            <a:endParaRPr lang="en-GB" altLang="en-US"/>
          </a:p>
        </p:txBody>
      </p:sp>
      <p:sp>
        <p:nvSpPr>
          <p:cNvPr id="69634" name="Rectangle 7">
            <a:extLst>
              <a:ext uri="{FF2B5EF4-FFF2-40B4-BE49-F238E27FC236}">
                <a16:creationId xmlns:a16="http://schemas.microsoft.com/office/drawing/2014/main" id="{90386F35-EA14-4BBB-8407-C0236C8433BE}"/>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86B21E84-6C45-4ED1-81BD-A73CED748214}" type="slidenum">
              <a:rPr lang="en-GB" altLang="en-US" sz="1200"/>
              <a:pPr algn="r" eaLnBrk="1" hangingPunct="1"/>
              <a:t>29</a:t>
            </a:fld>
            <a:endParaRPr lang="en-GB" altLang="en-US" sz="1200"/>
          </a:p>
        </p:txBody>
      </p:sp>
      <p:sp>
        <p:nvSpPr>
          <p:cNvPr id="69635" name="Rectangle 2">
            <a:extLst>
              <a:ext uri="{FF2B5EF4-FFF2-40B4-BE49-F238E27FC236}">
                <a16:creationId xmlns:a16="http://schemas.microsoft.com/office/drawing/2014/main" id="{46A09BF9-2A62-4000-847F-CC339084A729}"/>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D267011B-1589-442A-BDF7-C302E700BD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C81ABBCC-37B1-49A7-A7C1-D936F5AD85E8}"/>
              </a:ext>
            </a:extLst>
          </p:cNvPr>
          <p:cNvSpPr>
            <a:spLocks noGrp="1" noChangeArrowheads="1"/>
          </p:cNvSpPr>
          <p:nvPr>
            <p:ph type="hdr" sz="quarter"/>
          </p:nvPr>
        </p:nvSpPr>
        <p:spPr>
          <a:ln/>
        </p:spPr>
        <p:txBody>
          <a:bodyPr/>
          <a:lstStyle/>
          <a:p>
            <a:r>
              <a:rPr lang="en-GB" altLang="en-US"/>
              <a:t>Thermal Energy</a:t>
            </a:r>
          </a:p>
        </p:txBody>
      </p:sp>
      <p:sp>
        <p:nvSpPr>
          <p:cNvPr id="6" name="Rectangle 3">
            <a:extLst>
              <a:ext uri="{FF2B5EF4-FFF2-40B4-BE49-F238E27FC236}">
                <a16:creationId xmlns:a16="http://schemas.microsoft.com/office/drawing/2014/main" id="{DC83D178-1324-4E9A-A71D-918BA283EE4F}"/>
              </a:ext>
            </a:extLst>
          </p:cNvPr>
          <p:cNvSpPr>
            <a:spLocks noGrp="1" noChangeArrowheads="1"/>
          </p:cNvSpPr>
          <p:nvPr>
            <p:ph type="dt" idx="1"/>
          </p:nvPr>
        </p:nvSpPr>
        <p:spPr>
          <a:ln/>
        </p:spPr>
        <p:txBody>
          <a:bodyPr/>
          <a:lstStyle/>
          <a:p>
            <a:r>
              <a:rPr lang="en-GB" altLang="en-US"/>
              <a:t>Breithaupt pages 198 to 207</a:t>
            </a:r>
          </a:p>
        </p:txBody>
      </p:sp>
      <p:sp>
        <p:nvSpPr>
          <p:cNvPr id="7" name="Rectangle 6">
            <a:extLst>
              <a:ext uri="{FF2B5EF4-FFF2-40B4-BE49-F238E27FC236}">
                <a16:creationId xmlns:a16="http://schemas.microsoft.com/office/drawing/2014/main" id="{07DCFA71-5523-4B9F-89FA-19A12D0D1838}"/>
              </a:ext>
            </a:extLst>
          </p:cNvPr>
          <p:cNvSpPr>
            <a:spLocks noGrp="1" noChangeArrowheads="1"/>
          </p:cNvSpPr>
          <p:nvPr>
            <p:ph type="ftr" sz="quarter" idx="4"/>
          </p:nvPr>
        </p:nvSpPr>
        <p:spPr>
          <a:ln/>
        </p:spPr>
        <p:txBody>
          <a:bodyPr/>
          <a:lstStyle/>
          <a:p>
            <a:r>
              <a:rPr lang="en-GB" altLang="en-US"/>
              <a:t>November 11th, 2010</a:t>
            </a:r>
          </a:p>
        </p:txBody>
      </p:sp>
      <p:sp>
        <p:nvSpPr>
          <p:cNvPr id="8" name="Rectangle 7">
            <a:extLst>
              <a:ext uri="{FF2B5EF4-FFF2-40B4-BE49-F238E27FC236}">
                <a16:creationId xmlns:a16="http://schemas.microsoft.com/office/drawing/2014/main" id="{2A259098-718D-4ACA-ADBA-4BB7275DDA4A}"/>
              </a:ext>
            </a:extLst>
          </p:cNvPr>
          <p:cNvSpPr>
            <a:spLocks noGrp="1" noChangeArrowheads="1"/>
          </p:cNvSpPr>
          <p:nvPr>
            <p:ph type="sldNum" sz="quarter" idx="5"/>
          </p:nvPr>
        </p:nvSpPr>
        <p:spPr>
          <a:ln/>
        </p:spPr>
        <p:txBody>
          <a:bodyPr/>
          <a:lstStyle/>
          <a:p>
            <a:fld id="{1A33F109-9B85-4AA6-9A0D-957AB372235E}" type="slidenum">
              <a:rPr lang="en-GB" altLang="en-US"/>
              <a:pPr/>
              <a:t>30</a:t>
            </a:fld>
            <a:endParaRPr lang="en-GB" altLang="en-US"/>
          </a:p>
        </p:txBody>
      </p:sp>
      <p:sp>
        <p:nvSpPr>
          <p:cNvPr id="73730" name="Rectangle 7">
            <a:extLst>
              <a:ext uri="{FF2B5EF4-FFF2-40B4-BE49-F238E27FC236}">
                <a16:creationId xmlns:a16="http://schemas.microsoft.com/office/drawing/2014/main" id="{75BE2AE0-971D-4B0B-9A0D-6DC428513FA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EF2B9404-9CBB-492C-9041-22CDE18216B7}" type="slidenum">
              <a:rPr lang="en-GB" altLang="en-US" sz="1200"/>
              <a:pPr algn="r" eaLnBrk="1" hangingPunct="1"/>
              <a:t>30</a:t>
            </a:fld>
            <a:endParaRPr lang="en-GB" altLang="en-US" sz="1200"/>
          </a:p>
        </p:txBody>
      </p:sp>
      <p:sp>
        <p:nvSpPr>
          <p:cNvPr id="73731" name="Rectangle 2">
            <a:extLst>
              <a:ext uri="{FF2B5EF4-FFF2-40B4-BE49-F238E27FC236}">
                <a16:creationId xmlns:a16="http://schemas.microsoft.com/office/drawing/2014/main" id="{9B5A4A85-91CA-4234-B0D2-16FA97212C19}"/>
              </a:ext>
            </a:extLst>
          </p:cNvPr>
          <p:cNvSpPr>
            <a:spLocks noGrp="1" noRot="1" noChangeAspect="1" noChangeArrowheads="1" noTextEdit="1"/>
          </p:cNvSpPr>
          <p:nvPr>
            <p:ph type="sldImg"/>
          </p:nvPr>
        </p:nvSpPr>
        <p:spPr>
          <a:ln/>
        </p:spPr>
      </p:sp>
      <p:sp>
        <p:nvSpPr>
          <p:cNvPr id="73732" name="Rectangle 3">
            <a:extLst>
              <a:ext uri="{FF2B5EF4-FFF2-40B4-BE49-F238E27FC236}">
                <a16:creationId xmlns:a16="http://schemas.microsoft.com/office/drawing/2014/main" id="{F121C5D4-AD4B-49AD-929A-A94641106E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ltLang="en-US"/>
              <a:t>Thermal Energy</a:t>
            </a:r>
          </a:p>
        </p:txBody>
      </p:sp>
      <p:sp>
        <p:nvSpPr>
          <p:cNvPr id="5" name="Date Placeholder 4"/>
          <p:cNvSpPr>
            <a:spLocks noGrp="1"/>
          </p:cNvSpPr>
          <p:nvPr>
            <p:ph type="dt" idx="1"/>
          </p:nvPr>
        </p:nvSpPr>
        <p:spPr/>
        <p:txBody>
          <a:bodyPr/>
          <a:lstStyle/>
          <a:p>
            <a:r>
              <a:rPr lang="en-GB" altLang="en-US"/>
              <a:t>Breithaupt pages 198 to 207</a:t>
            </a:r>
          </a:p>
        </p:txBody>
      </p:sp>
      <p:sp>
        <p:nvSpPr>
          <p:cNvPr id="6" name="Footer Placeholder 5"/>
          <p:cNvSpPr>
            <a:spLocks noGrp="1"/>
          </p:cNvSpPr>
          <p:nvPr>
            <p:ph type="ftr" sz="quarter" idx="4"/>
          </p:nvPr>
        </p:nvSpPr>
        <p:spPr/>
        <p:txBody>
          <a:bodyPr/>
          <a:lstStyle/>
          <a:p>
            <a:r>
              <a:rPr lang="en-GB" altLang="en-US"/>
              <a:t>November 11th, 2010</a:t>
            </a:r>
          </a:p>
        </p:txBody>
      </p:sp>
      <p:sp>
        <p:nvSpPr>
          <p:cNvPr id="7" name="Slide Number Placeholder 6"/>
          <p:cNvSpPr>
            <a:spLocks noGrp="1"/>
          </p:cNvSpPr>
          <p:nvPr>
            <p:ph type="sldNum" sz="quarter" idx="5"/>
          </p:nvPr>
        </p:nvSpPr>
        <p:spPr/>
        <p:txBody>
          <a:bodyPr/>
          <a:lstStyle/>
          <a:p>
            <a:fld id="{417A13EF-1977-4235-9DB6-5ADA22D4D270}" type="slidenum">
              <a:rPr lang="en-GB" altLang="en-US" smtClean="0"/>
              <a:pPr/>
              <a:t>32</a:t>
            </a:fld>
            <a:endParaRPr lang="en-GB" altLang="en-US"/>
          </a:p>
        </p:txBody>
      </p:sp>
    </p:spTree>
    <p:extLst>
      <p:ext uri="{BB962C8B-B14F-4D97-AF65-F5344CB8AC3E}">
        <p14:creationId xmlns:p14="http://schemas.microsoft.com/office/powerpoint/2010/main" val="2599715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54240757-7E2D-4C85-8D6C-A99B368A1C2E}"/>
              </a:ext>
            </a:extLst>
          </p:cNvPr>
          <p:cNvSpPr>
            <a:spLocks noGrp="1" noChangeArrowheads="1"/>
          </p:cNvSpPr>
          <p:nvPr>
            <p:ph type="dt" sz="half" idx="10"/>
          </p:nvPr>
        </p:nvSpPr>
        <p:spPr>
          <a:ln/>
        </p:spPr>
        <p:txBody>
          <a:bodyPr/>
          <a:lstStyle>
            <a:lvl1pPr>
              <a:defRPr/>
            </a:lvl1pPr>
          </a:lstStyle>
          <a:p>
            <a:fld id="{3DD07C29-2DB8-43F1-BC7A-21C9AC7C6A8A}" type="datetimeFigureOut">
              <a:rPr lang="en-GB" altLang="en-US"/>
              <a:pPr/>
              <a:t>23/11/2022</a:t>
            </a:fld>
            <a:endParaRPr lang="en-GB" altLang="en-US"/>
          </a:p>
        </p:txBody>
      </p:sp>
      <p:sp>
        <p:nvSpPr>
          <p:cNvPr id="5" name="Rectangle 5">
            <a:extLst>
              <a:ext uri="{FF2B5EF4-FFF2-40B4-BE49-F238E27FC236}">
                <a16:creationId xmlns:a16="http://schemas.microsoft.com/office/drawing/2014/main" id="{F27B7639-EE27-4BA0-89D5-3832DF6E2BCC}"/>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89DEBC0B-85C5-4EBF-B79D-623EA086D487}"/>
              </a:ext>
            </a:extLst>
          </p:cNvPr>
          <p:cNvSpPr>
            <a:spLocks noGrp="1" noChangeArrowheads="1"/>
          </p:cNvSpPr>
          <p:nvPr>
            <p:ph type="sldNum" sz="quarter" idx="12"/>
          </p:nvPr>
        </p:nvSpPr>
        <p:spPr>
          <a:ln/>
        </p:spPr>
        <p:txBody>
          <a:bodyPr/>
          <a:lstStyle>
            <a:lvl1pPr>
              <a:defRPr/>
            </a:lvl1pPr>
          </a:lstStyle>
          <a:p>
            <a:fld id="{4E6CB462-E9AE-4560-BA0F-E300747F98F6}" type="slidenum">
              <a:rPr lang="en-GB" altLang="en-US"/>
              <a:pPr/>
              <a:t>‹#›</a:t>
            </a:fld>
            <a:endParaRPr lang="en-GB" altLang="en-US"/>
          </a:p>
        </p:txBody>
      </p:sp>
    </p:spTree>
    <p:extLst>
      <p:ext uri="{BB962C8B-B14F-4D97-AF65-F5344CB8AC3E}">
        <p14:creationId xmlns:p14="http://schemas.microsoft.com/office/powerpoint/2010/main" val="210980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D77916E2-63FF-4369-9204-6B99524A54CE}"/>
              </a:ext>
            </a:extLst>
          </p:cNvPr>
          <p:cNvSpPr>
            <a:spLocks noGrp="1" noChangeArrowheads="1"/>
          </p:cNvSpPr>
          <p:nvPr>
            <p:ph type="dt" sz="half" idx="10"/>
          </p:nvPr>
        </p:nvSpPr>
        <p:spPr>
          <a:ln/>
        </p:spPr>
        <p:txBody>
          <a:bodyPr/>
          <a:lstStyle>
            <a:lvl1pPr>
              <a:defRPr/>
            </a:lvl1pPr>
          </a:lstStyle>
          <a:p>
            <a:fld id="{42A04B20-28BF-4ECB-B231-D9CFCCC5E698}" type="datetimeFigureOut">
              <a:rPr lang="en-GB" altLang="en-US"/>
              <a:pPr/>
              <a:t>23/11/2022</a:t>
            </a:fld>
            <a:endParaRPr lang="en-GB" altLang="en-US"/>
          </a:p>
        </p:txBody>
      </p:sp>
      <p:sp>
        <p:nvSpPr>
          <p:cNvPr id="5" name="Rectangle 5">
            <a:extLst>
              <a:ext uri="{FF2B5EF4-FFF2-40B4-BE49-F238E27FC236}">
                <a16:creationId xmlns:a16="http://schemas.microsoft.com/office/drawing/2014/main" id="{DCF9E0F9-10C6-4451-8903-9DD52F5CF70B}"/>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B2B6F12A-88B4-4096-95B7-A5ED74FF30FC}"/>
              </a:ext>
            </a:extLst>
          </p:cNvPr>
          <p:cNvSpPr>
            <a:spLocks noGrp="1" noChangeArrowheads="1"/>
          </p:cNvSpPr>
          <p:nvPr>
            <p:ph type="sldNum" sz="quarter" idx="12"/>
          </p:nvPr>
        </p:nvSpPr>
        <p:spPr>
          <a:ln/>
        </p:spPr>
        <p:txBody>
          <a:bodyPr/>
          <a:lstStyle>
            <a:lvl1pPr>
              <a:defRPr/>
            </a:lvl1pPr>
          </a:lstStyle>
          <a:p>
            <a:fld id="{4D725641-B1CD-4220-A67D-5B2A213322EF}" type="slidenum">
              <a:rPr lang="en-GB" altLang="en-US"/>
              <a:pPr/>
              <a:t>‹#›</a:t>
            </a:fld>
            <a:endParaRPr lang="en-GB" altLang="en-US"/>
          </a:p>
        </p:txBody>
      </p:sp>
    </p:spTree>
    <p:extLst>
      <p:ext uri="{BB962C8B-B14F-4D97-AF65-F5344CB8AC3E}">
        <p14:creationId xmlns:p14="http://schemas.microsoft.com/office/powerpoint/2010/main" val="1767572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04C17B56-DEB0-44E9-B521-6F6DE6A28AB7}"/>
              </a:ext>
            </a:extLst>
          </p:cNvPr>
          <p:cNvSpPr>
            <a:spLocks noGrp="1" noChangeArrowheads="1"/>
          </p:cNvSpPr>
          <p:nvPr>
            <p:ph type="dt" sz="half" idx="10"/>
          </p:nvPr>
        </p:nvSpPr>
        <p:spPr>
          <a:ln/>
        </p:spPr>
        <p:txBody>
          <a:bodyPr/>
          <a:lstStyle>
            <a:lvl1pPr>
              <a:defRPr/>
            </a:lvl1pPr>
          </a:lstStyle>
          <a:p>
            <a:fld id="{447C10C2-0288-46FE-AD93-F15F277AC35B}" type="datetimeFigureOut">
              <a:rPr lang="en-GB" altLang="en-US"/>
              <a:pPr/>
              <a:t>23/11/2022</a:t>
            </a:fld>
            <a:endParaRPr lang="en-GB" altLang="en-US"/>
          </a:p>
        </p:txBody>
      </p:sp>
      <p:sp>
        <p:nvSpPr>
          <p:cNvPr id="5" name="Rectangle 5">
            <a:extLst>
              <a:ext uri="{FF2B5EF4-FFF2-40B4-BE49-F238E27FC236}">
                <a16:creationId xmlns:a16="http://schemas.microsoft.com/office/drawing/2014/main" id="{3C49FB07-6471-4EEF-96DD-EE9E66E6FCF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95A683F5-CE3C-476B-B2A5-30EA128B3DD7}"/>
              </a:ext>
            </a:extLst>
          </p:cNvPr>
          <p:cNvSpPr>
            <a:spLocks noGrp="1" noChangeArrowheads="1"/>
          </p:cNvSpPr>
          <p:nvPr>
            <p:ph type="sldNum" sz="quarter" idx="12"/>
          </p:nvPr>
        </p:nvSpPr>
        <p:spPr>
          <a:ln/>
        </p:spPr>
        <p:txBody>
          <a:bodyPr/>
          <a:lstStyle>
            <a:lvl1pPr>
              <a:defRPr/>
            </a:lvl1pPr>
          </a:lstStyle>
          <a:p>
            <a:fld id="{D4CE9606-0DFA-41D9-9173-15AACD38541E}" type="slidenum">
              <a:rPr lang="en-GB" altLang="en-US"/>
              <a:pPr/>
              <a:t>‹#›</a:t>
            </a:fld>
            <a:endParaRPr lang="en-GB" altLang="en-US"/>
          </a:p>
        </p:txBody>
      </p:sp>
    </p:spTree>
    <p:extLst>
      <p:ext uri="{BB962C8B-B14F-4D97-AF65-F5344CB8AC3E}">
        <p14:creationId xmlns:p14="http://schemas.microsoft.com/office/powerpoint/2010/main" val="202359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2DB5A51-9DDC-4182-838B-2B843AC85BC9}"/>
              </a:ext>
            </a:extLst>
          </p:cNvPr>
          <p:cNvSpPr>
            <a:spLocks noGrp="1" noChangeArrowheads="1"/>
          </p:cNvSpPr>
          <p:nvPr>
            <p:ph type="dt" sz="half" idx="10"/>
          </p:nvPr>
        </p:nvSpPr>
        <p:spPr>
          <a:ln/>
        </p:spPr>
        <p:txBody>
          <a:bodyPr/>
          <a:lstStyle>
            <a:lvl1pPr>
              <a:defRPr/>
            </a:lvl1pPr>
          </a:lstStyle>
          <a:p>
            <a:fld id="{F449FC7F-BC98-4AFE-BEC0-9E0A5A1BEF76}" type="datetimeFigureOut">
              <a:rPr lang="en-GB" altLang="en-US"/>
              <a:pPr/>
              <a:t>23/11/2022</a:t>
            </a:fld>
            <a:endParaRPr lang="en-GB" altLang="en-US"/>
          </a:p>
        </p:txBody>
      </p:sp>
      <p:sp>
        <p:nvSpPr>
          <p:cNvPr id="6" name="Rectangle 5">
            <a:extLst>
              <a:ext uri="{FF2B5EF4-FFF2-40B4-BE49-F238E27FC236}">
                <a16:creationId xmlns:a16="http://schemas.microsoft.com/office/drawing/2014/main" id="{7AD89A57-D4E8-469F-9644-C8A5EE4D7DB6}"/>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CEB18BCB-2FB4-4A6A-AE5B-814448F5B446}"/>
              </a:ext>
            </a:extLst>
          </p:cNvPr>
          <p:cNvSpPr>
            <a:spLocks noGrp="1" noChangeArrowheads="1"/>
          </p:cNvSpPr>
          <p:nvPr>
            <p:ph type="sldNum" sz="quarter" idx="12"/>
          </p:nvPr>
        </p:nvSpPr>
        <p:spPr>
          <a:ln/>
        </p:spPr>
        <p:txBody>
          <a:bodyPr/>
          <a:lstStyle>
            <a:lvl1pPr>
              <a:defRPr/>
            </a:lvl1pPr>
          </a:lstStyle>
          <a:p>
            <a:fld id="{BB41C796-EF8E-472F-A09E-0887FAF8AE72}" type="slidenum">
              <a:rPr lang="en-GB" altLang="en-US"/>
              <a:pPr/>
              <a:t>‹#›</a:t>
            </a:fld>
            <a:endParaRPr lang="en-GB" altLang="en-US"/>
          </a:p>
        </p:txBody>
      </p:sp>
    </p:spTree>
    <p:extLst>
      <p:ext uri="{BB962C8B-B14F-4D97-AF65-F5344CB8AC3E}">
        <p14:creationId xmlns:p14="http://schemas.microsoft.com/office/powerpoint/2010/main" val="381781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038118DC-EBB3-431D-8CF5-85FCBA4ABCD3}"/>
              </a:ext>
            </a:extLst>
          </p:cNvPr>
          <p:cNvSpPr>
            <a:spLocks noGrp="1" noChangeArrowheads="1"/>
          </p:cNvSpPr>
          <p:nvPr>
            <p:ph type="dt" sz="half" idx="10"/>
          </p:nvPr>
        </p:nvSpPr>
        <p:spPr>
          <a:ln/>
        </p:spPr>
        <p:txBody>
          <a:bodyPr/>
          <a:lstStyle>
            <a:lvl1pPr>
              <a:defRPr/>
            </a:lvl1pPr>
          </a:lstStyle>
          <a:p>
            <a:fld id="{AABBD251-9EDF-42D3-AD45-F73285F5899C}" type="datetimeFigureOut">
              <a:rPr lang="en-GB" altLang="en-US"/>
              <a:pPr/>
              <a:t>23/11/2022</a:t>
            </a:fld>
            <a:endParaRPr lang="en-GB" altLang="en-US"/>
          </a:p>
        </p:txBody>
      </p:sp>
      <p:sp>
        <p:nvSpPr>
          <p:cNvPr id="8" name="Rectangle 5">
            <a:extLst>
              <a:ext uri="{FF2B5EF4-FFF2-40B4-BE49-F238E27FC236}">
                <a16:creationId xmlns:a16="http://schemas.microsoft.com/office/drawing/2014/main" id="{F93A6477-3365-42E5-851C-144E9B55AFE0}"/>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828F4CB6-3A2E-4551-A23F-71FB42071FAF}"/>
              </a:ext>
            </a:extLst>
          </p:cNvPr>
          <p:cNvSpPr>
            <a:spLocks noGrp="1" noChangeArrowheads="1"/>
          </p:cNvSpPr>
          <p:nvPr>
            <p:ph type="sldNum" sz="quarter" idx="12"/>
          </p:nvPr>
        </p:nvSpPr>
        <p:spPr>
          <a:ln/>
        </p:spPr>
        <p:txBody>
          <a:bodyPr/>
          <a:lstStyle>
            <a:lvl1pPr>
              <a:defRPr/>
            </a:lvl1pPr>
          </a:lstStyle>
          <a:p>
            <a:fld id="{0C5399DF-6A80-4A5E-B569-EE16EEA97015}" type="slidenum">
              <a:rPr lang="en-GB" altLang="en-US"/>
              <a:pPr/>
              <a:t>‹#›</a:t>
            </a:fld>
            <a:endParaRPr lang="en-GB" altLang="en-US"/>
          </a:p>
        </p:txBody>
      </p:sp>
    </p:spTree>
    <p:extLst>
      <p:ext uri="{BB962C8B-B14F-4D97-AF65-F5344CB8AC3E}">
        <p14:creationId xmlns:p14="http://schemas.microsoft.com/office/powerpoint/2010/main" val="2022061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03690EBD-6936-4FFE-8419-411F9CFB04AA}"/>
              </a:ext>
            </a:extLst>
          </p:cNvPr>
          <p:cNvSpPr>
            <a:spLocks noGrp="1" noChangeArrowheads="1"/>
          </p:cNvSpPr>
          <p:nvPr>
            <p:ph type="dt" sz="half" idx="10"/>
          </p:nvPr>
        </p:nvSpPr>
        <p:spPr>
          <a:ln/>
        </p:spPr>
        <p:txBody>
          <a:bodyPr/>
          <a:lstStyle>
            <a:lvl1pPr>
              <a:defRPr/>
            </a:lvl1pPr>
          </a:lstStyle>
          <a:p>
            <a:fld id="{D2FC1281-8391-4E6A-96ED-2FAAEA3E20AA}" type="datetimeFigureOut">
              <a:rPr lang="en-GB" altLang="en-US"/>
              <a:pPr/>
              <a:t>23/11/2022</a:t>
            </a:fld>
            <a:endParaRPr lang="en-GB" altLang="en-US"/>
          </a:p>
        </p:txBody>
      </p:sp>
      <p:sp>
        <p:nvSpPr>
          <p:cNvPr id="4" name="Rectangle 5">
            <a:extLst>
              <a:ext uri="{FF2B5EF4-FFF2-40B4-BE49-F238E27FC236}">
                <a16:creationId xmlns:a16="http://schemas.microsoft.com/office/drawing/2014/main" id="{0A643B57-E394-48CE-9851-BFCBDA776D8C}"/>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44FDE898-B118-46E3-8F60-A76BA50F8A46}"/>
              </a:ext>
            </a:extLst>
          </p:cNvPr>
          <p:cNvSpPr>
            <a:spLocks noGrp="1" noChangeArrowheads="1"/>
          </p:cNvSpPr>
          <p:nvPr>
            <p:ph type="sldNum" sz="quarter" idx="12"/>
          </p:nvPr>
        </p:nvSpPr>
        <p:spPr>
          <a:ln/>
        </p:spPr>
        <p:txBody>
          <a:bodyPr/>
          <a:lstStyle>
            <a:lvl1pPr>
              <a:defRPr/>
            </a:lvl1pPr>
          </a:lstStyle>
          <a:p>
            <a:fld id="{F4224264-E15F-4BBF-A165-29B1B2F2D995}" type="slidenum">
              <a:rPr lang="en-GB" altLang="en-US"/>
              <a:pPr/>
              <a:t>‹#›</a:t>
            </a:fld>
            <a:endParaRPr lang="en-GB" altLang="en-US"/>
          </a:p>
        </p:txBody>
      </p:sp>
    </p:spTree>
    <p:extLst>
      <p:ext uri="{BB962C8B-B14F-4D97-AF65-F5344CB8AC3E}">
        <p14:creationId xmlns:p14="http://schemas.microsoft.com/office/powerpoint/2010/main" val="3663223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370A294-4096-477D-B022-CEB63D5C4B45}"/>
              </a:ext>
            </a:extLst>
          </p:cNvPr>
          <p:cNvSpPr>
            <a:spLocks noGrp="1" noChangeArrowheads="1"/>
          </p:cNvSpPr>
          <p:nvPr>
            <p:ph type="dt" sz="half" idx="10"/>
          </p:nvPr>
        </p:nvSpPr>
        <p:spPr>
          <a:ln/>
        </p:spPr>
        <p:txBody>
          <a:bodyPr/>
          <a:lstStyle>
            <a:lvl1pPr>
              <a:defRPr/>
            </a:lvl1pPr>
          </a:lstStyle>
          <a:p>
            <a:fld id="{ED9D03CC-1857-4144-8308-519E4E13BE7B}" type="datetimeFigureOut">
              <a:rPr lang="en-GB" altLang="en-US"/>
              <a:pPr/>
              <a:t>23/11/2022</a:t>
            </a:fld>
            <a:endParaRPr lang="en-GB" altLang="en-US"/>
          </a:p>
        </p:txBody>
      </p:sp>
      <p:sp>
        <p:nvSpPr>
          <p:cNvPr id="3" name="Rectangle 5">
            <a:extLst>
              <a:ext uri="{FF2B5EF4-FFF2-40B4-BE49-F238E27FC236}">
                <a16:creationId xmlns:a16="http://schemas.microsoft.com/office/drawing/2014/main" id="{46375252-795A-4F34-A60D-9620D4725EA1}"/>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EF1951DE-2E51-45FF-8AE3-034CAAEC8461}"/>
              </a:ext>
            </a:extLst>
          </p:cNvPr>
          <p:cNvSpPr>
            <a:spLocks noGrp="1" noChangeArrowheads="1"/>
          </p:cNvSpPr>
          <p:nvPr>
            <p:ph type="sldNum" sz="quarter" idx="12"/>
          </p:nvPr>
        </p:nvSpPr>
        <p:spPr>
          <a:ln/>
        </p:spPr>
        <p:txBody>
          <a:bodyPr/>
          <a:lstStyle>
            <a:lvl1pPr>
              <a:defRPr/>
            </a:lvl1pPr>
          </a:lstStyle>
          <a:p>
            <a:fld id="{901177A7-51D1-42DD-9D75-D66C78C74B5E}" type="slidenum">
              <a:rPr lang="en-GB" altLang="en-US"/>
              <a:pPr/>
              <a:t>‹#›</a:t>
            </a:fld>
            <a:endParaRPr lang="en-GB" altLang="en-US"/>
          </a:p>
        </p:txBody>
      </p:sp>
    </p:spTree>
    <p:extLst>
      <p:ext uri="{BB962C8B-B14F-4D97-AF65-F5344CB8AC3E}">
        <p14:creationId xmlns:p14="http://schemas.microsoft.com/office/powerpoint/2010/main" val="2827829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9E8DAD6C-67EB-4312-AFEF-25CB0BDB2DFC}"/>
              </a:ext>
            </a:extLst>
          </p:cNvPr>
          <p:cNvSpPr>
            <a:spLocks noGrp="1" noChangeArrowheads="1"/>
          </p:cNvSpPr>
          <p:nvPr>
            <p:ph type="dt" sz="half" idx="10"/>
          </p:nvPr>
        </p:nvSpPr>
        <p:spPr>
          <a:ln/>
        </p:spPr>
        <p:txBody>
          <a:bodyPr/>
          <a:lstStyle>
            <a:lvl1pPr>
              <a:defRPr/>
            </a:lvl1pPr>
          </a:lstStyle>
          <a:p>
            <a:fld id="{1481B49A-8834-4C3E-BB4E-ABD0275572EE}" type="datetimeFigureOut">
              <a:rPr lang="en-GB" altLang="en-US"/>
              <a:pPr/>
              <a:t>23/11/2022</a:t>
            </a:fld>
            <a:endParaRPr lang="en-GB" altLang="en-US"/>
          </a:p>
        </p:txBody>
      </p:sp>
      <p:sp>
        <p:nvSpPr>
          <p:cNvPr id="6" name="Rectangle 5">
            <a:extLst>
              <a:ext uri="{FF2B5EF4-FFF2-40B4-BE49-F238E27FC236}">
                <a16:creationId xmlns:a16="http://schemas.microsoft.com/office/drawing/2014/main" id="{69673768-671C-48C0-B2D9-69E010C094A5}"/>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955DF52-C5A3-43D3-9F50-A9C2CCB1040F}"/>
              </a:ext>
            </a:extLst>
          </p:cNvPr>
          <p:cNvSpPr>
            <a:spLocks noGrp="1" noChangeArrowheads="1"/>
          </p:cNvSpPr>
          <p:nvPr>
            <p:ph type="sldNum" sz="quarter" idx="12"/>
          </p:nvPr>
        </p:nvSpPr>
        <p:spPr>
          <a:ln/>
        </p:spPr>
        <p:txBody>
          <a:bodyPr/>
          <a:lstStyle>
            <a:lvl1pPr>
              <a:defRPr/>
            </a:lvl1pPr>
          </a:lstStyle>
          <a:p>
            <a:fld id="{B00A5D1B-FEAF-467E-B542-BC51818BA7F2}" type="slidenum">
              <a:rPr lang="en-GB" altLang="en-US"/>
              <a:pPr/>
              <a:t>‹#›</a:t>
            </a:fld>
            <a:endParaRPr lang="en-GB" altLang="en-US"/>
          </a:p>
        </p:txBody>
      </p:sp>
    </p:spTree>
    <p:extLst>
      <p:ext uri="{BB962C8B-B14F-4D97-AF65-F5344CB8AC3E}">
        <p14:creationId xmlns:p14="http://schemas.microsoft.com/office/powerpoint/2010/main" val="2565505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936D0D9-0A7B-49C8-AAF2-16EC650D4232}"/>
              </a:ext>
            </a:extLst>
          </p:cNvPr>
          <p:cNvSpPr>
            <a:spLocks noGrp="1" noChangeArrowheads="1"/>
          </p:cNvSpPr>
          <p:nvPr>
            <p:ph type="dt" sz="half" idx="10"/>
          </p:nvPr>
        </p:nvSpPr>
        <p:spPr>
          <a:ln/>
        </p:spPr>
        <p:txBody>
          <a:bodyPr/>
          <a:lstStyle>
            <a:lvl1pPr>
              <a:defRPr/>
            </a:lvl1pPr>
          </a:lstStyle>
          <a:p>
            <a:fld id="{FB5613D4-13A2-432C-B522-A0B163D3F24B}" type="datetimeFigureOut">
              <a:rPr lang="en-GB" altLang="en-US"/>
              <a:pPr/>
              <a:t>23/11/2022</a:t>
            </a:fld>
            <a:endParaRPr lang="en-GB" altLang="en-US"/>
          </a:p>
        </p:txBody>
      </p:sp>
      <p:sp>
        <p:nvSpPr>
          <p:cNvPr id="6" name="Rectangle 5">
            <a:extLst>
              <a:ext uri="{FF2B5EF4-FFF2-40B4-BE49-F238E27FC236}">
                <a16:creationId xmlns:a16="http://schemas.microsoft.com/office/drawing/2014/main" id="{8EB19E82-2947-44F2-A464-AA27C2DF562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2C8C7F8F-505E-45F7-97E7-2A06C9D7645A}"/>
              </a:ext>
            </a:extLst>
          </p:cNvPr>
          <p:cNvSpPr>
            <a:spLocks noGrp="1" noChangeArrowheads="1"/>
          </p:cNvSpPr>
          <p:nvPr>
            <p:ph type="sldNum" sz="quarter" idx="12"/>
          </p:nvPr>
        </p:nvSpPr>
        <p:spPr>
          <a:ln/>
        </p:spPr>
        <p:txBody>
          <a:bodyPr/>
          <a:lstStyle>
            <a:lvl1pPr>
              <a:defRPr/>
            </a:lvl1pPr>
          </a:lstStyle>
          <a:p>
            <a:fld id="{2616F531-0C8F-421C-AC65-D5DA98800BAE}" type="slidenum">
              <a:rPr lang="en-GB" altLang="en-US"/>
              <a:pPr/>
              <a:t>‹#›</a:t>
            </a:fld>
            <a:endParaRPr lang="en-GB" altLang="en-US"/>
          </a:p>
        </p:txBody>
      </p:sp>
    </p:spTree>
    <p:extLst>
      <p:ext uri="{BB962C8B-B14F-4D97-AF65-F5344CB8AC3E}">
        <p14:creationId xmlns:p14="http://schemas.microsoft.com/office/powerpoint/2010/main" val="2031252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CD1B572-754B-4A47-8CE8-E31F573CD661}"/>
              </a:ext>
            </a:extLst>
          </p:cNvPr>
          <p:cNvSpPr>
            <a:spLocks noGrp="1" noChangeArrowheads="1"/>
          </p:cNvSpPr>
          <p:nvPr>
            <p:ph type="dt" sz="half" idx="10"/>
          </p:nvPr>
        </p:nvSpPr>
        <p:spPr>
          <a:ln/>
        </p:spPr>
        <p:txBody>
          <a:bodyPr/>
          <a:lstStyle>
            <a:lvl1pPr>
              <a:defRPr/>
            </a:lvl1pPr>
          </a:lstStyle>
          <a:p>
            <a:fld id="{9579986A-0316-4FAC-8EA7-CA62AFEDAF03}" type="datetimeFigureOut">
              <a:rPr lang="en-GB" altLang="en-US"/>
              <a:pPr/>
              <a:t>23/11/2022</a:t>
            </a:fld>
            <a:endParaRPr lang="en-GB" altLang="en-US"/>
          </a:p>
        </p:txBody>
      </p:sp>
      <p:sp>
        <p:nvSpPr>
          <p:cNvPr id="5" name="Rectangle 5">
            <a:extLst>
              <a:ext uri="{FF2B5EF4-FFF2-40B4-BE49-F238E27FC236}">
                <a16:creationId xmlns:a16="http://schemas.microsoft.com/office/drawing/2014/main" id="{A5A0EEC1-8C2C-47CD-A1DA-2AE8535F1CC0}"/>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93B1C6D-6A05-4BC1-8198-D7B8FF3A3BF0}"/>
              </a:ext>
            </a:extLst>
          </p:cNvPr>
          <p:cNvSpPr>
            <a:spLocks noGrp="1" noChangeArrowheads="1"/>
          </p:cNvSpPr>
          <p:nvPr>
            <p:ph type="sldNum" sz="quarter" idx="12"/>
          </p:nvPr>
        </p:nvSpPr>
        <p:spPr>
          <a:ln/>
        </p:spPr>
        <p:txBody>
          <a:bodyPr/>
          <a:lstStyle>
            <a:lvl1pPr>
              <a:defRPr/>
            </a:lvl1pPr>
          </a:lstStyle>
          <a:p>
            <a:fld id="{98C90D89-6234-4D09-B234-7042F9A80724}" type="slidenum">
              <a:rPr lang="en-GB" altLang="en-US"/>
              <a:pPr/>
              <a:t>‹#›</a:t>
            </a:fld>
            <a:endParaRPr lang="en-GB" altLang="en-US"/>
          </a:p>
        </p:txBody>
      </p:sp>
    </p:spTree>
    <p:extLst>
      <p:ext uri="{BB962C8B-B14F-4D97-AF65-F5344CB8AC3E}">
        <p14:creationId xmlns:p14="http://schemas.microsoft.com/office/powerpoint/2010/main" val="3043114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551C88D5-E748-40C6-A008-C3B4A92AB816}"/>
              </a:ext>
            </a:extLst>
          </p:cNvPr>
          <p:cNvSpPr>
            <a:spLocks noGrp="1" noChangeArrowheads="1"/>
          </p:cNvSpPr>
          <p:nvPr>
            <p:ph type="dt" sz="half" idx="10"/>
          </p:nvPr>
        </p:nvSpPr>
        <p:spPr>
          <a:ln/>
        </p:spPr>
        <p:txBody>
          <a:bodyPr/>
          <a:lstStyle>
            <a:lvl1pPr>
              <a:defRPr/>
            </a:lvl1pPr>
          </a:lstStyle>
          <a:p>
            <a:fld id="{0A6C7369-7F40-4B1A-9B3D-08DEA0C4FAB9}" type="datetimeFigureOut">
              <a:rPr lang="en-GB" altLang="en-US"/>
              <a:pPr/>
              <a:t>23/11/2022</a:t>
            </a:fld>
            <a:endParaRPr lang="en-GB" altLang="en-US"/>
          </a:p>
        </p:txBody>
      </p:sp>
      <p:sp>
        <p:nvSpPr>
          <p:cNvPr id="5" name="Rectangle 5">
            <a:extLst>
              <a:ext uri="{FF2B5EF4-FFF2-40B4-BE49-F238E27FC236}">
                <a16:creationId xmlns:a16="http://schemas.microsoft.com/office/drawing/2014/main" id="{B011499C-4808-4D01-B0BF-4DACA6C63A32}"/>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981D1FD-9FA8-4031-9245-B1B75F10B67E}"/>
              </a:ext>
            </a:extLst>
          </p:cNvPr>
          <p:cNvSpPr>
            <a:spLocks noGrp="1" noChangeArrowheads="1"/>
          </p:cNvSpPr>
          <p:nvPr>
            <p:ph type="sldNum" sz="quarter" idx="12"/>
          </p:nvPr>
        </p:nvSpPr>
        <p:spPr>
          <a:ln/>
        </p:spPr>
        <p:txBody>
          <a:bodyPr/>
          <a:lstStyle>
            <a:lvl1pPr>
              <a:defRPr/>
            </a:lvl1pPr>
          </a:lstStyle>
          <a:p>
            <a:fld id="{93295784-48BD-4388-976B-1612B8BF4FE9}" type="slidenum">
              <a:rPr lang="en-GB" altLang="en-US"/>
              <a:pPr/>
              <a:t>‹#›</a:t>
            </a:fld>
            <a:endParaRPr lang="en-GB" altLang="en-US"/>
          </a:p>
        </p:txBody>
      </p:sp>
    </p:spTree>
    <p:extLst>
      <p:ext uri="{BB962C8B-B14F-4D97-AF65-F5344CB8AC3E}">
        <p14:creationId xmlns:p14="http://schemas.microsoft.com/office/powerpoint/2010/main" val="3819155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96B10C15-0D89-43CB-8180-5D5EA0BDE420}"/>
              </a:ext>
            </a:extLst>
          </p:cNvPr>
          <p:cNvSpPr>
            <a:spLocks noGrp="1" noChangeArrowheads="1"/>
          </p:cNvSpPr>
          <p:nvPr>
            <p:ph type="dt" sz="half" idx="10"/>
          </p:nvPr>
        </p:nvSpPr>
        <p:spPr>
          <a:ln/>
        </p:spPr>
        <p:txBody>
          <a:bodyPr/>
          <a:lstStyle>
            <a:lvl1pPr>
              <a:defRPr/>
            </a:lvl1pPr>
          </a:lstStyle>
          <a:p>
            <a:fld id="{B125C873-9C2D-4585-9E79-F3E920A3C9EA}" type="datetimeFigureOut">
              <a:rPr lang="en-GB" altLang="en-US"/>
              <a:pPr/>
              <a:t>23/11/2022</a:t>
            </a:fld>
            <a:endParaRPr lang="en-GB" altLang="en-US"/>
          </a:p>
        </p:txBody>
      </p:sp>
      <p:sp>
        <p:nvSpPr>
          <p:cNvPr id="5" name="Rectangle 5">
            <a:extLst>
              <a:ext uri="{FF2B5EF4-FFF2-40B4-BE49-F238E27FC236}">
                <a16:creationId xmlns:a16="http://schemas.microsoft.com/office/drawing/2014/main" id="{21DAEA84-1D6B-4F30-8B4B-0385B15BDD9E}"/>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9FDE68B-3AFF-4BB0-A072-87145EFD8770}"/>
              </a:ext>
            </a:extLst>
          </p:cNvPr>
          <p:cNvSpPr>
            <a:spLocks noGrp="1" noChangeArrowheads="1"/>
          </p:cNvSpPr>
          <p:nvPr>
            <p:ph type="sldNum" sz="quarter" idx="12"/>
          </p:nvPr>
        </p:nvSpPr>
        <p:spPr>
          <a:ln/>
        </p:spPr>
        <p:txBody>
          <a:bodyPr/>
          <a:lstStyle>
            <a:lvl1pPr>
              <a:defRPr/>
            </a:lvl1pPr>
          </a:lstStyle>
          <a:p>
            <a:fld id="{ED381EFC-4B19-4E74-95A2-36D140BC8BC5}" type="slidenum">
              <a:rPr lang="en-GB" altLang="en-US"/>
              <a:pPr/>
              <a:t>‹#›</a:t>
            </a:fld>
            <a:endParaRPr lang="en-GB" altLang="en-US"/>
          </a:p>
        </p:txBody>
      </p:sp>
    </p:spTree>
    <p:extLst>
      <p:ext uri="{BB962C8B-B14F-4D97-AF65-F5344CB8AC3E}">
        <p14:creationId xmlns:p14="http://schemas.microsoft.com/office/powerpoint/2010/main" val="3984336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7A683AD9-6061-4171-8B89-D964F2D0F3F1}"/>
              </a:ext>
            </a:extLst>
          </p:cNvPr>
          <p:cNvSpPr>
            <a:spLocks noGrp="1" noChangeArrowheads="1"/>
          </p:cNvSpPr>
          <p:nvPr>
            <p:ph type="dt" sz="half" idx="10"/>
          </p:nvPr>
        </p:nvSpPr>
        <p:spPr>
          <a:ln/>
        </p:spPr>
        <p:txBody>
          <a:bodyPr/>
          <a:lstStyle>
            <a:lvl1pPr>
              <a:defRPr/>
            </a:lvl1pPr>
          </a:lstStyle>
          <a:p>
            <a:fld id="{91AB3B1E-288C-48F1-BC96-5ED6810ED381}" type="datetimeFigureOut">
              <a:rPr lang="en-GB" altLang="en-US"/>
              <a:pPr/>
              <a:t>23/11/2022</a:t>
            </a:fld>
            <a:endParaRPr lang="en-GB" altLang="en-US"/>
          </a:p>
        </p:txBody>
      </p:sp>
      <p:sp>
        <p:nvSpPr>
          <p:cNvPr id="6" name="Rectangle 5">
            <a:extLst>
              <a:ext uri="{FF2B5EF4-FFF2-40B4-BE49-F238E27FC236}">
                <a16:creationId xmlns:a16="http://schemas.microsoft.com/office/drawing/2014/main" id="{8533ADBF-FE7B-4755-85D4-A09B7F23DE75}"/>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CD856C23-9AF7-4ED7-8543-08C5D0B962D9}"/>
              </a:ext>
            </a:extLst>
          </p:cNvPr>
          <p:cNvSpPr>
            <a:spLocks noGrp="1" noChangeArrowheads="1"/>
          </p:cNvSpPr>
          <p:nvPr>
            <p:ph type="sldNum" sz="quarter" idx="12"/>
          </p:nvPr>
        </p:nvSpPr>
        <p:spPr>
          <a:ln/>
        </p:spPr>
        <p:txBody>
          <a:bodyPr/>
          <a:lstStyle>
            <a:lvl1pPr>
              <a:defRPr/>
            </a:lvl1pPr>
          </a:lstStyle>
          <a:p>
            <a:fld id="{B77520A5-F292-42A2-95B6-894E0E7E9C5A}" type="slidenum">
              <a:rPr lang="en-GB" altLang="en-US"/>
              <a:pPr/>
              <a:t>‹#›</a:t>
            </a:fld>
            <a:endParaRPr lang="en-GB" altLang="en-US"/>
          </a:p>
        </p:txBody>
      </p:sp>
    </p:spTree>
    <p:extLst>
      <p:ext uri="{BB962C8B-B14F-4D97-AF65-F5344CB8AC3E}">
        <p14:creationId xmlns:p14="http://schemas.microsoft.com/office/powerpoint/2010/main" val="3954455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5E132BF-BF8B-41D5-916E-E7284BD8BD57}"/>
              </a:ext>
            </a:extLst>
          </p:cNvPr>
          <p:cNvSpPr>
            <a:spLocks noGrp="1" noChangeArrowheads="1"/>
          </p:cNvSpPr>
          <p:nvPr>
            <p:ph type="dt" sz="half" idx="10"/>
          </p:nvPr>
        </p:nvSpPr>
        <p:spPr>
          <a:ln/>
        </p:spPr>
        <p:txBody>
          <a:bodyPr/>
          <a:lstStyle>
            <a:lvl1pPr>
              <a:defRPr/>
            </a:lvl1pPr>
          </a:lstStyle>
          <a:p>
            <a:fld id="{CE2D1350-441F-4FCA-B033-B9EAA3A023D5}" type="datetimeFigureOut">
              <a:rPr lang="en-GB" altLang="en-US"/>
              <a:pPr/>
              <a:t>23/11/2022</a:t>
            </a:fld>
            <a:endParaRPr lang="en-GB" altLang="en-US"/>
          </a:p>
        </p:txBody>
      </p:sp>
      <p:sp>
        <p:nvSpPr>
          <p:cNvPr id="6" name="Rectangle 5">
            <a:extLst>
              <a:ext uri="{FF2B5EF4-FFF2-40B4-BE49-F238E27FC236}">
                <a16:creationId xmlns:a16="http://schemas.microsoft.com/office/drawing/2014/main" id="{6A83E8A7-E1EF-4CAB-B2E1-E86B7DCF7A73}"/>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C2D905CD-64EA-40A2-A7F3-EA998D49FF9C}"/>
              </a:ext>
            </a:extLst>
          </p:cNvPr>
          <p:cNvSpPr>
            <a:spLocks noGrp="1" noChangeArrowheads="1"/>
          </p:cNvSpPr>
          <p:nvPr>
            <p:ph type="sldNum" sz="quarter" idx="12"/>
          </p:nvPr>
        </p:nvSpPr>
        <p:spPr>
          <a:ln/>
        </p:spPr>
        <p:txBody>
          <a:bodyPr/>
          <a:lstStyle>
            <a:lvl1pPr>
              <a:defRPr/>
            </a:lvl1pPr>
          </a:lstStyle>
          <a:p>
            <a:fld id="{5F0AFF66-BEC0-4650-860E-5C84827845C7}" type="slidenum">
              <a:rPr lang="en-GB" altLang="en-US"/>
              <a:pPr/>
              <a:t>‹#›</a:t>
            </a:fld>
            <a:endParaRPr lang="en-GB" altLang="en-US"/>
          </a:p>
        </p:txBody>
      </p:sp>
    </p:spTree>
    <p:extLst>
      <p:ext uri="{BB962C8B-B14F-4D97-AF65-F5344CB8AC3E}">
        <p14:creationId xmlns:p14="http://schemas.microsoft.com/office/powerpoint/2010/main" val="1514841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5DE68C1-583E-4EB4-84B9-60822E6A1248}"/>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2051" name="Rectangle 3">
            <a:extLst>
              <a:ext uri="{FF2B5EF4-FFF2-40B4-BE49-F238E27FC236}">
                <a16:creationId xmlns:a16="http://schemas.microsoft.com/office/drawing/2014/main" id="{B5846461-BFA8-4FDA-A54E-48110A397F05}"/>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145CBB50-BB78-4813-9E64-99C333AB4801}"/>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fld id="{22B1215D-6CA7-4BE0-BE00-B449C96EAACB}" type="datetimeFigureOut">
              <a:rPr lang="en-GB" altLang="en-US"/>
              <a:pPr/>
              <a:t>23/11/2022</a:t>
            </a:fld>
            <a:endParaRPr lang="en-GB" altLang="en-US"/>
          </a:p>
        </p:txBody>
      </p:sp>
      <p:sp>
        <p:nvSpPr>
          <p:cNvPr id="1029" name="Rectangle 5">
            <a:extLst>
              <a:ext uri="{FF2B5EF4-FFF2-40B4-BE49-F238E27FC236}">
                <a16:creationId xmlns:a16="http://schemas.microsoft.com/office/drawing/2014/main" id="{11B713D4-8759-4B91-9345-1A93022FF259}"/>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0" name="Rectangle 6">
            <a:extLst>
              <a:ext uri="{FF2B5EF4-FFF2-40B4-BE49-F238E27FC236}">
                <a16:creationId xmlns:a16="http://schemas.microsoft.com/office/drawing/2014/main" id="{7482D9D5-CB5A-49CA-8B8F-D77803CFAC02}"/>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6B29787D-E106-4CD3-A694-2092458D3129}"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829D5A-B53D-486D-BB6F-9C11673A6E7F}"/>
              </a:ext>
            </a:extLst>
          </p:cNvPr>
          <p:cNvPicPr>
            <a:picLocks noChangeAspect="1"/>
          </p:cNvPicPr>
          <p:nvPr/>
        </p:nvPicPr>
        <p:blipFill rotWithShape="1">
          <a:blip r:embed="rId3"/>
          <a:srcRect t="4845" r="34287" b="4246"/>
          <a:stretch/>
        </p:blipFill>
        <p:spPr>
          <a:xfrm>
            <a:off x="2642616" y="10"/>
            <a:ext cx="6501384" cy="6857990"/>
          </a:xfrm>
          <a:prstGeom prst="rect">
            <a:avLst/>
          </a:prstGeom>
        </p:spPr>
      </p:pic>
      <p:sp>
        <p:nvSpPr>
          <p:cNvPr id="137" name="Rectangle 13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Rectangle 2">
            <a:extLst>
              <a:ext uri="{FF2B5EF4-FFF2-40B4-BE49-F238E27FC236}">
                <a16:creationId xmlns:a16="http://schemas.microsoft.com/office/drawing/2014/main" id="{B32B40F8-9E16-41CA-942B-AD1895FEF20A}"/>
              </a:ext>
            </a:extLst>
          </p:cNvPr>
          <p:cNvSpPr>
            <a:spLocks noGrp="1" noChangeArrowheads="1"/>
          </p:cNvSpPr>
          <p:nvPr>
            <p:ph type="ctrTitle"/>
          </p:nvPr>
        </p:nvSpPr>
        <p:spPr>
          <a:xfrm>
            <a:off x="358485" y="1122363"/>
            <a:ext cx="3017520" cy="4734610"/>
          </a:xfrm>
        </p:spPr>
        <p:txBody>
          <a:bodyPr anchor="b">
            <a:normAutofit/>
          </a:bodyPr>
          <a:lstStyle/>
          <a:p>
            <a:pPr algn="l" eaLnBrk="1" hangingPunct="1">
              <a:lnSpc>
                <a:spcPct val="90000"/>
              </a:lnSpc>
            </a:pPr>
            <a:br>
              <a:rPr lang="en-GB" altLang="en-US" sz="2900" b="1" dirty="0"/>
            </a:br>
            <a:br>
              <a:rPr lang="en-GB" altLang="en-US" sz="2900" b="1" dirty="0"/>
            </a:br>
            <a:r>
              <a:rPr lang="en-GB" altLang="en-US" sz="2900" b="1" dirty="0" err="1"/>
              <a:t>Thermofluid</a:t>
            </a:r>
            <a:r>
              <a:rPr lang="en-GB" altLang="en-US" sz="2900" b="1" dirty="0"/>
              <a:t> Mechanics</a:t>
            </a:r>
            <a:br>
              <a:rPr lang="en-GB" altLang="en-US" sz="2900" b="1" dirty="0"/>
            </a:br>
            <a:br>
              <a:rPr lang="en-GB" altLang="en-US" sz="2900" b="1" dirty="0"/>
            </a:br>
            <a:r>
              <a:rPr lang="en-GB" altLang="en-US" sz="2900" b="1" dirty="0"/>
              <a:t>ACMA5011</a:t>
            </a:r>
            <a:br>
              <a:rPr lang="en-GB" altLang="en-US" sz="2900" b="1" dirty="0"/>
            </a:br>
            <a:r>
              <a:rPr lang="en-GB" altLang="en-US" sz="2900" b="1" dirty="0"/>
              <a:t>Thermal Energy</a:t>
            </a:r>
            <a:br>
              <a:rPr lang="en-GB" altLang="en-US" sz="2900" b="1" dirty="0"/>
            </a:br>
            <a:br>
              <a:rPr lang="en-GB" altLang="en-US" sz="2900" b="1" dirty="0"/>
            </a:br>
            <a:br>
              <a:rPr lang="en-GB" altLang="en-US" sz="2900" b="1" dirty="0"/>
            </a:br>
            <a:r>
              <a:rPr lang="en-GB" altLang="en-US" sz="1400" b="1" dirty="0"/>
              <a:t>Dr G Owen</a:t>
            </a:r>
            <a:br>
              <a:rPr lang="en-GB" altLang="en-US" sz="1400" b="1" dirty="0"/>
            </a:br>
            <a:r>
              <a:rPr lang="en-GB" altLang="en-US" sz="1400" b="1" dirty="0"/>
              <a:t>2022</a:t>
            </a:r>
          </a:p>
        </p:txBody>
      </p:sp>
      <p:sp>
        <p:nvSpPr>
          <p:cNvPr id="139" name="Rectangle 13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1" name="Rectangle 14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overrideClrMapping bg1="lt1" tx1="dk1" bg2="lt2" tx2="dk2" accent1="accent1" accent2="accent2" accent3="accent3" accent4="accent4" accent5="accent5" accent6="accent6" hlink="hlink" folHlink="folHlink"/>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18B0A-DC1E-4A8D-A323-3BF763AA56A4}"/>
              </a:ext>
            </a:extLst>
          </p:cNvPr>
          <p:cNvSpPr>
            <a:spLocks noGrp="1"/>
          </p:cNvSpPr>
          <p:nvPr>
            <p:ph type="title"/>
          </p:nvPr>
        </p:nvSpPr>
        <p:spPr/>
        <p:txBody>
          <a:bodyPr/>
          <a:lstStyle/>
          <a:p>
            <a:r>
              <a:rPr lang="en-GB" dirty="0"/>
              <a:t>Recap</a:t>
            </a:r>
          </a:p>
        </p:txBody>
      </p:sp>
      <p:graphicFrame>
        <p:nvGraphicFramePr>
          <p:cNvPr id="4" name="Group 250">
            <a:extLst>
              <a:ext uri="{FF2B5EF4-FFF2-40B4-BE49-F238E27FC236}">
                <a16:creationId xmlns:a16="http://schemas.microsoft.com/office/drawing/2014/main" id="{C814A517-49B3-4F38-8A3A-DABDD5022AC4}"/>
              </a:ext>
            </a:extLst>
          </p:cNvPr>
          <p:cNvGraphicFramePr>
            <a:graphicFrameLocks noGrp="1"/>
          </p:cNvGraphicFramePr>
          <p:nvPr>
            <p:ph idx="1"/>
            <p:extLst>
              <p:ext uri="{D42A27DB-BD31-4B8C-83A1-F6EECF244321}">
                <p14:modId xmlns:p14="http://schemas.microsoft.com/office/powerpoint/2010/main" val="3652152588"/>
              </p:ext>
            </p:extLst>
          </p:nvPr>
        </p:nvGraphicFramePr>
        <p:xfrm>
          <a:off x="468313" y="1412875"/>
          <a:ext cx="8135937" cy="2016125"/>
        </p:xfrm>
        <a:graphic>
          <a:graphicData uri="http://schemas.openxmlformats.org/drawingml/2006/table">
            <a:tbl>
              <a:tblPr/>
              <a:tblGrid>
                <a:gridCol w="1411287">
                  <a:extLst>
                    <a:ext uri="{9D8B030D-6E8A-4147-A177-3AD203B41FA5}">
                      <a16:colId xmlns:a16="http://schemas.microsoft.com/office/drawing/2014/main" val="20000"/>
                    </a:ext>
                  </a:extLst>
                </a:gridCol>
                <a:gridCol w="6724650">
                  <a:extLst>
                    <a:ext uri="{9D8B030D-6E8A-4147-A177-3AD203B41FA5}">
                      <a16:colId xmlns:a16="http://schemas.microsoft.com/office/drawing/2014/main" val="20001"/>
                    </a:ext>
                  </a:extLst>
                </a:gridCol>
              </a:tblGrid>
              <a:tr h="568325">
                <a:tc>
                  <a:txBody>
                    <a:bodyPr/>
                    <a:lstStyle/>
                    <a:p>
                      <a:pPr marL="0" marR="0" lvl="0" indent="0" algn="ctr" defTabSz="914400" rtl="0" eaLnBrk="1" fontAlgn="base" latinLnBrk="0" hangingPunct="1">
                        <a:lnSpc>
                          <a:spcPct val="100000"/>
                        </a:lnSpc>
                        <a:spcBef>
                          <a:spcPct val="0"/>
                        </a:spcBef>
                        <a:spcAft>
                          <a:spcPct val="0"/>
                        </a:spcAft>
                        <a:buClrTx/>
                        <a:buSzTx/>
                        <a:buFontTx/>
                        <a:buNone/>
                        <a:tabLst>
                          <a:tab pos="469900" algn="l"/>
                          <a:tab pos="825500" algn="l"/>
                          <a:tab pos="1130300" algn="l"/>
                        </a:tabLst>
                      </a:pPr>
                      <a:r>
                        <a:rPr kumimoji="0" lang="en-US" sz="1600" b="1" i="0" u="none" strike="noStrike" cap="none" normalizeH="0" baseline="0">
                          <a:ln>
                            <a:noFill/>
                          </a:ln>
                          <a:solidFill>
                            <a:srgbClr val="000000"/>
                          </a:solidFill>
                          <a:effectLst/>
                          <a:latin typeface="Times New Roman" pitchFamily="18" charset="0"/>
                          <a:cs typeface="Times New Roman" pitchFamily="18" charset="0"/>
                        </a:rPr>
                        <a:t>Lessons</a:t>
                      </a:r>
                      <a:endParaRPr kumimoji="0" lang="en-US" sz="16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tab pos="469900" algn="l"/>
                          <a:tab pos="825500" algn="l"/>
                          <a:tab pos="1130300" algn="l"/>
                        </a:tabLst>
                      </a:pPr>
                      <a:r>
                        <a:rPr kumimoji="0" lang="en-US" sz="1600" b="1" i="0" u="none" strike="noStrike" cap="none" normalizeH="0" baseline="0">
                          <a:ln>
                            <a:noFill/>
                          </a:ln>
                          <a:solidFill>
                            <a:srgbClr val="000000"/>
                          </a:solidFill>
                          <a:effectLst/>
                          <a:latin typeface="Times New Roman" pitchFamily="18" charset="0"/>
                          <a:cs typeface="Times New Roman" pitchFamily="18" charset="0"/>
                        </a:rPr>
                        <a:t>Topics</a:t>
                      </a:r>
                      <a:endParaRPr kumimoji="0" lang="en-US" sz="16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447800">
                <a:tc>
                  <a:txBody>
                    <a:bodyPr/>
                    <a:lstStyle/>
                    <a:p>
                      <a:pPr marL="0" marR="0" lvl="0" indent="0" algn="ctr" defTabSz="914400" rtl="0" eaLnBrk="1" fontAlgn="base" latinLnBrk="0" hangingPunct="1">
                        <a:lnSpc>
                          <a:spcPct val="100000"/>
                        </a:lnSpc>
                        <a:spcBef>
                          <a:spcPct val="0"/>
                        </a:spcBef>
                        <a:spcAft>
                          <a:spcPct val="0"/>
                        </a:spcAft>
                        <a:buClrTx/>
                        <a:buSzTx/>
                        <a:buFontTx/>
                        <a:buNone/>
                        <a:tabLst>
                          <a:tab pos="469900" algn="l"/>
                          <a:tab pos="825500" algn="l"/>
                          <a:tab pos="1130300" algn="l"/>
                        </a:tabLst>
                      </a:pPr>
                      <a:r>
                        <a:rPr kumimoji="0" lang="en-US" sz="1600" b="0" i="0" u="none" strike="noStrike" cap="none" normalizeH="0" baseline="0" dirty="0">
                          <a:ln>
                            <a:noFill/>
                          </a:ln>
                          <a:solidFill>
                            <a:srgbClr val="000000"/>
                          </a:solidFill>
                          <a:effectLst/>
                          <a:latin typeface="Times New Roman" pitchFamily="18" charset="0"/>
                          <a:cs typeface="Times New Roman" pitchFamily="18" charset="0"/>
                        </a:rPr>
                        <a:t>1 </a:t>
                      </a:r>
                      <a:endParaRPr kumimoji="0" lang="en-US" sz="1600" b="0" i="0" u="none" strike="noStrike" cap="none" normalizeH="0" baseline="0" dirty="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000000"/>
                          </a:solidFill>
                          <a:effectLst/>
                          <a:latin typeface="Times New Roman" pitchFamily="18" charset="0"/>
                          <a:cs typeface="Times New Roman" pitchFamily="18" charset="0"/>
                        </a:rPr>
                        <a:t>Thermal energy</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Calculations involving change of energy.</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For a change of temperature</a:t>
                      </a:r>
                      <a:r>
                        <a:rPr kumimoji="0" lang="en-GB" sz="1600" b="0" i="0" u="none" strike="noStrike" cap="none" normalizeH="0" baseline="0" dirty="0">
                          <a:ln>
                            <a:noFill/>
                          </a:ln>
                          <a:solidFill>
                            <a:srgbClr val="0000FF"/>
                          </a:solidFill>
                          <a:effectLst/>
                          <a:latin typeface="Times New Roman" pitchFamily="18" charset="0"/>
                          <a:cs typeface="Times New Roman" pitchFamily="18" charset="0"/>
                        </a:rPr>
                        <a:t>; </a:t>
                      </a:r>
                      <a:r>
                        <a:rPr kumimoji="0" lang="en-GB" sz="1600" b="0" i="1" u="none" strike="noStrike" cap="none" normalizeH="0" baseline="0" dirty="0">
                          <a:ln>
                            <a:noFill/>
                          </a:ln>
                          <a:solidFill>
                            <a:srgbClr val="000000"/>
                          </a:solidFill>
                          <a:effectLst/>
                          <a:latin typeface="Times New Roman" pitchFamily="18" charset="0"/>
                          <a:cs typeface="Times New Roman" pitchFamily="18" charset="0"/>
                        </a:rPr>
                        <a:t>Q = m c </a:t>
                      </a:r>
                      <a:r>
                        <a:rPr kumimoji="0" lang="en-GB" sz="1600" b="0" i="1" u="none" strike="noStrike" cap="none" normalizeH="0" baseline="0" dirty="0" err="1">
                          <a:ln>
                            <a:noFill/>
                          </a:ln>
                          <a:solidFill>
                            <a:srgbClr val="000000"/>
                          </a:solidFill>
                          <a:effectLst/>
                          <a:latin typeface="Times New Roman" pitchFamily="18" charset="0"/>
                          <a:cs typeface="Times New Roman" pitchFamily="18" charset="0"/>
                        </a:rPr>
                        <a:t>Δθ</a:t>
                      </a: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 where </a:t>
                      </a:r>
                      <a:r>
                        <a:rPr kumimoji="0" lang="en-GB" sz="1600" b="0" i="1" u="none" strike="noStrike" cap="none" normalizeH="0" baseline="0" dirty="0">
                          <a:ln>
                            <a:noFill/>
                          </a:ln>
                          <a:solidFill>
                            <a:srgbClr val="000000"/>
                          </a:solidFill>
                          <a:effectLst/>
                          <a:latin typeface="Times New Roman" pitchFamily="18" charset="0"/>
                          <a:cs typeface="Times New Roman" pitchFamily="18" charset="0"/>
                        </a:rPr>
                        <a:t>c </a:t>
                      </a: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is specific heat capacity.</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For a change of state</a:t>
                      </a:r>
                      <a:r>
                        <a:rPr kumimoji="0" lang="en-GB" sz="1600" b="0" i="0" u="none" strike="noStrike" cap="none" normalizeH="0" baseline="0" dirty="0">
                          <a:ln>
                            <a:noFill/>
                          </a:ln>
                          <a:solidFill>
                            <a:srgbClr val="0000FF"/>
                          </a:solidFill>
                          <a:effectLst/>
                          <a:latin typeface="Times New Roman" pitchFamily="18" charset="0"/>
                          <a:cs typeface="Times New Roman" pitchFamily="18" charset="0"/>
                        </a:rPr>
                        <a:t>; </a:t>
                      </a:r>
                      <a:r>
                        <a:rPr kumimoji="0" lang="en-GB" sz="1600" b="0" i="1" u="none" strike="noStrike" cap="none" normalizeH="0" baseline="0" dirty="0">
                          <a:ln>
                            <a:noFill/>
                          </a:ln>
                          <a:solidFill>
                            <a:srgbClr val="000000"/>
                          </a:solidFill>
                          <a:effectLst/>
                          <a:latin typeface="Times New Roman" pitchFamily="18" charset="0"/>
                          <a:cs typeface="Times New Roman" pitchFamily="18" charset="0"/>
                        </a:rPr>
                        <a:t>Q = m l </a:t>
                      </a: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where </a:t>
                      </a:r>
                      <a:r>
                        <a:rPr kumimoji="0" lang="en-GB" sz="1600" b="0" i="1" u="none" strike="noStrike" cap="none" normalizeH="0" baseline="0" dirty="0">
                          <a:ln>
                            <a:noFill/>
                          </a:ln>
                          <a:solidFill>
                            <a:srgbClr val="000000"/>
                          </a:solidFill>
                          <a:effectLst/>
                          <a:latin typeface="Times New Roman" pitchFamily="18" charset="0"/>
                          <a:cs typeface="Times New Roman" pitchFamily="18" charset="0"/>
                        </a:rPr>
                        <a:t>l </a:t>
                      </a:r>
                      <a:r>
                        <a:rPr kumimoji="0" lang="en-GB" sz="1600" b="0" i="0" u="none" strike="noStrike" cap="none" normalizeH="0" baseline="0" dirty="0">
                          <a:ln>
                            <a:noFill/>
                          </a:ln>
                          <a:solidFill>
                            <a:srgbClr val="000000"/>
                          </a:solidFill>
                          <a:effectLst/>
                          <a:latin typeface="Times New Roman" pitchFamily="18" charset="0"/>
                          <a:cs typeface="Times New Roman" pitchFamily="18" charset="0"/>
                        </a:rPr>
                        <a:t>is specific latent heat.</a:t>
                      </a:r>
                      <a:endParaRPr kumimoji="0" lang="en-GB" sz="1600" b="0" i="0" u="none" strike="noStrike" cap="none" normalizeH="0" baseline="0" dirty="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050002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935C4FC-E37F-49B2-9A1B-662FC99D5C3B}"/>
              </a:ext>
            </a:extLst>
          </p:cNvPr>
          <p:cNvSpPr>
            <a:spLocks noGrp="1" noChangeArrowheads="1"/>
          </p:cNvSpPr>
          <p:nvPr>
            <p:ph type="title"/>
          </p:nvPr>
        </p:nvSpPr>
        <p:spPr/>
        <p:txBody>
          <a:bodyPr/>
          <a:lstStyle/>
          <a:p>
            <a:pPr eaLnBrk="1" hangingPunct="1"/>
            <a:r>
              <a:rPr lang="en-GB" altLang="en-US" b="1"/>
              <a:t>Thermal energy</a:t>
            </a:r>
          </a:p>
        </p:txBody>
      </p:sp>
      <p:sp>
        <p:nvSpPr>
          <p:cNvPr id="117763" name="Rectangle 3">
            <a:extLst>
              <a:ext uri="{FF2B5EF4-FFF2-40B4-BE49-F238E27FC236}">
                <a16:creationId xmlns:a16="http://schemas.microsoft.com/office/drawing/2014/main" id="{87015570-C700-4C52-8EDF-3CB7E561189F}"/>
              </a:ext>
            </a:extLst>
          </p:cNvPr>
          <p:cNvSpPr>
            <a:spLocks noGrp="1" noChangeArrowheads="1"/>
          </p:cNvSpPr>
          <p:nvPr>
            <p:ph type="body" idx="1"/>
          </p:nvPr>
        </p:nvSpPr>
        <p:spPr>
          <a:xfrm>
            <a:off x="178067" y="1600200"/>
            <a:ext cx="3826042" cy="4525963"/>
          </a:xfrm>
        </p:spPr>
        <p:txBody>
          <a:bodyPr/>
          <a:lstStyle/>
          <a:p>
            <a:pPr marL="269875" indent="-269875" eaLnBrk="1" hangingPunct="1"/>
            <a:r>
              <a:rPr lang="en-GB" altLang="en-US" sz="2000" b="1" dirty="0"/>
              <a:t>Thermal energy is the energy of an object due to its temperature.</a:t>
            </a:r>
            <a:r>
              <a:rPr lang="en-GB" altLang="en-US" sz="2000" dirty="0"/>
              <a:t> </a:t>
            </a:r>
          </a:p>
          <a:p>
            <a:pPr marL="269875" indent="-269875" eaLnBrk="1" hangingPunct="1"/>
            <a:r>
              <a:rPr lang="en-GB" altLang="en-US" sz="2000" dirty="0"/>
              <a:t>It is also known as internal energy.</a:t>
            </a:r>
          </a:p>
          <a:p>
            <a:pPr marL="269875" indent="-269875" eaLnBrk="1" hangingPunct="1"/>
            <a:r>
              <a:rPr lang="en-GB" altLang="en-US" sz="2000" dirty="0"/>
              <a:t>It is equal to the sum of the random distribution of the kinetic and potential energies of the object’s molecules. Molecular kinetic energy increases with temperature. Potential energy increases if an object changes state from solid to liquid or liquid to gas.</a:t>
            </a:r>
          </a:p>
        </p:txBody>
      </p:sp>
      <p:pic>
        <p:nvPicPr>
          <p:cNvPr id="3" name="Picture 2">
            <a:extLst>
              <a:ext uri="{FF2B5EF4-FFF2-40B4-BE49-F238E27FC236}">
                <a16:creationId xmlns:a16="http://schemas.microsoft.com/office/drawing/2014/main" id="{03E0BA3E-3341-4EB9-9921-9732401F9A88}"/>
              </a:ext>
            </a:extLst>
          </p:cNvPr>
          <p:cNvPicPr>
            <a:picLocks noChangeAspect="1"/>
          </p:cNvPicPr>
          <p:nvPr/>
        </p:nvPicPr>
        <p:blipFill>
          <a:blip r:embed="rId3"/>
          <a:stretch>
            <a:fillRect/>
          </a:stretch>
        </p:blipFill>
        <p:spPr>
          <a:xfrm>
            <a:off x="4113674" y="2080098"/>
            <a:ext cx="4972573" cy="34351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77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77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77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8B8A77C-D429-4C42-A351-E96FC98B6AD0}"/>
              </a:ext>
            </a:extLst>
          </p:cNvPr>
          <p:cNvSpPr>
            <a:spLocks noGrp="1" noChangeArrowheads="1"/>
          </p:cNvSpPr>
          <p:nvPr>
            <p:ph type="title"/>
          </p:nvPr>
        </p:nvSpPr>
        <p:spPr>
          <a:xfrm>
            <a:off x="457200" y="274638"/>
            <a:ext cx="8229600" cy="901700"/>
          </a:xfrm>
        </p:spPr>
        <p:txBody>
          <a:bodyPr/>
          <a:lstStyle/>
          <a:p>
            <a:pPr eaLnBrk="1" hangingPunct="1"/>
            <a:r>
              <a:rPr lang="en-GB" altLang="en-US" b="1"/>
              <a:t>Temperature</a:t>
            </a:r>
          </a:p>
        </p:txBody>
      </p:sp>
      <p:sp>
        <p:nvSpPr>
          <p:cNvPr id="230403" name="Rectangle 3">
            <a:extLst>
              <a:ext uri="{FF2B5EF4-FFF2-40B4-BE49-F238E27FC236}">
                <a16:creationId xmlns:a16="http://schemas.microsoft.com/office/drawing/2014/main" id="{DD10AC26-FD0A-4977-B2B1-8800B221EDDB}"/>
              </a:ext>
            </a:extLst>
          </p:cNvPr>
          <p:cNvSpPr>
            <a:spLocks noGrp="1" noChangeArrowheads="1"/>
          </p:cNvSpPr>
          <p:nvPr>
            <p:ph type="body" idx="1"/>
          </p:nvPr>
        </p:nvSpPr>
        <p:spPr>
          <a:xfrm>
            <a:off x="457200" y="1349375"/>
            <a:ext cx="8229600" cy="4776788"/>
          </a:xfrm>
        </p:spPr>
        <p:txBody>
          <a:bodyPr/>
          <a:lstStyle/>
          <a:p>
            <a:pPr marL="0" indent="0" eaLnBrk="1" hangingPunct="1">
              <a:buFontTx/>
              <a:buNone/>
            </a:pPr>
            <a:r>
              <a:rPr lang="en-GB" altLang="en-US" sz="2800" b="1"/>
              <a:t>Temperature is a measure of the degree of hotness of a substance.</a:t>
            </a:r>
            <a:r>
              <a:rPr lang="en-GB" altLang="en-US" sz="2800"/>
              <a:t> </a:t>
            </a:r>
          </a:p>
          <a:p>
            <a:pPr marL="0" indent="0" eaLnBrk="1" hangingPunct="1">
              <a:buFontTx/>
              <a:buNone/>
            </a:pPr>
            <a:endParaRPr lang="en-GB" altLang="en-US" sz="2800"/>
          </a:p>
          <a:p>
            <a:pPr marL="0" indent="0" eaLnBrk="1" hangingPunct="1">
              <a:buFontTx/>
              <a:buNone/>
            </a:pPr>
            <a:r>
              <a:rPr lang="en-GB" altLang="en-US" sz="2800"/>
              <a:t>Heat energy normally moves from regions of higher to lower temperature.</a:t>
            </a:r>
          </a:p>
          <a:p>
            <a:pPr marL="0" indent="0" eaLnBrk="1" hangingPunct="1">
              <a:buFontTx/>
              <a:buNone/>
            </a:pPr>
            <a:endParaRPr lang="en-GB" altLang="en-US" sz="2800"/>
          </a:p>
          <a:p>
            <a:pPr marL="0" indent="0" eaLnBrk="1" hangingPunct="1">
              <a:buFontTx/>
              <a:buNone/>
            </a:pPr>
            <a:r>
              <a:rPr lang="en-GB" altLang="en-US" sz="2800"/>
              <a:t>Two objects are said to be in </a:t>
            </a:r>
            <a:r>
              <a:rPr lang="en-GB" altLang="en-US" sz="2800" b="1"/>
              <a:t>thermal equilibrium</a:t>
            </a:r>
            <a:r>
              <a:rPr lang="en-GB" altLang="en-US" sz="2800"/>
              <a:t> with each other if there is not net transfer of heat energy between them. This will only occur if both objects are at the same temperature.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04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040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04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735" name="Picture 7" descr="p200b">
            <a:extLst>
              <a:ext uri="{FF2B5EF4-FFF2-40B4-BE49-F238E27FC236}">
                <a16:creationId xmlns:a16="http://schemas.microsoft.com/office/drawing/2014/main" id="{B1C1645F-70B1-4339-B8AB-024E89C086D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105400" y="1563688"/>
            <a:ext cx="3806825" cy="3097212"/>
          </a:xfrm>
          <a:noFill/>
        </p:spPr>
      </p:pic>
      <p:sp>
        <p:nvSpPr>
          <p:cNvPr id="7171" name="Rectangle 2">
            <a:extLst>
              <a:ext uri="{FF2B5EF4-FFF2-40B4-BE49-F238E27FC236}">
                <a16:creationId xmlns:a16="http://schemas.microsoft.com/office/drawing/2014/main" id="{8138BCD0-188C-407E-A47C-801A5BA7BAEC}"/>
              </a:ext>
            </a:extLst>
          </p:cNvPr>
          <p:cNvSpPr>
            <a:spLocks noGrp="1" noChangeArrowheads="1"/>
          </p:cNvSpPr>
          <p:nvPr>
            <p:ph type="title"/>
          </p:nvPr>
        </p:nvSpPr>
        <p:spPr/>
        <p:txBody>
          <a:bodyPr/>
          <a:lstStyle/>
          <a:p>
            <a:pPr eaLnBrk="1" hangingPunct="1"/>
            <a:r>
              <a:rPr lang="en-GB" altLang="en-US" b="1"/>
              <a:t>Absolute zero</a:t>
            </a:r>
          </a:p>
        </p:txBody>
      </p:sp>
      <p:sp>
        <p:nvSpPr>
          <p:cNvPr id="201731" name="Rectangle 3">
            <a:extLst>
              <a:ext uri="{FF2B5EF4-FFF2-40B4-BE49-F238E27FC236}">
                <a16:creationId xmlns:a16="http://schemas.microsoft.com/office/drawing/2014/main" id="{F2D0FB87-9684-43B4-9D71-409CFB459234}"/>
              </a:ext>
            </a:extLst>
          </p:cNvPr>
          <p:cNvSpPr>
            <a:spLocks noGrp="1" noChangeArrowheads="1"/>
          </p:cNvSpPr>
          <p:nvPr>
            <p:ph type="body" sz="half" idx="1"/>
          </p:nvPr>
        </p:nvSpPr>
        <p:spPr>
          <a:xfrm>
            <a:off x="457200" y="1600200"/>
            <a:ext cx="4610100" cy="4354513"/>
          </a:xfrm>
        </p:spPr>
        <p:txBody>
          <a:bodyPr/>
          <a:lstStyle/>
          <a:p>
            <a:pPr marL="0" indent="0" eaLnBrk="1" hangingPunct="1">
              <a:buFontTx/>
              <a:buNone/>
            </a:pPr>
            <a:r>
              <a:rPr lang="en-GB" altLang="en-US" sz="2400" b="1">
                <a:cs typeface="Arial" panose="020B0604020202020204" pitchFamily="34" charset="0"/>
              </a:rPr>
              <a:t>Absolute zero is the lowest possible temperature.</a:t>
            </a:r>
          </a:p>
          <a:p>
            <a:pPr marL="0" indent="0" eaLnBrk="1" hangingPunct="1">
              <a:buFontTx/>
              <a:buNone/>
            </a:pPr>
            <a:r>
              <a:rPr lang="en-GB" altLang="en-US" sz="2400" b="1">
                <a:cs typeface="Arial" panose="020B0604020202020204" pitchFamily="34" charset="0"/>
              </a:rPr>
              <a:t>An object at absolute zero has minimum internal energy.</a:t>
            </a:r>
          </a:p>
          <a:p>
            <a:pPr marL="0" indent="0" eaLnBrk="1" hangingPunct="1">
              <a:buFontTx/>
              <a:buNone/>
            </a:pPr>
            <a:endParaRPr lang="en-GB" altLang="en-US" sz="2400" b="1">
              <a:cs typeface="Arial" panose="020B0604020202020204" pitchFamily="34" charset="0"/>
            </a:endParaRPr>
          </a:p>
          <a:p>
            <a:pPr marL="0" indent="0" eaLnBrk="1" hangingPunct="1">
              <a:buFontTx/>
              <a:buNone/>
            </a:pPr>
            <a:r>
              <a:rPr lang="en-GB" altLang="en-US" sz="2400">
                <a:cs typeface="Arial" panose="020B0604020202020204" pitchFamily="34" charset="0"/>
              </a:rPr>
              <a:t>The graph opposite shows that the pressure of all gases will fall to zero at absolute zero which is approximately - 273</a:t>
            </a:r>
            <a:r>
              <a:rPr lang="en-US" altLang="en-US" sz="2400">
                <a:cs typeface="Arial" panose="020B0604020202020204" pitchFamily="34" charset="0"/>
              </a:rPr>
              <a:t>°</a:t>
            </a:r>
            <a:r>
              <a:rPr lang="en-GB" altLang="en-US" sz="2400">
                <a:cs typeface="Arial" panose="020B0604020202020204" pitchFamily="34" charset="0"/>
              </a:rPr>
              <a:t>C.</a:t>
            </a:r>
            <a:endParaRPr lang="el-GR" altLang="en-US" sz="240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173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173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0173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17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D74DBEE-8282-4F1E-B1E4-36E00B1D0764}"/>
              </a:ext>
            </a:extLst>
          </p:cNvPr>
          <p:cNvSpPr>
            <a:spLocks noGrp="1" noChangeArrowheads="1"/>
          </p:cNvSpPr>
          <p:nvPr>
            <p:ph type="title"/>
          </p:nvPr>
        </p:nvSpPr>
        <p:spPr/>
        <p:txBody>
          <a:bodyPr/>
          <a:lstStyle/>
          <a:p>
            <a:pPr eaLnBrk="1" hangingPunct="1"/>
            <a:r>
              <a:rPr lang="en-GB" altLang="en-US" b="1"/>
              <a:t>Temperature Scales</a:t>
            </a:r>
          </a:p>
        </p:txBody>
      </p:sp>
      <p:sp>
        <p:nvSpPr>
          <p:cNvPr id="234499" name="Rectangle 3">
            <a:extLst>
              <a:ext uri="{FF2B5EF4-FFF2-40B4-BE49-F238E27FC236}">
                <a16:creationId xmlns:a16="http://schemas.microsoft.com/office/drawing/2014/main" id="{DFAF6050-0037-413B-B07A-EA9A655FECDC}"/>
              </a:ext>
            </a:extLst>
          </p:cNvPr>
          <p:cNvSpPr>
            <a:spLocks noGrp="1" noChangeArrowheads="1"/>
          </p:cNvSpPr>
          <p:nvPr>
            <p:ph type="body" idx="1"/>
          </p:nvPr>
        </p:nvSpPr>
        <p:spPr>
          <a:xfrm>
            <a:off x="457200" y="1600200"/>
            <a:ext cx="8296275" cy="1704975"/>
          </a:xfrm>
        </p:spPr>
        <p:txBody>
          <a:bodyPr/>
          <a:lstStyle/>
          <a:p>
            <a:pPr marL="0" indent="0" eaLnBrk="1" hangingPunct="1">
              <a:buFontTx/>
              <a:buNone/>
            </a:pPr>
            <a:r>
              <a:rPr lang="en-GB" altLang="en-US"/>
              <a:t>A temperature scale is defined by two fixed points which are standard degrees of hotness that can be accurately reproduced.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44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84456F2-96BB-4DA7-AA75-547B8D611C13}"/>
              </a:ext>
            </a:extLst>
          </p:cNvPr>
          <p:cNvSpPr>
            <a:spLocks noGrp="1" noChangeArrowheads="1"/>
          </p:cNvSpPr>
          <p:nvPr>
            <p:ph type="title"/>
          </p:nvPr>
        </p:nvSpPr>
        <p:spPr>
          <a:xfrm>
            <a:off x="457200" y="274638"/>
            <a:ext cx="8229600" cy="785812"/>
          </a:xfrm>
        </p:spPr>
        <p:txBody>
          <a:bodyPr/>
          <a:lstStyle/>
          <a:p>
            <a:pPr eaLnBrk="1" hangingPunct="1"/>
            <a:r>
              <a:rPr lang="en-GB" altLang="en-US" b="1"/>
              <a:t>Celsius scale</a:t>
            </a:r>
          </a:p>
        </p:txBody>
      </p:sp>
      <p:sp>
        <p:nvSpPr>
          <p:cNvPr id="322563" name="Rectangle 3">
            <a:extLst>
              <a:ext uri="{FF2B5EF4-FFF2-40B4-BE49-F238E27FC236}">
                <a16:creationId xmlns:a16="http://schemas.microsoft.com/office/drawing/2014/main" id="{0580CA4B-60C7-4330-B462-D497B1BDE299}"/>
              </a:ext>
            </a:extLst>
          </p:cNvPr>
          <p:cNvSpPr>
            <a:spLocks noGrp="1" noChangeArrowheads="1"/>
          </p:cNvSpPr>
          <p:nvPr>
            <p:ph type="body" idx="1"/>
          </p:nvPr>
        </p:nvSpPr>
        <p:spPr>
          <a:xfrm>
            <a:off x="444500" y="1150938"/>
            <a:ext cx="8229600" cy="4525962"/>
          </a:xfrm>
        </p:spPr>
        <p:txBody>
          <a:bodyPr/>
          <a:lstStyle/>
          <a:p>
            <a:pPr marL="0" indent="0" eaLnBrk="1" hangingPunct="1">
              <a:buFontTx/>
              <a:buNone/>
            </a:pPr>
            <a:r>
              <a:rPr lang="en-GB" altLang="en-US"/>
              <a:t>symbol: </a:t>
            </a:r>
            <a:r>
              <a:rPr lang="el-GR" altLang="en-US" b="1" i="1">
                <a:cs typeface="Arial" panose="020B0604020202020204" pitchFamily="34" charset="0"/>
              </a:rPr>
              <a:t>θ</a:t>
            </a:r>
            <a:r>
              <a:rPr lang="en-GB" altLang="en-US">
                <a:cs typeface="Arial" panose="020B0604020202020204" pitchFamily="34" charset="0"/>
              </a:rPr>
              <a:t>  </a:t>
            </a:r>
          </a:p>
          <a:p>
            <a:pPr marL="0" indent="0" eaLnBrk="1" hangingPunct="1">
              <a:buFontTx/>
              <a:buNone/>
            </a:pPr>
            <a:r>
              <a:rPr lang="en-GB" altLang="en-US">
                <a:cs typeface="Arial" panose="020B0604020202020204" pitchFamily="34" charset="0"/>
              </a:rPr>
              <a:t>unit: </a:t>
            </a:r>
            <a:r>
              <a:rPr lang="en-GB" altLang="en-US" b="1" baseline="30000">
                <a:cs typeface="Arial" panose="020B0604020202020204" pitchFamily="34" charset="0"/>
              </a:rPr>
              <a:t>o</a:t>
            </a:r>
            <a:r>
              <a:rPr lang="en-GB" altLang="en-US" b="1">
                <a:cs typeface="Arial" panose="020B0604020202020204" pitchFamily="34" charset="0"/>
              </a:rPr>
              <a:t>C</a:t>
            </a:r>
          </a:p>
          <a:p>
            <a:pPr marL="0" indent="0" eaLnBrk="1" hangingPunct="1">
              <a:buFontTx/>
              <a:buNone/>
            </a:pPr>
            <a:r>
              <a:rPr lang="en-GB" altLang="en-US" sz="2800" i="1">
                <a:cs typeface="Arial" panose="020B0604020202020204" pitchFamily="34" charset="0"/>
              </a:rPr>
              <a:t>Fixed points:</a:t>
            </a:r>
            <a:r>
              <a:rPr lang="en-GB" altLang="en-US">
                <a:cs typeface="Arial" panose="020B0604020202020204" pitchFamily="34" charset="0"/>
              </a:rPr>
              <a:t> </a:t>
            </a:r>
          </a:p>
          <a:p>
            <a:pPr marL="450850" lvl="1" indent="6350" eaLnBrk="1" hangingPunct="1">
              <a:buFontTx/>
              <a:buNone/>
            </a:pPr>
            <a:r>
              <a:rPr lang="en-GB" altLang="en-US" b="1">
                <a:cs typeface="Arial" panose="020B0604020202020204" pitchFamily="34" charset="0"/>
              </a:rPr>
              <a:t>ice point</a:t>
            </a:r>
            <a:r>
              <a:rPr lang="en-GB" altLang="en-US">
                <a:cs typeface="Arial" panose="020B0604020202020204" pitchFamily="34" charset="0"/>
              </a:rPr>
              <a:t>: </a:t>
            </a:r>
          </a:p>
          <a:p>
            <a:pPr marL="450850" lvl="1" indent="6350" eaLnBrk="1" hangingPunct="1">
              <a:buFontTx/>
              <a:buNone/>
            </a:pPr>
            <a:r>
              <a:rPr lang="en-GB" altLang="en-US" b="1">
                <a:cs typeface="Arial" panose="020B0604020202020204" pitchFamily="34" charset="0"/>
              </a:rPr>
              <a:t>0</a:t>
            </a:r>
            <a:r>
              <a:rPr lang="en-GB" altLang="en-US" b="1" baseline="30000">
                <a:cs typeface="Arial" panose="020B0604020202020204" pitchFamily="34" charset="0"/>
              </a:rPr>
              <a:t>o</a:t>
            </a:r>
            <a:r>
              <a:rPr lang="en-GB" altLang="en-US" b="1">
                <a:cs typeface="Arial" panose="020B0604020202020204" pitchFamily="34" charset="0"/>
              </a:rPr>
              <a:t>C</a:t>
            </a:r>
            <a:r>
              <a:rPr lang="en-GB" altLang="en-US">
                <a:cs typeface="Arial" panose="020B0604020202020204" pitchFamily="34" charset="0"/>
              </a:rPr>
              <a:t>: the temperature of pure melting ice</a:t>
            </a:r>
          </a:p>
          <a:p>
            <a:pPr marL="450850" lvl="1" indent="6350" eaLnBrk="1" hangingPunct="1">
              <a:buFontTx/>
              <a:buNone/>
            </a:pPr>
            <a:r>
              <a:rPr lang="en-GB" altLang="en-US" b="1">
                <a:cs typeface="Arial" panose="020B0604020202020204" pitchFamily="34" charset="0"/>
              </a:rPr>
              <a:t>steam point</a:t>
            </a:r>
            <a:r>
              <a:rPr lang="en-GB" altLang="en-US">
                <a:cs typeface="Arial" panose="020B0604020202020204" pitchFamily="34" charset="0"/>
              </a:rPr>
              <a:t>: </a:t>
            </a:r>
          </a:p>
          <a:p>
            <a:pPr marL="450850" lvl="1" indent="6350" eaLnBrk="1" hangingPunct="1">
              <a:buFontTx/>
              <a:buNone/>
            </a:pPr>
            <a:r>
              <a:rPr lang="en-GB" altLang="en-US" b="1">
                <a:cs typeface="Arial" panose="020B0604020202020204" pitchFamily="34" charset="0"/>
              </a:rPr>
              <a:t>100</a:t>
            </a:r>
            <a:r>
              <a:rPr lang="en-GB" altLang="en-US" b="1" baseline="30000">
                <a:cs typeface="Arial" panose="020B0604020202020204" pitchFamily="34" charset="0"/>
              </a:rPr>
              <a:t>o</a:t>
            </a:r>
            <a:r>
              <a:rPr lang="en-GB" altLang="en-US" b="1">
                <a:cs typeface="Arial" panose="020B0604020202020204" pitchFamily="34" charset="0"/>
              </a:rPr>
              <a:t>C</a:t>
            </a:r>
            <a:r>
              <a:rPr lang="en-GB" altLang="en-US">
                <a:cs typeface="Arial" panose="020B0604020202020204" pitchFamily="34" charset="0"/>
              </a:rPr>
              <a:t>: the temperature at which pure water boils at standard atmospheric pressure</a:t>
            </a:r>
            <a:endParaRPr lang="el-GR" altLang="en-US">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25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25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25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25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225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225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225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a:extLst>
              <a:ext uri="{FF2B5EF4-FFF2-40B4-BE49-F238E27FC236}">
                <a16:creationId xmlns:a16="http://schemas.microsoft.com/office/drawing/2014/main" id="{51B68A57-8D07-4599-B508-911171C94082}"/>
              </a:ext>
            </a:extLst>
          </p:cNvPr>
          <p:cNvSpPr>
            <a:spLocks noGrp="1" noChangeArrowheads="1"/>
          </p:cNvSpPr>
          <p:nvPr>
            <p:ph type="body" idx="1"/>
          </p:nvPr>
        </p:nvSpPr>
        <p:spPr>
          <a:xfrm>
            <a:off x="381000" y="1111250"/>
            <a:ext cx="8497888" cy="4556125"/>
          </a:xfrm>
        </p:spPr>
        <p:txBody>
          <a:bodyPr/>
          <a:lstStyle/>
          <a:p>
            <a:pPr marL="0" indent="0" eaLnBrk="1" hangingPunct="1">
              <a:buFontTx/>
              <a:buNone/>
            </a:pPr>
            <a:r>
              <a:rPr lang="en-GB" altLang="en-US" sz="2400"/>
              <a:t>symbol: </a:t>
            </a:r>
            <a:r>
              <a:rPr lang="en-GB" altLang="en-US" sz="2400" b="1" i="1">
                <a:cs typeface="Arial" panose="020B0604020202020204" pitchFamily="34" charset="0"/>
              </a:rPr>
              <a:t>T</a:t>
            </a:r>
            <a:endParaRPr lang="en-GB" altLang="en-US" sz="2400" b="1">
              <a:cs typeface="Arial" panose="020B0604020202020204" pitchFamily="34" charset="0"/>
            </a:endParaRPr>
          </a:p>
          <a:p>
            <a:pPr marL="0" indent="0" eaLnBrk="1" hangingPunct="1">
              <a:buFontTx/>
              <a:buNone/>
            </a:pPr>
            <a:r>
              <a:rPr lang="en-GB" altLang="en-US" sz="2400">
                <a:cs typeface="Arial" panose="020B0604020202020204" pitchFamily="34" charset="0"/>
              </a:rPr>
              <a:t>unit: </a:t>
            </a:r>
            <a:r>
              <a:rPr lang="en-GB" altLang="en-US" sz="2400" b="1">
                <a:cs typeface="Arial" panose="020B0604020202020204" pitchFamily="34" charset="0"/>
              </a:rPr>
              <a:t>kelvin (K)</a:t>
            </a:r>
          </a:p>
          <a:p>
            <a:pPr marL="0" indent="0" eaLnBrk="1" hangingPunct="1">
              <a:buFontTx/>
              <a:buNone/>
            </a:pPr>
            <a:r>
              <a:rPr lang="en-GB" altLang="en-US" sz="2400" i="1">
                <a:cs typeface="Arial" panose="020B0604020202020204" pitchFamily="34" charset="0"/>
              </a:rPr>
              <a:t>Fixed points:</a:t>
            </a:r>
            <a:r>
              <a:rPr lang="en-GB" altLang="en-US" sz="2400">
                <a:cs typeface="Arial" panose="020B0604020202020204" pitchFamily="34" charset="0"/>
              </a:rPr>
              <a:t> </a:t>
            </a:r>
          </a:p>
          <a:p>
            <a:pPr marL="357188" lvl="1" indent="0" eaLnBrk="1" hangingPunct="1">
              <a:buFontTx/>
              <a:buNone/>
            </a:pPr>
            <a:r>
              <a:rPr lang="en-GB" altLang="en-US" sz="2400" b="1">
                <a:cs typeface="Arial" panose="020B0604020202020204" pitchFamily="34" charset="0"/>
              </a:rPr>
              <a:t>absolute zero:</a:t>
            </a:r>
            <a:endParaRPr lang="en-GB" altLang="en-US" sz="2400">
              <a:cs typeface="Arial" panose="020B0604020202020204" pitchFamily="34" charset="0"/>
            </a:endParaRPr>
          </a:p>
          <a:p>
            <a:pPr marL="357188" lvl="1" indent="0" eaLnBrk="1" hangingPunct="1">
              <a:buFontTx/>
              <a:buNone/>
            </a:pPr>
            <a:r>
              <a:rPr lang="en-GB" altLang="en-US" sz="2400" b="1">
                <a:cs typeface="Arial" panose="020B0604020202020204" pitchFamily="34" charset="0"/>
              </a:rPr>
              <a:t>0K</a:t>
            </a:r>
            <a:r>
              <a:rPr lang="en-GB" altLang="en-US" sz="2400">
                <a:cs typeface="Arial" panose="020B0604020202020204" pitchFamily="34" charset="0"/>
              </a:rPr>
              <a:t>: the lowest possible temperature. </a:t>
            </a:r>
          </a:p>
          <a:p>
            <a:pPr marL="357188" lvl="1" indent="0" eaLnBrk="1" hangingPunct="1">
              <a:buFontTx/>
              <a:buNone/>
            </a:pPr>
            <a:r>
              <a:rPr lang="en-GB" altLang="en-US" sz="2400">
                <a:cs typeface="Arial" panose="020B0604020202020204" pitchFamily="34" charset="0"/>
              </a:rPr>
              <a:t>This is equal to – 273.15</a:t>
            </a:r>
            <a:r>
              <a:rPr lang="en-GB" altLang="en-US" sz="2400" baseline="30000">
                <a:cs typeface="Arial" panose="020B0604020202020204" pitchFamily="34" charset="0"/>
              </a:rPr>
              <a:t>o</a:t>
            </a:r>
            <a:r>
              <a:rPr lang="en-GB" altLang="en-US" sz="2400">
                <a:cs typeface="Arial" panose="020B0604020202020204" pitchFamily="34" charset="0"/>
              </a:rPr>
              <a:t>C</a:t>
            </a:r>
          </a:p>
          <a:p>
            <a:pPr marL="357188" lvl="1" indent="0" eaLnBrk="1" hangingPunct="1">
              <a:buFontTx/>
              <a:buNone/>
            </a:pPr>
            <a:r>
              <a:rPr lang="en-GB" altLang="en-US" sz="2400" b="1">
                <a:cs typeface="Arial" panose="020B0604020202020204" pitchFamily="34" charset="0"/>
              </a:rPr>
              <a:t>triple point of water:</a:t>
            </a:r>
          </a:p>
          <a:p>
            <a:pPr marL="357188" lvl="1" indent="0" eaLnBrk="1" hangingPunct="1">
              <a:buFontTx/>
              <a:buNone/>
            </a:pPr>
            <a:r>
              <a:rPr lang="en-GB" altLang="en-US" sz="2400" b="1">
                <a:cs typeface="Arial" panose="020B0604020202020204" pitchFamily="34" charset="0"/>
              </a:rPr>
              <a:t>273.16K</a:t>
            </a:r>
            <a:r>
              <a:rPr lang="en-GB" altLang="en-US" sz="2400">
                <a:cs typeface="Arial" panose="020B0604020202020204" pitchFamily="34" charset="0"/>
              </a:rPr>
              <a:t>: the temperature at which pure water exists in thermal equilibrium with ice and water vapour. </a:t>
            </a:r>
          </a:p>
          <a:p>
            <a:pPr marL="357188" lvl="1" indent="0" eaLnBrk="1" hangingPunct="1">
              <a:buFontTx/>
              <a:buNone/>
            </a:pPr>
            <a:r>
              <a:rPr lang="en-GB" altLang="en-US" sz="2400">
                <a:cs typeface="Arial" panose="020B0604020202020204" pitchFamily="34" charset="0"/>
              </a:rPr>
              <a:t>This is equal to 0.01</a:t>
            </a:r>
            <a:r>
              <a:rPr lang="en-GB" altLang="en-US" sz="2400" baseline="30000">
                <a:cs typeface="Arial" panose="020B0604020202020204" pitchFamily="34" charset="0"/>
              </a:rPr>
              <a:t>o</a:t>
            </a:r>
            <a:r>
              <a:rPr lang="en-GB" altLang="en-US" sz="2400">
                <a:cs typeface="Arial" panose="020B0604020202020204" pitchFamily="34" charset="0"/>
              </a:rPr>
              <a:t>C.</a:t>
            </a:r>
          </a:p>
        </p:txBody>
      </p:sp>
      <p:sp>
        <p:nvSpPr>
          <p:cNvPr id="10243" name="Rectangle 3">
            <a:extLst>
              <a:ext uri="{FF2B5EF4-FFF2-40B4-BE49-F238E27FC236}">
                <a16:creationId xmlns:a16="http://schemas.microsoft.com/office/drawing/2014/main" id="{2EBDB703-FC9C-4D12-A3AB-0517FDEA1F24}"/>
              </a:ext>
            </a:extLst>
          </p:cNvPr>
          <p:cNvSpPr>
            <a:spLocks noGrp="1" noChangeArrowheads="1"/>
          </p:cNvSpPr>
          <p:nvPr>
            <p:ph type="title"/>
          </p:nvPr>
        </p:nvSpPr>
        <p:spPr>
          <a:xfrm>
            <a:off x="457200" y="274638"/>
            <a:ext cx="8229600" cy="639762"/>
          </a:xfrm>
        </p:spPr>
        <p:txBody>
          <a:bodyPr/>
          <a:lstStyle/>
          <a:p>
            <a:pPr eaLnBrk="1" hangingPunct="1"/>
            <a:r>
              <a:rPr lang="en-GB" altLang="en-US" sz="3600" b="1"/>
              <a:t>Absolute scale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859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859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859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859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38594">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38594">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38594">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38594">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3859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a:extLst>
              <a:ext uri="{FF2B5EF4-FFF2-40B4-BE49-F238E27FC236}">
                <a16:creationId xmlns:a16="http://schemas.microsoft.com/office/drawing/2014/main" id="{974CCA92-36AC-436A-A8C1-C84249AFD7DC}"/>
              </a:ext>
            </a:extLst>
          </p:cNvPr>
          <p:cNvSpPr>
            <a:spLocks noGrp="1" noChangeArrowheads="1"/>
          </p:cNvSpPr>
          <p:nvPr>
            <p:ph type="title"/>
          </p:nvPr>
        </p:nvSpPr>
        <p:spPr>
          <a:xfrm>
            <a:off x="457200" y="274638"/>
            <a:ext cx="8229600" cy="838200"/>
          </a:xfrm>
        </p:spPr>
        <p:txBody>
          <a:bodyPr/>
          <a:lstStyle/>
          <a:p>
            <a:pPr eaLnBrk="1" hangingPunct="1"/>
            <a:r>
              <a:rPr lang="en-GB" altLang="en-US" sz="3600" b="1"/>
              <a:t>Converting between the scales</a:t>
            </a:r>
          </a:p>
        </p:txBody>
      </p:sp>
      <p:sp>
        <p:nvSpPr>
          <p:cNvPr id="324610" name="Rectangle 2">
            <a:extLst>
              <a:ext uri="{FF2B5EF4-FFF2-40B4-BE49-F238E27FC236}">
                <a16:creationId xmlns:a16="http://schemas.microsoft.com/office/drawing/2014/main" id="{D5751D78-6500-46E0-98CD-C3A8B18BF4FC}"/>
              </a:ext>
            </a:extLst>
          </p:cNvPr>
          <p:cNvSpPr>
            <a:spLocks noGrp="1" noChangeArrowheads="1"/>
          </p:cNvSpPr>
          <p:nvPr>
            <p:ph type="body" sz="half" idx="1"/>
          </p:nvPr>
        </p:nvSpPr>
        <p:spPr>
          <a:xfrm>
            <a:off x="471488" y="1109663"/>
            <a:ext cx="8001000" cy="3200400"/>
          </a:xfrm>
        </p:spPr>
        <p:txBody>
          <a:bodyPr/>
          <a:lstStyle/>
          <a:p>
            <a:pPr marL="0" indent="0" eaLnBrk="1" hangingPunct="1">
              <a:buFontTx/>
              <a:buNone/>
            </a:pPr>
            <a:r>
              <a:rPr lang="en-GB" altLang="en-US" sz="2400">
                <a:cs typeface="Arial" panose="020B0604020202020204" pitchFamily="34" charset="0"/>
              </a:rPr>
              <a:t>A change of one degree celsius is the same as a change of one kelvin. </a:t>
            </a:r>
          </a:p>
          <a:p>
            <a:pPr marL="0" indent="0" eaLnBrk="1" hangingPunct="1">
              <a:buFontTx/>
              <a:buNone/>
            </a:pPr>
            <a:r>
              <a:rPr lang="en-GB" altLang="en-US" sz="2400">
                <a:cs typeface="Arial" panose="020B0604020202020204" pitchFamily="34" charset="0"/>
              </a:rPr>
              <a:t>Therefore:</a:t>
            </a:r>
          </a:p>
          <a:p>
            <a:pPr marL="0" indent="0" eaLnBrk="1" hangingPunct="1">
              <a:buFontTx/>
              <a:buNone/>
            </a:pPr>
            <a:r>
              <a:rPr lang="en-GB" altLang="en-US" sz="2800" b="1" i="1" baseline="30000">
                <a:cs typeface="Arial" panose="020B0604020202020204" pitchFamily="34" charset="0"/>
              </a:rPr>
              <a:t>o</a:t>
            </a:r>
            <a:r>
              <a:rPr lang="en-GB" altLang="en-US" sz="2800" b="1" i="1">
                <a:cs typeface="Arial" panose="020B0604020202020204" pitchFamily="34" charset="0"/>
              </a:rPr>
              <a:t>C = K - 273.15</a:t>
            </a:r>
            <a:r>
              <a:rPr lang="en-GB" altLang="en-US" sz="2400">
                <a:cs typeface="Arial" panose="020B0604020202020204" pitchFamily="34" charset="0"/>
              </a:rPr>
              <a:t>   </a:t>
            </a:r>
          </a:p>
          <a:p>
            <a:pPr marL="0" indent="0" eaLnBrk="1" hangingPunct="1">
              <a:buFontTx/>
              <a:buNone/>
            </a:pPr>
            <a:r>
              <a:rPr lang="en-GB" altLang="en-US" sz="2400">
                <a:cs typeface="Arial" panose="020B0604020202020204" pitchFamily="34" charset="0"/>
              </a:rPr>
              <a:t>OR  </a:t>
            </a:r>
            <a:r>
              <a:rPr lang="en-GB" altLang="en-US" sz="2800" b="1" i="1">
                <a:cs typeface="Arial" panose="020B0604020202020204" pitchFamily="34" charset="0"/>
              </a:rPr>
              <a:t>K = </a:t>
            </a:r>
            <a:r>
              <a:rPr lang="en-GB" altLang="en-US" sz="2800" b="1" i="1" baseline="30000">
                <a:cs typeface="Arial" panose="020B0604020202020204" pitchFamily="34" charset="0"/>
              </a:rPr>
              <a:t>o</a:t>
            </a:r>
            <a:r>
              <a:rPr lang="en-GB" altLang="en-US" sz="2800" b="1" i="1">
                <a:cs typeface="Arial" panose="020B0604020202020204" pitchFamily="34" charset="0"/>
              </a:rPr>
              <a:t>C + 273.15</a:t>
            </a:r>
          </a:p>
          <a:p>
            <a:pPr marL="0" indent="0" eaLnBrk="1" hangingPunct="1">
              <a:buFontTx/>
              <a:buNone/>
            </a:pPr>
            <a:r>
              <a:rPr lang="en-GB" altLang="en-US" sz="2400" i="1">
                <a:cs typeface="Arial" panose="020B0604020202020204" pitchFamily="34" charset="0"/>
              </a:rPr>
              <a:t>Note: usually the converting number, ‘273.15’ is approximated to ‘273’.</a:t>
            </a:r>
            <a:endParaRPr lang="el-GR" altLang="en-US" sz="2400" i="1">
              <a:cs typeface="Arial" panose="020B0604020202020204" pitchFamily="34" charset="0"/>
            </a:endParaRPr>
          </a:p>
        </p:txBody>
      </p:sp>
      <p:pic>
        <p:nvPicPr>
          <p:cNvPr id="324612" name="Picture 4" descr="p200a">
            <a:extLst>
              <a:ext uri="{FF2B5EF4-FFF2-40B4-BE49-F238E27FC236}">
                <a16:creationId xmlns:a16="http://schemas.microsoft.com/office/drawing/2014/main" id="{35B5F602-1339-463A-B33E-FFC236C2357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284163" y="4268788"/>
            <a:ext cx="8478837" cy="1974850"/>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461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461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4610">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4610">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24610">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246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a:extLst>
              <a:ext uri="{FF2B5EF4-FFF2-40B4-BE49-F238E27FC236}">
                <a16:creationId xmlns:a16="http://schemas.microsoft.com/office/drawing/2014/main" id="{46B1FB7C-F478-4133-B7D8-1D94FDD2A603}"/>
              </a:ext>
            </a:extLst>
          </p:cNvPr>
          <p:cNvSpPr>
            <a:spLocks noGrp="1" noChangeArrowheads="1"/>
          </p:cNvSpPr>
          <p:nvPr>
            <p:ph type="title"/>
          </p:nvPr>
        </p:nvSpPr>
        <p:spPr/>
        <p:txBody>
          <a:bodyPr/>
          <a:lstStyle/>
          <a:p>
            <a:pPr eaLnBrk="1" hangingPunct="1"/>
            <a:r>
              <a:rPr lang="en-GB" altLang="en-US"/>
              <a:t>Complete (use ‘273’):</a:t>
            </a:r>
          </a:p>
        </p:txBody>
      </p:sp>
      <p:graphicFrame>
        <p:nvGraphicFramePr>
          <p:cNvPr id="223236" name="Group 4">
            <a:extLst>
              <a:ext uri="{FF2B5EF4-FFF2-40B4-BE49-F238E27FC236}">
                <a16:creationId xmlns:a16="http://schemas.microsoft.com/office/drawing/2014/main" id="{54370627-D792-4D25-8051-806633EEC054}"/>
              </a:ext>
            </a:extLst>
          </p:cNvPr>
          <p:cNvGraphicFramePr>
            <a:graphicFrameLocks noGrp="1"/>
          </p:cNvGraphicFramePr>
          <p:nvPr>
            <p:ph sz="half" idx="1"/>
          </p:nvPr>
        </p:nvGraphicFramePr>
        <p:xfrm>
          <a:off x="457200" y="1385888"/>
          <a:ext cx="8339138" cy="3148013"/>
        </p:xfrm>
        <a:graphic>
          <a:graphicData uri="http://schemas.openxmlformats.org/drawingml/2006/table">
            <a:tbl>
              <a:tblPr/>
              <a:tblGrid>
                <a:gridCol w="3117850">
                  <a:extLst>
                    <a:ext uri="{9D8B030D-6E8A-4147-A177-3AD203B41FA5}">
                      <a16:colId xmlns:a16="http://schemas.microsoft.com/office/drawing/2014/main" val="20000"/>
                    </a:ext>
                  </a:extLst>
                </a:gridCol>
                <a:gridCol w="2611438">
                  <a:extLst>
                    <a:ext uri="{9D8B030D-6E8A-4147-A177-3AD203B41FA5}">
                      <a16:colId xmlns:a16="http://schemas.microsoft.com/office/drawing/2014/main" val="20001"/>
                    </a:ext>
                  </a:extLst>
                </a:gridCol>
                <a:gridCol w="2609850">
                  <a:extLst>
                    <a:ext uri="{9D8B030D-6E8A-4147-A177-3AD203B41FA5}">
                      <a16:colId xmlns:a16="http://schemas.microsoft.com/office/drawing/2014/main" val="20002"/>
                    </a:ext>
                  </a:extLst>
                </a:gridCol>
              </a:tblGrid>
              <a:tr h="5572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Arial" charset="0"/>
                        </a:rPr>
                        <a:t>Situation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Arial" charset="0"/>
                        </a:rPr>
                        <a:t>Celsius (</a:t>
                      </a:r>
                      <a:r>
                        <a:rPr kumimoji="0" lang="en-GB" sz="2800" b="1" i="0" u="none" strike="noStrike" cap="none" normalizeH="0" baseline="30000">
                          <a:ln>
                            <a:noFill/>
                          </a:ln>
                          <a:solidFill>
                            <a:schemeClr val="tx1"/>
                          </a:solidFill>
                          <a:effectLst/>
                          <a:latin typeface="Arial" charset="0"/>
                        </a:rPr>
                        <a:t>o</a:t>
                      </a:r>
                      <a:r>
                        <a:rPr kumimoji="0" lang="en-GB" sz="2800" b="1" i="0" u="none" strike="noStrike" cap="none" normalizeH="0" baseline="0">
                          <a:ln>
                            <a:noFill/>
                          </a:ln>
                          <a:solidFill>
                            <a:schemeClr val="tx1"/>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Arial" charset="0"/>
                        </a:rPr>
                        <a:t>Absolute (K)</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Boiling 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373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Vostok Antarctica 1983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- 89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184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Average Earth surface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15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288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Gas flame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1500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1773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816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Sun surface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3300"/>
                          </a:solidFill>
                          <a:effectLst/>
                          <a:latin typeface="Arial" charset="0"/>
                        </a:rPr>
                        <a:t>5727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6000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223267" name="Rectangle 35">
            <a:extLst>
              <a:ext uri="{FF2B5EF4-FFF2-40B4-BE49-F238E27FC236}">
                <a16:creationId xmlns:a16="http://schemas.microsoft.com/office/drawing/2014/main" id="{BF3EB5B4-3DE1-4865-91F8-353087FF27E1}"/>
              </a:ext>
            </a:extLst>
          </p:cNvPr>
          <p:cNvSpPr>
            <a:spLocks noChangeArrowheads="1"/>
          </p:cNvSpPr>
          <p:nvPr/>
        </p:nvSpPr>
        <p:spPr bwMode="auto">
          <a:xfrm>
            <a:off x="7037388" y="2001838"/>
            <a:ext cx="1350962"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3268" name="Rectangle 36">
            <a:extLst>
              <a:ext uri="{FF2B5EF4-FFF2-40B4-BE49-F238E27FC236}">
                <a16:creationId xmlns:a16="http://schemas.microsoft.com/office/drawing/2014/main" id="{435C6ACE-C277-47C8-B0EE-7B08A7D61E22}"/>
              </a:ext>
            </a:extLst>
          </p:cNvPr>
          <p:cNvSpPr>
            <a:spLocks noChangeArrowheads="1"/>
          </p:cNvSpPr>
          <p:nvPr/>
        </p:nvSpPr>
        <p:spPr bwMode="auto">
          <a:xfrm>
            <a:off x="6975475" y="2508250"/>
            <a:ext cx="1350963"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3269" name="Rectangle 37">
            <a:extLst>
              <a:ext uri="{FF2B5EF4-FFF2-40B4-BE49-F238E27FC236}">
                <a16:creationId xmlns:a16="http://schemas.microsoft.com/office/drawing/2014/main" id="{5984E15D-09B6-45CC-8002-6DA81588D125}"/>
              </a:ext>
            </a:extLst>
          </p:cNvPr>
          <p:cNvSpPr>
            <a:spLocks noChangeArrowheads="1"/>
          </p:cNvSpPr>
          <p:nvPr/>
        </p:nvSpPr>
        <p:spPr bwMode="auto">
          <a:xfrm>
            <a:off x="4338638" y="3013075"/>
            <a:ext cx="1350962"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3270" name="Rectangle 38">
            <a:extLst>
              <a:ext uri="{FF2B5EF4-FFF2-40B4-BE49-F238E27FC236}">
                <a16:creationId xmlns:a16="http://schemas.microsoft.com/office/drawing/2014/main" id="{7C3FF083-E649-421A-8CA0-474E464CF350}"/>
              </a:ext>
            </a:extLst>
          </p:cNvPr>
          <p:cNvSpPr>
            <a:spLocks noChangeArrowheads="1"/>
          </p:cNvSpPr>
          <p:nvPr/>
        </p:nvSpPr>
        <p:spPr bwMode="auto">
          <a:xfrm>
            <a:off x="6827838" y="3529013"/>
            <a:ext cx="1350962"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3271" name="Rectangle 39">
            <a:extLst>
              <a:ext uri="{FF2B5EF4-FFF2-40B4-BE49-F238E27FC236}">
                <a16:creationId xmlns:a16="http://schemas.microsoft.com/office/drawing/2014/main" id="{55F5C5C6-9E07-435E-890B-EE80CF45B98C}"/>
              </a:ext>
            </a:extLst>
          </p:cNvPr>
          <p:cNvSpPr>
            <a:spLocks noChangeArrowheads="1"/>
          </p:cNvSpPr>
          <p:nvPr/>
        </p:nvSpPr>
        <p:spPr bwMode="auto">
          <a:xfrm>
            <a:off x="4217988" y="4060825"/>
            <a:ext cx="1350962" cy="4095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23267"/>
                                        </p:tgtEl>
                                        <p:attrNameLst>
                                          <p:attrName>style.visibility</p:attrName>
                                        </p:attrNameLst>
                                      </p:cBhvr>
                                      <p:to>
                                        <p:strVal val="hidden"/>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23268"/>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223269"/>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223270"/>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22327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267" grpId="0" animBg="1"/>
      <p:bldP spid="223268" grpId="0" animBg="1"/>
      <p:bldP spid="223269" grpId="0" animBg="1"/>
      <p:bldP spid="223270" grpId="0" animBg="1"/>
      <p:bldP spid="22327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D3A0509-3888-43C4-958A-3465C70F0C78}"/>
              </a:ext>
            </a:extLst>
          </p:cNvPr>
          <p:cNvSpPr>
            <a:spLocks noGrp="1" noChangeArrowheads="1"/>
          </p:cNvSpPr>
          <p:nvPr>
            <p:ph type="title"/>
          </p:nvPr>
        </p:nvSpPr>
        <p:spPr/>
        <p:txBody>
          <a:bodyPr/>
          <a:lstStyle/>
          <a:p>
            <a:pPr eaLnBrk="1" hangingPunct="1"/>
            <a:r>
              <a:rPr lang="en-GB" altLang="en-US" b="1"/>
              <a:t>Specific heat capacity, </a:t>
            </a:r>
            <a:r>
              <a:rPr lang="en-GB" altLang="en-US" b="1" i="1">
                <a:solidFill>
                  <a:schemeClr val="tx1"/>
                </a:solidFill>
              </a:rPr>
              <a:t>c</a:t>
            </a:r>
          </a:p>
        </p:txBody>
      </p:sp>
      <p:sp>
        <p:nvSpPr>
          <p:cNvPr id="259075" name="Rectangle 3">
            <a:extLst>
              <a:ext uri="{FF2B5EF4-FFF2-40B4-BE49-F238E27FC236}">
                <a16:creationId xmlns:a16="http://schemas.microsoft.com/office/drawing/2014/main" id="{3A97899A-8275-4B28-BA92-D6455CC29DC9}"/>
              </a:ext>
            </a:extLst>
          </p:cNvPr>
          <p:cNvSpPr>
            <a:spLocks noGrp="1" noChangeArrowheads="1"/>
          </p:cNvSpPr>
          <p:nvPr>
            <p:ph type="body" idx="1"/>
          </p:nvPr>
        </p:nvSpPr>
        <p:spPr>
          <a:xfrm>
            <a:off x="468313" y="1412875"/>
            <a:ext cx="8351837" cy="4968875"/>
          </a:xfrm>
        </p:spPr>
        <p:txBody>
          <a:bodyPr/>
          <a:lstStyle/>
          <a:p>
            <a:pPr marL="0" indent="0" eaLnBrk="1" hangingPunct="1">
              <a:lnSpc>
                <a:spcPct val="90000"/>
              </a:lnSpc>
              <a:buFontTx/>
              <a:buNone/>
            </a:pPr>
            <a:r>
              <a:rPr lang="en-GB" altLang="en-US" sz="2800" b="1" dirty="0"/>
              <a:t>The specific heat capacity, </a:t>
            </a:r>
            <a:r>
              <a:rPr lang="en-GB" altLang="en-US" sz="2800" b="1" i="1" dirty="0"/>
              <a:t>c</a:t>
            </a:r>
            <a:r>
              <a:rPr lang="en-GB" altLang="en-US" sz="2800" b="1" dirty="0"/>
              <a:t> of a substance is the energy required to raise the temperature of a unit mass of the substance by one kelvin without change of state.</a:t>
            </a:r>
          </a:p>
          <a:p>
            <a:pPr marL="0" indent="0" eaLnBrk="1" hangingPunct="1">
              <a:lnSpc>
                <a:spcPct val="90000"/>
              </a:lnSpc>
              <a:buFontTx/>
              <a:buNone/>
            </a:pPr>
            <a:r>
              <a:rPr lang="en-GB" altLang="en-US" sz="2800" b="1" i="1" dirty="0">
                <a:cs typeface="Arial" panose="020B0604020202020204" pitchFamily="34" charset="0"/>
              </a:rPr>
              <a:t>			</a:t>
            </a:r>
            <a:r>
              <a:rPr lang="el-GR" altLang="en-US" sz="2800" b="1" i="1" dirty="0">
                <a:cs typeface="Arial" panose="020B0604020202020204" pitchFamily="34" charset="0"/>
              </a:rPr>
              <a:t>Δ</a:t>
            </a:r>
            <a:r>
              <a:rPr lang="en-GB" altLang="en-US" sz="2800" b="1" i="1" dirty="0">
                <a:cs typeface="Arial" panose="020B0604020202020204" pitchFamily="34" charset="0"/>
              </a:rPr>
              <a:t>Q = m c </a:t>
            </a:r>
            <a:r>
              <a:rPr lang="el-GR" altLang="en-US" sz="2800" b="1" i="1" dirty="0">
                <a:cs typeface="Arial" panose="020B0604020202020204" pitchFamily="34" charset="0"/>
              </a:rPr>
              <a:t>Δ</a:t>
            </a:r>
            <a:r>
              <a:rPr lang="en-GB" altLang="en-US" sz="2800" b="1" i="1" dirty="0">
                <a:cs typeface="Arial" panose="020B0604020202020204" pitchFamily="34" charset="0"/>
              </a:rPr>
              <a:t>T</a:t>
            </a:r>
          </a:p>
          <a:p>
            <a:pPr marL="0" indent="0" eaLnBrk="1" hangingPunct="1">
              <a:lnSpc>
                <a:spcPct val="90000"/>
              </a:lnSpc>
              <a:buFontTx/>
              <a:buNone/>
            </a:pPr>
            <a:r>
              <a:rPr lang="en-GB" altLang="en-US" sz="2400" i="1" dirty="0">
                <a:cs typeface="Arial" panose="020B0604020202020204" pitchFamily="34" charset="0"/>
              </a:rPr>
              <a:t>where:</a:t>
            </a:r>
          </a:p>
          <a:p>
            <a:pPr marL="0" indent="0" eaLnBrk="1" hangingPunct="1">
              <a:lnSpc>
                <a:spcPct val="90000"/>
              </a:lnSpc>
              <a:buFontTx/>
              <a:buNone/>
            </a:pPr>
            <a:r>
              <a:rPr lang="el-GR" altLang="en-US" sz="2400" b="1" i="1" dirty="0">
                <a:cs typeface="Arial" panose="020B0604020202020204" pitchFamily="34" charset="0"/>
              </a:rPr>
              <a:t>Δ</a:t>
            </a:r>
            <a:r>
              <a:rPr lang="en-GB" altLang="en-US" sz="2400" b="1" i="1" dirty="0">
                <a:cs typeface="Arial" panose="020B0604020202020204" pitchFamily="34" charset="0"/>
              </a:rPr>
              <a:t>Q</a:t>
            </a:r>
            <a:r>
              <a:rPr lang="en-GB" altLang="en-US" sz="2400" b="1" dirty="0">
                <a:cs typeface="Arial" panose="020B0604020202020204" pitchFamily="34" charset="0"/>
              </a:rPr>
              <a:t> = heat energy required in joules</a:t>
            </a:r>
          </a:p>
          <a:p>
            <a:pPr marL="0" indent="0" eaLnBrk="1" hangingPunct="1">
              <a:lnSpc>
                <a:spcPct val="90000"/>
              </a:lnSpc>
              <a:buFontTx/>
              <a:buNone/>
            </a:pPr>
            <a:r>
              <a:rPr lang="en-GB" altLang="en-US" sz="2400" b="1" i="1" dirty="0">
                <a:cs typeface="Arial" panose="020B0604020202020204" pitchFamily="34" charset="0"/>
              </a:rPr>
              <a:t>m</a:t>
            </a:r>
            <a:r>
              <a:rPr lang="en-GB" altLang="en-US" sz="2400" b="1" dirty="0">
                <a:cs typeface="Arial" panose="020B0604020202020204" pitchFamily="34" charset="0"/>
              </a:rPr>
              <a:t> = mass of substance in kilograms</a:t>
            </a:r>
          </a:p>
          <a:p>
            <a:pPr marL="0" indent="0" eaLnBrk="1" hangingPunct="1">
              <a:lnSpc>
                <a:spcPct val="90000"/>
              </a:lnSpc>
              <a:buNone/>
            </a:pPr>
            <a:r>
              <a:rPr lang="el-GR" altLang="en-US" sz="2400" b="1" i="1" dirty="0">
                <a:cs typeface="Arial" panose="020B0604020202020204" pitchFamily="34" charset="0"/>
              </a:rPr>
              <a:t>Δ</a:t>
            </a:r>
            <a:r>
              <a:rPr lang="en-GB" altLang="en-US" sz="2400" b="1" i="1" dirty="0">
                <a:cs typeface="Arial" panose="020B0604020202020204" pitchFamily="34" charset="0"/>
              </a:rPr>
              <a:t>T</a:t>
            </a:r>
            <a:r>
              <a:rPr lang="en-GB" altLang="en-US" sz="2400" b="1" dirty="0">
                <a:cs typeface="Arial" panose="020B0604020202020204" pitchFamily="34" charset="0"/>
              </a:rPr>
              <a:t> = temperature change in K</a:t>
            </a:r>
            <a:endParaRPr lang="el-GR" altLang="en-US" sz="2400" b="1" dirty="0">
              <a:cs typeface="Arial" panose="020B0604020202020204" pitchFamily="34" charset="0"/>
            </a:endParaRPr>
          </a:p>
          <a:p>
            <a:pPr marL="0" indent="0" eaLnBrk="1" hangingPunct="1">
              <a:lnSpc>
                <a:spcPct val="90000"/>
              </a:lnSpc>
              <a:buFontTx/>
              <a:buNone/>
            </a:pPr>
            <a:r>
              <a:rPr lang="en-GB" altLang="en-US" sz="2400" b="1" i="1" dirty="0">
                <a:cs typeface="Arial" panose="020B0604020202020204" pitchFamily="34" charset="0"/>
              </a:rPr>
              <a:t>c</a:t>
            </a:r>
            <a:r>
              <a:rPr lang="en-GB" altLang="en-US" sz="2400" b="1" dirty="0">
                <a:cs typeface="Arial" panose="020B0604020202020204" pitchFamily="34" charset="0"/>
              </a:rPr>
              <a:t> = specific heat capacity (</a:t>
            </a:r>
            <a:r>
              <a:rPr lang="en-GB" altLang="en-US" sz="2400" b="1" dirty="0" err="1">
                <a:cs typeface="Arial" panose="020B0604020202020204" pitchFamily="34" charset="0"/>
              </a:rPr>
              <a:t>shc</a:t>
            </a:r>
            <a:r>
              <a:rPr lang="en-GB" altLang="en-US" sz="2400" b="1" dirty="0">
                <a:cs typeface="Arial" panose="020B0604020202020204" pitchFamily="34" charset="0"/>
              </a:rPr>
              <a:t>) in </a:t>
            </a:r>
            <a:r>
              <a:rPr lang="en-GB" altLang="en-US" sz="2400" b="1" dirty="0">
                <a:solidFill>
                  <a:srgbClr val="FF0000"/>
                </a:solidFill>
                <a:cs typeface="Arial" panose="020B0604020202020204" pitchFamily="34" charset="0"/>
              </a:rPr>
              <a:t>?</a:t>
            </a:r>
          </a:p>
          <a:p>
            <a:pPr marL="0" indent="0" eaLnBrk="1" hangingPunct="1">
              <a:lnSpc>
                <a:spcPct val="90000"/>
              </a:lnSpc>
              <a:buFontTx/>
              <a:buNone/>
            </a:pPr>
            <a:r>
              <a:rPr lang="en-GB" altLang="en-US" sz="2000" dirty="0"/>
              <a:t> </a:t>
            </a:r>
          </a:p>
          <a:p>
            <a:pPr marL="0" indent="0" eaLnBrk="1" hangingPunct="1">
              <a:lnSpc>
                <a:spcPct val="90000"/>
              </a:lnSpc>
              <a:buFontTx/>
              <a:buNone/>
            </a:pPr>
            <a:r>
              <a:rPr lang="en-GB" altLang="en-US" sz="2000" dirty="0">
                <a:solidFill>
                  <a:srgbClr val="FF0000"/>
                </a:solidFill>
              </a:rPr>
              <a:t>What are the units of 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9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90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90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907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907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907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590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a:extLst>
              <a:ext uri="{FF2B5EF4-FFF2-40B4-BE49-F238E27FC236}">
                <a16:creationId xmlns:a16="http://schemas.microsoft.com/office/drawing/2014/main" id="{218E3D3B-634A-415D-A11E-BC83C84A9631}"/>
              </a:ext>
            </a:extLst>
          </p:cNvPr>
          <p:cNvSpPr>
            <a:spLocks noGrp="1" noChangeArrowheads="1"/>
          </p:cNvSpPr>
          <p:nvPr>
            <p:ph type="body" idx="1"/>
          </p:nvPr>
        </p:nvSpPr>
        <p:spPr>
          <a:xfrm>
            <a:off x="468313" y="404813"/>
            <a:ext cx="8229600" cy="5749925"/>
          </a:xfrm>
        </p:spPr>
        <p:txBody>
          <a:bodyPr/>
          <a:lstStyle/>
          <a:p>
            <a:pPr marL="0" indent="0" eaLnBrk="1" hangingPunct="1">
              <a:lnSpc>
                <a:spcPct val="90000"/>
              </a:lnSpc>
              <a:buFontTx/>
              <a:buNone/>
            </a:pPr>
            <a:r>
              <a:rPr lang="en-GB" altLang="en-US" sz="2800" i="1"/>
              <a:t>If the temperature is measured in celsius:</a:t>
            </a:r>
          </a:p>
          <a:p>
            <a:pPr marL="0" indent="0" eaLnBrk="1" hangingPunct="1">
              <a:lnSpc>
                <a:spcPct val="90000"/>
              </a:lnSpc>
              <a:buFontTx/>
              <a:buNone/>
            </a:pPr>
            <a:r>
              <a:rPr lang="en-GB" altLang="en-US" b="1" i="1">
                <a:cs typeface="Arial" panose="020B0604020202020204" pitchFamily="34" charset="0"/>
              </a:rPr>
              <a:t>			</a:t>
            </a:r>
            <a:r>
              <a:rPr lang="el-GR" altLang="en-US" b="1" i="1">
                <a:cs typeface="Arial" panose="020B0604020202020204" pitchFamily="34" charset="0"/>
              </a:rPr>
              <a:t>Δ</a:t>
            </a:r>
            <a:r>
              <a:rPr lang="en-GB" altLang="en-US" b="1" i="1">
                <a:cs typeface="Arial" panose="020B0604020202020204" pitchFamily="34" charset="0"/>
              </a:rPr>
              <a:t>Q = m c </a:t>
            </a:r>
            <a:r>
              <a:rPr lang="el-GR" altLang="en-US" b="1" i="1">
                <a:cs typeface="Arial" panose="020B0604020202020204" pitchFamily="34" charset="0"/>
              </a:rPr>
              <a:t>Δθ</a:t>
            </a:r>
          </a:p>
          <a:p>
            <a:pPr marL="0" indent="0" eaLnBrk="1" hangingPunct="1">
              <a:lnSpc>
                <a:spcPct val="90000"/>
              </a:lnSpc>
              <a:buFontTx/>
              <a:buNone/>
            </a:pPr>
            <a:r>
              <a:rPr lang="en-GB" altLang="en-US" sz="2800" i="1">
                <a:cs typeface="Arial" panose="020B0604020202020204" pitchFamily="34" charset="0"/>
              </a:rPr>
              <a:t>where:</a:t>
            </a:r>
          </a:p>
          <a:p>
            <a:pPr marL="0" indent="0" eaLnBrk="1" hangingPunct="1">
              <a:lnSpc>
                <a:spcPct val="90000"/>
              </a:lnSpc>
              <a:buFontTx/>
              <a:buNone/>
            </a:pPr>
            <a:r>
              <a:rPr lang="en-GB" altLang="en-US" sz="2800" b="1" i="1">
                <a:cs typeface="Arial" panose="020B0604020202020204" pitchFamily="34" charset="0"/>
              </a:rPr>
              <a:t>c</a:t>
            </a:r>
            <a:r>
              <a:rPr lang="en-GB" altLang="en-US" sz="2800" b="1">
                <a:cs typeface="Arial" panose="020B0604020202020204" pitchFamily="34" charset="0"/>
              </a:rPr>
              <a:t> = specific heat capacity (shc) in J kg </a:t>
            </a:r>
            <a:r>
              <a:rPr lang="en-GB" altLang="en-US" sz="2800" b="1" baseline="30000">
                <a:cs typeface="Arial" panose="020B0604020202020204" pitchFamily="34" charset="0"/>
              </a:rPr>
              <a:t>-1 </a:t>
            </a:r>
            <a:r>
              <a:rPr lang="en-GB" altLang="en-US" sz="2800" b="1">
                <a:cs typeface="Arial" panose="020B0604020202020204" pitchFamily="34" charset="0"/>
              </a:rPr>
              <a:t>°C </a:t>
            </a:r>
            <a:r>
              <a:rPr lang="en-GB" altLang="en-US" sz="2800" b="1" baseline="30000">
                <a:cs typeface="Arial" panose="020B0604020202020204" pitchFamily="34" charset="0"/>
              </a:rPr>
              <a:t>-1</a:t>
            </a:r>
          </a:p>
          <a:p>
            <a:pPr marL="0" indent="0" eaLnBrk="1" hangingPunct="1">
              <a:lnSpc>
                <a:spcPct val="90000"/>
              </a:lnSpc>
              <a:buFontTx/>
              <a:buNone/>
            </a:pPr>
            <a:r>
              <a:rPr lang="el-GR" altLang="en-US" b="1" i="1">
                <a:cs typeface="Arial" panose="020B0604020202020204" pitchFamily="34" charset="0"/>
              </a:rPr>
              <a:t>Δθ</a:t>
            </a:r>
            <a:r>
              <a:rPr lang="en-GB" altLang="en-US" sz="2800" b="1">
                <a:cs typeface="Arial" panose="020B0604020202020204" pitchFamily="34" charset="0"/>
              </a:rPr>
              <a:t> = temperature change in °C</a:t>
            </a:r>
          </a:p>
          <a:p>
            <a:pPr marL="0" indent="0" eaLnBrk="1" hangingPunct="1">
              <a:lnSpc>
                <a:spcPct val="90000"/>
              </a:lnSpc>
              <a:buFontTx/>
              <a:buNone/>
            </a:pPr>
            <a:endParaRPr lang="en-GB" altLang="en-US" sz="2800" b="1">
              <a:cs typeface="Arial" panose="020B0604020202020204" pitchFamily="34" charset="0"/>
            </a:endParaRPr>
          </a:p>
          <a:p>
            <a:pPr marL="0" indent="0" eaLnBrk="1" hangingPunct="1">
              <a:lnSpc>
                <a:spcPct val="90000"/>
              </a:lnSpc>
              <a:buFontTx/>
              <a:buNone/>
            </a:pPr>
            <a:r>
              <a:rPr lang="en-GB" altLang="en-US" sz="2800">
                <a:cs typeface="Arial" panose="020B0604020202020204" pitchFamily="34" charset="0"/>
              </a:rPr>
              <a:t>Note: </a:t>
            </a:r>
          </a:p>
          <a:p>
            <a:pPr marL="0" indent="0" eaLnBrk="1" hangingPunct="1">
              <a:lnSpc>
                <a:spcPct val="90000"/>
              </a:lnSpc>
              <a:buFontTx/>
              <a:buNone/>
            </a:pPr>
            <a:r>
              <a:rPr lang="en-GB" altLang="en-US" sz="2800">
                <a:cs typeface="Arial" panose="020B0604020202020204" pitchFamily="34" charset="0"/>
              </a:rPr>
              <a:t>As a change one degree celsius is the same as a change of one kelvin the numerical value of shc is the same in either case.</a:t>
            </a:r>
          </a:p>
          <a:p>
            <a:pPr marL="0" indent="0" eaLnBrk="1" hangingPunct="1">
              <a:lnSpc>
                <a:spcPct val="90000"/>
              </a:lnSpc>
              <a:buFontTx/>
              <a:buNone/>
            </a:pPr>
            <a:endParaRPr lang="el-GR" altLang="en-US" sz="2800">
              <a:cs typeface="Arial" panose="020B0604020202020204" pitchFamily="34" charset="0"/>
            </a:endParaRPr>
          </a:p>
          <a:p>
            <a:pPr marL="0" indent="0" eaLnBrk="1" hangingPunct="1">
              <a:lnSpc>
                <a:spcPct val="90000"/>
              </a:lnSpc>
              <a:buFontTx/>
              <a:buNone/>
            </a:pPr>
            <a:r>
              <a:rPr lang="en-GB" altLang="en-US"/>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3170">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317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3170">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63170">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63170">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6317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481E61A-0B4F-405D-B495-265AAB55738C}"/>
              </a:ext>
            </a:extLst>
          </p:cNvPr>
          <p:cNvSpPr>
            <a:spLocks noGrp="1" noChangeArrowheads="1"/>
          </p:cNvSpPr>
          <p:nvPr>
            <p:ph type="title"/>
          </p:nvPr>
        </p:nvSpPr>
        <p:spPr>
          <a:xfrm>
            <a:off x="457200" y="274638"/>
            <a:ext cx="8229600" cy="758825"/>
          </a:xfrm>
        </p:spPr>
        <p:txBody>
          <a:bodyPr/>
          <a:lstStyle/>
          <a:p>
            <a:pPr eaLnBrk="1" hangingPunct="1"/>
            <a:r>
              <a:rPr lang="en-GB" altLang="en-US" sz="4000"/>
              <a:t>Examples of SHC</a:t>
            </a:r>
          </a:p>
        </p:txBody>
      </p:sp>
      <p:graphicFrame>
        <p:nvGraphicFramePr>
          <p:cNvPr id="137313" name="Group 97">
            <a:extLst>
              <a:ext uri="{FF2B5EF4-FFF2-40B4-BE49-F238E27FC236}">
                <a16:creationId xmlns:a16="http://schemas.microsoft.com/office/drawing/2014/main" id="{4B311797-998C-4117-8A65-8012AB2A0459}"/>
              </a:ext>
            </a:extLst>
          </p:cNvPr>
          <p:cNvGraphicFramePr>
            <a:graphicFrameLocks noGrp="1"/>
          </p:cNvGraphicFramePr>
          <p:nvPr>
            <p:ph idx="1"/>
          </p:nvPr>
        </p:nvGraphicFramePr>
        <p:xfrm>
          <a:off x="428625" y="1143000"/>
          <a:ext cx="8218488" cy="4483101"/>
        </p:xfrm>
        <a:graphic>
          <a:graphicData uri="http://schemas.openxmlformats.org/drawingml/2006/table">
            <a:tbl>
              <a:tblPr/>
              <a:tblGrid>
                <a:gridCol w="2054225">
                  <a:extLst>
                    <a:ext uri="{9D8B030D-6E8A-4147-A177-3AD203B41FA5}">
                      <a16:colId xmlns:a16="http://schemas.microsoft.com/office/drawing/2014/main" val="20000"/>
                    </a:ext>
                  </a:extLst>
                </a:gridCol>
                <a:gridCol w="2055813">
                  <a:extLst>
                    <a:ext uri="{9D8B030D-6E8A-4147-A177-3AD203B41FA5}">
                      <a16:colId xmlns:a16="http://schemas.microsoft.com/office/drawing/2014/main" val="20001"/>
                    </a:ext>
                  </a:extLst>
                </a:gridCol>
                <a:gridCol w="2054225">
                  <a:extLst>
                    <a:ext uri="{9D8B030D-6E8A-4147-A177-3AD203B41FA5}">
                      <a16:colId xmlns:a16="http://schemas.microsoft.com/office/drawing/2014/main" val="20002"/>
                    </a:ext>
                  </a:extLst>
                </a:gridCol>
                <a:gridCol w="2054225">
                  <a:extLst>
                    <a:ext uri="{9D8B030D-6E8A-4147-A177-3AD203B41FA5}">
                      <a16:colId xmlns:a16="http://schemas.microsoft.com/office/drawing/2014/main" val="20003"/>
                    </a:ext>
                  </a:extLst>
                </a:gridCol>
              </a:tblGrid>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SHC (Jkg</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K</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Substance</a:t>
                      </a:r>
                      <a:endParaRPr kumimoji="0" lang="en-GB" sz="20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SHC (Jkg</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K</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968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4 200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helium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5240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ice or steam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2 100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glass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700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air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1 000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brick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840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hydrogen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14 300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wood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420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gold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129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concrete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880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copper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385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rubber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1600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aluminium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900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brass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370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984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mercury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140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paraffin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2130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5BC7728-60EE-4D2B-8773-E8EBC4106AF5}"/>
              </a:ext>
            </a:extLst>
          </p:cNvPr>
          <p:cNvSpPr>
            <a:spLocks noGrp="1" noChangeArrowheads="1"/>
          </p:cNvSpPr>
          <p:nvPr>
            <p:ph type="title"/>
          </p:nvPr>
        </p:nvSpPr>
        <p:spPr/>
        <p:txBody>
          <a:bodyPr/>
          <a:lstStyle/>
          <a:p>
            <a:pPr eaLnBrk="1" hangingPunct="1"/>
            <a:r>
              <a:rPr lang="en-GB" altLang="en-US"/>
              <a:t>Answers</a:t>
            </a:r>
          </a:p>
        </p:txBody>
      </p:sp>
      <p:graphicFrame>
        <p:nvGraphicFramePr>
          <p:cNvPr id="159846" name="Group 102">
            <a:extLst>
              <a:ext uri="{FF2B5EF4-FFF2-40B4-BE49-F238E27FC236}">
                <a16:creationId xmlns:a16="http://schemas.microsoft.com/office/drawing/2014/main" id="{34A1C3E2-CB53-4A36-8611-57D1859B5929}"/>
              </a:ext>
            </a:extLst>
          </p:cNvPr>
          <p:cNvGraphicFramePr>
            <a:graphicFrameLocks noGrp="1"/>
          </p:cNvGraphicFramePr>
          <p:nvPr>
            <p:ph idx="1"/>
          </p:nvPr>
        </p:nvGraphicFramePr>
        <p:xfrm>
          <a:off x="539750" y="1268413"/>
          <a:ext cx="8291513" cy="4059238"/>
        </p:xfrm>
        <a:graphic>
          <a:graphicData uri="http://schemas.openxmlformats.org/drawingml/2006/table">
            <a:tbl>
              <a:tblPr/>
              <a:tblGrid>
                <a:gridCol w="1882775">
                  <a:extLst>
                    <a:ext uri="{9D8B030D-6E8A-4147-A177-3AD203B41FA5}">
                      <a16:colId xmlns:a16="http://schemas.microsoft.com/office/drawing/2014/main" val="20000"/>
                    </a:ext>
                  </a:extLst>
                </a:gridCol>
                <a:gridCol w="1223963">
                  <a:extLst>
                    <a:ext uri="{9D8B030D-6E8A-4147-A177-3AD203B41FA5}">
                      <a16:colId xmlns:a16="http://schemas.microsoft.com/office/drawing/2014/main" val="20001"/>
                    </a:ext>
                  </a:extLst>
                </a:gridCol>
                <a:gridCol w="1655762">
                  <a:extLst>
                    <a:ext uri="{9D8B030D-6E8A-4147-A177-3AD203B41FA5}">
                      <a16:colId xmlns:a16="http://schemas.microsoft.com/office/drawing/2014/main" val="20002"/>
                    </a:ext>
                  </a:extLst>
                </a:gridCol>
                <a:gridCol w="1800225">
                  <a:extLst>
                    <a:ext uri="{9D8B030D-6E8A-4147-A177-3AD203B41FA5}">
                      <a16:colId xmlns:a16="http://schemas.microsoft.com/office/drawing/2014/main" val="20003"/>
                    </a:ext>
                  </a:extLst>
                </a:gridCol>
                <a:gridCol w="1728788">
                  <a:extLst>
                    <a:ext uri="{9D8B030D-6E8A-4147-A177-3AD203B41FA5}">
                      <a16:colId xmlns:a16="http://schemas.microsoft.com/office/drawing/2014/main" val="20004"/>
                    </a:ext>
                  </a:extLst>
                </a:gridCol>
              </a:tblGrid>
              <a:tr h="7620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Mass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SHC</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(Jkg</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K</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Temperature change</a:t>
                      </a:r>
                      <a:endParaRPr kumimoji="0" lang="en-GB" sz="20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Energy (J)</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4 200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50 </a:t>
                      </a:r>
                      <a:r>
                        <a:rPr kumimoji="0" lang="en-GB" sz="2000" b="0" i="0" u="none" strike="noStrike" cap="none" normalizeH="0" baseline="30000">
                          <a:ln>
                            <a:noFill/>
                          </a:ln>
                          <a:solidFill>
                            <a:schemeClr val="tx1"/>
                          </a:solidFill>
                          <a:effectLst/>
                          <a:latin typeface="Arial" charset="0"/>
                        </a:rPr>
                        <a:t>o</a:t>
                      </a:r>
                      <a:r>
                        <a:rPr kumimoji="0" lang="en-GB" sz="2000" b="0" i="0" u="none" strike="noStrike" cap="none" normalizeH="0" baseline="0">
                          <a:ln>
                            <a:noFill/>
                          </a:ln>
                          <a:solidFill>
                            <a:schemeClr val="tx1"/>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840 000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gold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129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50 </a:t>
                      </a:r>
                      <a:r>
                        <a:rPr kumimoji="0" lang="en-GB" sz="2000" b="0" i="0" u="none" strike="noStrike" cap="none" normalizeH="0" baseline="30000">
                          <a:ln>
                            <a:noFill/>
                          </a:ln>
                          <a:solidFill>
                            <a:srgbClr val="FF3300"/>
                          </a:solidFill>
                          <a:effectLst/>
                          <a:latin typeface="Arial" charset="0"/>
                        </a:rPr>
                        <a:t>o</a:t>
                      </a:r>
                      <a:r>
                        <a:rPr kumimoji="0" lang="en-GB" sz="2000" b="0" i="0" u="none" strike="noStrike" cap="none" normalizeH="0" baseline="0">
                          <a:ln>
                            <a:noFill/>
                          </a:ln>
                          <a:solidFill>
                            <a:srgbClr val="FF3300"/>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25 800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50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air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1 000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50 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200 000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glass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3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700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40 </a:t>
                      </a:r>
                      <a:r>
                        <a:rPr kumimoji="0" lang="en-GB" sz="2000" b="0" i="0" u="none" strike="noStrike" cap="none" normalizeH="0" baseline="30000">
                          <a:ln>
                            <a:noFill/>
                          </a:ln>
                          <a:solidFill>
                            <a:schemeClr val="tx1"/>
                          </a:solidFill>
                          <a:effectLst/>
                          <a:latin typeface="Arial" charset="0"/>
                        </a:rPr>
                        <a:t>o</a:t>
                      </a:r>
                      <a:r>
                        <a:rPr kumimoji="0" lang="en-GB" sz="2000" b="0" i="0" u="none" strike="noStrike" cap="none" normalizeH="0" baseline="0">
                          <a:ln>
                            <a:noFill/>
                          </a:ln>
                          <a:solidFill>
                            <a:schemeClr val="tx1"/>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84 000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hydrogen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 mg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14 300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400 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rgbClr val="FF3300"/>
                          </a:solidFill>
                          <a:effectLst/>
                          <a:latin typeface="Arial" charset="0"/>
                        </a:rPr>
                        <a:t>28.6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brass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400 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370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50</a:t>
                      </a:r>
                      <a:r>
                        <a:rPr kumimoji="0" lang="en-GB" sz="2000" b="0" i="0" u="none" strike="noStrike" cap="none" normalizeH="0" baseline="30000" dirty="0">
                          <a:ln>
                            <a:noFill/>
                          </a:ln>
                          <a:solidFill>
                            <a:schemeClr val="tx1"/>
                          </a:solidFill>
                          <a:effectLst/>
                          <a:latin typeface="Arial" charset="0"/>
                        </a:rPr>
                        <a:t>o</a:t>
                      </a:r>
                      <a:r>
                        <a:rPr kumimoji="0" lang="en-GB" sz="2000" b="0" i="0" u="none" strike="noStrike" cap="none" normalizeH="0" baseline="0" dirty="0">
                          <a:ln>
                            <a:noFill/>
                          </a:ln>
                          <a:solidFill>
                            <a:schemeClr val="tx1"/>
                          </a:solidFill>
                          <a:effectLst/>
                          <a:latin typeface="Arial" charset="0"/>
                        </a:rPr>
                        <a:t>C to </a:t>
                      </a:r>
                      <a:r>
                        <a:rPr kumimoji="0" lang="en-GB" sz="2000" b="0" i="0" u="none" strike="noStrike" cap="none" normalizeH="0" baseline="0" dirty="0">
                          <a:ln>
                            <a:noFill/>
                          </a:ln>
                          <a:solidFill>
                            <a:srgbClr val="FF3300"/>
                          </a:solidFill>
                          <a:effectLst/>
                          <a:latin typeface="Arial" charset="0"/>
                        </a:rPr>
                        <a:t>423 </a:t>
                      </a:r>
                      <a:r>
                        <a:rPr kumimoji="0" lang="en-GB" sz="2000" b="0" i="0" u="none" strike="noStrike" cap="none" normalizeH="0" baseline="0" dirty="0">
                          <a:ln>
                            <a:noFill/>
                          </a:ln>
                          <a:solidFill>
                            <a:schemeClr val="tx1"/>
                          </a:solidFill>
                          <a:effectLst/>
                          <a:latin typeface="Arial" charset="0"/>
                        </a:rPr>
                        <a:t>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14 800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59847" name="Text Box 103">
            <a:extLst>
              <a:ext uri="{FF2B5EF4-FFF2-40B4-BE49-F238E27FC236}">
                <a16:creationId xmlns:a16="http://schemas.microsoft.com/office/drawing/2014/main" id="{3C13FAE7-D5D9-4540-9541-497CED6A4F55}"/>
              </a:ext>
            </a:extLst>
          </p:cNvPr>
          <p:cNvSpPr txBox="1">
            <a:spLocks noChangeArrowheads="1"/>
          </p:cNvSpPr>
          <p:nvPr/>
        </p:nvSpPr>
        <p:spPr bwMode="auto">
          <a:xfrm>
            <a:off x="3287713" y="503238"/>
            <a:ext cx="2927350" cy="7016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4000"/>
              <a:t>Complete:</a:t>
            </a:r>
          </a:p>
        </p:txBody>
      </p:sp>
      <p:sp>
        <p:nvSpPr>
          <p:cNvPr id="159848" name="Rectangle 104">
            <a:extLst>
              <a:ext uri="{FF2B5EF4-FFF2-40B4-BE49-F238E27FC236}">
                <a16:creationId xmlns:a16="http://schemas.microsoft.com/office/drawing/2014/main" id="{32D340E4-D137-43AA-9C2B-11AA1040CEE5}"/>
              </a:ext>
            </a:extLst>
          </p:cNvPr>
          <p:cNvSpPr>
            <a:spLocks noChangeArrowheads="1"/>
          </p:cNvSpPr>
          <p:nvPr/>
        </p:nvSpPr>
        <p:spPr bwMode="auto">
          <a:xfrm>
            <a:off x="7421563" y="2106613"/>
            <a:ext cx="1139825" cy="3444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49" name="Rectangle 105">
            <a:extLst>
              <a:ext uri="{FF2B5EF4-FFF2-40B4-BE49-F238E27FC236}">
                <a16:creationId xmlns:a16="http://schemas.microsoft.com/office/drawing/2014/main" id="{AF2BCA71-B12D-40BD-86AA-94014C81334C}"/>
              </a:ext>
            </a:extLst>
          </p:cNvPr>
          <p:cNvSpPr>
            <a:spLocks noChangeArrowheads="1"/>
          </p:cNvSpPr>
          <p:nvPr/>
        </p:nvSpPr>
        <p:spPr bwMode="auto">
          <a:xfrm>
            <a:off x="5649913" y="2627313"/>
            <a:ext cx="1139825" cy="3444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50" name="Rectangle 106">
            <a:extLst>
              <a:ext uri="{FF2B5EF4-FFF2-40B4-BE49-F238E27FC236}">
                <a16:creationId xmlns:a16="http://schemas.microsoft.com/office/drawing/2014/main" id="{CB44171D-5AAA-44FC-90BB-B486BDFB5113}"/>
              </a:ext>
            </a:extLst>
          </p:cNvPr>
          <p:cNvSpPr>
            <a:spLocks noChangeArrowheads="1"/>
          </p:cNvSpPr>
          <p:nvPr/>
        </p:nvSpPr>
        <p:spPr bwMode="auto">
          <a:xfrm>
            <a:off x="3979863" y="3197225"/>
            <a:ext cx="1139825" cy="3444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51" name="Rectangle 107">
            <a:extLst>
              <a:ext uri="{FF2B5EF4-FFF2-40B4-BE49-F238E27FC236}">
                <a16:creationId xmlns:a16="http://schemas.microsoft.com/office/drawing/2014/main" id="{E9F007DF-DD4A-4AE6-B7C5-642B17F1C26F}"/>
              </a:ext>
            </a:extLst>
          </p:cNvPr>
          <p:cNvSpPr>
            <a:spLocks noChangeArrowheads="1"/>
          </p:cNvSpPr>
          <p:nvPr/>
        </p:nvSpPr>
        <p:spPr bwMode="auto">
          <a:xfrm>
            <a:off x="2520950" y="3714750"/>
            <a:ext cx="1020763" cy="3444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52" name="Rectangle 108">
            <a:extLst>
              <a:ext uri="{FF2B5EF4-FFF2-40B4-BE49-F238E27FC236}">
                <a16:creationId xmlns:a16="http://schemas.microsoft.com/office/drawing/2014/main" id="{B46B7E49-64BA-4457-AFB4-533F999EA1B4}"/>
              </a:ext>
            </a:extLst>
          </p:cNvPr>
          <p:cNvSpPr>
            <a:spLocks noChangeArrowheads="1"/>
          </p:cNvSpPr>
          <p:nvPr/>
        </p:nvSpPr>
        <p:spPr bwMode="auto">
          <a:xfrm>
            <a:off x="7332663" y="4284663"/>
            <a:ext cx="1139825" cy="3444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59853" name="Rectangle 109">
            <a:extLst>
              <a:ext uri="{FF2B5EF4-FFF2-40B4-BE49-F238E27FC236}">
                <a16:creationId xmlns:a16="http://schemas.microsoft.com/office/drawing/2014/main" id="{CF422CE5-70E7-4D4F-B38F-896D70EF86F9}"/>
              </a:ext>
            </a:extLst>
          </p:cNvPr>
          <p:cNvSpPr>
            <a:spLocks noChangeArrowheads="1"/>
          </p:cNvSpPr>
          <p:nvPr/>
        </p:nvSpPr>
        <p:spPr bwMode="auto">
          <a:xfrm>
            <a:off x="6315075" y="4854575"/>
            <a:ext cx="460375" cy="3571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59847"/>
                                        </p:tgtEl>
                                        <p:attrNameLst>
                                          <p:attrName>style.visibility</p:attrName>
                                        </p:attrNameLst>
                                      </p:cBhvr>
                                      <p:to>
                                        <p:strVal val="hidden"/>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59848"/>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59849"/>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59850"/>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59851"/>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59852"/>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5985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847" grpId="0" animBg="1"/>
      <p:bldP spid="159848" grpId="0" animBg="1"/>
      <p:bldP spid="159849" grpId="0" animBg="1"/>
      <p:bldP spid="159850" grpId="0" animBg="1"/>
      <p:bldP spid="159851" grpId="0" animBg="1"/>
      <p:bldP spid="159852" grpId="0" animBg="1"/>
      <p:bldP spid="15985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67E237DE-99AD-4E69-A38C-CEAD74026ECD}"/>
              </a:ext>
            </a:extLst>
          </p:cNvPr>
          <p:cNvSpPr>
            <a:spLocks noGrp="1" noChangeArrowheads="1"/>
          </p:cNvSpPr>
          <p:nvPr>
            <p:ph type="title"/>
          </p:nvPr>
        </p:nvSpPr>
        <p:spPr>
          <a:xfrm>
            <a:off x="457200" y="274638"/>
            <a:ext cx="8229600" cy="777875"/>
          </a:xfrm>
        </p:spPr>
        <p:txBody>
          <a:bodyPr/>
          <a:lstStyle/>
          <a:p>
            <a:pPr eaLnBrk="1" hangingPunct="1"/>
            <a:r>
              <a:rPr lang="en-GB" altLang="en-US"/>
              <a:t>Question</a:t>
            </a:r>
          </a:p>
        </p:txBody>
      </p:sp>
      <p:sp>
        <p:nvSpPr>
          <p:cNvPr id="146435" name="Rectangle 3">
            <a:extLst>
              <a:ext uri="{FF2B5EF4-FFF2-40B4-BE49-F238E27FC236}">
                <a16:creationId xmlns:a16="http://schemas.microsoft.com/office/drawing/2014/main" id="{29711875-FEDC-4310-A0AA-FA122557BCCB}"/>
              </a:ext>
            </a:extLst>
          </p:cNvPr>
          <p:cNvSpPr>
            <a:spLocks noGrp="1" noChangeArrowheads="1"/>
          </p:cNvSpPr>
          <p:nvPr>
            <p:ph type="body" idx="1"/>
          </p:nvPr>
        </p:nvSpPr>
        <p:spPr>
          <a:xfrm>
            <a:off x="395288" y="1125538"/>
            <a:ext cx="8353425" cy="5040312"/>
          </a:xfrm>
        </p:spPr>
        <p:txBody>
          <a:bodyPr/>
          <a:lstStyle/>
          <a:p>
            <a:pPr marL="0" indent="0" eaLnBrk="1" hangingPunct="1">
              <a:buFontTx/>
              <a:buNone/>
            </a:pPr>
            <a:r>
              <a:rPr lang="en-GB" altLang="en-US" i="1"/>
              <a:t>Calculate the heat energy required to raise the temperature of a copper can (mass 50g) containing 200cm</a:t>
            </a:r>
            <a:r>
              <a:rPr lang="en-GB" altLang="en-US" i="1" baseline="30000"/>
              <a:t>3</a:t>
            </a:r>
            <a:r>
              <a:rPr lang="en-GB" altLang="en-US" i="1"/>
              <a:t> of water from 20 to 100</a:t>
            </a:r>
            <a:r>
              <a:rPr lang="en-GB" altLang="en-US" i="1" baseline="30000"/>
              <a:t>o</a:t>
            </a:r>
            <a:r>
              <a:rPr lang="en-GB" altLang="en-US" i="1"/>
              <a:t>C.</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610ECD2D-F725-4E54-B513-B22D13AB9934}"/>
              </a:ext>
            </a:extLst>
          </p:cNvPr>
          <p:cNvSpPr>
            <a:spLocks noGrp="1" noChangeArrowheads="1"/>
          </p:cNvSpPr>
          <p:nvPr>
            <p:ph type="title"/>
          </p:nvPr>
        </p:nvSpPr>
        <p:spPr>
          <a:xfrm>
            <a:off x="457200" y="195263"/>
            <a:ext cx="8229600" cy="744537"/>
          </a:xfrm>
        </p:spPr>
        <p:txBody>
          <a:bodyPr/>
          <a:lstStyle/>
          <a:p>
            <a:pPr eaLnBrk="1" hangingPunct="1"/>
            <a:r>
              <a:rPr lang="en-GB" altLang="en-US" sz="4000"/>
              <a:t>Measuring SHC (metal solid)</a:t>
            </a:r>
          </a:p>
        </p:txBody>
      </p:sp>
      <p:pic>
        <p:nvPicPr>
          <p:cNvPr id="18435" name="Picture 17" descr="p203">
            <a:extLst>
              <a:ext uri="{FF2B5EF4-FFF2-40B4-BE49-F238E27FC236}">
                <a16:creationId xmlns:a16="http://schemas.microsoft.com/office/drawing/2014/main" id="{85932DEB-397D-4E0E-A711-738B83FC62C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71513" y="992188"/>
            <a:ext cx="7996237" cy="5284787"/>
          </a:xfr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9" name="Rectangle 5">
            <a:extLst>
              <a:ext uri="{FF2B5EF4-FFF2-40B4-BE49-F238E27FC236}">
                <a16:creationId xmlns:a16="http://schemas.microsoft.com/office/drawing/2014/main" id="{2F2D7F2B-0143-4F7B-A1E9-847771DDDAE9}"/>
              </a:ext>
            </a:extLst>
          </p:cNvPr>
          <p:cNvSpPr>
            <a:spLocks noGrp="1" noChangeArrowheads="1"/>
          </p:cNvSpPr>
          <p:nvPr>
            <p:ph type="body" idx="1"/>
          </p:nvPr>
        </p:nvSpPr>
        <p:spPr>
          <a:xfrm>
            <a:off x="417513" y="393700"/>
            <a:ext cx="8229600" cy="4525963"/>
          </a:xfrm>
        </p:spPr>
        <p:txBody>
          <a:bodyPr/>
          <a:lstStyle/>
          <a:p>
            <a:pPr eaLnBrk="1" hangingPunct="1">
              <a:lnSpc>
                <a:spcPct val="90000"/>
              </a:lnSpc>
            </a:pPr>
            <a:r>
              <a:rPr lang="en-GB" altLang="en-US">
                <a:latin typeface="Times New Roman" panose="02020603050405020304" pitchFamily="18" charset="0"/>
              </a:rPr>
              <a:t>Metal has known mass, </a:t>
            </a:r>
            <a:r>
              <a:rPr lang="en-GB" altLang="en-US" b="1" i="1">
                <a:latin typeface="Times New Roman" panose="02020603050405020304" pitchFamily="18" charset="0"/>
              </a:rPr>
              <a:t>m</a:t>
            </a:r>
            <a:r>
              <a:rPr lang="en-GB" altLang="en-US">
                <a:latin typeface="Times New Roman" panose="02020603050405020304" pitchFamily="18" charset="0"/>
              </a:rPr>
              <a:t>.</a:t>
            </a:r>
          </a:p>
          <a:p>
            <a:pPr eaLnBrk="1" hangingPunct="1">
              <a:lnSpc>
                <a:spcPct val="90000"/>
              </a:lnSpc>
            </a:pPr>
            <a:r>
              <a:rPr lang="en-GB" altLang="en-US">
                <a:latin typeface="Times New Roman" panose="02020603050405020304" pitchFamily="18" charset="0"/>
              </a:rPr>
              <a:t>Initial temperature </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1</a:t>
            </a:r>
            <a:r>
              <a:rPr lang="en-GB" altLang="en-US">
                <a:latin typeface="Times New Roman" panose="02020603050405020304" pitchFamily="18" charset="0"/>
                <a:cs typeface="Arial" panose="020B0604020202020204" pitchFamily="34" charset="0"/>
              </a:rPr>
              <a:t> measured.</a:t>
            </a:r>
            <a:endParaRPr lang="el-GR" altLang="en-US">
              <a:latin typeface="Times New Roman" panose="02020603050405020304" pitchFamily="18" charset="0"/>
              <a:cs typeface="Arial" panose="020B0604020202020204" pitchFamily="34" charset="0"/>
            </a:endParaRPr>
          </a:p>
          <a:p>
            <a:pPr eaLnBrk="1" hangingPunct="1">
              <a:lnSpc>
                <a:spcPct val="90000"/>
              </a:lnSpc>
            </a:pPr>
            <a:r>
              <a:rPr lang="en-GB" altLang="en-US">
                <a:latin typeface="Times New Roman" panose="02020603050405020304" pitchFamily="18" charset="0"/>
              </a:rPr>
              <a:t>Heater switched on for a known time, </a:t>
            </a:r>
            <a:r>
              <a:rPr lang="en-GB" altLang="en-US" sz="3600" b="1" i="1">
                <a:latin typeface="Times New Roman" panose="02020603050405020304" pitchFamily="18" charset="0"/>
              </a:rPr>
              <a:t>t</a:t>
            </a:r>
            <a:r>
              <a:rPr lang="en-GB" altLang="en-US">
                <a:latin typeface="Times New Roman" panose="02020603050405020304" pitchFamily="18" charset="0"/>
              </a:rPr>
              <a:t> </a:t>
            </a:r>
          </a:p>
          <a:p>
            <a:pPr eaLnBrk="1" hangingPunct="1">
              <a:lnSpc>
                <a:spcPct val="90000"/>
              </a:lnSpc>
            </a:pPr>
            <a:r>
              <a:rPr lang="en-GB" altLang="en-US">
                <a:latin typeface="Times New Roman" panose="02020603050405020304" pitchFamily="18" charset="0"/>
              </a:rPr>
              <a:t>During heating which the average p.d., </a:t>
            </a:r>
            <a:r>
              <a:rPr lang="en-GB" altLang="en-US" b="1" i="1">
                <a:latin typeface="Times New Roman" panose="02020603050405020304" pitchFamily="18" charset="0"/>
              </a:rPr>
              <a:t>V</a:t>
            </a:r>
            <a:r>
              <a:rPr lang="en-GB" altLang="en-US">
                <a:latin typeface="Times New Roman" panose="02020603050405020304" pitchFamily="18" charset="0"/>
              </a:rPr>
              <a:t> and electric current </a:t>
            </a:r>
            <a:r>
              <a:rPr lang="en-GB" altLang="en-US" b="1" i="1">
                <a:latin typeface="Times New Roman" panose="02020603050405020304" pitchFamily="18" charset="0"/>
              </a:rPr>
              <a:t>I</a:t>
            </a:r>
            <a:r>
              <a:rPr lang="en-GB" altLang="en-US">
                <a:latin typeface="Times New Roman" panose="02020603050405020304" pitchFamily="18" charset="0"/>
              </a:rPr>
              <a:t> are noted.</a:t>
            </a:r>
          </a:p>
          <a:p>
            <a:pPr eaLnBrk="1" hangingPunct="1">
              <a:lnSpc>
                <a:spcPct val="90000"/>
              </a:lnSpc>
            </a:pPr>
            <a:r>
              <a:rPr lang="en-GB" altLang="en-US">
                <a:latin typeface="Times New Roman" panose="02020603050405020304" pitchFamily="18" charset="0"/>
              </a:rPr>
              <a:t>Final maximum temperature </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2 </a:t>
            </a:r>
            <a:r>
              <a:rPr lang="en-GB" altLang="en-US">
                <a:latin typeface="Times New Roman" panose="02020603050405020304" pitchFamily="18" charset="0"/>
                <a:cs typeface="Arial" panose="020B0604020202020204" pitchFamily="34" charset="0"/>
              </a:rPr>
              <a:t>measured.</a:t>
            </a:r>
          </a:p>
          <a:p>
            <a:pPr eaLnBrk="1" hangingPunct="1">
              <a:lnSpc>
                <a:spcPct val="90000"/>
              </a:lnSpc>
            </a:pPr>
            <a:r>
              <a:rPr lang="en-GB" altLang="en-US">
                <a:latin typeface="Times New Roman" panose="02020603050405020304" pitchFamily="18" charset="0"/>
                <a:cs typeface="Arial" panose="020B0604020202020204" pitchFamily="34" charset="0"/>
              </a:rPr>
              <a:t>Energy supplied = </a:t>
            </a:r>
            <a:r>
              <a:rPr lang="en-GB" altLang="en-US" b="1" i="1">
                <a:latin typeface="Times New Roman" panose="02020603050405020304" pitchFamily="18" charset="0"/>
                <a:cs typeface="Arial" panose="020B0604020202020204" pitchFamily="34" charset="0"/>
              </a:rPr>
              <a:t>VIt</a:t>
            </a:r>
            <a:r>
              <a:rPr lang="en-GB" altLang="en-US">
                <a:latin typeface="Times New Roman" panose="02020603050405020304" pitchFamily="18" charset="0"/>
                <a:cs typeface="Arial" panose="020B0604020202020204" pitchFamily="34" charset="0"/>
              </a:rPr>
              <a:t> = </a:t>
            </a:r>
            <a:r>
              <a:rPr lang="en-GB" altLang="en-US" b="1" i="1">
                <a:latin typeface="Times New Roman" panose="02020603050405020304" pitchFamily="18" charset="0"/>
                <a:cs typeface="Arial" panose="020B0604020202020204" pitchFamily="34" charset="0"/>
              </a:rPr>
              <a:t>mc(</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2</a:t>
            </a:r>
            <a:r>
              <a:rPr lang="en-GB" altLang="en-US" b="1" i="1">
                <a:latin typeface="Times New Roman" panose="02020603050405020304" pitchFamily="18" charset="0"/>
                <a:cs typeface="Arial" panose="020B0604020202020204" pitchFamily="34" charset="0"/>
              </a:rPr>
              <a:t> - </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1 </a:t>
            </a:r>
            <a:r>
              <a:rPr lang="en-GB" altLang="en-US" b="1" i="1">
                <a:latin typeface="Times New Roman" panose="02020603050405020304" pitchFamily="18" charset="0"/>
                <a:cs typeface="Arial" panose="020B0604020202020204" pitchFamily="34" charset="0"/>
              </a:rPr>
              <a:t>)</a:t>
            </a:r>
          </a:p>
          <a:p>
            <a:pPr eaLnBrk="1" hangingPunct="1">
              <a:lnSpc>
                <a:spcPct val="90000"/>
              </a:lnSpc>
            </a:pPr>
            <a:r>
              <a:rPr lang="en-GB" altLang="en-US">
                <a:latin typeface="Times New Roman" panose="02020603050405020304" pitchFamily="18" charset="0"/>
                <a:cs typeface="Arial" panose="020B0604020202020204" pitchFamily="34" charset="0"/>
              </a:rPr>
              <a:t>Hence: </a:t>
            </a:r>
            <a:r>
              <a:rPr lang="en-GB" altLang="en-US" b="1" i="1">
                <a:latin typeface="Times New Roman" panose="02020603050405020304" pitchFamily="18" charset="0"/>
                <a:cs typeface="Arial" panose="020B0604020202020204" pitchFamily="34" charset="0"/>
              </a:rPr>
              <a:t>c = VIt / m(</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2</a:t>
            </a:r>
            <a:r>
              <a:rPr lang="en-GB" altLang="en-US" b="1" i="1">
                <a:latin typeface="Times New Roman" panose="02020603050405020304" pitchFamily="18" charset="0"/>
                <a:cs typeface="Arial" panose="020B0604020202020204" pitchFamily="34" charset="0"/>
              </a:rPr>
              <a:t> - </a:t>
            </a:r>
            <a:r>
              <a:rPr lang="el-GR" altLang="en-US" b="1" i="1">
                <a:latin typeface="Times New Roman" panose="02020603050405020304" pitchFamily="18" charset="0"/>
                <a:cs typeface="Arial" panose="020B0604020202020204" pitchFamily="34" charset="0"/>
              </a:rPr>
              <a:t>θ</a:t>
            </a:r>
            <a:r>
              <a:rPr lang="en-GB" altLang="en-US" b="1" i="1" baseline="-25000">
                <a:latin typeface="Times New Roman" panose="02020603050405020304" pitchFamily="18" charset="0"/>
                <a:cs typeface="Arial" panose="020B0604020202020204" pitchFamily="34" charset="0"/>
              </a:rPr>
              <a:t>1 </a:t>
            </a:r>
            <a:r>
              <a:rPr lang="en-GB" altLang="en-US" b="1" i="1">
                <a:latin typeface="Times New Roman" panose="02020603050405020304" pitchFamily="18" charset="0"/>
                <a:cs typeface="Arial" panose="020B0604020202020204" pitchFamily="34" charset="0"/>
              </a:rPr>
              <a:t>)</a:t>
            </a:r>
            <a:endParaRPr lang="en-GB" altLang="en-US" b="1" i="1">
              <a:latin typeface="Times New Roman" panose="02020603050405020304" pitchFamily="18" charset="0"/>
            </a:endParaRPr>
          </a:p>
        </p:txBody>
      </p:sp>
      <p:sp>
        <p:nvSpPr>
          <p:cNvPr id="210951" name="Rectangle 7">
            <a:extLst>
              <a:ext uri="{FF2B5EF4-FFF2-40B4-BE49-F238E27FC236}">
                <a16:creationId xmlns:a16="http://schemas.microsoft.com/office/drawing/2014/main" id="{CBA51059-B154-4790-B7A3-4D4E187BA3F0}"/>
              </a:ext>
            </a:extLst>
          </p:cNvPr>
          <p:cNvSpPr>
            <a:spLocks noChangeArrowheads="1"/>
          </p:cNvSpPr>
          <p:nvPr/>
        </p:nvSpPr>
        <p:spPr bwMode="auto">
          <a:xfrm>
            <a:off x="4611688" y="3590925"/>
            <a:ext cx="2332037" cy="5572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094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094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094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094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1094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210951"/>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1094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5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B10558-1B66-41BE-8750-11E544E0749D}"/>
              </a:ext>
            </a:extLst>
          </p:cNvPr>
          <p:cNvSpPr>
            <a:spLocks noGrp="1" noChangeArrowheads="1"/>
          </p:cNvSpPr>
          <p:nvPr>
            <p:ph type="title"/>
          </p:nvPr>
        </p:nvSpPr>
        <p:spPr>
          <a:xfrm>
            <a:off x="457200" y="274638"/>
            <a:ext cx="8229600" cy="636587"/>
          </a:xfrm>
        </p:spPr>
        <p:txBody>
          <a:bodyPr/>
          <a:lstStyle/>
          <a:p>
            <a:pPr eaLnBrk="1" hangingPunct="1"/>
            <a:r>
              <a:rPr lang="en-GB" altLang="en-US" sz="4000"/>
              <a:t>Example calculation</a:t>
            </a:r>
          </a:p>
        </p:txBody>
      </p:sp>
      <p:sp>
        <p:nvSpPr>
          <p:cNvPr id="216067" name="Rectangle 3">
            <a:extLst>
              <a:ext uri="{FF2B5EF4-FFF2-40B4-BE49-F238E27FC236}">
                <a16:creationId xmlns:a16="http://schemas.microsoft.com/office/drawing/2014/main" id="{9CA01CFF-C134-4715-95C8-0E9F0ABE1CFF}"/>
              </a:ext>
            </a:extLst>
          </p:cNvPr>
          <p:cNvSpPr>
            <a:spLocks noGrp="1" noChangeArrowheads="1"/>
          </p:cNvSpPr>
          <p:nvPr>
            <p:ph type="body" idx="1"/>
          </p:nvPr>
        </p:nvSpPr>
        <p:spPr>
          <a:xfrm>
            <a:off x="430213" y="1125538"/>
            <a:ext cx="8229600" cy="4868862"/>
          </a:xfrm>
        </p:spPr>
        <p:txBody>
          <a:bodyPr/>
          <a:lstStyle/>
          <a:p>
            <a:pPr marL="0" indent="0" eaLnBrk="1" hangingPunct="1">
              <a:buFontTx/>
              <a:buNone/>
            </a:pPr>
            <a:r>
              <a:rPr lang="en-GB" altLang="en-US" sz="2800" dirty="0">
                <a:latin typeface="Times New Roman" panose="02020603050405020304" pitchFamily="18" charset="0"/>
              </a:rPr>
              <a:t>Metal mass, </a:t>
            </a:r>
            <a:r>
              <a:rPr lang="en-GB" altLang="en-US" sz="2800" b="1" i="1" dirty="0">
                <a:latin typeface="Times New Roman" panose="02020603050405020304" pitchFamily="18" charset="0"/>
              </a:rPr>
              <a:t>m</a:t>
            </a:r>
            <a:r>
              <a:rPr lang="en-GB" altLang="en-US" sz="2800" dirty="0">
                <a:latin typeface="Times New Roman" panose="02020603050405020304" pitchFamily="18" charset="0"/>
              </a:rPr>
              <a:t>. = 500g = 0.5kg</a:t>
            </a:r>
          </a:p>
          <a:p>
            <a:pPr marL="0" indent="0" eaLnBrk="1" hangingPunct="1">
              <a:buFontTx/>
              <a:buNone/>
            </a:pPr>
            <a:r>
              <a:rPr lang="en-GB" altLang="en-US" sz="2800" dirty="0">
                <a:latin typeface="Times New Roman" panose="02020603050405020304" pitchFamily="18" charset="0"/>
              </a:rPr>
              <a:t>Initial temperature </a:t>
            </a:r>
            <a:r>
              <a:rPr lang="el-GR" altLang="en-US" sz="2800" b="1" i="1" dirty="0">
                <a:latin typeface="Times New Roman" panose="02020603050405020304" pitchFamily="18" charset="0"/>
                <a:cs typeface="Arial" panose="020B0604020202020204" pitchFamily="34" charset="0"/>
              </a:rPr>
              <a:t>θ</a:t>
            </a:r>
            <a:r>
              <a:rPr lang="en-GB" altLang="en-US" sz="2800" b="1" i="1" baseline="-25000" dirty="0">
                <a:latin typeface="Times New Roman" panose="02020603050405020304" pitchFamily="18" charset="0"/>
                <a:cs typeface="Arial" panose="020B0604020202020204" pitchFamily="34" charset="0"/>
              </a:rPr>
              <a:t>1</a:t>
            </a:r>
            <a:r>
              <a:rPr lang="en-GB" altLang="en-US" sz="2800" dirty="0">
                <a:latin typeface="Times New Roman" panose="02020603050405020304" pitchFamily="18" charset="0"/>
                <a:cs typeface="Arial" panose="020B0604020202020204" pitchFamily="34" charset="0"/>
              </a:rPr>
              <a:t> = 20</a:t>
            </a:r>
            <a:r>
              <a:rPr lang="en-GB" altLang="en-US" sz="2800" baseline="30000" dirty="0">
                <a:latin typeface="Times New Roman" panose="02020603050405020304" pitchFamily="18" charset="0"/>
                <a:cs typeface="Arial" panose="020B0604020202020204" pitchFamily="34" charset="0"/>
              </a:rPr>
              <a:t>o</a:t>
            </a:r>
            <a:r>
              <a:rPr lang="en-GB" altLang="en-US" sz="2800" dirty="0">
                <a:latin typeface="Times New Roman" panose="02020603050405020304" pitchFamily="18" charset="0"/>
                <a:cs typeface="Arial" panose="020B0604020202020204" pitchFamily="34" charset="0"/>
              </a:rPr>
              <a:t>C</a:t>
            </a:r>
            <a:endParaRPr lang="el-GR" altLang="en-US" sz="2800" dirty="0">
              <a:latin typeface="Times New Roman" panose="02020603050405020304" pitchFamily="18" charset="0"/>
              <a:cs typeface="Arial" panose="020B0604020202020204" pitchFamily="34" charset="0"/>
            </a:endParaRPr>
          </a:p>
          <a:p>
            <a:pPr marL="0" indent="0" eaLnBrk="1" hangingPunct="1">
              <a:buFontTx/>
              <a:buNone/>
            </a:pPr>
            <a:r>
              <a:rPr lang="en-GB" altLang="en-US" sz="2800" dirty="0">
                <a:latin typeface="Times New Roman" panose="02020603050405020304" pitchFamily="18" charset="0"/>
              </a:rPr>
              <a:t>Heater switched on for time, </a:t>
            </a:r>
            <a:r>
              <a:rPr lang="en-GB" altLang="en-US" sz="2800" b="1" i="1" dirty="0">
                <a:latin typeface="Times New Roman" panose="02020603050405020304" pitchFamily="18" charset="0"/>
              </a:rPr>
              <a:t>t</a:t>
            </a:r>
            <a:r>
              <a:rPr lang="en-GB" altLang="en-US" sz="2800" dirty="0">
                <a:latin typeface="Times New Roman" panose="02020603050405020304" pitchFamily="18" charset="0"/>
              </a:rPr>
              <a:t> = 5 minutes = 300s.</a:t>
            </a:r>
          </a:p>
          <a:p>
            <a:pPr marL="0" indent="0" eaLnBrk="1" hangingPunct="1">
              <a:buFontTx/>
              <a:buNone/>
            </a:pPr>
            <a:r>
              <a:rPr lang="en-GB" altLang="en-US" sz="2800" dirty="0" err="1">
                <a:latin typeface="Times New Roman" panose="02020603050405020304" pitchFamily="18" charset="0"/>
              </a:rPr>
              <a:t>p.d.</a:t>
            </a:r>
            <a:r>
              <a:rPr lang="en-GB" altLang="en-US" sz="2800" dirty="0">
                <a:latin typeface="Times New Roman" panose="02020603050405020304" pitchFamily="18" charset="0"/>
              </a:rPr>
              <a:t>, </a:t>
            </a:r>
            <a:r>
              <a:rPr lang="en-GB" altLang="en-US" sz="2800" b="1" i="1" dirty="0">
                <a:latin typeface="Times New Roman" panose="02020603050405020304" pitchFamily="18" charset="0"/>
              </a:rPr>
              <a:t>V</a:t>
            </a:r>
            <a:r>
              <a:rPr lang="en-GB" altLang="en-US" sz="2800" dirty="0">
                <a:latin typeface="Times New Roman" panose="02020603050405020304" pitchFamily="18" charset="0"/>
              </a:rPr>
              <a:t> = 12V; electric current </a:t>
            </a:r>
            <a:r>
              <a:rPr lang="en-GB" altLang="en-US" sz="2800" b="1" i="1" dirty="0">
                <a:latin typeface="Times New Roman" panose="02020603050405020304" pitchFamily="18" charset="0"/>
              </a:rPr>
              <a:t>I</a:t>
            </a:r>
            <a:r>
              <a:rPr lang="en-GB" altLang="en-US" sz="2800" dirty="0">
                <a:latin typeface="Times New Roman" panose="02020603050405020304" pitchFamily="18" charset="0"/>
              </a:rPr>
              <a:t> = 2.0A</a:t>
            </a:r>
          </a:p>
          <a:p>
            <a:pPr marL="0" indent="0" eaLnBrk="1" hangingPunct="1">
              <a:buFontTx/>
              <a:buNone/>
            </a:pPr>
            <a:r>
              <a:rPr lang="en-GB" altLang="en-US" sz="2800" dirty="0">
                <a:latin typeface="Times New Roman" panose="02020603050405020304" pitchFamily="18" charset="0"/>
              </a:rPr>
              <a:t>Final maximum temperature </a:t>
            </a:r>
            <a:r>
              <a:rPr lang="el-GR" altLang="en-US" sz="2800" b="1" i="1" dirty="0">
                <a:latin typeface="Times New Roman" panose="02020603050405020304" pitchFamily="18" charset="0"/>
                <a:cs typeface="Arial" panose="020B0604020202020204" pitchFamily="34" charset="0"/>
              </a:rPr>
              <a:t>θ</a:t>
            </a:r>
            <a:r>
              <a:rPr lang="en-GB" altLang="en-US" sz="2800" b="1" i="1" baseline="-25000" dirty="0">
                <a:latin typeface="Times New Roman" panose="02020603050405020304" pitchFamily="18" charset="0"/>
                <a:cs typeface="Arial" panose="020B0604020202020204" pitchFamily="34" charset="0"/>
              </a:rPr>
              <a:t>2 </a:t>
            </a:r>
            <a:r>
              <a:rPr lang="en-GB" altLang="en-US" sz="2800" dirty="0">
                <a:latin typeface="Times New Roman" panose="02020603050405020304" pitchFamily="18" charset="0"/>
                <a:cs typeface="Arial" panose="020B0604020202020204" pitchFamily="34" charset="0"/>
              </a:rPr>
              <a:t>= 50</a:t>
            </a:r>
            <a:r>
              <a:rPr lang="en-GB" altLang="en-US" sz="2800" baseline="30000" dirty="0">
                <a:latin typeface="Times New Roman" panose="02020603050405020304" pitchFamily="18" charset="0"/>
                <a:cs typeface="Arial" panose="020B0604020202020204" pitchFamily="34" charset="0"/>
              </a:rPr>
              <a:t>o</a:t>
            </a:r>
            <a:r>
              <a:rPr lang="en-GB" altLang="en-US" sz="2800" dirty="0">
                <a:latin typeface="Times New Roman" panose="02020603050405020304" pitchFamily="18" charset="0"/>
                <a:cs typeface="Arial" panose="020B0604020202020204" pitchFamily="34" charset="0"/>
              </a:rPr>
              <a:t>C</a:t>
            </a:r>
          </a:p>
          <a:p>
            <a:pPr marL="0" indent="0" eaLnBrk="1" hangingPunct="1">
              <a:buFontTx/>
              <a:buNone/>
            </a:pPr>
            <a:r>
              <a:rPr lang="en-GB" altLang="en-US" sz="2800" dirty="0">
                <a:latin typeface="Times New Roman" panose="02020603050405020304" pitchFamily="18" charset="0"/>
                <a:cs typeface="Arial" panose="020B0604020202020204" pitchFamily="34" charset="0"/>
              </a:rPr>
              <a:t>Energy supplied = </a:t>
            </a:r>
            <a:r>
              <a:rPr lang="en-GB" altLang="en-US" sz="2800" b="1" i="1" dirty="0" err="1">
                <a:latin typeface="Times New Roman" panose="02020603050405020304" pitchFamily="18" charset="0"/>
                <a:cs typeface="Arial" panose="020B0604020202020204" pitchFamily="34" charset="0"/>
              </a:rPr>
              <a:t>VIt</a:t>
            </a:r>
            <a:r>
              <a:rPr lang="en-GB" altLang="en-US" sz="2800" dirty="0">
                <a:latin typeface="Times New Roman" panose="02020603050405020304" pitchFamily="18" charset="0"/>
                <a:cs typeface="Arial" panose="020B0604020202020204" pitchFamily="34" charset="0"/>
              </a:rPr>
              <a:t> = 12 x 2 x 300 = 7 200J</a:t>
            </a:r>
          </a:p>
          <a:p>
            <a:pPr marL="0" indent="0" eaLnBrk="1" hangingPunct="1">
              <a:buFontTx/>
              <a:buNone/>
            </a:pPr>
            <a:r>
              <a:rPr lang="en-GB" altLang="en-US" sz="2800" dirty="0">
                <a:latin typeface="Times New Roman" panose="02020603050405020304" pitchFamily="18" charset="0"/>
                <a:cs typeface="Arial" panose="020B0604020202020204" pitchFamily="34" charset="0"/>
              </a:rPr>
              <a:t>= </a:t>
            </a:r>
            <a:r>
              <a:rPr lang="en-GB" altLang="en-US" sz="2800" b="1" i="1" dirty="0">
                <a:latin typeface="Times New Roman" panose="02020603050405020304" pitchFamily="18" charset="0"/>
                <a:cs typeface="Arial" panose="020B0604020202020204" pitchFamily="34" charset="0"/>
              </a:rPr>
              <a:t>mc(</a:t>
            </a:r>
            <a:r>
              <a:rPr lang="el-GR" altLang="en-US" sz="2800" b="1" i="1" dirty="0">
                <a:latin typeface="Times New Roman" panose="02020603050405020304" pitchFamily="18" charset="0"/>
                <a:cs typeface="Arial" panose="020B0604020202020204" pitchFamily="34" charset="0"/>
              </a:rPr>
              <a:t>θ</a:t>
            </a:r>
            <a:r>
              <a:rPr lang="en-GB" altLang="en-US" sz="2800" b="1" i="1" baseline="-25000" dirty="0">
                <a:latin typeface="Times New Roman" panose="02020603050405020304" pitchFamily="18" charset="0"/>
                <a:cs typeface="Arial" panose="020B0604020202020204" pitchFamily="34" charset="0"/>
              </a:rPr>
              <a:t>2</a:t>
            </a:r>
            <a:r>
              <a:rPr lang="en-GB" altLang="en-US" sz="2800" b="1" i="1" dirty="0">
                <a:latin typeface="Times New Roman" panose="02020603050405020304" pitchFamily="18" charset="0"/>
                <a:cs typeface="Arial" panose="020B0604020202020204" pitchFamily="34" charset="0"/>
              </a:rPr>
              <a:t> - </a:t>
            </a:r>
            <a:r>
              <a:rPr lang="el-GR" altLang="en-US" sz="2800" b="1" i="1" dirty="0">
                <a:latin typeface="Times New Roman" panose="02020603050405020304" pitchFamily="18" charset="0"/>
                <a:cs typeface="Arial" panose="020B0604020202020204" pitchFamily="34" charset="0"/>
              </a:rPr>
              <a:t>θ</a:t>
            </a:r>
            <a:r>
              <a:rPr lang="en-GB" altLang="en-US" sz="2800" b="1" i="1" baseline="-25000" dirty="0">
                <a:latin typeface="Times New Roman" panose="02020603050405020304" pitchFamily="18" charset="0"/>
                <a:cs typeface="Arial" panose="020B0604020202020204" pitchFamily="34" charset="0"/>
              </a:rPr>
              <a:t>1 </a:t>
            </a:r>
            <a:r>
              <a:rPr lang="en-GB" altLang="en-US" sz="2800" b="1" i="1" dirty="0">
                <a:latin typeface="Times New Roman" panose="02020603050405020304" pitchFamily="18" charset="0"/>
                <a:cs typeface="Arial" panose="020B0604020202020204" pitchFamily="34" charset="0"/>
              </a:rPr>
              <a:t>) </a:t>
            </a:r>
            <a:r>
              <a:rPr lang="en-GB" altLang="en-US" sz="2800" dirty="0">
                <a:latin typeface="Times New Roman" panose="02020603050405020304" pitchFamily="18" charset="0"/>
                <a:cs typeface="Arial" panose="020B0604020202020204" pitchFamily="34" charset="0"/>
              </a:rPr>
              <a:t>= 0.5 x </a:t>
            </a:r>
            <a:r>
              <a:rPr lang="en-GB" altLang="en-US" sz="2800" b="1" i="1" dirty="0">
                <a:latin typeface="Times New Roman" panose="02020603050405020304" pitchFamily="18" charset="0"/>
                <a:cs typeface="Arial" panose="020B0604020202020204" pitchFamily="34" charset="0"/>
              </a:rPr>
              <a:t>c</a:t>
            </a:r>
            <a:r>
              <a:rPr lang="en-GB" altLang="en-US" sz="2800" dirty="0">
                <a:latin typeface="Times New Roman" panose="02020603050405020304" pitchFamily="18" charset="0"/>
                <a:cs typeface="Arial" panose="020B0604020202020204" pitchFamily="34" charset="0"/>
              </a:rPr>
              <a:t> x (50 – 30) = 10</a:t>
            </a:r>
            <a:r>
              <a:rPr lang="en-GB" altLang="en-US" sz="2800" b="1" i="1" dirty="0">
                <a:latin typeface="Times New Roman" panose="02020603050405020304" pitchFamily="18" charset="0"/>
                <a:cs typeface="Arial" panose="020B0604020202020204" pitchFamily="34" charset="0"/>
              </a:rPr>
              <a:t>c</a:t>
            </a:r>
          </a:p>
          <a:p>
            <a:pPr marL="0" indent="0" eaLnBrk="1" hangingPunct="1">
              <a:buFontTx/>
              <a:buNone/>
            </a:pPr>
            <a:r>
              <a:rPr lang="en-GB" altLang="en-US" sz="2800" dirty="0">
                <a:latin typeface="Times New Roman" panose="02020603050405020304" pitchFamily="18" charset="0"/>
                <a:cs typeface="Arial" panose="020B0604020202020204" pitchFamily="34" charset="0"/>
              </a:rPr>
              <a:t>Hence: </a:t>
            </a:r>
            <a:r>
              <a:rPr lang="en-GB" altLang="en-US" sz="2800" b="1" i="1" dirty="0">
                <a:latin typeface="Times New Roman" panose="02020603050405020304" pitchFamily="18" charset="0"/>
                <a:cs typeface="Arial" panose="020B0604020202020204" pitchFamily="34" charset="0"/>
              </a:rPr>
              <a:t>c </a:t>
            </a:r>
            <a:r>
              <a:rPr lang="en-GB" altLang="en-US" sz="2800" dirty="0">
                <a:latin typeface="Times New Roman" panose="02020603050405020304" pitchFamily="18" charset="0"/>
                <a:cs typeface="Arial" panose="020B0604020202020204" pitchFamily="34" charset="0"/>
              </a:rPr>
              <a:t>= 7 200 / 10 </a:t>
            </a:r>
          </a:p>
          <a:p>
            <a:pPr marL="0" indent="0" eaLnBrk="1" hangingPunct="1">
              <a:buFontTx/>
              <a:buNone/>
            </a:pPr>
            <a:r>
              <a:rPr lang="en-GB" altLang="en-US" sz="2800" b="1" dirty="0">
                <a:latin typeface="Times New Roman" panose="02020603050405020304" pitchFamily="18" charset="0"/>
                <a:cs typeface="Arial" panose="020B0604020202020204" pitchFamily="34" charset="0"/>
              </a:rPr>
              <a:t>= 720 J kg </a:t>
            </a:r>
            <a:r>
              <a:rPr lang="en-GB" altLang="en-US" sz="2800" b="1" baseline="30000" dirty="0">
                <a:latin typeface="Times New Roman" panose="02020603050405020304" pitchFamily="18" charset="0"/>
                <a:cs typeface="Arial" panose="020B0604020202020204" pitchFamily="34" charset="0"/>
              </a:rPr>
              <a:t>-1</a:t>
            </a:r>
            <a:r>
              <a:rPr lang="en-GB" altLang="en-US" sz="2800" b="1" dirty="0">
                <a:latin typeface="Times New Roman" panose="02020603050405020304" pitchFamily="18" charset="0"/>
                <a:cs typeface="Arial" panose="020B0604020202020204" pitchFamily="34" charset="0"/>
              </a:rPr>
              <a:t> </a:t>
            </a:r>
            <a:r>
              <a:rPr lang="en-GB" altLang="en-US" sz="2800" b="1" baseline="30000" dirty="0" err="1">
                <a:latin typeface="Times New Roman" panose="02020603050405020304" pitchFamily="18" charset="0"/>
                <a:cs typeface="Arial" panose="020B0604020202020204" pitchFamily="34" charset="0"/>
              </a:rPr>
              <a:t>o</a:t>
            </a:r>
            <a:r>
              <a:rPr lang="en-GB" altLang="en-US" sz="2800" b="1" dirty="0" err="1">
                <a:latin typeface="Times New Roman" panose="02020603050405020304" pitchFamily="18" charset="0"/>
                <a:cs typeface="Arial" panose="020B0604020202020204" pitchFamily="34" charset="0"/>
              </a:rPr>
              <a:t>C</a:t>
            </a:r>
            <a:r>
              <a:rPr lang="en-GB" altLang="en-US" sz="2800" b="1" dirty="0">
                <a:latin typeface="Times New Roman" panose="02020603050405020304" pitchFamily="18" charset="0"/>
                <a:cs typeface="Arial" panose="020B0604020202020204" pitchFamily="34" charset="0"/>
              </a:rPr>
              <a:t> </a:t>
            </a:r>
            <a:r>
              <a:rPr lang="en-GB" altLang="en-US" sz="2800" b="1" baseline="30000" dirty="0">
                <a:latin typeface="Times New Roman" panose="02020603050405020304" pitchFamily="18" charset="0"/>
                <a:cs typeface="Arial" panose="020B0604020202020204" pitchFamily="34" charset="0"/>
              </a:rPr>
              <a:t>-1</a:t>
            </a:r>
            <a:r>
              <a:rPr lang="en-GB" altLang="en-US" dirty="0">
                <a:latin typeface="Times New Roman" panose="02020603050405020304" pitchFamily="18" charset="0"/>
                <a:cs typeface="Arial" panose="020B0604020202020204"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60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60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60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1606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1606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1606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1606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1606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160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73E244E-DA7B-4812-ABE0-A40BA5A29CA2}"/>
              </a:ext>
            </a:extLst>
          </p:cNvPr>
          <p:cNvSpPr>
            <a:spLocks noGrp="1" noChangeArrowheads="1"/>
          </p:cNvSpPr>
          <p:nvPr>
            <p:ph type="title"/>
          </p:nvPr>
        </p:nvSpPr>
        <p:spPr>
          <a:xfrm>
            <a:off x="457200" y="274638"/>
            <a:ext cx="8229600" cy="758825"/>
          </a:xfrm>
        </p:spPr>
        <p:txBody>
          <a:bodyPr/>
          <a:lstStyle/>
          <a:p>
            <a:pPr eaLnBrk="1" hangingPunct="1"/>
            <a:r>
              <a:rPr lang="en-GB" altLang="en-US" sz="4000"/>
              <a:t>Measuring SHC (liquid)</a:t>
            </a:r>
          </a:p>
        </p:txBody>
      </p:sp>
      <p:sp>
        <p:nvSpPr>
          <p:cNvPr id="218117" name="Rectangle 5">
            <a:extLst>
              <a:ext uri="{FF2B5EF4-FFF2-40B4-BE49-F238E27FC236}">
                <a16:creationId xmlns:a16="http://schemas.microsoft.com/office/drawing/2014/main" id="{F22B1BE8-CB40-4B72-8F3F-D0DC27811833}"/>
              </a:ext>
            </a:extLst>
          </p:cNvPr>
          <p:cNvSpPr>
            <a:spLocks noGrp="1" noChangeArrowheads="1"/>
          </p:cNvSpPr>
          <p:nvPr>
            <p:ph type="body" sz="half" idx="1"/>
          </p:nvPr>
        </p:nvSpPr>
        <p:spPr>
          <a:xfrm>
            <a:off x="457200" y="1216025"/>
            <a:ext cx="4968875" cy="4003675"/>
          </a:xfrm>
        </p:spPr>
        <p:txBody>
          <a:bodyPr/>
          <a:lstStyle/>
          <a:p>
            <a:pPr marL="0" indent="0" eaLnBrk="1" hangingPunct="1">
              <a:buFontTx/>
              <a:buNone/>
            </a:pPr>
            <a:r>
              <a:rPr lang="en-GB" altLang="en-US" sz="2800"/>
              <a:t>Similar method to metallic solid.</a:t>
            </a:r>
          </a:p>
          <a:p>
            <a:pPr marL="0" indent="0" eaLnBrk="1" hangingPunct="1">
              <a:buFontTx/>
              <a:buNone/>
            </a:pPr>
            <a:endParaRPr lang="en-GB" altLang="en-US" sz="2800"/>
          </a:p>
          <a:p>
            <a:pPr marL="0" indent="0" eaLnBrk="1" hangingPunct="1">
              <a:buFontTx/>
              <a:buNone/>
            </a:pPr>
            <a:r>
              <a:rPr lang="en-GB" altLang="en-US" sz="2800"/>
              <a:t>However, the heat absorbed by the liquid’s container (called a calorimeter) must also be allowed for in the calculation.</a:t>
            </a:r>
          </a:p>
        </p:txBody>
      </p:sp>
      <p:pic>
        <p:nvPicPr>
          <p:cNvPr id="218122" name="Picture 10" descr="p204">
            <a:extLst>
              <a:ext uri="{FF2B5EF4-FFF2-40B4-BE49-F238E27FC236}">
                <a16:creationId xmlns:a16="http://schemas.microsoft.com/office/drawing/2014/main" id="{56394040-83A0-437F-A7BF-CD3B28FE3CE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622925" y="962025"/>
            <a:ext cx="3284538" cy="4413250"/>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811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812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1811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C63BD-207D-4534-A84C-90C73B50A407}"/>
              </a:ext>
            </a:extLst>
          </p:cNvPr>
          <p:cNvSpPr>
            <a:spLocks noGrp="1"/>
          </p:cNvSpPr>
          <p:nvPr>
            <p:ph type="title"/>
          </p:nvPr>
        </p:nvSpPr>
        <p:spPr/>
        <p:txBody>
          <a:bodyPr/>
          <a:lstStyle/>
          <a:p>
            <a:r>
              <a:rPr lang="en-GB" dirty="0"/>
              <a:t>Knowledge Check</a:t>
            </a:r>
          </a:p>
        </p:txBody>
      </p:sp>
      <p:sp>
        <p:nvSpPr>
          <p:cNvPr id="5" name="TextBox 4">
            <a:extLst>
              <a:ext uri="{FF2B5EF4-FFF2-40B4-BE49-F238E27FC236}">
                <a16:creationId xmlns:a16="http://schemas.microsoft.com/office/drawing/2014/main" id="{F88485CD-0325-4544-ADA8-094044648F56}"/>
              </a:ext>
            </a:extLst>
          </p:cNvPr>
          <p:cNvSpPr txBox="1"/>
          <p:nvPr/>
        </p:nvSpPr>
        <p:spPr>
          <a:xfrm>
            <a:off x="423511" y="1318661"/>
            <a:ext cx="5476775" cy="5755422"/>
          </a:xfrm>
          <a:prstGeom prst="rect">
            <a:avLst/>
          </a:prstGeom>
          <a:noFill/>
        </p:spPr>
        <p:txBody>
          <a:bodyPr wrap="square" rtlCol="0">
            <a:spAutoFit/>
          </a:bodyPr>
          <a:lstStyle/>
          <a:p>
            <a:pPr marL="342900" indent="-342900">
              <a:buAutoNum type="arabicPeriod"/>
            </a:pPr>
            <a:r>
              <a:rPr lang="en-GB" sz="1400" dirty="0"/>
              <a:t>Calculate:</a:t>
            </a:r>
          </a:p>
          <a:p>
            <a:r>
              <a:rPr lang="en-GB" sz="1400" dirty="0"/>
              <a:t>	a. the energy needed to hear an aluminium pan of 	mass 0.3kg from 15</a:t>
            </a:r>
            <a:r>
              <a:rPr lang="en-GB" sz="1400" baseline="30000" dirty="0"/>
              <a:t>0</a:t>
            </a:r>
            <a:r>
              <a:rPr lang="en-GB" sz="1400" dirty="0"/>
              <a:t>C to 100</a:t>
            </a:r>
            <a:r>
              <a:rPr lang="en-GB" sz="1400" baseline="30000" dirty="0"/>
              <a:t>0</a:t>
            </a:r>
            <a:r>
              <a:rPr lang="en-GB" sz="1400" dirty="0"/>
              <a:t>C</a:t>
            </a:r>
          </a:p>
          <a:p>
            <a:endParaRPr lang="en-GB" sz="1400" dirty="0"/>
          </a:p>
          <a:p>
            <a:r>
              <a:rPr lang="en-GB" sz="1400" dirty="0"/>
              <a:t>	b. the energy needed to hear 1.5kg of water from 15</a:t>
            </a:r>
            <a:r>
              <a:rPr lang="en-GB" sz="1400" baseline="30000" dirty="0"/>
              <a:t>0</a:t>
            </a:r>
            <a:r>
              <a:rPr lang="en-GB" sz="1400" dirty="0"/>
              <a:t>C 	to 100</a:t>
            </a:r>
            <a:r>
              <a:rPr lang="en-GB" sz="1400" baseline="30000" dirty="0"/>
              <a:t>0</a:t>
            </a:r>
            <a:r>
              <a:rPr lang="en-GB" sz="1400" dirty="0"/>
              <a:t>C</a:t>
            </a:r>
          </a:p>
          <a:p>
            <a:endParaRPr lang="en-GB" sz="1400" dirty="0"/>
          </a:p>
          <a:p>
            <a:r>
              <a:rPr lang="en-GB" sz="1400" dirty="0"/>
              <a:t>2. 	a. Calculate the time taken to heat the water in 	the pan in Q1 using a 2kW electric hot plate, assuming 	no heat transfer from the surroundings occur</a:t>
            </a:r>
          </a:p>
          <a:p>
            <a:endParaRPr lang="en-GB" sz="1400" dirty="0"/>
          </a:p>
          <a:p>
            <a:r>
              <a:rPr lang="en-GB" sz="1400" dirty="0"/>
              <a:t>	b. Calculate the energy needed to raise the 	temperature of 80kg of water in an insulated copper 	tank of mass 20kg from 20</a:t>
            </a:r>
            <a:r>
              <a:rPr lang="en-GB" sz="1400" baseline="30000" dirty="0"/>
              <a:t>0</a:t>
            </a:r>
            <a:r>
              <a:rPr lang="en-GB" sz="1400" dirty="0"/>
              <a:t>C to 50</a:t>
            </a:r>
            <a:r>
              <a:rPr lang="en-GB" sz="1400" baseline="30000" dirty="0"/>
              <a:t>0</a:t>
            </a:r>
            <a:r>
              <a:rPr lang="en-GB" sz="1400" dirty="0"/>
              <a:t>C</a:t>
            </a:r>
          </a:p>
          <a:p>
            <a:endParaRPr lang="en-GB" sz="1400" dirty="0"/>
          </a:p>
          <a:p>
            <a:r>
              <a:rPr lang="en-GB" sz="1400" dirty="0"/>
              <a:t>3. 	In an inversion tube experiment, 0.5kg of lead shot at 	an initial temperature of 18</a:t>
            </a:r>
            <a:r>
              <a:rPr lang="en-GB" sz="1400" baseline="30000" dirty="0"/>
              <a:t>0</a:t>
            </a:r>
            <a:r>
              <a:rPr lang="en-GB" sz="1400" dirty="0"/>
              <a:t>C was inverted 50 times in 	a tube of length 1.30m. The final temperature of the 	lead shot was 23</a:t>
            </a:r>
            <a:r>
              <a:rPr lang="en-GB" sz="1400" baseline="30000" dirty="0"/>
              <a:t>0</a:t>
            </a:r>
            <a:r>
              <a:rPr lang="en-GB" sz="1400" dirty="0"/>
              <a:t>C. Calculate: </a:t>
            </a:r>
          </a:p>
          <a:p>
            <a:pPr marL="342900" indent="-342900">
              <a:buAutoNum type="arabicPeriod" startAt="3"/>
            </a:pPr>
            <a:endParaRPr lang="en-GB" sz="1400" dirty="0"/>
          </a:p>
          <a:p>
            <a:r>
              <a:rPr lang="en-GB" sz="1400" dirty="0"/>
              <a:t>	a. the total gravitational potential energy released by 	the lead</a:t>
            </a:r>
          </a:p>
          <a:p>
            <a:endParaRPr lang="en-GB" sz="1400" dirty="0"/>
          </a:p>
          <a:p>
            <a:r>
              <a:rPr lang="en-GB" sz="1400" dirty="0"/>
              <a:t>	b. the specific heat capacity of the lead. Assume  	</a:t>
            </a:r>
            <a:r>
              <a:rPr lang="en-GB" sz="1400" i="1" dirty="0"/>
              <a:t>g = 9.81ms</a:t>
            </a:r>
            <a:r>
              <a:rPr lang="en-GB" sz="1400" i="1" baseline="30000" dirty="0"/>
              <a:t>-2</a:t>
            </a:r>
            <a:endParaRPr lang="en-GB" sz="1400" dirty="0"/>
          </a:p>
          <a:p>
            <a:endParaRPr lang="en-GB" dirty="0"/>
          </a:p>
        </p:txBody>
      </p:sp>
      <p:pic>
        <p:nvPicPr>
          <p:cNvPr id="7" name="Picture 6">
            <a:extLst>
              <a:ext uri="{FF2B5EF4-FFF2-40B4-BE49-F238E27FC236}">
                <a16:creationId xmlns:a16="http://schemas.microsoft.com/office/drawing/2014/main" id="{4F389D8A-C13E-4310-A025-769DE118FFEB}"/>
              </a:ext>
            </a:extLst>
          </p:cNvPr>
          <p:cNvPicPr>
            <a:picLocks noChangeAspect="1"/>
          </p:cNvPicPr>
          <p:nvPr/>
        </p:nvPicPr>
        <p:blipFill>
          <a:blip r:embed="rId2"/>
          <a:stretch>
            <a:fillRect/>
          </a:stretch>
        </p:blipFill>
        <p:spPr>
          <a:xfrm>
            <a:off x="6099690" y="1415232"/>
            <a:ext cx="2696628" cy="3219651"/>
          </a:xfrm>
          <a:prstGeom prst="rect">
            <a:avLst/>
          </a:prstGeom>
        </p:spPr>
      </p:pic>
      <p:sp>
        <p:nvSpPr>
          <p:cNvPr id="10" name="TextBox 9">
            <a:extLst>
              <a:ext uri="{FF2B5EF4-FFF2-40B4-BE49-F238E27FC236}">
                <a16:creationId xmlns:a16="http://schemas.microsoft.com/office/drawing/2014/main" id="{0B0A8CD1-9C5F-41AC-B3E4-8F4BCF7A88F2}"/>
              </a:ext>
            </a:extLst>
          </p:cNvPr>
          <p:cNvSpPr txBox="1"/>
          <p:nvPr/>
        </p:nvSpPr>
        <p:spPr>
          <a:xfrm>
            <a:off x="5982101" y="5190701"/>
            <a:ext cx="3051209" cy="1169551"/>
          </a:xfrm>
          <a:prstGeom prst="rect">
            <a:avLst/>
          </a:prstGeom>
          <a:noFill/>
        </p:spPr>
        <p:txBody>
          <a:bodyPr wrap="square" rtlCol="0">
            <a:spAutoFit/>
          </a:bodyPr>
          <a:lstStyle/>
          <a:p>
            <a:r>
              <a:rPr lang="en-GB" sz="1400" dirty="0"/>
              <a:t>4. An electric shower is capable of heating water from 10</a:t>
            </a:r>
            <a:r>
              <a:rPr lang="en-GB" sz="1400" baseline="30000" dirty="0"/>
              <a:t>0</a:t>
            </a:r>
            <a:r>
              <a:rPr lang="en-GB" sz="1400" dirty="0"/>
              <a:t>C to 40</a:t>
            </a:r>
            <a:r>
              <a:rPr lang="en-GB" sz="1400" baseline="30000" dirty="0"/>
              <a:t>0</a:t>
            </a:r>
            <a:r>
              <a:rPr lang="en-GB" sz="1400" dirty="0"/>
              <a:t>C when the flow rate is 0.025kgs</a:t>
            </a:r>
            <a:r>
              <a:rPr lang="en-GB" sz="1400" baseline="30000" dirty="0"/>
              <a:t>-1</a:t>
            </a:r>
            <a:r>
              <a:rPr lang="en-GB" sz="1400" dirty="0"/>
              <a:t>. Calculate the minimum power of the heater.</a:t>
            </a:r>
          </a:p>
        </p:txBody>
      </p:sp>
    </p:spTree>
    <p:extLst>
      <p:ext uri="{BB962C8B-B14F-4D97-AF65-F5344CB8AC3E}">
        <p14:creationId xmlns:p14="http://schemas.microsoft.com/office/powerpoint/2010/main" val="1039353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F8A39E7F-A1DE-4A27-BA82-A2F25B6AD0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8013" y="1201738"/>
            <a:ext cx="3455987"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3">
            <a:extLst>
              <a:ext uri="{FF2B5EF4-FFF2-40B4-BE49-F238E27FC236}">
                <a16:creationId xmlns:a16="http://schemas.microsoft.com/office/drawing/2014/main" id="{FDAA5EBE-2DE2-4411-B65B-A1B3F58F1B81}"/>
              </a:ext>
            </a:extLst>
          </p:cNvPr>
          <p:cNvSpPr>
            <a:spLocks noGrp="1" noChangeArrowheads="1"/>
          </p:cNvSpPr>
          <p:nvPr>
            <p:ph type="title"/>
          </p:nvPr>
        </p:nvSpPr>
        <p:spPr>
          <a:xfrm>
            <a:off x="457200" y="274638"/>
            <a:ext cx="8229600" cy="850900"/>
          </a:xfrm>
        </p:spPr>
        <p:txBody>
          <a:bodyPr/>
          <a:lstStyle/>
          <a:p>
            <a:pPr eaLnBrk="1" hangingPunct="1"/>
            <a:r>
              <a:rPr lang="en-GB" altLang="en-US"/>
              <a:t>Electrical heater question</a:t>
            </a:r>
          </a:p>
        </p:txBody>
      </p:sp>
      <p:sp>
        <p:nvSpPr>
          <p:cNvPr id="153604" name="Rectangle 4">
            <a:extLst>
              <a:ext uri="{FF2B5EF4-FFF2-40B4-BE49-F238E27FC236}">
                <a16:creationId xmlns:a16="http://schemas.microsoft.com/office/drawing/2014/main" id="{4CF4CDC6-146D-443D-A485-76F8579F20B1}"/>
              </a:ext>
            </a:extLst>
          </p:cNvPr>
          <p:cNvSpPr>
            <a:spLocks noGrp="1" noChangeArrowheads="1"/>
          </p:cNvSpPr>
          <p:nvPr>
            <p:ph type="body" sz="half" idx="1"/>
          </p:nvPr>
        </p:nvSpPr>
        <p:spPr>
          <a:xfrm>
            <a:off x="468313" y="1196975"/>
            <a:ext cx="6048375" cy="4464050"/>
          </a:xfrm>
        </p:spPr>
        <p:txBody>
          <a:bodyPr/>
          <a:lstStyle/>
          <a:p>
            <a:pPr marL="0" indent="0" eaLnBrk="1" hangingPunct="1">
              <a:buFontTx/>
              <a:buNone/>
            </a:pPr>
            <a:r>
              <a:rPr lang="en-GB" altLang="en-US" sz="2800" i="1"/>
              <a:t>What are the advantages and disadvantages of using paraffin rather than water in some forms of portable electric heaters?</a:t>
            </a:r>
          </a:p>
          <a:p>
            <a:pPr marL="0" indent="0" eaLnBrk="1" hangingPunct="1">
              <a:buFontTx/>
              <a:buNone/>
            </a:pPr>
            <a:endParaRPr lang="en-GB" altLang="en-US" sz="2800"/>
          </a:p>
        </p:txBody>
      </p:sp>
      <p:sp>
        <p:nvSpPr>
          <p:cNvPr id="6" name="TextBox 5">
            <a:extLst>
              <a:ext uri="{FF2B5EF4-FFF2-40B4-BE49-F238E27FC236}">
                <a16:creationId xmlns:a16="http://schemas.microsoft.com/office/drawing/2014/main" id="{49A51DB6-0D07-41FA-BC2B-DAB9579854C8}"/>
              </a:ext>
            </a:extLst>
          </p:cNvPr>
          <p:cNvSpPr txBox="1"/>
          <p:nvPr/>
        </p:nvSpPr>
        <p:spPr>
          <a:xfrm>
            <a:off x="543826" y="3385708"/>
            <a:ext cx="5231331" cy="2086725"/>
          </a:xfrm>
          <a:prstGeom prst="rect">
            <a:avLst/>
          </a:prstGeom>
          <a:noFill/>
        </p:spPr>
        <p:txBody>
          <a:bodyPr wrap="square">
            <a:spAutoFit/>
          </a:bodyPr>
          <a:lstStyle/>
          <a:p>
            <a:pPr marL="0" indent="0" eaLnBrk="1" hangingPunct="1">
              <a:lnSpc>
                <a:spcPct val="90000"/>
              </a:lnSpc>
              <a:buFontTx/>
              <a:buNone/>
            </a:pPr>
            <a:r>
              <a:rPr lang="en-GB" altLang="en-US" sz="2400" b="1" dirty="0">
                <a:solidFill>
                  <a:srgbClr val="FF3300"/>
                </a:solidFill>
              </a:rPr>
              <a:t>Advantages:</a:t>
            </a:r>
          </a:p>
          <a:p>
            <a:pPr marL="0" indent="0" eaLnBrk="1" hangingPunct="1">
              <a:lnSpc>
                <a:spcPct val="90000"/>
              </a:lnSpc>
              <a:buFontTx/>
              <a:buNone/>
            </a:pPr>
            <a:r>
              <a:rPr lang="en-GB" altLang="en-US" sz="2400" dirty="0"/>
              <a:t>Electrical insulator – safer</a:t>
            </a:r>
          </a:p>
          <a:p>
            <a:pPr marL="0" indent="0" eaLnBrk="1" hangingPunct="1">
              <a:lnSpc>
                <a:spcPct val="90000"/>
              </a:lnSpc>
              <a:buFontTx/>
              <a:buNone/>
            </a:pPr>
            <a:r>
              <a:rPr lang="en-GB" altLang="en-US" sz="2400" dirty="0"/>
              <a:t>Does not corrode metal container</a:t>
            </a:r>
          </a:p>
          <a:p>
            <a:pPr marL="0" indent="0" eaLnBrk="1" hangingPunct="1">
              <a:lnSpc>
                <a:spcPct val="90000"/>
              </a:lnSpc>
              <a:buFontTx/>
              <a:buNone/>
            </a:pPr>
            <a:r>
              <a:rPr lang="en-GB" altLang="en-US" sz="2400" dirty="0"/>
              <a:t>Lower SHC – heats up quicker</a:t>
            </a:r>
          </a:p>
          <a:p>
            <a:pPr marL="0" indent="0" eaLnBrk="1" hangingPunct="1">
              <a:lnSpc>
                <a:spcPct val="90000"/>
              </a:lnSpc>
              <a:buFontTx/>
              <a:buNone/>
            </a:pPr>
            <a:r>
              <a:rPr lang="en-GB" altLang="en-US" sz="2400" b="1" dirty="0">
                <a:solidFill>
                  <a:srgbClr val="FF3300"/>
                </a:solidFill>
              </a:rPr>
              <a:t>Disadvantages:</a:t>
            </a:r>
          </a:p>
          <a:p>
            <a:pPr marL="0" indent="0" eaLnBrk="1" hangingPunct="1">
              <a:lnSpc>
                <a:spcPct val="90000"/>
              </a:lnSpc>
              <a:buFontTx/>
              <a:buNone/>
            </a:pPr>
            <a:r>
              <a:rPr lang="en-GB" altLang="en-US" sz="2400" dirty="0"/>
              <a:t>Lower SHC – cools down quicker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32080BBE-43B4-4908-AC43-C4F6B1955939}"/>
              </a:ext>
            </a:extLst>
          </p:cNvPr>
          <p:cNvSpPr>
            <a:spLocks noGrp="1" noChangeArrowheads="1"/>
          </p:cNvSpPr>
          <p:nvPr>
            <p:ph type="title"/>
          </p:nvPr>
        </p:nvSpPr>
        <p:spPr>
          <a:xfrm>
            <a:off x="457200" y="274638"/>
            <a:ext cx="8229600" cy="850900"/>
          </a:xfrm>
        </p:spPr>
        <p:txBody>
          <a:bodyPr/>
          <a:lstStyle/>
          <a:p>
            <a:pPr eaLnBrk="1" hangingPunct="1"/>
            <a:r>
              <a:rPr lang="en-GB" altLang="en-US"/>
              <a:t>Climate question</a:t>
            </a:r>
          </a:p>
        </p:txBody>
      </p:sp>
      <p:sp>
        <p:nvSpPr>
          <p:cNvPr id="287747" name="Rectangle 3">
            <a:extLst>
              <a:ext uri="{FF2B5EF4-FFF2-40B4-BE49-F238E27FC236}">
                <a16:creationId xmlns:a16="http://schemas.microsoft.com/office/drawing/2014/main" id="{8F45B51A-BD01-4E77-A3DB-9B53365A7A0E}"/>
              </a:ext>
            </a:extLst>
          </p:cNvPr>
          <p:cNvSpPr>
            <a:spLocks noGrp="1" noChangeArrowheads="1"/>
          </p:cNvSpPr>
          <p:nvPr>
            <p:ph type="body" sz="half" idx="1"/>
          </p:nvPr>
        </p:nvSpPr>
        <p:spPr>
          <a:xfrm>
            <a:off x="468313" y="1196975"/>
            <a:ext cx="8135937" cy="4752975"/>
          </a:xfrm>
        </p:spPr>
        <p:txBody>
          <a:bodyPr/>
          <a:lstStyle/>
          <a:p>
            <a:pPr marL="0" indent="0" eaLnBrk="1" hangingPunct="1">
              <a:buFontTx/>
              <a:buNone/>
            </a:pPr>
            <a:r>
              <a:rPr lang="en-GB" altLang="en-US" sz="2800" i="1"/>
              <a:t>Why are coastal regions cooler in summer but milder in winter compared with inland regions?</a:t>
            </a:r>
          </a:p>
          <a:p>
            <a:pPr marL="0" indent="0" eaLnBrk="1" hangingPunct="1">
              <a:buFontTx/>
              <a:buNone/>
            </a:pPr>
            <a:endParaRPr lang="en-GB" altLang="en-US" sz="2800"/>
          </a:p>
        </p:txBody>
      </p:sp>
      <p:sp>
        <p:nvSpPr>
          <p:cNvPr id="2" name="TextBox 1">
            <a:extLst>
              <a:ext uri="{FF2B5EF4-FFF2-40B4-BE49-F238E27FC236}">
                <a16:creationId xmlns:a16="http://schemas.microsoft.com/office/drawing/2014/main" id="{C102FF5E-D809-4CC6-8303-DBF6F825BC5B}"/>
              </a:ext>
            </a:extLst>
          </p:cNvPr>
          <p:cNvSpPr txBox="1"/>
          <p:nvPr/>
        </p:nvSpPr>
        <p:spPr>
          <a:xfrm>
            <a:off x="1087655" y="2858703"/>
            <a:ext cx="6492240" cy="3028521"/>
          </a:xfrm>
          <a:prstGeom prst="rect">
            <a:avLst/>
          </a:prstGeom>
          <a:noFill/>
        </p:spPr>
        <p:txBody>
          <a:bodyPr wrap="square" rtlCol="0">
            <a:spAutoFit/>
          </a:bodyPr>
          <a:lstStyle/>
          <a:p>
            <a:pPr marL="0" indent="0" eaLnBrk="1" hangingPunct="1">
              <a:lnSpc>
                <a:spcPct val="90000"/>
              </a:lnSpc>
              <a:buFontTx/>
              <a:buNone/>
            </a:pPr>
            <a:r>
              <a:rPr lang="en-GB" altLang="en-US" sz="2400" dirty="0"/>
              <a:t>Water has about 4 to 5 x higher SHC than land.</a:t>
            </a:r>
          </a:p>
          <a:p>
            <a:pPr marL="0" indent="0" eaLnBrk="1" hangingPunct="1">
              <a:lnSpc>
                <a:spcPct val="90000"/>
              </a:lnSpc>
              <a:buFontTx/>
              <a:buNone/>
            </a:pPr>
            <a:r>
              <a:rPr lang="en-GB" altLang="en-US" sz="2400" dirty="0"/>
              <a:t>Water has a ‘polished’ reflective surface.</a:t>
            </a:r>
          </a:p>
          <a:p>
            <a:pPr marL="0" indent="0" eaLnBrk="1" hangingPunct="1">
              <a:lnSpc>
                <a:spcPct val="90000"/>
              </a:lnSpc>
              <a:buFontTx/>
              <a:buNone/>
            </a:pPr>
            <a:endParaRPr lang="en-GB" altLang="en-US" sz="2400" dirty="0"/>
          </a:p>
          <a:p>
            <a:pPr marL="0" indent="0" eaLnBrk="1" hangingPunct="1">
              <a:lnSpc>
                <a:spcPct val="90000"/>
              </a:lnSpc>
              <a:buFontTx/>
              <a:buNone/>
            </a:pPr>
            <a:r>
              <a:rPr lang="en-GB" altLang="en-US" sz="2400" dirty="0"/>
              <a:t>Therefore in summer the sea takes much longer to warm up than land and in winter the sea cools far more slowly than the land. (polished surfaces radiate heat less quickly)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30301-E1B9-4760-B48A-1C4FF9AA1E58}"/>
              </a:ext>
            </a:extLst>
          </p:cNvPr>
          <p:cNvSpPr>
            <a:spLocks noGrp="1"/>
          </p:cNvSpPr>
          <p:nvPr>
            <p:ph type="title"/>
          </p:nvPr>
        </p:nvSpPr>
        <p:spPr>
          <a:xfrm>
            <a:off x="673768" y="289075"/>
            <a:ext cx="8229600" cy="1143000"/>
          </a:xfrm>
        </p:spPr>
        <p:txBody>
          <a:bodyPr/>
          <a:lstStyle/>
          <a:p>
            <a:r>
              <a:rPr lang="en-GB" dirty="0"/>
              <a:t>Changing States</a:t>
            </a:r>
          </a:p>
        </p:txBody>
      </p:sp>
      <p:pic>
        <p:nvPicPr>
          <p:cNvPr id="5" name="Picture 4">
            <a:extLst>
              <a:ext uri="{FF2B5EF4-FFF2-40B4-BE49-F238E27FC236}">
                <a16:creationId xmlns:a16="http://schemas.microsoft.com/office/drawing/2014/main" id="{1EAD337D-C6F9-4FC9-8859-08195B109E25}"/>
              </a:ext>
            </a:extLst>
          </p:cNvPr>
          <p:cNvPicPr>
            <a:picLocks noChangeAspect="1"/>
          </p:cNvPicPr>
          <p:nvPr/>
        </p:nvPicPr>
        <p:blipFill>
          <a:blip r:embed="rId2"/>
          <a:stretch>
            <a:fillRect/>
          </a:stretch>
        </p:blipFill>
        <p:spPr>
          <a:xfrm>
            <a:off x="1289310" y="1791023"/>
            <a:ext cx="6916226" cy="4777902"/>
          </a:xfrm>
          <a:prstGeom prst="rect">
            <a:avLst/>
          </a:prstGeom>
        </p:spPr>
      </p:pic>
    </p:spTree>
    <p:extLst>
      <p:ext uri="{BB962C8B-B14F-4D97-AF65-F5344CB8AC3E}">
        <p14:creationId xmlns:p14="http://schemas.microsoft.com/office/powerpoint/2010/main" val="2625620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Rectangle 3">
            <a:extLst>
              <a:ext uri="{FF2B5EF4-FFF2-40B4-BE49-F238E27FC236}">
                <a16:creationId xmlns:a16="http://schemas.microsoft.com/office/drawing/2014/main" id="{860CFB44-0818-4EBB-B82E-441F2723893F}"/>
              </a:ext>
            </a:extLst>
          </p:cNvPr>
          <p:cNvSpPr>
            <a:spLocks noGrp="1" noChangeArrowheads="1"/>
          </p:cNvSpPr>
          <p:nvPr>
            <p:ph type="title"/>
          </p:nvPr>
        </p:nvSpPr>
        <p:spPr>
          <a:xfrm>
            <a:off x="653581" y="685800"/>
            <a:ext cx="3264837" cy="1474666"/>
          </a:xfrm>
        </p:spPr>
        <p:txBody>
          <a:bodyPr vert="horz" lIns="91440" tIns="45720" rIns="91440" bIns="45720" rtlCol="0" anchor="b">
            <a:normAutofit/>
          </a:bodyPr>
          <a:lstStyle/>
          <a:p>
            <a:pPr eaLnBrk="1" hangingPunct="1">
              <a:lnSpc>
                <a:spcPct val="90000"/>
              </a:lnSpc>
            </a:pPr>
            <a:r>
              <a:rPr lang="en-US" altLang="en-US" sz="2800" b="1" kern="1200">
                <a:solidFill>
                  <a:srgbClr val="595959"/>
                </a:solidFill>
                <a:latin typeface="+mj-lt"/>
                <a:ea typeface="+mj-ea"/>
                <a:cs typeface="+mj-cs"/>
              </a:rPr>
              <a:t>Latent heat</a:t>
            </a:r>
            <a:endParaRPr lang="en-US" altLang="en-US" sz="2800" b="1" i="1" kern="1200">
              <a:solidFill>
                <a:srgbClr val="595959"/>
              </a:solidFill>
              <a:latin typeface="+mj-lt"/>
              <a:ea typeface="+mj-ea"/>
              <a:cs typeface="+mj-cs"/>
            </a:endParaRPr>
          </a:p>
        </p:txBody>
      </p:sp>
      <p:sp>
        <p:nvSpPr>
          <p:cNvPr id="289796" name="Rectangle 4">
            <a:extLst>
              <a:ext uri="{FF2B5EF4-FFF2-40B4-BE49-F238E27FC236}">
                <a16:creationId xmlns:a16="http://schemas.microsoft.com/office/drawing/2014/main" id="{B9F3D453-5992-4FE9-ADA1-87817E182A9A}"/>
              </a:ext>
            </a:extLst>
          </p:cNvPr>
          <p:cNvSpPr>
            <a:spLocks noGrp="1" noChangeArrowheads="1"/>
          </p:cNvSpPr>
          <p:nvPr>
            <p:ph type="body" sz="half" idx="1"/>
          </p:nvPr>
        </p:nvSpPr>
        <p:spPr>
          <a:xfrm>
            <a:off x="653581" y="2447337"/>
            <a:ext cx="3264837" cy="3770434"/>
          </a:xfrm>
        </p:spPr>
        <p:txBody>
          <a:bodyPr vert="horz" lIns="91440" tIns="45720" rIns="91440" bIns="45720" rtlCol="0" anchor="t">
            <a:normAutofit/>
          </a:bodyPr>
          <a:lstStyle/>
          <a:p>
            <a:pPr marL="0" indent="-228600" eaLnBrk="1" hangingPunct="1">
              <a:lnSpc>
                <a:spcPct val="90000"/>
              </a:lnSpc>
              <a:buFont typeface="Arial" panose="020B0604020202020204" pitchFamily="34" charset="0"/>
              <a:buChar char="•"/>
            </a:pPr>
            <a:r>
              <a:rPr lang="en-US" altLang="en-US" sz="1400" b="1" kern="1200">
                <a:solidFill>
                  <a:srgbClr val="595959"/>
                </a:solidFill>
              </a:rPr>
              <a:t>This is the energy required to change the state of a substance. e.g. melting or boiling.</a:t>
            </a:r>
          </a:p>
          <a:p>
            <a:pPr marL="0" indent="-228600" eaLnBrk="1" hangingPunct="1">
              <a:lnSpc>
                <a:spcPct val="90000"/>
              </a:lnSpc>
              <a:buFont typeface="Arial" panose="020B0604020202020204" pitchFamily="34" charset="0"/>
              <a:buChar char="•"/>
            </a:pPr>
            <a:endParaRPr lang="en-US" altLang="en-US" sz="1400" b="1" kern="1200">
              <a:solidFill>
                <a:srgbClr val="595959"/>
              </a:solidFill>
            </a:endParaRPr>
          </a:p>
          <a:p>
            <a:pPr marL="0" indent="-228600" eaLnBrk="1" hangingPunct="1">
              <a:lnSpc>
                <a:spcPct val="90000"/>
              </a:lnSpc>
              <a:buFont typeface="Arial" panose="020B0604020202020204" pitchFamily="34" charset="0"/>
              <a:buChar char="•"/>
            </a:pPr>
            <a:r>
              <a:rPr lang="en-US" altLang="en-US" sz="1400" kern="1200">
                <a:solidFill>
                  <a:srgbClr val="595959"/>
                </a:solidFill>
              </a:rPr>
              <a:t>With a pure substance the temperature does not change. The average potential energy of the substance’s molecules is changed during the change of state.</a:t>
            </a:r>
          </a:p>
          <a:p>
            <a:pPr marL="0" indent="-228600" eaLnBrk="1" hangingPunct="1">
              <a:lnSpc>
                <a:spcPct val="90000"/>
              </a:lnSpc>
              <a:buFont typeface="Arial" panose="020B0604020202020204" pitchFamily="34" charset="0"/>
              <a:buChar char="•"/>
            </a:pPr>
            <a:endParaRPr lang="en-US" altLang="en-US" sz="1400" kern="1200">
              <a:solidFill>
                <a:srgbClr val="595959"/>
              </a:solidFill>
            </a:endParaRPr>
          </a:p>
          <a:p>
            <a:pPr marL="0" indent="-228600" eaLnBrk="1" hangingPunct="1">
              <a:lnSpc>
                <a:spcPct val="90000"/>
              </a:lnSpc>
              <a:buFont typeface="Arial" panose="020B0604020202020204" pitchFamily="34" charset="0"/>
              <a:buChar char="•"/>
            </a:pPr>
            <a:r>
              <a:rPr lang="en-US" altLang="en-US" sz="1400" kern="1200">
                <a:solidFill>
                  <a:srgbClr val="595959"/>
                </a:solidFill>
              </a:rPr>
              <a:t>‘latent’ means ‘hidden’ because the heat energy supplied during a change of state process does not cause any temperature change.</a:t>
            </a:r>
          </a:p>
        </p:txBody>
      </p:sp>
      <p:pic>
        <p:nvPicPr>
          <p:cNvPr id="289794" name="Picture 2" descr="p205a">
            <a:extLst>
              <a:ext uri="{FF2B5EF4-FFF2-40B4-BE49-F238E27FC236}">
                <a16:creationId xmlns:a16="http://schemas.microsoft.com/office/drawing/2014/main" id="{C7B6BE4F-4853-46BE-A36D-ED4348E5C63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5086350" y="1877751"/>
            <a:ext cx="3597792" cy="314806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979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979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9794"/>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8979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4">
            <a:extLst>
              <a:ext uri="{FF2B5EF4-FFF2-40B4-BE49-F238E27FC236}">
                <a16:creationId xmlns:a16="http://schemas.microsoft.com/office/drawing/2014/main" id="{1F3CFFEB-CAC4-43EF-B8CC-63E589811187}"/>
              </a:ext>
            </a:extLst>
          </p:cNvPr>
          <p:cNvGraphicFramePr>
            <a:graphicFrameLocks noChangeAspect="1"/>
          </p:cNvGraphicFramePr>
          <p:nvPr/>
        </p:nvGraphicFramePr>
        <p:xfrm>
          <a:off x="684213" y="476250"/>
          <a:ext cx="7920037" cy="4992688"/>
        </p:xfrm>
        <a:graphic>
          <a:graphicData uri="http://schemas.openxmlformats.org/presentationml/2006/ole">
            <mc:AlternateContent xmlns:mc="http://schemas.openxmlformats.org/markup-compatibility/2006">
              <mc:Choice xmlns:v="urn:schemas-microsoft-com:vml" Requires="v">
                <p:oleObj name="Bitmap Image" r:id="rId3" imgW="4715533" imgH="2971429" progId="Paint.Picture">
                  <p:embed/>
                </p:oleObj>
              </mc:Choice>
              <mc:Fallback>
                <p:oleObj name="Bitmap Image" r:id="rId3" imgW="4715533" imgH="2971429" progId="Paint.Picture">
                  <p:embed/>
                  <p:pic>
                    <p:nvPicPr>
                      <p:cNvPr id="1026" name="Object 4">
                        <a:extLst>
                          <a:ext uri="{FF2B5EF4-FFF2-40B4-BE49-F238E27FC236}">
                            <a16:creationId xmlns:a16="http://schemas.microsoft.com/office/drawing/2014/main" id="{1F3CFFEB-CAC4-43EF-B8CC-63E5898111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213" y="476250"/>
                        <a:ext cx="7920037" cy="499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DCB1DAE-8975-4958-A2E2-71BC74AAF6F6}"/>
              </a:ext>
            </a:extLst>
          </p:cNvPr>
          <p:cNvSpPr>
            <a:spLocks noGrp="1" noChangeArrowheads="1"/>
          </p:cNvSpPr>
          <p:nvPr>
            <p:ph type="title"/>
          </p:nvPr>
        </p:nvSpPr>
        <p:spPr>
          <a:xfrm>
            <a:off x="482600" y="200025"/>
            <a:ext cx="8229600" cy="877888"/>
          </a:xfrm>
        </p:spPr>
        <p:txBody>
          <a:bodyPr/>
          <a:lstStyle/>
          <a:p>
            <a:pPr eaLnBrk="1" hangingPunct="1"/>
            <a:r>
              <a:rPr lang="en-GB" altLang="en-US" b="1"/>
              <a:t>Specific latent heat, </a:t>
            </a:r>
            <a:r>
              <a:rPr lang="en-GB" altLang="en-US" b="1" i="1">
                <a:solidFill>
                  <a:schemeClr val="tx1"/>
                </a:solidFill>
                <a:latin typeface="Times New Roman" panose="02020603050405020304" pitchFamily="18" charset="0"/>
              </a:rPr>
              <a:t>l</a:t>
            </a:r>
          </a:p>
        </p:txBody>
      </p:sp>
      <p:sp>
        <p:nvSpPr>
          <p:cNvPr id="293891" name="Rectangle 3">
            <a:extLst>
              <a:ext uri="{FF2B5EF4-FFF2-40B4-BE49-F238E27FC236}">
                <a16:creationId xmlns:a16="http://schemas.microsoft.com/office/drawing/2014/main" id="{B06BA345-DDCA-4D1D-BDBA-6ED20B640B12}"/>
              </a:ext>
            </a:extLst>
          </p:cNvPr>
          <p:cNvSpPr>
            <a:spLocks noGrp="1" noChangeArrowheads="1"/>
          </p:cNvSpPr>
          <p:nvPr>
            <p:ph type="body" idx="1"/>
          </p:nvPr>
        </p:nvSpPr>
        <p:spPr>
          <a:xfrm>
            <a:off x="415925" y="1108075"/>
            <a:ext cx="8351838" cy="4968875"/>
          </a:xfrm>
        </p:spPr>
        <p:txBody>
          <a:bodyPr/>
          <a:lstStyle/>
          <a:p>
            <a:pPr marL="0" indent="0" eaLnBrk="1" hangingPunct="1">
              <a:buFontTx/>
              <a:buNone/>
            </a:pPr>
            <a:r>
              <a:rPr lang="en-GB" altLang="en-US" sz="2800" b="1"/>
              <a:t>The specific latent heat, </a:t>
            </a:r>
            <a:r>
              <a:rPr lang="en-GB" altLang="en-US" b="1" i="1">
                <a:latin typeface="Times New Roman" panose="02020603050405020304" pitchFamily="18" charset="0"/>
              </a:rPr>
              <a:t>l</a:t>
            </a:r>
            <a:r>
              <a:rPr lang="en-GB" altLang="en-US" b="1"/>
              <a:t> </a:t>
            </a:r>
            <a:r>
              <a:rPr lang="en-GB" altLang="en-US" sz="2800" b="1"/>
              <a:t>of a substance is the energy required to change the state of unit mass of the substance without change of temperature.</a:t>
            </a:r>
          </a:p>
          <a:p>
            <a:pPr marL="0" indent="0" eaLnBrk="1" hangingPunct="1">
              <a:buFontTx/>
              <a:buNone/>
            </a:pPr>
            <a:r>
              <a:rPr lang="en-GB" altLang="en-US" sz="2800" b="1" i="1">
                <a:latin typeface="Times New Roman" panose="02020603050405020304" pitchFamily="18" charset="0"/>
                <a:cs typeface="Arial" panose="020B0604020202020204" pitchFamily="34" charset="0"/>
              </a:rPr>
              <a:t>			</a:t>
            </a:r>
            <a:r>
              <a:rPr lang="el-GR" altLang="en-US" b="1" i="1">
                <a:latin typeface="Times New Roman" panose="02020603050405020304" pitchFamily="18" charset="0"/>
                <a:cs typeface="Arial" panose="020B0604020202020204" pitchFamily="34" charset="0"/>
              </a:rPr>
              <a:t>Δ</a:t>
            </a:r>
            <a:r>
              <a:rPr lang="en-GB" altLang="en-US" b="1" i="1">
                <a:latin typeface="Times New Roman" panose="02020603050405020304" pitchFamily="18" charset="0"/>
                <a:cs typeface="Arial" panose="020B0604020202020204" pitchFamily="34" charset="0"/>
              </a:rPr>
              <a:t>Q = m l</a:t>
            </a:r>
          </a:p>
          <a:p>
            <a:pPr marL="0" indent="0" eaLnBrk="1" hangingPunct="1">
              <a:buFontTx/>
              <a:buNone/>
            </a:pPr>
            <a:r>
              <a:rPr lang="en-GB" altLang="en-US" sz="2800" i="1">
                <a:cs typeface="Arial" panose="020B0604020202020204" pitchFamily="34" charset="0"/>
              </a:rPr>
              <a:t>where:</a:t>
            </a:r>
          </a:p>
          <a:p>
            <a:pPr marL="0" indent="0" eaLnBrk="1" hangingPunct="1">
              <a:buFontTx/>
              <a:buNone/>
            </a:pPr>
            <a:r>
              <a:rPr lang="el-GR" altLang="en-US" sz="2800" b="1" i="1">
                <a:cs typeface="Arial" panose="020B0604020202020204" pitchFamily="34" charset="0"/>
              </a:rPr>
              <a:t>Δ</a:t>
            </a:r>
            <a:r>
              <a:rPr lang="en-GB" altLang="en-US" sz="2800" b="1" i="1">
                <a:cs typeface="Arial" panose="020B0604020202020204" pitchFamily="34" charset="0"/>
              </a:rPr>
              <a:t>Q</a:t>
            </a:r>
            <a:r>
              <a:rPr lang="en-GB" altLang="en-US" sz="2800" b="1">
                <a:cs typeface="Arial" panose="020B0604020202020204" pitchFamily="34" charset="0"/>
              </a:rPr>
              <a:t> = heat energy required in joules</a:t>
            </a:r>
          </a:p>
          <a:p>
            <a:pPr marL="0" indent="0" eaLnBrk="1" hangingPunct="1">
              <a:buFontTx/>
              <a:buNone/>
            </a:pPr>
            <a:r>
              <a:rPr lang="en-GB" altLang="en-US" sz="2800" b="1" i="1">
                <a:cs typeface="Arial" panose="020B0604020202020204" pitchFamily="34" charset="0"/>
              </a:rPr>
              <a:t>m</a:t>
            </a:r>
            <a:r>
              <a:rPr lang="en-GB" altLang="en-US" sz="2800" b="1">
                <a:cs typeface="Arial" panose="020B0604020202020204" pitchFamily="34" charset="0"/>
              </a:rPr>
              <a:t> = mass of substance in kilograms</a:t>
            </a:r>
          </a:p>
          <a:p>
            <a:pPr marL="0" indent="0" eaLnBrk="1" hangingPunct="1">
              <a:buFontTx/>
              <a:buNone/>
            </a:pPr>
            <a:r>
              <a:rPr lang="en-GB" altLang="en-US" sz="2800" b="1" i="1">
                <a:latin typeface="Times New Roman" panose="02020603050405020304" pitchFamily="18" charset="0"/>
                <a:cs typeface="Arial" panose="020B0604020202020204" pitchFamily="34" charset="0"/>
              </a:rPr>
              <a:t>l </a:t>
            </a:r>
            <a:r>
              <a:rPr lang="en-GB" altLang="en-US" sz="2800" b="1">
                <a:cs typeface="Arial" panose="020B0604020202020204" pitchFamily="34" charset="0"/>
              </a:rPr>
              <a:t>= specific latent heat in J kg </a:t>
            </a:r>
            <a:r>
              <a:rPr lang="en-GB" altLang="en-US" sz="2800" b="1" baseline="30000">
                <a:cs typeface="Arial" panose="020B0604020202020204" pitchFamily="34" charset="0"/>
              </a:rPr>
              <a:t>-1</a:t>
            </a:r>
          </a:p>
          <a:p>
            <a:pPr marL="0" indent="0" eaLnBrk="1" hangingPunct="1">
              <a:buFontTx/>
              <a:buNone/>
            </a:pPr>
            <a:r>
              <a:rPr lang="en-GB" altLang="en-US" sz="240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3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38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389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3891">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93891">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2938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F99CE48-5DF1-42F0-9953-FE00DC77849F}"/>
              </a:ext>
            </a:extLst>
          </p:cNvPr>
          <p:cNvSpPr>
            <a:spLocks noGrp="1" noChangeArrowheads="1"/>
          </p:cNvSpPr>
          <p:nvPr>
            <p:ph type="title"/>
          </p:nvPr>
        </p:nvSpPr>
        <p:spPr/>
        <p:txBody>
          <a:bodyPr/>
          <a:lstStyle/>
          <a:p>
            <a:pPr eaLnBrk="1" hangingPunct="1"/>
            <a:r>
              <a:rPr lang="en-GB" altLang="en-US"/>
              <a:t>Examples of SLH</a:t>
            </a:r>
          </a:p>
        </p:txBody>
      </p:sp>
      <p:graphicFrame>
        <p:nvGraphicFramePr>
          <p:cNvPr id="26666" name="Group 42">
            <a:extLst>
              <a:ext uri="{FF2B5EF4-FFF2-40B4-BE49-F238E27FC236}">
                <a16:creationId xmlns:a16="http://schemas.microsoft.com/office/drawing/2014/main" id="{8405C3AD-3F98-4F21-B157-69EA46074FE0}"/>
              </a:ext>
            </a:extLst>
          </p:cNvPr>
          <p:cNvGraphicFramePr>
            <a:graphicFrameLocks noGrp="1"/>
          </p:cNvGraphicFramePr>
          <p:nvPr>
            <p:ph idx="1"/>
          </p:nvPr>
        </p:nvGraphicFramePr>
        <p:xfrm>
          <a:off x="468313" y="1268413"/>
          <a:ext cx="8147050" cy="4778375"/>
        </p:xfrm>
        <a:graphic>
          <a:graphicData uri="http://schemas.openxmlformats.org/drawingml/2006/table">
            <a:tbl>
              <a:tblPr/>
              <a:tblGrid>
                <a:gridCol w="1954212">
                  <a:extLst>
                    <a:ext uri="{9D8B030D-6E8A-4147-A177-3AD203B41FA5}">
                      <a16:colId xmlns:a16="http://schemas.microsoft.com/office/drawing/2014/main" val="1289763085"/>
                    </a:ext>
                  </a:extLst>
                </a:gridCol>
                <a:gridCol w="4381500">
                  <a:extLst>
                    <a:ext uri="{9D8B030D-6E8A-4147-A177-3AD203B41FA5}">
                      <a16:colId xmlns:a16="http://schemas.microsoft.com/office/drawing/2014/main" val="140217228"/>
                    </a:ext>
                  </a:extLst>
                </a:gridCol>
                <a:gridCol w="1811338">
                  <a:extLst>
                    <a:ext uri="{9D8B030D-6E8A-4147-A177-3AD203B41FA5}">
                      <a16:colId xmlns:a16="http://schemas.microsoft.com/office/drawing/2014/main" val="1773458491"/>
                    </a:ext>
                  </a:extLst>
                </a:gridCol>
              </a:tblGrid>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State change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SLH (Jkg</a:t>
                      </a:r>
                      <a:r>
                        <a:rPr kumimoji="0" lang="en-GB" altLang="en-US" sz="2000" b="1" i="0" u="none" strike="noStrike" cap="none" normalizeH="0" baseline="30000">
                          <a:ln>
                            <a:noFill/>
                          </a:ln>
                          <a:solidFill>
                            <a:schemeClr val="tx1"/>
                          </a:solidFill>
                          <a:effectLst/>
                          <a:latin typeface="Arial" panose="020B0604020202020204" pitchFamily="34" charset="0"/>
                        </a:rPr>
                        <a:t>-1</a:t>
                      </a:r>
                      <a:r>
                        <a:rPr kumimoji="0" lang="en-GB" altLang="en-US" sz="2000" b="1" i="0" u="none" strike="noStrike" cap="none" normalizeH="0" baseline="0">
                          <a:ln>
                            <a:noFill/>
                          </a:ln>
                          <a:solidFill>
                            <a:schemeClr val="tx1"/>
                          </a:solidFill>
                          <a:effectLst/>
                          <a:latin typeface="Arial" panose="020B0604020202020204"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90261151"/>
                  </a:ext>
                </a:extLst>
              </a:tr>
              <a:tr h="496888">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ice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liquid</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specific latent heat of fusion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336 000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878979461"/>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water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steam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liquid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gas / vapour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specific latent heat of vaporisation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2 250 000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57209463"/>
                  </a:ext>
                </a:extLst>
              </a:tr>
              <a:tr h="496888">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carbon dioxide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gas / vapour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specific latent heat of sublimation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570 000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93168166"/>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lead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liquid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26 000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681098538"/>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solid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liquid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1 900 000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201859932"/>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petrol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liquid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gas / vapour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400 000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68904220"/>
                  </a:ext>
                </a:extLst>
              </a:tr>
              <a:tr h="498475">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mercury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liquid </a:t>
                      </a:r>
                      <a:r>
                        <a:rPr kumimoji="0" lang="en-GB" altLang="en-US" sz="20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r>
                        <a:rPr kumimoji="0" lang="en-GB" altLang="en-US" sz="2000" b="0" i="0" u="none" strike="noStrike" cap="none" normalizeH="0" baseline="0">
                          <a:ln>
                            <a:noFill/>
                          </a:ln>
                          <a:solidFill>
                            <a:schemeClr val="tx1"/>
                          </a:solidFill>
                          <a:effectLst/>
                          <a:latin typeface="Arial" panose="020B0604020202020204" pitchFamily="34" charset="0"/>
                        </a:rPr>
                        <a:t> gas / vapour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anose="020B0604020202020204" pitchFamily="34" charset="0"/>
                        </a:defRPr>
                      </a:lvl1pPr>
                      <a:lvl2pPr marL="742950" indent="-285750" eaLnBrk="0" hangingPunct="0">
                        <a:spcBef>
                          <a:spcPct val="20000"/>
                        </a:spcBef>
                        <a:defRPr sz="2400">
                          <a:solidFill>
                            <a:schemeClr val="tx1"/>
                          </a:solidFill>
                          <a:latin typeface="Arial" panose="020B0604020202020204" pitchFamily="34" charset="0"/>
                        </a:defRPr>
                      </a:lvl2pPr>
                      <a:lvl3pPr marL="1143000" indent="-228600" eaLnBrk="0" hangingPunct="0">
                        <a:spcBef>
                          <a:spcPct val="20000"/>
                        </a:spcBef>
                        <a:defRPr sz="2000">
                          <a:solidFill>
                            <a:schemeClr val="tx1"/>
                          </a:solidFill>
                          <a:latin typeface="Arial" panose="020B0604020202020204" pitchFamily="34" charset="0"/>
                        </a:defRPr>
                      </a:lvl3pPr>
                      <a:lvl4pPr marL="1600200" indent="-228600" eaLnBrk="0" hangingPunct="0">
                        <a:spcBef>
                          <a:spcPct val="20000"/>
                        </a:spcBef>
                        <a:defRPr>
                          <a:solidFill>
                            <a:schemeClr val="tx1"/>
                          </a:solidFill>
                          <a:latin typeface="Arial" panose="020B0604020202020204" pitchFamily="34" charset="0"/>
                        </a:defRPr>
                      </a:lvl4pPr>
                      <a:lvl5pPr marL="2057400" indent="-228600" eaLnBrk="0" hangingPunct="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tx1"/>
                          </a:solidFill>
                          <a:effectLst/>
                          <a:latin typeface="Arial" panose="020B0604020202020204" pitchFamily="34" charset="0"/>
                        </a:rPr>
                        <a:t>290 000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860305895"/>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A6E82B90-9C7E-442B-83CD-BBDA2814CF29}"/>
              </a:ext>
            </a:extLst>
          </p:cNvPr>
          <p:cNvSpPr>
            <a:spLocks noGrp="1" noChangeArrowheads="1"/>
          </p:cNvSpPr>
          <p:nvPr>
            <p:ph type="title"/>
          </p:nvPr>
        </p:nvSpPr>
        <p:spPr>
          <a:xfrm>
            <a:off x="457200" y="274638"/>
            <a:ext cx="8229600" cy="692150"/>
          </a:xfrm>
        </p:spPr>
        <p:txBody>
          <a:bodyPr/>
          <a:lstStyle/>
          <a:p>
            <a:pPr eaLnBrk="1" hangingPunct="1"/>
            <a:r>
              <a:rPr lang="en-GB" altLang="en-US" sz="4000"/>
              <a:t>Complete:</a:t>
            </a:r>
          </a:p>
        </p:txBody>
      </p:sp>
      <p:graphicFrame>
        <p:nvGraphicFramePr>
          <p:cNvPr id="199683" name="Group 3">
            <a:extLst>
              <a:ext uri="{FF2B5EF4-FFF2-40B4-BE49-F238E27FC236}">
                <a16:creationId xmlns:a16="http://schemas.microsoft.com/office/drawing/2014/main" id="{60DCB3FA-8B4F-43A2-A123-D0758BB71B6A}"/>
              </a:ext>
            </a:extLst>
          </p:cNvPr>
          <p:cNvGraphicFramePr>
            <a:graphicFrameLocks noGrp="1"/>
          </p:cNvGraphicFramePr>
          <p:nvPr>
            <p:ph idx="1"/>
          </p:nvPr>
        </p:nvGraphicFramePr>
        <p:xfrm>
          <a:off x="539750" y="1268413"/>
          <a:ext cx="8291513" cy="4059238"/>
        </p:xfrm>
        <a:graphic>
          <a:graphicData uri="http://schemas.openxmlformats.org/drawingml/2006/table">
            <a:tbl>
              <a:tblPr/>
              <a:tblGrid>
                <a:gridCol w="1620838">
                  <a:extLst>
                    <a:ext uri="{9D8B030D-6E8A-4147-A177-3AD203B41FA5}">
                      <a16:colId xmlns:a16="http://schemas.microsoft.com/office/drawing/2014/main" val="20000"/>
                    </a:ext>
                  </a:extLst>
                </a:gridCol>
                <a:gridCol w="1485900">
                  <a:extLst>
                    <a:ext uri="{9D8B030D-6E8A-4147-A177-3AD203B41FA5}">
                      <a16:colId xmlns:a16="http://schemas.microsoft.com/office/drawing/2014/main" val="20001"/>
                    </a:ext>
                  </a:extLst>
                </a:gridCol>
                <a:gridCol w="1655762">
                  <a:extLst>
                    <a:ext uri="{9D8B030D-6E8A-4147-A177-3AD203B41FA5}">
                      <a16:colId xmlns:a16="http://schemas.microsoft.com/office/drawing/2014/main" val="20002"/>
                    </a:ext>
                  </a:extLst>
                </a:gridCol>
                <a:gridCol w="1800225">
                  <a:extLst>
                    <a:ext uri="{9D8B030D-6E8A-4147-A177-3AD203B41FA5}">
                      <a16:colId xmlns:a16="http://schemas.microsoft.com/office/drawing/2014/main" val="20003"/>
                    </a:ext>
                  </a:extLst>
                </a:gridCol>
                <a:gridCol w="1728788">
                  <a:extLst>
                    <a:ext uri="{9D8B030D-6E8A-4147-A177-3AD203B41FA5}">
                      <a16:colId xmlns:a16="http://schemas.microsoft.com/office/drawing/2014/main" val="20004"/>
                    </a:ext>
                  </a:extLst>
                </a:gridCol>
              </a:tblGrid>
              <a:tr h="7620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Change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SLH</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(Jkg</a:t>
                      </a:r>
                      <a:r>
                        <a:rPr kumimoji="0" lang="en-GB" sz="2000" b="1" i="0" u="none" strike="noStrike" cap="none" normalizeH="0" baseline="30000">
                          <a:ln>
                            <a:noFill/>
                          </a:ln>
                          <a:solidFill>
                            <a:schemeClr val="tx1"/>
                          </a:solidFill>
                          <a:effectLst/>
                          <a:latin typeface="Arial" charset="0"/>
                        </a:rPr>
                        <a:t>-1</a:t>
                      </a:r>
                      <a:r>
                        <a:rPr kumimoji="0" lang="en-GB" sz="2000" b="1" i="0" u="none" strike="noStrike" cap="none" normalizeH="0" baseline="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Mass</a:t>
                      </a:r>
                      <a:endParaRPr kumimoji="0" lang="en-GB" sz="2000" b="0" i="0" u="none" strike="noStrike" cap="none" normalizeH="0" baseline="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Energy (J)</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melting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336 000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1.344 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freezing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336 000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200 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67.2 k</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50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boiling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2.25 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4 kg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9 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water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condensing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2.25 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600 mg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1 350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a:t>
                      </a:r>
                      <a:r>
                        <a:rPr kumimoji="0" lang="en-GB" sz="2000" b="0" i="0" u="none" strike="noStrike" cap="none" normalizeH="0" baseline="-25000">
                          <a:ln>
                            <a:noFill/>
                          </a:ln>
                          <a:solidFill>
                            <a:schemeClr val="tx1"/>
                          </a:solidFill>
                          <a:effectLst/>
                          <a:latin typeface="Arial" charset="0"/>
                        </a:rPr>
                        <a:t>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subliming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570 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 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4 560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492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a:t>
                      </a:r>
                      <a:r>
                        <a:rPr kumimoji="0" lang="en-GB" sz="2000" b="0" i="0" u="none" strike="noStrike" cap="none" normalizeH="0" baseline="-25000">
                          <a:ln>
                            <a:noFill/>
                          </a:ln>
                          <a:solidFill>
                            <a:schemeClr val="tx1"/>
                          </a:solidFill>
                          <a:effectLst/>
                          <a:latin typeface="Arial" charset="0"/>
                        </a:rPr>
                        <a:t>2</a:t>
                      </a:r>
                      <a:endParaRPr kumimoji="0" lang="en-GB" sz="2000" b="0" i="0" u="none" strike="noStrike" cap="none" normalizeH="0" baseline="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depositing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570 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40 000 </a:t>
                      </a:r>
                      <a:r>
                        <a:rPr kumimoji="0" lang="el-GR" sz="2000" b="0" i="0" u="none" strike="noStrike" cap="none" normalizeH="0" baseline="0">
                          <a:ln>
                            <a:noFill/>
                          </a:ln>
                          <a:solidFill>
                            <a:schemeClr val="tx1"/>
                          </a:solidFill>
                          <a:effectLst/>
                          <a:latin typeface="Arial" charset="0"/>
                          <a:cs typeface="Arial" charset="0"/>
                        </a:rPr>
                        <a:t>μ</a:t>
                      </a:r>
                      <a:r>
                        <a:rPr kumimoji="0" lang="en-GB" sz="2000" b="0" i="0" u="none" strike="noStrike" cap="none" normalizeH="0" baseline="0">
                          <a:ln>
                            <a:noFill/>
                          </a:ln>
                          <a:solidFill>
                            <a:schemeClr val="tx1"/>
                          </a:solidFill>
                          <a:effectLst/>
                          <a:latin typeface="Arial" charset="0"/>
                          <a:cs typeface="Arial" charset="0"/>
                        </a:rPr>
                        <a:t>g</a:t>
                      </a:r>
                      <a:endParaRPr kumimoji="0" lang="el-GR" sz="20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rgbClr val="FF3300"/>
                          </a:solidFill>
                          <a:effectLst/>
                          <a:latin typeface="Arial" charset="0"/>
                        </a:rPr>
                        <a:t>22.8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99734" name="Rectangle 54">
            <a:extLst>
              <a:ext uri="{FF2B5EF4-FFF2-40B4-BE49-F238E27FC236}">
                <a16:creationId xmlns:a16="http://schemas.microsoft.com/office/drawing/2014/main" id="{025F90B4-AE82-45D9-BF7A-4BEB56863C30}"/>
              </a:ext>
            </a:extLst>
          </p:cNvPr>
          <p:cNvSpPr>
            <a:spLocks noChangeArrowheads="1"/>
          </p:cNvSpPr>
          <p:nvPr/>
        </p:nvSpPr>
        <p:spPr bwMode="auto">
          <a:xfrm>
            <a:off x="7434263" y="2081213"/>
            <a:ext cx="1166812"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5" name="Rectangle 55">
            <a:extLst>
              <a:ext uri="{FF2B5EF4-FFF2-40B4-BE49-F238E27FC236}">
                <a16:creationId xmlns:a16="http://schemas.microsoft.com/office/drawing/2014/main" id="{A0384386-F7F2-4CB3-A2CF-428809122244}"/>
              </a:ext>
            </a:extLst>
          </p:cNvPr>
          <p:cNvSpPr>
            <a:spLocks noChangeArrowheads="1"/>
          </p:cNvSpPr>
          <p:nvPr/>
        </p:nvSpPr>
        <p:spPr bwMode="auto">
          <a:xfrm>
            <a:off x="7359650" y="2628900"/>
            <a:ext cx="1166813"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6" name="Rectangle 56">
            <a:extLst>
              <a:ext uri="{FF2B5EF4-FFF2-40B4-BE49-F238E27FC236}">
                <a16:creationId xmlns:a16="http://schemas.microsoft.com/office/drawing/2014/main" id="{FBF9794F-2991-4E7A-A6C5-425682C29B85}"/>
              </a:ext>
            </a:extLst>
          </p:cNvPr>
          <p:cNvSpPr>
            <a:spLocks noChangeArrowheads="1"/>
          </p:cNvSpPr>
          <p:nvPr/>
        </p:nvSpPr>
        <p:spPr bwMode="auto">
          <a:xfrm>
            <a:off x="5649913" y="3171825"/>
            <a:ext cx="1166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7" name="Rectangle 57">
            <a:extLst>
              <a:ext uri="{FF2B5EF4-FFF2-40B4-BE49-F238E27FC236}">
                <a16:creationId xmlns:a16="http://schemas.microsoft.com/office/drawing/2014/main" id="{03862322-460E-45CA-99D8-447DDD5CD610}"/>
              </a:ext>
            </a:extLst>
          </p:cNvPr>
          <p:cNvSpPr>
            <a:spLocks noChangeArrowheads="1"/>
          </p:cNvSpPr>
          <p:nvPr/>
        </p:nvSpPr>
        <p:spPr bwMode="auto">
          <a:xfrm>
            <a:off x="7399338" y="3714750"/>
            <a:ext cx="1166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8" name="Rectangle 58">
            <a:extLst>
              <a:ext uri="{FF2B5EF4-FFF2-40B4-BE49-F238E27FC236}">
                <a16:creationId xmlns:a16="http://schemas.microsoft.com/office/drawing/2014/main" id="{47E92000-0052-4D35-9B7D-4C07E5EFE248}"/>
              </a:ext>
            </a:extLst>
          </p:cNvPr>
          <p:cNvSpPr>
            <a:spLocks noChangeArrowheads="1"/>
          </p:cNvSpPr>
          <p:nvPr/>
        </p:nvSpPr>
        <p:spPr bwMode="auto">
          <a:xfrm>
            <a:off x="7451725" y="4298950"/>
            <a:ext cx="1166813"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99739" name="Rectangle 59">
            <a:extLst>
              <a:ext uri="{FF2B5EF4-FFF2-40B4-BE49-F238E27FC236}">
                <a16:creationId xmlns:a16="http://schemas.microsoft.com/office/drawing/2014/main" id="{81E4222E-E9D3-40AA-B946-BCD983CB79CF}"/>
              </a:ext>
            </a:extLst>
          </p:cNvPr>
          <p:cNvSpPr>
            <a:spLocks noChangeArrowheads="1"/>
          </p:cNvSpPr>
          <p:nvPr/>
        </p:nvSpPr>
        <p:spPr bwMode="auto">
          <a:xfrm>
            <a:off x="7358063" y="4841875"/>
            <a:ext cx="1166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9734"/>
                                        </p:tgtEl>
                                        <p:attrNameLst>
                                          <p:attrName>style.visibility</p:attrName>
                                        </p:attrNameLst>
                                      </p:cBhvr>
                                      <p:to>
                                        <p:strVal val="hidden"/>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9973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99736"/>
                                        </p:tgtEl>
                                        <p:attrNameLst>
                                          <p:attrName>style.visibility</p:attrName>
                                        </p:attrNameLst>
                                      </p:cBhvr>
                                      <p:to>
                                        <p:strVal val="hidden"/>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99737"/>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99738"/>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9973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734" grpId="0" animBg="1"/>
      <p:bldP spid="199735" grpId="0" animBg="1"/>
      <p:bldP spid="199736" grpId="0" animBg="1"/>
      <p:bldP spid="199737" grpId="0" animBg="1"/>
      <p:bldP spid="199738" grpId="0" animBg="1"/>
      <p:bldP spid="19973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1268268-01A3-4C8E-B426-8D6695F27674}"/>
              </a:ext>
            </a:extLst>
          </p:cNvPr>
          <p:cNvSpPr>
            <a:spLocks noGrp="1" noChangeArrowheads="1"/>
          </p:cNvSpPr>
          <p:nvPr>
            <p:ph type="title"/>
          </p:nvPr>
        </p:nvSpPr>
        <p:spPr>
          <a:xfrm>
            <a:off x="457200" y="274638"/>
            <a:ext cx="8229600" cy="777875"/>
          </a:xfrm>
        </p:spPr>
        <p:txBody>
          <a:bodyPr/>
          <a:lstStyle/>
          <a:p>
            <a:pPr eaLnBrk="1" hangingPunct="1"/>
            <a:r>
              <a:rPr lang="en-GB" altLang="en-US"/>
              <a:t>Question 1</a:t>
            </a:r>
          </a:p>
        </p:txBody>
      </p:sp>
      <p:sp>
        <p:nvSpPr>
          <p:cNvPr id="175107" name="Rectangle 3">
            <a:extLst>
              <a:ext uri="{FF2B5EF4-FFF2-40B4-BE49-F238E27FC236}">
                <a16:creationId xmlns:a16="http://schemas.microsoft.com/office/drawing/2014/main" id="{7AC28841-88DB-4E80-B271-44F1BF6DA770}"/>
              </a:ext>
            </a:extLst>
          </p:cNvPr>
          <p:cNvSpPr>
            <a:spLocks noGrp="1" noChangeArrowheads="1"/>
          </p:cNvSpPr>
          <p:nvPr>
            <p:ph type="body" idx="1"/>
          </p:nvPr>
        </p:nvSpPr>
        <p:spPr>
          <a:xfrm>
            <a:off x="395288" y="1125538"/>
            <a:ext cx="8353425" cy="5040312"/>
          </a:xfrm>
        </p:spPr>
        <p:txBody>
          <a:bodyPr/>
          <a:lstStyle/>
          <a:p>
            <a:pPr marL="0" indent="0" eaLnBrk="1" hangingPunct="1">
              <a:buFontTx/>
              <a:buNone/>
            </a:pPr>
            <a:r>
              <a:rPr lang="en-GB" altLang="en-US" i="1"/>
              <a:t>Calculate (a) the heat energy required to change 100g of ice at – 5</a:t>
            </a:r>
            <a:r>
              <a:rPr lang="en-GB" altLang="en-US" i="1" baseline="30000"/>
              <a:t>o</a:t>
            </a:r>
            <a:r>
              <a:rPr lang="en-GB" altLang="en-US" i="1"/>
              <a:t>C to steam at 100</a:t>
            </a:r>
            <a:r>
              <a:rPr lang="en-GB" altLang="en-US" i="1" baseline="30000"/>
              <a:t>o</a:t>
            </a:r>
            <a:r>
              <a:rPr lang="en-GB" altLang="en-US" i="1"/>
              <a:t>C. </a:t>
            </a:r>
          </a:p>
          <a:p>
            <a:pPr marL="0" indent="0" eaLnBrk="1" hangingPunct="1">
              <a:buFontTx/>
              <a:buNone/>
            </a:pPr>
            <a:r>
              <a:rPr lang="en-GB" altLang="en-US" i="1"/>
              <a:t>(b) the time taken to do this if heat is supplied by a 500W immersion heater. </a:t>
            </a:r>
          </a:p>
          <a:p>
            <a:pPr marL="0" indent="0" eaLnBrk="1" hangingPunct="1">
              <a:buFontTx/>
              <a:buNone/>
            </a:pPr>
            <a:r>
              <a:rPr lang="en-GB" altLang="en-US" i="1"/>
              <a:t>Sketch a temperature-time graph of the whole process.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405B34C-767D-407A-B13D-AF8961F688B1}"/>
              </a:ext>
            </a:extLst>
          </p:cNvPr>
          <p:cNvSpPr>
            <a:spLocks noGrp="1" noChangeArrowheads="1"/>
          </p:cNvSpPr>
          <p:nvPr>
            <p:ph type="title"/>
          </p:nvPr>
        </p:nvSpPr>
        <p:spPr>
          <a:xfrm>
            <a:off x="457200" y="274638"/>
            <a:ext cx="8229600" cy="777875"/>
          </a:xfrm>
        </p:spPr>
        <p:txBody>
          <a:bodyPr/>
          <a:lstStyle/>
          <a:p>
            <a:pPr eaLnBrk="1" hangingPunct="1"/>
            <a:r>
              <a:rPr lang="en-GB" altLang="en-US"/>
              <a:t>Question 2</a:t>
            </a:r>
          </a:p>
        </p:txBody>
      </p:sp>
      <p:sp>
        <p:nvSpPr>
          <p:cNvPr id="175107" name="Rectangle 3">
            <a:extLst>
              <a:ext uri="{FF2B5EF4-FFF2-40B4-BE49-F238E27FC236}">
                <a16:creationId xmlns:a16="http://schemas.microsoft.com/office/drawing/2014/main" id="{67DFA3C3-219A-440A-AC85-C761DEF5DEBD}"/>
              </a:ext>
            </a:extLst>
          </p:cNvPr>
          <p:cNvSpPr>
            <a:spLocks noGrp="1" noChangeArrowheads="1"/>
          </p:cNvSpPr>
          <p:nvPr>
            <p:ph type="body" idx="1"/>
          </p:nvPr>
        </p:nvSpPr>
        <p:spPr>
          <a:xfrm>
            <a:off x="395288" y="1125538"/>
            <a:ext cx="8353425" cy="5040312"/>
          </a:xfrm>
        </p:spPr>
        <p:txBody>
          <a:bodyPr/>
          <a:lstStyle/>
          <a:p>
            <a:pPr marL="0" indent="0" eaLnBrk="1" hangingPunct="1">
              <a:lnSpc>
                <a:spcPct val="90000"/>
              </a:lnSpc>
              <a:buFontTx/>
              <a:buNone/>
            </a:pPr>
            <a:r>
              <a:rPr lang="en-GB" altLang="en-US" sz="2800" i="1"/>
              <a:t>A glass contains 300g of water at 30ºC. Calculate the water’s final temperature when cooled by adding (a) 50g of water at 0ºC; (b) 50g of ice at 0ºC. Assume no heat energy is transferred to the glass or the surroundings.</a:t>
            </a:r>
          </a:p>
          <a:p>
            <a:pPr marL="0" indent="0" eaLnBrk="1" hangingPunct="1">
              <a:lnSpc>
                <a:spcPct val="90000"/>
              </a:lnSpc>
              <a:buFontTx/>
              <a:buNone/>
            </a:pPr>
            <a:endParaRPr lang="en-GB" altLang="en-US" sz="2800" b="1" i="1">
              <a:solidFill>
                <a:srgbClr val="FF0000"/>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DBA5635-03AD-40CC-B41B-548101E124D2}"/>
              </a:ext>
            </a:extLst>
          </p:cNvPr>
          <p:cNvPicPr>
            <a:picLocks noChangeAspect="1"/>
          </p:cNvPicPr>
          <p:nvPr/>
        </p:nvPicPr>
        <p:blipFill>
          <a:blip r:embed="rId2"/>
          <a:stretch>
            <a:fillRect/>
          </a:stretch>
        </p:blipFill>
        <p:spPr>
          <a:xfrm>
            <a:off x="204806" y="197318"/>
            <a:ext cx="4740592" cy="6463364"/>
          </a:xfrm>
          <a:prstGeom prst="rect">
            <a:avLst/>
          </a:prstGeom>
        </p:spPr>
      </p:pic>
    </p:spTree>
    <p:extLst>
      <p:ext uri="{BB962C8B-B14F-4D97-AF65-F5344CB8AC3E}">
        <p14:creationId xmlns:p14="http://schemas.microsoft.com/office/powerpoint/2010/main" val="28230854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178B4D-8C7D-41D4-8FEC-3B5A36758CEB}"/>
              </a:ext>
            </a:extLst>
          </p:cNvPr>
          <p:cNvPicPr>
            <a:picLocks noChangeAspect="1"/>
          </p:cNvPicPr>
          <p:nvPr/>
        </p:nvPicPr>
        <p:blipFill>
          <a:blip r:embed="rId3"/>
          <a:stretch>
            <a:fillRect/>
          </a:stretch>
        </p:blipFill>
        <p:spPr>
          <a:xfrm>
            <a:off x="0" y="0"/>
            <a:ext cx="4538312" cy="6858000"/>
          </a:xfrm>
          <a:prstGeom prst="rect">
            <a:avLst/>
          </a:prstGeom>
        </p:spPr>
      </p:pic>
      <p:pic>
        <p:nvPicPr>
          <p:cNvPr id="7" name="Picture 6">
            <a:extLst>
              <a:ext uri="{FF2B5EF4-FFF2-40B4-BE49-F238E27FC236}">
                <a16:creationId xmlns:a16="http://schemas.microsoft.com/office/drawing/2014/main" id="{8E3C10AB-2D81-4CBE-A3B2-53A72BA753D8}"/>
              </a:ext>
            </a:extLst>
          </p:cNvPr>
          <p:cNvPicPr>
            <a:picLocks noChangeAspect="1"/>
          </p:cNvPicPr>
          <p:nvPr/>
        </p:nvPicPr>
        <p:blipFill>
          <a:blip r:embed="rId4"/>
          <a:stretch>
            <a:fillRect/>
          </a:stretch>
        </p:blipFill>
        <p:spPr>
          <a:xfrm>
            <a:off x="4504623" y="0"/>
            <a:ext cx="4639377" cy="6858000"/>
          </a:xfrm>
          <a:prstGeom prst="rect">
            <a:avLst/>
          </a:prstGeom>
        </p:spPr>
      </p:pic>
    </p:spTree>
    <p:extLst>
      <p:ext uri="{BB962C8B-B14F-4D97-AF65-F5344CB8AC3E}">
        <p14:creationId xmlns:p14="http://schemas.microsoft.com/office/powerpoint/2010/main" val="93538990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2050</Words>
  <Application>Microsoft Office PowerPoint</Application>
  <PresentationFormat>On-screen Show (4:3)</PresentationFormat>
  <Paragraphs>443</Paragraphs>
  <Slides>32</Slides>
  <Notes>28</Notes>
  <HiddenSlides>1</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37" baseType="lpstr">
      <vt:lpstr>Arial</vt:lpstr>
      <vt:lpstr>Calibri</vt:lpstr>
      <vt:lpstr>Times New Roman</vt:lpstr>
      <vt:lpstr>Default Design</vt:lpstr>
      <vt:lpstr>Bitmap Image</vt:lpstr>
      <vt:lpstr>  Thermofluid Mechanics  ACMA5011 Thermal Energy   Dr G Owen 2022</vt:lpstr>
      <vt:lpstr>Recap</vt:lpstr>
      <vt:lpstr>Thermal energy</vt:lpstr>
      <vt:lpstr>Temperature</vt:lpstr>
      <vt:lpstr>Absolute zero</vt:lpstr>
      <vt:lpstr>Temperature Scales</vt:lpstr>
      <vt:lpstr>Celsius scale</vt:lpstr>
      <vt:lpstr>Absolute scale</vt:lpstr>
      <vt:lpstr>Converting between the scales</vt:lpstr>
      <vt:lpstr>Complete (use ‘273’):</vt:lpstr>
      <vt:lpstr>Specific heat capacity, c</vt:lpstr>
      <vt:lpstr>PowerPoint Presentation</vt:lpstr>
      <vt:lpstr>Examples of SHC</vt:lpstr>
      <vt:lpstr>Answers</vt:lpstr>
      <vt:lpstr>Question</vt:lpstr>
      <vt:lpstr>Measuring SHC (metal solid)</vt:lpstr>
      <vt:lpstr>PowerPoint Presentation</vt:lpstr>
      <vt:lpstr>Example calculation</vt:lpstr>
      <vt:lpstr>Measuring SHC (liquid)</vt:lpstr>
      <vt:lpstr>Knowledge Check</vt:lpstr>
      <vt:lpstr>Electrical heater question</vt:lpstr>
      <vt:lpstr>Climate question</vt:lpstr>
      <vt:lpstr>Changing States</vt:lpstr>
      <vt:lpstr>Latent heat</vt:lpstr>
      <vt:lpstr>PowerPoint Presentation</vt:lpstr>
      <vt:lpstr>Specific latent heat, l</vt:lpstr>
      <vt:lpstr>Examples of SLH</vt:lpstr>
      <vt:lpstr>Complete:</vt:lpstr>
      <vt:lpstr>Question 1</vt:lpstr>
      <vt:lpstr>Question 2</vt:lpstr>
      <vt:lpstr>PowerPoint Presentation</vt:lpstr>
      <vt:lpstr>PowerPoint Presentation</vt:lpstr>
    </vt:vector>
  </TitlesOfParts>
  <Company>St Georges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 Georges College</dc:creator>
  <cp:lastModifiedBy>Nigel Davies (ISA)</cp:lastModifiedBy>
  <cp:revision>85</cp:revision>
  <dcterms:created xsi:type="dcterms:W3CDTF">2008-08-15T17:24:00Z</dcterms:created>
  <dcterms:modified xsi:type="dcterms:W3CDTF">2022-11-23T11:23:28Z</dcterms:modified>
</cp:coreProperties>
</file>