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  <p:sldId id="270" r:id="rId17"/>
    <p:sldId id="267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325DD0-FCC0-4C3F-B9A7-000683C596C9}" v="74" dt="2026-10-13T17:30:06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>
      <p:cViewPr>
        <p:scale>
          <a:sx n="66" d="100"/>
          <a:sy n="66" d="100"/>
        </p:scale>
        <p:origin x="1330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sa Tahir (2322754)" userId="446f38cc-3184-4df8-b3b5-28c7a1b03180" providerId="ADAL" clId="{9F8A47F7-B442-41B0-9BA3-F47A70B41A64}"/>
    <pc:docChg chg="modSld">
      <pc:chgData name="Anisa Tahir (2322754)" userId="446f38cc-3184-4df8-b3b5-28c7a1b03180" providerId="ADAL" clId="{9F8A47F7-B442-41B0-9BA3-F47A70B41A64}" dt="2026-10-13T17:30:06.148" v="72"/>
      <pc:docMkLst>
        <pc:docMk/>
      </pc:docMkLst>
      <pc:sldChg chg="modSp">
        <pc:chgData name="Anisa Tahir (2322754)" userId="446f38cc-3184-4df8-b3b5-28c7a1b03180" providerId="ADAL" clId="{9F8A47F7-B442-41B0-9BA3-F47A70B41A64}" dt="2026-10-13T12:37:25.330" v="59"/>
        <pc:sldMkLst>
          <pc:docMk/>
          <pc:sldMk cId="1716342858" sldId="256"/>
        </pc:sldMkLst>
        <pc:spChg chg="mod">
          <ac:chgData name="Anisa Tahir (2322754)" userId="446f38cc-3184-4df8-b3b5-28c7a1b03180" providerId="ADAL" clId="{9F8A47F7-B442-41B0-9BA3-F47A70B41A64}" dt="2026-10-13T12:37:25.330" v="59"/>
          <ac:spMkLst>
            <pc:docMk/>
            <pc:sldMk cId="1716342858" sldId="256"/>
            <ac:spMk id="10" creationId="{CD59888A-CD33-9EDE-5630-847A451EAC09}"/>
          </ac:spMkLst>
        </pc:spChg>
      </pc:sldChg>
      <pc:sldChg chg="addSp modSp">
        <pc:chgData name="Anisa Tahir (2322754)" userId="446f38cc-3184-4df8-b3b5-28c7a1b03180" providerId="ADAL" clId="{9F8A47F7-B442-41B0-9BA3-F47A70B41A64}" dt="2026-10-13T17:21:48.174" v="66"/>
        <pc:sldMkLst>
          <pc:docMk/>
          <pc:sldMk cId="170352889" sldId="257"/>
        </pc:sldMkLst>
        <pc:spChg chg="mod">
          <ac:chgData name="Anisa Tahir (2322754)" userId="446f38cc-3184-4df8-b3b5-28c7a1b03180" providerId="ADAL" clId="{9F8A47F7-B442-41B0-9BA3-F47A70B41A64}" dt="2026-10-13T17:21:13.293" v="63"/>
          <ac:spMkLst>
            <pc:docMk/>
            <pc:sldMk cId="170352889" sldId="257"/>
            <ac:spMk id="2" creationId="{D26AEFA3-90AB-6BFD-A829-5EA3708C0A82}"/>
          </ac:spMkLst>
        </pc:spChg>
        <pc:spChg chg="mod">
          <ac:chgData name="Anisa Tahir (2322754)" userId="446f38cc-3184-4df8-b3b5-28c7a1b03180" providerId="ADAL" clId="{9F8A47F7-B442-41B0-9BA3-F47A70B41A64}" dt="2026-10-13T10:58:34.167" v="1"/>
          <ac:spMkLst>
            <pc:docMk/>
            <pc:sldMk cId="170352889" sldId="257"/>
            <ac:spMk id="3" creationId="{686F64DA-137E-44B3-C1D9-D72F3D951E4A}"/>
          </ac:spMkLst>
        </pc:spChg>
        <pc:spChg chg="add mod">
          <ac:chgData name="Anisa Tahir (2322754)" userId="446f38cc-3184-4df8-b3b5-28c7a1b03180" providerId="ADAL" clId="{9F8A47F7-B442-41B0-9BA3-F47A70B41A64}" dt="2026-10-13T17:21:48.174" v="66"/>
          <ac:spMkLst>
            <pc:docMk/>
            <pc:sldMk cId="170352889" sldId="257"/>
            <ac:spMk id="4" creationId="{628F1A10-380A-6CA0-DB07-C490565B92F2}"/>
          </ac:spMkLst>
        </pc:spChg>
      </pc:sldChg>
      <pc:sldChg chg="modSp">
        <pc:chgData name="Anisa Tahir (2322754)" userId="446f38cc-3184-4df8-b3b5-28c7a1b03180" providerId="ADAL" clId="{9F8A47F7-B442-41B0-9BA3-F47A70B41A64}" dt="2026-10-13T11:02:33.244" v="2"/>
        <pc:sldMkLst>
          <pc:docMk/>
          <pc:sldMk cId="4081908012" sldId="258"/>
        </pc:sldMkLst>
        <pc:spChg chg="mod">
          <ac:chgData name="Anisa Tahir (2322754)" userId="446f38cc-3184-4df8-b3b5-28c7a1b03180" providerId="ADAL" clId="{9F8A47F7-B442-41B0-9BA3-F47A70B41A64}" dt="2026-10-13T11:02:33.244" v="2"/>
          <ac:spMkLst>
            <pc:docMk/>
            <pc:sldMk cId="4081908012" sldId="258"/>
            <ac:spMk id="2" creationId="{C535D420-587F-3136-A34D-399D009B64AC}"/>
          </ac:spMkLst>
        </pc:spChg>
      </pc:sldChg>
      <pc:sldChg chg="addSp delSp modSp">
        <pc:chgData name="Anisa Tahir (2322754)" userId="446f38cc-3184-4df8-b3b5-28c7a1b03180" providerId="ADAL" clId="{9F8A47F7-B442-41B0-9BA3-F47A70B41A64}" dt="2026-10-13T17:21:22.728" v="64"/>
        <pc:sldMkLst>
          <pc:docMk/>
          <pc:sldMk cId="370541873" sldId="259"/>
        </pc:sldMkLst>
        <pc:spChg chg="mod">
          <ac:chgData name="Anisa Tahir (2322754)" userId="446f38cc-3184-4df8-b3b5-28c7a1b03180" providerId="ADAL" clId="{9F8A47F7-B442-41B0-9BA3-F47A70B41A64}" dt="2026-10-13T17:21:22.728" v="64"/>
          <ac:spMkLst>
            <pc:docMk/>
            <pc:sldMk cId="370541873" sldId="259"/>
            <ac:spMk id="2" creationId="{BDD25D81-899F-25DF-7DCA-D7FE3D15135D}"/>
          </ac:spMkLst>
        </pc:spChg>
        <pc:spChg chg="mod">
          <ac:chgData name="Anisa Tahir (2322754)" userId="446f38cc-3184-4df8-b3b5-28c7a1b03180" providerId="ADAL" clId="{9F8A47F7-B442-41B0-9BA3-F47A70B41A64}" dt="2026-10-13T11:05:06.483" v="6"/>
          <ac:spMkLst>
            <pc:docMk/>
            <pc:sldMk cId="370541873" sldId="259"/>
            <ac:spMk id="3" creationId="{21BAB1AB-D18C-F5D1-CEB4-092E7BE6EB0A}"/>
          </ac:spMkLst>
        </pc:spChg>
        <pc:spChg chg="add del mod">
          <ac:chgData name="Anisa Tahir (2322754)" userId="446f38cc-3184-4df8-b3b5-28c7a1b03180" providerId="ADAL" clId="{9F8A47F7-B442-41B0-9BA3-F47A70B41A64}" dt="2026-10-13T11:04:38.442" v="5"/>
          <ac:spMkLst>
            <pc:docMk/>
            <pc:sldMk cId="370541873" sldId="259"/>
            <ac:spMk id="4" creationId="{080A7A0B-21A3-6513-483D-FDF736890D0B}"/>
          </ac:spMkLst>
        </pc:spChg>
      </pc:sldChg>
      <pc:sldChg chg="addSp delSp modSp">
        <pc:chgData name="Anisa Tahir (2322754)" userId="446f38cc-3184-4df8-b3b5-28c7a1b03180" providerId="ADAL" clId="{9F8A47F7-B442-41B0-9BA3-F47A70B41A64}" dt="2026-10-13T11:10:41.636" v="9"/>
        <pc:sldMkLst>
          <pc:docMk/>
          <pc:sldMk cId="1734389718" sldId="260"/>
        </pc:sldMkLst>
        <pc:spChg chg="mod">
          <ac:chgData name="Anisa Tahir (2322754)" userId="446f38cc-3184-4df8-b3b5-28c7a1b03180" providerId="ADAL" clId="{9F8A47F7-B442-41B0-9BA3-F47A70B41A64}" dt="2026-10-13T11:09:37.415" v="7"/>
          <ac:spMkLst>
            <pc:docMk/>
            <pc:sldMk cId="1734389718" sldId="260"/>
            <ac:spMk id="2" creationId="{A94282AA-A4C2-C5F7-540B-FA602254CBEF}"/>
          </ac:spMkLst>
        </pc:spChg>
        <pc:spChg chg="add del mod">
          <ac:chgData name="Anisa Tahir (2322754)" userId="446f38cc-3184-4df8-b3b5-28c7a1b03180" providerId="ADAL" clId="{9F8A47F7-B442-41B0-9BA3-F47A70B41A64}" dt="2026-10-13T11:10:41.636" v="9"/>
          <ac:spMkLst>
            <pc:docMk/>
            <pc:sldMk cId="1734389718" sldId="260"/>
            <ac:spMk id="4" creationId="{BF1599BE-DC80-F01C-E01B-6C317B0DC639}"/>
          </ac:spMkLst>
        </pc:spChg>
      </pc:sldChg>
      <pc:sldChg chg="modSp">
        <pc:chgData name="Anisa Tahir (2322754)" userId="446f38cc-3184-4df8-b3b5-28c7a1b03180" providerId="ADAL" clId="{9F8A47F7-B442-41B0-9BA3-F47A70B41A64}" dt="2026-10-13T11:14:17.333" v="11"/>
        <pc:sldMkLst>
          <pc:docMk/>
          <pc:sldMk cId="697475104" sldId="261"/>
        </pc:sldMkLst>
        <pc:spChg chg="mod">
          <ac:chgData name="Anisa Tahir (2322754)" userId="446f38cc-3184-4df8-b3b5-28c7a1b03180" providerId="ADAL" clId="{9F8A47F7-B442-41B0-9BA3-F47A70B41A64}" dt="2026-10-13T11:13:15.580" v="10"/>
          <ac:spMkLst>
            <pc:docMk/>
            <pc:sldMk cId="697475104" sldId="261"/>
            <ac:spMk id="2" creationId="{B836E42C-8BBA-95F5-70B3-044B6EC9076C}"/>
          </ac:spMkLst>
        </pc:spChg>
        <pc:spChg chg="mod">
          <ac:chgData name="Anisa Tahir (2322754)" userId="446f38cc-3184-4df8-b3b5-28c7a1b03180" providerId="ADAL" clId="{9F8A47F7-B442-41B0-9BA3-F47A70B41A64}" dt="2026-10-13T11:14:17.333" v="11"/>
          <ac:spMkLst>
            <pc:docMk/>
            <pc:sldMk cId="697475104" sldId="261"/>
            <ac:spMk id="3" creationId="{491F7342-63EA-5B59-30D9-9910CA59593F}"/>
          </ac:spMkLst>
        </pc:spChg>
      </pc:sldChg>
      <pc:sldChg chg="modSp">
        <pc:chgData name="Anisa Tahir (2322754)" userId="446f38cc-3184-4df8-b3b5-28c7a1b03180" providerId="ADAL" clId="{9F8A47F7-B442-41B0-9BA3-F47A70B41A64}" dt="2026-10-13T11:18:12.113" v="13"/>
        <pc:sldMkLst>
          <pc:docMk/>
          <pc:sldMk cId="1689822768" sldId="262"/>
        </pc:sldMkLst>
        <pc:spChg chg="mod">
          <ac:chgData name="Anisa Tahir (2322754)" userId="446f38cc-3184-4df8-b3b5-28c7a1b03180" providerId="ADAL" clId="{9F8A47F7-B442-41B0-9BA3-F47A70B41A64}" dt="2026-10-13T11:17:09.215" v="12"/>
          <ac:spMkLst>
            <pc:docMk/>
            <pc:sldMk cId="1689822768" sldId="262"/>
            <ac:spMk id="2" creationId="{94F2AB2D-661A-23D0-B64A-52E14F55C22E}"/>
          </ac:spMkLst>
        </pc:spChg>
        <pc:spChg chg="mod">
          <ac:chgData name="Anisa Tahir (2322754)" userId="446f38cc-3184-4df8-b3b5-28c7a1b03180" providerId="ADAL" clId="{9F8A47F7-B442-41B0-9BA3-F47A70B41A64}" dt="2026-10-13T11:18:12.113" v="13"/>
          <ac:spMkLst>
            <pc:docMk/>
            <pc:sldMk cId="1689822768" sldId="262"/>
            <ac:spMk id="3" creationId="{C48DBA0A-FA7B-3F25-0FE7-0934B1EA1ECF}"/>
          </ac:spMkLst>
        </pc:spChg>
      </pc:sldChg>
      <pc:sldChg chg="addSp delSp modSp">
        <pc:chgData name="Anisa Tahir (2322754)" userId="446f38cc-3184-4df8-b3b5-28c7a1b03180" providerId="ADAL" clId="{9F8A47F7-B442-41B0-9BA3-F47A70B41A64}" dt="2026-10-13T17:25:32.850" v="67"/>
        <pc:sldMkLst>
          <pc:docMk/>
          <pc:sldMk cId="3439998810" sldId="263"/>
        </pc:sldMkLst>
        <pc:spChg chg="mod">
          <ac:chgData name="Anisa Tahir (2322754)" userId="446f38cc-3184-4df8-b3b5-28c7a1b03180" providerId="ADAL" clId="{9F8A47F7-B442-41B0-9BA3-F47A70B41A64}" dt="2026-10-13T11:21:46.785" v="14"/>
          <ac:spMkLst>
            <pc:docMk/>
            <pc:sldMk cId="3439998810" sldId="263"/>
            <ac:spMk id="2" creationId="{554B57E2-4240-DAE1-76B8-F552240614CB}"/>
          </ac:spMkLst>
        </pc:spChg>
        <pc:spChg chg="mod">
          <ac:chgData name="Anisa Tahir (2322754)" userId="446f38cc-3184-4df8-b3b5-28c7a1b03180" providerId="ADAL" clId="{9F8A47F7-B442-41B0-9BA3-F47A70B41A64}" dt="2026-10-13T17:25:32.850" v="67"/>
          <ac:spMkLst>
            <pc:docMk/>
            <pc:sldMk cId="3439998810" sldId="263"/>
            <ac:spMk id="3" creationId="{1ABEDEBC-B744-CB88-A796-4ADBF35016F6}"/>
          </ac:spMkLst>
        </pc:spChg>
        <pc:spChg chg="add mod">
          <ac:chgData name="Anisa Tahir (2322754)" userId="446f38cc-3184-4df8-b3b5-28c7a1b03180" providerId="ADAL" clId="{9F8A47F7-B442-41B0-9BA3-F47A70B41A64}" dt="2026-10-13T11:23:18.625" v="15" actId="767"/>
          <ac:spMkLst>
            <pc:docMk/>
            <pc:sldMk cId="3439998810" sldId="263"/>
            <ac:spMk id="6" creationId="{7B42CA6C-B571-0786-ADD8-E85F4D67CA1B}"/>
          </ac:spMkLst>
        </pc:spChg>
        <pc:spChg chg="add del mod">
          <ac:chgData name="Anisa Tahir (2322754)" userId="446f38cc-3184-4df8-b3b5-28c7a1b03180" providerId="ADAL" clId="{9F8A47F7-B442-41B0-9BA3-F47A70B41A64}" dt="2026-10-13T11:27:37.618" v="18"/>
          <ac:spMkLst>
            <pc:docMk/>
            <pc:sldMk cId="3439998810" sldId="263"/>
            <ac:spMk id="7" creationId="{C2B6DC54-6EAC-948A-D4B4-949640D7F3AD}"/>
          </ac:spMkLst>
        </pc:spChg>
      </pc:sldChg>
      <pc:sldChg chg="modSp">
        <pc:chgData name="Anisa Tahir (2322754)" userId="446f38cc-3184-4df8-b3b5-28c7a1b03180" providerId="ADAL" clId="{9F8A47F7-B442-41B0-9BA3-F47A70B41A64}" dt="2026-10-13T17:26:59.272" v="68"/>
        <pc:sldMkLst>
          <pc:docMk/>
          <pc:sldMk cId="2677124881" sldId="264"/>
        </pc:sldMkLst>
        <pc:spChg chg="mod">
          <ac:chgData name="Anisa Tahir (2322754)" userId="446f38cc-3184-4df8-b3b5-28c7a1b03180" providerId="ADAL" clId="{9F8A47F7-B442-41B0-9BA3-F47A70B41A64}" dt="2026-10-13T11:28:39.772" v="19"/>
          <ac:spMkLst>
            <pc:docMk/>
            <pc:sldMk cId="2677124881" sldId="264"/>
            <ac:spMk id="2" creationId="{724C5DC1-DFEC-698B-8F23-BB1322F00B29}"/>
          </ac:spMkLst>
        </pc:spChg>
        <pc:spChg chg="mod">
          <ac:chgData name="Anisa Tahir (2322754)" userId="446f38cc-3184-4df8-b3b5-28c7a1b03180" providerId="ADAL" clId="{9F8A47F7-B442-41B0-9BA3-F47A70B41A64}" dt="2026-10-13T17:26:59.272" v="68"/>
          <ac:spMkLst>
            <pc:docMk/>
            <pc:sldMk cId="2677124881" sldId="264"/>
            <ac:spMk id="3" creationId="{B6B117B9-F2E3-CE03-2C36-4CA2DD460ED6}"/>
          </ac:spMkLst>
        </pc:spChg>
      </pc:sldChg>
      <pc:sldChg chg="modSp">
        <pc:chgData name="Anisa Tahir (2322754)" userId="446f38cc-3184-4df8-b3b5-28c7a1b03180" providerId="ADAL" clId="{9F8A47F7-B442-41B0-9BA3-F47A70B41A64}" dt="2026-10-13T11:34:58.809" v="22"/>
        <pc:sldMkLst>
          <pc:docMk/>
          <pc:sldMk cId="481341483" sldId="265"/>
        </pc:sldMkLst>
        <pc:spChg chg="mod">
          <ac:chgData name="Anisa Tahir (2322754)" userId="446f38cc-3184-4df8-b3b5-28c7a1b03180" providerId="ADAL" clId="{9F8A47F7-B442-41B0-9BA3-F47A70B41A64}" dt="2026-10-13T11:33:52.575" v="21"/>
          <ac:spMkLst>
            <pc:docMk/>
            <pc:sldMk cId="481341483" sldId="265"/>
            <ac:spMk id="2" creationId="{806A3C0B-C7AF-E632-D793-A36DB6E58FB5}"/>
          </ac:spMkLst>
        </pc:spChg>
        <pc:spChg chg="mod">
          <ac:chgData name="Anisa Tahir (2322754)" userId="446f38cc-3184-4df8-b3b5-28c7a1b03180" providerId="ADAL" clId="{9F8A47F7-B442-41B0-9BA3-F47A70B41A64}" dt="2026-10-13T11:34:58.809" v="22"/>
          <ac:spMkLst>
            <pc:docMk/>
            <pc:sldMk cId="481341483" sldId="265"/>
            <ac:spMk id="3" creationId="{B13CFE34-4AA6-70BA-C9AB-60BE754FB4BF}"/>
          </ac:spMkLst>
        </pc:spChg>
      </pc:sldChg>
      <pc:sldChg chg="modSp">
        <pc:chgData name="Anisa Tahir (2322754)" userId="446f38cc-3184-4df8-b3b5-28c7a1b03180" providerId="ADAL" clId="{9F8A47F7-B442-41B0-9BA3-F47A70B41A64}" dt="2026-10-13T17:29:04.715" v="71"/>
        <pc:sldMkLst>
          <pc:docMk/>
          <pc:sldMk cId="3425529869" sldId="266"/>
        </pc:sldMkLst>
        <pc:spChg chg="mod">
          <ac:chgData name="Anisa Tahir (2322754)" userId="446f38cc-3184-4df8-b3b5-28c7a1b03180" providerId="ADAL" clId="{9F8A47F7-B442-41B0-9BA3-F47A70B41A64}" dt="2026-10-13T11:37:40.722" v="23"/>
          <ac:spMkLst>
            <pc:docMk/>
            <pc:sldMk cId="3425529869" sldId="266"/>
            <ac:spMk id="2" creationId="{86DC1B9A-2FB7-82F8-B13B-BF9C0F25614F}"/>
          </ac:spMkLst>
        </pc:spChg>
        <pc:spChg chg="mod">
          <ac:chgData name="Anisa Tahir (2322754)" userId="446f38cc-3184-4df8-b3b5-28c7a1b03180" providerId="ADAL" clId="{9F8A47F7-B442-41B0-9BA3-F47A70B41A64}" dt="2026-10-13T17:29:04.715" v="71"/>
          <ac:spMkLst>
            <pc:docMk/>
            <pc:sldMk cId="3425529869" sldId="266"/>
            <ac:spMk id="3" creationId="{85104540-66D8-39D7-57C4-D572FF69D7D1}"/>
          </ac:spMkLst>
        </pc:spChg>
      </pc:sldChg>
      <pc:sldChg chg="modSp">
        <pc:chgData name="Anisa Tahir (2322754)" userId="446f38cc-3184-4df8-b3b5-28c7a1b03180" providerId="ADAL" clId="{9F8A47F7-B442-41B0-9BA3-F47A70B41A64}" dt="2026-10-13T11:56:20.053" v="33"/>
        <pc:sldMkLst>
          <pc:docMk/>
          <pc:sldMk cId="525741799" sldId="267"/>
        </pc:sldMkLst>
        <pc:spChg chg="mod">
          <ac:chgData name="Anisa Tahir (2322754)" userId="446f38cc-3184-4df8-b3b5-28c7a1b03180" providerId="ADAL" clId="{9F8A47F7-B442-41B0-9BA3-F47A70B41A64}" dt="2026-10-13T11:56:20.053" v="33"/>
          <ac:spMkLst>
            <pc:docMk/>
            <pc:sldMk cId="525741799" sldId="267"/>
            <ac:spMk id="3" creationId="{7FAAC587-3F14-74CC-5560-25653DD67286}"/>
          </ac:spMkLst>
        </pc:spChg>
      </pc:sldChg>
      <pc:sldChg chg="modSp">
        <pc:chgData name="Anisa Tahir (2322754)" userId="446f38cc-3184-4df8-b3b5-28c7a1b03180" providerId="ADAL" clId="{9F8A47F7-B442-41B0-9BA3-F47A70B41A64}" dt="2026-10-13T17:30:06.148" v="72"/>
        <pc:sldMkLst>
          <pc:docMk/>
          <pc:sldMk cId="109818199" sldId="268"/>
        </pc:sldMkLst>
        <pc:spChg chg="mod">
          <ac:chgData name="Anisa Tahir (2322754)" userId="446f38cc-3184-4df8-b3b5-28c7a1b03180" providerId="ADAL" clId="{9F8A47F7-B442-41B0-9BA3-F47A70B41A64}" dt="2026-10-13T11:43:41.138" v="25"/>
          <ac:spMkLst>
            <pc:docMk/>
            <pc:sldMk cId="109818199" sldId="268"/>
            <ac:spMk id="2" creationId="{B147AA0F-E98F-EADA-C817-B661A1661CBE}"/>
          </ac:spMkLst>
        </pc:spChg>
        <pc:spChg chg="mod">
          <ac:chgData name="Anisa Tahir (2322754)" userId="446f38cc-3184-4df8-b3b5-28c7a1b03180" providerId="ADAL" clId="{9F8A47F7-B442-41B0-9BA3-F47A70B41A64}" dt="2026-10-13T17:30:06.148" v="72"/>
          <ac:spMkLst>
            <pc:docMk/>
            <pc:sldMk cId="109818199" sldId="268"/>
            <ac:spMk id="3" creationId="{5C6F78AC-2CA3-499F-04D9-B5228DC9AA3B}"/>
          </ac:spMkLst>
        </pc:spChg>
      </pc:sldChg>
      <pc:sldChg chg="modSp">
        <pc:chgData name="Anisa Tahir (2322754)" userId="446f38cc-3184-4df8-b3b5-28c7a1b03180" providerId="ADAL" clId="{9F8A47F7-B442-41B0-9BA3-F47A70B41A64}" dt="2026-10-13T11:48:06.811" v="28"/>
        <pc:sldMkLst>
          <pc:docMk/>
          <pc:sldMk cId="3225589052" sldId="269"/>
        </pc:sldMkLst>
        <pc:spChg chg="mod">
          <ac:chgData name="Anisa Tahir (2322754)" userId="446f38cc-3184-4df8-b3b5-28c7a1b03180" providerId="ADAL" clId="{9F8A47F7-B442-41B0-9BA3-F47A70B41A64}" dt="2026-10-13T11:47:08.070" v="27"/>
          <ac:spMkLst>
            <pc:docMk/>
            <pc:sldMk cId="3225589052" sldId="269"/>
            <ac:spMk id="2" creationId="{988CA8DE-8A5B-694E-519E-F0EC9CF6DE55}"/>
          </ac:spMkLst>
        </pc:spChg>
        <pc:spChg chg="mod">
          <ac:chgData name="Anisa Tahir (2322754)" userId="446f38cc-3184-4df8-b3b5-28c7a1b03180" providerId="ADAL" clId="{9F8A47F7-B442-41B0-9BA3-F47A70B41A64}" dt="2026-10-13T11:48:06.811" v="28"/>
          <ac:spMkLst>
            <pc:docMk/>
            <pc:sldMk cId="3225589052" sldId="269"/>
            <ac:spMk id="3" creationId="{46E3DB20-B812-AE9D-37A0-E17E80D7DF73}"/>
          </ac:spMkLst>
        </pc:spChg>
      </pc:sldChg>
      <pc:sldChg chg="modSp">
        <pc:chgData name="Anisa Tahir (2322754)" userId="446f38cc-3184-4df8-b3b5-28c7a1b03180" providerId="ADAL" clId="{9F8A47F7-B442-41B0-9BA3-F47A70B41A64}" dt="2026-10-13T11:52:22.696" v="30"/>
        <pc:sldMkLst>
          <pc:docMk/>
          <pc:sldMk cId="1316558763" sldId="270"/>
        </pc:sldMkLst>
        <pc:spChg chg="mod">
          <ac:chgData name="Anisa Tahir (2322754)" userId="446f38cc-3184-4df8-b3b5-28c7a1b03180" providerId="ADAL" clId="{9F8A47F7-B442-41B0-9BA3-F47A70B41A64}" dt="2026-10-13T11:51:21.777" v="29"/>
          <ac:spMkLst>
            <pc:docMk/>
            <pc:sldMk cId="1316558763" sldId="270"/>
            <ac:spMk id="2" creationId="{EE69839D-47F1-3C3A-AF3B-702830DDFD69}"/>
          </ac:spMkLst>
        </pc:spChg>
        <pc:spChg chg="mod">
          <ac:chgData name="Anisa Tahir (2322754)" userId="446f38cc-3184-4df8-b3b5-28c7a1b03180" providerId="ADAL" clId="{9F8A47F7-B442-41B0-9BA3-F47A70B41A64}" dt="2026-10-13T11:52:22.696" v="30"/>
          <ac:spMkLst>
            <pc:docMk/>
            <pc:sldMk cId="1316558763" sldId="270"/>
            <ac:spMk id="3" creationId="{C3E0C80D-11BE-1AC6-E188-9582EA4070CD}"/>
          </ac:spMkLst>
        </pc:spChg>
      </pc:sldChg>
      <pc:sldChg chg="addSp modSp">
        <pc:chgData name="Anisa Tahir (2322754)" userId="446f38cc-3184-4df8-b3b5-28c7a1b03180" providerId="ADAL" clId="{9F8A47F7-B442-41B0-9BA3-F47A70B41A64}" dt="2026-10-13T12:05:04.728" v="52"/>
        <pc:sldMkLst>
          <pc:docMk/>
          <pc:sldMk cId="2371888755" sldId="271"/>
        </pc:sldMkLst>
        <pc:spChg chg="mod">
          <ac:chgData name="Anisa Tahir (2322754)" userId="446f38cc-3184-4df8-b3b5-28c7a1b03180" providerId="ADAL" clId="{9F8A47F7-B442-41B0-9BA3-F47A70B41A64}" dt="2026-10-13T12:01:01.487" v="42"/>
          <ac:spMkLst>
            <pc:docMk/>
            <pc:sldMk cId="2371888755" sldId="271"/>
            <ac:spMk id="2" creationId="{0448E3DB-9B39-115D-5070-7C649571A96A}"/>
          </ac:spMkLst>
        </pc:spChg>
        <pc:spChg chg="add mod">
          <ac:chgData name="Anisa Tahir (2322754)" userId="446f38cc-3184-4df8-b3b5-28c7a1b03180" providerId="ADAL" clId="{9F8A47F7-B442-41B0-9BA3-F47A70B41A64}" dt="2026-10-13T11:58:08.560" v="35" actId="767"/>
          <ac:spMkLst>
            <pc:docMk/>
            <pc:sldMk cId="2371888755" sldId="271"/>
            <ac:spMk id="4" creationId="{DDCEEE31-8F35-2ACE-0FA9-62DFCEF5D758}"/>
          </ac:spMkLst>
        </pc:spChg>
        <pc:spChg chg="add mod">
          <ac:chgData name="Anisa Tahir (2322754)" userId="446f38cc-3184-4df8-b3b5-28c7a1b03180" providerId="ADAL" clId="{9F8A47F7-B442-41B0-9BA3-F47A70B41A64}" dt="2026-10-13T11:58:55.852" v="37"/>
          <ac:spMkLst>
            <pc:docMk/>
            <pc:sldMk cId="2371888755" sldId="271"/>
            <ac:spMk id="7" creationId="{1E2E843F-58A0-94E2-A8EC-4B55A527C13F}"/>
          </ac:spMkLst>
        </pc:spChg>
        <pc:spChg chg="add mod">
          <ac:chgData name="Anisa Tahir (2322754)" userId="446f38cc-3184-4df8-b3b5-28c7a1b03180" providerId="ADAL" clId="{9F8A47F7-B442-41B0-9BA3-F47A70B41A64}" dt="2026-10-13T11:59:21.452" v="38" actId="767"/>
          <ac:spMkLst>
            <pc:docMk/>
            <pc:sldMk cId="2371888755" sldId="271"/>
            <ac:spMk id="8" creationId="{E961C993-B491-E65A-26DD-B2EE7FAEAAEB}"/>
          </ac:spMkLst>
        </pc:spChg>
        <pc:spChg chg="add mod">
          <ac:chgData name="Anisa Tahir (2322754)" userId="446f38cc-3184-4df8-b3b5-28c7a1b03180" providerId="ADAL" clId="{9F8A47F7-B442-41B0-9BA3-F47A70B41A64}" dt="2026-10-13T12:05:04.728" v="52"/>
          <ac:spMkLst>
            <pc:docMk/>
            <pc:sldMk cId="2371888755" sldId="271"/>
            <ac:spMk id="9" creationId="{BCB9BF83-2ED0-4109-4886-671E4A9A27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08564E-5364-4E9D-94C5-D87858734FB0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2A1260-2950-4013-83AC-747E99B65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19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2A1260-2950-4013-83AC-747E99B6518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6981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2A1260-2950-4013-83AC-747E99B6518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7626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2A1260-2950-4013-83AC-747E99B65182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3132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002" y="105879"/>
            <a:ext cx="6933398" cy="383234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6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37892"/>
            <a:ext cx="4184904" cy="91801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523F3-FDC7-CB09-72C3-67530702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93152" y="0"/>
            <a:ext cx="4498848" cy="6089904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47046596-FFEC-0663-2F9B-19F442C8D1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81816" y="0"/>
            <a:ext cx="4510185" cy="6096000"/>
          </a:xfrm>
          <a:custGeom>
            <a:avLst/>
            <a:gdLst>
              <a:gd name="connsiteX0" fmla="*/ 0 w 4510185"/>
              <a:gd name="connsiteY0" fmla="*/ 0 h 6096000"/>
              <a:gd name="connsiteX1" fmla="*/ 4510185 w 4510185"/>
              <a:gd name="connsiteY1" fmla="*/ 0 h 6096000"/>
              <a:gd name="connsiteX2" fmla="*/ 4510185 w 4510185"/>
              <a:gd name="connsiteY2" fmla="*/ 6096000 h 6096000"/>
              <a:gd name="connsiteX3" fmla="*/ 501522 w 4510185"/>
              <a:gd name="connsiteY3" fmla="*/ 6096000 h 6096000"/>
              <a:gd name="connsiteX4" fmla="*/ 0 w 4510185"/>
              <a:gd name="connsiteY4" fmla="*/ 559139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10185" h="6096000">
                <a:moveTo>
                  <a:pt x="0" y="0"/>
                </a:moveTo>
                <a:lnTo>
                  <a:pt x="4510185" y="0"/>
                </a:lnTo>
                <a:lnTo>
                  <a:pt x="4510185" y="6096000"/>
                </a:lnTo>
                <a:lnTo>
                  <a:pt x="501522" y="6096000"/>
                </a:lnTo>
                <a:cubicBezTo>
                  <a:pt x="224540" y="6096000"/>
                  <a:pt x="0" y="5870082"/>
                  <a:pt x="0" y="5591398"/>
                </a:cubicBezTo>
                <a:close/>
              </a:path>
            </a:pathLst>
          </a:custGeom>
          <a:blipFill dpi="0" rotWithShape="1">
            <a:blip r:embed="rId2">
              <a:alphaModFix amt="8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1339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8391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654" y="1506872"/>
            <a:ext cx="10693446" cy="466532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96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3860" y="1376413"/>
            <a:ext cx="3834793" cy="26974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23860" y="4073893"/>
            <a:ext cx="3599210" cy="116225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lang="en-US" sz="1600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51CC2D7F-4DE5-3D21-470F-8B959A5C44D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274402" cy="6096000"/>
          </a:xfrm>
          <a:custGeom>
            <a:avLst/>
            <a:gdLst>
              <a:gd name="connsiteX0" fmla="*/ 0 w 7274402"/>
              <a:gd name="connsiteY0" fmla="*/ 0 h 6096000"/>
              <a:gd name="connsiteX1" fmla="*/ 7274402 w 7274402"/>
              <a:gd name="connsiteY1" fmla="*/ 0 h 6096000"/>
              <a:gd name="connsiteX2" fmla="*/ 7274402 w 7274402"/>
              <a:gd name="connsiteY2" fmla="*/ 5598011 h 6096000"/>
              <a:gd name="connsiteX3" fmla="*/ 6779450 w 7274402"/>
              <a:gd name="connsiteY3" fmla="*/ 6096000 h 6096000"/>
              <a:gd name="connsiteX4" fmla="*/ 0 w 7274402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74402" h="6096000">
                <a:moveTo>
                  <a:pt x="0" y="0"/>
                </a:moveTo>
                <a:lnTo>
                  <a:pt x="7274402" y="0"/>
                </a:lnTo>
                <a:lnTo>
                  <a:pt x="7274402" y="5598011"/>
                </a:lnTo>
                <a:cubicBezTo>
                  <a:pt x="7274402" y="5873043"/>
                  <a:pt x="7052804" y="6096000"/>
                  <a:pt x="6779450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6556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093" y="190500"/>
            <a:ext cx="3923894" cy="26736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5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873751"/>
            <a:ext cx="3277380" cy="122894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33A8AF-9A38-4027-A746-F135FF75F2E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43585" y="0"/>
            <a:ext cx="7448415" cy="6093762"/>
          </a:xfrm>
          <a:custGeom>
            <a:avLst/>
            <a:gdLst>
              <a:gd name="connsiteX0" fmla="*/ 0 w 7448415"/>
              <a:gd name="connsiteY0" fmla="*/ 0 h 6093762"/>
              <a:gd name="connsiteX1" fmla="*/ 7448415 w 7448415"/>
              <a:gd name="connsiteY1" fmla="*/ 0 h 6093762"/>
              <a:gd name="connsiteX2" fmla="*/ 7448415 w 7448415"/>
              <a:gd name="connsiteY2" fmla="*/ 6093762 h 6093762"/>
              <a:gd name="connsiteX3" fmla="*/ 501521 w 7448415"/>
              <a:gd name="connsiteY3" fmla="*/ 6093762 h 6093762"/>
              <a:gd name="connsiteX4" fmla="*/ 0 w 7448415"/>
              <a:gd name="connsiteY4" fmla="*/ 5592240 h 609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48415" h="6093762">
                <a:moveTo>
                  <a:pt x="0" y="0"/>
                </a:moveTo>
                <a:lnTo>
                  <a:pt x="7448415" y="0"/>
                </a:lnTo>
                <a:lnTo>
                  <a:pt x="7448415" y="6093762"/>
                </a:lnTo>
                <a:lnTo>
                  <a:pt x="501521" y="6093762"/>
                </a:lnTo>
                <a:cubicBezTo>
                  <a:pt x="224538" y="6093762"/>
                  <a:pt x="0" y="5869223"/>
                  <a:pt x="0" y="5592240"/>
                </a:cubicBez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9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02936"/>
            <a:ext cx="10858500" cy="85039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90000"/>
              </a:lnSpc>
              <a:defRPr lang="en-US" sz="3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80176"/>
            <a:ext cx="10858500" cy="419100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5E742D34-DBD4-0DEA-071F-32C82E7EB45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1468100" cy="5018448"/>
          </a:xfrm>
          <a:custGeom>
            <a:avLst/>
            <a:gdLst>
              <a:gd name="connsiteX0" fmla="*/ 0 w 11468100"/>
              <a:gd name="connsiteY0" fmla="*/ 0 h 5091600"/>
              <a:gd name="connsiteX1" fmla="*/ 11468100 w 11468100"/>
              <a:gd name="connsiteY1" fmla="*/ 0 h 5091600"/>
              <a:gd name="connsiteX2" fmla="*/ 11468100 w 11468100"/>
              <a:gd name="connsiteY2" fmla="*/ 4590078 h 5091600"/>
              <a:gd name="connsiteX3" fmla="*/ 10966578 w 11468100"/>
              <a:gd name="connsiteY3" fmla="*/ 5091600 h 5091600"/>
              <a:gd name="connsiteX4" fmla="*/ 0 w 11468100"/>
              <a:gd name="connsiteY4" fmla="*/ 5091600 h 509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5091600">
                <a:moveTo>
                  <a:pt x="0" y="0"/>
                </a:moveTo>
                <a:lnTo>
                  <a:pt x="11468100" y="0"/>
                </a:lnTo>
                <a:lnTo>
                  <a:pt x="11468100" y="4590078"/>
                </a:lnTo>
                <a:cubicBezTo>
                  <a:pt x="11468100" y="4867061"/>
                  <a:pt x="11243561" y="5091600"/>
                  <a:pt x="10966578" y="5091600"/>
                </a:cubicBezTo>
                <a:lnTo>
                  <a:pt x="0" y="5091600"/>
                </a:lnTo>
                <a:close/>
              </a:path>
            </a:pathLst>
          </a:custGeom>
          <a:blipFill dpi="0" rotWithShape="1">
            <a:blip r:embed="rId2">
              <a:alphaModFix amt="75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09600" y="6629400"/>
            <a:ext cx="280540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11240" y="6629400"/>
            <a:ext cx="237692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53193" y="6629400"/>
            <a:ext cx="429207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6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45" y="250257"/>
            <a:ext cx="9692640" cy="460284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90000"/>
              </a:lnSpc>
              <a:defRPr lang="en-US" sz="80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999" y="5053094"/>
            <a:ext cx="5253789" cy="847192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7493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1" y="1904300"/>
            <a:ext cx="7084194" cy="2353755"/>
          </a:xfrm>
        </p:spPr>
        <p:txBody>
          <a:bodyPr anchor="ctr">
            <a:normAutofit/>
          </a:bodyPr>
          <a:lstStyle>
            <a:lvl1pPr algn="ctr">
              <a:lnSpc>
                <a:spcPct val="80000"/>
              </a:lnSpc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62965" y="4597167"/>
            <a:ext cx="5678905" cy="108218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172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" y="131670"/>
            <a:ext cx="12120283" cy="509320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85000"/>
              </a:lnSpc>
              <a:defRPr lang="en-US" sz="12500" spc="-50" baseline="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5356548"/>
            <a:ext cx="6414887" cy="748417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1600" dirty="0"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6482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27A12A6-507C-2714-2F24-09ADE1158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02" y="1940943"/>
            <a:ext cx="8771340" cy="4917058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70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849E7-8E94-3B02-239C-AAB481596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2000" y="64008"/>
            <a:ext cx="2816835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45713-EE4C-7615-B812-531C14CF0C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0304" y="64008"/>
            <a:ext cx="1612674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44BD7-C050-D052-8408-65ADAAF67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311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2D3B99D-E6B2-4EE8-0A54-0FAA36775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735581" y="2721090"/>
            <a:ext cx="8456418" cy="4136911"/>
          </a:xfrm>
          <a:custGeom>
            <a:avLst/>
            <a:gdLst>
              <a:gd name="connsiteX0" fmla="*/ 501522 w 8456418"/>
              <a:gd name="connsiteY0" fmla="*/ 0 h 4136911"/>
              <a:gd name="connsiteX1" fmla="*/ 7315160 w 8456418"/>
              <a:gd name="connsiteY1" fmla="*/ 0 h 4136911"/>
              <a:gd name="connsiteX2" fmla="*/ 7389577 w 8456418"/>
              <a:gd name="connsiteY2" fmla="*/ 0 h 4136911"/>
              <a:gd name="connsiteX3" fmla="*/ 8456418 w 8456418"/>
              <a:gd name="connsiteY3" fmla="*/ 0 h 4136911"/>
              <a:gd name="connsiteX4" fmla="*/ 8456418 w 8456418"/>
              <a:gd name="connsiteY4" fmla="*/ 4136910 h 4136911"/>
              <a:gd name="connsiteX5" fmla="*/ 7389577 w 8456418"/>
              <a:gd name="connsiteY5" fmla="*/ 4136910 h 4136911"/>
              <a:gd name="connsiteX6" fmla="*/ 7389577 w 8456418"/>
              <a:gd name="connsiteY6" fmla="*/ 4136911 h 4136911"/>
              <a:gd name="connsiteX7" fmla="*/ 0 w 8456418"/>
              <a:gd name="connsiteY7" fmla="*/ 4136911 h 4136911"/>
              <a:gd name="connsiteX8" fmla="*/ 0 w 8456418"/>
              <a:gd name="connsiteY8" fmla="*/ 501522 h 4136911"/>
              <a:gd name="connsiteX9" fmla="*/ 501522 w 8456418"/>
              <a:gd name="connsiteY9" fmla="*/ 0 h 413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456418" h="4136911">
                <a:moveTo>
                  <a:pt x="501522" y="0"/>
                </a:moveTo>
                <a:lnTo>
                  <a:pt x="7315160" y="0"/>
                </a:lnTo>
                <a:lnTo>
                  <a:pt x="7389577" y="0"/>
                </a:lnTo>
                <a:lnTo>
                  <a:pt x="8456418" y="0"/>
                </a:lnTo>
                <a:lnTo>
                  <a:pt x="8456418" y="4136910"/>
                </a:lnTo>
                <a:lnTo>
                  <a:pt x="7389577" y="4136910"/>
                </a:lnTo>
                <a:lnTo>
                  <a:pt x="7389577" y="4136911"/>
                </a:lnTo>
                <a:lnTo>
                  <a:pt x="0" y="4136911"/>
                </a:lnTo>
                <a:lnTo>
                  <a:pt x="0" y="501522"/>
                </a:lnTo>
                <a:cubicBezTo>
                  <a:pt x="0" y="224539"/>
                  <a:pt x="224538" y="0"/>
                  <a:pt x="5015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99" y="134751"/>
            <a:ext cx="11429601" cy="2213814"/>
          </a:xfrm>
        </p:spPr>
        <p:txBody>
          <a:bodyPr anchor="t">
            <a:normAutofit/>
          </a:bodyPr>
          <a:lstStyle>
            <a:lvl1pPr>
              <a:lnSpc>
                <a:spcPct val="80000"/>
              </a:lnSpc>
              <a:defRPr sz="9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9254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1316" y="154198"/>
            <a:ext cx="11326784" cy="1770855"/>
          </a:xfrm>
        </p:spPr>
        <p:txBody>
          <a:bodyPr anchor="t">
            <a:noAutofit/>
          </a:bodyPr>
          <a:lstStyle>
            <a:lvl1pPr>
              <a:lnSpc>
                <a:spcPct val="80000"/>
              </a:lnSpc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FF180EE-9609-8056-7D1A-0AB8C967691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2266752"/>
            <a:ext cx="6871018" cy="4591248"/>
          </a:xfrm>
          <a:custGeom>
            <a:avLst/>
            <a:gdLst>
              <a:gd name="connsiteX0" fmla="*/ 0 w 6871018"/>
              <a:gd name="connsiteY0" fmla="*/ 0 h 4591248"/>
              <a:gd name="connsiteX1" fmla="*/ 6369496 w 6871018"/>
              <a:gd name="connsiteY1" fmla="*/ 0 h 4591248"/>
              <a:gd name="connsiteX2" fmla="*/ 6871018 w 6871018"/>
              <a:gd name="connsiteY2" fmla="*/ 501522 h 4591248"/>
              <a:gd name="connsiteX3" fmla="*/ 6871018 w 6871018"/>
              <a:gd name="connsiteY3" fmla="*/ 4591248 h 4591248"/>
              <a:gd name="connsiteX4" fmla="*/ 0 w 6871018"/>
              <a:gd name="connsiteY4" fmla="*/ 4591248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71018" h="4591248">
                <a:moveTo>
                  <a:pt x="0" y="0"/>
                </a:moveTo>
                <a:lnTo>
                  <a:pt x="6369496" y="0"/>
                </a:lnTo>
                <a:cubicBezTo>
                  <a:pt x="6646479" y="0"/>
                  <a:pt x="6871018" y="224539"/>
                  <a:pt x="6871018" y="501522"/>
                </a:cubicBezTo>
                <a:lnTo>
                  <a:pt x="6871018" y="4591248"/>
                </a:lnTo>
                <a:lnTo>
                  <a:pt x="0" y="4591248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ED03D8A-5554-BC86-D031-989A4FC01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4170" y="2266752"/>
            <a:ext cx="5107831" cy="4591248"/>
          </a:xfrm>
          <a:custGeom>
            <a:avLst/>
            <a:gdLst>
              <a:gd name="connsiteX0" fmla="*/ 501521 w 5107831"/>
              <a:gd name="connsiteY0" fmla="*/ 0 h 4591248"/>
              <a:gd name="connsiteX1" fmla="*/ 5107831 w 5107831"/>
              <a:gd name="connsiteY1" fmla="*/ 0 h 4591248"/>
              <a:gd name="connsiteX2" fmla="*/ 5107831 w 5107831"/>
              <a:gd name="connsiteY2" fmla="*/ 4591248 h 4591248"/>
              <a:gd name="connsiteX3" fmla="*/ 0 w 5107831"/>
              <a:gd name="connsiteY3" fmla="*/ 4591248 h 4591248"/>
              <a:gd name="connsiteX4" fmla="*/ 0 w 5107831"/>
              <a:gd name="connsiteY4" fmla="*/ 501522 h 4591248"/>
              <a:gd name="connsiteX5" fmla="*/ 501521 w 5107831"/>
              <a:gd name="connsiteY5" fmla="*/ 0 h 4591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107831" h="4591248">
                <a:moveTo>
                  <a:pt x="501521" y="0"/>
                </a:moveTo>
                <a:lnTo>
                  <a:pt x="5107831" y="0"/>
                </a:lnTo>
                <a:lnTo>
                  <a:pt x="5107831" y="4591248"/>
                </a:lnTo>
                <a:lnTo>
                  <a:pt x="0" y="4591248"/>
                </a:lnTo>
                <a:lnTo>
                  <a:pt x="0" y="501522"/>
                </a:lnTo>
                <a:cubicBezTo>
                  <a:pt x="0" y="224539"/>
                  <a:pt x="224538" y="0"/>
                  <a:pt x="50152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97833" y="2762450"/>
            <a:ext cx="3870267" cy="3333549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597833" y="6329172"/>
            <a:ext cx="2020539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498169" y="6329172"/>
            <a:ext cx="1405916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9181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8428" y="5434066"/>
            <a:ext cx="11259672" cy="1340631"/>
          </a:xfrm>
        </p:spPr>
        <p:txBody>
          <a:bodyPr anchor="ctr">
            <a:noAutofit/>
          </a:bodyPr>
          <a:lstStyle>
            <a:lvl1pPr>
              <a:lnSpc>
                <a:spcPct val="80000"/>
              </a:lnSpc>
              <a:defRPr sz="9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A527762-C88B-23BA-9A3F-621F88C685CC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7075656" cy="5017475"/>
          </a:xfrm>
          <a:custGeom>
            <a:avLst/>
            <a:gdLst>
              <a:gd name="connsiteX0" fmla="*/ 0 w 7075656"/>
              <a:gd name="connsiteY0" fmla="*/ 0 h 5017475"/>
              <a:gd name="connsiteX1" fmla="*/ 7075656 w 7075656"/>
              <a:gd name="connsiteY1" fmla="*/ 0 h 5017475"/>
              <a:gd name="connsiteX2" fmla="*/ 7075656 w 7075656"/>
              <a:gd name="connsiteY2" fmla="*/ 4515953 h 5017475"/>
              <a:gd name="connsiteX3" fmla="*/ 6574134 w 7075656"/>
              <a:gd name="connsiteY3" fmla="*/ 5017475 h 5017475"/>
              <a:gd name="connsiteX4" fmla="*/ 0 w 7075656"/>
              <a:gd name="connsiteY4" fmla="*/ 5017475 h 501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075656" h="5017475">
                <a:moveTo>
                  <a:pt x="0" y="0"/>
                </a:moveTo>
                <a:lnTo>
                  <a:pt x="7075656" y="0"/>
                </a:lnTo>
                <a:lnTo>
                  <a:pt x="7075656" y="4515953"/>
                </a:lnTo>
                <a:cubicBezTo>
                  <a:pt x="7075656" y="4792936"/>
                  <a:pt x="6851117" y="5017475"/>
                  <a:pt x="6574134" y="5017475"/>
                </a:cubicBezTo>
                <a:lnTo>
                  <a:pt x="0" y="5017475"/>
                </a:lnTo>
                <a:close/>
              </a:path>
            </a:pathLst>
          </a:custGeom>
          <a:blipFill>
            <a:blip r:embed="rId2">
              <a:alphaModFix amt="75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01094" y="791110"/>
            <a:ext cx="3767006" cy="4226366"/>
          </a:xfrm>
        </p:spPr>
        <p:txBody>
          <a:bodyPr vert="horz" lIns="91440" tIns="45720" rIns="91440" bIns="45720" rtlCol="0">
            <a:normAutofit/>
          </a:bodyPr>
          <a:lstStyle>
            <a:lvl1pPr marL="342900" indent="-342900">
              <a:buFont typeface="+mj-lt"/>
              <a:buAutoNum type="arabicPeriod"/>
              <a:defRPr lang="en-US" sz="1600" dirty="0"/>
            </a:lvl1pPr>
            <a:lvl2pPr marL="571500" indent="-342900">
              <a:buFont typeface="+mj-lt"/>
              <a:buAutoNum type="arabicPeriod"/>
              <a:defRPr lang="en-US" dirty="0"/>
            </a:lvl2pPr>
            <a:lvl3pPr marL="800100" indent="-342900">
              <a:buFont typeface="+mj-lt"/>
              <a:buAutoNum type="arabicPeriod"/>
              <a:defRPr lang="en-US" dirty="0"/>
            </a:lvl3pPr>
            <a:lvl4pPr marL="1028700" indent="-342900">
              <a:buFont typeface="+mj-lt"/>
              <a:buAutoNum type="arabicPeriod"/>
              <a:defRPr lang="en-US" dirty="0"/>
            </a:lvl4pPr>
            <a:lvl5pPr marL="1257300" indent="-342900">
              <a:buFont typeface="+mj-lt"/>
              <a:buAutoNum type="arabicPeriod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01094" y="190984"/>
            <a:ext cx="2713574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829799" y="190984"/>
            <a:ext cx="10742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190984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1272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9871" y="1717296"/>
            <a:ext cx="5618603" cy="1189805"/>
          </a:xfrm>
        </p:spPr>
        <p:txBody>
          <a:bodyPr anchor="b">
            <a:normAutofit/>
          </a:bodyPr>
          <a:lstStyle>
            <a:lvl1pPr algn="ctr"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84734" y="3138477"/>
            <a:ext cx="4428877" cy="2116570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en-US" sz="1400" dirty="0"/>
            </a:lvl1pPr>
            <a:lvl2pPr marL="228600" indent="0" algn="ctr">
              <a:buNone/>
              <a:defRPr lang="en-US" sz="1200" dirty="0"/>
            </a:lvl2pPr>
            <a:lvl3pPr marL="457200" indent="0" algn="ctr">
              <a:buNone/>
              <a:defRPr lang="en-US" sz="1100" dirty="0"/>
            </a:lvl3pPr>
            <a:lvl4pPr marL="685800" indent="0" algn="ctr">
              <a:buNone/>
              <a:defRPr lang="en-US" sz="1100" dirty="0"/>
            </a:lvl4pPr>
            <a:lvl5pPr marL="914400" indent="0" algn="ctr">
              <a:buNone/>
              <a:defRPr lang="en-US" sz="11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1269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160" y="1993392"/>
            <a:ext cx="3097924" cy="216035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39103" y="1993392"/>
            <a:ext cx="4856097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048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2625" y="1508760"/>
            <a:ext cx="3390442" cy="2857500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7596" y="1508760"/>
            <a:ext cx="5233669" cy="413187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64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1097280"/>
            <a:ext cx="3205908" cy="3428174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46320" y="1098484"/>
            <a:ext cx="6126480" cy="50737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9554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67238" cy="203120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94998" y="822960"/>
            <a:ext cx="7087401" cy="53492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174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0520" y="822960"/>
            <a:ext cx="7305005" cy="97265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F1613FF0-3917-A83C-848B-3D1932393483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3493008" cy="6107204"/>
          </a:xfrm>
          <a:custGeom>
            <a:avLst/>
            <a:gdLst>
              <a:gd name="connsiteX0" fmla="*/ 0 w 3493008"/>
              <a:gd name="connsiteY0" fmla="*/ 0 h 6107204"/>
              <a:gd name="connsiteX1" fmla="*/ 3493008 w 3493008"/>
              <a:gd name="connsiteY1" fmla="*/ 0 h 6107204"/>
              <a:gd name="connsiteX2" fmla="*/ 3493008 w 3493008"/>
              <a:gd name="connsiteY2" fmla="*/ 5602161 h 6107204"/>
              <a:gd name="connsiteX3" fmla="*/ 2991486 w 3493008"/>
              <a:gd name="connsiteY3" fmla="*/ 6107204 h 6107204"/>
              <a:gd name="connsiteX4" fmla="*/ 0 w 3493008"/>
              <a:gd name="connsiteY4" fmla="*/ 6107204 h 6107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93008" h="6107204">
                <a:moveTo>
                  <a:pt x="0" y="0"/>
                </a:moveTo>
                <a:lnTo>
                  <a:pt x="3493008" y="0"/>
                </a:lnTo>
                <a:lnTo>
                  <a:pt x="3493008" y="5602161"/>
                </a:lnTo>
                <a:cubicBezTo>
                  <a:pt x="3493008" y="5881089"/>
                  <a:pt x="3268469" y="6107204"/>
                  <a:pt x="2991486" y="6107204"/>
                </a:cubicBezTo>
                <a:lnTo>
                  <a:pt x="0" y="610720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63095" y="1993392"/>
            <a:ext cx="7305005" cy="41208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02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7196328" cy="106832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996440"/>
            <a:ext cx="719632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29172"/>
            <a:ext cx="281683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974104" y="6329172"/>
            <a:ext cx="266090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09836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BBFAFCD-BCC9-C2BB-355B-1D08B9A7708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698986" y="758460"/>
            <a:ext cx="3493014" cy="6099541"/>
          </a:xfrm>
          <a:custGeom>
            <a:avLst/>
            <a:gdLst>
              <a:gd name="connsiteX0" fmla="*/ 501522 w 3493014"/>
              <a:gd name="connsiteY0" fmla="*/ 0 h 6099541"/>
              <a:gd name="connsiteX1" fmla="*/ 3493014 w 3493014"/>
              <a:gd name="connsiteY1" fmla="*/ 0 h 6099541"/>
              <a:gd name="connsiteX2" fmla="*/ 3493014 w 3493014"/>
              <a:gd name="connsiteY2" fmla="*/ 6099541 h 6099541"/>
              <a:gd name="connsiteX3" fmla="*/ 0 w 3493014"/>
              <a:gd name="connsiteY3" fmla="*/ 6099541 h 6099541"/>
              <a:gd name="connsiteX4" fmla="*/ 0 w 3493014"/>
              <a:gd name="connsiteY4" fmla="*/ 501522 h 6099541"/>
              <a:gd name="connsiteX5" fmla="*/ 501522 w 3493014"/>
              <a:gd name="connsiteY5" fmla="*/ 0 h 60995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493014" h="6099541">
                <a:moveTo>
                  <a:pt x="501522" y="0"/>
                </a:moveTo>
                <a:lnTo>
                  <a:pt x="3493014" y="0"/>
                </a:lnTo>
                <a:lnTo>
                  <a:pt x="3493014" y="6099541"/>
                </a:lnTo>
                <a:lnTo>
                  <a:pt x="0" y="6099541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0518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8799" y="374904"/>
            <a:ext cx="802914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40F6D4C-AB58-61E2-820C-26713F7162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5594478 h 6096000"/>
              <a:gd name="connsiteX3" fmla="*/ 2311055 w 2812577"/>
              <a:gd name="connsiteY3" fmla="*/ 6096000 h 6096000"/>
              <a:gd name="connsiteX4" fmla="*/ 0 w 2812577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5594478"/>
                </a:lnTo>
                <a:cubicBezTo>
                  <a:pt x="2812577" y="5871461"/>
                  <a:pt x="2588038" y="6096000"/>
                  <a:pt x="2311055" y="6096000"/>
                </a:cubicBezTo>
                <a:lnTo>
                  <a:pt x="0" y="6096000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78798" y="1444752"/>
            <a:ext cx="8029144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78799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4329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760"/>
            <a:ext cx="7935953" cy="914400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1444752"/>
            <a:ext cx="7935953" cy="47274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365D02ED-881B-AC26-9FB1-E0C7AC5229C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9379423" y="0"/>
            <a:ext cx="2812577" cy="6096000"/>
          </a:xfrm>
          <a:custGeom>
            <a:avLst/>
            <a:gdLst>
              <a:gd name="connsiteX0" fmla="*/ 0 w 2812577"/>
              <a:gd name="connsiteY0" fmla="*/ 0 h 6096000"/>
              <a:gd name="connsiteX1" fmla="*/ 2812577 w 2812577"/>
              <a:gd name="connsiteY1" fmla="*/ 0 h 6096000"/>
              <a:gd name="connsiteX2" fmla="*/ 2812577 w 2812577"/>
              <a:gd name="connsiteY2" fmla="*/ 6096000 h 6096000"/>
              <a:gd name="connsiteX3" fmla="*/ 501522 w 2812577"/>
              <a:gd name="connsiteY3" fmla="*/ 6096000 h 6096000"/>
              <a:gd name="connsiteX4" fmla="*/ 0 w 281257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12577" h="6096000">
                <a:moveTo>
                  <a:pt x="0" y="0"/>
                </a:moveTo>
                <a:lnTo>
                  <a:pt x="2812577" y="0"/>
                </a:lnTo>
                <a:lnTo>
                  <a:pt x="281257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9172"/>
            <a:ext cx="2699608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2917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29172"/>
            <a:ext cx="457200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928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1301" y="822960"/>
            <a:ext cx="5986799" cy="109210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253D553-C5F3-3129-9E70-5FFBFDC9ECE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4785141" cy="6096000"/>
          </a:xfrm>
          <a:custGeom>
            <a:avLst/>
            <a:gdLst>
              <a:gd name="connsiteX0" fmla="*/ 0 w 4785141"/>
              <a:gd name="connsiteY0" fmla="*/ 0 h 6096000"/>
              <a:gd name="connsiteX1" fmla="*/ 4785141 w 4785141"/>
              <a:gd name="connsiteY1" fmla="*/ 0 h 6096000"/>
              <a:gd name="connsiteX2" fmla="*/ 4785141 w 4785141"/>
              <a:gd name="connsiteY2" fmla="*/ 5594478 h 6096000"/>
              <a:gd name="connsiteX3" fmla="*/ 4283619 w 4785141"/>
              <a:gd name="connsiteY3" fmla="*/ 6096000 h 6096000"/>
              <a:gd name="connsiteX4" fmla="*/ 0 w 4785141"/>
              <a:gd name="connsiteY4" fmla="*/ 6096000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85141" h="6096000">
                <a:moveTo>
                  <a:pt x="0" y="0"/>
                </a:moveTo>
                <a:lnTo>
                  <a:pt x="4785141" y="0"/>
                </a:lnTo>
                <a:lnTo>
                  <a:pt x="4785141" y="5594478"/>
                </a:lnTo>
                <a:cubicBezTo>
                  <a:pt x="4785141" y="5871461"/>
                  <a:pt x="4560602" y="6096000"/>
                  <a:pt x="4283619" y="6096000"/>
                </a:cubicBezTo>
                <a:lnTo>
                  <a:pt x="0" y="609600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1302" y="1996440"/>
            <a:ext cx="5986798" cy="4099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1828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6" y="822960"/>
            <a:ext cx="6140334" cy="9732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6440"/>
            <a:ext cx="6140335" cy="409924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1088019-00EC-C5EE-FDBA-3FD6E5C52EF8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7619999" y="0"/>
            <a:ext cx="4572001" cy="6095689"/>
          </a:xfrm>
          <a:custGeom>
            <a:avLst/>
            <a:gdLst>
              <a:gd name="connsiteX0" fmla="*/ 0 w 4572001"/>
              <a:gd name="connsiteY0" fmla="*/ 0 h 6095689"/>
              <a:gd name="connsiteX1" fmla="*/ 4572001 w 4572001"/>
              <a:gd name="connsiteY1" fmla="*/ 0 h 6095689"/>
              <a:gd name="connsiteX2" fmla="*/ 4572001 w 4572001"/>
              <a:gd name="connsiteY2" fmla="*/ 6095689 h 6095689"/>
              <a:gd name="connsiteX3" fmla="*/ 501522 w 4572001"/>
              <a:gd name="connsiteY3" fmla="*/ 6095689 h 6095689"/>
              <a:gd name="connsiteX4" fmla="*/ 0 w 4572001"/>
              <a:gd name="connsiteY4" fmla="*/ 5590205 h 6095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572001" h="6095689">
                <a:moveTo>
                  <a:pt x="0" y="0"/>
                </a:moveTo>
                <a:lnTo>
                  <a:pt x="4572001" y="0"/>
                </a:lnTo>
                <a:lnTo>
                  <a:pt x="4572001" y="6095689"/>
                </a:lnTo>
                <a:lnTo>
                  <a:pt x="501522" y="6095689"/>
                </a:lnTo>
                <a:cubicBezTo>
                  <a:pt x="224539" y="6095689"/>
                  <a:pt x="0" y="5869376"/>
                  <a:pt x="0" y="5590205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1B30B23-B6C4-3723-57BA-D70C99D0320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CB376B-27E9-4CDA-655E-2AE645F1DE4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EC5A43C-DD1F-E7E6-BBC8-F953BC288BB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5517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BFBCB5-4A7B-F7B3-9AAF-F908FB128AB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6548534" cy="6100464"/>
          </a:xfrm>
          <a:custGeom>
            <a:avLst/>
            <a:gdLst>
              <a:gd name="connsiteX0" fmla="*/ 0 w 6548534"/>
              <a:gd name="connsiteY0" fmla="*/ 0 h 6100464"/>
              <a:gd name="connsiteX1" fmla="*/ 6548534 w 6548534"/>
              <a:gd name="connsiteY1" fmla="*/ 0 h 6100464"/>
              <a:gd name="connsiteX2" fmla="*/ 6548534 w 6548534"/>
              <a:gd name="connsiteY2" fmla="*/ 5595865 h 6100464"/>
              <a:gd name="connsiteX3" fmla="*/ 6047012 w 6548534"/>
              <a:gd name="connsiteY3" fmla="*/ 6100464 h 6100464"/>
              <a:gd name="connsiteX4" fmla="*/ 0 w 6548534"/>
              <a:gd name="connsiteY4" fmla="*/ 6100464 h 6100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534" h="6100464">
                <a:moveTo>
                  <a:pt x="0" y="0"/>
                </a:moveTo>
                <a:lnTo>
                  <a:pt x="6548534" y="0"/>
                </a:lnTo>
                <a:lnTo>
                  <a:pt x="6548534" y="5595865"/>
                </a:lnTo>
                <a:cubicBezTo>
                  <a:pt x="6548534" y="5874548"/>
                  <a:pt x="6323995" y="6100464"/>
                  <a:pt x="6047012" y="6100464"/>
                </a:cubicBezTo>
                <a:lnTo>
                  <a:pt x="0" y="6100464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116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8F54AB8-6B4D-C00F-7A9F-6627E7066D2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18C63-B1E1-78F4-CF24-6991FB09C1C4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D268E9B-F4A2-5ABF-D43A-3BF4DCADB3FB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7215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24" y="822961"/>
            <a:ext cx="4177554" cy="1031240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71725" y="1993392"/>
            <a:ext cx="4177553" cy="410260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D2D7B58-DFF6-BC00-8544-64FC5F7EED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43722" y="0"/>
            <a:ext cx="6548279" cy="6105855"/>
          </a:xfrm>
          <a:custGeom>
            <a:avLst/>
            <a:gdLst>
              <a:gd name="connsiteX0" fmla="*/ 0 w 6548279"/>
              <a:gd name="connsiteY0" fmla="*/ 0 h 6105855"/>
              <a:gd name="connsiteX1" fmla="*/ 6548279 w 6548279"/>
              <a:gd name="connsiteY1" fmla="*/ 0 h 6105855"/>
              <a:gd name="connsiteX2" fmla="*/ 6548279 w 6548279"/>
              <a:gd name="connsiteY2" fmla="*/ 6105855 h 6105855"/>
              <a:gd name="connsiteX3" fmla="*/ 501522 w 6548279"/>
              <a:gd name="connsiteY3" fmla="*/ 6105855 h 6105855"/>
              <a:gd name="connsiteX4" fmla="*/ 0 w 6548279"/>
              <a:gd name="connsiteY4" fmla="*/ 5600680 h 61058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48279" h="6105855">
                <a:moveTo>
                  <a:pt x="0" y="0"/>
                </a:moveTo>
                <a:lnTo>
                  <a:pt x="6548279" y="0"/>
                </a:lnTo>
                <a:lnTo>
                  <a:pt x="6548279" y="6105855"/>
                </a:lnTo>
                <a:lnTo>
                  <a:pt x="501522" y="6105855"/>
                </a:lnTo>
                <a:cubicBezTo>
                  <a:pt x="224539" y="6105855"/>
                  <a:pt x="0" y="5879680"/>
                  <a:pt x="0" y="5600680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403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912" y="822960"/>
            <a:ext cx="4243345" cy="108970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3AE08AD-600E-B6CB-33D0-F11CE0529C4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765214"/>
            <a:ext cx="6559827" cy="6092786"/>
          </a:xfrm>
          <a:custGeom>
            <a:avLst/>
            <a:gdLst>
              <a:gd name="connsiteX0" fmla="*/ 0 w 6559827"/>
              <a:gd name="connsiteY0" fmla="*/ 0 h 6092786"/>
              <a:gd name="connsiteX1" fmla="*/ 6058305 w 6559827"/>
              <a:gd name="connsiteY1" fmla="*/ 0 h 6092786"/>
              <a:gd name="connsiteX2" fmla="*/ 6559827 w 6559827"/>
              <a:gd name="connsiteY2" fmla="*/ 501522 h 6092786"/>
              <a:gd name="connsiteX3" fmla="*/ 6559827 w 6559827"/>
              <a:gd name="connsiteY3" fmla="*/ 6092786 h 6092786"/>
              <a:gd name="connsiteX4" fmla="*/ 0 w 6559827"/>
              <a:gd name="connsiteY4" fmla="*/ 6092786 h 6092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9827" h="6092786">
                <a:moveTo>
                  <a:pt x="0" y="0"/>
                </a:moveTo>
                <a:lnTo>
                  <a:pt x="6058305" y="0"/>
                </a:lnTo>
                <a:cubicBezTo>
                  <a:pt x="6335288" y="0"/>
                  <a:pt x="6559827" y="224539"/>
                  <a:pt x="6559827" y="501522"/>
                </a:cubicBezTo>
                <a:lnTo>
                  <a:pt x="6559827" y="6092786"/>
                </a:lnTo>
                <a:lnTo>
                  <a:pt x="0" y="6092786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3069" y="1988820"/>
            <a:ext cx="4244188" cy="41071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3069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01199" y="6329172"/>
            <a:ext cx="1387589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329172"/>
            <a:ext cx="454437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2659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324"/>
            <a:ext cx="2959272" cy="163084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096" y="2590800"/>
            <a:ext cx="2959272" cy="3505200"/>
          </a:xfrm>
        </p:spPr>
        <p:txBody>
          <a:bodyPr vert="horz" lIns="91440" tIns="45720" rIns="91440" bIns="45720"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lang="en-US" dirty="0"/>
            </a:lvl1pPr>
            <a:lvl2pPr marL="400050" indent="-171450">
              <a:buFont typeface="Arial" panose="020B0604020202020204" pitchFamily="34" charset="0"/>
              <a:buChar char="•"/>
              <a:defRPr lang="en-US" dirty="0"/>
            </a:lvl2pPr>
            <a:lvl3pPr marL="628650" indent="-171450">
              <a:buFont typeface="Arial" panose="020B0604020202020204" pitchFamily="34" charset="0"/>
              <a:buChar char="•"/>
              <a:defRPr lang="en-US" dirty="0"/>
            </a:lvl3pPr>
            <a:lvl4pPr marL="857250" indent="-171450">
              <a:buFont typeface="Arial" panose="020B0604020202020204" pitchFamily="34" charset="0"/>
              <a:buChar char="•"/>
              <a:defRPr lang="en-US" dirty="0"/>
            </a:lvl4pPr>
            <a:lvl5pPr marL="1085850" indent="-171450">
              <a:buFont typeface="Arial" panose="020B0604020202020204" pitchFamily="34" charset="0"/>
              <a:buChar char="•"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327648"/>
            <a:ext cx="1833677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601773" y="6318659"/>
            <a:ext cx="1092885" cy="33832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694658" y="63186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A8E9606-29A0-9DB6-D153-C4863559DC6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383033" y="765213"/>
            <a:ext cx="7808967" cy="6092787"/>
          </a:xfrm>
          <a:custGeom>
            <a:avLst/>
            <a:gdLst>
              <a:gd name="connsiteX0" fmla="*/ 501522 w 7808967"/>
              <a:gd name="connsiteY0" fmla="*/ 0 h 6092787"/>
              <a:gd name="connsiteX1" fmla="*/ 7808967 w 7808967"/>
              <a:gd name="connsiteY1" fmla="*/ 0 h 6092787"/>
              <a:gd name="connsiteX2" fmla="*/ 7808967 w 7808967"/>
              <a:gd name="connsiteY2" fmla="*/ 6092787 h 6092787"/>
              <a:gd name="connsiteX3" fmla="*/ 0 w 7808967"/>
              <a:gd name="connsiteY3" fmla="*/ 6092787 h 6092787"/>
              <a:gd name="connsiteX4" fmla="*/ 0 w 7808967"/>
              <a:gd name="connsiteY4" fmla="*/ 501522 h 6092787"/>
              <a:gd name="connsiteX5" fmla="*/ 501522 w 7808967"/>
              <a:gd name="connsiteY5" fmla="*/ 0 h 6092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808967" h="6092787">
                <a:moveTo>
                  <a:pt x="501522" y="0"/>
                </a:moveTo>
                <a:lnTo>
                  <a:pt x="7808967" y="0"/>
                </a:lnTo>
                <a:lnTo>
                  <a:pt x="7808967" y="6092787"/>
                </a:lnTo>
                <a:lnTo>
                  <a:pt x="0" y="6092787"/>
                </a:lnTo>
                <a:lnTo>
                  <a:pt x="0" y="501522"/>
                </a:lnTo>
                <a:cubicBezTo>
                  <a:pt x="0" y="224539"/>
                  <a:pt x="224539" y="0"/>
                  <a:pt x="501522" y="0"/>
                </a:cubicBez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59167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4842437"/>
            <a:ext cx="3636745" cy="1253564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D90D792C-BF4F-3E3A-5C82-8AA60281823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4354140"/>
          </a:xfrm>
          <a:custGeom>
            <a:avLst/>
            <a:gdLst>
              <a:gd name="connsiteX0" fmla="*/ 0 w 11468100"/>
              <a:gd name="connsiteY0" fmla="*/ 0 h 4354140"/>
              <a:gd name="connsiteX1" fmla="*/ 11468100 w 11468100"/>
              <a:gd name="connsiteY1" fmla="*/ 0 h 4354140"/>
              <a:gd name="connsiteX2" fmla="*/ 11468100 w 11468100"/>
              <a:gd name="connsiteY2" fmla="*/ 3852618 h 4354140"/>
              <a:gd name="connsiteX3" fmla="*/ 10965387 w 11468100"/>
              <a:gd name="connsiteY3" fmla="*/ 4354140 h 4354140"/>
              <a:gd name="connsiteX4" fmla="*/ 0 w 11468100"/>
              <a:gd name="connsiteY4" fmla="*/ 4354140 h 43541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4354140">
                <a:moveTo>
                  <a:pt x="0" y="0"/>
                </a:moveTo>
                <a:lnTo>
                  <a:pt x="11468100" y="0"/>
                </a:lnTo>
                <a:lnTo>
                  <a:pt x="11468100" y="3852618"/>
                </a:lnTo>
                <a:cubicBezTo>
                  <a:pt x="11468100" y="4129601"/>
                  <a:pt x="11243028" y="4354140"/>
                  <a:pt x="10965387" y="4354140"/>
                </a:cubicBezTo>
                <a:lnTo>
                  <a:pt x="0" y="4354140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89635" y="4854632"/>
            <a:ext cx="6579807" cy="139376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34019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4095740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C842B8C5-7416-8C92-3E56-737867305A7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1468100" cy="3659602"/>
          </a:xfrm>
          <a:custGeom>
            <a:avLst/>
            <a:gdLst>
              <a:gd name="connsiteX0" fmla="*/ 0 w 11468100"/>
              <a:gd name="connsiteY0" fmla="*/ 0 h 3659602"/>
              <a:gd name="connsiteX1" fmla="*/ 11468100 w 11468100"/>
              <a:gd name="connsiteY1" fmla="*/ 0 h 3659602"/>
              <a:gd name="connsiteX2" fmla="*/ 11468100 w 11468100"/>
              <a:gd name="connsiteY2" fmla="*/ 3158080 h 3659602"/>
              <a:gd name="connsiteX3" fmla="*/ 10964923 w 11468100"/>
              <a:gd name="connsiteY3" fmla="*/ 3659602 h 3659602"/>
              <a:gd name="connsiteX4" fmla="*/ 0 w 11468100"/>
              <a:gd name="connsiteY4" fmla="*/ 3659602 h 3659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659602">
                <a:moveTo>
                  <a:pt x="0" y="0"/>
                </a:moveTo>
                <a:lnTo>
                  <a:pt x="11468100" y="0"/>
                </a:lnTo>
                <a:lnTo>
                  <a:pt x="11468100" y="3158080"/>
                </a:lnTo>
                <a:cubicBezTo>
                  <a:pt x="11468100" y="3435063"/>
                  <a:pt x="11242820" y="3659602"/>
                  <a:pt x="10964923" y="3659602"/>
                </a:cubicBezTo>
                <a:lnTo>
                  <a:pt x="0" y="3659602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4095740"/>
            <a:ext cx="7092745" cy="2006016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4792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59974" cy="1612741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D06C70-6C8E-0F10-743F-047DC1563DEE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772090" y="64008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4B292A-7A06-6DDC-E8C4-EBEEF5A46C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D35E09C-E9FB-8393-0705-FD349F06C4C1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11050742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822959"/>
            <a:ext cx="7092745" cy="19986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90B4482-E492-864A-9429-7F3F86067CB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3268078"/>
            <a:ext cx="11468100" cy="3589922"/>
          </a:xfrm>
          <a:custGeom>
            <a:avLst/>
            <a:gdLst>
              <a:gd name="connsiteX0" fmla="*/ 0 w 11468100"/>
              <a:gd name="connsiteY0" fmla="*/ 0 h 3589922"/>
              <a:gd name="connsiteX1" fmla="*/ 10964923 w 11468100"/>
              <a:gd name="connsiteY1" fmla="*/ 0 h 3589922"/>
              <a:gd name="connsiteX2" fmla="*/ 11468100 w 11468100"/>
              <a:gd name="connsiteY2" fmla="*/ 501522 h 3589922"/>
              <a:gd name="connsiteX3" fmla="*/ 11468100 w 11468100"/>
              <a:gd name="connsiteY3" fmla="*/ 3589922 h 3589922"/>
              <a:gd name="connsiteX4" fmla="*/ 0 w 11468100"/>
              <a:gd name="connsiteY4" fmla="*/ 3589922 h 3589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3589922">
                <a:moveTo>
                  <a:pt x="0" y="0"/>
                </a:moveTo>
                <a:lnTo>
                  <a:pt x="10964923" y="0"/>
                </a:lnTo>
                <a:cubicBezTo>
                  <a:pt x="11242820" y="0"/>
                  <a:pt x="11468100" y="224539"/>
                  <a:pt x="11468100" y="501522"/>
                </a:cubicBezTo>
                <a:lnTo>
                  <a:pt x="11468100" y="3589922"/>
                </a:lnTo>
                <a:lnTo>
                  <a:pt x="0" y="3589922"/>
                </a:lnTo>
                <a:close/>
              </a:path>
            </a:pathLst>
          </a:custGeo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4669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3316097"/>
            <a:ext cx="3242191" cy="1704459"/>
          </a:xfrm>
        </p:spPr>
        <p:txBody>
          <a:bodyPr anchor="t">
            <a:no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6389053-627F-50C3-46B2-6517FF15D61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"/>
            <a:ext cx="11468100" cy="2879959"/>
          </a:xfrm>
          <a:custGeom>
            <a:avLst/>
            <a:gdLst>
              <a:gd name="connsiteX0" fmla="*/ 0 w 11468100"/>
              <a:gd name="connsiteY0" fmla="*/ 0 h 2879959"/>
              <a:gd name="connsiteX1" fmla="*/ 11468100 w 11468100"/>
              <a:gd name="connsiteY1" fmla="*/ 0 h 2879959"/>
              <a:gd name="connsiteX2" fmla="*/ 11468100 w 11468100"/>
              <a:gd name="connsiteY2" fmla="*/ 2378437 h 2879959"/>
              <a:gd name="connsiteX3" fmla="*/ 10964923 w 11468100"/>
              <a:gd name="connsiteY3" fmla="*/ 2879959 h 2879959"/>
              <a:gd name="connsiteX4" fmla="*/ 0 w 11468100"/>
              <a:gd name="connsiteY4" fmla="*/ 2879959 h 2879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100" h="2879959">
                <a:moveTo>
                  <a:pt x="0" y="0"/>
                </a:moveTo>
                <a:lnTo>
                  <a:pt x="11468100" y="0"/>
                </a:lnTo>
                <a:lnTo>
                  <a:pt x="11468100" y="2378437"/>
                </a:lnTo>
                <a:cubicBezTo>
                  <a:pt x="11468100" y="2655420"/>
                  <a:pt x="11242820" y="2879959"/>
                  <a:pt x="10964923" y="2879959"/>
                </a:cubicBezTo>
                <a:lnTo>
                  <a:pt x="0" y="287995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75355" y="3316096"/>
            <a:ext cx="7092745" cy="28529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9178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0442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5F790B68-0230-A98B-796E-2C008AC2CC5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1750092"/>
            <a:ext cx="6553940" cy="5107908"/>
          </a:xfrm>
          <a:custGeom>
            <a:avLst/>
            <a:gdLst>
              <a:gd name="connsiteX0" fmla="*/ 0 w 6553940"/>
              <a:gd name="connsiteY0" fmla="*/ 0 h 5107908"/>
              <a:gd name="connsiteX1" fmla="*/ 6118541 w 6553940"/>
              <a:gd name="connsiteY1" fmla="*/ 0 h 5107908"/>
              <a:gd name="connsiteX2" fmla="*/ 6553940 w 6553940"/>
              <a:gd name="connsiteY2" fmla="*/ 439618 h 5107908"/>
              <a:gd name="connsiteX3" fmla="*/ 6553940 w 6553940"/>
              <a:gd name="connsiteY3" fmla="*/ 5107908 h 5107908"/>
              <a:gd name="connsiteX4" fmla="*/ 0 w 6553940"/>
              <a:gd name="connsiteY4" fmla="*/ 5107908 h 51079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53940" h="5107908">
                <a:moveTo>
                  <a:pt x="0" y="0"/>
                </a:moveTo>
                <a:lnTo>
                  <a:pt x="6118541" y="0"/>
                </a:lnTo>
                <a:cubicBezTo>
                  <a:pt x="6359005" y="0"/>
                  <a:pt x="6553940" y="196824"/>
                  <a:pt x="6553940" y="439618"/>
                </a:cubicBezTo>
                <a:lnTo>
                  <a:pt x="6553940" y="5107908"/>
                </a:lnTo>
                <a:lnTo>
                  <a:pt x="0" y="5107908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9994" y="1679171"/>
            <a:ext cx="4268106" cy="44930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99994" y="6389695"/>
            <a:ext cx="218382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73704" y="6389695"/>
            <a:ext cx="1625600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5200" y="638969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6835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59"/>
            <a:ext cx="4811167" cy="916991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40936EEA-460B-E34D-8B9C-832ADF15E40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1958288"/>
            <a:ext cx="5620853" cy="4899713"/>
          </a:xfrm>
          <a:custGeom>
            <a:avLst/>
            <a:gdLst>
              <a:gd name="connsiteX0" fmla="*/ 0 w 5620853"/>
              <a:gd name="connsiteY0" fmla="*/ 0 h 4899713"/>
              <a:gd name="connsiteX1" fmla="*/ 5119331 w 5620853"/>
              <a:gd name="connsiteY1" fmla="*/ 0 h 4899713"/>
              <a:gd name="connsiteX2" fmla="*/ 5620853 w 5620853"/>
              <a:gd name="connsiteY2" fmla="*/ 501522 h 4899713"/>
              <a:gd name="connsiteX3" fmla="*/ 5620853 w 5620853"/>
              <a:gd name="connsiteY3" fmla="*/ 4899713 h 4899713"/>
              <a:gd name="connsiteX4" fmla="*/ 0 w 5620853"/>
              <a:gd name="connsiteY4" fmla="*/ 4899713 h 4899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20853" h="4899713">
                <a:moveTo>
                  <a:pt x="0" y="0"/>
                </a:moveTo>
                <a:lnTo>
                  <a:pt x="5119331" y="0"/>
                </a:lnTo>
                <a:cubicBezTo>
                  <a:pt x="5396314" y="0"/>
                  <a:pt x="5620853" y="224539"/>
                  <a:pt x="5620853" y="501522"/>
                </a:cubicBezTo>
                <a:lnTo>
                  <a:pt x="5620853" y="4899713"/>
                </a:lnTo>
                <a:lnTo>
                  <a:pt x="0" y="4899713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14184" y="822960"/>
            <a:ext cx="5153915" cy="52730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11795" y="6387559"/>
            <a:ext cx="2868392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31917" y="6387559"/>
            <a:ext cx="1658678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5" y="6387559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460536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383280" cy="1269365"/>
          </a:xfrm>
        </p:spPr>
        <p:txBody>
          <a:bodyPr anchor="t">
            <a:normAutofit/>
          </a:bodyPr>
          <a:lstStyle>
            <a:lvl1pPr>
              <a:defRPr sz="2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2E39E907-908A-148E-8CF0-2C3161E428B4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" y="2387462"/>
            <a:ext cx="4145281" cy="4470539"/>
          </a:xfrm>
          <a:custGeom>
            <a:avLst/>
            <a:gdLst>
              <a:gd name="connsiteX0" fmla="*/ 0 w 4145281"/>
              <a:gd name="connsiteY0" fmla="*/ 0 h 4470539"/>
              <a:gd name="connsiteX1" fmla="*/ 3629230 w 4145281"/>
              <a:gd name="connsiteY1" fmla="*/ 0 h 4470539"/>
              <a:gd name="connsiteX2" fmla="*/ 4145281 w 4145281"/>
              <a:gd name="connsiteY2" fmla="*/ 516051 h 4470539"/>
              <a:gd name="connsiteX3" fmla="*/ 4145281 w 4145281"/>
              <a:gd name="connsiteY3" fmla="*/ 4470539 h 4470539"/>
              <a:gd name="connsiteX4" fmla="*/ 0 w 4145281"/>
              <a:gd name="connsiteY4" fmla="*/ 4470539 h 44705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45281" h="4470539">
                <a:moveTo>
                  <a:pt x="0" y="0"/>
                </a:moveTo>
                <a:lnTo>
                  <a:pt x="3629230" y="0"/>
                </a:lnTo>
                <a:cubicBezTo>
                  <a:pt x="3914237" y="0"/>
                  <a:pt x="4145281" y="231044"/>
                  <a:pt x="4145281" y="516051"/>
                </a:cubicBezTo>
                <a:lnTo>
                  <a:pt x="4145281" y="4470539"/>
                </a:lnTo>
                <a:lnTo>
                  <a:pt x="0" y="4470539"/>
                </a:ln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39479" y="781685"/>
            <a:ext cx="6628621" cy="53905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6266" y="6388215"/>
            <a:ext cx="2969008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32999" y="6388215"/>
            <a:ext cx="2558901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2323" y="6388215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84371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EF0D11-5ED9-D2C8-48DF-CDDD85CEA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524" y="0"/>
            <a:ext cx="12192000" cy="6858000"/>
          </a:xfrm>
          <a:prstGeom prst="rect">
            <a:avLst/>
          </a:prstGeom>
          <a:solidFill>
            <a:schemeClr val="accent3"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888" y="4809744"/>
            <a:ext cx="9345168" cy="122529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03504"/>
            <a:ext cx="11201400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658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F3547126-466C-18B0-8C04-007D93615C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1208688" cy="5154130"/>
          </a:xfrm>
          <a:custGeom>
            <a:avLst/>
            <a:gdLst>
              <a:gd name="connsiteX0" fmla="*/ 0 w 11208688"/>
              <a:gd name="connsiteY0" fmla="*/ 0 h 5154130"/>
              <a:gd name="connsiteX1" fmla="*/ 11208688 w 11208688"/>
              <a:gd name="connsiteY1" fmla="*/ 0 h 5154130"/>
              <a:gd name="connsiteX2" fmla="*/ 11208688 w 11208688"/>
              <a:gd name="connsiteY2" fmla="*/ 526471 h 5154130"/>
              <a:gd name="connsiteX3" fmla="*/ 11208688 w 11208688"/>
              <a:gd name="connsiteY3" fmla="*/ 4126137 h 5154130"/>
              <a:gd name="connsiteX4" fmla="*/ 11208688 w 11208688"/>
              <a:gd name="connsiteY4" fmla="*/ 4652608 h 5154130"/>
              <a:gd name="connsiteX5" fmla="*/ 10707166 w 11208688"/>
              <a:gd name="connsiteY5" fmla="*/ 5154130 h 5154130"/>
              <a:gd name="connsiteX6" fmla="*/ 0 w 11208688"/>
              <a:gd name="connsiteY6" fmla="*/ 5154130 h 5154130"/>
              <a:gd name="connsiteX7" fmla="*/ 0 w 11208688"/>
              <a:gd name="connsiteY7" fmla="*/ 4627659 h 5154130"/>
              <a:gd name="connsiteX8" fmla="*/ 0 w 11208688"/>
              <a:gd name="connsiteY8" fmla="*/ 526471 h 51541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208688" h="5154130">
                <a:moveTo>
                  <a:pt x="0" y="0"/>
                </a:moveTo>
                <a:lnTo>
                  <a:pt x="11208688" y="0"/>
                </a:lnTo>
                <a:lnTo>
                  <a:pt x="11208688" y="526471"/>
                </a:lnTo>
                <a:lnTo>
                  <a:pt x="11208688" y="4126137"/>
                </a:lnTo>
                <a:lnTo>
                  <a:pt x="11208688" y="4652608"/>
                </a:lnTo>
                <a:cubicBezTo>
                  <a:pt x="11208688" y="4929591"/>
                  <a:pt x="10984149" y="5154130"/>
                  <a:pt x="10707166" y="5154130"/>
                </a:cubicBezTo>
                <a:lnTo>
                  <a:pt x="0" y="5154130"/>
                </a:lnTo>
                <a:lnTo>
                  <a:pt x="0" y="4627659"/>
                </a:lnTo>
                <a:lnTo>
                  <a:pt x="0" y="52647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89" y="5483352"/>
            <a:ext cx="10361130" cy="84817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1015" y="684412"/>
            <a:ext cx="10592204" cy="4122998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spc="-200" baseline="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6041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0AA79A0-CEA9-1C5C-A8CA-D3F95D563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57010"/>
            <a:ext cx="11208688" cy="2100988"/>
          </a:xfrm>
          <a:custGeom>
            <a:avLst/>
            <a:gdLst>
              <a:gd name="connsiteX0" fmla="*/ 0 w 11208688"/>
              <a:gd name="connsiteY0" fmla="*/ 0 h 2100988"/>
              <a:gd name="connsiteX1" fmla="*/ 10707166 w 11208688"/>
              <a:gd name="connsiteY1" fmla="*/ 0 h 2100988"/>
              <a:gd name="connsiteX2" fmla="*/ 11208688 w 11208688"/>
              <a:gd name="connsiteY2" fmla="*/ 501522 h 2100988"/>
              <a:gd name="connsiteX3" fmla="*/ 11208688 w 11208688"/>
              <a:gd name="connsiteY3" fmla="*/ 2100988 h 2100988"/>
              <a:gd name="connsiteX4" fmla="*/ 0 w 11208688"/>
              <a:gd name="connsiteY4" fmla="*/ 2100988 h 21009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100988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100988"/>
                </a:lnTo>
                <a:lnTo>
                  <a:pt x="0" y="210098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F2C5FBA-F4AA-552B-2245-767D47272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1208688" cy="4627659"/>
          </a:xfrm>
          <a:custGeom>
            <a:avLst/>
            <a:gdLst>
              <a:gd name="connsiteX0" fmla="*/ 0 w 11208688"/>
              <a:gd name="connsiteY0" fmla="*/ 0 h 4627659"/>
              <a:gd name="connsiteX1" fmla="*/ 11208688 w 11208688"/>
              <a:gd name="connsiteY1" fmla="*/ 0 h 4627659"/>
              <a:gd name="connsiteX2" fmla="*/ 11208688 w 11208688"/>
              <a:gd name="connsiteY2" fmla="*/ 4126137 h 4627659"/>
              <a:gd name="connsiteX3" fmla="*/ 10707166 w 11208688"/>
              <a:gd name="connsiteY3" fmla="*/ 4627659 h 4627659"/>
              <a:gd name="connsiteX4" fmla="*/ 0 w 11208688"/>
              <a:gd name="connsiteY4" fmla="*/ 4627659 h 46276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4627659">
                <a:moveTo>
                  <a:pt x="0" y="0"/>
                </a:moveTo>
                <a:lnTo>
                  <a:pt x="11208688" y="0"/>
                </a:lnTo>
                <a:lnTo>
                  <a:pt x="11208688" y="4126137"/>
                </a:lnTo>
                <a:cubicBezTo>
                  <a:pt x="11208688" y="4403120"/>
                  <a:pt x="10984149" y="4627659"/>
                  <a:pt x="10707166" y="4627659"/>
                </a:cubicBezTo>
                <a:lnTo>
                  <a:pt x="0" y="462765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30760"/>
            <a:ext cx="9738852" cy="101763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600" dirty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49328" y="420624"/>
            <a:ext cx="10592204" cy="411287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225984-1615-5B69-4A65-E3A7E6508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53913C-4E7F-A6E2-8028-C03CFD32F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A6A07C-51B6-897B-8C81-FBA62CFE4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959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4677EE2-225B-FA02-73B9-DFB5D0135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4783948"/>
            <a:ext cx="11208688" cy="2074052"/>
          </a:xfrm>
          <a:custGeom>
            <a:avLst/>
            <a:gdLst>
              <a:gd name="connsiteX0" fmla="*/ 0 w 11208688"/>
              <a:gd name="connsiteY0" fmla="*/ 0 h 2074052"/>
              <a:gd name="connsiteX1" fmla="*/ 10707166 w 11208688"/>
              <a:gd name="connsiteY1" fmla="*/ 0 h 2074052"/>
              <a:gd name="connsiteX2" fmla="*/ 11208688 w 11208688"/>
              <a:gd name="connsiteY2" fmla="*/ 501522 h 2074052"/>
              <a:gd name="connsiteX3" fmla="*/ 11208688 w 11208688"/>
              <a:gd name="connsiteY3" fmla="*/ 2074052 h 2074052"/>
              <a:gd name="connsiteX4" fmla="*/ 0 w 11208688"/>
              <a:gd name="connsiteY4" fmla="*/ 2074052 h 20740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08688" h="2074052">
                <a:moveTo>
                  <a:pt x="0" y="0"/>
                </a:moveTo>
                <a:lnTo>
                  <a:pt x="10707166" y="0"/>
                </a:lnTo>
                <a:cubicBezTo>
                  <a:pt x="10984149" y="0"/>
                  <a:pt x="11208688" y="224539"/>
                  <a:pt x="11208688" y="501522"/>
                </a:cubicBezTo>
                <a:lnTo>
                  <a:pt x="11208688" y="2074052"/>
                </a:lnTo>
                <a:lnTo>
                  <a:pt x="0" y="207405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C62E16-021E-429D-57AF-0AC1B266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5249809"/>
            <a:ext cx="9768348" cy="110907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00000"/>
              </a:lnSpc>
              <a:defRPr lang="en-US" sz="2400" dirty="0">
                <a:latin typeface="+mn-l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D5285B4-939B-FC12-E19A-F30DFE493F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9496" y="341968"/>
            <a:ext cx="11100816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27800" dirty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EFD95-05D4-9FAB-FCB7-D3A2AB29456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D5117C2-BE70-9A87-4113-2ECE3F1A43B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776532-A6F1-5788-D1D1-3F91B5B3B7D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3685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4CBAD94-77D4-9CC1-DE93-BFA7FA5FB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72090" y="0"/>
            <a:ext cx="11419910" cy="6096000"/>
          </a:xfrm>
          <a:custGeom>
            <a:avLst/>
            <a:gdLst>
              <a:gd name="connsiteX0" fmla="*/ 0 w 11419910"/>
              <a:gd name="connsiteY0" fmla="*/ 0 h 6096000"/>
              <a:gd name="connsiteX1" fmla="*/ 11419910 w 11419910"/>
              <a:gd name="connsiteY1" fmla="*/ 0 h 6096000"/>
              <a:gd name="connsiteX2" fmla="*/ 11419910 w 11419910"/>
              <a:gd name="connsiteY2" fmla="*/ 6096000 h 6096000"/>
              <a:gd name="connsiteX3" fmla="*/ 501522 w 11419910"/>
              <a:gd name="connsiteY3" fmla="*/ 6096000 h 6096000"/>
              <a:gd name="connsiteX4" fmla="*/ 0 w 11419910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19910" h="6096000">
                <a:moveTo>
                  <a:pt x="0" y="0"/>
                </a:moveTo>
                <a:lnTo>
                  <a:pt x="11419910" y="0"/>
                </a:lnTo>
                <a:lnTo>
                  <a:pt x="11419910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20575" y="863029"/>
            <a:ext cx="9383510" cy="4685017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6600" b="0"/>
            </a:lvl1pPr>
            <a:lvl2pPr marL="228600" indent="0">
              <a:lnSpc>
                <a:spcPct val="90000"/>
              </a:lnSpc>
              <a:buNone/>
              <a:defRPr sz="6000" b="0"/>
            </a:lvl2pPr>
            <a:lvl3pPr marL="457200" indent="0">
              <a:lnSpc>
                <a:spcPct val="90000"/>
              </a:lnSpc>
              <a:buNone/>
              <a:defRPr sz="5400" b="0"/>
            </a:lvl3pPr>
            <a:lvl4pPr marL="685800" indent="0">
              <a:lnSpc>
                <a:spcPct val="90000"/>
              </a:lnSpc>
              <a:buNone/>
              <a:defRPr sz="4800" b="0"/>
            </a:lvl4pPr>
            <a:lvl5pPr marL="914400" indent="0">
              <a:lnSpc>
                <a:spcPct val="90000"/>
              </a:lnSpc>
              <a:buNone/>
              <a:defRPr sz="4400" b="0"/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128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4592" y="94592"/>
            <a:ext cx="11617947" cy="5752531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72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71115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0E08BE8-EB98-F551-F5ED-FE16CE82F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1139327" cy="5821522"/>
          </a:xfrm>
          <a:custGeom>
            <a:avLst/>
            <a:gdLst>
              <a:gd name="connsiteX0" fmla="*/ 0 w 11139327"/>
              <a:gd name="connsiteY0" fmla="*/ 0 h 5821522"/>
              <a:gd name="connsiteX1" fmla="*/ 11139327 w 11139327"/>
              <a:gd name="connsiteY1" fmla="*/ 0 h 5821522"/>
              <a:gd name="connsiteX2" fmla="*/ 11139327 w 11139327"/>
              <a:gd name="connsiteY2" fmla="*/ 5320000 h 5821522"/>
              <a:gd name="connsiteX3" fmla="*/ 10637805 w 11139327"/>
              <a:gd name="connsiteY3" fmla="*/ 5821522 h 5821522"/>
              <a:gd name="connsiteX4" fmla="*/ 0 w 11139327"/>
              <a:gd name="connsiteY4" fmla="*/ 5821522 h 5821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39327" h="5821522">
                <a:moveTo>
                  <a:pt x="0" y="0"/>
                </a:moveTo>
                <a:lnTo>
                  <a:pt x="11139327" y="0"/>
                </a:lnTo>
                <a:lnTo>
                  <a:pt x="11139327" y="5320000"/>
                </a:lnTo>
                <a:cubicBezTo>
                  <a:pt x="11139327" y="5596983"/>
                  <a:pt x="10914788" y="5821522"/>
                  <a:pt x="10637805" y="5821522"/>
                </a:cubicBezTo>
                <a:lnTo>
                  <a:pt x="0" y="582152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90418" y="288194"/>
            <a:ext cx="9976207" cy="5025678"/>
          </a:xfrm>
        </p:spPr>
        <p:txBody>
          <a:bodyPr anchor="t">
            <a:noAutofit/>
          </a:bodyPr>
          <a:lstStyle>
            <a:lvl1pPr marL="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600" b="0" cap="all" spc="-100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6891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AB2664E-ED20-1581-CFBA-A89627E3F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0719069" cy="5585244"/>
          </a:xfrm>
          <a:custGeom>
            <a:avLst/>
            <a:gdLst>
              <a:gd name="connsiteX0" fmla="*/ 0 w 10719069"/>
              <a:gd name="connsiteY0" fmla="*/ 0 h 5585244"/>
              <a:gd name="connsiteX1" fmla="*/ 10719069 w 10719069"/>
              <a:gd name="connsiteY1" fmla="*/ 0 h 5585244"/>
              <a:gd name="connsiteX2" fmla="*/ 10719069 w 10719069"/>
              <a:gd name="connsiteY2" fmla="*/ 5083722 h 5585244"/>
              <a:gd name="connsiteX3" fmla="*/ 10217547 w 10719069"/>
              <a:gd name="connsiteY3" fmla="*/ 5585244 h 5585244"/>
              <a:gd name="connsiteX4" fmla="*/ 0 w 10719069"/>
              <a:gd name="connsiteY4" fmla="*/ 5585244 h 5585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19069" h="5585244">
                <a:moveTo>
                  <a:pt x="0" y="0"/>
                </a:moveTo>
                <a:lnTo>
                  <a:pt x="10719069" y="0"/>
                </a:lnTo>
                <a:lnTo>
                  <a:pt x="10719069" y="5083722"/>
                </a:lnTo>
                <a:cubicBezTo>
                  <a:pt x="10719069" y="5360705"/>
                  <a:pt x="10494530" y="5585244"/>
                  <a:pt x="10217547" y="5585244"/>
                </a:cubicBezTo>
                <a:lnTo>
                  <a:pt x="0" y="5585244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31515" y="606176"/>
            <a:ext cx="9339210" cy="453090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600" b="0" cap="none" baseline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none" baseline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5400" b="0" cap="none" baseline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4800" b="0" cap="none" baseline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400" b="0" cap="none" baseline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6294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43032" y="1455226"/>
            <a:ext cx="10152770" cy="5065498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7200" b="0">
                <a:solidFill>
                  <a:schemeClr val="accent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600" b="0">
                <a:solidFill>
                  <a:schemeClr val="accent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>
                <a:solidFill>
                  <a:schemeClr val="accent1"/>
                </a:solidFill>
              </a:defRPr>
            </a:lvl3pPr>
            <a:lvl4pPr marL="685800" indent="0">
              <a:lnSpc>
                <a:spcPct val="90000"/>
              </a:lnSpc>
              <a:buNone/>
              <a:defRPr sz="5400" b="0">
                <a:solidFill>
                  <a:schemeClr val="accent1"/>
                </a:solidFill>
              </a:defRPr>
            </a:lvl4pPr>
            <a:lvl5pPr marL="914400" indent="0">
              <a:lnSpc>
                <a:spcPct val="90000"/>
              </a:lnSpc>
              <a:buNone/>
              <a:defRPr sz="4800" b="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68096" y="64008"/>
            <a:ext cx="356999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4008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5096" y="64008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99522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2090" y="5085707"/>
            <a:ext cx="8968722" cy="757309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821934"/>
            <a:ext cx="8968722" cy="3742116"/>
          </a:xfrm>
        </p:spPr>
        <p:txBody>
          <a:bodyPr anchor="t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79772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8096" y="4965192"/>
            <a:ext cx="9841113" cy="128930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72090" y="729465"/>
            <a:ext cx="9841114" cy="3814182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72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8AE5996-C1E5-AFF0-1C20-EFDC871179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554EA42-18F1-82AE-02C3-B2B2A57AD70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A8ACF18-7D60-FEE3-1B8D-6E5F51611A8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0123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243F357D-01B6-71AD-58FF-26C551B8D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 flipH="1">
            <a:off x="0" y="5155892"/>
            <a:ext cx="11468099" cy="1702107"/>
          </a:xfrm>
          <a:custGeom>
            <a:avLst/>
            <a:gdLst>
              <a:gd name="connsiteX0" fmla="*/ 10322569 w 10836926"/>
              <a:gd name="connsiteY0" fmla="*/ 1702107 h 1702107"/>
              <a:gd name="connsiteX1" fmla="*/ 0 w 10836926"/>
              <a:gd name="connsiteY1" fmla="*/ 1702107 h 1702107"/>
              <a:gd name="connsiteX2" fmla="*/ 0 w 10836926"/>
              <a:gd name="connsiteY2" fmla="*/ 0 h 1702107"/>
              <a:gd name="connsiteX3" fmla="*/ 10836926 w 10836926"/>
              <a:gd name="connsiteY3" fmla="*/ 0 h 1702107"/>
              <a:gd name="connsiteX4" fmla="*/ 10836926 w 10836926"/>
              <a:gd name="connsiteY4" fmla="*/ 1187751 h 1702107"/>
              <a:gd name="connsiteX5" fmla="*/ 10322569 w 10836926"/>
              <a:gd name="connsiteY5" fmla="*/ 1702107 h 1702107"/>
              <a:gd name="connsiteX0" fmla="*/ 10990389 w 11504746"/>
              <a:gd name="connsiteY0" fmla="*/ 1702107 h 1702107"/>
              <a:gd name="connsiteX1" fmla="*/ 0 w 11504746"/>
              <a:gd name="connsiteY1" fmla="*/ 1702107 h 1702107"/>
              <a:gd name="connsiteX2" fmla="*/ 667820 w 11504746"/>
              <a:gd name="connsiteY2" fmla="*/ 0 h 1702107"/>
              <a:gd name="connsiteX3" fmla="*/ 11504746 w 11504746"/>
              <a:gd name="connsiteY3" fmla="*/ 0 h 1702107"/>
              <a:gd name="connsiteX4" fmla="*/ 11504746 w 11504746"/>
              <a:gd name="connsiteY4" fmla="*/ 1187751 h 1702107"/>
              <a:gd name="connsiteX5" fmla="*/ 10990389 w 11504746"/>
              <a:gd name="connsiteY5" fmla="*/ 1702107 h 1702107"/>
              <a:gd name="connsiteX0" fmla="*/ 11000664 w 11515021"/>
              <a:gd name="connsiteY0" fmla="*/ 1702107 h 1702107"/>
              <a:gd name="connsiteX1" fmla="*/ 10275 w 11515021"/>
              <a:gd name="connsiteY1" fmla="*/ 1702107 h 1702107"/>
              <a:gd name="connsiteX2" fmla="*/ 0 w 11515021"/>
              <a:gd name="connsiteY2" fmla="*/ 0 h 1702107"/>
              <a:gd name="connsiteX3" fmla="*/ 11515021 w 11515021"/>
              <a:gd name="connsiteY3" fmla="*/ 0 h 1702107"/>
              <a:gd name="connsiteX4" fmla="*/ 11515021 w 11515021"/>
              <a:gd name="connsiteY4" fmla="*/ 1187751 h 1702107"/>
              <a:gd name="connsiteX5" fmla="*/ 11000664 w 11515021"/>
              <a:gd name="connsiteY5" fmla="*/ 1702107 h 17021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515021" h="1702107">
                <a:moveTo>
                  <a:pt x="11000664" y="1702107"/>
                </a:moveTo>
                <a:lnTo>
                  <a:pt x="10275" y="1702107"/>
                </a:lnTo>
                <a:lnTo>
                  <a:pt x="0" y="0"/>
                </a:lnTo>
                <a:lnTo>
                  <a:pt x="11515021" y="0"/>
                </a:lnTo>
                <a:lnTo>
                  <a:pt x="11515021" y="1187751"/>
                </a:lnTo>
                <a:cubicBezTo>
                  <a:pt x="11515021" y="1471822"/>
                  <a:pt x="11284736" y="1702107"/>
                  <a:pt x="11000664" y="170210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8381" y="5684948"/>
            <a:ext cx="9060691" cy="64399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38382" y="1027417"/>
            <a:ext cx="9060691" cy="340074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6F519-3A11-8ACC-F11B-0C5B8388C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50CCE4-9136-9EA6-8630-92DA75F38F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677173-46BB-8B19-DE87-86D46A98F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64090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DA777E9-52E4-B265-D19D-C179BB567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0809939" cy="5148072"/>
          </a:xfrm>
          <a:custGeom>
            <a:avLst/>
            <a:gdLst>
              <a:gd name="connsiteX0" fmla="*/ 0 w 10809939"/>
              <a:gd name="connsiteY0" fmla="*/ 0 h 5148072"/>
              <a:gd name="connsiteX1" fmla="*/ 10809939 w 10809939"/>
              <a:gd name="connsiteY1" fmla="*/ 0 h 5148072"/>
              <a:gd name="connsiteX2" fmla="*/ 10809939 w 10809939"/>
              <a:gd name="connsiteY2" fmla="*/ 4646550 h 5148072"/>
              <a:gd name="connsiteX3" fmla="*/ 10308417 w 10809939"/>
              <a:gd name="connsiteY3" fmla="*/ 5148072 h 5148072"/>
              <a:gd name="connsiteX4" fmla="*/ 0 w 10809939"/>
              <a:gd name="connsiteY4" fmla="*/ 5148072 h 5148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148072">
                <a:moveTo>
                  <a:pt x="0" y="0"/>
                </a:moveTo>
                <a:lnTo>
                  <a:pt x="10809939" y="0"/>
                </a:lnTo>
                <a:lnTo>
                  <a:pt x="10809939" y="4646550"/>
                </a:lnTo>
                <a:cubicBezTo>
                  <a:pt x="10809939" y="4923533"/>
                  <a:pt x="10585400" y="5148072"/>
                  <a:pt x="10308417" y="5148072"/>
                </a:cubicBezTo>
                <a:lnTo>
                  <a:pt x="0" y="514807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7446" y="5518298"/>
            <a:ext cx="8964384" cy="81849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600" b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7446" y="750013"/>
            <a:ext cx="8733760" cy="3800721"/>
          </a:xfrm>
        </p:spPr>
        <p:txBody>
          <a:bodyPr anchor="t">
            <a:normAutofit/>
          </a:bodyPr>
          <a:lstStyle>
            <a:lvl1pPr marL="137160" indent="-137160">
              <a:lnSpc>
                <a:spcPct val="90000"/>
              </a:lnSpc>
              <a:spcBef>
                <a:spcPts val="0"/>
              </a:spcBef>
              <a:buNone/>
              <a:defRPr sz="54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D62116-941C-252B-AE63-2508CE4FDD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72090" y="638251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3547C88-24DC-DAA1-274D-9715ED6805B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291411" y="6382512"/>
            <a:ext cx="1612674" cy="338328"/>
          </a:xfrm>
        </p:spPr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A921AC9D-428B-1CE3-499F-1289B47D5F2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50742" y="6382512"/>
            <a:ext cx="457200" cy="338328"/>
          </a:xfrm>
        </p:spPr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1676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3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EBA2EC2-4347-818C-501D-DEEA9CA0D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10809939" cy="5617255"/>
          </a:xfrm>
          <a:custGeom>
            <a:avLst/>
            <a:gdLst>
              <a:gd name="connsiteX0" fmla="*/ 0 w 10809939"/>
              <a:gd name="connsiteY0" fmla="*/ 0 h 5638868"/>
              <a:gd name="connsiteX1" fmla="*/ 10809939 w 10809939"/>
              <a:gd name="connsiteY1" fmla="*/ 0 h 5638868"/>
              <a:gd name="connsiteX2" fmla="*/ 10809939 w 10809939"/>
              <a:gd name="connsiteY2" fmla="*/ 5116914 h 5638868"/>
              <a:gd name="connsiteX3" fmla="*/ 10287986 w 10809939"/>
              <a:gd name="connsiteY3" fmla="*/ 5638868 h 5638868"/>
              <a:gd name="connsiteX4" fmla="*/ 0 w 10809939"/>
              <a:gd name="connsiteY4" fmla="*/ 5638868 h 5638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809939" h="5638868">
                <a:moveTo>
                  <a:pt x="0" y="0"/>
                </a:moveTo>
                <a:lnTo>
                  <a:pt x="10809939" y="0"/>
                </a:lnTo>
                <a:lnTo>
                  <a:pt x="10809939" y="5116914"/>
                </a:lnTo>
                <a:cubicBezTo>
                  <a:pt x="10809939" y="5405181"/>
                  <a:pt x="10576253" y="5638868"/>
                  <a:pt x="10287986" y="5638868"/>
                </a:cubicBezTo>
                <a:lnTo>
                  <a:pt x="0" y="5638868"/>
                </a:lnTo>
                <a:close/>
              </a:path>
            </a:pathLst>
          </a:custGeom>
          <a:solidFill>
            <a:schemeClr val="bg2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7B7014-5970-11E5-11F0-6B90228368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76765" y="4318612"/>
            <a:ext cx="7364515" cy="996027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400" b="0" spc="100" baseline="0"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3EF4BD9-B936-0E90-F933-A03D5E18556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68096" y="647700"/>
            <a:ext cx="9473184" cy="3670912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spcBef>
                <a:spcPts val="0"/>
              </a:spcBef>
              <a:buNone/>
              <a:defRPr sz="480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68D110F-CED3-F33A-EDD7-57811187B5A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1BE1F328-2362-9468-2593-BAF90BE9CEB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ADE9A5F-3A0A-29A6-E008-BCCF7C3761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43302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10706100" cy="674908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07B2D7-7718-3EA4-C727-BB98633A673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2000" y="1802352"/>
            <a:ext cx="5070020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B1D51A5-7ABE-E37E-E3A4-3AF4A844851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94099" y="1802352"/>
            <a:ext cx="5070021" cy="42936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219530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7475" cy="550367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5379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E49B3C-8832-0263-2ACE-16444014FC2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65825" y="2020888"/>
            <a:ext cx="5086349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2512" y="1380744"/>
            <a:ext cx="5086659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5D88C15-4359-3F27-9B17-CB9581414F7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81751" y="2020888"/>
            <a:ext cx="5086350" cy="42275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32967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626" y="822960"/>
            <a:ext cx="10698480" cy="828594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64781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8622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822960"/>
            <a:ext cx="3195484" cy="1504164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2311121"/>
            <a:ext cx="3195484" cy="3784879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805" y="836762"/>
            <a:ext cx="6568296" cy="52592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88739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1" y="822960"/>
            <a:ext cx="3041598" cy="1968931"/>
          </a:xfrm>
        </p:spPr>
        <p:txBody>
          <a:bodyPr anchor="t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096" y="3147059"/>
            <a:ext cx="3041597" cy="2762035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75E80A04-FEAF-D5E8-F208-D79F585240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02844" y="0"/>
            <a:ext cx="7689157" cy="6096000"/>
          </a:xfrm>
          <a:custGeom>
            <a:avLst/>
            <a:gdLst>
              <a:gd name="connsiteX0" fmla="*/ 0 w 7689157"/>
              <a:gd name="connsiteY0" fmla="*/ 0 h 6096000"/>
              <a:gd name="connsiteX1" fmla="*/ 7689157 w 7689157"/>
              <a:gd name="connsiteY1" fmla="*/ 0 h 6096000"/>
              <a:gd name="connsiteX2" fmla="*/ 7689157 w 7689157"/>
              <a:gd name="connsiteY2" fmla="*/ 6096000 h 6096000"/>
              <a:gd name="connsiteX3" fmla="*/ 501522 w 7689157"/>
              <a:gd name="connsiteY3" fmla="*/ 6096000 h 6096000"/>
              <a:gd name="connsiteX4" fmla="*/ 0 w 7689157"/>
              <a:gd name="connsiteY4" fmla="*/ 5594478 h 609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89157" h="6096000">
                <a:moveTo>
                  <a:pt x="0" y="0"/>
                </a:moveTo>
                <a:lnTo>
                  <a:pt x="7689157" y="0"/>
                </a:lnTo>
                <a:lnTo>
                  <a:pt x="7689157" y="6096000"/>
                </a:lnTo>
                <a:lnTo>
                  <a:pt x="501522" y="6096000"/>
                </a:lnTo>
                <a:cubicBezTo>
                  <a:pt x="224539" y="6096000"/>
                  <a:pt x="0" y="5871461"/>
                  <a:pt x="0" y="5594478"/>
                </a:cubicBezTo>
                <a:close/>
              </a:path>
            </a:pathLst>
          </a:custGeo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64735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6492530-7F0F-7B93-27A9-6F68FAF543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762000" y="2880691"/>
            <a:ext cx="11430000" cy="3977309"/>
          </a:xfrm>
          <a:custGeom>
            <a:avLst/>
            <a:gdLst>
              <a:gd name="connsiteX0" fmla="*/ 0 w 11468099"/>
              <a:gd name="connsiteY0" fmla="*/ 4053508 h 4053508"/>
              <a:gd name="connsiteX1" fmla="*/ 10946146 w 11468099"/>
              <a:gd name="connsiteY1" fmla="*/ 4043963 h 4053508"/>
              <a:gd name="connsiteX2" fmla="*/ 11468099 w 11468099"/>
              <a:gd name="connsiteY2" fmla="*/ 3522009 h 4053508"/>
              <a:gd name="connsiteX3" fmla="*/ 11468099 w 11468099"/>
              <a:gd name="connsiteY3" fmla="*/ 0 h 4053508"/>
              <a:gd name="connsiteX4" fmla="*/ 0 w 11468099"/>
              <a:gd name="connsiteY4" fmla="*/ 0 h 40535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468099" h="4053508">
                <a:moveTo>
                  <a:pt x="0" y="4053508"/>
                </a:moveTo>
                <a:lnTo>
                  <a:pt x="10946146" y="4043963"/>
                </a:lnTo>
                <a:cubicBezTo>
                  <a:pt x="11234413" y="4043963"/>
                  <a:pt x="11468099" y="3810276"/>
                  <a:pt x="11468099" y="3522009"/>
                </a:cubicBezTo>
                <a:lnTo>
                  <a:pt x="11468099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800" y="190500"/>
            <a:ext cx="11843238" cy="2057400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98813" y="3505199"/>
            <a:ext cx="10044665" cy="26670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98813" y="6329172"/>
            <a:ext cx="2816835" cy="338328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4362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07D4EEB-8B0C-3EA1-DB0C-896A8F0C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0800000">
            <a:off x="2677737" y="2952545"/>
            <a:ext cx="9514262" cy="3905455"/>
          </a:xfrm>
          <a:custGeom>
            <a:avLst/>
            <a:gdLst>
              <a:gd name="connsiteX0" fmla="*/ 0 w 9514262"/>
              <a:gd name="connsiteY0" fmla="*/ 3905455 h 3905455"/>
              <a:gd name="connsiteX1" fmla="*/ 0 w 9514262"/>
              <a:gd name="connsiteY1" fmla="*/ 0 h 3905455"/>
              <a:gd name="connsiteX2" fmla="*/ 9514262 w 9514262"/>
              <a:gd name="connsiteY2" fmla="*/ 0 h 3905455"/>
              <a:gd name="connsiteX3" fmla="*/ 9514262 w 9514262"/>
              <a:gd name="connsiteY3" fmla="*/ 3375660 h 3905455"/>
              <a:gd name="connsiteX4" fmla="*/ 8992309 w 9514262"/>
              <a:gd name="connsiteY4" fmla="*/ 3897614 h 3905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14262" h="3905455">
                <a:moveTo>
                  <a:pt x="0" y="3905455"/>
                </a:moveTo>
                <a:lnTo>
                  <a:pt x="0" y="0"/>
                </a:lnTo>
                <a:lnTo>
                  <a:pt x="9514262" y="0"/>
                </a:lnTo>
                <a:lnTo>
                  <a:pt x="9514262" y="3375660"/>
                </a:lnTo>
                <a:cubicBezTo>
                  <a:pt x="9514262" y="3663927"/>
                  <a:pt x="9280576" y="3897614"/>
                  <a:pt x="8992309" y="3897614"/>
                </a:cubicBezTo>
                <a:close/>
              </a:path>
            </a:pathLst>
          </a:custGeom>
          <a:solidFill>
            <a:schemeClr val="bg1"/>
          </a:solidFill>
          <a:ln w="2540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0EDE6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373" y="190500"/>
            <a:ext cx="10573396" cy="2475644"/>
          </a:xfrm>
        </p:spPr>
        <p:txBody>
          <a:bodyPr anchor="t">
            <a:no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493213" y="3810000"/>
            <a:ext cx="6976154" cy="16764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200" dirty="0"/>
            </a:lvl3pPr>
            <a:lvl4pPr marL="685800" indent="0">
              <a:buNone/>
              <a:defRPr lang="en-US" sz="1200" dirty="0"/>
            </a:lvl4pPr>
            <a:lvl5pPr marL="914400" indent="0">
              <a:buNone/>
              <a:defRPr lang="en-US" sz="12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61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090" y="825747"/>
            <a:ext cx="10696010" cy="6188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4654" y="1506872"/>
            <a:ext cx="10693446" cy="4589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2090" y="6329172"/>
            <a:ext cx="2816835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cap="all" spc="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91411" y="6329172"/>
            <a:ext cx="1612674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D7E3ECEC-7E7B-4FB9-BAE8-5C10F12795EA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50742" y="6329172"/>
            <a:ext cx="457200" cy="3383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235F31FF-4816-4A7C-BAEE-4B5C41A91EB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49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  <p:sldLayoutId id="2147483714" r:id="rId54"/>
    <p:sldLayoutId id="2147483715" r:id="rId55"/>
    <p:sldLayoutId id="2147483716" r:id="rId56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2500" b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5750" indent="-28575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000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286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085850" indent="-17145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7" pos="480">
          <p15:clr>
            <a:srgbClr val="F26B43"/>
          </p15:clr>
        </p15:guide>
        <p15:guide id="8" pos="7224">
          <p15:clr>
            <a:srgbClr val="F26B43"/>
          </p15:clr>
        </p15:guide>
        <p15:guide id="9" orient="horz" pos="3840">
          <p15:clr>
            <a:srgbClr val="F26B43"/>
          </p15:clr>
        </p15:guide>
        <p15:guide id="10" orient="horz" pos="2160">
          <p15:clr>
            <a:srgbClr val="F26B43"/>
          </p15:clr>
        </p15:guide>
        <p15:guide id="11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26/science.847460" TargetMode="External"/><Relationship Id="rId7" Type="http://schemas.openxmlformats.org/officeDocument/2006/relationships/hyperlink" Target="https://www.england.nhs.uk/diabetes/diabetes-prevention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england.nhs.uk/greenernhs/publication/delivering-a-net-zero-national-health-service/" TargetMode="External"/><Relationship Id="rId5" Type="http://schemas.openxmlformats.org/officeDocument/2006/relationships/hyperlink" Target="https://www.longtermplan.nhs.uk/" TargetMode="External"/><Relationship Id="rId4" Type="http://schemas.openxmlformats.org/officeDocument/2006/relationships/hyperlink" Target="https://doi.org/10.1016/j.lanepe.2022.100420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about/governance/constitution/" TargetMode="External"/><Relationship Id="rId3" Type="http://schemas.openxmlformats.org/officeDocument/2006/relationships/hyperlink" Target="https://doi.org/10.1136/bmjopen-2017-019467" TargetMode="External"/><Relationship Id="rId7" Type="http://schemas.openxmlformats.org/officeDocument/2006/relationships/hyperlink" Target="https://sdgs.un.org/2030agenda" TargetMode="External"/><Relationship Id="rId2" Type="http://schemas.openxmlformats.org/officeDocument/2006/relationships/hyperlink" Target="https://www.england.nhs.uk/diabetes/diabetes-prevention/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legislation.gov.uk/ukpga/2022/31/contents" TargetMode="External"/><Relationship Id="rId5" Type="http://schemas.openxmlformats.org/officeDocument/2006/relationships/hyperlink" Target="https://doi.org/10.1177/109019817400200403" TargetMode="External"/><Relationship Id="rId4" Type="http://schemas.openxmlformats.org/officeDocument/2006/relationships/hyperlink" Target="https://doi.org/10.1186/s12913-020-05160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47B5ADC-439E-8BF3-9088-90C43F8880B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449" r="299"/>
          <a:stretch>
            <a:fillRect/>
          </a:stretch>
        </p:blipFill>
        <p:spPr>
          <a:xfrm>
            <a:off x="7681816" y="0"/>
            <a:ext cx="4510185" cy="6096000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D59888A-CD33-9EDE-5630-847A451EAC09}"/>
              </a:ext>
            </a:extLst>
          </p:cNvPr>
          <p:cNvSpPr txBox="1"/>
          <p:nvPr/>
        </p:nvSpPr>
        <p:spPr>
          <a:xfrm>
            <a:off x="911424" y="920621"/>
            <a:ext cx="6096000" cy="5324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Health, Wellbeing and Sustainable Development in Health and Social Care</a:t>
            </a:r>
          </a:p>
          <a:p>
            <a:pPr algn="ctr"/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examination of integrated care, public health policy and health inequalities in the UK</a:t>
            </a:r>
          </a:p>
          <a:p>
            <a:pPr algn="ctr"/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Anisa Tahir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2322754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Parese Ahmed 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BMHP6030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Health, Wellbeing and Sustainable Development</a:t>
            </a:r>
            <a:b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6342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AEFA3-90AB-6BFD-A829-5EA3708C0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9" y="134751"/>
            <a:ext cx="11429601" cy="2213814"/>
          </a:xfrm>
        </p:spPr>
        <p:txBody>
          <a:bodyPr>
            <a:normAutofit/>
          </a:bodyPr>
          <a:lstStyle/>
          <a:p>
            <a:b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F64DA-137E-44B3-C1D9-D72F3D951E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267200" y="3124200"/>
            <a:ext cx="7200900" cy="2971800"/>
          </a:xfrm>
        </p:spPr>
        <p:txBody>
          <a:bodyPr>
            <a:norm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involves physical, mental and social wellbeing.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includes quality of life, independence and social connection.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protects present and future generations.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Integrated care connects prevention, treatment and community support.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question: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How can health and wellbeing improve without increasing inequalities or compromising future needs?</a:t>
            </a:r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(WHO,1948 United Nations, 2015)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28F1A10-380A-6CA0-DB07-C490565B92F2}"/>
              </a:ext>
            </a:extLst>
          </p:cNvPr>
          <p:cNvSpPr txBox="1"/>
          <p:nvPr/>
        </p:nvSpPr>
        <p:spPr>
          <a:xfrm>
            <a:off x="0" y="134751"/>
            <a:ext cx="9192344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b="1" dirty="0">
                <a:solidFill>
                  <a:schemeClr val="accent3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54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en-GB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528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25D81-899F-25DF-7DCA-D7FE3D1513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4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/>
              <a:t>Definitions and Key Concepts</a:t>
            </a:r>
            <a:br>
              <a:rPr lang="en-GB" sz="4400" b="1" dirty="0"/>
            </a:br>
            <a:endParaRPr lang="en-GB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BAB1AB-D18C-F5D1-CEB4-092E7BE6EB0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07768" y="3124199"/>
            <a:ext cx="8424936" cy="359904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Physical, mental and social wellbeing, not simply the absence of disease.</a:t>
            </a:r>
          </a:p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Subjective: how people feel about their lives.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Objective: living conditions, income, safety and access to services.</a:t>
            </a:r>
          </a:p>
          <a:p>
            <a:pPr marL="0" indent="0">
              <a:buNone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Meeting present needs without compromising future generations.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Balancing social, economic and environmental priorities.</a:t>
            </a:r>
          </a:p>
          <a:p>
            <a:pPr marL="0" indent="0">
              <a:buNone/>
            </a:pPr>
            <a:endParaRPr lang="en-GB" sz="2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i="1" dirty="0">
                <a:latin typeface="Arial" panose="020B0604020202020204" pitchFamily="34" charset="0"/>
                <a:cs typeface="Arial" panose="020B0604020202020204" pitchFamily="34" charset="0"/>
              </a:rPr>
              <a:t>(WHO, 1948; World Commission on Environment and Development, 1987; United Nations, 2015)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541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282AA-A4C2-C5F7-540B-FA602254CB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Sustainable Development Goals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0F74A2-9C88-8007-2156-83439AED9D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07768" y="2924944"/>
            <a:ext cx="8280920" cy="3933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6A18D4-79BB-8E05-6779-7F5A4499B6C1}"/>
              </a:ext>
            </a:extLst>
          </p:cNvPr>
          <p:cNvSpPr txBox="1"/>
          <p:nvPr/>
        </p:nvSpPr>
        <p:spPr>
          <a:xfrm>
            <a:off x="4223792" y="3068960"/>
            <a:ext cx="6395012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United Nations Sustainable Development Goals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3: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Good Health and Well-being.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10: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Reduced Inequalities.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11: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Sustainable Cities and Communities.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SDG 13: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Climate Action.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Application in health and social care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 illness through early intervention.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access to health and community services.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Address social determinants of health.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 environmental harm associated with healthcare.</a:t>
            </a:r>
          </a:p>
          <a:p>
            <a:pPr lvl="0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United Nations, 2015; WHO, 2014)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4389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6E42C-8BBA-95F5-70B3-044B6EC90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F7342-63EA-5B59-30D9-9910CA5959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63752" y="2709364"/>
            <a:ext cx="8496944" cy="41490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Biopsychosocial model (Engel, 1977)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illness, genetics and physical health.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Psychological: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emotions, beliefs and motivation.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Social: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relationships, housing and income.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Ecological perspective (Dahlgren and Whitehead, 1991)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individuals, families, communities and wider policies.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Effective care combines individual support with action on social conditions.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Understanding a person's needs is essential, but assessment alone cannot remove poverty or other structural barriers.</a:t>
            </a:r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(Engel, 1977; Dahlgren and Whitehead, 1991)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475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2AB2D-661A-23D0-B64A-52E14F55C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DBA0A-FA7B-3F25-0FE7-0934B1EA1EC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35760" y="2780928"/>
            <a:ext cx="8640960" cy="392351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Consider health impacts when developing housing, transport, education and environmental policies.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Emphasises prevention, earlier intervention and improved services.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Supports integration and collaboration across the health and care system in England.</a:t>
            </a:r>
          </a:p>
          <a:p>
            <a:pPr marL="0" indent="0">
              <a:buNone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Limited funding and workforce pressures.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Different organisational priorities and systems.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Tension between immediate treatment and long-term prevention.</a:t>
            </a:r>
          </a:p>
          <a:p>
            <a:pPr marL="0" lv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(WHO, 2014; NHS England, 2019; UK Parliament, 2022)</a:t>
            </a:r>
            <a:endParaRPr lang="en-GB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8227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B57E2-4240-DAE1-76B8-F55224061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8" y="620688"/>
            <a:ext cx="11429601" cy="1224136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UK Case Study: NHS Diabetes Prevention Programme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EDEBC-B744-CB88-A796-4ADBF35016F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6815" y="2060848"/>
            <a:ext cx="11784632" cy="46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Healthier You: NHS Diabetes Prevention Programme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Introduced across England from 2016.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Targets people at high risk of developing type 2 diabetes.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Provides structured support for healthier eating, physical activity and weight management.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Uses a behaviour-change programme lasting at least nine months.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Delivery has included face-to-face and digital options.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Quantitative evidence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An independent observational study found that type 2 diabetes incidence in early-wave participating GP practices was lower than expected after the programme was introduced.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estimated incidence rate ratio was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0.938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equivalent to approximately </a:t>
            </a: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6.2% lower incidence relative to the study's estimated counterfactual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This is a population-level observational finding, not a guarantee that every participant will avoid diabetes.</a:t>
            </a:r>
          </a:p>
          <a:p>
            <a:pPr marL="0" indent="0">
              <a:buNone/>
            </a:pP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(Penn et al., 2018; McManus et al., 2022)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998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C5DC1-DFEC-698B-8F23-BB1322F00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9" y="-129246"/>
            <a:ext cx="11429601" cy="1854089"/>
          </a:xfrm>
        </p:spPr>
        <p:txBody>
          <a:bodyPr>
            <a:normAutofit fontScale="90000"/>
          </a:bodyPr>
          <a:lstStyle/>
          <a:p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Qualitative Evidence and the Health Belief Model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117B9-F2E3-CE03-2C36-4CA2DD460ED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499" y="1700808"/>
            <a:ext cx="12153501" cy="51571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Qualitative evaluation of the diabetes programme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Research identified: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Recruitment and retention challenges.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Concerns about reaching disadvantaged groups.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importance of programme delivery and local circumstances.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need for consistent implementation and better evaluation.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Applying the Health Belief Model (HBM)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Susceptibility: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Explain personal diabetes risk.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Severity: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Discuss potential complications sensitively.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Explain how lifestyle changes can reduce risk.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Barriers: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Address costs, transport, time and digital access.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Cues to action and self-efficacy: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Use referrals, reminders and achievable goals.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Critical point: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Individual beliefs matter, but behaviour is also shaped by social and economic conditions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Rosenstock, 1974; Penn et al., 2018; Rodrigues et al., 2020)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71248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3C0B-C7AF-E632-D793-A36DB6E58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and Service Delivery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CFE34-4AA6-70BA-C9AB-60BE754FB4B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35760" y="2708920"/>
            <a:ext cx="10412660" cy="4509435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Making Every Contact Count (MECC)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Uses everyday health and care interactions to support healthier choices.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and telehealth services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improve convenience and provide alternatives to traditional appointments.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Community health initiatives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encourage physical activity, social connection and prevention.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Measure health outcomes, participation, patient experience and equitable access.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Do not assume that more referrals automatically mean better outcomes.</a:t>
            </a:r>
          </a:p>
          <a:p>
            <a:pPr marL="0" indent="0"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England, 2019; Penn et al., 2018)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341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C1B9A-2FB7-82F8-B13B-BF9C0F256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9" y="-153281"/>
            <a:ext cx="11429601" cy="1206017"/>
          </a:xfrm>
        </p:spPr>
        <p:txBody>
          <a:bodyPr>
            <a:normAutofit fontScale="90000"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  <a:br>
              <a:rPr lang="en-GB" sz="4400" b="1" dirty="0"/>
            </a:br>
            <a:endParaRPr lang="en-GB" sz="4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04540-66D8-39D7-57C4-D572FF69D7D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8499" y="1052736"/>
            <a:ext cx="12153501" cy="58052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Barriers to equal health outcomes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Deprivation: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Income, housing and food affordability.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Language and culture: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Communication and culturally appropriate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Disability: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Physical accessibility and reasonable adjustments.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Digital exclusion: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Limited devices, connectivity or digital skills.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The Marmot Review 10 Years On reported widening health inequalities in England, stalled improvements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in life expectancy and declining life expectancy among women in the most deprived areas.</a:t>
            </a:r>
          </a:p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Target resources according to need.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Provide accessible information and interpreting services.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Offer digital and face-to-face options.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Strengthen community outreach.</a:t>
            </a:r>
          </a:p>
          <a:p>
            <a:pPr marL="0" indent="0">
              <a:buNone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(Marmot et al., 2020)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5529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AA0F-E98F-EADA-C817-B661A1661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9" y="134751"/>
            <a:ext cx="11429601" cy="1278025"/>
          </a:xfrm>
        </p:spPr>
        <p:txBody>
          <a:bodyPr>
            <a:normAutofit fontScale="90000"/>
          </a:bodyPr>
          <a:lstStyle/>
          <a:p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and Critical Evaluation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F78AC-2CA3-499F-04D9-B5228DC9AA3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121920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Potential benefits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Prevention may reduce avoidable illness and future demand.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care may reduce some unnecessary journeys.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Energy efficiency and sustainable procurement can reduce environmental impacts.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Prevention requires investment before all benefits appear.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care may exclude some people.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Cost-saving targets must not undermine care quality.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Environmental benefits must be evaluated rather than assumed.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Critical argument: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Sustainable healthcare must balance clinical effectiveness, patient experience, equity, costs and environmental impact.</a:t>
            </a:r>
          </a:p>
          <a:p>
            <a:pPr marL="0" indent="0"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(NHS England, 2020; Marmot et al., 2020)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18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CA8DE-8A5B-694E-519E-F0EC9CF6D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3DB20-B812-AE9D-37A0-E17E80D7DF7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35760" y="2852936"/>
            <a:ext cx="8472264" cy="40770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Strengthen partnership working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Coordinate NHS services, local authorities, social care and voluntary organisations.</a:t>
            </a:r>
          </a:p>
          <a:p>
            <a:pPr marL="0" lv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Target support fairly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 communities experiencing deprivation and barriers to access.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Equip the workforce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training in prevention, cultural awareness, holistic assessment and digital support.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Evaluate meaningful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 health outcomes, participation, patient experience, inequalities, costs and environmental impact.</a:t>
            </a:r>
          </a:p>
          <a:p>
            <a:pPr marL="0" indent="0"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(WHO, 2014; NHS England, 2019; Marmot et al., 2020)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5890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9839D-47F1-3C3A-AF3B-702830DDF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E0C80D-11BE-1AC6-E188-9582EA407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91744" y="3068960"/>
            <a:ext cx="8472264" cy="4248472"/>
          </a:xfrm>
        </p:spPr>
        <p:txBody>
          <a:bodyPr/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 are interconnected.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Holistic models explain why care must address biological, psychological and social needs.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NHS Diabetes Prevention Programme demonstrates the potential of prevention.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inequalities and practical barriers can limit programme effectiveness.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Sustainable services must be effective, inclusive and accountable.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Final message: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Improving health for future generations requires investment in prevention, fair access to care and action on the wider conditions that shape people's lives.</a:t>
            </a:r>
          </a:p>
          <a:p>
            <a:pPr marL="0" indent="0">
              <a:buNone/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Engel, 1977; United Nations, 2015; McManus et al., 2022; Marmot et al., 2020)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558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D4479-615A-46A3-35E3-89768A37D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AC587-3F14-74CC-5560-25653DD6728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63352" y="980729"/>
            <a:ext cx="11204748" cy="574252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Dahlgren, G. and Whitehead, M. (1991)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Policies and strategies to promote social equity in health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Stockholm: Institute for Futures Studies.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Engel, G.L. (1977) ‘The need for a new medical model: a challenge for biomedicine’,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Science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196(4286), pp. 129–136.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https://doi.org/10.1126/science.847460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McManus, E., Meacock, R., Parkinson, B. and Sutton, M. (2022) ‘Population level impact of the NHS Diabetes Prevention Programme on incidence of type 2 diabetes in England: An observational study’,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Lancet Regional Health – Europe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19, article 100420.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https://doi.org/10.1016/j.lanepe.2022.100420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October 2026).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(2020)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Delivering a “Net Zero” National Health Service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https://www.england.nhs.uk/greenernhs/publication/delivering-a-net-zero-national-health-service/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October 2026)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DPP)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https://www.england.nhs.uk/diabetes/diabetes-prevention/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October 2026).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7417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8E3DB-9B39-115D-5070-7C649571A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9" y="134751"/>
            <a:ext cx="12153501" cy="773969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CB9BF83-2ED0-4109-4886-671E4A9A27DE}"/>
              </a:ext>
            </a:extLst>
          </p:cNvPr>
          <p:cNvSpPr txBox="1"/>
          <p:nvPr/>
        </p:nvSpPr>
        <p:spPr>
          <a:xfrm>
            <a:off x="38500" y="908720"/>
            <a:ext cx="12153500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 Diabetes Prevention Programme (NHS DPP)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https://www.england.nhs.uk/diabetes/diabetes-prevention/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Penn, L., Rodrigues, A., Haste, A., Marques, M.M., Budig, K., Sainsbury, K., Bell, R., Araújo-Soares, V., White, M., Summerbell, C., Goyder, E., Brennan, A., Adamson, A.J.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Sniehotta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F.F. (2018) ‘NHS Diabetes Prevention Programme in England: formative evaluation of the programme in early phase implementation’,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8(2), article e019467.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https://doi.org/10.1136/bmjopen-2017-019467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Rodrigues, A.M., Haste, A., Penn, L., Bell, R., Summerbell, C., White, M., Adamson, A.J.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Sniehotta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F.F. (2020) ‘Stakeholders’ perceptions and experiences of the National Health Service diabetes prevention programme in England: qualitative study with service users, intervention providers and deliverers, commissioners and referrers’,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20, article 307.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https://doi.org/10.1186/s12913-020-05160-2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Rosenstock, I.M. (1974) ‘Historical origins of the Health Belief Model’,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Education Monographs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2(4), pp. 328–335.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https://doi.org/10.1177/109019817400200403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UK Parliament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Act 2022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https://www.legislation.gov.uk/ukpga/2022/31/contents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United Nations (2015)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Transforming our world: the 2030 Agenda for Sustainable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https://sdgs.un.org/2030agenda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13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(1987)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(1948)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Constitution of the World Health Organization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https://www.who.int/about/governance/constitution/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13 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Policies: Helsinki statement. Framework for country action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1888755"/>
      </p:ext>
    </p:extLst>
  </p:cSld>
  <p:clrMapOvr>
    <a:masterClrMapping/>
  </p:clrMapOvr>
</p:sld>
</file>

<file path=ppt/theme/theme1.xml><?xml version="1.0" encoding="utf-8"?>
<a:theme xmlns:a="http://schemas.openxmlformats.org/drawingml/2006/main" name="Oasis">
  <a:themeElements>
    <a:clrScheme name="Oasis">
      <a:dk1>
        <a:srgbClr val="131313"/>
      </a:dk1>
      <a:lt1>
        <a:sysClr val="window" lastClr="FFFFFF"/>
      </a:lt1>
      <a:dk2>
        <a:srgbClr val="2D2A27"/>
      </a:dk2>
      <a:lt2>
        <a:srgbClr val="F0EBE6"/>
      </a:lt2>
      <a:accent1>
        <a:srgbClr val="9F7667"/>
      </a:accent1>
      <a:accent2>
        <a:srgbClr val="BE8856"/>
      </a:accent2>
      <a:accent3>
        <a:srgbClr val="BD9075"/>
      </a:accent3>
      <a:accent4>
        <a:srgbClr val="939081"/>
      </a:accent4>
      <a:accent5>
        <a:srgbClr val="A16D4C"/>
      </a:accent5>
      <a:accent6>
        <a:srgbClr val="8C8662"/>
      </a:accent6>
      <a:hlink>
        <a:srgbClr val="A57361"/>
      </a:hlink>
      <a:folHlink>
        <a:srgbClr val="8C8662"/>
      </a:folHlink>
    </a:clrScheme>
    <a:fontScheme name="Oasis Font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asis" id="{F87D57D1-6595-40EA-BD1E-F0C34D0EF910}" vid="{ECA7DBCD-4BC8-40F2-8EF4-7A6D942FA19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DA384A2-DC2C-4578-B8CE-512657D68B32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A533346F-C811-4404-B626-0E7631B2121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2E911A2-2017-41E4-8340-9C55208FC24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{8554E823-E5C3-4BCB-B4B6-B6E258409A0F}977d9fe9-4445-4c48-bc9c-1fe8e23d557c-TF7d956844-ebdd-4ca4-b538-a1bcfc9ad3f053165620_win32</Template>
  <TotalTime>2759</TotalTime>
  <Words>2001</Words>
  <Application>Microsoft Office PowerPoint</Application>
  <PresentationFormat>Widescreen</PresentationFormat>
  <Paragraphs>173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Arial</vt:lpstr>
      <vt:lpstr>Neue Haas Grotesk Text Pro</vt:lpstr>
      <vt:lpstr>Oasis</vt:lpstr>
      <vt:lpstr>PowerPoint Presentation</vt:lpstr>
      <vt:lpstr> </vt:lpstr>
      <vt:lpstr> Definitions and Key Concepts </vt:lpstr>
      <vt:lpstr> Sustainable Development Goals </vt:lpstr>
      <vt:lpstr> Theoretical Perspectives </vt:lpstr>
      <vt:lpstr> Policy and Governance </vt:lpstr>
      <vt:lpstr>UK Case Study: NHS Diabetes Prevention Programme </vt:lpstr>
      <vt:lpstr> Qualitative Evidence and the Health Belief Model </vt:lpstr>
      <vt:lpstr> Public Health Initiatives and Service Delivery </vt:lpstr>
      <vt:lpstr> Equity and Access </vt:lpstr>
      <vt:lpstr> Sustainability and Critical Evaluation </vt:lpstr>
      <vt:lpstr> Recommendations </vt:lpstr>
      <vt:lpstr> 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Anisa Tahir (2322754)</dc:creator>
  <cp:lastModifiedBy>Anisa Tahir (2322754)</cp:lastModifiedBy>
  <cp:revision>1</cp:revision>
  <dcterms:created xsi:type="dcterms:W3CDTF">2026-10-12T12:43:28Z</dcterms:created>
  <dcterms:modified xsi:type="dcterms:W3CDTF">2026-10-14T10:42:33Z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