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10"/>
  </p:notesMasterIdLst>
  <p:sldIdLst>
    <p:sldId id="256" r:id="rId2"/>
    <p:sldId id="262" r:id="rId3"/>
    <p:sldId id="261" r:id="rId4"/>
    <p:sldId id="257" r:id="rId5"/>
    <p:sldId id="258" r:id="rId6"/>
    <p:sldId id="259" r:id="rId7"/>
    <p:sldId id="260"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17EBBE-B24D-40E1-BAB6-B67AB80B736B}" v="693" dt="2025-02-27T16:20:03.0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rgan Jones (2300429)" userId="S::2300429@student.uwtsd.ac.uk::96c4526f-2de3-4130-9feb-4b4a7f8f4131" providerId="AD" clId="Web-{D817EBBE-B24D-40E1-BAB6-B67AB80B736B}"/>
    <pc:docChg chg="addSld modSld">
      <pc:chgData name="Morgan Jones (2300429)" userId="S::2300429@student.uwtsd.ac.uk::96c4526f-2de3-4130-9feb-4b4a7f8f4131" providerId="AD" clId="Web-{D817EBBE-B24D-40E1-BAB6-B67AB80B736B}" dt="2025-02-27T16:19:56.145" v="493"/>
      <pc:docMkLst>
        <pc:docMk/>
      </pc:docMkLst>
      <pc:sldChg chg="addSp modSp">
        <pc:chgData name="Morgan Jones (2300429)" userId="S::2300429@student.uwtsd.ac.uk::96c4526f-2de3-4130-9feb-4b4a7f8f4131" providerId="AD" clId="Web-{D817EBBE-B24D-40E1-BAB6-B67AB80B736B}" dt="2025-02-27T15:48:30.375" v="195" actId="20577"/>
        <pc:sldMkLst>
          <pc:docMk/>
          <pc:sldMk cId="2675830658" sldId="257"/>
        </pc:sldMkLst>
        <pc:spChg chg="mod">
          <ac:chgData name="Morgan Jones (2300429)" userId="S::2300429@student.uwtsd.ac.uk::96c4526f-2de3-4130-9feb-4b4a7f8f4131" providerId="AD" clId="Web-{D817EBBE-B24D-40E1-BAB6-B67AB80B736B}" dt="2025-02-27T15:48:30.375" v="195" actId="20577"/>
          <ac:spMkLst>
            <pc:docMk/>
            <pc:sldMk cId="2675830658" sldId="257"/>
            <ac:spMk id="3" creationId="{13482B64-2DAF-C2F5-9C80-9D0871B955EF}"/>
          </ac:spMkLst>
        </pc:spChg>
        <pc:picChg chg="add mod">
          <ac:chgData name="Morgan Jones (2300429)" userId="S::2300429@student.uwtsd.ac.uk::96c4526f-2de3-4130-9feb-4b4a7f8f4131" providerId="AD" clId="Web-{D817EBBE-B24D-40E1-BAB6-B67AB80B736B}" dt="2025-02-27T15:47:47.311" v="184" actId="1076"/>
          <ac:picMkLst>
            <pc:docMk/>
            <pc:sldMk cId="2675830658" sldId="257"/>
            <ac:picMk id="4" creationId="{332EC5C1-7F62-C14C-097E-DF7E2FF0C36C}"/>
          </ac:picMkLst>
        </pc:picChg>
      </pc:sldChg>
      <pc:sldChg chg="addSp delSp modSp modNotes">
        <pc:chgData name="Morgan Jones (2300429)" userId="S::2300429@student.uwtsd.ac.uk::96c4526f-2de3-4130-9feb-4b4a7f8f4131" providerId="AD" clId="Web-{D817EBBE-B24D-40E1-BAB6-B67AB80B736B}" dt="2025-02-27T16:19:56.145" v="493"/>
        <pc:sldMkLst>
          <pc:docMk/>
          <pc:sldMk cId="107019917" sldId="258"/>
        </pc:sldMkLst>
        <pc:spChg chg="del">
          <ac:chgData name="Morgan Jones (2300429)" userId="S::2300429@student.uwtsd.ac.uk::96c4526f-2de3-4130-9feb-4b4a7f8f4131" providerId="AD" clId="Web-{D817EBBE-B24D-40E1-BAB6-B67AB80B736B}" dt="2025-02-27T14:47:31.124" v="22"/>
          <ac:spMkLst>
            <pc:docMk/>
            <pc:sldMk cId="107019917" sldId="258"/>
            <ac:spMk id="3" creationId="{9B005BBA-63B5-FB86-36D7-191F12678632}"/>
          </ac:spMkLst>
        </pc:spChg>
        <pc:spChg chg="add del">
          <ac:chgData name="Morgan Jones (2300429)" userId="S::2300429@student.uwtsd.ac.uk::96c4526f-2de3-4130-9feb-4b4a7f8f4131" providerId="AD" clId="Web-{D817EBBE-B24D-40E1-BAB6-B67AB80B736B}" dt="2025-02-27T16:14:50.215" v="319"/>
          <ac:spMkLst>
            <pc:docMk/>
            <pc:sldMk cId="107019917" sldId="258"/>
            <ac:spMk id="3" creationId="{E6F3CCA7-2105-6506-EB2E-96FF58EB3F2C}"/>
          </ac:spMkLst>
        </pc:spChg>
        <pc:spChg chg="add del">
          <ac:chgData name="Morgan Jones (2300429)" userId="S::2300429@student.uwtsd.ac.uk::96c4526f-2de3-4130-9feb-4b4a7f8f4131" providerId="AD" clId="Web-{D817EBBE-B24D-40E1-BAB6-B67AB80B736B}" dt="2025-02-27T16:14:50.965" v="321"/>
          <ac:spMkLst>
            <pc:docMk/>
            <pc:sldMk cId="107019917" sldId="258"/>
            <ac:spMk id="5" creationId="{97B451A1-EAC3-BEB0-B13F-84AD011A2316}"/>
          </ac:spMkLst>
        </pc:spChg>
        <pc:spChg chg="add mod">
          <ac:chgData name="Morgan Jones (2300429)" userId="S::2300429@student.uwtsd.ac.uk::96c4526f-2de3-4130-9feb-4b4a7f8f4131" providerId="AD" clId="Web-{D817EBBE-B24D-40E1-BAB6-B67AB80B736B}" dt="2025-02-27T16:19:30.926" v="467" actId="20577"/>
          <ac:spMkLst>
            <pc:docMk/>
            <pc:sldMk cId="107019917" sldId="258"/>
            <ac:spMk id="6" creationId="{EACA316F-E663-C8F5-89F1-3D7A88A2EC7F}"/>
          </ac:spMkLst>
        </pc:spChg>
        <pc:picChg chg="add mod ord">
          <ac:chgData name="Morgan Jones (2300429)" userId="S::2300429@student.uwtsd.ac.uk::96c4526f-2de3-4130-9feb-4b4a7f8f4131" providerId="AD" clId="Web-{D817EBBE-B24D-40E1-BAB6-B67AB80B736B}" dt="2025-02-27T14:47:42.921" v="26" actId="1076"/>
          <ac:picMkLst>
            <pc:docMk/>
            <pc:sldMk cId="107019917" sldId="258"/>
            <ac:picMk id="4" creationId="{95B92A08-D452-CB27-2127-C11581D7DD2F}"/>
          </ac:picMkLst>
        </pc:picChg>
      </pc:sldChg>
      <pc:sldChg chg="addSp delSp modSp">
        <pc:chgData name="Morgan Jones (2300429)" userId="S::2300429@student.uwtsd.ac.uk::96c4526f-2de3-4130-9feb-4b4a7f8f4131" providerId="AD" clId="Web-{D817EBBE-B24D-40E1-BAB6-B67AB80B736B}" dt="2025-02-27T15:48:36.203" v="197" actId="20577"/>
        <pc:sldMkLst>
          <pc:docMk/>
          <pc:sldMk cId="4040521929" sldId="259"/>
        </pc:sldMkLst>
        <pc:spChg chg="del">
          <ac:chgData name="Morgan Jones (2300429)" userId="S::2300429@student.uwtsd.ac.uk::96c4526f-2de3-4130-9feb-4b4a7f8f4131" providerId="AD" clId="Web-{D817EBBE-B24D-40E1-BAB6-B67AB80B736B}" dt="2025-02-27T14:48:12.187" v="27"/>
          <ac:spMkLst>
            <pc:docMk/>
            <pc:sldMk cId="4040521929" sldId="259"/>
            <ac:spMk id="3" creationId="{93D1C7CA-97D1-81DC-98CD-AE071C7E3BB7}"/>
          </ac:spMkLst>
        </pc:spChg>
        <pc:spChg chg="add mod">
          <ac:chgData name="Morgan Jones (2300429)" userId="S::2300429@student.uwtsd.ac.uk::96c4526f-2de3-4130-9feb-4b4a7f8f4131" providerId="AD" clId="Web-{D817EBBE-B24D-40E1-BAB6-B67AB80B736B}" dt="2025-02-27T15:48:36.203" v="197" actId="20577"/>
          <ac:spMkLst>
            <pc:docMk/>
            <pc:sldMk cId="4040521929" sldId="259"/>
            <ac:spMk id="5" creationId="{365D6827-D049-45A2-A512-66EF5286ABD6}"/>
          </ac:spMkLst>
        </pc:spChg>
        <pc:picChg chg="add mod ord modCrop">
          <ac:chgData name="Morgan Jones (2300429)" userId="S::2300429@student.uwtsd.ac.uk::96c4526f-2de3-4130-9feb-4b4a7f8f4131" providerId="AD" clId="Web-{D817EBBE-B24D-40E1-BAB6-B67AB80B736B}" dt="2025-02-27T14:55:37.698" v="74" actId="1076"/>
          <ac:picMkLst>
            <pc:docMk/>
            <pc:sldMk cId="4040521929" sldId="259"/>
            <ac:picMk id="4" creationId="{65E82F2F-7A9D-F956-06A6-808C0C8F3F2F}"/>
          </ac:picMkLst>
        </pc:picChg>
      </pc:sldChg>
      <pc:sldChg chg="modSp">
        <pc:chgData name="Morgan Jones (2300429)" userId="S::2300429@student.uwtsd.ac.uk::96c4526f-2de3-4130-9feb-4b4a7f8f4131" providerId="AD" clId="Web-{D817EBBE-B24D-40E1-BAB6-B67AB80B736B}" dt="2025-02-27T15:03:01.397" v="162" actId="14100"/>
        <pc:sldMkLst>
          <pc:docMk/>
          <pc:sldMk cId="4047649432" sldId="260"/>
        </pc:sldMkLst>
        <pc:spChg chg="mod">
          <ac:chgData name="Morgan Jones (2300429)" userId="S::2300429@student.uwtsd.ac.uk::96c4526f-2de3-4130-9feb-4b4a7f8f4131" providerId="AD" clId="Web-{D817EBBE-B24D-40E1-BAB6-B67AB80B736B}" dt="2025-02-27T15:03:01.397" v="162" actId="14100"/>
          <ac:spMkLst>
            <pc:docMk/>
            <pc:sldMk cId="4047649432" sldId="260"/>
            <ac:spMk id="3" creationId="{A133F04A-44DE-4BF0-7F32-A9078B5B0ECF}"/>
          </ac:spMkLst>
        </pc:spChg>
      </pc:sldChg>
      <pc:sldChg chg="addSp modSp">
        <pc:chgData name="Morgan Jones (2300429)" userId="S::2300429@student.uwtsd.ac.uk::96c4526f-2de3-4130-9feb-4b4a7f8f4131" providerId="AD" clId="Web-{D817EBBE-B24D-40E1-BAB6-B67AB80B736B}" dt="2025-02-27T14:47:15.842" v="21" actId="14100"/>
        <pc:sldMkLst>
          <pc:docMk/>
          <pc:sldMk cId="833024934" sldId="261"/>
        </pc:sldMkLst>
        <pc:picChg chg="add mod">
          <ac:chgData name="Morgan Jones (2300429)" userId="S::2300429@student.uwtsd.ac.uk::96c4526f-2de3-4130-9feb-4b4a7f8f4131" providerId="AD" clId="Web-{D817EBBE-B24D-40E1-BAB6-B67AB80B736B}" dt="2025-02-27T14:46:23.512" v="5" actId="14100"/>
          <ac:picMkLst>
            <pc:docMk/>
            <pc:sldMk cId="833024934" sldId="261"/>
            <ac:picMk id="4" creationId="{91F3E702-E56B-8D85-5F6C-20F98BFB51D0}"/>
          </ac:picMkLst>
        </pc:picChg>
        <pc:picChg chg="add mod">
          <ac:chgData name="Morgan Jones (2300429)" userId="S::2300429@student.uwtsd.ac.uk::96c4526f-2de3-4130-9feb-4b4a7f8f4131" providerId="AD" clId="Web-{D817EBBE-B24D-40E1-BAB6-B67AB80B736B}" dt="2025-02-27T14:47:15.842" v="21" actId="14100"/>
          <ac:picMkLst>
            <pc:docMk/>
            <pc:sldMk cId="833024934" sldId="261"/>
            <ac:picMk id="5" creationId="{F9AEB8A4-0F8F-4880-E1AD-CEE2BC9104B2}"/>
          </ac:picMkLst>
        </pc:picChg>
      </pc:sldChg>
      <pc:sldChg chg="addSp delSp modSp">
        <pc:chgData name="Morgan Jones (2300429)" userId="S::2300429@student.uwtsd.ac.uk::96c4526f-2de3-4130-9feb-4b4a7f8f4131" providerId="AD" clId="Web-{D817EBBE-B24D-40E1-BAB6-B67AB80B736B}" dt="2025-02-27T16:13:07.884" v="317" actId="1076"/>
        <pc:sldMkLst>
          <pc:docMk/>
          <pc:sldMk cId="1422302662" sldId="262"/>
        </pc:sldMkLst>
        <pc:spChg chg="del">
          <ac:chgData name="Morgan Jones (2300429)" userId="S::2300429@student.uwtsd.ac.uk::96c4526f-2de3-4130-9feb-4b4a7f8f4131" providerId="AD" clId="Web-{D817EBBE-B24D-40E1-BAB6-B67AB80B736B}" dt="2025-02-27T14:45:53.355" v="0"/>
          <ac:spMkLst>
            <pc:docMk/>
            <pc:sldMk cId="1422302662" sldId="262"/>
            <ac:spMk id="3" creationId="{0D36D378-3E8F-3482-6919-F65A48DB38BB}"/>
          </ac:spMkLst>
        </pc:spChg>
        <pc:spChg chg="add mod">
          <ac:chgData name="Morgan Jones (2300429)" userId="S::2300429@student.uwtsd.ac.uk::96c4526f-2de3-4130-9feb-4b4a7f8f4131" providerId="AD" clId="Web-{D817EBBE-B24D-40E1-BAB6-B67AB80B736B}" dt="2025-02-27T16:13:07.884" v="317" actId="1076"/>
          <ac:spMkLst>
            <pc:docMk/>
            <pc:sldMk cId="1422302662" sldId="262"/>
            <ac:spMk id="3" creationId="{47F5B5AA-DAB2-65AD-8C31-87833B36F623}"/>
          </ac:spMkLst>
        </pc:spChg>
        <pc:spChg chg="add mod">
          <ac:chgData name="Morgan Jones (2300429)" userId="S::2300429@student.uwtsd.ac.uk::96c4526f-2de3-4130-9feb-4b4a7f8f4131" providerId="AD" clId="Web-{D817EBBE-B24D-40E1-BAB6-B67AB80B736B}" dt="2025-02-27T16:12:37.602" v="306" actId="20577"/>
          <ac:spMkLst>
            <pc:docMk/>
            <pc:sldMk cId="1422302662" sldId="262"/>
            <ac:spMk id="5" creationId="{94614051-4687-74A0-A73B-137747300CC7}"/>
          </ac:spMkLst>
        </pc:spChg>
        <pc:picChg chg="add mod ord">
          <ac:chgData name="Morgan Jones (2300429)" userId="S::2300429@student.uwtsd.ac.uk::96c4526f-2de3-4130-9feb-4b4a7f8f4131" providerId="AD" clId="Web-{D817EBBE-B24D-40E1-BAB6-B67AB80B736B}" dt="2025-02-27T14:45:57.324" v="2" actId="14100"/>
          <ac:picMkLst>
            <pc:docMk/>
            <pc:sldMk cId="1422302662" sldId="262"/>
            <ac:picMk id="4" creationId="{BAB2F6A9-EF62-1AC4-6247-A9161915B644}"/>
          </ac:picMkLst>
        </pc:picChg>
      </pc:sldChg>
      <pc:sldChg chg="modSp new">
        <pc:chgData name="Morgan Jones (2300429)" userId="S::2300429@student.uwtsd.ac.uk::96c4526f-2de3-4130-9feb-4b4a7f8f4131" providerId="AD" clId="Web-{D817EBBE-B24D-40E1-BAB6-B67AB80B736B}" dt="2025-02-27T16:11:35.288" v="271" actId="20577"/>
        <pc:sldMkLst>
          <pc:docMk/>
          <pc:sldMk cId="397278037" sldId="263"/>
        </pc:sldMkLst>
        <pc:spChg chg="mod">
          <ac:chgData name="Morgan Jones (2300429)" userId="S::2300429@student.uwtsd.ac.uk::96c4526f-2de3-4130-9feb-4b4a7f8f4131" providerId="AD" clId="Web-{D817EBBE-B24D-40E1-BAB6-B67AB80B736B}" dt="2025-02-27T15:03:12.647" v="168" actId="20577"/>
          <ac:spMkLst>
            <pc:docMk/>
            <pc:sldMk cId="397278037" sldId="263"/>
            <ac:spMk id="2" creationId="{26AFDADD-CB27-4495-F88C-61D92B5D110D}"/>
          </ac:spMkLst>
        </pc:spChg>
        <pc:spChg chg="mod">
          <ac:chgData name="Morgan Jones (2300429)" userId="S::2300429@student.uwtsd.ac.uk::96c4526f-2de3-4130-9feb-4b4a7f8f4131" providerId="AD" clId="Web-{D817EBBE-B24D-40E1-BAB6-B67AB80B736B}" dt="2025-02-27T16:11:35.288" v="271" actId="20577"/>
          <ac:spMkLst>
            <pc:docMk/>
            <pc:sldMk cId="397278037" sldId="263"/>
            <ac:spMk id="3" creationId="{3F13D4C7-E5B3-77BC-EBEB-D4E818AD113C}"/>
          </ac:spMkLst>
        </pc:spChg>
      </pc:sldChg>
    </pc:docChg>
  </pc:docChgLst>
  <pc:docChgLst>
    <pc:chgData name="Morgan Jones (2300429)" userId="S::2300429@student.uwtsd.ac.uk::96c4526f-2de3-4130-9feb-4b4a7f8f4131" providerId="AD" clId="Web-{FE794423-F6A3-49DC-8796-D6A3F6255654}"/>
    <pc:docChg chg="addSld modSld addMainMaster delMainMaster">
      <pc:chgData name="Morgan Jones (2300429)" userId="S::2300429@student.uwtsd.ac.uk::96c4526f-2de3-4130-9feb-4b4a7f8f4131" providerId="AD" clId="Web-{FE794423-F6A3-49DC-8796-D6A3F6255654}" dt="2025-02-14T19:53:02.558" v="61" actId="20577"/>
      <pc:docMkLst>
        <pc:docMk/>
      </pc:docMkLst>
      <pc:sldChg chg="addSp modSp mod setBg modClrScheme setClrOvrMap chgLayout">
        <pc:chgData name="Morgan Jones (2300429)" userId="S::2300429@student.uwtsd.ac.uk::96c4526f-2de3-4130-9feb-4b4a7f8f4131" providerId="AD" clId="Web-{FE794423-F6A3-49DC-8796-D6A3F6255654}" dt="2025-02-14T19:45:22.045" v="24" actId="20577"/>
        <pc:sldMkLst>
          <pc:docMk/>
          <pc:sldMk cId="109857222" sldId="256"/>
        </pc:sldMkLst>
        <pc:spChg chg="mod">
          <ac:chgData name="Morgan Jones (2300429)" userId="S::2300429@student.uwtsd.ac.uk::96c4526f-2de3-4130-9feb-4b4a7f8f4131" providerId="AD" clId="Web-{FE794423-F6A3-49DC-8796-D6A3F6255654}" dt="2025-02-14T19:45:12.045" v="13" actId="20577"/>
          <ac:spMkLst>
            <pc:docMk/>
            <pc:sldMk cId="109857222" sldId="256"/>
            <ac:spMk id="2" creationId="{00000000-0000-0000-0000-000000000000}"/>
          </ac:spMkLst>
        </pc:spChg>
        <pc:spChg chg="mod">
          <ac:chgData name="Morgan Jones (2300429)" userId="S::2300429@student.uwtsd.ac.uk::96c4526f-2de3-4130-9feb-4b4a7f8f4131" providerId="AD" clId="Web-{FE794423-F6A3-49DC-8796-D6A3F6255654}" dt="2025-02-14T19:45:22.045" v="24" actId="20577"/>
          <ac:spMkLst>
            <pc:docMk/>
            <pc:sldMk cId="109857222" sldId="256"/>
            <ac:spMk id="3" creationId="{00000000-0000-0000-0000-000000000000}"/>
          </ac:spMkLst>
        </pc:spChg>
        <pc:spChg chg="add">
          <ac:chgData name="Morgan Jones (2300429)" userId="S::2300429@student.uwtsd.ac.uk::96c4526f-2de3-4130-9feb-4b4a7f8f4131" providerId="AD" clId="Web-{FE794423-F6A3-49DC-8796-D6A3F6255654}" dt="2025-02-14T19:44:24.168" v="0"/>
          <ac:spMkLst>
            <pc:docMk/>
            <pc:sldMk cId="109857222" sldId="256"/>
            <ac:spMk id="9" creationId="{6FB6BA45-21D7-4ECD-971E-90FC03AE182A}"/>
          </ac:spMkLst>
        </pc:spChg>
        <pc:spChg chg="add">
          <ac:chgData name="Morgan Jones (2300429)" userId="S::2300429@student.uwtsd.ac.uk::96c4526f-2de3-4130-9feb-4b4a7f8f4131" providerId="AD" clId="Web-{FE794423-F6A3-49DC-8796-D6A3F6255654}" dt="2025-02-14T19:44:24.168" v="0"/>
          <ac:spMkLst>
            <pc:docMk/>
            <pc:sldMk cId="109857222" sldId="256"/>
            <ac:spMk id="11" creationId="{EED8D03E-F375-4E67-B932-FF9B007BB420}"/>
          </ac:spMkLst>
        </pc:spChg>
        <pc:picChg chg="add">
          <ac:chgData name="Morgan Jones (2300429)" userId="S::2300429@student.uwtsd.ac.uk::96c4526f-2de3-4130-9feb-4b4a7f8f4131" providerId="AD" clId="Web-{FE794423-F6A3-49DC-8796-D6A3F6255654}" dt="2025-02-14T19:44:24.168" v="0"/>
          <ac:picMkLst>
            <pc:docMk/>
            <pc:sldMk cId="109857222" sldId="256"/>
            <ac:picMk id="4" creationId="{9FE239E9-9BB5-52FF-2A9A-919CEFD99541}"/>
          </ac:picMkLst>
        </pc:picChg>
      </pc:sldChg>
      <pc:sldChg chg="modSp new">
        <pc:chgData name="Morgan Jones (2300429)" userId="S::2300429@student.uwtsd.ac.uk::96c4526f-2de3-4130-9feb-4b4a7f8f4131" providerId="AD" clId="Web-{FE794423-F6A3-49DC-8796-D6A3F6255654}" dt="2025-02-14T19:46:07.172" v="35" actId="20577"/>
        <pc:sldMkLst>
          <pc:docMk/>
          <pc:sldMk cId="2675830658" sldId="257"/>
        </pc:sldMkLst>
        <pc:spChg chg="mod">
          <ac:chgData name="Morgan Jones (2300429)" userId="S::2300429@student.uwtsd.ac.uk::96c4526f-2de3-4130-9feb-4b4a7f8f4131" providerId="AD" clId="Web-{FE794423-F6A3-49DC-8796-D6A3F6255654}" dt="2025-02-14T19:45:33.593" v="26" actId="20577"/>
          <ac:spMkLst>
            <pc:docMk/>
            <pc:sldMk cId="2675830658" sldId="257"/>
            <ac:spMk id="2" creationId="{62194018-4C70-3B15-CDC9-F310DFCB3990}"/>
          </ac:spMkLst>
        </pc:spChg>
        <pc:spChg chg="mod">
          <ac:chgData name="Morgan Jones (2300429)" userId="S::2300429@student.uwtsd.ac.uk::96c4526f-2de3-4130-9feb-4b4a7f8f4131" providerId="AD" clId="Web-{FE794423-F6A3-49DC-8796-D6A3F6255654}" dt="2025-02-14T19:46:07.172" v="35" actId="20577"/>
          <ac:spMkLst>
            <pc:docMk/>
            <pc:sldMk cId="2675830658" sldId="257"/>
            <ac:spMk id="3" creationId="{13482B64-2DAF-C2F5-9C80-9D0871B955EF}"/>
          </ac:spMkLst>
        </pc:spChg>
      </pc:sldChg>
      <pc:sldChg chg="modSp new">
        <pc:chgData name="Morgan Jones (2300429)" userId="S::2300429@student.uwtsd.ac.uk::96c4526f-2de3-4130-9feb-4b4a7f8f4131" providerId="AD" clId="Web-{FE794423-F6A3-49DC-8796-D6A3F6255654}" dt="2025-02-14T19:45:36.202" v="27" actId="20577"/>
        <pc:sldMkLst>
          <pc:docMk/>
          <pc:sldMk cId="107019917" sldId="258"/>
        </pc:sldMkLst>
        <pc:spChg chg="mod">
          <ac:chgData name="Morgan Jones (2300429)" userId="S::2300429@student.uwtsd.ac.uk::96c4526f-2de3-4130-9feb-4b4a7f8f4131" providerId="AD" clId="Web-{FE794423-F6A3-49DC-8796-D6A3F6255654}" dt="2025-02-14T19:45:36.202" v="27" actId="20577"/>
          <ac:spMkLst>
            <pc:docMk/>
            <pc:sldMk cId="107019917" sldId="258"/>
            <ac:spMk id="2" creationId="{04C65924-2063-0668-4717-E9F5A3FCB1A1}"/>
          </ac:spMkLst>
        </pc:spChg>
      </pc:sldChg>
      <pc:sldChg chg="modSp new">
        <pc:chgData name="Morgan Jones (2300429)" userId="S::2300429@student.uwtsd.ac.uk::96c4526f-2de3-4130-9feb-4b4a7f8f4131" providerId="AD" clId="Web-{FE794423-F6A3-49DC-8796-D6A3F6255654}" dt="2025-02-14T19:46:15.453" v="36" actId="20577"/>
        <pc:sldMkLst>
          <pc:docMk/>
          <pc:sldMk cId="4040521929" sldId="259"/>
        </pc:sldMkLst>
        <pc:spChg chg="mod">
          <ac:chgData name="Morgan Jones (2300429)" userId="S::2300429@student.uwtsd.ac.uk::96c4526f-2de3-4130-9feb-4b4a7f8f4131" providerId="AD" clId="Web-{FE794423-F6A3-49DC-8796-D6A3F6255654}" dt="2025-02-14T19:46:15.453" v="36" actId="20577"/>
          <ac:spMkLst>
            <pc:docMk/>
            <pc:sldMk cId="4040521929" sldId="259"/>
            <ac:spMk id="2" creationId="{3B6DA4D6-6847-B2C5-9882-767510057D03}"/>
          </ac:spMkLst>
        </pc:spChg>
      </pc:sldChg>
      <pc:sldChg chg="modSp new">
        <pc:chgData name="Morgan Jones (2300429)" userId="S::2300429@student.uwtsd.ac.uk::96c4526f-2de3-4130-9feb-4b4a7f8f4131" providerId="AD" clId="Web-{FE794423-F6A3-49DC-8796-D6A3F6255654}" dt="2025-02-14T19:53:02.558" v="61" actId="20577"/>
        <pc:sldMkLst>
          <pc:docMk/>
          <pc:sldMk cId="4047649432" sldId="260"/>
        </pc:sldMkLst>
        <pc:spChg chg="mod">
          <ac:chgData name="Morgan Jones (2300429)" userId="S::2300429@student.uwtsd.ac.uk::96c4526f-2de3-4130-9feb-4b4a7f8f4131" providerId="AD" clId="Web-{FE794423-F6A3-49DC-8796-D6A3F6255654}" dt="2025-02-14T19:53:02.558" v="61" actId="20577"/>
          <ac:spMkLst>
            <pc:docMk/>
            <pc:sldMk cId="4047649432" sldId="260"/>
            <ac:spMk id="2" creationId="{A28F40F4-FB06-9241-EEC7-1CF6924D91FD}"/>
          </ac:spMkLst>
        </pc:spChg>
      </pc:sldChg>
      <pc:sldChg chg="modSp new">
        <pc:chgData name="Morgan Jones (2300429)" userId="S::2300429@student.uwtsd.ac.uk::96c4526f-2de3-4130-9feb-4b4a7f8f4131" providerId="AD" clId="Web-{FE794423-F6A3-49DC-8796-D6A3F6255654}" dt="2025-02-14T19:47:20.300" v="49" actId="20577"/>
        <pc:sldMkLst>
          <pc:docMk/>
          <pc:sldMk cId="833024934" sldId="261"/>
        </pc:sldMkLst>
        <pc:spChg chg="mod">
          <ac:chgData name="Morgan Jones (2300429)" userId="S::2300429@student.uwtsd.ac.uk::96c4526f-2de3-4130-9feb-4b4a7f8f4131" providerId="AD" clId="Web-{FE794423-F6A3-49DC-8796-D6A3F6255654}" dt="2025-02-14T19:46:30.501" v="38" actId="20577"/>
          <ac:spMkLst>
            <pc:docMk/>
            <pc:sldMk cId="833024934" sldId="261"/>
            <ac:spMk id="2" creationId="{1808CC75-CC68-CF0E-EE72-E05C68EFF5B6}"/>
          </ac:spMkLst>
        </pc:spChg>
        <pc:spChg chg="mod">
          <ac:chgData name="Morgan Jones (2300429)" userId="S::2300429@student.uwtsd.ac.uk::96c4526f-2de3-4130-9feb-4b4a7f8f4131" providerId="AD" clId="Web-{FE794423-F6A3-49DC-8796-D6A3F6255654}" dt="2025-02-14T19:47:20.300" v="49" actId="20577"/>
          <ac:spMkLst>
            <pc:docMk/>
            <pc:sldMk cId="833024934" sldId="261"/>
            <ac:spMk id="3" creationId="{5F7C5A21-4313-63B7-6307-F1DA8A65E2FB}"/>
          </ac:spMkLst>
        </pc:spChg>
      </pc:sldChg>
      <pc:sldChg chg="modSp new">
        <pc:chgData name="Morgan Jones (2300429)" userId="S::2300429@student.uwtsd.ac.uk::96c4526f-2de3-4130-9feb-4b4a7f8f4131" providerId="AD" clId="Web-{FE794423-F6A3-49DC-8796-D6A3F6255654}" dt="2025-02-14T19:48:41.246" v="57" actId="20577"/>
        <pc:sldMkLst>
          <pc:docMk/>
          <pc:sldMk cId="1422302662" sldId="262"/>
        </pc:sldMkLst>
        <pc:spChg chg="mod">
          <ac:chgData name="Morgan Jones (2300429)" userId="S::2300429@student.uwtsd.ac.uk::96c4526f-2de3-4130-9feb-4b4a7f8f4131" providerId="AD" clId="Web-{FE794423-F6A3-49DC-8796-D6A3F6255654}" dt="2025-02-14T19:48:41.246" v="57" actId="20577"/>
          <ac:spMkLst>
            <pc:docMk/>
            <pc:sldMk cId="1422302662" sldId="262"/>
            <ac:spMk id="2" creationId="{20010D09-A1E7-3398-40A5-463974045222}"/>
          </ac:spMkLst>
        </pc:spChg>
      </pc:sldChg>
      <pc:sldMasterChg chg="del delSldLayout">
        <pc:chgData name="Morgan Jones (2300429)" userId="S::2300429@student.uwtsd.ac.uk::96c4526f-2de3-4130-9feb-4b4a7f8f4131" providerId="AD" clId="Web-{FE794423-F6A3-49DC-8796-D6A3F6255654}" dt="2025-02-14T19:44:24.168" v="0"/>
        <pc:sldMasterMkLst>
          <pc:docMk/>
          <pc:sldMasterMk cId="2460954070" sldId="2147483660"/>
        </pc:sldMasterMkLst>
        <pc:sldLayoutChg chg="del">
          <pc:chgData name="Morgan Jones (2300429)" userId="S::2300429@student.uwtsd.ac.uk::96c4526f-2de3-4130-9feb-4b4a7f8f4131" providerId="AD" clId="Web-{FE794423-F6A3-49DC-8796-D6A3F6255654}" dt="2025-02-14T19:44:24.168" v="0"/>
          <pc:sldLayoutMkLst>
            <pc:docMk/>
            <pc:sldMasterMk cId="2460954070" sldId="2147483660"/>
            <pc:sldLayoutMk cId="2385387890" sldId="2147483661"/>
          </pc:sldLayoutMkLst>
        </pc:sldLayoutChg>
        <pc:sldLayoutChg chg="del">
          <pc:chgData name="Morgan Jones (2300429)" userId="S::2300429@student.uwtsd.ac.uk::96c4526f-2de3-4130-9feb-4b4a7f8f4131" providerId="AD" clId="Web-{FE794423-F6A3-49DC-8796-D6A3F6255654}" dt="2025-02-14T19:44:24.168" v="0"/>
          <pc:sldLayoutMkLst>
            <pc:docMk/>
            <pc:sldMasterMk cId="2460954070" sldId="2147483660"/>
            <pc:sldLayoutMk cId="949138452" sldId="2147483662"/>
          </pc:sldLayoutMkLst>
        </pc:sldLayoutChg>
        <pc:sldLayoutChg chg="del">
          <pc:chgData name="Morgan Jones (2300429)" userId="S::2300429@student.uwtsd.ac.uk::96c4526f-2de3-4130-9feb-4b4a7f8f4131" providerId="AD" clId="Web-{FE794423-F6A3-49DC-8796-D6A3F6255654}" dt="2025-02-14T19:44:24.168" v="0"/>
          <pc:sldLayoutMkLst>
            <pc:docMk/>
            <pc:sldMasterMk cId="2460954070" sldId="2147483660"/>
            <pc:sldLayoutMk cId="2591524520" sldId="2147483663"/>
          </pc:sldLayoutMkLst>
        </pc:sldLayoutChg>
        <pc:sldLayoutChg chg="del">
          <pc:chgData name="Morgan Jones (2300429)" userId="S::2300429@student.uwtsd.ac.uk::96c4526f-2de3-4130-9feb-4b4a7f8f4131" providerId="AD" clId="Web-{FE794423-F6A3-49DC-8796-D6A3F6255654}" dt="2025-02-14T19:44:24.168" v="0"/>
          <pc:sldLayoutMkLst>
            <pc:docMk/>
            <pc:sldMasterMk cId="2460954070" sldId="2147483660"/>
            <pc:sldLayoutMk cId="1203092039" sldId="2147483664"/>
          </pc:sldLayoutMkLst>
        </pc:sldLayoutChg>
        <pc:sldLayoutChg chg="del">
          <pc:chgData name="Morgan Jones (2300429)" userId="S::2300429@student.uwtsd.ac.uk::96c4526f-2de3-4130-9feb-4b4a7f8f4131" providerId="AD" clId="Web-{FE794423-F6A3-49DC-8796-D6A3F6255654}" dt="2025-02-14T19:44:24.168" v="0"/>
          <pc:sldLayoutMkLst>
            <pc:docMk/>
            <pc:sldMasterMk cId="2460954070" sldId="2147483660"/>
            <pc:sldLayoutMk cId="3733172339" sldId="2147483665"/>
          </pc:sldLayoutMkLst>
        </pc:sldLayoutChg>
        <pc:sldLayoutChg chg="del">
          <pc:chgData name="Morgan Jones (2300429)" userId="S::2300429@student.uwtsd.ac.uk::96c4526f-2de3-4130-9feb-4b4a7f8f4131" providerId="AD" clId="Web-{FE794423-F6A3-49DC-8796-D6A3F6255654}" dt="2025-02-14T19:44:24.168" v="0"/>
          <pc:sldLayoutMkLst>
            <pc:docMk/>
            <pc:sldMasterMk cId="2460954070" sldId="2147483660"/>
            <pc:sldLayoutMk cId="3210312558" sldId="2147483666"/>
          </pc:sldLayoutMkLst>
        </pc:sldLayoutChg>
        <pc:sldLayoutChg chg="del">
          <pc:chgData name="Morgan Jones (2300429)" userId="S::2300429@student.uwtsd.ac.uk::96c4526f-2de3-4130-9feb-4b4a7f8f4131" providerId="AD" clId="Web-{FE794423-F6A3-49DC-8796-D6A3F6255654}" dt="2025-02-14T19:44:24.168" v="0"/>
          <pc:sldLayoutMkLst>
            <pc:docMk/>
            <pc:sldMasterMk cId="2460954070" sldId="2147483660"/>
            <pc:sldLayoutMk cId="3146388984" sldId="2147483667"/>
          </pc:sldLayoutMkLst>
        </pc:sldLayoutChg>
        <pc:sldLayoutChg chg="del">
          <pc:chgData name="Morgan Jones (2300429)" userId="S::2300429@student.uwtsd.ac.uk::96c4526f-2de3-4130-9feb-4b4a7f8f4131" providerId="AD" clId="Web-{FE794423-F6A3-49DC-8796-D6A3F6255654}" dt="2025-02-14T19:44:24.168" v="0"/>
          <pc:sldLayoutMkLst>
            <pc:docMk/>
            <pc:sldMasterMk cId="2460954070" sldId="2147483660"/>
            <pc:sldLayoutMk cId="3171841454" sldId="2147483668"/>
          </pc:sldLayoutMkLst>
        </pc:sldLayoutChg>
        <pc:sldLayoutChg chg="del">
          <pc:chgData name="Morgan Jones (2300429)" userId="S::2300429@student.uwtsd.ac.uk::96c4526f-2de3-4130-9feb-4b4a7f8f4131" providerId="AD" clId="Web-{FE794423-F6A3-49DC-8796-D6A3F6255654}" dt="2025-02-14T19:44:24.168" v="0"/>
          <pc:sldLayoutMkLst>
            <pc:docMk/>
            <pc:sldMasterMk cId="2460954070" sldId="2147483660"/>
            <pc:sldLayoutMk cId="1718958274" sldId="2147483669"/>
          </pc:sldLayoutMkLst>
        </pc:sldLayoutChg>
        <pc:sldLayoutChg chg="del">
          <pc:chgData name="Morgan Jones (2300429)" userId="S::2300429@student.uwtsd.ac.uk::96c4526f-2de3-4130-9feb-4b4a7f8f4131" providerId="AD" clId="Web-{FE794423-F6A3-49DC-8796-D6A3F6255654}" dt="2025-02-14T19:44:24.168" v="0"/>
          <pc:sldLayoutMkLst>
            <pc:docMk/>
            <pc:sldMasterMk cId="2460954070" sldId="2147483660"/>
            <pc:sldLayoutMk cId="2202905451" sldId="2147483670"/>
          </pc:sldLayoutMkLst>
        </pc:sldLayoutChg>
        <pc:sldLayoutChg chg="del">
          <pc:chgData name="Morgan Jones (2300429)" userId="S::2300429@student.uwtsd.ac.uk::96c4526f-2de3-4130-9feb-4b4a7f8f4131" providerId="AD" clId="Web-{FE794423-F6A3-49DC-8796-D6A3F6255654}" dt="2025-02-14T19:44:24.168" v="0"/>
          <pc:sldLayoutMkLst>
            <pc:docMk/>
            <pc:sldMasterMk cId="2460954070" sldId="2147483660"/>
            <pc:sldLayoutMk cId="3479445657" sldId="2147483671"/>
          </pc:sldLayoutMkLst>
        </pc:sldLayoutChg>
      </pc:sldMasterChg>
      <pc:sldMasterChg chg="add addSldLayout">
        <pc:chgData name="Morgan Jones (2300429)" userId="S::2300429@student.uwtsd.ac.uk::96c4526f-2de3-4130-9feb-4b4a7f8f4131" providerId="AD" clId="Web-{FE794423-F6A3-49DC-8796-D6A3F6255654}" dt="2025-02-14T19:44:24.168" v="0"/>
        <pc:sldMasterMkLst>
          <pc:docMk/>
          <pc:sldMasterMk cId="807164778" sldId="2147483735"/>
        </pc:sldMasterMkLst>
        <pc:sldLayoutChg chg="add">
          <pc:chgData name="Morgan Jones (2300429)" userId="S::2300429@student.uwtsd.ac.uk::96c4526f-2de3-4130-9feb-4b4a7f8f4131" providerId="AD" clId="Web-{FE794423-F6A3-49DC-8796-D6A3F6255654}" dt="2025-02-14T19:44:24.168" v="0"/>
          <pc:sldLayoutMkLst>
            <pc:docMk/>
            <pc:sldMasterMk cId="807164778" sldId="2147483735"/>
            <pc:sldLayoutMk cId="2926491120" sldId="2147483723"/>
          </pc:sldLayoutMkLst>
        </pc:sldLayoutChg>
        <pc:sldLayoutChg chg="add">
          <pc:chgData name="Morgan Jones (2300429)" userId="S::2300429@student.uwtsd.ac.uk::96c4526f-2de3-4130-9feb-4b4a7f8f4131" providerId="AD" clId="Web-{FE794423-F6A3-49DC-8796-D6A3F6255654}" dt="2025-02-14T19:44:24.168" v="0"/>
          <pc:sldLayoutMkLst>
            <pc:docMk/>
            <pc:sldMasterMk cId="807164778" sldId="2147483735"/>
            <pc:sldLayoutMk cId="1820174658" sldId="2147483724"/>
          </pc:sldLayoutMkLst>
        </pc:sldLayoutChg>
        <pc:sldLayoutChg chg="add">
          <pc:chgData name="Morgan Jones (2300429)" userId="S::2300429@student.uwtsd.ac.uk::96c4526f-2de3-4130-9feb-4b4a7f8f4131" providerId="AD" clId="Web-{FE794423-F6A3-49DC-8796-D6A3F6255654}" dt="2025-02-14T19:44:24.168" v="0"/>
          <pc:sldLayoutMkLst>
            <pc:docMk/>
            <pc:sldMasterMk cId="807164778" sldId="2147483735"/>
            <pc:sldLayoutMk cId="3100098084" sldId="2147483725"/>
          </pc:sldLayoutMkLst>
        </pc:sldLayoutChg>
        <pc:sldLayoutChg chg="add">
          <pc:chgData name="Morgan Jones (2300429)" userId="S::2300429@student.uwtsd.ac.uk::96c4526f-2de3-4130-9feb-4b4a7f8f4131" providerId="AD" clId="Web-{FE794423-F6A3-49DC-8796-D6A3F6255654}" dt="2025-02-14T19:44:24.168" v="0"/>
          <pc:sldLayoutMkLst>
            <pc:docMk/>
            <pc:sldMasterMk cId="807164778" sldId="2147483735"/>
            <pc:sldLayoutMk cId="3257325026" sldId="2147483726"/>
          </pc:sldLayoutMkLst>
        </pc:sldLayoutChg>
        <pc:sldLayoutChg chg="add">
          <pc:chgData name="Morgan Jones (2300429)" userId="S::2300429@student.uwtsd.ac.uk::96c4526f-2de3-4130-9feb-4b4a7f8f4131" providerId="AD" clId="Web-{FE794423-F6A3-49DC-8796-D6A3F6255654}" dt="2025-02-14T19:44:24.168" v="0"/>
          <pc:sldLayoutMkLst>
            <pc:docMk/>
            <pc:sldMasterMk cId="807164778" sldId="2147483735"/>
            <pc:sldLayoutMk cId="3575277613" sldId="2147483727"/>
          </pc:sldLayoutMkLst>
        </pc:sldLayoutChg>
        <pc:sldLayoutChg chg="add">
          <pc:chgData name="Morgan Jones (2300429)" userId="S::2300429@student.uwtsd.ac.uk::96c4526f-2de3-4130-9feb-4b4a7f8f4131" providerId="AD" clId="Web-{FE794423-F6A3-49DC-8796-D6A3F6255654}" dt="2025-02-14T19:44:24.168" v="0"/>
          <pc:sldLayoutMkLst>
            <pc:docMk/>
            <pc:sldMasterMk cId="807164778" sldId="2147483735"/>
            <pc:sldLayoutMk cId="3248211273" sldId="2147483728"/>
          </pc:sldLayoutMkLst>
        </pc:sldLayoutChg>
        <pc:sldLayoutChg chg="add">
          <pc:chgData name="Morgan Jones (2300429)" userId="S::2300429@student.uwtsd.ac.uk::96c4526f-2de3-4130-9feb-4b4a7f8f4131" providerId="AD" clId="Web-{FE794423-F6A3-49DC-8796-D6A3F6255654}" dt="2025-02-14T19:44:24.168" v="0"/>
          <pc:sldLayoutMkLst>
            <pc:docMk/>
            <pc:sldMasterMk cId="807164778" sldId="2147483735"/>
            <pc:sldLayoutMk cId="198543804" sldId="2147483729"/>
          </pc:sldLayoutMkLst>
        </pc:sldLayoutChg>
        <pc:sldLayoutChg chg="add">
          <pc:chgData name="Morgan Jones (2300429)" userId="S::2300429@student.uwtsd.ac.uk::96c4526f-2de3-4130-9feb-4b4a7f8f4131" providerId="AD" clId="Web-{FE794423-F6A3-49DC-8796-D6A3F6255654}" dt="2025-02-14T19:44:24.168" v="0"/>
          <pc:sldLayoutMkLst>
            <pc:docMk/>
            <pc:sldMasterMk cId="807164778" sldId="2147483735"/>
            <pc:sldLayoutMk cId="2221796406" sldId="2147483730"/>
          </pc:sldLayoutMkLst>
        </pc:sldLayoutChg>
        <pc:sldLayoutChg chg="add">
          <pc:chgData name="Morgan Jones (2300429)" userId="S::2300429@student.uwtsd.ac.uk::96c4526f-2de3-4130-9feb-4b4a7f8f4131" providerId="AD" clId="Web-{FE794423-F6A3-49DC-8796-D6A3F6255654}" dt="2025-02-14T19:44:24.168" v="0"/>
          <pc:sldLayoutMkLst>
            <pc:docMk/>
            <pc:sldMasterMk cId="807164778" sldId="2147483735"/>
            <pc:sldLayoutMk cId="688788754" sldId="2147483731"/>
          </pc:sldLayoutMkLst>
        </pc:sldLayoutChg>
        <pc:sldLayoutChg chg="add">
          <pc:chgData name="Morgan Jones (2300429)" userId="S::2300429@student.uwtsd.ac.uk::96c4526f-2de3-4130-9feb-4b4a7f8f4131" providerId="AD" clId="Web-{FE794423-F6A3-49DC-8796-D6A3F6255654}" dt="2025-02-14T19:44:24.168" v="0"/>
          <pc:sldLayoutMkLst>
            <pc:docMk/>
            <pc:sldMasterMk cId="807164778" sldId="2147483735"/>
            <pc:sldLayoutMk cId="764840916" sldId="2147483732"/>
          </pc:sldLayoutMkLst>
        </pc:sldLayoutChg>
        <pc:sldLayoutChg chg="add">
          <pc:chgData name="Morgan Jones (2300429)" userId="S::2300429@student.uwtsd.ac.uk::96c4526f-2de3-4130-9feb-4b4a7f8f4131" providerId="AD" clId="Web-{FE794423-F6A3-49DC-8796-D6A3F6255654}" dt="2025-02-14T19:44:24.168" v="0"/>
          <pc:sldLayoutMkLst>
            <pc:docMk/>
            <pc:sldMasterMk cId="807164778" sldId="2147483735"/>
            <pc:sldLayoutMk cId="3670347919" sldId="2147483733"/>
          </pc:sldLayoutMkLst>
        </pc:sldLayoutChg>
        <pc:sldLayoutChg chg="add">
          <pc:chgData name="Morgan Jones (2300429)" userId="S::2300429@student.uwtsd.ac.uk::96c4526f-2de3-4130-9feb-4b4a7f8f4131" providerId="AD" clId="Web-{FE794423-F6A3-49DC-8796-D6A3F6255654}" dt="2025-02-14T19:44:24.168" v="0"/>
          <pc:sldLayoutMkLst>
            <pc:docMk/>
            <pc:sldMasterMk cId="807164778" sldId="2147483735"/>
            <pc:sldLayoutMk cId="1547797378" sldId="214748373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7A34ED-290A-4EC4-94B6-257BAD24BA7A}" type="datetimeFigureOut">
              <a:t>27/02/2025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1D4311-5B79-4982-897D-0C9EF4DB812D}" type="slidenum">
              <a:t>‹#›</a:t>
            </a:fld>
            <a:endParaRPr lang="en-GB"/>
          </a:p>
        </p:txBody>
      </p:sp>
    </p:spTree>
    <p:extLst>
      <p:ext uri="{BB962C8B-B14F-4D97-AF65-F5344CB8AC3E}">
        <p14:creationId xmlns:p14="http://schemas.microsoft.com/office/powerpoint/2010/main" val="41823398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Due to the decrease in help Michael turned to what was believed to be county lines yet again.</a:t>
            </a:r>
          </a:p>
        </p:txBody>
      </p:sp>
      <p:sp>
        <p:nvSpPr>
          <p:cNvPr id="4" name="Slide Number Placeholder 3"/>
          <p:cNvSpPr>
            <a:spLocks noGrp="1"/>
          </p:cNvSpPr>
          <p:nvPr>
            <p:ph type="sldNum" sz="quarter" idx="5"/>
          </p:nvPr>
        </p:nvSpPr>
        <p:spPr/>
        <p:txBody>
          <a:bodyPr/>
          <a:lstStyle/>
          <a:p>
            <a:fld id="{F01D4311-5B79-4982-897D-0C9EF4DB812D}" type="slidenum">
              <a:t>5</a:t>
            </a:fld>
            <a:endParaRPr lang="en-GB"/>
          </a:p>
        </p:txBody>
      </p:sp>
    </p:spTree>
    <p:extLst>
      <p:ext uri="{BB962C8B-B14F-4D97-AF65-F5344CB8AC3E}">
        <p14:creationId xmlns:p14="http://schemas.microsoft.com/office/powerpoint/2010/main" val="39187584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2/27/2025</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21796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2/27/2025</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887887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2/27/2025</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64840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2/27/2025</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703479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2/27/2025</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47797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2/27/2025</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48211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2/27/2025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26491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2/27/2025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20174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2/27/2025</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00098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2/27/2025</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57325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2/27/2025</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752776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2/27/2025</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8543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2/27/2025</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807164778"/>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28" r:id="rId6"/>
    <p:sldLayoutId id="2147483723" r:id="rId7"/>
    <p:sldLayoutId id="2147483724" r:id="rId8"/>
    <p:sldLayoutId id="2147483725" r:id="rId9"/>
    <p:sldLayoutId id="2147483726" r:id="rId10"/>
    <p:sldLayoutId id="2147483727" r:id="rId11"/>
    <p:sldLayoutId id="2147483729"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news.cumbria.police.uk/news/nearly-30-arrests-made-drug-stashes-uncovered-and-44000-seized-in-county-lines-crackdown-at-carlisle" TargetMode="External"/><Relationship Id="rId2" Type="http://schemas.openxmlformats.org/officeDocument/2006/relationships/hyperlink" Target="https://crimestoppers-uk.org/news-media/news/2023/jul/new-drugs-heat-map-reveals-county-lines-hotspots-as-we-launch-warning-over-drug-gang-exploitatio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64e09bbc-abdd-42c6-90a8-58992ce46e59.usrfiles.com/ugd/64e09b_a5b569f5f4f741cba2fb7e204757afdf.pdf" TargetMode="External"/><Relationship Id="rId2" Type="http://schemas.openxmlformats.org/officeDocument/2006/relationships/hyperlink" Target="https://www.newsandstar.co.uk/news/24893332.44-000-seized-carlisle-county-lines-drugs-oper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B6BA45-21D7-4ECD-971E-90FC03AE1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abstract genetic concept">
            <a:extLst>
              <a:ext uri="{FF2B5EF4-FFF2-40B4-BE49-F238E27FC236}">
                <a16:creationId xmlns:a16="http://schemas.microsoft.com/office/drawing/2014/main" id="{9FE239E9-9BB5-52FF-2A9A-919CEFD99541}"/>
              </a:ext>
            </a:extLst>
          </p:cNvPr>
          <p:cNvPicPr>
            <a:picLocks noChangeAspect="1"/>
          </p:cNvPicPr>
          <p:nvPr/>
        </p:nvPicPr>
        <p:blipFill>
          <a:blip r:embed="rId2"/>
          <a:srcRect t="25496" r="-2" b="18253"/>
          <a:stretch/>
        </p:blipFill>
        <p:spPr>
          <a:xfrm>
            <a:off x="20" y="10"/>
            <a:ext cx="12191980" cy="6857990"/>
          </a:xfrm>
          <a:prstGeom prst="rect">
            <a:avLst/>
          </a:prstGeom>
        </p:spPr>
      </p:pic>
      <p:sp useBgFill="1">
        <p:nvSpPr>
          <p:cNvPr id="11" name="Freeform: Shape 10">
            <a:extLst>
              <a:ext uri="{FF2B5EF4-FFF2-40B4-BE49-F238E27FC236}">
                <a16:creationId xmlns:a16="http://schemas.microsoft.com/office/drawing/2014/main" id="{EED8D03E-F375-4E67-B932-FF9B007BB4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997530" y="1025355"/>
            <a:ext cx="3850317" cy="6538623"/>
          </a:xfrm>
          <a:custGeom>
            <a:avLst/>
            <a:gdLst>
              <a:gd name="connsiteX0" fmla="*/ 0 w 3850317"/>
              <a:gd name="connsiteY0" fmla="*/ 0 h 5978116"/>
              <a:gd name="connsiteX1" fmla="*/ 3850317 w 3850317"/>
              <a:gd name="connsiteY1" fmla="*/ 0 h 5978116"/>
              <a:gd name="connsiteX2" fmla="*/ 3840373 w 3850317"/>
              <a:gd name="connsiteY2" fmla="*/ 258313 h 5978116"/>
              <a:gd name="connsiteX3" fmla="*/ 3755448 w 3850317"/>
              <a:gd name="connsiteY3" fmla="*/ 1537847 h 5978116"/>
              <a:gd name="connsiteX4" fmla="*/ 3150490 w 3850317"/>
              <a:gd name="connsiteY4" fmla="*/ 3989537 h 5978116"/>
              <a:gd name="connsiteX5" fmla="*/ 3089544 w 3850317"/>
              <a:gd name="connsiteY5" fmla="*/ 3606200 h 5978116"/>
              <a:gd name="connsiteX6" fmla="*/ 2922635 w 3850317"/>
              <a:gd name="connsiteY6" fmla="*/ 4519351 h 5978116"/>
              <a:gd name="connsiteX7" fmla="*/ 2904628 w 3850317"/>
              <a:gd name="connsiteY7" fmla="*/ 4466023 h 5978116"/>
              <a:gd name="connsiteX8" fmla="*/ 2825329 w 3850317"/>
              <a:gd name="connsiteY8" fmla="*/ 4562983 h 5978116"/>
              <a:gd name="connsiteX9" fmla="*/ 2695127 w 3850317"/>
              <a:gd name="connsiteY9" fmla="*/ 4973329 h 5978116"/>
              <a:gd name="connsiteX10" fmla="*/ 2501208 w 3850317"/>
              <a:gd name="connsiteY10" fmla="*/ 4457366 h 5978116"/>
              <a:gd name="connsiteX11" fmla="*/ 2209291 w 3850317"/>
              <a:gd name="connsiteY11" fmla="*/ 5028388 h 5978116"/>
              <a:gd name="connsiteX12" fmla="*/ 2135532 w 3850317"/>
              <a:gd name="connsiteY12" fmla="*/ 5321344 h 5978116"/>
              <a:gd name="connsiteX13" fmla="*/ 2009139 w 3850317"/>
              <a:gd name="connsiteY13" fmla="*/ 4714655 h 5978116"/>
              <a:gd name="connsiteX14" fmla="*/ 1918759 w 3850317"/>
              <a:gd name="connsiteY14" fmla="*/ 4486454 h 5978116"/>
              <a:gd name="connsiteX15" fmla="*/ 1800676 w 3850317"/>
              <a:gd name="connsiteY15" fmla="*/ 4608346 h 5978116"/>
              <a:gd name="connsiteX16" fmla="*/ 1614721 w 3850317"/>
              <a:gd name="connsiteY16" fmla="*/ 5319612 h 5978116"/>
              <a:gd name="connsiteX17" fmla="*/ 1530921 w 3850317"/>
              <a:gd name="connsiteY17" fmla="*/ 5433540 h 5978116"/>
              <a:gd name="connsiteX18" fmla="*/ 1569705 w 3850317"/>
              <a:gd name="connsiteY18" fmla="*/ 4803650 h 5978116"/>
              <a:gd name="connsiteX19" fmla="*/ 1517416 w 3850317"/>
              <a:gd name="connsiteY19" fmla="*/ 4640204 h 5978116"/>
              <a:gd name="connsiteX20" fmla="*/ 1425997 w 3850317"/>
              <a:gd name="connsiteY20" fmla="*/ 4800187 h 5978116"/>
              <a:gd name="connsiteX21" fmla="*/ 1348083 w 3850317"/>
              <a:gd name="connsiteY21" fmla="*/ 5363245 h 5978116"/>
              <a:gd name="connsiteX22" fmla="*/ 1200566 w 3850317"/>
              <a:gd name="connsiteY22" fmla="*/ 5526691 h 5978116"/>
              <a:gd name="connsiteX23" fmla="*/ 1027770 w 3850317"/>
              <a:gd name="connsiteY23" fmla="*/ 5803718 h 5978116"/>
              <a:gd name="connsiteX24" fmla="*/ 892373 w 3850317"/>
              <a:gd name="connsiteY24" fmla="*/ 5604950 h 5978116"/>
              <a:gd name="connsiteX25" fmla="*/ 681487 w 3850317"/>
              <a:gd name="connsiteY25" fmla="*/ 5914528 h 5978116"/>
              <a:gd name="connsiteX26" fmla="*/ 414155 w 3850317"/>
              <a:gd name="connsiteY26" fmla="*/ 5817569 h 5978116"/>
              <a:gd name="connsiteX27" fmla="*/ 360135 w 3850317"/>
              <a:gd name="connsiteY27" fmla="*/ 5287062 h 5978116"/>
              <a:gd name="connsiteX28" fmla="*/ 281875 w 3850317"/>
              <a:gd name="connsiteY28" fmla="*/ 4677256 h 5978116"/>
              <a:gd name="connsiteX29" fmla="*/ 237897 w 3850317"/>
              <a:gd name="connsiteY29" fmla="*/ 4207696 h 5978116"/>
              <a:gd name="connsiteX30" fmla="*/ 145093 w 3850317"/>
              <a:gd name="connsiteY30" fmla="*/ 3878379 h 5978116"/>
              <a:gd name="connsiteX31" fmla="*/ 72373 w 3850317"/>
              <a:gd name="connsiteY31" fmla="*/ 2447189 h 5978116"/>
              <a:gd name="connsiteX32" fmla="*/ 0 w 3850317"/>
              <a:gd name="connsiteY32" fmla="*/ 0 h 5978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50317" h="5978116">
                <a:moveTo>
                  <a:pt x="0" y="0"/>
                </a:moveTo>
                <a:lnTo>
                  <a:pt x="3850317" y="0"/>
                </a:lnTo>
                <a:lnTo>
                  <a:pt x="3840373" y="258313"/>
                </a:lnTo>
                <a:cubicBezTo>
                  <a:pt x="3816350" y="852957"/>
                  <a:pt x="3786959" y="1372106"/>
                  <a:pt x="3755448" y="1537847"/>
                </a:cubicBezTo>
                <a:cubicBezTo>
                  <a:pt x="3300085" y="3936555"/>
                  <a:pt x="3150490" y="3989537"/>
                  <a:pt x="3150490" y="3989537"/>
                </a:cubicBezTo>
                <a:cubicBezTo>
                  <a:pt x="3150490" y="3989537"/>
                  <a:pt x="3124172" y="3732940"/>
                  <a:pt x="3089544" y="3606200"/>
                </a:cubicBezTo>
                <a:cubicBezTo>
                  <a:pt x="3082618" y="3784537"/>
                  <a:pt x="2946529" y="4491302"/>
                  <a:pt x="2922635" y="4519351"/>
                </a:cubicBezTo>
                <a:cubicBezTo>
                  <a:pt x="2916749" y="4502729"/>
                  <a:pt x="2910515" y="4484030"/>
                  <a:pt x="2904628" y="4466023"/>
                </a:cubicBezTo>
                <a:cubicBezTo>
                  <a:pt x="2884890" y="4501344"/>
                  <a:pt x="2859958" y="4534241"/>
                  <a:pt x="2825329" y="4562983"/>
                </a:cubicBezTo>
                <a:cubicBezTo>
                  <a:pt x="2706208" y="4662020"/>
                  <a:pt x="2743260" y="4833430"/>
                  <a:pt x="2695127" y="4973329"/>
                </a:cubicBezTo>
                <a:cubicBezTo>
                  <a:pt x="2446495" y="4877408"/>
                  <a:pt x="2545186" y="4641589"/>
                  <a:pt x="2501208" y="4457366"/>
                </a:cubicBezTo>
                <a:cubicBezTo>
                  <a:pt x="2341225" y="4936277"/>
                  <a:pt x="2267120" y="4837932"/>
                  <a:pt x="2209291" y="5028388"/>
                </a:cubicBezTo>
                <a:cubicBezTo>
                  <a:pt x="2137610" y="5264900"/>
                  <a:pt x="2135532" y="5321344"/>
                  <a:pt x="2135532" y="5321344"/>
                </a:cubicBezTo>
                <a:cubicBezTo>
                  <a:pt x="2004983" y="5137467"/>
                  <a:pt x="2054502" y="4933506"/>
                  <a:pt x="2009139" y="4714655"/>
                </a:cubicBezTo>
                <a:cubicBezTo>
                  <a:pt x="1956503" y="4642281"/>
                  <a:pt x="1932264" y="4565753"/>
                  <a:pt x="1918759" y="4486454"/>
                </a:cubicBezTo>
                <a:cubicBezTo>
                  <a:pt x="1889671" y="4439359"/>
                  <a:pt x="1848463" y="4656479"/>
                  <a:pt x="1800676" y="4608346"/>
                </a:cubicBezTo>
                <a:cubicBezTo>
                  <a:pt x="1760507" y="4832391"/>
                  <a:pt x="1681208" y="5047087"/>
                  <a:pt x="1614721" y="5319612"/>
                </a:cubicBezTo>
                <a:cubicBezTo>
                  <a:pt x="1580786" y="5457780"/>
                  <a:pt x="1530574" y="5446352"/>
                  <a:pt x="1530921" y="5433540"/>
                </a:cubicBezTo>
                <a:cubicBezTo>
                  <a:pt x="1532998" y="5109418"/>
                  <a:pt x="1600177" y="5128464"/>
                  <a:pt x="1569705" y="4803650"/>
                </a:cubicBezTo>
                <a:cubicBezTo>
                  <a:pt x="1566242" y="4746167"/>
                  <a:pt x="1596022" y="4651631"/>
                  <a:pt x="1517416" y="4640204"/>
                </a:cubicBezTo>
                <a:cubicBezTo>
                  <a:pt x="1415608" y="4628430"/>
                  <a:pt x="1436385" y="4747898"/>
                  <a:pt x="1425997" y="4800187"/>
                </a:cubicBezTo>
                <a:cubicBezTo>
                  <a:pt x="1389291" y="5009342"/>
                  <a:pt x="1370938" y="5149241"/>
                  <a:pt x="1348083" y="5363245"/>
                </a:cubicBezTo>
                <a:cubicBezTo>
                  <a:pt x="1336655" y="5453625"/>
                  <a:pt x="1352931" y="5563743"/>
                  <a:pt x="1200566" y="5526691"/>
                </a:cubicBezTo>
                <a:cubicBezTo>
                  <a:pt x="1051664" y="5551623"/>
                  <a:pt x="1099105" y="5719570"/>
                  <a:pt x="1027770" y="5803718"/>
                </a:cubicBezTo>
                <a:cubicBezTo>
                  <a:pt x="945009" y="5758701"/>
                  <a:pt x="1003184" y="5640964"/>
                  <a:pt x="892373" y="5604950"/>
                </a:cubicBezTo>
                <a:cubicBezTo>
                  <a:pt x="925963" y="5772552"/>
                  <a:pt x="680448" y="5747619"/>
                  <a:pt x="681487" y="5914528"/>
                </a:cubicBezTo>
                <a:cubicBezTo>
                  <a:pt x="534662" y="6049233"/>
                  <a:pt x="467137" y="5947425"/>
                  <a:pt x="414155" y="5817569"/>
                </a:cubicBezTo>
                <a:cubicBezTo>
                  <a:pt x="348015" y="5648929"/>
                  <a:pt x="370177" y="5468515"/>
                  <a:pt x="360135" y="5287062"/>
                </a:cubicBezTo>
                <a:cubicBezTo>
                  <a:pt x="338319" y="5059207"/>
                  <a:pt x="278758" y="4907881"/>
                  <a:pt x="281875" y="4677256"/>
                </a:cubicBezTo>
                <a:cubicBezTo>
                  <a:pt x="237204" y="4527316"/>
                  <a:pt x="250017" y="4367332"/>
                  <a:pt x="237897" y="4207696"/>
                </a:cubicBezTo>
                <a:cubicBezTo>
                  <a:pt x="210194" y="3969452"/>
                  <a:pt x="176258" y="4119047"/>
                  <a:pt x="145093" y="3878379"/>
                </a:cubicBezTo>
                <a:cubicBezTo>
                  <a:pt x="114274" y="3641175"/>
                  <a:pt x="72720" y="2448920"/>
                  <a:pt x="72373" y="2447189"/>
                </a:cubicBezTo>
                <a:cubicBezTo>
                  <a:pt x="72720" y="2447189"/>
                  <a:pt x="12120" y="1233809"/>
                  <a:pt x="0"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7887695" y="2886438"/>
            <a:ext cx="3768917" cy="1606163"/>
          </a:xfrm>
        </p:spPr>
        <p:txBody>
          <a:bodyPr>
            <a:normAutofit/>
          </a:bodyPr>
          <a:lstStyle/>
          <a:p>
            <a:r>
              <a:rPr lang="en-GB" sz="4000" dirty="0"/>
              <a:t>County Lines</a:t>
            </a:r>
          </a:p>
        </p:txBody>
      </p:sp>
      <p:sp>
        <p:nvSpPr>
          <p:cNvPr id="3" name="Subtitle 2"/>
          <p:cNvSpPr>
            <a:spLocks noGrp="1"/>
          </p:cNvSpPr>
          <p:nvPr>
            <p:ph type="subTitle" idx="1"/>
          </p:nvPr>
        </p:nvSpPr>
        <p:spPr>
          <a:xfrm>
            <a:off x="7887696" y="4553983"/>
            <a:ext cx="3665550" cy="775494"/>
          </a:xfrm>
        </p:spPr>
        <p:txBody>
          <a:bodyPr vert="horz" lIns="91440" tIns="45720" rIns="91440" bIns="45720" rtlCol="0" anchor="t">
            <a:normAutofit/>
          </a:bodyPr>
          <a:lstStyle/>
          <a:p>
            <a:r>
              <a:rPr lang="en-GB" dirty="0"/>
              <a:t>Morgan jones</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10D09-A1E7-3398-40A5-463974045222}"/>
              </a:ext>
            </a:extLst>
          </p:cNvPr>
          <p:cNvSpPr>
            <a:spLocks noGrp="1"/>
          </p:cNvSpPr>
          <p:nvPr>
            <p:ph type="title"/>
          </p:nvPr>
        </p:nvSpPr>
        <p:spPr/>
        <p:txBody>
          <a:bodyPr/>
          <a:lstStyle/>
          <a:p>
            <a:r>
              <a:rPr lang="en-GB" dirty="0"/>
              <a:t>Introduction</a:t>
            </a:r>
          </a:p>
        </p:txBody>
      </p:sp>
      <p:pic>
        <p:nvPicPr>
          <p:cNvPr id="4" name="Content Placeholder 3" descr="Government takes action on county line drug gangs - GOV.UK">
            <a:extLst>
              <a:ext uri="{FF2B5EF4-FFF2-40B4-BE49-F238E27FC236}">
                <a16:creationId xmlns:a16="http://schemas.microsoft.com/office/drawing/2014/main" id="{BAB2F6A9-EF62-1AC4-6247-A9161915B644}"/>
              </a:ext>
            </a:extLst>
          </p:cNvPr>
          <p:cNvPicPr>
            <a:picLocks noGrp="1" noChangeAspect="1"/>
          </p:cNvPicPr>
          <p:nvPr>
            <p:ph idx="1"/>
          </p:nvPr>
        </p:nvPicPr>
        <p:blipFill>
          <a:blip r:embed="rId2"/>
          <a:stretch>
            <a:fillRect/>
          </a:stretch>
        </p:blipFill>
        <p:spPr>
          <a:xfrm>
            <a:off x="5596632" y="-2494"/>
            <a:ext cx="6595424" cy="4396949"/>
          </a:xfrm>
        </p:spPr>
      </p:pic>
      <p:sp>
        <p:nvSpPr>
          <p:cNvPr id="5" name="TextBox 4">
            <a:extLst>
              <a:ext uri="{FF2B5EF4-FFF2-40B4-BE49-F238E27FC236}">
                <a16:creationId xmlns:a16="http://schemas.microsoft.com/office/drawing/2014/main" id="{94614051-4687-74A0-A73B-137747300CC7}"/>
              </a:ext>
            </a:extLst>
          </p:cNvPr>
          <p:cNvSpPr txBox="1"/>
          <p:nvPr/>
        </p:nvSpPr>
        <p:spPr>
          <a:xfrm>
            <a:off x="997856" y="2022928"/>
            <a:ext cx="4290785"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The pros and cons of how the police are dealing with county lines </a:t>
            </a:r>
          </a:p>
        </p:txBody>
      </p:sp>
      <p:sp>
        <p:nvSpPr>
          <p:cNvPr id="3" name="TextBox 2">
            <a:extLst>
              <a:ext uri="{FF2B5EF4-FFF2-40B4-BE49-F238E27FC236}">
                <a16:creationId xmlns:a16="http://schemas.microsoft.com/office/drawing/2014/main" id="{47F5B5AA-DAB2-65AD-8C31-87833B36F623}"/>
              </a:ext>
            </a:extLst>
          </p:cNvPr>
          <p:cNvSpPr txBox="1"/>
          <p:nvPr/>
        </p:nvSpPr>
        <p:spPr>
          <a:xfrm>
            <a:off x="996043" y="4243615"/>
            <a:ext cx="429441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Hot spot areas for county lines</a:t>
            </a:r>
          </a:p>
        </p:txBody>
      </p:sp>
    </p:spTree>
    <p:extLst>
      <p:ext uri="{BB962C8B-B14F-4D97-AF65-F5344CB8AC3E}">
        <p14:creationId xmlns:p14="http://schemas.microsoft.com/office/powerpoint/2010/main" val="14223026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8CC75-CC68-CF0E-EE72-E05C68EFF5B6}"/>
              </a:ext>
            </a:extLst>
          </p:cNvPr>
          <p:cNvSpPr>
            <a:spLocks noGrp="1"/>
          </p:cNvSpPr>
          <p:nvPr>
            <p:ph type="title"/>
          </p:nvPr>
        </p:nvSpPr>
        <p:spPr/>
        <p:txBody>
          <a:bodyPr/>
          <a:lstStyle/>
          <a:p>
            <a:r>
              <a:rPr lang="en-GB" dirty="0"/>
              <a:t>Context</a:t>
            </a:r>
          </a:p>
        </p:txBody>
      </p:sp>
      <p:sp>
        <p:nvSpPr>
          <p:cNvPr id="3" name="Content Placeholder 2">
            <a:extLst>
              <a:ext uri="{FF2B5EF4-FFF2-40B4-BE49-F238E27FC236}">
                <a16:creationId xmlns:a16="http://schemas.microsoft.com/office/drawing/2014/main" id="{5F7C5A21-4313-63B7-6307-F1DA8A65E2FB}"/>
              </a:ext>
            </a:extLst>
          </p:cNvPr>
          <p:cNvSpPr>
            <a:spLocks noGrp="1"/>
          </p:cNvSpPr>
          <p:nvPr>
            <p:ph idx="1"/>
          </p:nvPr>
        </p:nvSpPr>
        <p:spPr/>
        <p:txBody>
          <a:bodyPr vert="horz" lIns="91440" tIns="45720" rIns="91440" bIns="45720" rtlCol="0" anchor="t">
            <a:normAutofit/>
          </a:bodyPr>
          <a:lstStyle/>
          <a:p>
            <a:r>
              <a:rPr lang="en-GB" dirty="0"/>
              <a:t>Case 1</a:t>
            </a:r>
          </a:p>
          <a:p>
            <a:r>
              <a:rPr lang="en-GB" dirty="0"/>
              <a:t>Case 2</a:t>
            </a:r>
          </a:p>
          <a:p>
            <a:r>
              <a:rPr lang="en-GB"/>
              <a:t>Hot spot areas</a:t>
            </a:r>
            <a:endParaRPr lang="en-GB" dirty="0"/>
          </a:p>
        </p:txBody>
      </p:sp>
      <p:pic>
        <p:nvPicPr>
          <p:cNvPr id="4" name="Picture 3" descr="GCH stand against county lines trafficking - GCH">
            <a:extLst>
              <a:ext uri="{FF2B5EF4-FFF2-40B4-BE49-F238E27FC236}">
                <a16:creationId xmlns:a16="http://schemas.microsoft.com/office/drawing/2014/main" id="{91F3E702-E56B-8D85-5F6C-20F98BFB51D0}"/>
              </a:ext>
            </a:extLst>
          </p:cNvPr>
          <p:cNvPicPr>
            <a:picLocks noChangeAspect="1"/>
          </p:cNvPicPr>
          <p:nvPr/>
        </p:nvPicPr>
        <p:blipFill>
          <a:blip r:embed="rId2"/>
          <a:stretch>
            <a:fillRect/>
          </a:stretch>
        </p:blipFill>
        <p:spPr>
          <a:xfrm>
            <a:off x="6709894" y="3157536"/>
            <a:ext cx="5479959" cy="3698252"/>
          </a:xfrm>
          <a:prstGeom prst="rect">
            <a:avLst/>
          </a:prstGeom>
        </p:spPr>
      </p:pic>
      <p:pic>
        <p:nvPicPr>
          <p:cNvPr id="5" name="Picture 4" descr="Officers secure charges against 16 people during County Lines  Intensification Week | Gwent Police">
            <a:extLst>
              <a:ext uri="{FF2B5EF4-FFF2-40B4-BE49-F238E27FC236}">
                <a16:creationId xmlns:a16="http://schemas.microsoft.com/office/drawing/2014/main" id="{F9AEB8A4-0F8F-4880-E1AD-CEE2BC9104B2}"/>
              </a:ext>
            </a:extLst>
          </p:cNvPr>
          <p:cNvPicPr>
            <a:picLocks noChangeAspect="1"/>
          </p:cNvPicPr>
          <p:nvPr/>
        </p:nvPicPr>
        <p:blipFill>
          <a:blip r:embed="rId3"/>
          <a:stretch>
            <a:fillRect/>
          </a:stretch>
        </p:blipFill>
        <p:spPr>
          <a:xfrm>
            <a:off x="5988407" y="5231"/>
            <a:ext cx="6278990" cy="3144862"/>
          </a:xfrm>
          <a:prstGeom prst="rect">
            <a:avLst/>
          </a:prstGeom>
        </p:spPr>
      </p:pic>
    </p:spTree>
    <p:extLst>
      <p:ext uri="{BB962C8B-B14F-4D97-AF65-F5344CB8AC3E}">
        <p14:creationId xmlns:p14="http://schemas.microsoft.com/office/powerpoint/2010/main" val="833024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94018-4C70-3B15-CDC9-F310DFCB3990}"/>
              </a:ext>
            </a:extLst>
          </p:cNvPr>
          <p:cNvSpPr>
            <a:spLocks noGrp="1"/>
          </p:cNvSpPr>
          <p:nvPr>
            <p:ph type="title"/>
          </p:nvPr>
        </p:nvSpPr>
        <p:spPr/>
        <p:txBody>
          <a:bodyPr/>
          <a:lstStyle/>
          <a:p>
            <a:r>
              <a:rPr lang="en-GB" dirty="0"/>
              <a:t>Case 1</a:t>
            </a:r>
          </a:p>
        </p:txBody>
      </p:sp>
      <p:sp>
        <p:nvSpPr>
          <p:cNvPr id="3" name="Content Placeholder 2">
            <a:extLst>
              <a:ext uri="{FF2B5EF4-FFF2-40B4-BE49-F238E27FC236}">
                <a16:creationId xmlns:a16="http://schemas.microsoft.com/office/drawing/2014/main" id="{13482B64-2DAF-C2F5-9C80-9D0871B955EF}"/>
              </a:ext>
            </a:extLst>
          </p:cNvPr>
          <p:cNvSpPr>
            <a:spLocks noGrp="1"/>
          </p:cNvSpPr>
          <p:nvPr>
            <p:ph idx="1"/>
          </p:nvPr>
        </p:nvSpPr>
        <p:spPr/>
        <p:txBody>
          <a:bodyPr vert="horz" lIns="91440" tIns="45720" rIns="91440" bIns="45720" rtlCol="0" anchor="t">
            <a:normAutofit/>
          </a:bodyPr>
          <a:lstStyle/>
          <a:p>
            <a:r>
              <a:rPr lang="en-GB" dirty="0"/>
              <a:t>Operation Vanguard</a:t>
            </a:r>
          </a:p>
          <a:p>
            <a:r>
              <a:rPr lang="en-GB" dirty="0">
                <a:ea typeface="+mn-lt"/>
                <a:cs typeface="+mn-lt"/>
              </a:rPr>
              <a:t>"Nearly 30 arrests made, drug stashes uncovered and £44,000 seized in county lines crackdown at Carlisle" (Cumbria Constabulary 2025)</a:t>
            </a:r>
          </a:p>
          <a:p>
            <a:r>
              <a:rPr lang="en-GB" dirty="0">
                <a:ea typeface="+mn-lt"/>
                <a:cs typeface="+mn-lt"/>
              </a:rPr>
              <a:t>"Operation Vanguard saw officers from Cumbria and Merseyside police forces join hands, targeting the threat from county lines drugs crime." (Bannister 2025)</a:t>
            </a:r>
          </a:p>
        </p:txBody>
      </p:sp>
      <p:pic>
        <p:nvPicPr>
          <p:cNvPr id="4" name="Picture 3" descr="New County Lines Policing Strategy | SSS Learning">
            <a:extLst>
              <a:ext uri="{FF2B5EF4-FFF2-40B4-BE49-F238E27FC236}">
                <a16:creationId xmlns:a16="http://schemas.microsoft.com/office/drawing/2014/main" id="{332EC5C1-7F62-C14C-097E-DF7E2FF0C36C}"/>
              </a:ext>
            </a:extLst>
          </p:cNvPr>
          <p:cNvPicPr>
            <a:picLocks noChangeAspect="1"/>
          </p:cNvPicPr>
          <p:nvPr/>
        </p:nvPicPr>
        <p:blipFill>
          <a:blip r:embed="rId2"/>
          <a:stretch>
            <a:fillRect/>
          </a:stretch>
        </p:blipFill>
        <p:spPr>
          <a:xfrm>
            <a:off x="8341217" y="3960"/>
            <a:ext cx="3848635" cy="2568877"/>
          </a:xfrm>
          <a:prstGeom prst="rect">
            <a:avLst/>
          </a:prstGeom>
        </p:spPr>
      </p:pic>
    </p:spTree>
    <p:extLst>
      <p:ext uri="{BB962C8B-B14F-4D97-AF65-F5344CB8AC3E}">
        <p14:creationId xmlns:p14="http://schemas.microsoft.com/office/powerpoint/2010/main" val="2675830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65924-2063-0668-4717-E9F5A3FCB1A1}"/>
              </a:ext>
            </a:extLst>
          </p:cNvPr>
          <p:cNvSpPr>
            <a:spLocks noGrp="1"/>
          </p:cNvSpPr>
          <p:nvPr>
            <p:ph type="title"/>
          </p:nvPr>
        </p:nvSpPr>
        <p:spPr/>
        <p:txBody>
          <a:bodyPr/>
          <a:lstStyle/>
          <a:p>
            <a:r>
              <a:rPr lang="en-GB" dirty="0"/>
              <a:t>Case 2</a:t>
            </a:r>
          </a:p>
        </p:txBody>
      </p:sp>
      <p:pic>
        <p:nvPicPr>
          <p:cNvPr id="4" name="Content Placeholder 3" descr="County Lines – know the signs - Devon ...">
            <a:extLst>
              <a:ext uri="{FF2B5EF4-FFF2-40B4-BE49-F238E27FC236}">
                <a16:creationId xmlns:a16="http://schemas.microsoft.com/office/drawing/2014/main" id="{95B92A08-D452-CB27-2127-C11581D7DD2F}"/>
              </a:ext>
            </a:extLst>
          </p:cNvPr>
          <p:cNvPicPr>
            <a:picLocks noGrp="1" noChangeAspect="1"/>
          </p:cNvPicPr>
          <p:nvPr>
            <p:ph idx="1"/>
          </p:nvPr>
        </p:nvPicPr>
        <p:blipFill>
          <a:blip r:embed="rId3"/>
          <a:stretch>
            <a:fillRect/>
          </a:stretch>
        </p:blipFill>
        <p:spPr>
          <a:xfrm>
            <a:off x="6337949" y="-4211"/>
            <a:ext cx="5858947" cy="3212473"/>
          </a:xfrm>
        </p:spPr>
      </p:pic>
      <p:sp>
        <p:nvSpPr>
          <p:cNvPr id="6" name="TextBox 5">
            <a:extLst>
              <a:ext uri="{FF2B5EF4-FFF2-40B4-BE49-F238E27FC236}">
                <a16:creationId xmlns:a16="http://schemas.microsoft.com/office/drawing/2014/main" id="{EACA316F-E663-C8F5-89F1-3D7A88A2EC7F}"/>
              </a:ext>
            </a:extLst>
          </p:cNvPr>
          <p:cNvSpPr txBox="1"/>
          <p:nvPr/>
        </p:nvSpPr>
        <p:spPr>
          <a:xfrm>
            <a:off x="587829" y="3427186"/>
            <a:ext cx="1110705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Caluori J, Hull J, Mooney B et al, (2022) explain a case about 'Michael who had a bad relationship with his family went missing and was found with £300 and drugs with him. He got put into social care because he was thought to be involved in county lines. When he started reacting positively to the help it was decreased. He started going missing again.</a:t>
            </a:r>
            <a:endParaRPr lang="en-GB" dirty="0"/>
          </a:p>
        </p:txBody>
      </p:sp>
    </p:spTree>
    <p:extLst>
      <p:ext uri="{BB962C8B-B14F-4D97-AF65-F5344CB8AC3E}">
        <p14:creationId xmlns:p14="http://schemas.microsoft.com/office/powerpoint/2010/main" val="107019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DA4D6-6847-B2C5-9882-767510057D03}"/>
              </a:ext>
            </a:extLst>
          </p:cNvPr>
          <p:cNvSpPr>
            <a:spLocks noGrp="1"/>
          </p:cNvSpPr>
          <p:nvPr>
            <p:ph type="title"/>
          </p:nvPr>
        </p:nvSpPr>
        <p:spPr/>
        <p:txBody>
          <a:bodyPr/>
          <a:lstStyle/>
          <a:p>
            <a:r>
              <a:rPr lang="en-GB" dirty="0"/>
              <a:t>Hot spot areas</a:t>
            </a:r>
          </a:p>
        </p:txBody>
      </p:sp>
      <p:pic>
        <p:nvPicPr>
          <p:cNvPr id="4" name="Content Placeholder 3" descr="New drugs heat map reveals County Lines hotspots as we launch warning over  drug gang exploitation | Crimestoppers">
            <a:extLst>
              <a:ext uri="{FF2B5EF4-FFF2-40B4-BE49-F238E27FC236}">
                <a16:creationId xmlns:a16="http://schemas.microsoft.com/office/drawing/2014/main" id="{65E82F2F-7A9D-F956-06A6-808C0C8F3F2F}"/>
              </a:ext>
            </a:extLst>
          </p:cNvPr>
          <p:cNvPicPr>
            <a:picLocks noGrp="1" noChangeAspect="1"/>
          </p:cNvPicPr>
          <p:nvPr>
            <p:ph idx="1"/>
          </p:nvPr>
        </p:nvPicPr>
        <p:blipFill>
          <a:blip r:embed="rId2"/>
          <a:srcRect l="8801" t="3836" r="44"/>
          <a:stretch/>
        </p:blipFill>
        <p:spPr>
          <a:xfrm>
            <a:off x="7377225" y="136071"/>
            <a:ext cx="4415171" cy="6591735"/>
          </a:xfrm>
        </p:spPr>
      </p:pic>
      <p:sp>
        <p:nvSpPr>
          <p:cNvPr id="5" name="TextBox 4">
            <a:extLst>
              <a:ext uri="{FF2B5EF4-FFF2-40B4-BE49-F238E27FC236}">
                <a16:creationId xmlns:a16="http://schemas.microsoft.com/office/drawing/2014/main" id="{365D6827-D049-45A2-A512-66EF5286ABD6}"/>
              </a:ext>
            </a:extLst>
          </p:cNvPr>
          <p:cNvSpPr txBox="1"/>
          <p:nvPr/>
        </p:nvSpPr>
        <p:spPr>
          <a:xfrm>
            <a:off x="987253" y="2833224"/>
            <a:ext cx="5838422"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mn-lt"/>
                <a:cs typeface="+mn-lt"/>
              </a:rPr>
              <a:t>"Across the UK last year we received over 3,000 anonymous reports from concerned members of the public specifically mentioning suspected ‘County Lines’ activity" (</a:t>
            </a:r>
            <a:r>
              <a:rPr lang="en-GB" sz="2400" dirty="0" err="1">
                <a:ea typeface="+mn-lt"/>
                <a:cs typeface="+mn-lt"/>
              </a:rPr>
              <a:t>CrimeStoppers</a:t>
            </a:r>
            <a:r>
              <a:rPr lang="en-GB" sz="2400" dirty="0">
                <a:ea typeface="+mn-lt"/>
                <a:cs typeface="+mn-lt"/>
              </a:rPr>
              <a:t> 2022)</a:t>
            </a:r>
            <a:endParaRPr lang="en-US" sz="2400" dirty="0"/>
          </a:p>
        </p:txBody>
      </p:sp>
    </p:spTree>
    <p:extLst>
      <p:ext uri="{BB962C8B-B14F-4D97-AF65-F5344CB8AC3E}">
        <p14:creationId xmlns:p14="http://schemas.microsoft.com/office/powerpoint/2010/main" val="40405219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40F4-FB06-9241-EEC7-1CF6924D91FD}"/>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A133F04A-44DE-4BF0-7F32-A9078B5B0ECF}"/>
              </a:ext>
            </a:extLst>
          </p:cNvPr>
          <p:cNvSpPr>
            <a:spLocks noGrp="1"/>
          </p:cNvSpPr>
          <p:nvPr>
            <p:ph idx="1"/>
          </p:nvPr>
        </p:nvSpPr>
        <p:spPr>
          <a:xfrm>
            <a:off x="838200" y="2011680"/>
            <a:ext cx="10515600" cy="4759234"/>
          </a:xfrm>
        </p:spPr>
        <p:txBody>
          <a:bodyPr vert="horz" lIns="91440" tIns="45720" rIns="91440" bIns="45720" rtlCol="0" anchor="t">
            <a:noAutofit/>
          </a:bodyPr>
          <a:lstStyle/>
          <a:p>
            <a:pPr marL="0" indent="0">
              <a:buNone/>
            </a:pPr>
            <a:r>
              <a:rPr lang="en-GB" sz="2400" dirty="0"/>
              <a:t>Crime Stoppers (2022). </a:t>
            </a:r>
            <a:r>
              <a:rPr lang="en-GB" sz="2400" i="1" dirty="0">
                <a:ea typeface="+mn-lt"/>
                <a:cs typeface="+mn-lt"/>
              </a:rPr>
              <a:t>New drugs heat map reveals County Lines hotspots as we launch warning over drug gang exploitation.</a:t>
            </a:r>
            <a:r>
              <a:rPr lang="en-GB" sz="2400" dirty="0">
                <a:ea typeface="+mn-lt"/>
                <a:cs typeface="+mn-lt"/>
              </a:rPr>
              <a:t> Available at: </a:t>
            </a:r>
            <a:r>
              <a:rPr lang="en-GB" sz="2400" dirty="0">
                <a:ea typeface="+mn-lt"/>
                <a:cs typeface="+mn-lt"/>
                <a:hlinkClick r:id="rId2"/>
              </a:rPr>
              <a:t>https://crimestoppers-uk.org/news-media/news/2023/jul/new-drugs-heat-map-reveals-county-lines-hotspots-as-we-launch-warning-over-drug-gang-exploitation</a:t>
            </a:r>
            <a:r>
              <a:rPr lang="en-GB" sz="2400" dirty="0">
                <a:ea typeface="+mn-lt"/>
                <a:cs typeface="+mn-lt"/>
              </a:rPr>
              <a:t> Accessed on: 27/02/2025</a:t>
            </a:r>
          </a:p>
          <a:p>
            <a:pPr marL="0" indent="0">
              <a:buNone/>
            </a:pPr>
            <a:endParaRPr lang="en-GB" sz="2400" dirty="0">
              <a:ea typeface="+mn-lt"/>
              <a:cs typeface="+mn-lt"/>
            </a:endParaRPr>
          </a:p>
          <a:p>
            <a:pPr marL="0" indent="0">
              <a:buNone/>
            </a:pPr>
            <a:r>
              <a:rPr lang="en-GB" sz="2400" dirty="0">
                <a:ea typeface="+mn-lt"/>
                <a:cs typeface="+mn-lt"/>
              </a:rPr>
              <a:t>Cumbria Constabulary (2025). </a:t>
            </a:r>
            <a:r>
              <a:rPr lang="en-GB" sz="2400" i="1" dirty="0">
                <a:ea typeface="+mn-lt"/>
                <a:cs typeface="+mn-lt"/>
              </a:rPr>
              <a:t>Nearly 30 arrests made, drug stashes uncovered and £44,000 seized in county lines crackdown at Carlisle Available at: </a:t>
            </a:r>
            <a:r>
              <a:rPr lang="en-GB" sz="2400" i="1" dirty="0">
                <a:ea typeface="+mn-lt"/>
                <a:cs typeface="+mn-lt"/>
                <a:hlinkClick r:id="rId3"/>
              </a:rPr>
              <a:t>https://www.news.cumbria.police.uk/news/nearly-30-arrests-made-drug-stashes-uncovered-and-44000-seized-in-county-lines-crackdown-at-carlisle</a:t>
            </a:r>
            <a:r>
              <a:rPr lang="en-GB" sz="2400" i="1" dirty="0">
                <a:ea typeface="+mn-lt"/>
                <a:cs typeface="+mn-lt"/>
              </a:rPr>
              <a:t> Accessed on 27/02/2025</a:t>
            </a:r>
          </a:p>
        </p:txBody>
      </p:sp>
    </p:spTree>
    <p:extLst>
      <p:ext uri="{BB962C8B-B14F-4D97-AF65-F5344CB8AC3E}">
        <p14:creationId xmlns:p14="http://schemas.microsoft.com/office/powerpoint/2010/main" val="40476494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FDADD-CB27-4495-F88C-61D92B5D110D}"/>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3F13D4C7-E5B3-77BC-EBEB-D4E818AD113C}"/>
              </a:ext>
            </a:extLst>
          </p:cNvPr>
          <p:cNvSpPr>
            <a:spLocks noGrp="1"/>
          </p:cNvSpPr>
          <p:nvPr>
            <p:ph idx="1"/>
          </p:nvPr>
        </p:nvSpPr>
        <p:spPr/>
        <p:txBody>
          <a:bodyPr vert="horz" lIns="91440" tIns="45720" rIns="91440" bIns="45720" rtlCol="0" anchor="t">
            <a:normAutofit/>
          </a:bodyPr>
          <a:lstStyle/>
          <a:p>
            <a:pPr marL="0" indent="0">
              <a:buNone/>
            </a:pPr>
            <a:r>
              <a:rPr lang="en-GB" sz="2400" dirty="0"/>
              <a:t>Bannister C, 2025. </a:t>
            </a:r>
            <a:r>
              <a:rPr lang="en-GB" sz="2400" i="1" dirty="0">
                <a:ea typeface="+mn-lt"/>
                <a:cs typeface="+mn-lt"/>
              </a:rPr>
              <a:t>£44,000 seized in Carlisle county lines drugs operation. Available at: </a:t>
            </a:r>
            <a:r>
              <a:rPr lang="en-GB" sz="2400" dirty="0">
                <a:ea typeface="+mn-lt"/>
                <a:cs typeface="+mn-lt"/>
                <a:hlinkClick r:id="rId2"/>
              </a:rPr>
              <a:t>https://www.newsandstar.co.uk/news/24893332.44-000-seized-carlisle-county-lines-drugs-operation/</a:t>
            </a:r>
            <a:r>
              <a:rPr lang="en-GB" sz="2400" dirty="0">
                <a:ea typeface="+mn-lt"/>
                <a:cs typeface="+mn-lt"/>
              </a:rPr>
              <a:t> Accessed on: 27/02/2025</a:t>
            </a:r>
          </a:p>
          <a:p>
            <a:pPr marL="0" indent="0">
              <a:buNone/>
            </a:pPr>
            <a:r>
              <a:rPr lang="en-GB" sz="2400" dirty="0"/>
              <a:t>Caluori J, Hull J, Mooney B et al, 2022. </a:t>
            </a:r>
            <a:r>
              <a:rPr lang="en-GB" sz="2400" dirty="0">
                <a:ea typeface="+mn-lt"/>
                <a:cs typeface="+mn-lt"/>
              </a:rPr>
              <a:t>County Lines: Breaking the Cycle. Available at: </a:t>
            </a:r>
            <a:r>
              <a:rPr lang="en-GB" sz="2400" dirty="0">
                <a:ea typeface="+mn-lt"/>
                <a:cs typeface="+mn-lt"/>
                <a:hlinkClick r:id="rId3"/>
              </a:rPr>
              <a:t>https://64e09bbc-abdd-42c6-90a8-58992ce46e59.usrfiles.com/ugd/64e09b_a5b569f5f4f741cba2fb7e204757afdf.pdf</a:t>
            </a:r>
            <a:r>
              <a:rPr lang="en-GB" sz="2400" dirty="0">
                <a:ea typeface="+mn-lt"/>
                <a:cs typeface="+mn-lt"/>
              </a:rPr>
              <a:t> Accessed on: 27/02/2025</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397278037"/>
      </p:ext>
    </p:extLst>
  </p:cSld>
  <p:clrMapOvr>
    <a:masterClrMapping/>
  </p:clrMapOvr>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BrushVTI</vt:lpstr>
      <vt:lpstr>County Lines</vt:lpstr>
      <vt:lpstr>Introduction</vt:lpstr>
      <vt:lpstr>Context</vt:lpstr>
      <vt:lpstr>Case 1</vt:lpstr>
      <vt:lpstr>Case 2</vt:lpstr>
      <vt:lpstr>Hot spot areas</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157</cp:revision>
  <dcterms:created xsi:type="dcterms:W3CDTF">2025-02-14T19:43:58Z</dcterms:created>
  <dcterms:modified xsi:type="dcterms:W3CDTF">2025-02-27T16:20:04Z</dcterms:modified>
</cp:coreProperties>
</file>