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4"/>
  </p:sldMasterIdLst>
  <p:notesMasterIdLst>
    <p:notesMasterId r:id="rId12"/>
  </p:notesMasterIdLst>
  <p:sldIdLst>
    <p:sldId id="256" r:id="rId5"/>
    <p:sldId id="259" r:id="rId6"/>
    <p:sldId id="261" r:id="rId7"/>
    <p:sldId id="262" r:id="rId8"/>
    <p:sldId id="258" r:id="rId9"/>
    <p:sldId id="263"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596DEE-6927-46CB-9387-17C7012A949C}" v="24" dt="2026-02-17T16:07:11.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98" autoAdjust="0"/>
    <p:restoredTop sz="94660"/>
  </p:normalViewPr>
  <p:slideViewPr>
    <p:cSldViewPr snapToGrid="0">
      <p:cViewPr varScale="1">
        <p:scale>
          <a:sx n="74" d="100"/>
          <a:sy n="74" d="100"/>
        </p:scale>
        <p:origin x="88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569527-57E3-4227-87A6-FBA93E8F3CF1}"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2C44F054-EFC2-4832-87DE-2A2EA6AA772E}">
      <dgm:prSet/>
      <dgm:spPr/>
      <dgm:t>
        <a:bodyPr/>
        <a:lstStyle/>
        <a:p>
          <a:pPr>
            <a:lnSpc>
              <a:spcPct val="100000"/>
            </a:lnSpc>
          </a:pPr>
          <a:r>
            <a:rPr lang="en-GB"/>
            <a:t>They use it for communication </a:t>
          </a:r>
          <a:endParaRPr lang="en-US"/>
        </a:p>
      </dgm:t>
    </dgm:pt>
    <dgm:pt modelId="{071F201B-B81A-404D-99F9-9ED57A4889AB}" type="parTrans" cxnId="{C7A98760-E109-4BB7-9062-5933BD40574C}">
      <dgm:prSet/>
      <dgm:spPr/>
      <dgm:t>
        <a:bodyPr/>
        <a:lstStyle/>
        <a:p>
          <a:endParaRPr lang="en-US"/>
        </a:p>
      </dgm:t>
    </dgm:pt>
    <dgm:pt modelId="{D6AA7CA1-842C-4351-B594-5690FB8F5902}" type="sibTrans" cxnId="{C7A98760-E109-4BB7-9062-5933BD40574C}">
      <dgm:prSet/>
      <dgm:spPr/>
      <dgm:t>
        <a:bodyPr/>
        <a:lstStyle/>
        <a:p>
          <a:endParaRPr lang="en-US"/>
        </a:p>
      </dgm:t>
    </dgm:pt>
    <dgm:pt modelId="{21DF79E8-B887-4E40-9EB9-F9D0705FD39A}">
      <dgm:prSet/>
      <dgm:spPr/>
      <dgm:t>
        <a:bodyPr/>
        <a:lstStyle/>
        <a:p>
          <a:pPr>
            <a:lnSpc>
              <a:spcPct val="100000"/>
            </a:lnSpc>
          </a:pPr>
          <a:r>
            <a:rPr lang="en-GB"/>
            <a:t>Scheduling timings or shifts for the carehome </a:t>
          </a:r>
          <a:endParaRPr lang="en-US"/>
        </a:p>
      </dgm:t>
    </dgm:pt>
    <dgm:pt modelId="{80F3C8C7-531E-4DDE-820B-2C1C0933E010}" type="parTrans" cxnId="{B12396FC-480E-4012-9EE0-F12D201857C7}">
      <dgm:prSet/>
      <dgm:spPr/>
      <dgm:t>
        <a:bodyPr/>
        <a:lstStyle/>
        <a:p>
          <a:endParaRPr lang="en-US"/>
        </a:p>
      </dgm:t>
    </dgm:pt>
    <dgm:pt modelId="{7D86FE75-CE73-405E-9CBF-1AE5C3CA8A3E}" type="sibTrans" cxnId="{B12396FC-480E-4012-9EE0-F12D201857C7}">
      <dgm:prSet/>
      <dgm:spPr/>
      <dgm:t>
        <a:bodyPr/>
        <a:lstStyle/>
        <a:p>
          <a:endParaRPr lang="en-US"/>
        </a:p>
      </dgm:t>
    </dgm:pt>
    <dgm:pt modelId="{466E052D-4BF6-409E-AA01-CE36AE2C2704}">
      <dgm:prSet/>
      <dgm:spPr/>
      <dgm:t>
        <a:bodyPr/>
        <a:lstStyle/>
        <a:p>
          <a:pPr>
            <a:lnSpc>
              <a:spcPct val="100000"/>
            </a:lnSpc>
          </a:pPr>
          <a:r>
            <a:rPr lang="en-GB"/>
            <a:t>For the documentation of patients </a:t>
          </a:r>
          <a:endParaRPr lang="en-US"/>
        </a:p>
      </dgm:t>
    </dgm:pt>
    <dgm:pt modelId="{E424F759-D3C0-403A-B936-BA80EEBA2706}" type="parTrans" cxnId="{0B2242BC-C290-4D72-945D-A5A125BB5C73}">
      <dgm:prSet/>
      <dgm:spPr/>
      <dgm:t>
        <a:bodyPr/>
        <a:lstStyle/>
        <a:p>
          <a:endParaRPr lang="en-US"/>
        </a:p>
      </dgm:t>
    </dgm:pt>
    <dgm:pt modelId="{D2CB3A60-B709-49DC-86BC-17AEF96B332A}" type="sibTrans" cxnId="{0B2242BC-C290-4D72-945D-A5A125BB5C73}">
      <dgm:prSet/>
      <dgm:spPr/>
      <dgm:t>
        <a:bodyPr/>
        <a:lstStyle/>
        <a:p>
          <a:endParaRPr lang="en-US"/>
        </a:p>
      </dgm:t>
    </dgm:pt>
    <dgm:pt modelId="{C1F3FDA0-04DD-4D71-B3A1-791BCDC06C82}">
      <dgm:prSet/>
      <dgm:spPr/>
      <dgm:t>
        <a:bodyPr/>
        <a:lstStyle/>
        <a:p>
          <a:pPr>
            <a:lnSpc>
              <a:spcPct val="100000"/>
            </a:lnSpc>
          </a:pPr>
          <a:r>
            <a:rPr lang="en-GB"/>
            <a:t>And to make sure ur confidence is good.</a:t>
          </a:r>
          <a:endParaRPr lang="en-US"/>
        </a:p>
      </dgm:t>
    </dgm:pt>
    <dgm:pt modelId="{27EAC92A-1743-4615-92B5-19822B291686}" type="parTrans" cxnId="{21E19048-4851-46E8-8A7A-E170E1865A19}">
      <dgm:prSet/>
      <dgm:spPr/>
      <dgm:t>
        <a:bodyPr/>
        <a:lstStyle/>
        <a:p>
          <a:endParaRPr lang="en-US"/>
        </a:p>
      </dgm:t>
    </dgm:pt>
    <dgm:pt modelId="{C991FBD3-B6B8-4F41-9CA1-DA10CA8E3595}" type="sibTrans" cxnId="{21E19048-4851-46E8-8A7A-E170E1865A19}">
      <dgm:prSet/>
      <dgm:spPr/>
      <dgm:t>
        <a:bodyPr/>
        <a:lstStyle/>
        <a:p>
          <a:endParaRPr lang="en-US"/>
        </a:p>
      </dgm:t>
    </dgm:pt>
    <dgm:pt modelId="{311932E0-3C72-4061-9D34-DFCFAEB9CE05}" type="pres">
      <dgm:prSet presAssocID="{58569527-57E3-4227-87A6-FBA93E8F3CF1}" presName="root" presStyleCnt="0">
        <dgm:presLayoutVars>
          <dgm:dir/>
          <dgm:resizeHandles val="exact"/>
        </dgm:presLayoutVars>
      </dgm:prSet>
      <dgm:spPr/>
    </dgm:pt>
    <dgm:pt modelId="{72FB0814-3640-41C9-A514-ACD232E76E3F}" type="pres">
      <dgm:prSet presAssocID="{2C44F054-EFC2-4832-87DE-2A2EA6AA772E}" presName="compNode" presStyleCnt="0"/>
      <dgm:spPr/>
    </dgm:pt>
    <dgm:pt modelId="{0A914134-EB4D-4BEC-8096-DBE2F1B50503}" type="pres">
      <dgm:prSet presAssocID="{2C44F054-EFC2-4832-87DE-2A2EA6AA772E}" presName="bgRect" presStyleLbl="bgShp" presStyleIdx="0" presStyleCnt="4"/>
      <dgm:spPr/>
    </dgm:pt>
    <dgm:pt modelId="{7DA8EE79-B2B6-4AB3-96CB-717F48AA712D}" type="pres">
      <dgm:prSet presAssocID="{2C44F054-EFC2-4832-87DE-2A2EA6AA77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6D72CAF-EC86-4F33-9F35-A08CADDE0813}" type="pres">
      <dgm:prSet presAssocID="{2C44F054-EFC2-4832-87DE-2A2EA6AA772E}" presName="spaceRect" presStyleCnt="0"/>
      <dgm:spPr/>
    </dgm:pt>
    <dgm:pt modelId="{9DE95A8B-2415-4177-9EA9-5A089F5AB3BA}" type="pres">
      <dgm:prSet presAssocID="{2C44F054-EFC2-4832-87DE-2A2EA6AA772E}" presName="parTx" presStyleLbl="revTx" presStyleIdx="0" presStyleCnt="4">
        <dgm:presLayoutVars>
          <dgm:chMax val="0"/>
          <dgm:chPref val="0"/>
        </dgm:presLayoutVars>
      </dgm:prSet>
      <dgm:spPr/>
    </dgm:pt>
    <dgm:pt modelId="{35F5A82A-B7DF-443E-B18A-4D6798FDB32F}" type="pres">
      <dgm:prSet presAssocID="{D6AA7CA1-842C-4351-B594-5690FB8F5902}" presName="sibTrans" presStyleCnt="0"/>
      <dgm:spPr/>
    </dgm:pt>
    <dgm:pt modelId="{03E271D4-0E56-47FB-9761-35213819B0B3}" type="pres">
      <dgm:prSet presAssocID="{21DF79E8-B887-4E40-9EB9-F9D0705FD39A}" presName="compNode" presStyleCnt="0"/>
      <dgm:spPr/>
    </dgm:pt>
    <dgm:pt modelId="{8164C9AE-8749-40CF-804B-A82F8B898650}" type="pres">
      <dgm:prSet presAssocID="{21DF79E8-B887-4E40-9EB9-F9D0705FD39A}" presName="bgRect" presStyleLbl="bgShp" presStyleIdx="1" presStyleCnt="4"/>
      <dgm:spPr/>
    </dgm:pt>
    <dgm:pt modelId="{12406296-92EA-4098-9241-1A448FCC5B8E}" type="pres">
      <dgm:prSet presAssocID="{21DF79E8-B887-4E40-9EB9-F9D0705FD3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EE5A4D8-B0DA-4428-ADC8-5293FA62DE27}" type="pres">
      <dgm:prSet presAssocID="{21DF79E8-B887-4E40-9EB9-F9D0705FD39A}" presName="spaceRect" presStyleCnt="0"/>
      <dgm:spPr/>
    </dgm:pt>
    <dgm:pt modelId="{36AE8802-428A-4CA6-98BB-612E08617B42}" type="pres">
      <dgm:prSet presAssocID="{21DF79E8-B887-4E40-9EB9-F9D0705FD39A}" presName="parTx" presStyleLbl="revTx" presStyleIdx="1" presStyleCnt="4">
        <dgm:presLayoutVars>
          <dgm:chMax val="0"/>
          <dgm:chPref val="0"/>
        </dgm:presLayoutVars>
      </dgm:prSet>
      <dgm:spPr/>
    </dgm:pt>
    <dgm:pt modelId="{1DDF1194-4DB9-47B1-B405-239177EC0538}" type="pres">
      <dgm:prSet presAssocID="{7D86FE75-CE73-405E-9CBF-1AE5C3CA8A3E}" presName="sibTrans" presStyleCnt="0"/>
      <dgm:spPr/>
    </dgm:pt>
    <dgm:pt modelId="{256BAA74-2C71-48E5-8199-788052D472C2}" type="pres">
      <dgm:prSet presAssocID="{466E052D-4BF6-409E-AA01-CE36AE2C2704}" presName="compNode" presStyleCnt="0"/>
      <dgm:spPr/>
    </dgm:pt>
    <dgm:pt modelId="{5E4720E1-7464-4E3C-AB31-F3F7C5303DCB}" type="pres">
      <dgm:prSet presAssocID="{466E052D-4BF6-409E-AA01-CE36AE2C2704}" presName="bgRect" presStyleLbl="bgShp" presStyleIdx="2" presStyleCnt="4"/>
      <dgm:spPr/>
    </dgm:pt>
    <dgm:pt modelId="{A432DBE3-BB9E-4E85-AC45-FE133110DB09}" type="pres">
      <dgm:prSet presAssocID="{466E052D-4BF6-409E-AA01-CE36AE2C27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950F95EA-A66D-41C4-B414-EFB71EAA0FF6}" type="pres">
      <dgm:prSet presAssocID="{466E052D-4BF6-409E-AA01-CE36AE2C2704}" presName="spaceRect" presStyleCnt="0"/>
      <dgm:spPr/>
    </dgm:pt>
    <dgm:pt modelId="{901C6000-B5A5-4743-8EA8-39B5A97FA585}" type="pres">
      <dgm:prSet presAssocID="{466E052D-4BF6-409E-AA01-CE36AE2C2704}" presName="parTx" presStyleLbl="revTx" presStyleIdx="2" presStyleCnt="4">
        <dgm:presLayoutVars>
          <dgm:chMax val="0"/>
          <dgm:chPref val="0"/>
        </dgm:presLayoutVars>
      </dgm:prSet>
      <dgm:spPr/>
    </dgm:pt>
    <dgm:pt modelId="{BC1A10C2-FEC1-4846-8CFD-A783CE1C1BC1}" type="pres">
      <dgm:prSet presAssocID="{D2CB3A60-B709-49DC-86BC-17AEF96B332A}" presName="sibTrans" presStyleCnt="0"/>
      <dgm:spPr/>
    </dgm:pt>
    <dgm:pt modelId="{3BAA14CD-8E53-4C8D-AA55-34A680F3728C}" type="pres">
      <dgm:prSet presAssocID="{C1F3FDA0-04DD-4D71-B3A1-791BCDC06C82}" presName="compNode" presStyleCnt="0"/>
      <dgm:spPr/>
    </dgm:pt>
    <dgm:pt modelId="{8BA9BE7A-7F54-4492-8946-7B3678E57094}" type="pres">
      <dgm:prSet presAssocID="{C1F3FDA0-04DD-4D71-B3A1-791BCDC06C82}" presName="bgRect" presStyleLbl="bgShp" presStyleIdx="3" presStyleCnt="4"/>
      <dgm:spPr/>
    </dgm:pt>
    <dgm:pt modelId="{6BCAEEBF-71F1-425C-AA38-391B004BC00F}" type="pres">
      <dgm:prSet presAssocID="{C1F3FDA0-04DD-4D71-B3A1-791BCDC06C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2FBBD4D3-2D1F-40AA-9996-4049E6F8BACE}" type="pres">
      <dgm:prSet presAssocID="{C1F3FDA0-04DD-4D71-B3A1-791BCDC06C82}" presName="spaceRect" presStyleCnt="0"/>
      <dgm:spPr/>
    </dgm:pt>
    <dgm:pt modelId="{F9D4DB33-3D3C-4E46-97B4-60D1CBCBF7F2}" type="pres">
      <dgm:prSet presAssocID="{C1F3FDA0-04DD-4D71-B3A1-791BCDC06C82}" presName="parTx" presStyleLbl="revTx" presStyleIdx="3" presStyleCnt="4">
        <dgm:presLayoutVars>
          <dgm:chMax val="0"/>
          <dgm:chPref val="0"/>
        </dgm:presLayoutVars>
      </dgm:prSet>
      <dgm:spPr/>
    </dgm:pt>
  </dgm:ptLst>
  <dgm:cxnLst>
    <dgm:cxn modelId="{0E86985B-4A2F-4658-A8FA-4546BFFD2254}" type="presOf" srcId="{466E052D-4BF6-409E-AA01-CE36AE2C2704}" destId="{901C6000-B5A5-4743-8EA8-39B5A97FA585}" srcOrd="0" destOrd="0" presId="urn:microsoft.com/office/officeart/2018/2/layout/IconVerticalSolidList"/>
    <dgm:cxn modelId="{38023A5C-AB33-4931-903B-8AD9BFC49684}" type="presOf" srcId="{C1F3FDA0-04DD-4D71-B3A1-791BCDC06C82}" destId="{F9D4DB33-3D3C-4E46-97B4-60D1CBCBF7F2}" srcOrd="0" destOrd="0" presId="urn:microsoft.com/office/officeart/2018/2/layout/IconVerticalSolidList"/>
    <dgm:cxn modelId="{C7A98760-E109-4BB7-9062-5933BD40574C}" srcId="{58569527-57E3-4227-87A6-FBA93E8F3CF1}" destId="{2C44F054-EFC2-4832-87DE-2A2EA6AA772E}" srcOrd="0" destOrd="0" parTransId="{071F201B-B81A-404D-99F9-9ED57A4889AB}" sibTransId="{D6AA7CA1-842C-4351-B594-5690FB8F5902}"/>
    <dgm:cxn modelId="{21E19048-4851-46E8-8A7A-E170E1865A19}" srcId="{58569527-57E3-4227-87A6-FBA93E8F3CF1}" destId="{C1F3FDA0-04DD-4D71-B3A1-791BCDC06C82}" srcOrd="3" destOrd="0" parTransId="{27EAC92A-1743-4615-92B5-19822B291686}" sibTransId="{C991FBD3-B6B8-4F41-9CA1-DA10CA8E3595}"/>
    <dgm:cxn modelId="{96E2FB79-BCA5-42C6-BED0-A6C28F69A1F3}" type="presOf" srcId="{2C44F054-EFC2-4832-87DE-2A2EA6AA772E}" destId="{9DE95A8B-2415-4177-9EA9-5A089F5AB3BA}" srcOrd="0" destOrd="0" presId="urn:microsoft.com/office/officeart/2018/2/layout/IconVerticalSolidList"/>
    <dgm:cxn modelId="{0B2242BC-C290-4D72-945D-A5A125BB5C73}" srcId="{58569527-57E3-4227-87A6-FBA93E8F3CF1}" destId="{466E052D-4BF6-409E-AA01-CE36AE2C2704}" srcOrd="2" destOrd="0" parTransId="{E424F759-D3C0-403A-B936-BA80EEBA2706}" sibTransId="{D2CB3A60-B709-49DC-86BC-17AEF96B332A}"/>
    <dgm:cxn modelId="{67514FBD-11EA-4651-8139-DAF0A8D1E783}" type="presOf" srcId="{58569527-57E3-4227-87A6-FBA93E8F3CF1}" destId="{311932E0-3C72-4061-9D34-DFCFAEB9CE05}" srcOrd="0" destOrd="0" presId="urn:microsoft.com/office/officeart/2018/2/layout/IconVerticalSolidList"/>
    <dgm:cxn modelId="{C5286AF8-9D37-4448-8E28-B8A9E5B3AC66}" type="presOf" srcId="{21DF79E8-B887-4E40-9EB9-F9D0705FD39A}" destId="{36AE8802-428A-4CA6-98BB-612E08617B42}" srcOrd="0" destOrd="0" presId="urn:microsoft.com/office/officeart/2018/2/layout/IconVerticalSolidList"/>
    <dgm:cxn modelId="{B12396FC-480E-4012-9EE0-F12D201857C7}" srcId="{58569527-57E3-4227-87A6-FBA93E8F3CF1}" destId="{21DF79E8-B887-4E40-9EB9-F9D0705FD39A}" srcOrd="1" destOrd="0" parTransId="{80F3C8C7-531E-4DDE-820B-2C1C0933E010}" sibTransId="{7D86FE75-CE73-405E-9CBF-1AE5C3CA8A3E}"/>
    <dgm:cxn modelId="{E621E031-9F88-4141-A7DC-DCDBED8C8E6C}" type="presParOf" srcId="{311932E0-3C72-4061-9D34-DFCFAEB9CE05}" destId="{72FB0814-3640-41C9-A514-ACD232E76E3F}" srcOrd="0" destOrd="0" presId="urn:microsoft.com/office/officeart/2018/2/layout/IconVerticalSolidList"/>
    <dgm:cxn modelId="{7D0B1A2A-F1F6-44BB-B1AD-642EC9112E0C}" type="presParOf" srcId="{72FB0814-3640-41C9-A514-ACD232E76E3F}" destId="{0A914134-EB4D-4BEC-8096-DBE2F1B50503}" srcOrd="0" destOrd="0" presId="urn:microsoft.com/office/officeart/2018/2/layout/IconVerticalSolidList"/>
    <dgm:cxn modelId="{77669DB8-0F90-475A-BCFA-43CDCC36BBFF}" type="presParOf" srcId="{72FB0814-3640-41C9-A514-ACD232E76E3F}" destId="{7DA8EE79-B2B6-4AB3-96CB-717F48AA712D}" srcOrd="1" destOrd="0" presId="urn:microsoft.com/office/officeart/2018/2/layout/IconVerticalSolidList"/>
    <dgm:cxn modelId="{26B49402-8A6C-48AE-95CB-0742865FACA2}" type="presParOf" srcId="{72FB0814-3640-41C9-A514-ACD232E76E3F}" destId="{86D72CAF-EC86-4F33-9F35-A08CADDE0813}" srcOrd="2" destOrd="0" presId="urn:microsoft.com/office/officeart/2018/2/layout/IconVerticalSolidList"/>
    <dgm:cxn modelId="{75B4193B-39D5-4328-97CD-8F7D2DEBD9EE}" type="presParOf" srcId="{72FB0814-3640-41C9-A514-ACD232E76E3F}" destId="{9DE95A8B-2415-4177-9EA9-5A089F5AB3BA}" srcOrd="3" destOrd="0" presId="urn:microsoft.com/office/officeart/2018/2/layout/IconVerticalSolidList"/>
    <dgm:cxn modelId="{1F538003-4F16-4EF6-8AD7-17E6F22F1027}" type="presParOf" srcId="{311932E0-3C72-4061-9D34-DFCFAEB9CE05}" destId="{35F5A82A-B7DF-443E-B18A-4D6798FDB32F}" srcOrd="1" destOrd="0" presId="urn:microsoft.com/office/officeart/2018/2/layout/IconVerticalSolidList"/>
    <dgm:cxn modelId="{A0FBA6A2-3F6F-4E7B-86ED-0D2E83FE4672}" type="presParOf" srcId="{311932E0-3C72-4061-9D34-DFCFAEB9CE05}" destId="{03E271D4-0E56-47FB-9761-35213819B0B3}" srcOrd="2" destOrd="0" presId="urn:microsoft.com/office/officeart/2018/2/layout/IconVerticalSolidList"/>
    <dgm:cxn modelId="{82EF937C-4CB6-434B-9643-EB1BCE2F9120}" type="presParOf" srcId="{03E271D4-0E56-47FB-9761-35213819B0B3}" destId="{8164C9AE-8749-40CF-804B-A82F8B898650}" srcOrd="0" destOrd="0" presId="urn:microsoft.com/office/officeart/2018/2/layout/IconVerticalSolidList"/>
    <dgm:cxn modelId="{CB208B4A-519C-4680-AE6C-59D1802429FE}" type="presParOf" srcId="{03E271D4-0E56-47FB-9761-35213819B0B3}" destId="{12406296-92EA-4098-9241-1A448FCC5B8E}" srcOrd="1" destOrd="0" presId="urn:microsoft.com/office/officeart/2018/2/layout/IconVerticalSolidList"/>
    <dgm:cxn modelId="{6C2C17A2-0EF8-4C40-A294-E6B0320B27C9}" type="presParOf" srcId="{03E271D4-0E56-47FB-9761-35213819B0B3}" destId="{5EE5A4D8-B0DA-4428-ADC8-5293FA62DE27}" srcOrd="2" destOrd="0" presId="urn:microsoft.com/office/officeart/2018/2/layout/IconVerticalSolidList"/>
    <dgm:cxn modelId="{710096C9-608F-4262-AFAA-90CC47AB47C2}" type="presParOf" srcId="{03E271D4-0E56-47FB-9761-35213819B0B3}" destId="{36AE8802-428A-4CA6-98BB-612E08617B42}" srcOrd="3" destOrd="0" presId="urn:microsoft.com/office/officeart/2018/2/layout/IconVerticalSolidList"/>
    <dgm:cxn modelId="{C25219B4-25F1-4ADC-A2E3-AB61ECC91CC3}" type="presParOf" srcId="{311932E0-3C72-4061-9D34-DFCFAEB9CE05}" destId="{1DDF1194-4DB9-47B1-B405-239177EC0538}" srcOrd="3" destOrd="0" presId="urn:microsoft.com/office/officeart/2018/2/layout/IconVerticalSolidList"/>
    <dgm:cxn modelId="{671A69DB-7E0D-4062-9143-9473EA3F4E8A}" type="presParOf" srcId="{311932E0-3C72-4061-9D34-DFCFAEB9CE05}" destId="{256BAA74-2C71-48E5-8199-788052D472C2}" srcOrd="4" destOrd="0" presId="urn:microsoft.com/office/officeart/2018/2/layout/IconVerticalSolidList"/>
    <dgm:cxn modelId="{A33ADF7B-14CE-4F94-BAFF-8B8D8086B133}" type="presParOf" srcId="{256BAA74-2C71-48E5-8199-788052D472C2}" destId="{5E4720E1-7464-4E3C-AB31-F3F7C5303DCB}" srcOrd="0" destOrd="0" presId="urn:microsoft.com/office/officeart/2018/2/layout/IconVerticalSolidList"/>
    <dgm:cxn modelId="{2DFF7E29-4545-431B-936E-A145171608CC}" type="presParOf" srcId="{256BAA74-2C71-48E5-8199-788052D472C2}" destId="{A432DBE3-BB9E-4E85-AC45-FE133110DB09}" srcOrd="1" destOrd="0" presId="urn:microsoft.com/office/officeart/2018/2/layout/IconVerticalSolidList"/>
    <dgm:cxn modelId="{7DE193A4-2F70-4754-A8F5-6DF64940D786}" type="presParOf" srcId="{256BAA74-2C71-48E5-8199-788052D472C2}" destId="{950F95EA-A66D-41C4-B414-EFB71EAA0FF6}" srcOrd="2" destOrd="0" presId="urn:microsoft.com/office/officeart/2018/2/layout/IconVerticalSolidList"/>
    <dgm:cxn modelId="{F59C6A17-C6A0-44DA-BDBD-9C5A1D14336D}" type="presParOf" srcId="{256BAA74-2C71-48E5-8199-788052D472C2}" destId="{901C6000-B5A5-4743-8EA8-39B5A97FA585}" srcOrd="3" destOrd="0" presId="urn:microsoft.com/office/officeart/2018/2/layout/IconVerticalSolidList"/>
    <dgm:cxn modelId="{D2F26A3A-01D8-46FD-A4D7-082819EA3FC2}" type="presParOf" srcId="{311932E0-3C72-4061-9D34-DFCFAEB9CE05}" destId="{BC1A10C2-FEC1-4846-8CFD-A783CE1C1BC1}" srcOrd="5" destOrd="0" presId="urn:microsoft.com/office/officeart/2018/2/layout/IconVerticalSolidList"/>
    <dgm:cxn modelId="{1AA982E8-A49F-48A8-8D45-8620526D9951}" type="presParOf" srcId="{311932E0-3C72-4061-9D34-DFCFAEB9CE05}" destId="{3BAA14CD-8E53-4C8D-AA55-34A680F3728C}" srcOrd="6" destOrd="0" presId="urn:microsoft.com/office/officeart/2018/2/layout/IconVerticalSolidList"/>
    <dgm:cxn modelId="{9472A75A-0902-42CA-AB3B-EAB929DA18BA}" type="presParOf" srcId="{3BAA14CD-8E53-4C8D-AA55-34A680F3728C}" destId="{8BA9BE7A-7F54-4492-8946-7B3678E57094}" srcOrd="0" destOrd="0" presId="urn:microsoft.com/office/officeart/2018/2/layout/IconVerticalSolidList"/>
    <dgm:cxn modelId="{7C1137E9-0EB2-4FA4-B4B5-5FA5B4058623}" type="presParOf" srcId="{3BAA14CD-8E53-4C8D-AA55-34A680F3728C}" destId="{6BCAEEBF-71F1-425C-AA38-391B004BC00F}" srcOrd="1" destOrd="0" presId="urn:microsoft.com/office/officeart/2018/2/layout/IconVerticalSolidList"/>
    <dgm:cxn modelId="{34942B29-A918-4D4B-AF3C-3A8A7B41CE6C}" type="presParOf" srcId="{3BAA14CD-8E53-4C8D-AA55-34A680F3728C}" destId="{2FBBD4D3-2D1F-40AA-9996-4049E6F8BACE}" srcOrd="2" destOrd="0" presId="urn:microsoft.com/office/officeart/2018/2/layout/IconVerticalSolidList"/>
    <dgm:cxn modelId="{275C836E-15E7-4DC9-AF47-FAFF0DA96959}" type="presParOf" srcId="{3BAA14CD-8E53-4C8D-AA55-34A680F3728C}" destId="{F9D4DB33-3D3C-4E46-97B4-60D1CBCBF7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BD630F-5575-40D5-BD58-308BF3C0835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7DE4D32-44AB-410E-BFBA-E88C288CE54D}">
      <dgm:prSet/>
      <dgm:spPr/>
      <dgm:t>
        <a:bodyPr/>
        <a:lstStyle/>
        <a:p>
          <a:r>
            <a:rPr lang="en-GB" u="sng"/>
            <a:t>Benefits</a:t>
          </a:r>
          <a:endParaRPr lang="en-US"/>
        </a:p>
      </dgm:t>
    </dgm:pt>
    <dgm:pt modelId="{9D704053-8EF3-4C45-9C03-D66C4A2AB864}" type="parTrans" cxnId="{B8040830-67BB-4419-967C-D49BA58510E7}">
      <dgm:prSet/>
      <dgm:spPr/>
      <dgm:t>
        <a:bodyPr/>
        <a:lstStyle/>
        <a:p>
          <a:endParaRPr lang="en-US"/>
        </a:p>
      </dgm:t>
    </dgm:pt>
    <dgm:pt modelId="{194EE1B1-61AC-42AC-8460-FEEA08D053E7}" type="sibTrans" cxnId="{B8040830-67BB-4419-967C-D49BA58510E7}">
      <dgm:prSet/>
      <dgm:spPr/>
      <dgm:t>
        <a:bodyPr/>
        <a:lstStyle/>
        <a:p>
          <a:endParaRPr lang="en-US"/>
        </a:p>
      </dgm:t>
    </dgm:pt>
    <dgm:pt modelId="{1C7DD8D0-0463-4939-8777-DA52308784A5}">
      <dgm:prSet/>
      <dgm:spPr/>
      <dgm:t>
        <a:bodyPr/>
        <a:lstStyle/>
        <a:p>
          <a:r>
            <a:rPr lang="en-GB"/>
            <a:t>Green field agency need Microsoft 365 as it is linked with many other apps with helpful features. This includes word, excel, powerpoint and outlook. Cloud storage good help them for patient important information and keeps them safe.</a:t>
          </a:r>
          <a:endParaRPr lang="en-US"/>
        </a:p>
      </dgm:t>
    </dgm:pt>
    <dgm:pt modelId="{DF37C6B0-378A-4813-A762-E2C7088E8AE1}" type="parTrans" cxnId="{88FEF344-30F3-4198-9A8D-F27A13E8AD94}">
      <dgm:prSet/>
      <dgm:spPr/>
      <dgm:t>
        <a:bodyPr/>
        <a:lstStyle/>
        <a:p>
          <a:endParaRPr lang="en-US"/>
        </a:p>
      </dgm:t>
    </dgm:pt>
    <dgm:pt modelId="{B30A0E87-6B0C-47CB-A422-A49BB7A46CF9}" type="sibTrans" cxnId="{88FEF344-30F3-4198-9A8D-F27A13E8AD94}">
      <dgm:prSet/>
      <dgm:spPr/>
      <dgm:t>
        <a:bodyPr/>
        <a:lstStyle/>
        <a:p>
          <a:endParaRPr lang="en-US"/>
        </a:p>
      </dgm:t>
    </dgm:pt>
    <dgm:pt modelId="{0C6A4195-97D6-4E12-B026-C7157B4290CA}">
      <dgm:prSet/>
      <dgm:spPr/>
      <dgm:t>
        <a:bodyPr/>
        <a:lstStyle/>
        <a:p>
          <a:r>
            <a:rPr lang="en-GB" u="sng"/>
            <a:t>Limitations</a:t>
          </a:r>
          <a:r>
            <a:rPr lang="en-GB"/>
            <a:t> </a:t>
          </a:r>
          <a:endParaRPr lang="en-US"/>
        </a:p>
      </dgm:t>
    </dgm:pt>
    <dgm:pt modelId="{661BDC87-12E2-4346-B7A0-507CFC3F0272}" type="parTrans" cxnId="{E131B656-5979-4A09-BBA0-C32D24071498}">
      <dgm:prSet/>
      <dgm:spPr/>
      <dgm:t>
        <a:bodyPr/>
        <a:lstStyle/>
        <a:p>
          <a:endParaRPr lang="en-US"/>
        </a:p>
      </dgm:t>
    </dgm:pt>
    <dgm:pt modelId="{74660B51-D440-4DD2-AC0D-31D3E65568F7}" type="sibTrans" cxnId="{E131B656-5979-4A09-BBA0-C32D24071498}">
      <dgm:prSet/>
      <dgm:spPr/>
      <dgm:t>
        <a:bodyPr/>
        <a:lstStyle/>
        <a:p>
          <a:endParaRPr lang="en-US"/>
        </a:p>
      </dgm:t>
    </dgm:pt>
    <dgm:pt modelId="{66BF243B-A7B9-4BF1-8B27-35B0ADFD5399}">
      <dgm:prSet/>
      <dgm:spPr/>
      <dgm:t>
        <a:bodyPr/>
        <a:lstStyle/>
        <a:p>
          <a:r>
            <a:rPr lang="en-GB"/>
            <a:t>It keeps ur work and keeps ur work private and confidential on the other hand if ur account is hacked or locked, you may loose accecess to all you files on ur onedrive.</a:t>
          </a:r>
          <a:endParaRPr lang="en-US"/>
        </a:p>
      </dgm:t>
    </dgm:pt>
    <dgm:pt modelId="{E2791624-B292-41BC-9137-88EBCF964806}" type="parTrans" cxnId="{F28EBA79-10DA-4BEA-87C8-5673257A3B37}">
      <dgm:prSet/>
      <dgm:spPr/>
      <dgm:t>
        <a:bodyPr/>
        <a:lstStyle/>
        <a:p>
          <a:endParaRPr lang="en-US"/>
        </a:p>
      </dgm:t>
    </dgm:pt>
    <dgm:pt modelId="{E970E268-6EE9-4A44-BB04-3D2D397A9CF8}" type="sibTrans" cxnId="{F28EBA79-10DA-4BEA-87C8-5673257A3B37}">
      <dgm:prSet/>
      <dgm:spPr/>
      <dgm:t>
        <a:bodyPr/>
        <a:lstStyle/>
        <a:p>
          <a:endParaRPr lang="en-US"/>
        </a:p>
      </dgm:t>
    </dgm:pt>
    <dgm:pt modelId="{E7F2615E-BCEF-4DA4-BE49-62B3BCBA2EB5}" type="pres">
      <dgm:prSet presAssocID="{42BD630F-5575-40D5-BD58-308BF3C0835D}" presName="root" presStyleCnt="0">
        <dgm:presLayoutVars>
          <dgm:dir/>
          <dgm:resizeHandles val="exact"/>
        </dgm:presLayoutVars>
      </dgm:prSet>
      <dgm:spPr/>
    </dgm:pt>
    <dgm:pt modelId="{DFF1FB16-576C-4CCE-AD73-6F57F0432BE5}" type="pres">
      <dgm:prSet presAssocID="{F7DE4D32-44AB-410E-BFBA-E88C288CE54D}" presName="compNode" presStyleCnt="0"/>
      <dgm:spPr/>
    </dgm:pt>
    <dgm:pt modelId="{7F998D97-8FA9-4877-BC88-E1E4F69ED834}" type="pres">
      <dgm:prSet presAssocID="{F7DE4D32-44AB-410E-BFBA-E88C288CE54D}" presName="bgRect" presStyleLbl="bgShp" presStyleIdx="0" presStyleCnt="4"/>
      <dgm:spPr/>
    </dgm:pt>
    <dgm:pt modelId="{F11D684D-11F1-47F1-AE07-961524E29C7B}" type="pres">
      <dgm:prSet presAssocID="{F7DE4D32-44AB-410E-BFBA-E88C288CE5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6BFD5388-C88B-4A3E-B964-66BD4997DAEB}" type="pres">
      <dgm:prSet presAssocID="{F7DE4D32-44AB-410E-BFBA-E88C288CE54D}" presName="spaceRect" presStyleCnt="0"/>
      <dgm:spPr/>
    </dgm:pt>
    <dgm:pt modelId="{807EED62-4C86-43F5-9F6E-DAB27457B35E}" type="pres">
      <dgm:prSet presAssocID="{F7DE4D32-44AB-410E-BFBA-E88C288CE54D}" presName="parTx" presStyleLbl="revTx" presStyleIdx="0" presStyleCnt="4">
        <dgm:presLayoutVars>
          <dgm:chMax val="0"/>
          <dgm:chPref val="0"/>
        </dgm:presLayoutVars>
      </dgm:prSet>
      <dgm:spPr/>
    </dgm:pt>
    <dgm:pt modelId="{141F5BBE-D9E6-46E6-9998-C8C263B8B3B7}" type="pres">
      <dgm:prSet presAssocID="{194EE1B1-61AC-42AC-8460-FEEA08D053E7}" presName="sibTrans" presStyleCnt="0"/>
      <dgm:spPr/>
    </dgm:pt>
    <dgm:pt modelId="{F952479F-9A92-4535-A009-02DDABC8BFB6}" type="pres">
      <dgm:prSet presAssocID="{1C7DD8D0-0463-4939-8777-DA52308784A5}" presName="compNode" presStyleCnt="0"/>
      <dgm:spPr/>
    </dgm:pt>
    <dgm:pt modelId="{9D0B8DD6-23AA-4482-80D2-59FE6F8FD5C4}" type="pres">
      <dgm:prSet presAssocID="{1C7DD8D0-0463-4939-8777-DA52308784A5}" presName="bgRect" presStyleLbl="bgShp" presStyleIdx="1" presStyleCnt="4"/>
      <dgm:spPr/>
    </dgm:pt>
    <dgm:pt modelId="{A5B24CC1-E273-43B5-8806-019537763849}" type="pres">
      <dgm:prSet presAssocID="{1C7DD8D0-0463-4939-8777-DA52308784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d"/>
        </a:ext>
      </dgm:extLst>
    </dgm:pt>
    <dgm:pt modelId="{2FF860A2-3432-49CA-B055-C2FD711B764E}" type="pres">
      <dgm:prSet presAssocID="{1C7DD8D0-0463-4939-8777-DA52308784A5}" presName="spaceRect" presStyleCnt="0"/>
      <dgm:spPr/>
    </dgm:pt>
    <dgm:pt modelId="{9A6BFD99-E20E-400E-921F-005C3AB5024A}" type="pres">
      <dgm:prSet presAssocID="{1C7DD8D0-0463-4939-8777-DA52308784A5}" presName="parTx" presStyleLbl="revTx" presStyleIdx="1" presStyleCnt="4">
        <dgm:presLayoutVars>
          <dgm:chMax val="0"/>
          <dgm:chPref val="0"/>
        </dgm:presLayoutVars>
      </dgm:prSet>
      <dgm:spPr/>
    </dgm:pt>
    <dgm:pt modelId="{32F36F37-E91D-442E-92B6-554EC7F3F689}" type="pres">
      <dgm:prSet presAssocID="{B30A0E87-6B0C-47CB-A422-A49BB7A46CF9}" presName="sibTrans" presStyleCnt="0"/>
      <dgm:spPr/>
    </dgm:pt>
    <dgm:pt modelId="{9E1CF143-7055-41DB-8AAB-57E9F7A4727E}" type="pres">
      <dgm:prSet presAssocID="{0C6A4195-97D6-4E12-B026-C7157B4290CA}" presName="compNode" presStyleCnt="0"/>
      <dgm:spPr/>
    </dgm:pt>
    <dgm:pt modelId="{BC018CB1-75F3-4142-8DCC-91860E45A8D3}" type="pres">
      <dgm:prSet presAssocID="{0C6A4195-97D6-4E12-B026-C7157B4290CA}" presName="bgRect" presStyleLbl="bgShp" presStyleIdx="2" presStyleCnt="4"/>
      <dgm:spPr/>
    </dgm:pt>
    <dgm:pt modelId="{8014E88D-7615-4117-B624-885C199E366F}" type="pres">
      <dgm:prSet presAssocID="{0C6A4195-97D6-4E12-B026-C7157B4290C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A5802534-E0E7-40C6-867D-CB2323F52D5F}" type="pres">
      <dgm:prSet presAssocID="{0C6A4195-97D6-4E12-B026-C7157B4290CA}" presName="spaceRect" presStyleCnt="0"/>
      <dgm:spPr/>
    </dgm:pt>
    <dgm:pt modelId="{6EF26207-5DEB-4E5E-8222-1D69801B63F7}" type="pres">
      <dgm:prSet presAssocID="{0C6A4195-97D6-4E12-B026-C7157B4290CA}" presName="parTx" presStyleLbl="revTx" presStyleIdx="2" presStyleCnt="4">
        <dgm:presLayoutVars>
          <dgm:chMax val="0"/>
          <dgm:chPref val="0"/>
        </dgm:presLayoutVars>
      </dgm:prSet>
      <dgm:spPr/>
    </dgm:pt>
    <dgm:pt modelId="{E154BD1B-F2EF-43C4-92AD-CE5B5D423EC0}" type="pres">
      <dgm:prSet presAssocID="{74660B51-D440-4DD2-AC0D-31D3E65568F7}" presName="sibTrans" presStyleCnt="0"/>
      <dgm:spPr/>
    </dgm:pt>
    <dgm:pt modelId="{F5021BE8-F1B2-4FB1-844B-8235E284E143}" type="pres">
      <dgm:prSet presAssocID="{66BF243B-A7B9-4BF1-8B27-35B0ADFD5399}" presName="compNode" presStyleCnt="0"/>
      <dgm:spPr/>
    </dgm:pt>
    <dgm:pt modelId="{FA1C71E3-98B7-41A3-B236-E590392B1CF8}" type="pres">
      <dgm:prSet presAssocID="{66BF243B-A7B9-4BF1-8B27-35B0ADFD5399}" presName="bgRect" presStyleLbl="bgShp" presStyleIdx="3" presStyleCnt="4"/>
      <dgm:spPr/>
    </dgm:pt>
    <dgm:pt modelId="{8E914D14-98AE-4469-85B5-4ED6D7EBDF7E}" type="pres">
      <dgm:prSet presAssocID="{66BF243B-A7B9-4BF1-8B27-35B0ADFD53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177EB6B3-1448-45FE-B428-48B67BBA3711}" type="pres">
      <dgm:prSet presAssocID="{66BF243B-A7B9-4BF1-8B27-35B0ADFD5399}" presName="spaceRect" presStyleCnt="0"/>
      <dgm:spPr/>
    </dgm:pt>
    <dgm:pt modelId="{05B5426D-C0FD-4C26-9066-63151BC2357B}" type="pres">
      <dgm:prSet presAssocID="{66BF243B-A7B9-4BF1-8B27-35B0ADFD5399}" presName="parTx" presStyleLbl="revTx" presStyleIdx="3" presStyleCnt="4">
        <dgm:presLayoutVars>
          <dgm:chMax val="0"/>
          <dgm:chPref val="0"/>
        </dgm:presLayoutVars>
      </dgm:prSet>
      <dgm:spPr/>
    </dgm:pt>
  </dgm:ptLst>
  <dgm:cxnLst>
    <dgm:cxn modelId="{4C61A500-A611-4C8B-BB0C-916A18764031}" type="presOf" srcId="{66BF243B-A7B9-4BF1-8B27-35B0ADFD5399}" destId="{05B5426D-C0FD-4C26-9066-63151BC2357B}" srcOrd="0" destOrd="0" presId="urn:microsoft.com/office/officeart/2018/2/layout/IconVerticalSolidList"/>
    <dgm:cxn modelId="{CE59A802-AAF0-4662-ADA0-0172045A48CF}" type="presOf" srcId="{1C7DD8D0-0463-4939-8777-DA52308784A5}" destId="{9A6BFD99-E20E-400E-921F-005C3AB5024A}" srcOrd="0" destOrd="0" presId="urn:microsoft.com/office/officeart/2018/2/layout/IconVerticalSolidList"/>
    <dgm:cxn modelId="{5589981D-1206-4040-A47F-5755399FFB05}" type="presOf" srcId="{0C6A4195-97D6-4E12-B026-C7157B4290CA}" destId="{6EF26207-5DEB-4E5E-8222-1D69801B63F7}" srcOrd="0" destOrd="0" presId="urn:microsoft.com/office/officeart/2018/2/layout/IconVerticalSolidList"/>
    <dgm:cxn modelId="{B8040830-67BB-4419-967C-D49BA58510E7}" srcId="{42BD630F-5575-40D5-BD58-308BF3C0835D}" destId="{F7DE4D32-44AB-410E-BFBA-E88C288CE54D}" srcOrd="0" destOrd="0" parTransId="{9D704053-8EF3-4C45-9C03-D66C4A2AB864}" sibTransId="{194EE1B1-61AC-42AC-8460-FEEA08D053E7}"/>
    <dgm:cxn modelId="{88FEF344-30F3-4198-9A8D-F27A13E8AD94}" srcId="{42BD630F-5575-40D5-BD58-308BF3C0835D}" destId="{1C7DD8D0-0463-4939-8777-DA52308784A5}" srcOrd="1" destOrd="0" parTransId="{DF37C6B0-378A-4813-A762-E2C7088E8AE1}" sibTransId="{B30A0E87-6B0C-47CB-A422-A49BB7A46CF9}"/>
    <dgm:cxn modelId="{E131B656-5979-4A09-BBA0-C32D24071498}" srcId="{42BD630F-5575-40D5-BD58-308BF3C0835D}" destId="{0C6A4195-97D6-4E12-B026-C7157B4290CA}" srcOrd="2" destOrd="0" parTransId="{661BDC87-12E2-4346-B7A0-507CFC3F0272}" sibTransId="{74660B51-D440-4DD2-AC0D-31D3E65568F7}"/>
    <dgm:cxn modelId="{F28EBA79-10DA-4BEA-87C8-5673257A3B37}" srcId="{42BD630F-5575-40D5-BD58-308BF3C0835D}" destId="{66BF243B-A7B9-4BF1-8B27-35B0ADFD5399}" srcOrd="3" destOrd="0" parTransId="{E2791624-B292-41BC-9137-88EBCF964806}" sibTransId="{E970E268-6EE9-4A44-BB04-3D2D397A9CF8}"/>
    <dgm:cxn modelId="{C50EE987-4C98-43FD-A3B2-4CD1E7B6D296}" type="presOf" srcId="{42BD630F-5575-40D5-BD58-308BF3C0835D}" destId="{E7F2615E-BCEF-4DA4-BE49-62B3BCBA2EB5}" srcOrd="0" destOrd="0" presId="urn:microsoft.com/office/officeart/2018/2/layout/IconVerticalSolidList"/>
    <dgm:cxn modelId="{CF62B1FB-36A7-4393-9FD7-2B8C6BF0F1A9}" type="presOf" srcId="{F7DE4D32-44AB-410E-BFBA-E88C288CE54D}" destId="{807EED62-4C86-43F5-9F6E-DAB27457B35E}" srcOrd="0" destOrd="0" presId="urn:microsoft.com/office/officeart/2018/2/layout/IconVerticalSolidList"/>
    <dgm:cxn modelId="{32B41794-776E-48ED-A5BB-74DF83FBA0B9}" type="presParOf" srcId="{E7F2615E-BCEF-4DA4-BE49-62B3BCBA2EB5}" destId="{DFF1FB16-576C-4CCE-AD73-6F57F0432BE5}" srcOrd="0" destOrd="0" presId="urn:microsoft.com/office/officeart/2018/2/layout/IconVerticalSolidList"/>
    <dgm:cxn modelId="{FC7C7795-80F7-4D50-828D-0175112FD739}" type="presParOf" srcId="{DFF1FB16-576C-4CCE-AD73-6F57F0432BE5}" destId="{7F998D97-8FA9-4877-BC88-E1E4F69ED834}" srcOrd="0" destOrd="0" presId="urn:microsoft.com/office/officeart/2018/2/layout/IconVerticalSolidList"/>
    <dgm:cxn modelId="{4A02E455-66A9-4C0D-B295-AB30F666CE18}" type="presParOf" srcId="{DFF1FB16-576C-4CCE-AD73-6F57F0432BE5}" destId="{F11D684D-11F1-47F1-AE07-961524E29C7B}" srcOrd="1" destOrd="0" presId="urn:microsoft.com/office/officeart/2018/2/layout/IconVerticalSolidList"/>
    <dgm:cxn modelId="{3622D2D0-86F9-4D54-AD38-2C6F73DD70AA}" type="presParOf" srcId="{DFF1FB16-576C-4CCE-AD73-6F57F0432BE5}" destId="{6BFD5388-C88B-4A3E-B964-66BD4997DAEB}" srcOrd="2" destOrd="0" presId="urn:microsoft.com/office/officeart/2018/2/layout/IconVerticalSolidList"/>
    <dgm:cxn modelId="{C3E9F8A3-F5BA-4D46-A23A-FA644677BFAB}" type="presParOf" srcId="{DFF1FB16-576C-4CCE-AD73-6F57F0432BE5}" destId="{807EED62-4C86-43F5-9F6E-DAB27457B35E}" srcOrd="3" destOrd="0" presId="urn:microsoft.com/office/officeart/2018/2/layout/IconVerticalSolidList"/>
    <dgm:cxn modelId="{ADB6B67A-38CE-42C0-84AE-2359FF0532F7}" type="presParOf" srcId="{E7F2615E-BCEF-4DA4-BE49-62B3BCBA2EB5}" destId="{141F5BBE-D9E6-46E6-9998-C8C263B8B3B7}" srcOrd="1" destOrd="0" presId="urn:microsoft.com/office/officeart/2018/2/layout/IconVerticalSolidList"/>
    <dgm:cxn modelId="{CD71E866-3F68-40B7-850D-9F02A705A6FD}" type="presParOf" srcId="{E7F2615E-BCEF-4DA4-BE49-62B3BCBA2EB5}" destId="{F952479F-9A92-4535-A009-02DDABC8BFB6}" srcOrd="2" destOrd="0" presId="urn:microsoft.com/office/officeart/2018/2/layout/IconVerticalSolidList"/>
    <dgm:cxn modelId="{F9C93DFC-B8A9-4EB2-A816-B215DCF1E1CA}" type="presParOf" srcId="{F952479F-9A92-4535-A009-02DDABC8BFB6}" destId="{9D0B8DD6-23AA-4482-80D2-59FE6F8FD5C4}" srcOrd="0" destOrd="0" presId="urn:microsoft.com/office/officeart/2018/2/layout/IconVerticalSolidList"/>
    <dgm:cxn modelId="{C81A71FB-564B-4073-A46F-3B4CECECB03D}" type="presParOf" srcId="{F952479F-9A92-4535-A009-02DDABC8BFB6}" destId="{A5B24CC1-E273-43B5-8806-019537763849}" srcOrd="1" destOrd="0" presId="urn:microsoft.com/office/officeart/2018/2/layout/IconVerticalSolidList"/>
    <dgm:cxn modelId="{029986C5-30D0-4A97-AB9B-32DEDEE18236}" type="presParOf" srcId="{F952479F-9A92-4535-A009-02DDABC8BFB6}" destId="{2FF860A2-3432-49CA-B055-C2FD711B764E}" srcOrd="2" destOrd="0" presId="urn:microsoft.com/office/officeart/2018/2/layout/IconVerticalSolidList"/>
    <dgm:cxn modelId="{801838D3-A661-4288-B4A0-838A02C746CD}" type="presParOf" srcId="{F952479F-9A92-4535-A009-02DDABC8BFB6}" destId="{9A6BFD99-E20E-400E-921F-005C3AB5024A}" srcOrd="3" destOrd="0" presId="urn:microsoft.com/office/officeart/2018/2/layout/IconVerticalSolidList"/>
    <dgm:cxn modelId="{4B662E9F-E62D-497E-B53B-CD92CC663C45}" type="presParOf" srcId="{E7F2615E-BCEF-4DA4-BE49-62B3BCBA2EB5}" destId="{32F36F37-E91D-442E-92B6-554EC7F3F689}" srcOrd="3" destOrd="0" presId="urn:microsoft.com/office/officeart/2018/2/layout/IconVerticalSolidList"/>
    <dgm:cxn modelId="{118DD5A3-0892-4362-A633-BE52746B0246}" type="presParOf" srcId="{E7F2615E-BCEF-4DA4-BE49-62B3BCBA2EB5}" destId="{9E1CF143-7055-41DB-8AAB-57E9F7A4727E}" srcOrd="4" destOrd="0" presId="urn:microsoft.com/office/officeart/2018/2/layout/IconVerticalSolidList"/>
    <dgm:cxn modelId="{DD80285F-396B-44BD-BF57-A69F6DFA838E}" type="presParOf" srcId="{9E1CF143-7055-41DB-8AAB-57E9F7A4727E}" destId="{BC018CB1-75F3-4142-8DCC-91860E45A8D3}" srcOrd="0" destOrd="0" presId="urn:microsoft.com/office/officeart/2018/2/layout/IconVerticalSolidList"/>
    <dgm:cxn modelId="{3378AC4E-932B-4CE9-A5C8-28ABBB0E3BA9}" type="presParOf" srcId="{9E1CF143-7055-41DB-8AAB-57E9F7A4727E}" destId="{8014E88D-7615-4117-B624-885C199E366F}" srcOrd="1" destOrd="0" presId="urn:microsoft.com/office/officeart/2018/2/layout/IconVerticalSolidList"/>
    <dgm:cxn modelId="{CC4999DA-265B-418E-91E6-4C6C088DBA62}" type="presParOf" srcId="{9E1CF143-7055-41DB-8AAB-57E9F7A4727E}" destId="{A5802534-E0E7-40C6-867D-CB2323F52D5F}" srcOrd="2" destOrd="0" presId="urn:microsoft.com/office/officeart/2018/2/layout/IconVerticalSolidList"/>
    <dgm:cxn modelId="{E69DBD32-F3D9-465D-A495-ACE648627C21}" type="presParOf" srcId="{9E1CF143-7055-41DB-8AAB-57E9F7A4727E}" destId="{6EF26207-5DEB-4E5E-8222-1D69801B63F7}" srcOrd="3" destOrd="0" presId="urn:microsoft.com/office/officeart/2018/2/layout/IconVerticalSolidList"/>
    <dgm:cxn modelId="{1BA66208-FFFD-47D4-A546-9D91DECFE197}" type="presParOf" srcId="{E7F2615E-BCEF-4DA4-BE49-62B3BCBA2EB5}" destId="{E154BD1B-F2EF-43C4-92AD-CE5B5D423EC0}" srcOrd="5" destOrd="0" presId="urn:microsoft.com/office/officeart/2018/2/layout/IconVerticalSolidList"/>
    <dgm:cxn modelId="{2387F1E2-700D-4877-BC27-7F3AEA0E1240}" type="presParOf" srcId="{E7F2615E-BCEF-4DA4-BE49-62B3BCBA2EB5}" destId="{F5021BE8-F1B2-4FB1-844B-8235E284E143}" srcOrd="6" destOrd="0" presId="urn:microsoft.com/office/officeart/2018/2/layout/IconVerticalSolidList"/>
    <dgm:cxn modelId="{786C5F1F-32F5-4643-8499-2AD6FDB53CCF}" type="presParOf" srcId="{F5021BE8-F1B2-4FB1-844B-8235E284E143}" destId="{FA1C71E3-98B7-41A3-B236-E590392B1CF8}" srcOrd="0" destOrd="0" presId="urn:microsoft.com/office/officeart/2018/2/layout/IconVerticalSolidList"/>
    <dgm:cxn modelId="{E39C105C-9021-4C66-9440-4A67BA7DE70A}" type="presParOf" srcId="{F5021BE8-F1B2-4FB1-844B-8235E284E143}" destId="{8E914D14-98AE-4469-85B5-4ED6D7EBDF7E}" srcOrd="1" destOrd="0" presId="urn:microsoft.com/office/officeart/2018/2/layout/IconVerticalSolidList"/>
    <dgm:cxn modelId="{18E4F824-6186-4607-A636-81D38E3E8443}" type="presParOf" srcId="{F5021BE8-F1B2-4FB1-844B-8235E284E143}" destId="{177EB6B3-1448-45FE-B428-48B67BBA3711}" srcOrd="2" destOrd="0" presId="urn:microsoft.com/office/officeart/2018/2/layout/IconVerticalSolidList"/>
    <dgm:cxn modelId="{ECC21900-F6F8-4396-8C38-7CD45A9254C0}" type="presParOf" srcId="{F5021BE8-F1B2-4FB1-844B-8235E284E143}" destId="{05B5426D-C0FD-4C26-9066-63151BC235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81664B-A74D-4A1B-B116-E992DC3BEFC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C87D813-47B7-4184-BD77-15486505CDBB}">
      <dgm:prSet/>
      <dgm:spPr/>
      <dgm:t>
        <a:bodyPr/>
        <a:lstStyle/>
        <a:p>
          <a:pPr>
            <a:defRPr cap="all"/>
          </a:pPr>
          <a:r>
            <a:rPr lang="en-GB"/>
            <a:t>Microsoft needs to have a bigger capity range</a:t>
          </a:r>
          <a:endParaRPr lang="en-US"/>
        </a:p>
      </dgm:t>
    </dgm:pt>
    <dgm:pt modelId="{471BDE73-54EF-4EF4-931F-E86925F3B812}" type="parTrans" cxnId="{E981637E-0CE0-41AA-AF7A-0F7916696745}">
      <dgm:prSet/>
      <dgm:spPr/>
      <dgm:t>
        <a:bodyPr/>
        <a:lstStyle/>
        <a:p>
          <a:endParaRPr lang="en-US"/>
        </a:p>
      </dgm:t>
    </dgm:pt>
    <dgm:pt modelId="{DBC50575-383A-4473-A67A-D1E6600153C2}" type="sibTrans" cxnId="{E981637E-0CE0-41AA-AF7A-0F7916696745}">
      <dgm:prSet/>
      <dgm:spPr/>
      <dgm:t>
        <a:bodyPr/>
        <a:lstStyle/>
        <a:p>
          <a:endParaRPr lang="en-US"/>
        </a:p>
      </dgm:t>
    </dgm:pt>
    <dgm:pt modelId="{9F8585E7-68E6-4BE7-A588-CD84E6601068}">
      <dgm:prSet/>
      <dgm:spPr/>
      <dgm:t>
        <a:bodyPr/>
        <a:lstStyle/>
        <a:p>
          <a:pPr>
            <a:defRPr cap="all"/>
          </a:pPr>
          <a:r>
            <a:rPr lang="en-GB"/>
            <a:t>The should renew the cloud computing</a:t>
          </a:r>
          <a:endParaRPr lang="en-US"/>
        </a:p>
      </dgm:t>
    </dgm:pt>
    <dgm:pt modelId="{317F2883-1884-4469-B2D9-30726D2A5960}" type="parTrans" cxnId="{D4818C2C-89CA-4EF6-918D-9E7F0C04257E}">
      <dgm:prSet/>
      <dgm:spPr/>
      <dgm:t>
        <a:bodyPr/>
        <a:lstStyle/>
        <a:p>
          <a:endParaRPr lang="en-US"/>
        </a:p>
      </dgm:t>
    </dgm:pt>
    <dgm:pt modelId="{389C9183-D35E-4CDD-82C7-8675E44FE7DB}" type="sibTrans" cxnId="{D4818C2C-89CA-4EF6-918D-9E7F0C04257E}">
      <dgm:prSet/>
      <dgm:spPr/>
      <dgm:t>
        <a:bodyPr/>
        <a:lstStyle/>
        <a:p>
          <a:endParaRPr lang="en-US"/>
        </a:p>
      </dgm:t>
    </dgm:pt>
    <dgm:pt modelId="{B48391E9-13BB-44DE-92EB-B407EE912FAC}">
      <dgm:prSet/>
      <dgm:spPr/>
      <dgm:t>
        <a:bodyPr/>
        <a:lstStyle/>
        <a:p>
          <a:pPr>
            <a:defRPr cap="all"/>
          </a:pPr>
          <a:r>
            <a:rPr lang="en-GB"/>
            <a:t>Have a better security range</a:t>
          </a:r>
          <a:endParaRPr lang="en-US"/>
        </a:p>
      </dgm:t>
    </dgm:pt>
    <dgm:pt modelId="{2AA5D098-E49F-44AB-8F03-EA96C6D4C1A9}" type="parTrans" cxnId="{1B4A5182-DABB-4284-B46F-7FD77FF05B99}">
      <dgm:prSet/>
      <dgm:spPr/>
      <dgm:t>
        <a:bodyPr/>
        <a:lstStyle/>
        <a:p>
          <a:endParaRPr lang="en-US"/>
        </a:p>
      </dgm:t>
    </dgm:pt>
    <dgm:pt modelId="{1EC0F003-F9C6-4C31-9568-F04C69772659}" type="sibTrans" cxnId="{1B4A5182-DABB-4284-B46F-7FD77FF05B99}">
      <dgm:prSet/>
      <dgm:spPr/>
      <dgm:t>
        <a:bodyPr/>
        <a:lstStyle/>
        <a:p>
          <a:endParaRPr lang="en-US"/>
        </a:p>
      </dgm:t>
    </dgm:pt>
    <dgm:pt modelId="{B27999D9-900D-4724-A310-9D40B379CB7B}" type="pres">
      <dgm:prSet presAssocID="{6281664B-A74D-4A1B-B116-E992DC3BEFCD}" presName="root" presStyleCnt="0">
        <dgm:presLayoutVars>
          <dgm:dir/>
          <dgm:resizeHandles val="exact"/>
        </dgm:presLayoutVars>
      </dgm:prSet>
      <dgm:spPr/>
    </dgm:pt>
    <dgm:pt modelId="{B3C8877D-5C03-42FB-978A-405BD584C828}" type="pres">
      <dgm:prSet presAssocID="{8C87D813-47B7-4184-BD77-15486505CDBB}" presName="compNode" presStyleCnt="0"/>
      <dgm:spPr/>
    </dgm:pt>
    <dgm:pt modelId="{9B3BA5E2-F1BF-47C1-842F-9906062BE1EA}" type="pres">
      <dgm:prSet presAssocID="{8C87D813-47B7-4184-BD77-15486505CDBB}" presName="iconBgRect" presStyleLbl="bgShp" presStyleIdx="0" presStyleCnt="3"/>
      <dgm:spPr/>
    </dgm:pt>
    <dgm:pt modelId="{9407B9B0-428F-48D4-ACE2-DB717FCEDE14}" type="pres">
      <dgm:prSet presAssocID="{8C87D813-47B7-4184-BD77-15486505CD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F02898C-17F7-45E9-B498-33F4528C4F1E}" type="pres">
      <dgm:prSet presAssocID="{8C87D813-47B7-4184-BD77-15486505CDBB}" presName="spaceRect" presStyleCnt="0"/>
      <dgm:spPr/>
    </dgm:pt>
    <dgm:pt modelId="{7316F6C1-1C54-429B-A250-94D26FB984D9}" type="pres">
      <dgm:prSet presAssocID="{8C87D813-47B7-4184-BD77-15486505CDBB}" presName="textRect" presStyleLbl="revTx" presStyleIdx="0" presStyleCnt="3">
        <dgm:presLayoutVars>
          <dgm:chMax val="1"/>
          <dgm:chPref val="1"/>
        </dgm:presLayoutVars>
      </dgm:prSet>
      <dgm:spPr/>
    </dgm:pt>
    <dgm:pt modelId="{3893B8FF-4A0A-49C2-BD14-A583E30F862F}" type="pres">
      <dgm:prSet presAssocID="{DBC50575-383A-4473-A67A-D1E6600153C2}" presName="sibTrans" presStyleCnt="0"/>
      <dgm:spPr/>
    </dgm:pt>
    <dgm:pt modelId="{40D5E420-1B31-4525-890F-4DA81840B93A}" type="pres">
      <dgm:prSet presAssocID="{9F8585E7-68E6-4BE7-A588-CD84E6601068}" presName="compNode" presStyleCnt="0"/>
      <dgm:spPr/>
    </dgm:pt>
    <dgm:pt modelId="{B0032FC8-4CB4-4578-B296-889461D00095}" type="pres">
      <dgm:prSet presAssocID="{9F8585E7-68E6-4BE7-A588-CD84E6601068}" presName="iconBgRect" presStyleLbl="bgShp" presStyleIdx="1" presStyleCnt="3"/>
      <dgm:spPr/>
    </dgm:pt>
    <dgm:pt modelId="{3AC0549C-3A4D-4104-A716-95346A22338F}" type="pres">
      <dgm:prSet presAssocID="{9F8585E7-68E6-4BE7-A588-CD84E66010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a:ext>
      </dgm:extLst>
    </dgm:pt>
    <dgm:pt modelId="{F470FD5F-F50B-4825-B171-C7CD9966956A}" type="pres">
      <dgm:prSet presAssocID="{9F8585E7-68E6-4BE7-A588-CD84E6601068}" presName="spaceRect" presStyleCnt="0"/>
      <dgm:spPr/>
    </dgm:pt>
    <dgm:pt modelId="{D5F4EC06-FA93-4AF3-8C0F-750AABCDF79B}" type="pres">
      <dgm:prSet presAssocID="{9F8585E7-68E6-4BE7-A588-CD84E6601068}" presName="textRect" presStyleLbl="revTx" presStyleIdx="1" presStyleCnt="3">
        <dgm:presLayoutVars>
          <dgm:chMax val="1"/>
          <dgm:chPref val="1"/>
        </dgm:presLayoutVars>
      </dgm:prSet>
      <dgm:spPr/>
    </dgm:pt>
    <dgm:pt modelId="{A49E2B3A-CA1E-4D74-8285-4FC6BD79F804}" type="pres">
      <dgm:prSet presAssocID="{389C9183-D35E-4CDD-82C7-8675E44FE7DB}" presName="sibTrans" presStyleCnt="0"/>
      <dgm:spPr/>
    </dgm:pt>
    <dgm:pt modelId="{56BBF905-CD4D-4FD3-8F08-E92765CB926D}" type="pres">
      <dgm:prSet presAssocID="{B48391E9-13BB-44DE-92EB-B407EE912FAC}" presName="compNode" presStyleCnt="0"/>
      <dgm:spPr/>
    </dgm:pt>
    <dgm:pt modelId="{EF3B7DB7-C077-49F2-A5E6-D5628E021252}" type="pres">
      <dgm:prSet presAssocID="{B48391E9-13BB-44DE-92EB-B407EE912FAC}" presName="iconBgRect" presStyleLbl="bgShp" presStyleIdx="2" presStyleCnt="3"/>
      <dgm:spPr/>
    </dgm:pt>
    <dgm:pt modelId="{A0468720-E760-4002-982B-BFAA60295402}" type="pres">
      <dgm:prSet presAssocID="{B48391E9-13BB-44DE-92EB-B407EE912F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8BF0767A-8C2B-47FB-8B5B-DCF00CE70315}" type="pres">
      <dgm:prSet presAssocID="{B48391E9-13BB-44DE-92EB-B407EE912FAC}" presName="spaceRect" presStyleCnt="0"/>
      <dgm:spPr/>
    </dgm:pt>
    <dgm:pt modelId="{98B310D9-BA57-4FC4-A82D-16D0107E355C}" type="pres">
      <dgm:prSet presAssocID="{B48391E9-13BB-44DE-92EB-B407EE912FAC}" presName="textRect" presStyleLbl="revTx" presStyleIdx="2" presStyleCnt="3">
        <dgm:presLayoutVars>
          <dgm:chMax val="1"/>
          <dgm:chPref val="1"/>
        </dgm:presLayoutVars>
      </dgm:prSet>
      <dgm:spPr/>
    </dgm:pt>
  </dgm:ptLst>
  <dgm:cxnLst>
    <dgm:cxn modelId="{4A27EE0D-593C-4D72-889C-FDEA98E2D497}" type="presOf" srcId="{B48391E9-13BB-44DE-92EB-B407EE912FAC}" destId="{98B310D9-BA57-4FC4-A82D-16D0107E355C}" srcOrd="0" destOrd="0" presId="urn:microsoft.com/office/officeart/2018/5/layout/IconCircleLabelList"/>
    <dgm:cxn modelId="{D4818C2C-89CA-4EF6-918D-9E7F0C04257E}" srcId="{6281664B-A74D-4A1B-B116-E992DC3BEFCD}" destId="{9F8585E7-68E6-4BE7-A588-CD84E6601068}" srcOrd="1" destOrd="0" parTransId="{317F2883-1884-4469-B2D9-30726D2A5960}" sibTransId="{389C9183-D35E-4CDD-82C7-8675E44FE7DB}"/>
    <dgm:cxn modelId="{90C78753-D5F1-4561-9A09-BA93297EF61C}" type="presOf" srcId="{9F8585E7-68E6-4BE7-A588-CD84E6601068}" destId="{D5F4EC06-FA93-4AF3-8C0F-750AABCDF79B}" srcOrd="0" destOrd="0" presId="urn:microsoft.com/office/officeart/2018/5/layout/IconCircleLabelList"/>
    <dgm:cxn modelId="{E981637E-0CE0-41AA-AF7A-0F7916696745}" srcId="{6281664B-A74D-4A1B-B116-E992DC3BEFCD}" destId="{8C87D813-47B7-4184-BD77-15486505CDBB}" srcOrd="0" destOrd="0" parTransId="{471BDE73-54EF-4EF4-931F-E86925F3B812}" sibTransId="{DBC50575-383A-4473-A67A-D1E6600153C2}"/>
    <dgm:cxn modelId="{1B4A5182-DABB-4284-B46F-7FD77FF05B99}" srcId="{6281664B-A74D-4A1B-B116-E992DC3BEFCD}" destId="{B48391E9-13BB-44DE-92EB-B407EE912FAC}" srcOrd="2" destOrd="0" parTransId="{2AA5D098-E49F-44AB-8F03-EA96C6D4C1A9}" sibTransId="{1EC0F003-F9C6-4C31-9568-F04C69772659}"/>
    <dgm:cxn modelId="{06699585-2A69-4CD6-99DC-C6D07DC4FEE5}" type="presOf" srcId="{6281664B-A74D-4A1B-B116-E992DC3BEFCD}" destId="{B27999D9-900D-4724-A310-9D40B379CB7B}" srcOrd="0" destOrd="0" presId="urn:microsoft.com/office/officeart/2018/5/layout/IconCircleLabelList"/>
    <dgm:cxn modelId="{F75271DE-2747-45BA-9EBB-D34B97838DCB}" type="presOf" srcId="{8C87D813-47B7-4184-BD77-15486505CDBB}" destId="{7316F6C1-1C54-429B-A250-94D26FB984D9}" srcOrd="0" destOrd="0" presId="urn:microsoft.com/office/officeart/2018/5/layout/IconCircleLabelList"/>
    <dgm:cxn modelId="{8F2F0A97-301B-4356-BD29-EB74F73A03C9}" type="presParOf" srcId="{B27999D9-900D-4724-A310-9D40B379CB7B}" destId="{B3C8877D-5C03-42FB-978A-405BD584C828}" srcOrd="0" destOrd="0" presId="urn:microsoft.com/office/officeart/2018/5/layout/IconCircleLabelList"/>
    <dgm:cxn modelId="{8303C3B9-FD74-4C0D-A9F9-AE311EB9BFBF}" type="presParOf" srcId="{B3C8877D-5C03-42FB-978A-405BD584C828}" destId="{9B3BA5E2-F1BF-47C1-842F-9906062BE1EA}" srcOrd="0" destOrd="0" presId="urn:microsoft.com/office/officeart/2018/5/layout/IconCircleLabelList"/>
    <dgm:cxn modelId="{859B5CAE-27C3-407D-BDC2-A7106C87BACA}" type="presParOf" srcId="{B3C8877D-5C03-42FB-978A-405BD584C828}" destId="{9407B9B0-428F-48D4-ACE2-DB717FCEDE14}" srcOrd="1" destOrd="0" presId="urn:microsoft.com/office/officeart/2018/5/layout/IconCircleLabelList"/>
    <dgm:cxn modelId="{A7BBFD4E-25CE-4572-B422-7E0780C01A3C}" type="presParOf" srcId="{B3C8877D-5C03-42FB-978A-405BD584C828}" destId="{5F02898C-17F7-45E9-B498-33F4528C4F1E}" srcOrd="2" destOrd="0" presId="urn:microsoft.com/office/officeart/2018/5/layout/IconCircleLabelList"/>
    <dgm:cxn modelId="{AC9A56EC-0C97-4E4A-A79B-B283EFB8B753}" type="presParOf" srcId="{B3C8877D-5C03-42FB-978A-405BD584C828}" destId="{7316F6C1-1C54-429B-A250-94D26FB984D9}" srcOrd="3" destOrd="0" presId="urn:microsoft.com/office/officeart/2018/5/layout/IconCircleLabelList"/>
    <dgm:cxn modelId="{7A56C478-6306-4C6D-A1B5-F4A9E843F7CE}" type="presParOf" srcId="{B27999D9-900D-4724-A310-9D40B379CB7B}" destId="{3893B8FF-4A0A-49C2-BD14-A583E30F862F}" srcOrd="1" destOrd="0" presId="urn:microsoft.com/office/officeart/2018/5/layout/IconCircleLabelList"/>
    <dgm:cxn modelId="{41D1D146-2C3A-4C44-9E07-6B74C9546A4E}" type="presParOf" srcId="{B27999D9-900D-4724-A310-9D40B379CB7B}" destId="{40D5E420-1B31-4525-890F-4DA81840B93A}" srcOrd="2" destOrd="0" presId="urn:microsoft.com/office/officeart/2018/5/layout/IconCircleLabelList"/>
    <dgm:cxn modelId="{A58C4DE4-D3A1-4222-9308-A8A8AD4B0D3E}" type="presParOf" srcId="{40D5E420-1B31-4525-890F-4DA81840B93A}" destId="{B0032FC8-4CB4-4578-B296-889461D00095}" srcOrd="0" destOrd="0" presId="urn:microsoft.com/office/officeart/2018/5/layout/IconCircleLabelList"/>
    <dgm:cxn modelId="{613FF3D0-2CEC-4039-ABA1-E56A6C990655}" type="presParOf" srcId="{40D5E420-1B31-4525-890F-4DA81840B93A}" destId="{3AC0549C-3A4D-4104-A716-95346A22338F}" srcOrd="1" destOrd="0" presId="urn:microsoft.com/office/officeart/2018/5/layout/IconCircleLabelList"/>
    <dgm:cxn modelId="{72C57E15-B8F7-4C8A-B91D-620528D7E93D}" type="presParOf" srcId="{40D5E420-1B31-4525-890F-4DA81840B93A}" destId="{F470FD5F-F50B-4825-B171-C7CD9966956A}" srcOrd="2" destOrd="0" presId="urn:microsoft.com/office/officeart/2018/5/layout/IconCircleLabelList"/>
    <dgm:cxn modelId="{A338CE56-4FE8-4217-A6BC-45A8ECDBE55A}" type="presParOf" srcId="{40D5E420-1B31-4525-890F-4DA81840B93A}" destId="{D5F4EC06-FA93-4AF3-8C0F-750AABCDF79B}" srcOrd="3" destOrd="0" presId="urn:microsoft.com/office/officeart/2018/5/layout/IconCircleLabelList"/>
    <dgm:cxn modelId="{0450F316-15C2-48F9-A393-0B103D94228F}" type="presParOf" srcId="{B27999D9-900D-4724-A310-9D40B379CB7B}" destId="{A49E2B3A-CA1E-4D74-8285-4FC6BD79F804}" srcOrd="3" destOrd="0" presId="urn:microsoft.com/office/officeart/2018/5/layout/IconCircleLabelList"/>
    <dgm:cxn modelId="{1D43E5E5-4270-447E-98E0-89FAD40C463E}" type="presParOf" srcId="{B27999D9-900D-4724-A310-9D40B379CB7B}" destId="{56BBF905-CD4D-4FD3-8F08-E92765CB926D}" srcOrd="4" destOrd="0" presId="urn:microsoft.com/office/officeart/2018/5/layout/IconCircleLabelList"/>
    <dgm:cxn modelId="{604E08FA-E6AE-4E53-9B38-997EA47723F8}" type="presParOf" srcId="{56BBF905-CD4D-4FD3-8F08-E92765CB926D}" destId="{EF3B7DB7-C077-49F2-A5E6-D5628E021252}" srcOrd="0" destOrd="0" presId="urn:microsoft.com/office/officeart/2018/5/layout/IconCircleLabelList"/>
    <dgm:cxn modelId="{C9B2E6A1-BA8C-40BE-B1DC-FCC8D5C1CE5F}" type="presParOf" srcId="{56BBF905-CD4D-4FD3-8F08-E92765CB926D}" destId="{A0468720-E760-4002-982B-BFAA60295402}" srcOrd="1" destOrd="0" presId="urn:microsoft.com/office/officeart/2018/5/layout/IconCircleLabelList"/>
    <dgm:cxn modelId="{94C948F6-32A5-425A-A4B4-1463165433D2}" type="presParOf" srcId="{56BBF905-CD4D-4FD3-8F08-E92765CB926D}" destId="{8BF0767A-8C2B-47FB-8B5B-DCF00CE70315}" srcOrd="2" destOrd="0" presId="urn:microsoft.com/office/officeart/2018/5/layout/IconCircleLabelList"/>
    <dgm:cxn modelId="{AFD87470-90DF-44B0-87C1-462228653823}" type="presParOf" srcId="{56BBF905-CD4D-4FD3-8F08-E92765CB926D}" destId="{98B310D9-BA57-4FC4-A82D-16D0107E355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14134-EB4D-4BEC-8096-DBE2F1B50503}">
      <dsp:nvSpPr>
        <dsp:cNvPr id="0" name=""/>
        <dsp:cNvSpPr/>
      </dsp:nvSpPr>
      <dsp:spPr>
        <a:xfrm>
          <a:off x="0" y="1698"/>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8EE79-B2B6-4AB3-96CB-717F48AA712D}">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E95A8B-2415-4177-9EA9-5A089F5AB3BA}">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They use it for communication </a:t>
          </a:r>
          <a:endParaRPr lang="en-US" sz="2200" kern="1200"/>
        </a:p>
      </dsp:txBody>
      <dsp:txXfrm>
        <a:off x="994536" y="1698"/>
        <a:ext cx="8623596" cy="861070"/>
      </dsp:txXfrm>
    </dsp:sp>
    <dsp:sp modelId="{8164C9AE-8749-40CF-804B-A82F8B898650}">
      <dsp:nvSpPr>
        <dsp:cNvPr id="0" name=""/>
        <dsp:cNvSpPr/>
      </dsp:nvSpPr>
      <dsp:spPr>
        <a:xfrm>
          <a:off x="0" y="1078036"/>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06296-92EA-4098-9241-1A448FCC5B8E}">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AE8802-428A-4CA6-98BB-612E08617B42}">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Scheduling timings or shifts for the carehome </a:t>
          </a:r>
          <a:endParaRPr lang="en-US" sz="2200" kern="1200"/>
        </a:p>
      </dsp:txBody>
      <dsp:txXfrm>
        <a:off x="994536" y="1078036"/>
        <a:ext cx="8623596" cy="861070"/>
      </dsp:txXfrm>
    </dsp:sp>
    <dsp:sp modelId="{5E4720E1-7464-4E3C-AB31-F3F7C5303DCB}">
      <dsp:nvSpPr>
        <dsp:cNvPr id="0" name=""/>
        <dsp:cNvSpPr/>
      </dsp:nvSpPr>
      <dsp:spPr>
        <a:xfrm>
          <a:off x="0" y="2154374"/>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32DBE3-BB9E-4E85-AC45-FE133110DB09}">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1C6000-B5A5-4743-8EA8-39B5A97FA585}">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For the documentation of patients </a:t>
          </a:r>
          <a:endParaRPr lang="en-US" sz="2200" kern="1200"/>
        </a:p>
      </dsp:txBody>
      <dsp:txXfrm>
        <a:off x="994536" y="2154374"/>
        <a:ext cx="8623596" cy="861070"/>
      </dsp:txXfrm>
    </dsp:sp>
    <dsp:sp modelId="{8BA9BE7A-7F54-4492-8946-7B3678E57094}">
      <dsp:nvSpPr>
        <dsp:cNvPr id="0" name=""/>
        <dsp:cNvSpPr/>
      </dsp:nvSpPr>
      <dsp:spPr>
        <a:xfrm>
          <a:off x="0" y="3230712"/>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CAEEBF-71F1-425C-AA38-391B004BC00F}">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D4DB33-3D3C-4E46-97B4-60D1CBCBF7F2}">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And to make sure ur confidence is good.</a:t>
          </a:r>
          <a:endParaRPr lang="en-US" sz="2200" kern="1200"/>
        </a:p>
      </dsp:txBody>
      <dsp:txXfrm>
        <a:off x="994536" y="3230712"/>
        <a:ext cx="8623596" cy="861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98D97-8FA9-4877-BC88-E1E4F69ED834}">
      <dsp:nvSpPr>
        <dsp:cNvPr id="0" name=""/>
        <dsp:cNvSpPr/>
      </dsp:nvSpPr>
      <dsp:spPr>
        <a:xfrm>
          <a:off x="0" y="1698"/>
          <a:ext cx="9618133"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1D684D-11F1-47F1-AE07-961524E29C7B}">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7EED62-4C86-43F5-9F6E-DAB27457B35E}">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u="sng" kern="1200"/>
            <a:t>Benefits</a:t>
          </a:r>
          <a:endParaRPr lang="en-US" sz="1700" kern="1200"/>
        </a:p>
      </dsp:txBody>
      <dsp:txXfrm>
        <a:off x="994536" y="1698"/>
        <a:ext cx="8623596" cy="861070"/>
      </dsp:txXfrm>
    </dsp:sp>
    <dsp:sp modelId="{9D0B8DD6-23AA-4482-80D2-59FE6F8FD5C4}">
      <dsp:nvSpPr>
        <dsp:cNvPr id="0" name=""/>
        <dsp:cNvSpPr/>
      </dsp:nvSpPr>
      <dsp:spPr>
        <a:xfrm>
          <a:off x="0" y="1078036"/>
          <a:ext cx="9618133"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24CC1-E273-43B5-8806-019537763849}">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6BFD99-E20E-400E-921F-005C3AB5024A}">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Green field agency need Microsoft 365 as it is linked with many other apps with helpful features. This includes word, excel, powerpoint and outlook. Cloud storage good help them for patient important information and keeps them safe.</a:t>
          </a:r>
          <a:endParaRPr lang="en-US" sz="1700" kern="1200"/>
        </a:p>
      </dsp:txBody>
      <dsp:txXfrm>
        <a:off x="994536" y="1078036"/>
        <a:ext cx="8623596" cy="861070"/>
      </dsp:txXfrm>
    </dsp:sp>
    <dsp:sp modelId="{BC018CB1-75F3-4142-8DCC-91860E45A8D3}">
      <dsp:nvSpPr>
        <dsp:cNvPr id="0" name=""/>
        <dsp:cNvSpPr/>
      </dsp:nvSpPr>
      <dsp:spPr>
        <a:xfrm>
          <a:off x="0" y="2154374"/>
          <a:ext cx="9618133"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4E88D-7615-4117-B624-885C199E366F}">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F26207-5DEB-4E5E-8222-1D69801B63F7}">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u="sng" kern="1200"/>
            <a:t>Limitations</a:t>
          </a:r>
          <a:r>
            <a:rPr lang="en-GB" sz="1700" kern="1200"/>
            <a:t> </a:t>
          </a:r>
          <a:endParaRPr lang="en-US" sz="1700" kern="1200"/>
        </a:p>
      </dsp:txBody>
      <dsp:txXfrm>
        <a:off x="994536" y="2154374"/>
        <a:ext cx="8623596" cy="861070"/>
      </dsp:txXfrm>
    </dsp:sp>
    <dsp:sp modelId="{FA1C71E3-98B7-41A3-B236-E590392B1CF8}">
      <dsp:nvSpPr>
        <dsp:cNvPr id="0" name=""/>
        <dsp:cNvSpPr/>
      </dsp:nvSpPr>
      <dsp:spPr>
        <a:xfrm>
          <a:off x="0" y="3230712"/>
          <a:ext cx="9618133"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14D14-98AE-4469-85B5-4ED6D7EBDF7E}">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B5426D-C0FD-4C26-9066-63151BC2357B}">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55650">
            <a:lnSpc>
              <a:spcPct val="90000"/>
            </a:lnSpc>
            <a:spcBef>
              <a:spcPct val="0"/>
            </a:spcBef>
            <a:spcAft>
              <a:spcPct val="35000"/>
            </a:spcAft>
            <a:buNone/>
          </a:pPr>
          <a:r>
            <a:rPr lang="en-GB" sz="1700" kern="1200"/>
            <a:t>It keeps ur work and keeps ur work private and confidential on the other hand if ur account is hacked or locked, you may loose accecess to all you files on ur onedrive.</a:t>
          </a:r>
          <a:endParaRPr lang="en-US" sz="1700" kern="1200"/>
        </a:p>
      </dsp:txBody>
      <dsp:txXfrm>
        <a:off x="994536" y="3230712"/>
        <a:ext cx="8623596" cy="861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BA5E2-F1BF-47C1-842F-9906062BE1EA}">
      <dsp:nvSpPr>
        <dsp:cNvPr id="0" name=""/>
        <dsp:cNvSpPr/>
      </dsp:nvSpPr>
      <dsp:spPr>
        <a:xfrm>
          <a:off x="563316" y="539241"/>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7B9B0-428F-48D4-ACE2-DB717FCEDE14}">
      <dsp:nvSpPr>
        <dsp:cNvPr id="0" name=""/>
        <dsp:cNvSpPr/>
      </dsp:nvSpPr>
      <dsp:spPr>
        <a:xfrm>
          <a:off x="936253" y="912178"/>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16F6C1-1C54-429B-A250-94D26FB984D9}">
      <dsp:nvSpPr>
        <dsp:cNvPr id="0" name=""/>
        <dsp:cNvSpPr/>
      </dsp:nvSpPr>
      <dsp:spPr>
        <a:xfrm>
          <a:off x="3910" y="28342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Microsoft needs to have a bigger capity range</a:t>
          </a:r>
          <a:endParaRPr lang="en-US" sz="1800" kern="1200"/>
        </a:p>
      </dsp:txBody>
      <dsp:txXfrm>
        <a:off x="3910" y="2834241"/>
        <a:ext cx="2868750" cy="720000"/>
      </dsp:txXfrm>
    </dsp:sp>
    <dsp:sp modelId="{B0032FC8-4CB4-4578-B296-889461D00095}">
      <dsp:nvSpPr>
        <dsp:cNvPr id="0" name=""/>
        <dsp:cNvSpPr/>
      </dsp:nvSpPr>
      <dsp:spPr>
        <a:xfrm>
          <a:off x="3934097" y="539241"/>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0549C-3A4D-4104-A716-95346A22338F}">
      <dsp:nvSpPr>
        <dsp:cNvPr id="0" name=""/>
        <dsp:cNvSpPr/>
      </dsp:nvSpPr>
      <dsp:spPr>
        <a:xfrm>
          <a:off x="4307035" y="912178"/>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F4EC06-FA93-4AF3-8C0F-750AABCDF79B}">
      <dsp:nvSpPr>
        <dsp:cNvPr id="0" name=""/>
        <dsp:cNvSpPr/>
      </dsp:nvSpPr>
      <dsp:spPr>
        <a:xfrm>
          <a:off x="3374691" y="28342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The should renew the cloud computing</a:t>
          </a:r>
          <a:endParaRPr lang="en-US" sz="1800" kern="1200"/>
        </a:p>
      </dsp:txBody>
      <dsp:txXfrm>
        <a:off x="3374691" y="2834241"/>
        <a:ext cx="2868750" cy="720000"/>
      </dsp:txXfrm>
    </dsp:sp>
    <dsp:sp modelId="{EF3B7DB7-C077-49F2-A5E6-D5628E021252}">
      <dsp:nvSpPr>
        <dsp:cNvPr id="0" name=""/>
        <dsp:cNvSpPr/>
      </dsp:nvSpPr>
      <dsp:spPr>
        <a:xfrm>
          <a:off x="7304879" y="539241"/>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68720-E760-4002-982B-BFAA60295402}">
      <dsp:nvSpPr>
        <dsp:cNvPr id="0" name=""/>
        <dsp:cNvSpPr/>
      </dsp:nvSpPr>
      <dsp:spPr>
        <a:xfrm>
          <a:off x="7677816" y="912178"/>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B310D9-BA57-4FC4-A82D-16D0107E355C}">
      <dsp:nvSpPr>
        <dsp:cNvPr id="0" name=""/>
        <dsp:cNvSpPr/>
      </dsp:nvSpPr>
      <dsp:spPr>
        <a:xfrm>
          <a:off x="6745472" y="28342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Have a better security range</a:t>
          </a:r>
          <a:endParaRPr lang="en-US" sz="1800" kern="1200"/>
        </a:p>
      </dsp:txBody>
      <dsp:txXfrm>
        <a:off x="6745472" y="2834241"/>
        <a:ext cx="28687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4217BC-EC50-4C35-8C5F-D710C9918206}" type="datetimeFigureOut">
              <a:rPr lang="en-GB" smtClean="0"/>
              <a:t>17/02/2026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6E4D16-4837-46D1-9FB5-A3638D899B00}" type="slidenum">
              <a:rPr lang="en-GB" smtClean="0"/>
              <a:t>‹#›</a:t>
            </a:fld>
            <a:endParaRPr lang="en-GB" dirty="0"/>
          </a:p>
        </p:txBody>
      </p:sp>
    </p:spTree>
    <p:extLst>
      <p:ext uri="{BB962C8B-B14F-4D97-AF65-F5344CB8AC3E}">
        <p14:creationId xmlns:p14="http://schemas.microsoft.com/office/powerpoint/2010/main" val="1354789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4014946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970050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2772244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767095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764219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3213252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157711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3502374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3288536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875951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11095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2608923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5783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671630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005920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9C713D8-41FF-4A98-912A-22F67A3CC3AB}" type="datetimeFigureOut">
              <a:rPr lang="en-GB" smtClean="0"/>
              <a:t>17/02/2026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B1A4CA8-CAC1-4EE1-8CCB-0367EABE90A5}" type="slidenum">
              <a:rPr lang="en-GB" smtClean="0"/>
              <a:t>‹#›</a:t>
            </a:fld>
            <a:endParaRPr lang="en-GB" dirty="0"/>
          </a:p>
        </p:txBody>
      </p:sp>
    </p:spTree>
    <p:extLst>
      <p:ext uri="{BB962C8B-B14F-4D97-AF65-F5344CB8AC3E}">
        <p14:creationId xmlns:p14="http://schemas.microsoft.com/office/powerpoint/2010/main" val="130151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9C713D8-41FF-4A98-912A-22F67A3CC3AB}" type="datetimeFigureOut">
              <a:rPr lang="en-GB" smtClean="0"/>
              <a:t>17/02/2026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B1A4CA8-CAC1-4EE1-8CCB-0367EABE90A5}" type="slidenum">
              <a:rPr lang="en-GB" smtClean="0"/>
              <a:t>‹#›</a:t>
            </a:fld>
            <a:endParaRPr lang="en-GB" dirty="0"/>
          </a:p>
        </p:txBody>
      </p:sp>
    </p:spTree>
    <p:extLst>
      <p:ext uri="{BB962C8B-B14F-4D97-AF65-F5344CB8AC3E}">
        <p14:creationId xmlns:p14="http://schemas.microsoft.com/office/powerpoint/2010/main" val="219797224"/>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D2D1610D-216E-AD26-C0F6-69C8995DCD8E}"/>
              </a:ext>
            </a:extLst>
          </p:cNvPr>
          <p:cNvPicPr>
            <a:picLocks noChangeAspect="1"/>
          </p:cNvPicPr>
          <p:nvPr/>
        </p:nvPicPr>
        <p:blipFill>
          <a:blip r:embed="rId2"/>
          <a:srcRect l="19148" r="1587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97F6FE0-265F-21AF-4996-FEC0C08E6069}"/>
              </a:ext>
            </a:extLst>
          </p:cNvPr>
          <p:cNvSpPr>
            <a:spLocks noGrp="1"/>
          </p:cNvSpPr>
          <p:nvPr>
            <p:ph type="ctrTitle"/>
          </p:nvPr>
        </p:nvSpPr>
        <p:spPr>
          <a:xfrm>
            <a:off x="668867" y="1678666"/>
            <a:ext cx="4088190" cy="2369093"/>
          </a:xfrm>
        </p:spPr>
        <p:txBody>
          <a:bodyPr>
            <a:normAutofit/>
          </a:bodyPr>
          <a:lstStyle/>
          <a:p>
            <a:pPr>
              <a:lnSpc>
                <a:spcPct val="90000"/>
              </a:lnSpc>
            </a:pPr>
            <a:r>
              <a:rPr lang="en-GB" sz="2600" dirty="0">
                <a:latin typeface="Abadi ExtraLight" panose="020F0502020204030204" pitchFamily="34" charset="0"/>
              </a:rPr>
              <a:t>Certificate of Higher Education Skills for the Workplace (Health &amp; Social Care </a:t>
            </a:r>
            <a:r>
              <a:rPr lang="en-GB" sz="2600" dirty="0"/>
              <a:t>Module code: LCSH4005</a:t>
            </a:r>
            <a:br>
              <a:rPr lang="en-GB" sz="2600" dirty="0"/>
            </a:br>
            <a:r>
              <a:rPr lang="en-GB" sz="2600" dirty="0">
                <a:latin typeface="Abadi ExtraLight" panose="020F0502020204030204" pitchFamily="34" charset="0"/>
              </a:rPr>
              <a:t>)</a:t>
            </a:r>
          </a:p>
        </p:txBody>
      </p:sp>
      <p:sp>
        <p:nvSpPr>
          <p:cNvPr id="3" name="Subtitle 2">
            <a:extLst>
              <a:ext uri="{FF2B5EF4-FFF2-40B4-BE49-F238E27FC236}">
                <a16:creationId xmlns:a16="http://schemas.microsoft.com/office/drawing/2014/main" id="{5A19CCD1-8E8F-EC1D-73BC-F4EEF08D0AD8}"/>
              </a:ext>
            </a:extLst>
          </p:cNvPr>
          <p:cNvSpPr>
            <a:spLocks noGrp="1"/>
          </p:cNvSpPr>
          <p:nvPr>
            <p:ph type="subTitle" idx="1"/>
          </p:nvPr>
        </p:nvSpPr>
        <p:spPr>
          <a:xfrm>
            <a:off x="677335" y="4050831"/>
            <a:ext cx="4079721" cy="1096901"/>
          </a:xfrm>
        </p:spPr>
        <p:txBody>
          <a:bodyPr>
            <a:normAutofit/>
          </a:bodyPr>
          <a:lstStyle/>
          <a:p>
            <a:endParaRPr lang="en-GB" sz="1600" dirty="0"/>
          </a:p>
          <a:p>
            <a:r>
              <a:rPr lang="en-GB" sz="1600" dirty="0"/>
              <a:t>Team: Liyba Imran 2508598</a:t>
            </a:r>
          </a:p>
          <a:p>
            <a:r>
              <a:rPr lang="en-GB" sz="1600" dirty="0"/>
              <a:t>Sajid abbas 2415148</a:t>
            </a:r>
          </a:p>
        </p:txBody>
      </p:sp>
    </p:spTree>
    <p:extLst>
      <p:ext uri="{BB962C8B-B14F-4D97-AF65-F5344CB8AC3E}">
        <p14:creationId xmlns:p14="http://schemas.microsoft.com/office/powerpoint/2010/main" val="1943890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9A072-3E6D-FA82-59B2-399D3269351A}"/>
              </a:ext>
            </a:extLst>
          </p:cNvPr>
          <p:cNvSpPr>
            <a:spLocks noGrp="1"/>
          </p:cNvSpPr>
          <p:nvPr>
            <p:ph type="title"/>
          </p:nvPr>
        </p:nvSpPr>
        <p:spPr>
          <a:xfrm>
            <a:off x="643467" y="816638"/>
            <a:ext cx="3367359" cy="5224724"/>
          </a:xfrm>
        </p:spPr>
        <p:txBody>
          <a:bodyPr anchor="ctr">
            <a:normAutofit/>
          </a:bodyPr>
          <a:lstStyle/>
          <a:p>
            <a:r>
              <a:rPr lang="en-GB" sz="3300" dirty="0"/>
              <a:t> </a:t>
            </a:r>
            <a:r>
              <a:rPr lang="en-GB" sz="3300" b="1" dirty="0"/>
              <a:t>Microsoft 365 communication teams:</a:t>
            </a:r>
            <a:endParaRPr lang="en-GB" sz="3300" dirty="0"/>
          </a:p>
        </p:txBody>
      </p:sp>
      <p:sp>
        <p:nvSpPr>
          <p:cNvPr id="3" name="Content Placeholder 2">
            <a:extLst>
              <a:ext uri="{FF2B5EF4-FFF2-40B4-BE49-F238E27FC236}">
                <a16:creationId xmlns:a16="http://schemas.microsoft.com/office/drawing/2014/main" id="{36E1CBCF-47B8-E7F7-66B1-A45BAB0C72E8}"/>
              </a:ext>
            </a:extLst>
          </p:cNvPr>
          <p:cNvSpPr>
            <a:spLocks noGrp="1"/>
          </p:cNvSpPr>
          <p:nvPr>
            <p:ph idx="1"/>
          </p:nvPr>
        </p:nvSpPr>
        <p:spPr>
          <a:xfrm>
            <a:off x="4654295" y="816638"/>
            <a:ext cx="4619706" cy="5224724"/>
          </a:xfrm>
        </p:spPr>
        <p:txBody>
          <a:bodyPr anchor="ctr">
            <a:normAutofit/>
          </a:bodyPr>
          <a:lstStyle/>
          <a:p>
            <a:pPr marL="0" indent="0">
              <a:buNone/>
            </a:pPr>
            <a:r>
              <a:rPr lang="en-GB" u="sng" dirty="0">
                <a:highlight>
                  <a:srgbClr val="FFFF00"/>
                </a:highlight>
              </a:rPr>
              <a:t>Benefits</a:t>
            </a:r>
          </a:p>
          <a:p>
            <a:pPr marL="0" indent="0">
              <a:buNone/>
            </a:pPr>
            <a:r>
              <a:rPr lang="en-GB" dirty="0"/>
              <a:t>Microsoft teams is made for communication and useful for many things such as meetings, video chat, online chat or file storage. Alos, good for group work online or if you are at a distance and cant make it in real life.</a:t>
            </a:r>
          </a:p>
          <a:p>
            <a:pPr marL="0" indent="0">
              <a:buNone/>
            </a:pPr>
            <a:r>
              <a:rPr lang="en-GB" u="sng" dirty="0">
                <a:highlight>
                  <a:srgbClr val="FFFF00"/>
                </a:highlight>
              </a:rPr>
              <a:t>Limitation</a:t>
            </a:r>
          </a:p>
          <a:p>
            <a:pPr marL="0" indent="0">
              <a:buNone/>
            </a:pPr>
            <a:r>
              <a:rPr lang="en-GB" dirty="0"/>
              <a:t>This is not good for some as they prefer to be seen in real life or some people do not know how to use the internet properly online hence why this could on one side be a bad idea.</a:t>
            </a:r>
          </a:p>
          <a:p>
            <a:pPr marL="0" indent="0">
              <a:buNone/>
            </a:pPr>
            <a:endParaRPr lang="en-GB" dirty="0">
              <a:highlight>
                <a:srgbClr val="FFFF00"/>
              </a:highlight>
            </a:endParaRPr>
          </a:p>
        </p:txBody>
      </p:sp>
    </p:spTree>
    <p:extLst>
      <p:ext uri="{BB962C8B-B14F-4D97-AF65-F5344CB8AC3E}">
        <p14:creationId xmlns:p14="http://schemas.microsoft.com/office/powerpoint/2010/main" val="1212664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6EA7-71C2-26DD-ACB0-8AB95A23BAD1}"/>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Microsoft challenges and advantages</a:t>
            </a:r>
          </a:p>
        </p:txBody>
      </p:sp>
      <p:sp>
        <p:nvSpPr>
          <p:cNvPr id="3" name="Content Placeholder 2">
            <a:extLst>
              <a:ext uri="{FF2B5EF4-FFF2-40B4-BE49-F238E27FC236}">
                <a16:creationId xmlns:a16="http://schemas.microsoft.com/office/drawing/2014/main" id="{7EFBDDC0-2DEC-9228-ACA5-71F9DD7F99F0}"/>
              </a:ext>
            </a:extLst>
          </p:cNvPr>
          <p:cNvSpPr>
            <a:spLocks noGrp="1"/>
          </p:cNvSpPr>
          <p:nvPr>
            <p:ph idx="1"/>
          </p:nvPr>
        </p:nvSpPr>
        <p:spPr>
          <a:xfrm>
            <a:off x="7181725" y="2837329"/>
            <a:ext cx="4512988" cy="3317938"/>
          </a:xfrm>
        </p:spPr>
        <p:txBody>
          <a:bodyPr anchor="t">
            <a:normAutofit/>
          </a:bodyPr>
          <a:lstStyle/>
          <a:p>
            <a:pPr marL="0" indent="0">
              <a:lnSpc>
                <a:spcPct val="90000"/>
              </a:lnSpc>
              <a:buNone/>
            </a:pPr>
            <a:r>
              <a:rPr lang="en-GB" u="sng" dirty="0">
                <a:solidFill>
                  <a:schemeClr val="tx1"/>
                </a:solidFill>
              </a:rPr>
              <a:t>Advantages</a:t>
            </a:r>
            <a:r>
              <a:rPr lang="en-GB" dirty="0">
                <a:solidFill>
                  <a:schemeClr val="tx1"/>
                </a:solidFill>
              </a:rPr>
              <a:t> </a:t>
            </a:r>
          </a:p>
          <a:p>
            <a:pPr marL="0" indent="0">
              <a:lnSpc>
                <a:spcPct val="90000"/>
              </a:lnSpc>
              <a:buNone/>
            </a:pPr>
            <a:r>
              <a:rPr lang="en-GB" dirty="0">
                <a:solidFill>
                  <a:schemeClr val="tx1"/>
                </a:solidFill>
              </a:rPr>
              <a:t>The advantages of Microsoft is that u can share important work etc with others and support each other. You can also use this and it is easy to work with.</a:t>
            </a:r>
          </a:p>
          <a:p>
            <a:pPr marL="0" indent="0">
              <a:lnSpc>
                <a:spcPct val="90000"/>
              </a:lnSpc>
              <a:buNone/>
            </a:pPr>
            <a:endParaRPr lang="en-GB" dirty="0">
              <a:solidFill>
                <a:schemeClr val="tx1"/>
              </a:solidFill>
            </a:endParaRPr>
          </a:p>
          <a:p>
            <a:pPr marL="0" indent="0">
              <a:lnSpc>
                <a:spcPct val="90000"/>
              </a:lnSpc>
              <a:buNone/>
            </a:pPr>
            <a:r>
              <a:rPr lang="en-GB" u="sng" dirty="0">
                <a:solidFill>
                  <a:schemeClr val="tx1"/>
                </a:solidFill>
              </a:rPr>
              <a:t>Challenges</a:t>
            </a:r>
          </a:p>
          <a:p>
            <a:pPr marL="0" indent="0">
              <a:lnSpc>
                <a:spcPct val="90000"/>
              </a:lnSpc>
              <a:buNone/>
            </a:pPr>
            <a:r>
              <a:rPr lang="en-GB" dirty="0">
                <a:solidFill>
                  <a:schemeClr val="tx1"/>
                </a:solidFill>
              </a:rPr>
              <a:t>The challenges of this on the other hand are there are no security for this or there is also lack of system scales.</a:t>
            </a:r>
          </a:p>
        </p:txBody>
      </p:sp>
      <p:pic>
        <p:nvPicPr>
          <p:cNvPr id="7" name="Graphic 6" descr="Processor">
            <a:extLst>
              <a:ext uri="{FF2B5EF4-FFF2-40B4-BE49-F238E27FC236}">
                <a16:creationId xmlns:a16="http://schemas.microsoft.com/office/drawing/2014/main" id="{839EEBAF-51FA-FE6C-730C-E6230465F4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Tree>
    <p:extLst>
      <p:ext uri="{BB962C8B-B14F-4D97-AF65-F5344CB8AC3E}">
        <p14:creationId xmlns:p14="http://schemas.microsoft.com/office/powerpoint/2010/main" val="540775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4BC4F-552D-A76C-A871-B65B3C5001F6}"/>
              </a:ext>
            </a:extLst>
          </p:cNvPr>
          <p:cNvSpPr>
            <a:spLocks noGrp="1"/>
          </p:cNvSpPr>
          <p:nvPr>
            <p:ph type="title"/>
          </p:nvPr>
        </p:nvSpPr>
        <p:spPr>
          <a:xfrm>
            <a:off x="1286933" y="609600"/>
            <a:ext cx="10197494" cy="1099457"/>
          </a:xfrm>
        </p:spPr>
        <p:txBody>
          <a:bodyPr>
            <a:normAutofit/>
          </a:bodyPr>
          <a:lstStyle/>
          <a:p>
            <a:r>
              <a:rPr lang="en-GB"/>
              <a:t>How staff complete tasks:</a:t>
            </a:r>
          </a:p>
        </p:txBody>
      </p:sp>
      <p:graphicFrame>
        <p:nvGraphicFramePr>
          <p:cNvPr id="5" name="Content Placeholder 2">
            <a:extLst>
              <a:ext uri="{FF2B5EF4-FFF2-40B4-BE49-F238E27FC236}">
                <a16:creationId xmlns:a16="http://schemas.microsoft.com/office/drawing/2014/main" id="{EC1DC95C-9372-E47F-9C8B-2917220C1E41}"/>
              </a:ext>
            </a:extLst>
          </p:cNvPr>
          <p:cNvGraphicFramePr>
            <a:graphicFrameLocks noGrp="1"/>
          </p:cNvGraphicFramePr>
          <p:nvPr>
            <p:ph idx="1"/>
            <p:extLst>
              <p:ext uri="{D42A27DB-BD31-4B8C-83A1-F6EECF244321}">
                <p14:modId xmlns:p14="http://schemas.microsoft.com/office/powerpoint/2010/main" val="153606327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8126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0F304-2656-B2C3-F4AE-213D3DDEAF33}"/>
              </a:ext>
            </a:extLst>
          </p:cNvPr>
          <p:cNvSpPr>
            <a:spLocks noGrp="1"/>
          </p:cNvSpPr>
          <p:nvPr>
            <p:ph type="title"/>
          </p:nvPr>
        </p:nvSpPr>
        <p:spPr>
          <a:xfrm>
            <a:off x="1286933" y="609600"/>
            <a:ext cx="10197494" cy="1099457"/>
          </a:xfrm>
        </p:spPr>
        <p:txBody>
          <a:bodyPr>
            <a:normAutofit/>
          </a:bodyPr>
          <a:lstStyle/>
          <a:p>
            <a:pPr>
              <a:lnSpc>
                <a:spcPct val="90000"/>
              </a:lnSpc>
            </a:pPr>
            <a:r>
              <a:rPr lang="en-GB" b="1"/>
              <a:t>Case Study: Use of Microsoft Greenfield Home Care Agency</a:t>
            </a:r>
            <a:endParaRPr lang="en-GB"/>
          </a:p>
        </p:txBody>
      </p:sp>
      <p:graphicFrame>
        <p:nvGraphicFramePr>
          <p:cNvPr id="5" name="Content Placeholder 2">
            <a:extLst>
              <a:ext uri="{FF2B5EF4-FFF2-40B4-BE49-F238E27FC236}">
                <a16:creationId xmlns:a16="http://schemas.microsoft.com/office/drawing/2014/main" id="{D4376946-4C55-7A86-CCE2-A342A67A26EB}"/>
              </a:ext>
            </a:extLst>
          </p:cNvPr>
          <p:cNvGraphicFramePr>
            <a:graphicFrameLocks noGrp="1"/>
          </p:cNvGraphicFramePr>
          <p:nvPr>
            <p:ph idx="1"/>
            <p:extLst>
              <p:ext uri="{D42A27DB-BD31-4B8C-83A1-F6EECF244321}">
                <p14:modId xmlns:p14="http://schemas.microsoft.com/office/powerpoint/2010/main" val="35199594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1353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2E6A90-BEAE-5EAA-7CB2-6D8EB308D337}"/>
              </a:ext>
            </a:extLst>
          </p:cNvPr>
          <p:cNvSpPr>
            <a:spLocks noGrp="1"/>
          </p:cNvSpPr>
          <p:nvPr>
            <p:ph type="title"/>
          </p:nvPr>
        </p:nvSpPr>
        <p:spPr>
          <a:xfrm>
            <a:off x="1286933" y="609600"/>
            <a:ext cx="10197494" cy="1099457"/>
          </a:xfrm>
        </p:spPr>
        <p:txBody>
          <a:bodyPr>
            <a:normAutofit/>
          </a:bodyPr>
          <a:lstStyle/>
          <a:p>
            <a:r>
              <a:rPr lang="en-GB" dirty="0"/>
              <a:t>How Microsoft improves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8A4A38F-F64F-8E22-7E07-FB860030BE4F}"/>
              </a:ext>
            </a:extLst>
          </p:cNvPr>
          <p:cNvGraphicFramePr>
            <a:graphicFrameLocks noGrp="1"/>
          </p:cNvGraphicFramePr>
          <p:nvPr>
            <p:ph idx="1"/>
            <p:extLst>
              <p:ext uri="{D42A27DB-BD31-4B8C-83A1-F6EECF244321}">
                <p14:modId xmlns:p14="http://schemas.microsoft.com/office/powerpoint/2010/main" val="186671997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9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Sticky notes on a wall">
            <a:extLst>
              <a:ext uri="{FF2B5EF4-FFF2-40B4-BE49-F238E27FC236}">
                <a16:creationId xmlns:a16="http://schemas.microsoft.com/office/drawing/2014/main" id="{3279BE41-05E7-BB79-41AC-619C2B41D3AC}"/>
              </a:ext>
            </a:extLst>
          </p:cNvPr>
          <p:cNvPicPr>
            <a:picLocks noChangeAspect="1"/>
          </p:cNvPicPr>
          <p:nvPr/>
        </p:nvPicPr>
        <p:blipFill>
          <a:blip r:embed="rId2"/>
          <a:srcRect l="9582" r="984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836CA6C-0FFE-8A26-120F-4E671F1134EC}"/>
              </a:ext>
            </a:extLst>
          </p:cNvPr>
          <p:cNvSpPr>
            <a:spLocks noGrp="1"/>
          </p:cNvSpPr>
          <p:nvPr>
            <p:ph type="title"/>
          </p:nvPr>
        </p:nvSpPr>
        <p:spPr>
          <a:xfrm>
            <a:off x="677333" y="609600"/>
            <a:ext cx="3851123" cy="1320800"/>
          </a:xfrm>
        </p:spPr>
        <p:txBody>
          <a:bodyPr>
            <a:normAutofit/>
          </a:bodyPr>
          <a:lstStyle/>
          <a:p>
            <a:pPr>
              <a:lnSpc>
                <a:spcPct val="90000"/>
              </a:lnSpc>
            </a:pPr>
            <a:r>
              <a:rPr lang="en-GB" sz="2800" b="1"/>
              <a:t>Digital Safety action plan for Greenfield:</a:t>
            </a:r>
            <a:br>
              <a:rPr lang="en-GB" sz="2800"/>
            </a:br>
            <a:endParaRPr lang="en-GB" sz="2800"/>
          </a:p>
        </p:txBody>
      </p:sp>
      <p:sp>
        <p:nvSpPr>
          <p:cNvPr id="34" name="Content Placeholder 2">
            <a:extLst>
              <a:ext uri="{FF2B5EF4-FFF2-40B4-BE49-F238E27FC236}">
                <a16:creationId xmlns:a16="http://schemas.microsoft.com/office/drawing/2014/main" id="{C953958C-51E0-043D-4CB7-CC2445BEF608}"/>
              </a:ext>
            </a:extLst>
          </p:cNvPr>
          <p:cNvSpPr>
            <a:spLocks noGrp="1"/>
          </p:cNvSpPr>
          <p:nvPr>
            <p:ph idx="1"/>
          </p:nvPr>
        </p:nvSpPr>
        <p:spPr>
          <a:xfrm>
            <a:off x="677334" y="2160589"/>
            <a:ext cx="3851122" cy="3880773"/>
          </a:xfrm>
        </p:spPr>
        <p:txBody>
          <a:bodyPr>
            <a:normAutofit/>
          </a:bodyPr>
          <a:lstStyle/>
          <a:p>
            <a:pPr marL="0" indent="0">
              <a:buNone/>
            </a:pPr>
            <a:r>
              <a:rPr lang="en-GB" u="sng"/>
              <a:t> Risk Assessment &amp; Asset Mapping</a:t>
            </a:r>
          </a:p>
          <a:p>
            <a:pPr marL="0" indent="0">
              <a:buNone/>
            </a:pPr>
            <a:r>
              <a:rPr lang="fr-FR"/>
              <a:t>Servers and sensitive files may be kept private and confidentual at greenfeild as A saftey check list will be in place inorder to keep a record of important information.</a:t>
            </a:r>
            <a:endParaRPr lang="en-GB"/>
          </a:p>
        </p:txBody>
      </p:sp>
      <p:cxnSp>
        <p:nvCxnSpPr>
          <p:cNvPr id="35" name="Straight Connector 3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907645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15f33b09f8a0faa49aa99b5702612e5e">
  <xsd:schema xmlns:xsd="http://www.w3.org/2001/XMLSchema" xmlns:xs="http://www.w3.org/2001/XMLSchema" xmlns:p="http://schemas.microsoft.com/office/2006/metadata/properties" xmlns:ns3="901b7179-a49d-4669-ab88-101a0e80079b" targetNamespace="http://schemas.microsoft.com/office/2006/metadata/properties" ma:root="true" ma:fieldsID="d10d289934dbc4105a5454a4d38fa4b1"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2735A8-ADD1-453D-94A2-91639908C73A}">
  <ds:schemaRefs>
    <ds:schemaRef ds:uri="http://purl.org/dc/dcmitype/"/>
    <ds:schemaRef ds:uri="http://purl.org/dc/elements/1.1/"/>
    <ds:schemaRef ds:uri="http://purl.org/dc/terms/"/>
    <ds:schemaRef ds:uri="http://www.w3.org/XML/1998/namespace"/>
    <ds:schemaRef ds:uri="http://schemas.microsoft.com/office/2006/documentManagement/types"/>
    <ds:schemaRef ds:uri="http://schemas.microsoft.com/office/infopath/2007/PartnerControls"/>
    <ds:schemaRef ds:uri="http://schemas.microsoft.com/office/2006/metadata/properties"/>
    <ds:schemaRef ds:uri="http://schemas.openxmlformats.org/package/2006/metadata/core-properties"/>
    <ds:schemaRef ds:uri="901b7179-a49d-4669-ab88-101a0e80079b"/>
  </ds:schemaRefs>
</ds:datastoreItem>
</file>

<file path=customXml/itemProps2.xml><?xml version="1.0" encoding="utf-8"?>
<ds:datastoreItem xmlns:ds="http://schemas.openxmlformats.org/officeDocument/2006/customXml" ds:itemID="{630B7799-5445-45D3-815F-684CCFD01710}">
  <ds:schemaRefs>
    <ds:schemaRef ds:uri="http://schemas.microsoft.com/sharepoint/v3/contenttype/forms"/>
  </ds:schemaRefs>
</ds:datastoreItem>
</file>

<file path=customXml/itemProps3.xml><?xml version="1.0" encoding="utf-8"?>
<ds:datastoreItem xmlns:ds="http://schemas.openxmlformats.org/officeDocument/2006/customXml" ds:itemID="{A8279169-BAA4-4806-A64F-8ACA2ABB5C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25384</TotalTime>
  <Words>369</Words>
  <Application>Microsoft Office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Abadi ExtraLight</vt:lpstr>
      <vt:lpstr>Aptos</vt:lpstr>
      <vt:lpstr>Arial</vt:lpstr>
      <vt:lpstr>Trebuchet MS</vt:lpstr>
      <vt:lpstr>Wingdings 3</vt:lpstr>
      <vt:lpstr>Facet</vt:lpstr>
      <vt:lpstr>Certificate of Higher Education Skills for the Workplace (Health &amp; Social Care Module code: LCSH4005 )</vt:lpstr>
      <vt:lpstr> Microsoft 365 communication teams:</vt:lpstr>
      <vt:lpstr>Microsoft challenges and advantages</vt:lpstr>
      <vt:lpstr>How staff complete tasks:</vt:lpstr>
      <vt:lpstr>Case Study: Use of Microsoft Greenfield Home Care Agency</vt:lpstr>
      <vt:lpstr>How Microsoft improves</vt:lpstr>
      <vt:lpstr>Digital Safety action plan for Greenfield: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Liyba Imran (2508598)</dc:creator>
  <cp:lastModifiedBy>Liyba Imran (2508598)</cp:lastModifiedBy>
  <cp:revision>2</cp:revision>
  <dcterms:created xsi:type="dcterms:W3CDTF">2026-01-23T23:30:37Z</dcterms:created>
  <dcterms:modified xsi:type="dcterms:W3CDTF">2026-02-17T16:10:40Z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