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2" r:id="rId1"/>
  </p:sldMasterIdLst>
  <p:notesMasterIdLst>
    <p:notesMasterId r:id="rId21"/>
  </p:notesMasterIdLst>
  <p:sldIdLst>
    <p:sldId id="256" r:id="rId2"/>
    <p:sldId id="257" r:id="rId3"/>
    <p:sldId id="259" r:id="rId4"/>
    <p:sldId id="290" r:id="rId5"/>
    <p:sldId id="293" r:id="rId6"/>
    <p:sldId id="291" r:id="rId7"/>
    <p:sldId id="292" r:id="rId8"/>
    <p:sldId id="261" r:id="rId9"/>
    <p:sldId id="294" r:id="rId10"/>
    <p:sldId id="286" r:id="rId11"/>
    <p:sldId id="296" r:id="rId12"/>
    <p:sldId id="287" r:id="rId13"/>
    <p:sldId id="297" r:id="rId14"/>
    <p:sldId id="283" r:id="rId15"/>
    <p:sldId id="295" r:id="rId16"/>
    <p:sldId id="285" r:id="rId17"/>
    <p:sldId id="264" r:id="rId18"/>
    <p:sldId id="288" r:id="rId19"/>
    <p:sldId id="289" r:id="rId20"/>
  </p:sldIdLst>
  <p:sldSz cx="9144000" cy="5143500" type="screen16x9"/>
  <p:notesSz cx="6858000" cy="9144000"/>
  <p:embeddedFontLst>
    <p:embeddedFont>
      <p:font typeface="Arial Narrow" panose="020B0606020202030204" pitchFamily="34" charset="0"/>
      <p:regular r:id="rId22"/>
      <p:bold r:id="rId23"/>
      <p:italic r:id="rId24"/>
      <p:boldItalic r:id="rId25"/>
    </p:embeddedFont>
    <p:embeddedFont>
      <p:font typeface="Tinos" panose="020B0604020202020204" charset="0"/>
      <p:regular r:id="rId26"/>
      <p:bold r:id="rId27"/>
      <p:italic r:id="rId28"/>
      <p:boldItalic r:id="rId29"/>
    </p:embeddedFont>
    <p:embeddedFont>
      <p:font typeface="Playfair Display" panose="020B0604020202020204" charset="0"/>
      <p:regular r:id="rId30"/>
      <p:bold r:id="rId31"/>
      <p:italic r:id="rId32"/>
      <p:boldItalic r:id="rId33"/>
    </p:embeddedFont>
    <p:embeddedFont>
      <p:font typeface="Calibri Light" panose="020F0302020204030204" pitchFamily="34" charset="0"/>
      <p:regular r:id="rId34"/>
      <p:italic r:id="rId35"/>
    </p:embeddedFont>
    <p:embeddedFont>
      <p:font typeface="Calibri" panose="020F0502020204030204" pitchFamily="34" charset="0"/>
      <p:regular r:id="rId36"/>
      <p:bold r:id="rId37"/>
      <p:italic r:id="rId38"/>
      <p:boldItalic r:id="rId39"/>
    </p:embeddedFont>
    <p:embeddedFont>
      <p:font typeface="Merriweather" panose="020B0604020202020204" charset="0"/>
      <p:regular r:id="rId40"/>
      <p:bold r:id="rId41"/>
      <p:italic r:id="rId42"/>
      <p:boldItalic r:id="rId4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EC77CE9-B276-4AB6-A952-685470D25459}">
  <a:tblStyle styleId="{FEC77CE9-B276-4AB6-A952-685470D25459}"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1328446-1801-40F4-9D5D-7B887D8A4E9B}"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604" autoAdjust="0"/>
  </p:normalViewPr>
  <p:slideViewPr>
    <p:cSldViewPr snapToGrid="0">
      <p:cViewPr varScale="1">
        <p:scale>
          <a:sx n="81" d="100"/>
          <a:sy n="81" d="100"/>
        </p:scale>
        <p:origin x="84" y="70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9" Type="http://schemas.openxmlformats.org/officeDocument/2006/relationships/font" Target="fonts/font18.fntdata"/><Relationship Id="rId21" Type="http://schemas.openxmlformats.org/officeDocument/2006/relationships/notesMaster" Target="notesMasters/notesMaster1.xml"/><Relationship Id="rId34" Type="http://schemas.openxmlformats.org/officeDocument/2006/relationships/font" Target="fonts/font13.fntdata"/><Relationship Id="rId42" Type="http://schemas.openxmlformats.org/officeDocument/2006/relationships/font" Target="fonts/font21.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font" Target="fonts/font16.fntdata"/><Relationship Id="rId40" Type="http://schemas.openxmlformats.org/officeDocument/2006/relationships/font" Target="fonts/font19.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font" Target="fonts/font14.fntdata"/><Relationship Id="rId43" Type="http://schemas.openxmlformats.org/officeDocument/2006/relationships/font" Target="fonts/font22.fntdata"/><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font" Target="fonts/font17.fntdata"/><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20.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jana himu" userId="b4d82ee2b83943fd" providerId="LiveId" clId="{AF6394A4-8713-4333-9C9A-82608A7F69A0}"/>
    <pc:docChg chg="undo custSel addSld delSld modSld sldOrd">
      <pc:chgData name="sanjana himu" userId="b4d82ee2b83943fd" providerId="LiveId" clId="{AF6394A4-8713-4333-9C9A-82608A7F69A0}" dt="2022-12-01T12:27:11.309" v="437" actId="14100"/>
      <pc:docMkLst>
        <pc:docMk/>
      </pc:docMkLst>
      <pc:sldChg chg="modSp mod">
        <pc:chgData name="sanjana himu" userId="b4d82ee2b83943fd" providerId="LiveId" clId="{AF6394A4-8713-4333-9C9A-82608A7F69A0}" dt="2022-12-01T12:27:11.309" v="437" actId="14100"/>
        <pc:sldMkLst>
          <pc:docMk/>
          <pc:sldMk cId="0" sldId="256"/>
        </pc:sldMkLst>
        <pc:spChg chg="mod">
          <ac:chgData name="sanjana himu" userId="b4d82ee2b83943fd" providerId="LiveId" clId="{AF6394A4-8713-4333-9C9A-82608A7F69A0}" dt="2022-12-01T12:27:11.309" v="437" actId="14100"/>
          <ac:spMkLst>
            <pc:docMk/>
            <pc:sldMk cId="0" sldId="256"/>
            <ac:spMk id="2" creationId="{00000000-0000-0000-0000-000000000000}"/>
          </ac:spMkLst>
        </pc:spChg>
      </pc:sldChg>
      <pc:sldChg chg="modSp mod">
        <pc:chgData name="sanjana himu" userId="b4d82ee2b83943fd" providerId="LiveId" clId="{AF6394A4-8713-4333-9C9A-82608A7F69A0}" dt="2022-12-01T11:50:21.799" v="16" actId="1076"/>
        <pc:sldMkLst>
          <pc:docMk/>
          <pc:sldMk cId="0" sldId="257"/>
        </pc:sldMkLst>
        <pc:spChg chg="mod">
          <ac:chgData name="sanjana himu" userId="b4d82ee2b83943fd" providerId="LiveId" clId="{AF6394A4-8713-4333-9C9A-82608A7F69A0}" dt="2022-12-01T11:50:07.512" v="14" actId="1076"/>
          <ac:spMkLst>
            <pc:docMk/>
            <pc:sldMk cId="0" sldId="257"/>
            <ac:spMk id="3" creationId="{D2C7B87B-57EC-BFCA-F4DE-C66BD4908B42}"/>
          </ac:spMkLst>
        </pc:spChg>
        <pc:picChg chg="mod">
          <ac:chgData name="sanjana himu" userId="b4d82ee2b83943fd" providerId="LiveId" clId="{AF6394A4-8713-4333-9C9A-82608A7F69A0}" dt="2022-12-01T11:50:21.799" v="16" actId="1076"/>
          <ac:picMkLst>
            <pc:docMk/>
            <pc:sldMk cId="0" sldId="257"/>
            <ac:picMk id="2" creationId="{CF10C10D-2020-E4A1-3B3D-726376CCE01C}"/>
          </ac:picMkLst>
        </pc:picChg>
      </pc:sldChg>
      <pc:sldChg chg="modSp mod">
        <pc:chgData name="sanjana himu" userId="b4d82ee2b83943fd" providerId="LiveId" clId="{AF6394A4-8713-4333-9C9A-82608A7F69A0}" dt="2022-12-01T11:52:34.998" v="34" actId="1076"/>
        <pc:sldMkLst>
          <pc:docMk/>
          <pc:sldMk cId="0" sldId="259"/>
        </pc:sldMkLst>
        <pc:spChg chg="mod">
          <ac:chgData name="sanjana himu" userId="b4d82ee2b83943fd" providerId="LiveId" clId="{AF6394A4-8713-4333-9C9A-82608A7F69A0}" dt="2022-12-01T11:50:50.011" v="21" actId="207"/>
          <ac:spMkLst>
            <pc:docMk/>
            <pc:sldMk cId="0" sldId="259"/>
            <ac:spMk id="2" creationId="{00000000-0000-0000-0000-000000000000}"/>
          </ac:spMkLst>
        </pc:spChg>
        <pc:spChg chg="mod">
          <ac:chgData name="sanjana himu" userId="b4d82ee2b83943fd" providerId="LiveId" clId="{AF6394A4-8713-4333-9C9A-82608A7F69A0}" dt="2022-12-01T11:52:34.998" v="34" actId="1076"/>
          <ac:spMkLst>
            <pc:docMk/>
            <pc:sldMk cId="0" sldId="259"/>
            <ac:spMk id="3" creationId="{00000000-0000-0000-0000-000000000000}"/>
          </ac:spMkLst>
        </pc:spChg>
      </pc:sldChg>
      <pc:sldChg chg="addSp delSp modSp mod">
        <pc:chgData name="sanjana himu" userId="b4d82ee2b83943fd" providerId="LiveId" clId="{AF6394A4-8713-4333-9C9A-82608A7F69A0}" dt="2022-12-01T12:18:17.470" v="310" actId="12"/>
        <pc:sldMkLst>
          <pc:docMk/>
          <pc:sldMk cId="0" sldId="261"/>
        </pc:sldMkLst>
        <pc:spChg chg="mod">
          <ac:chgData name="sanjana himu" userId="b4d82ee2b83943fd" providerId="LiveId" clId="{AF6394A4-8713-4333-9C9A-82608A7F69A0}" dt="2022-12-01T12:18:17.470" v="310" actId="12"/>
          <ac:spMkLst>
            <pc:docMk/>
            <pc:sldMk cId="0" sldId="261"/>
            <ac:spMk id="6" creationId="{00000000-0000-0000-0000-000000000000}"/>
          </ac:spMkLst>
        </pc:spChg>
        <pc:picChg chg="del mod">
          <ac:chgData name="sanjana himu" userId="b4d82ee2b83943fd" providerId="LiveId" clId="{AF6394A4-8713-4333-9C9A-82608A7F69A0}" dt="2022-12-01T11:52:58.680" v="36" actId="478"/>
          <ac:picMkLst>
            <pc:docMk/>
            <pc:sldMk cId="0" sldId="261"/>
            <ac:picMk id="2" creationId="{8404BE35-EE4C-3BEF-D323-0F723A5F96A0}"/>
          </ac:picMkLst>
        </pc:picChg>
        <pc:picChg chg="add del mod">
          <ac:chgData name="sanjana himu" userId="b4d82ee2b83943fd" providerId="LiveId" clId="{AF6394A4-8713-4333-9C9A-82608A7F69A0}" dt="2022-12-01T12:05:26.193" v="158" actId="478"/>
          <ac:picMkLst>
            <pc:docMk/>
            <pc:sldMk cId="0" sldId="261"/>
            <ac:picMk id="1026" creationId="{6D607D1F-509F-2FA7-380A-172436BD2557}"/>
          </ac:picMkLst>
        </pc:picChg>
        <pc:picChg chg="add del">
          <ac:chgData name="sanjana himu" userId="b4d82ee2b83943fd" providerId="LiveId" clId="{AF6394A4-8713-4333-9C9A-82608A7F69A0}" dt="2022-12-01T12:05:25.776" v="157"/>
          <ac:picMkLst>
            <pc:docMk/>
            <pc:sldMk cId="0" sldId="261"/>
            <ac:picMk id="1028" creationId="{C6031A76-EB36-21D4-0190-AFA1E92318C5}"/>
          </ac:picMkLst>
        </pc:picChg>
      </pc:sldChg>
      <pc:sldChg chg="modSp mod">
        <pc:chgData name="sanjana himu" userId="b4d82ee2b83943fd" providerId="LiveId" clId="{AF6394A4-8713-4333-9C9A-82608A7F69A0}" dt="2022-12-01T12:09:12.725" v="209" actId="1076"/>
        <pc:sldMkLst>
          <pc:docMk/>
          <pc:sldMk cId="0" sldId="264"/>
        </pc:sldMkLst>
        <pc:spChg chg="mod">
          <ac:chgData name="sanjana himu" userId="b4d82ee2b83943fd" providerId="LiveId" clId="{AF6394A4-8713-4333-9C9A-82608A7F69A0}" dt="2022-12-01T12:08:52.874" v="202" actId="1076"/>
          <ac:spMkLst>
            <pc:docMk/>
            <pc:sldMk cId="0" sldId="264"/>
            <ac:spMk id="6" creationId="{517ADA20-5ADB-4EEC-A986-6F2E513732FD}"/>
          </ac:spMkLst>
        </pc:spChg>
        <pc:spChg chg="mod">
          <ac:chgData name="sanjana himu" userId="b4d82ee2b83943fd" providerId="LiveId" clId="{AF6394A4-8713-4333-9C9A-82608A7F69A0}" dt="2022-12-01T12:09:12.725" v="209" actId="1076"/>
          <ac:spMkLst>
            <pc:docMk/>
            <pc:sldMk cId="0" sldId="264"/>
            <ac:spMk id="160" creationId="{00000000-0000-0000-0000-000000000000}"/>
          </ac:spMkLst>
        </pc:spChg>
        <pc:picChg chg="mod">
          <ac:chgData name="sanjana himu" userId="b4d82ee2b83943fd" providerId="LiveId" clId="{AF6394A4-8713-4333-9C9A-82608A7F69A0}" dt="2022-12-01T12:09:06.804" v="207" actId="1440"/>
          <ac:picMkLst>
            <pc:docMk/>
            <pc:sldMk cId="0" sldId="264"/>
            <ac:picMk id="3" creationId="{EBF17591-A1CF-4F3E-FCA6-FFF2ECB811F3}"/>
          </ac:picMkLst>
        </pc:picChg>
      </pc:sldChg>
      <pc:sldChg chg="modSp mod modNotesTx">
        <pc:chgData name="sanjana himu" userId="b4d82ee2b83943fd" providerId="LiveId" clId="{AF6394A4-8713-4333-9C9A-82608A7F69A0}" dt="2022-12-01T12:16:15.264" v="282"/>
        <pc:sldMkLst>
          <pc:docMk/>
          <pc:sldMk cId="1136431481" sldId="283"/>
        </pc:sldMkLst>
        <pc:spChg chg="mod">
          <ac:chgData name="sanjana himu" userId="b4d82ee2b83943fd" providerId="LiveId" clId="{AF6394A4-8713-4333-9C9A-82608A7F69A0}" dt="2022-12-01T12:12:18.193" v="242" actId="1076"/>
          <ac:spMkLst>
            <pc:docMk/>
            <pc:sldMk cId="1136431481" sldId="283"/>
            <ac:spMk id="13" creationId="{00000000-0000-0000-0000-000000000000}"/>
          </ac:spMkLst>
        </pc:spChg>
        <pc:picChg chg="mod">
          <ac:chgData name="sanjana himu" userId="b4d82ee2b83943fd" providerId="LiveId" clId="{AF6394A4-8713-4333-9C9A-82608A7F69A0}" dt="2022-12-01T12:12:23.402" v="243" actId="14100"/>
          <ac:picMkLst>
            <pc:docMk/>
            <pc:sldMk cId="1136431481" sldId="283"/>
            <ac:picMk id="2052" creationId="{00000000-0000-0000-0000-000000000000}"/>
          </ac:picMkLst>
        </pc:picChg>
      </pc:sldChg>
      <pc:sldChg chg="addSp delSp modSp mod">
        <pc:chgData name="sanjana himu" userId="b4d82ee2b83943fd" providerId="LiveId" clId="{AF6394A4-8713-4333-9C9A-82608A7F69A0}" dt="2022-12-01T12:11:24.074" v="234" actId="1076"/>
        <pc:sldMkLst>
          <pc:docMk/>
          <pc:sldMk cId="4288561110" sldId="285"/>
        </pc:sldMkLst>
        <pc:spChg chg="mod">
          <ac:chgData name="sanjana himu" userId="b4d82ee2b83943fd" providerId="LiveId" clId="{AF6394A4-8713-4333-9C9A-82608A7F69A0}" dt="2022-12-01T12:09:50.804" v="214" actId="1076"/>
          <ac:spMkLst>
            <pc:docMk/>
            <pc:sldMk cId="4288561110" sldId="285"/>
            <ac:spMk id="2" creationId="{00000000-0000-0000-0000-000000000000}"/>
          </ac:spMkLst>
        </pc:spChg>
        <pc:spChg chg="del">
          <ac:chgData name="sanjana himu" userId="b4d82ee2b83943fd" providerId="LiveId" clId="{AF6394A4-8713-4333-9C9A-82608A7F69A0}" dt="2022-12-01T12:10:02.579" v="215" actId="478"/>
          <ac:spMkLst>
            <pc:docMk/>
            <pc:sldMk cId="4288561110" sldId="285"/>
            <ac:spMk id="3" creationId="{00000000-0000-0000-0000-000000000000}"/>
          </ac:spMkLst>
        </pc:spChg>
        <pc:spChg chg="mod">
          <ac:chgData name="sanjana himu" userId="b4d82ee2b83943fd" providerId="LiveId" clId="{AF6394A4-8713-4333-9C9A-82608A7F69A0}" dt="2022-12-01T12:11:05.606" v="228" actId="2710"/>
          <ac:spMkLst>
            <pc:docMk/>
            <pc:sldMk cId="4288561110" sldId="285"/>
            <ac:spMk id="4" creationId="{00000000-0000-0000-0000-000000000000}"/>
          </ac:spMkLst>
        </pc:spChg>
        <pc:spChg chg="del">
          <ac:chgData name="sanjana himu" userId="b4d82ee2b83943fd" providerId="LiveId" clId="{AF6394A4-8713-4333-9C9A-82608A7F69A0}" dt="2022-12-01T12:09:20.388" v="210" actId="478"/>
          <ac:spMkLst>
            <pc:docMk/>
            <pc:sldMk cId="4288561110" sldId="285"/>
            <ac:spMk id="7" creationId="{00000000-0000-0000-0000-000000000000}"/>
          </ac:spMkLst>
        </pc:spChg>
        <pc:spChg chg="add del mod">
          <ac:chgData name="sanjana himu" userId="b4d82ee2b83943fd" providerId="LiveId" clId="{AF6394A4-8713-4333-9C9A-82608A7F69A0}" dt="2022-12-01T12:10:06.354" v="216" actId="478"/>
          <ac:spMkLst>
            <pc:docMk/>
            <pc:sldMk cId="4288561110" sldId="285"/>
            <ac:spMk id="10" creationId="{60A5D587-97C7-66F7-6665-C47F0D44B1AE}"/>
          </ac:spMkLst>
        </pc:spChg>
        <pc:picChg chg="mod">
          <ac:chgData name="sanjana himu" userId="b4d82ee2b83943fd" providerId="LiveId" clId="{AF6394A4-8713-4333-9C9A-82608A7F69A0}" dt="2022-12-01T12:11:24.074" v="234" actId="1076"/>
          <ac:picMkLst>
            <pc:docMk/>
            <pc:sldMk cId="4288561110" sldId="285"/>
            <ac:picMk id="8" creationId="{86239CC5-5F23-AC4A-B742-C26629361652}"/>
          </ac:picMkLst>
        </pc:picChg>
      </pc:sldChg>
      <pc:sldChg chg="addSp delSp modSp mod">
        <pc:chgData name="sanjana himu" userId="b4d82ee2b83943fd" providerId="LiveId" clId="{AF6394A4-8713-4333-9C9A-82608A7F69A0}" dt="2022-12-01T12:21:12.495" v="340" actId="1440"/>
        <pc:sldMkLst>
          <pc:docMk/>
          <pc:sldMk cId="2821641143" sldId="286"/>
        </pc:sldMkLst>
        <pc:spChg chg="mod">
          <ac:chgData name="sanjana himu" userId="b4d82ee2b83943fd" providerId="LiveId" clId="{AF6394A4-8713-4333-9C9A-82608A7F69A0}" dt="2022-12-01T12:16:56.806" v="288" actId="1076"/>
          <ac:spMkLst>
            <pc:docMk/>
            <pc:sldMk cId="2821641143" sldId="286"/>
            <ac:spMk id="2" creationId="{00000000-0000-0000-0000-000000000000}"/>
          </ac:spMkLst>
        </pc:spChg>
        <pc:spChg chg="mod">
          <ac:chgData name="sanjana himu" userId="b4d82ee2b83943fd" providerId="LiveId" clId="{AF6394A4-8713-4333-9C9A-82608A7F69A0}" dt="2022-12-01T12:19:47.722" v="332" actId="207"/>
          <ac:spMkLst>
            <pc:docMk/>
            <pc:sldMk cId="2821641143" sldId="286"/>
            <ac:spMk id="3" creationId="{00000000-0000-0000-0000-000000000000}"/>
          </ac:spMkLst>
        </pc:spChg>
        <pc:picChg chg="del">
          <ac:chgData name="sanjana himu" userId="b4d82ee2b83943fd" providerId="LiveId" clId="{AF6394A4-8713-4333-9C9A-82608A7F69A0}" dt="2022-12-01T12:06:00.627" v="170" actId="478"/>
          <ac:picMkLst>
            <pc:docMk/>
            <pc:sldMk cId="2821641143" sldId="286"/>
            <ac:picMk id="5" creationId="{0D0452E8-956A-762E-9F5E-7A9D9E830B6B}"/>
          </ac:picMkLst>
        </pc:picChg>
        <pc:picChg chg="add mod">
          <ac:chgData name="sanjana himu" userId="b4d82ee2b83943fd" providerId="LiveId" clId="{AF6394A4-8713-4333-9C9A-82608A7F69A0}" dt="2022-12-01T12:21:12.495" v="340" actId="1440"/>
          <ac:picMkLst>
            <pc:docMk/>
            <pc:sldMk cId="2821641143" sldId="286"/>
            <ac:picMk id="4098" creationId="{8B0CCE22-2AB0-AA23-6BBC-D69F66BCC844}"/>
          </ac:picMkLst>
        </pc:picChg>
      </pc:sldChg>
      <pc:sldChg chg="addSp delSp modSp mod">
        <pc:chgData name="sanjana himu" userId="b4d82ee2b83943fd" providerId="LiveId" clId="{AF6394A4-8713-4333-9C9A-82608A7F69A0}" dt="2022-12-01T12:25:46.398" v="421" actId="1076"/>
        <pc:sldMkLst>
          <pc:docMk/>
          <pc:sldMk cId="1590051501" sldId="287"/>
        </pc:sldMkLst>
        <pc:spChg chg="mod">
          <ac:chgData name="sanjana himu" userId="b4d82ee2b83943fd" providerId="LiveId" clId="{AF6394A4-8713-4333-9C9A-82608A7F69A0}" dt="2022-12-01T12:24:33.165" v="407" actId="1076"/>
          <ac:spMkLst>
            <pc:docMk/>
            <pc:sldMk cId="1590051501" sldId="287"/>
            <ac:spMk id="2" creationId="{00000000-0000-0000-0000-000000000000}"/>
          </ac:spMkLst>
        </pc:spChg>
        <pc:spChg chg="mod">
          <ac:chgData name="sanjana himu" userId="b4d82ee2b83943fd" providerId="LiveId" clId="{AF6394A4-8713-4333-9C9A-82608A7F69A0}" dt="2022-12-01T12:25:23.782" v="417" actId="14100"/>
          <ac:spMkLst>
            <pc:docMk/>
            <pc:sldMk cId="1590051501" sldId="287"/>
            <ac:spMk id="3" creationId="{00000000-0000-0000-0000-000000000000}"/>
          </ac:spMkLst>
        </pc:spChg>
        <pc:picChg chg="del">
          <ac:chgData name="sanjana himu" userId="b4d82ee2b83943fd" providerId="LiveId" clId="{AF6394A4-8713-4333-9C9A-82608A7F69A0}" dt="2022-12-01T12:24:23.319" v="403" actId="478"/>
          <ac:picMkLst>
            <pc:docMk/>
            <pc:sldMk cId="1590051501" sldId="287"/>
            <ac:picMk id="5" creationId="{8681AF7D-BCB5-6F5D-2FFD-78A1F1D6066F}"/>
          </ac:picMkLst>
        </pc:picChg>
        <pc:picChg chg="add mod">
          <ac:chgData name="sanjana himu" userId="b4d82ee2b83943fd" providerId="LiveId" clId="{AF6394A4-8713-4333-9C9A-82608A7F69A0}" dt="2022-12-01T12:25:46.398" v="421" actId="1076"/>
          <ac:picMkLst>
            <pc:docMk/>
            <pc:sldMk cId="1590051501" sldId="287"/>
            <ac:picMk id="6146" creationId="{02CE55CD-8BFA-684D-9D62-B9731A748193}"/>
          </ac:picMkLst>
        </pc:picChg>
      </pc:sldChg>
      <pc:sldChg chg="modSp mod modNotesTx">
        <pc:chgData name="sanjana himu" userId="b4d82ee2b83943fd" providerId="LiveId" clId="{AF6394A4-8713-4333-9C9A-82608A7F69A0}" dt="2022-12-01T12:08:14.434" v="188" actId="1076"/>
        <pc:sldMkLst>
          <pc:docMk/>
          <pc:sldMk cId="3622635416" sldId="288"/>
        </pc:sldMkLst>
        <pc:spChg chg="mod">
          <ac:chgData name="sanjana himu" userId="b4d82ee2b83943fd" providerId="LiveId" clId="{AF6394A4-8713-4333-9C9A-82608A7F69A0}" dt="2022-12-01T12:08:14.434" v="188" actId="1076"/>
          <ac:spMkLst>
            <pc:docMk/>
            <pc:sldMk cId="3622635416" sldId="288"/>
            <ac:spMk id="2" creationId="{00000000-0000-0000-0000-000000000000}"/>
          </ac:spMkLst>
        </pc:spChg>
        <pc:spChg chg="mod">
          <ac:chgData name="sanjana himu" userId="b4d82ee2b83943fd" providerId="LiveId" clId="{AF6394A4-8713-4333-9C9A-82608A7F69A0}" dt="2022-12-01T12:07:58.035" v="184" actId="1076"/>
          <ac:spMkLst>
            <pc:docMk/>
            <pc:sldMk cId="3622635416" sldId="288"/>
            <ac:spMk id="3" creationId="{00000000-0000-0000-0000-000000000000}"/>
          </ac:spMkLst>
        </pc:spChg>
      </pc:sldChg>
      <pc:sldChg chg="modSp new mod modNotesTx">
        <pc:chgData name="sanjana himu" userId="b4d82ee2b83943fd" providerId="LiveId" clId="{AF6394A4-8713-4333-9C9A-82608A7F69A0}" dt="2022-12-01T12:02:08.052" v="111" actId="14100"/>
        <pc:sldMkLst>
          <pc:docMk/>
          <pc:sldMk cId="1435853156" sldId="290"/>
        </pc:sldMkLst>
        <pc:spChg chg="mod">
          <ac:chgData name="sanjana himu" userId="b4d82ee2b83943fd" providerId="LiveId" clId="{AF6394A4-8713-4333-9C9A-82608A7F69A0}" dt="2022-12-01T12:02:08.052" v="111" actId="14100"/>
          <ac:spMkLst>
            <pc:docMk/>
            <pc:sldMk cId="1435853156" sldId="290"/>
            <ac:spMk id="2" creationId="{C0C3B4E0-F722-018F-7779-DB9B9344B81A}"/>
          </ac:spMkLst>
        </pc:spChg>
        <pc:spChg chg="mod">
          <ac:chgData name="sanjana himu" userId="b4d82ee2b83943fd" providerId="LiveId" clId="{AF6394A4-8713-4333-9C9A-82608A7F69A0}" dt="2022-12-01T11:55:13.253" v="49"/>
          <ac:spMkLst>
            <pc:docMk/>
            <pc:sldMk cId="1435853156" sldId="290"/>
            <ac:spMk id="3" creationId="{461CE42E-F936-91B4-43FF-C23252B1F918}"/>
          </ac:spMkLst>
        </pc:spChg>
      </pc:sldChg>
      <pc:sldChg chg="modSp add mod modNotesTx">
        <pc:chgData name="sanjana himu" userId="b4d82ee2b83943fd" providerId="LiveId" clId="{AF6394A4-8713-4333-9C9A-82608A7F69A0}" dt="2022-12-01T12:00:37.086" v="98" actId="207"/>
        <pc:sldMkLst>
          <pc:docMk/>
          <pc:sldMk cId="1058543148" sldId="291"/>
        </pc:sldMkLst>
        <pc:spChg chg="mod">
          <ac:chgData name="sanjana himu" userId="b4d82ee2b83943fd" providerId="LiveId" clId="{AF6394A4-8713-4333-9C9A-82608A7F69A0}" dt="2022-12-01T12:00:37.086" v="98" actId="207"/>
          <ac:spMkLst>
            <pc:docMk/>
            <pc:sldMk cId="1058543148" sldId="291"/>
            <ac:spMk id="2" creationId="{C0C3B4E0-F722-018F-7779-DB9B9344B81A}"/>
          </ac:spMkLst>
        </pc:spChg>
      </pc:sldChg>
      <pc:sldChg chg="new del">
        <pc:chgData name="sanjana himu" userId="b4d82ee2b83943fd" providerId="LiveId" clId="{AF6394A4-8713-4333-9C9A-82608A7F69A0}" dt="2022-12-01T11:57:13.251" v="62" actId="680"/>
        <pc:sldMkLst>
          <pc:docMk/>
          <pc:sldMk cId="2081892514" sldId="291"/>
        </pc:sldMkLst>
      </pc:sldChg>
      <pc:sldChg chg="modSp add mod modNotesTx">
        <pc:chgData name="sanjana himu" userId="b4d82ee2b83943fd" providerId="LiveId" clId="{AF6394A4-8713-4333-9C9A-82608A7F69A0}" dt="2022-12-01T12:00:19.671" v="93"/>
        <pc:sldMkLst>
          <pc:docMk/>
          <pc:sldMk cId="2010128908" sldId="292"/>
        </pc:sldMkLst>
        <pc:spChg chg="mod">
          <ac:chgData name="sanjana himu" userId="b4d82ee2b83943fd" providerId="LiveId" clId="{AF6394A4-8713-4333-9C9A-82608A7F69A0}" dt="2022-12-01T12:00:17.686" v="91" actId="207"/>
          <ac:spMkLst>
            <pc:docMk/>
            <pc:sldMk cId="2010128908" sldId="292"/>
            <ac:spMk id="2" creationId="{C0C3B4E0-F722-018F-7779-DB9B9344B81A}"/>
          </ac:spMkLst>
        </pc:spChg>
      </pc:sldChg>
      <pc:sldChg chg="new del">
        <pc:chgData name="sanjana himu" userId="b4d82ee2b83943fd" providerId="LiveId" clId="{AF6394A4-8713-4333-9C9A-82608A7F69A0}" dt="2022-12-01T11:57:12.771" v="61" actId="680"/>
        <pc:sldMkLst>
          <pc:docMk/>
          <pc:sldMk cId="4266214039" sldId="292"/>
        </pc:sldMkLst>
      </pc:sldChg>
      <pc:sldChg chg="modSp add mod ord modNotesTx">
        <pc:chgData name="sanjana himu" userId="b4d82ee2b83943fd" providerId="LiveId" clId="{AF6394A4-8713-4333-9C9A-82608A7F69A0}" dt="2022-12-01T12:01:30.526" v="103"/>
        <pc:sldMkLst>
          <pc:docMk/>
          <pc:sldMk cId="1184206073" sldId="293"/>
        </pc:sldMkLst>
        <pc:spChg chg="mod">
          <ac:chgData name="sanjana himu" userId="b4d82ee2b83943fd" providerId="LiveId" clId="{AF6394A4-8713-4333-9C9A-82608A7F69A0}" dt="2022-12-01T12:01:26.306" v="101" actId="207"/>
          <ac:spMkLst>
            <pc:docMk/>
            <pc:sldMk cId="1184206073" sldId="293"/>
            <ac:spMk id="2" creationId="{C0C3B4E0-F722-018F-7779-DB9B9344B81A}"/>
          </ac:spMkLst>
        </pc:spChg>
      </pc:sldChg>
      <pc:sldChg chg="addSp delSp modSp add mod modNotesTx">
        <pc:chgData name="sanjana himu" userId="b4d82ee2b83943fd" providerId="LiveId" clId="{AF6394A4-8713-4333-9C9A-82608A7F69A0}" dt="2022-12-01T12:05:56.786" v="169" actId="1076"/>
        <pc:sldMkLst>
          <pc:docMk/>
          <pc:sldMk cId="30303183" sldId="294"/>
        </pc:sldMkLst>
        <pc:spChg chg="mod">
          <ac:chgData name="sanjana himu" userId="b4d82ee2b83943fd" providerId="LiveId" clId="{AF6394A4-8713-4333-9C9A-82608A7F69A0}" dt="2022-12-01T12:04:41.100" v="154" actId="1076"/>
          <ac:spMkLst>
            <pc:docMk/>
            <pc:sldMk cId="30303183" sldId="294"/>
            <ac:spMk id="6" creationId="{00000000-0000-0000-0000-000000000000}"/>
          </ac:spMkLst>
        </pc:spChg>
        <pc:picChg chg="del">
          <ac:chgData name="sanjana himu" userId="b4d82ee2b83943fd" providerId="LiveId" clId="{AF6394A4-8713-4333-9C9A-82608A7F69A0}" dt="2022-12-01T12:05:28.935" v="159" actId="478"/>
          <ac:picMkLst>
            <pc:docMk/>
            <pc:sldMk cId="30303183" sldId="294"/>
            <ac:picMk id="1026" creationId="{6D607D1F-509F-2FA7-380A-172436BD2557}"/>
          </ac:picMkLst>
        </pc:picChg>
        <pc:picChg chg="add mod">
          <ac:chgData name="sanjana himu" userId="b4d82ee2b83943fd" providerId="LiveId" clId="{AF6394A4-8713-4333-9C9A-82608A7F69A0}" dt="2022-12-01T12:05:56.786" v="169" actId="1076"/>
          <ac:picMkLst>
            <pc:docMk/>
            <pc:sldMk cId="30303183" sldId="294"/>
            <ac:picMk id="2050" creationId="{90EFDA90-C86C-D8BE-D1AD-A6A4AA73489B}"/>
          </ac:picMkLst>
        </pc:picChg>
      </pc:sldChg>
      <pc:sldChg chg="addSp delSp modSp new mod modNotesTx">
        <pc:chgData name="sanjana himu" userId="b4d82ee2b83943fd" providerId="LiveId" clId="{AF6394A4-8713-4333-9C9A-82608A7F69A0}" dt="2022-12-01T12:16:00.316" v="281" actId="1076"/>
        <pc:sldMkLst>
          <pc:docMk/>
          <pc:sldMk cId="3287525689" sldId="295"/>
        </pc:sldMkLst>
        <pc:spChg chg="mod">
          <ac:chgData name="sanjana himu" userId="b4d82ee2b83943fd" providerId="LiveId" clId="{AF6394A4-8713-4333-9C9A-82608A7F69A0}" dt="2022-12-01T12:13:09.577" v="256" actId="1076"/>
          <ac:spMkLst>
            <pc:docMk/>
            <pc:sldMk cId="3287525689" sldId="295"/>
            <ac:spMk id="2" creationId="{3B80C97A-490D-4088-91F6-EBCBEF7E66F6}"/>
          </ac:spMkLst>
        </pc:spChg>
        <pc:spChg chg="del">
          <ac:chgData name="sanjana himu" userId="b4d82ee2b83943fd" providerId="LiveId" clId="{AF6394A4-8713-4333-9C9A-82608A7F69A0}" dt="2022-12-01T12:12:41.815" v="246" actId="478"/>
          <ac:spMkLst>
            <pc:docMk/>
            <pc:sldMk cId="3287525689" sldId="295"/>
            <ac:spMk id="3" creationId="{9D63276C-6F3C-615B-CBFA-03ECCFD5ACCB}"/>
          </ac:spMkLst>
        </pc:spChg>
        <pc:spChg chg="del">
          <ac:chgData name="sanjana himu" userId="b4d82ee2b83943fd" providerId="LiveId" clId="{AF6394A4-8713-4333-9C9A-82608A7F69A0}" dt="2022-12-01T12:12:43.333" v="247" actId="478"/>
          <ac:spMkLst>
            <pc:docMk/>
            <pc:sldMk cId="3287525689" sldId="295"/>
            <ac:spMk id="4" creationId="{B30AF06D-1BB6-903E-20E0-18F10EFF0DD5}"/>
          </ac:spMkLst>
        </pc:spChg>
        <pc:spChg chg="del mod">
          <ac:chgData name="sanjana himu" userId="b4d82ee2b83943fd" providerId="LiveId" clId="{AF6394A4-8713-4333-9C9A-82608A7F69A0}" dt="2022-12-01T12:13:14.663" v="257" actId="478"/>
          <ac:spMkLst>
            <pc:docMk/>
            <pc:sldMk cId="3287525689" sldId="295"/>
            <ac:spMk id="5" creationId="{1D7509C0-E64D-4B00-1C74-E3A37CE56E24}"/>
          </ac:spMkLst>
        </pc:spChg>
        <pc:graphicFrameChg chg="add mod modGraphic">
          <ac:chgData name="sanjana himu" userId="b4d82ee2b83943fd" providerId="LiveId" clId="{AF6394A4-8713-4333-9C9A-82608A7F69A0}" dt="2022-12-01T12:16:00.316" v="281" actId="1076"/>
          <ac:graphicFrameMkLst>
            <pc:docMk/>
            <pc:sldMk cId="3287525689" sldId="295"/>
            <ac:graphicFrameMk id="7" creationId="{B9EC8879-90E3-77DE-DD41-F7A89B3F6A2F}"/>
          </ac:graphicFrameMkLst>
        </pc:graphicFrameChg>
        <pc:picChg chg="add del">
          <ac:chgData name="sanjana himu" userId="b4d82ee2b83943fd" providerId="LiveId" clId="{AF6394A4-8713-4333-9C9A-82608A7F69A0}" dt="2022-12-01T12:13:56.153" v="261" actId="21"/>
          <ac:picMkLst>
            <pc:docMk/>
            <pc:sldMk cId="3287525689" sldId="295"/>
            <ac:picMk id="3074" creationId="{7891981A-E67B-6704-20C0-AF6606500BC7}"/>
          </ac:picMkLst>
        </pc:picChg>
        <pc:picChg chg="add del">
          <ac:chgData name="sanjana himu" userId="b4d82ee2b83943fd" providerId="LiveId" clId="{AF6394A4-8713-4333-9C9A-82608A7F69A0}" dt="2022-12-01T12:14:56.733" v="270" actId="21"/>
          <ac:picMkLst>
            <pc:docMk/>
            <pc:sldMk cId="3287525689" sldId="295"/>
            <ac:picMk id="3076" creationId="{7D4BF056-4525-EE56-1866-86551F85FD01}"/>
          </ac:picMkLst>
        </pc:picChg>
        <pc:picChg chg="add del">
          <ac:chgData name="sanjana himu" userId="b4d82ee2b83943fd" providerId="LiveId" clId="{AF6394A4-8713-4333-9C9A-82608A7F69A0}" dt="2022-12-01T12:15:34.522" v="274" actId="21"/>
          <ac:picMkLst>
            <pc:docMk/>
            <pc:sldMk cId="3287525689" sldId="295"/>
            <ac:picMk id="3078" creationId="{1DBA9B6B-A4AD-FB34-B3AD-DBACC0F65DE6}"/>
          </ac:picMkLst>
        </pc:picChg>
      </pc:sldChg>
      <pc:sldChg chg="addSp modSp new mod modNotesTx">
        <pc:chgData name="sanjana himu" userId="b4d82ee2b83943fd" providerId="LiveId" clId="{AF6394A4-8713-4333-9C9A-82608A7F69A0}" dt="2022-12-01T12:22:50.800" v="357" actId="1076"/>
        <pc:sldMkLst>
          <pc:docMk/>
          <pc:sldMk cId="2649199858" sldId="296"/>
        </pc:sldMkLst>
        <pc:spChg chg="mod">
          <ac:chgData name="sanjana himu" userId="b4d82ee2b83943fd" providerId="LiveId" clId="{AF6394A4-8713-4333-9C9A-82608A7F69A0}" dt="2022-12-01T12:21:31.219" v="345" actId="122"/>
          <ac:spMkLst>
            <pc:docMk/>
            <pc:sldMk cId="2649199858" sldId="296"/>
            <ac:spMk id="2" creationId="{557B7995-C72D-0E41-E522-7D583C407BDF}"/>
          </ac:spMkLst>
        </pc:spChg>
        <pc:spChg chg="mod">
          <ac:chgData name="sanjana himu" userId="b4d82ee2b83943fd" providerId="LiveId" clId="{AF6394A4-8713-4333-9C9A-82608A7F69A0}" dt="2022-12-01T12:22:14.341" v="353" actId="255"/>
          <ac:spMkLst>
            <pc:docMk/>
            <pc:sldMk cId="2649199858" sldId="296"/>
            <ac:spMk id="3" creationId="{23FFB95A-F3DE-8AC3-A630-C7B211754C0E}"/>
          </ac:spMkLst>
        </pc:spChg>
        <pc:picChg chg="add mod">
          <ac:chgData name="sanjana himu" userId="b4d82ee2b83943fd" providerId="LiveId" clId="{AF6394A4-8713-4333-9C9A-82608A7F69A0}" dt="2022-12-01T12:22:50.800" v="357" actId="1076"/>
          <ac:picMkLst>
            <pc:docMk/>
            <pc:sldMk cId="2649199858" sldId="296"/>
            <ac:picMk id="5122" creationId="{9ED59518-82EE-4A7C-1A92-08BBAAD56892}"/>
          </ac:picMkLst>
        </pc:picChg>
      </pc:sldChg>
      <pc:sldChg chg="addSp delSp modSp add mod modNotesTx">
        <pc:chgData name="sanjana himu" userId="b4d82ee2b83943fd" providerId="LiveId" clId="{AF6394A4-8713-4333-9C9A-82608A7F69A0}" dt="2022-12-01T12:26:47.261" v="434" actId="1076"/>
        <pc:sldMkLst>
          <pc:docMk/>
          <pc:sldMk cId="4012451441" sldId="297"/>
        </pc:sldMkLst>
        <pc:spChg chg="mod">
          <ac:chgData name="sanjana himu" userId="b4d82ee2b83943fd" providerId="LiveId" clId="{AF6394A4-8713-4333-9C9A-82608A7F69A0}" dt="2022-12-01T12:26:20.797" v="426" actId="14100"/>
          <ac:spMkLst>
            <pc:docMk/>
            <pc:sldMk cId="4012451441" sldId="297"/>
            <ac:spMk id="3" creationId="{00000000-0000-0000-0000-000000000000}"/>
          </ac:spMkLst>
        </pc:spChg>
        <pc:picChg chg="del">
          <ac:chgData name="sanjana himu" userId="b4d82ee2b83943fd" providerId="LiveId" clId="{AF6394A4-8713-4333-9C9A-82608A7F69A0}" dt="2022-12-01T12:23:24.105" v="359" actId="478"/>
          <ac:picMkLst>
            <pc:docMk/>
            <pc:sldMk cId="4012451441" sldId="297"/>
            <ac:picMk id="5" creationId="{8681AF7D-BCB5-6F5D-2FFD-78A1F1D6066F}"/>
          </ac:picMkLst>
        </pc:picChg>
        <pc:picChg chg="add mod">
          <ac:chgData name="sanjana himu" userId="b4d82ee2b83943fd" providerId="LiveId" clId="{AF6394A4-8713-4333-9C9A-82608A7F69A0}" dt="2022-12-01T12:26:47.261" v="434" actId="1076"/>
          <ac:picMkLst>
            <pc:docMk/>
            <pc:sldMk cId="4012451441" sldId="297"/>
            <ac:picMk id="7170" creationId="{D869C078-4E20-CAD6-C71F-D7418318060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image" Target="../media/image12.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image" Target="../media/image12.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6BE1C7-8FBE-4863-9D23-9DEB744B0D61}"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A13EF467-EAD7-497A-B0D9-141EE310B2AA}">
      <dgm:prSet phldrT="[Text]"/>
      <dgm:spPr/>
      <dgm:t>
        <a:bodyPr/>
        <a:lstStyle/>
        <a:p>
          <a:r>
            <a:rPr lang="en-US" b="1" dirty="0">
              <a:solidFill>
                <a:schemeClr val="accent1">
                  <a:lumMod val="10000"/>
                </a:schemeClr>
              </a:solidFill>
              <a:latin typeface="Times New Roman" panose="02020603050405020304" pitchFamily="18" charset="0"/>
              <a:cs typeface="Times New Roman" panose="02020603050405020304" pitchFamily="18" charset="0"/>
            </a:rPr>
            <a:t>Offer more hours to current employees</a:t>
          </a:r>
          <a:endParaRPr lang="en-US" dirty="0">
            <a:solidFill>
              <a:schemeClr val="accent1">
                <a:lumMod val="10000"/>
              </a:schemeClr>
            </a:solidFill>
            <a:latin typeface="Times New Roman" panose="02020603050405020304" pitchFamily="18" charset="0"/>
            <a:cs typeface="Times New Roman" panose="02020603050405020304" pitchFamily="18" charset="0"/>
          </a:endParaRPr>
        </a:p>
      </dgm:t>
    </dgm:pt>
    <dgm:pt modelId="{69DC6A52-71AB-4A1F-8BA4-CBE3C3CD41FF}" type="parTrans" cxnId="{C7DFC0BD-ED8D-42E7-8712-A6CA1E8411FB}">
      <dgm:prSet/>
      <dgm:spPr/>
      <dgm:t>
        <a:bodyPr/>
        <a:lstStyle/>
        <a:p>
          <a:endParaRPr lang="en-US">
            <a:solidFill>
              <a:schemeClr val="accent1">
                <a:lumMod val="10000"/>
              </a:schemeClr>
            </a:solidFill>
            <a:latin typeface="Times New Roman" panose="02020603050405020304" pitchFamily="18" charset="0"/>
            <a:cs typeface="Times New Roman" panose="02020603050405020304" pitchFamily="18" charset="0"/>
          </a:endParaRPr>
        </a:p>
      </dgm:t>
    </dgm:pt>
    <dgm:pt modelId="{7CB42B7A-E97F-43AF-BE75-44432C680B58}" type="sibTrans" cxnId="{C7DFC0BD-ED8D-42E7-8712-A6CA1E8411FB}">
      <dgm:prSet/>
      <dgm:spPr/>
      <dgm:t>
        <a:bodyPr/>
        <a:lstStyle/>
        <a:p>
          <a:endParaRPr lang="en-US">
            <a:solidFill>
              <a:schemeClr val="accent1">
                <a:lumMod val="10000"/>
              </a:schemeClr>
            </a:solidFill>
            <a:latin typeface="Times New Roman" panose="02020603050405020304" pitchFamily="18" charset="0"/>
            <a:cs typeface="Times New Roman" panose="02020603050405020304" pitchFamily="18" charset="0"/>
          </a:endParaRPr>
        </a:p>
      </dgm:t>
    </dgm:pt>
    <dgm:pt modelId="{992590B9-BD69-4ED2-820F-786092EFAAC4}">
      <dgm:prSet phldrT="[Text]"/>
      <dgm:spPr/>
      <dgm:t>
        <a:bodyPr/>
        <a:lstStyle/>
        <a:p>
          <a:r>
            <a:rPr lang="en-US" b="1" dirty="0">
              <a:solidFill>
                <a:schemeClr val="accent1">
                  <a:lumMod val="10000"/>
                </a:schemeClr>
              </a:solidFill>
              <a:latin typeface="Times New Roman" panose="02020603050405020304" pitchFamily="18" charset="0"/>
              <a:cs typeface="Times New Roman" panose="02020603050405020304" pitchFamily="18" charset="0"/>
            </a:rPr>
            <a:t>Ensure good working conditions</a:t>
          </a:r>
          <a:endParaRPr lang="en-US" dirty="0">
            <a:solidFill>
              <a:schemeClr val="accent1">
                <a:lumMod val="10000"/>
              </a:schemeClr>
            </a:solidFill>
            <a:latin typeface="Times New Roman" panose="02020603050405020304" pitchFamily="18" charset="0"/>
            <a:cs typeface="Times New Roman" panose="02020603050405020304" pitchFamily="18" charset="0"/>
          </a:endParaRPr>
        </a:p>
      </dgm:t>
    </dgm:pt>
    <dgm:pt modelId="{12FE44C3-E086-4783-9D50-F54B5351835E}" type="parTrans" cxnId="{9D1536F1-9A99-4EE6-BDAD-F90D078ABEBA}">
      <dgm:prSet/>
      <dgm:spPr/>
      <dgm:t>
        <a:bodyPr/>
        <a:lstStyle/>
        <a:p>
          <a:endParaRPr lang="en-US">
            <a:solidFill>
              <a:schemeClr val="accent1">
                <a:lumMod val="10000"/>
              </a:schemeClr>
            </a:solidFill>
            <a:latin typeface="Times New Roman" panose="02020603050405020304" pitchFamily="18" charset="0"/>
            <a:cs typeface="Times New Roman" panose="02020603050405020304" pitchFamily="18" charset="0"/>
          </a:endParaRPr>
        </a:p>
      </dgm:t>
    </dgm:pt>
    <dgm:pt modelId="{60ABEB70-33B2-4C3E-B0C9-B8994CA7AAFE}" type="sibTrans" cxnId="{9D1536F1-9A99-4EE6-BDAD-F90D078ABEBA}">
      <dgm:prSet/>
      <dgm:spPr/>
      <dgm:t>
        <a:bodyPr/>
        <a:lstStyle/>
        <a:p>
          <a:endParaRPr lang="en-US">
            <a:solidFill>
              <a:schemeClr val="accent1">
                <a:lumMod val="10000"/>
              </a:schemeClr>
            </a:solidFill>
            <a:latin typeface="Times New Roman" panose="02020603050405020304" pitchFamily="18" charset="0"/>
            <a:cs typeface="Times New Roman" panose="02020603050405020304" pitchFamily="18" charset="0"/>
          </a:endParaRPr>
        </a:p>
      </dgm:t>
    </dgm:pt>
    <dgm:pt modelId="{D1DBA19C-2761-4774-8741-A00309D20153}">
      <dgm:prSet phldrT="[Text]"/>
      <dgm:spPr/>
      <dgm:t>
        <a:bodyPr/>
        <a:lstStyle/>
        <a:p>
          <a:r>
            <a:rPr lang="en-US" b="1" dirty="0">
              <a:solidFill>
                <a:schemeClr val="accent1">
                  <a:lumMod val="10000"/>
                </a:schemeClr>
              </a:solidFill>
              <a:latin typeface="Times New Roman" panose="02020603050405020304" pitchFamily="18" charset="0"/>
              <a:cs typeface="Times New Roman" panose="02020603050405020304" pitchFamily="18" charset="0"/>
            </a:rPr>
            <a:t>Hire a temporary employee</a:t>
          </a:r>
          <a:endParaRPr lang="en-US" dirty="0">
            <a:solidFill>
              <a:schemeClr val="accent1">
                <a:lumMod val="10000"/>
              </a:schemeClr>
            </a:solidFill>
            <a:latin typeface="Times New Roman" panose="02020603050405020304" pitchFamily="18" charset="0"/>
            <a:cs typeface="Times New Roman" panose="02020603050405020304" pitchFamily="18" charset="0"/>
          </a:endParaRPr>
        </a:p>
      </dgm:t>
    </dgm:pt>
    <dgm:pt modelId="{7099288D-CF47-485B-8292-8D47A973E498}" type="parTrans" cxnId="{B40574EA-32FC-4A28-8CDD-1C27576A9A55}">
      <dgm:prSet/>
      <dgm:spPr/>
      <dgm:t>
        <a:bodyPr/>
        <a:lstStyle/>
        <a:p>
          <a:endParaRPr lang="en-US">
            <a:solidFill>
              <a:schemeClr val="accent1">
                <a:lumMod val="10000"/>
              </a:schemeClr>
            </a:solidFill>
            <a:latin typeface="Times New Roman" panose="02020603050405020304" pitchFamily="18" charset="0"/>
            <a:cs typeface="Times New Roman" panose="02020603050405020304" pitchFamily="18" charset="0"/>
          </a:endParaRPr>
        </a:p>
      </dgm:t>
    </dgm:pt>
    <dgm:pt modelId="{7748E434-348E-4BE1-9851-6A2952C65E54}" type="sibTrans" cxnId="{B40574EA-32FC-4A28-8CDD-1C27576A9A55}">
      <dgm:prSet/>
      <dgm:spPr/>
      <dgm:t>
        <a:bodyPr/>
        <a:lstStyle/>
        <a:p>
          <a:endParaRPr lang="en-US">
            <a:solidFill>
              <a:schemeClr val="accent1">
                <a:lumMod val="10000"/>
              </a:schemeClr>
            </a:solidFill>
            <a:latin typeface="Times New Roman" panose="02020603050405020304" pitchFamily="18" charset="0"/>
            <a:cs typeface="Times New Roman" panose="02020603050405020304" pitchFamily="18" charset="0"/>
          </a:endParaRPr>
        </a:p>
      </dgm:t>
    </dgm:pt>
    <dgm:pt modelId="{88980EEA-2A72-4254-9997-E72CA2E3BDE1}" type="pres">
      <dgm:prSet presAssocID="{EB6BE1C7-8FBE-4863-9D23-9DEB744B0D61}" presName="Name0" presStyleCnt="0">
        <dgm:presLayoutVars>
          <dgm:dir/>
          <dgm:resizeHandles val="exact"/>
        </dgm:presLayoutVars>
      </dgm:prSet>
      <dgm:spPr/>
      <dgm:t>
        <a:bodyPr/>
        <a:lstStyle/>
        <a:p>
          <a:endParaRPr lang="en-US"/>
        </a:p>
      </dgm:t>
    </dgm:pt>
    <dgm:pt modelId="{F94C15DB-F0F0-4951-BB1B-08156C4E770E}" type="pres">
      <dgm:prSet presAssocID="{A13EF467-EAD7-497A-B0D9-141EE310B2AA}" presName="compNode" presStyleCnt="0"/>
      <dgm:spPr/>
    </dgm:pt>
    <dgm:pt modelId="{6FE5E4D4-3920-4651-AC88-45068E4B28DF}" type="pres">
      <dgm:prSet presAssocID="{A13EF467-EAD7-497A-B0D9-141EE310B2AA}" presName="pictRect" presStyleLbl="nod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pt>
    <dgm:pt modelId="{DE0C223D-1677-416D-8C87-20DE5E230230}" type="pres">
      <dgm:prSet presAssocID="{A13EF467-EAD7-497A-B0D9-141EE310B2AA}" presName="textRect" presStyleLbl="revTx" presStyleIdx="0" presStyleCnt="3">
        <dgm:presLayoutVars>
          <dgm:bulletEnabled val="1"/>
        </dgm:presLayoutVars>
      </dgm:prSet>
      <dgm:spPr/>
      <dgm:t>
        <a:bodyPr/>
        <a:lstStyle/>
        <a:p>
          <a:endParaRPr lang="en-US"/>
        </a:p>
      </dgm:t>
    </dgm:pt>
    <dgm:pt modelId="{ADB54783-AA0A-4E96-A205-7EE759B51513}" type="pres">
      <dgm:prSet presAssocID="{7CB42B7A-E97F-43AF-BE75-44432C680B58}" presName="sibTrans" presStyleLbl="sibTrans2D1" presStyleIdx="0" presStyleCnt="0"/>
      <dgm:spPr/>
      <dgm:t>
        <a:bodyPr/>
        <a:lstStyle/>
        <a:p>
          <a:endParaRPr lang="en-US"/>
        </a:p>
      </dgm:t>
    </dgm:pt>
    <dgm:pt modelId="{1EE9EB36-94CD-4A0C-AECE-F25AEACACA5E}" type="pres">
      <dgm:prSet presAssocID="{992590B9-BD69-4ED2-820F-786092EFAAC4}" presName="compNode" presStyleCnt="0"/>
      <dgm:spPr/>
    </dgm:pt>
    <dgm:pt modelId="{3736FAD9-6A60-4FC8-AF73-E9FD709E128D}" type="pres">
      <dgm:prSet presAssocID="{992590B9-BD69-4ED2-820F-786092EFAAC4}" presName="pictRect" presStyleLbl="nod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23000" b="-23000"/>
          </a:stretch>
        </a:blipFill>
      </dgm:spPr>
    </dgm:pt>
    <dgm:pt modelId="{46A5128A-4963-4111-A195-EBE6FD0C42C8}" type="pres">
      <dgm:prSet presAssocID="{992590B9-BD69-4ED2-820F-786092EFAAC4}" presName="textRect" presStyleLbl="revTx" presStyleIdx="1" presStyleCnt="3">
        <dgm:presLayoutVars>
          <dgm:bulletEnabled val="1"/>
        </dgm:presLayoutVars>
      </dgm:prSet>
      <dgm:spPr/>
      <dgm:t>
        <a:bodyPr/>
        <a:lstStyle/>
        <a:p>
          <a:endParaRPr lang="en-US"/>
        </a:p>
      </dgm:t>
    </dgm:pt>
    <dgm:pt modelId="{59B33F37-45F2-4C75-934B-305D3162FCAE}" type="pres">
      <dgm:prSet presAssocID="{60ABEB70-33B2-4C3E-B0C9-B8994CA7AAFE}" presName="sibTrans" presStyleLbl="sibTrans2D1" presStyleIdx="0" presStyleCnt="0"/>
      <dgm:spPr/>
      <dgm:t>
        <a:bodyPr/>
        <a:lstStyle/>
        <a:p>
          <a:endParaRPr lang="en-US"/>
        </a:p>
      </dgm:t>
    </dgm:pt>
    <dgm:pt modelId="{B74E8C2B-3303-49F1-BB35-AAD6024607A1}" type="pres">
      <dgm:prSet presAssocID="{D1DBA19C-2761-4774-8741-A00309D20153}" presName="compNode" presStyleCnt="0"/>
      <dgm:spPr/>
    </dgm:pt>
    <dgm:pt modelId="{89C4133C-185D-4AEF-AF86-F8CE6C376014}" type="pres">
      <dgm:prSet presAssocID="{D1DBA19C-2761-4774-8741-A00309D20153}" presName="pictRect" presStyleLbl="nod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19000" r="-19000"/>
          </a:stretch>
        </a:blipFill>
      </dgm:spPr>
    </dgm:pt>
    <dgm:pt modelId="{96B63856-46D0-4968-9092-D0975CA2748A}" type="pres">
      <dgm:prSet presAssocID="{D1DBA19C-2761-4774-8741-A00309D20153}" presName="textRect" presStyleLbl="revTx" presStyleIdx="2" presStyleCnt="3">
        <dgm:presLayoutVars>
          <dgm:bulletEnabled val="1"/>
        </dgm:presLayoutVars>
      </dgm:prSet>
      <dgm:spPr/>
      <dgm:t>
        <a:bodyPr/>
        <a:lstStyle/>
        <a:p>
          <a:endParaRPr lang="en-US"/>
        </a:p>
      </dgm:t>
    </dgm:pt>
  </dgm:ptLst>
  <dgm:cxnLst>
    <dgm:cxn modelId="{11319DFE-B387-4244-ABEB-BB262EF15D86}" type="presOf" srcId="{7CB42B7A-E97F-43AF-BE75-44432C680B58}" destId="{ADB54783-AA0A-4E96-A205-7EE759B51513}" srcOrd="0" destOrd="0" presId="urn:microsoft.com/office/officeart/2005/8/layout/pList1"/>
    <dgm:cxn modelId="{B40574EA-32FC-4A28-8CDD-1C27576A9A55}" srcId="{EB6BE1C7-8FBE-4863-9D23-9DEB744B0D61}" destId="{D1DBA19C-2761-4774-8741-A00309D20153}" srcOrd="2" destOrd="0" parTransId="{7099288D-CF47-485B-8292-8D47A973E498}" sibTransId="{7748E434-348E-4BE1-9851-6A2952C65E54}"/>
    <dgm:cxn modelId="{32871DDE-16D6-47F0-89ED-C4DB9DF5E0AA}" type="presOf" srcId="{60ABEB70-33B2-4C3E-B0C9-B8994CA7AAFE}" destId="{59B33F37-45F2-4C75-934B-305D3162FCAE}" srcOrd="0" destOrd="0" presId="urn:microsoft.com/office/officeart/2005/8/layout/pList1"/>
    <dgm:cxn modelId="{C7DFC0BD-ED8D-42E7-8712-A6CA1E8411FB}" srcId="{EB6BE1C7-8FBE-4863-9D23-9DEB744B0D61}" destId="{A13EF467-EAD7-497A-B0D9-141EE310B2AA}" srcOrd="0" destOrd="0" parTransId="{69DC6A52-71AB-4A1F-8BA4-CBE3C3CD41FF}" sibTransId="{7CB42B7A-E97F-43AF-BE75-44432C680B58}"/>
    <dgm:cxn modelId="{2C8FE5DB-DBCF-4157-9D83-72E985DB0073}" type="presOf" srcId="{D1DBA19C-2761-4774-8741-A00309D20153}" destId="{96B63856-46D0-4968-9092-D0975CA2748A}" srcOrd="0" destOrd="0" presId="urn:microsoft.com/office/officeart/2005/8/layout/pList1"/>
    <dgm:cxn modelId="{F2CF77AC-A5D9-4331-820F-47344AC46BE9}" type="presOf" srcId="{A13EF467-EAD7-497A-B0D9-141EE310B2AA}" destId="{DE0C223D-1677-416D-8C87-20DE5E230230}" srcOrd="0" destOrd="0" presId="urn:microsoft.com/office/officeart/2005/8/layout/pList1"/>
    <dgm:cxn modelId="{4E04A81E-7061-49B2-ABBB-C092C6965E9B}" type="presOf" srcId="{992590B9-BD69-4ED2-820F-786092EFAAC4}" destId="{46A5128A-4963-4111-A195-EBE6FD0C42C8}" srcOrd="0" destOrd="0" presId="urn:microsoft.com/office/officeart/2005/8/layout/pList1"/>
    <dgm:cxn modelId="{B4624AF3-D769-4303-AF98-0858236944DB}" type="presOf" srcId="{EB6BE1C7-8FBE-4863-9D23-9DEB744B0D61}" destId="{88980EEA-2A72-4254-9997-E72CA2E3BDE1}" srcOrd="0" destOrd="0" presId="urn:microsoft.com/office/officeart/2005/8/layout/pList1"/>
    <dgm:cxn modelId="{9D1536F1-9A99-4EE6-BDAD-F90D078ABEBA}" srcId="{EB6BE1C7-8FBE-4863-9D23-9DEB744B0D61}" destId="{992590B9-BD69-4ED2-820F-786092EFAAC4}" srcOrd="1" destOrd="0" parTransId="{12FE44C3-E086-4783-9D50-F54B5351835E}" sibTransId="{60ABEB70-33B2-4C3E-B0C9-B8994CA7AAFE}"/>
    <dgm:cxn modelId="{C37DC253-7A94-4CE9-88D1-50A8B42B0189}" type="presParOf" srcId="{88980EEA-2A72-4254-9997-E72CA2E3BDE1}" destId="{F94C15DB-F0F0-4951-BB1B-08156C4E770E}" srcOrd="0" destOrd="0" presId="urn:microsoft.com/office/officeart/2005/8/layout/pList1"/>
    <dgm:cxn modelId="{D441FDA1-CD17-49B9-BDC9-53013713FC03}" type="presParOf" srcId="{F94C15DB-F0F0-4951-BB1B-08156C4E770E}" destId="{6FE5E4D4-3920-4651-AC88-45068E4B28DF}" srcOrd="0" destOrd="0" presId="urn:microsoft.com/office/officeart/2005/8/layout/pList1"/>
    <dgm:cxn modelId="{73F77547-527E-4D49-9BE7-78EB04F7B481}" type="presParOf" srcId="{F94C15DB-F0F0-4951-BB1B-08156C4E770E}" destId="{DE0C223D-1677-416D-8C87-20DE5E230230}" srcOrd="1" destOrd="0" presId="urn:microsoft.com/office/officeart/2005/8/layout/pList1"/>
    <dgm:cxn modelId="{5BE86DED-54CA-4E18-9FBA-AA69B5AFAECE}" type="presParOf" srcId="{88980EEA-2A72-4254-9997-E72CA2E3BDE1}" destId="{ADB54783-AA0A-4E96-A205-7EE759B51513}" srcOrd="1" destOrd="0" presId="urn:microsoft.com/office/officeart/2005/8/layout/pList1"/>
    <dgm:cxn modelId="{537390C2-F472-4FC2-AD04-5496F3C9D114}" type="presParOf" srcId="{88980EEA-2A72-4254-9997-E72CA2E3BDE1}" destId="{1EE9EB36-94CD-4A0C-AECE-F25AEACACA5E}" srcOrd="2" destOrd="0" presId="urn:microsoft.com/office/officeart/2005/8/layout/pList1"/>
    <dgm:cxn modelId="{A9F848E2-9E9C-4F49-89DD-0900A535FDE5}" type="presParOf" srcId="{1EE9EB36-94CD-4A0C-AECE-F25AEACACA5E}" destId="{3736FAD9-6A60-4FC8-AF73-E9FD709E128D}" srcOrd="0" destOrd="0" presId="urn:microsoft.com/office/officeart/2005/8/layout/pList1"/>
    <dgm:cxn modelId="{3B4F9343-E669-401A-9EF7-F934C700CEFE}" type="presParOf" srcId="{1EE9EB36-94CD-4A0C-AECE-F25AEACACA5E}" destId="{46A5128A-4963-4111-A195-EBE6FD0C42C8}" srcOrd="1" destOrd="0" presId="urn:microsoft.com/office/officeart/2005/8/layout/pList1"/>
    <dgm:cxn modelId="{B116C353-53BC-4A72-B6BC-FB789FD20117}" type="presParOf" srcId="{88980EEA-2A72-4254-9997-E72CA2E3BDE1}" destId="{59B33F37-45F2-4C75-934B-305D3162FCAE}" srcOrd="3" destOrd="0" presId="urn:microsoft.com/office/officeart/2005/8/layout/pList1"/>
    <dgm:cxn modelId="{D6BE8958-5869-4F14-B41B-17765CE58FCA}" type="presParOf" srcId="{88980EEA-2A72-4254-9997-E72CA2E3BDE1}" destId="{B74E8C2B-3303-49F1-BB35-AAD6024607A1}" srcOrd="4" destOrd="0" presId="urn:microsoft.com/office/officeart/2005/8/layout/pList1"/>
    <dgm:cxn modelId="{B62170F6-C573-4A84-84FC-3F119A4A5D23}" type="presParOf" srcId="{B74E8C2B-3303-49F1-BB35-AAD6024607A1}" destId="{89C4133C-185D-4AEF-AF86-F8CE6C376014}" srcOrd="0" destOrd="0" presId="urn:microsoft.com/office/officeart/2005/8/layout/pList1"/>
    <dgm:cxn modelId="{85A2DEC2-DB87-4FD4-A6FD-0892DDDC1E25}" type="presParOf" srcId="{B74E8C2B-3303-49F1-BB35-AAD6024607A1}" destId="{96B63856-46D0-4968-9092-D0975CA2748A}"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5E4D4-3920-4651-AC88-45068E4B28DF}">
      <dsp:nvSpPr>
        <dsp:cNvPr id="0" name=""/>
        <dsp:cNvSpPr/>
      </dsp:nvSpPr>
      <dsp:spPr>
        <a:xfrm>
          <a:off x="1200" y="563096"/>
          <a:ext cx="1904199" cy="1311993"/>
        </a:xfrm>
        <a:prstGeom prst="round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0C223D-1677-416D-8C87-20DE5E230230}">
      <dsp:nvSpPr>
        <dsp:cNvPr id="0" name=""/>
        <dsp:cNvSpPr/>
      </dsp:nvSpPr>
      <dsp:spPr>
        <a:xfrm>
          <a:off x="1200" y="1875089"/>
          <a:ext cx="1904199" cy="706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0" numCol="1" spcCol="1270" anchor="t" anchorCtr="0">
          <a:noAutofit/>
        </a:bodyPr>
        <a:lstStyle/>
        <a:p>
          <a:pPr lvl="0" algn="ctr" defTabSz="666750">
            <a:lnSpc>
              <a:spcPct val="90000"/>
            </a:lnSpc>
            <a:spcBef>
              <a:spcPct val="0"/>
            </a:spcBef>
            <a:spcAft>
              <a:spcPct val="35000"/>
            </a:spcAft>
          </a:pPr>
          <a:r>
            <a:rPr lang="en-US" sz="1500" b="1" kern="1200" dirty="0">
              <a:solidFill>
                <a:schemeClr val="accent1">
                  <a:lumMod val="10000"/>
                </a:schemeClr>
              </a:solidFill>
              <a:latin typeface="Times New Roman" panose="02020603050405020304" pitchFamily="18" charset="0"/>
              <a:cs typeface="Times New Roman" panose="02020603050405020304" pitchFamily="18" charset="0"/>
            </a:rPr>
            <a:t>Offer more hours to current employees</a:t>
          </a:r>
          <a:endParaRPr lang="en-US" sz="1500" kern="1200" dirty="0">
            <a:solidFill>
              <a:schemeClr val="accent1">
                <a:lumMod val="10000"/>
              </a:schemeClr>
            </a:solidFill>
            <a:latin typeface="Times New Roman" panose="02020603050405020304" pitchFamily="18" charset="0"/>
            <a:cs typeface="Times New Roman" panose="02020603050405020304" pitchFamily="18" charset="0"/>
          </a:endParaRPr>
        </a:p>
      </dsp:txBody>
      <dsp:txXfrm>
        <a:off x="1200" y="1875089"/>
        <a:ext cx="1904199" cy="706458"/>
      </dsp:txXfrm>
    </dsp:sp>
    <dsp:sp modelId="{3736FAD9-6A60-4FC8-AF73-E9FD709E128D}">
      <dsp:nvSpPr>
        <dsp:cNvPr id="0" name=""/>
        <dsp:cNvSpPr/>
      </dsp:nvSpPr>
      <dsp:spPr>
        <a:xfrm>
          <a:off x="2095900" y="563096"/>
          <a:ext cx="1904199" cy="1311993"/>
        </a:xfrm>
        <a:prstGeom prst="roundRect">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23000" b="-2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A5128A-4963-4111-A195-EBE6FD0C42C8}">
      <dsp:nvSpPr>
        <dsp:cNvPr id="0" name=""/>
        <dsp:cNvSpPr/>
      </dsp:nvSpPr>
      <dsp:spPr>
        <a:xfrm>
          <a:off x="2095900" y="1875089"/>
          <a:ext cx="1904199" cy="706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0" numCol="1" spcCol="1270" anchor="t" anchorCtr="0">
          <a:noAutofit/>
        </a:bodyPr>
        <a:lstStyle/>
        <a:p>
          <a:pPr lvl="0" algn="ctr" defTabSz="666750">
            <a:lnSpc>
              <a:spcPct val="90000"/>
            </a:lnSpc>
            <a:spcBef>
              <a:spcPct val="0"/>
            </a:spcBef>
            <a:spcAft>
              <a:spcPct val="35000"/>
            </a:spcAft>
          </a:pPr>
          <a:r>
            <a:rPr lang="en-US" sz="1500" b="1" kern="1200" dirty="0">
              <a:solidFill>
                <a:schemeClr val="accent1">
                  <a:lumMod val="10000"/>
                </a:schemeClr>
              </a:solidFill>
              <a:latin typeface="Times New Roman" panose="02020603050405020304" pitchFamily="18" charset="0"/>
              <a:cs typeface="Times New Roman" panose="02020603050405020304" pitchFamily="18" charset="0"/>
            </a:rPr>
            <a:t>Ensure good working conditions</a:t>
          </a:r>
          <a:endParaRPr lang="en-US" sz="1500" kern="1200" dirty="0">
            <a:solidFill>
              <a:schemeClr val="accent1">
                <a:lumMod val="10000"/>
              </a:schemeClr>
            </a:solidFill>
            <a:latin typeface="Times New Roman" panose="02020603050405020304" pitchFamily="18" charset="0"/>
            <a:cs typeface="Times New Roman" panose="02020603050405020304" pitchFamily="18" charset="0"/>
          </a:endParaRPr>
        </a:p>
      </dsp:txBody>
      <dsp:txXfrm>
        <a:off x="2095900" y="1875089"/>
        <a:ext cx="1904199" cy="706458"/>
      </dsp:txXfrm>
    </dsp:sp>
    <dsp:sp modelId="{89C4133C-185D-4AEF-AF86-F8CE6C376014}">
      <dsp:nvSpPr>
        <dsp:cNvPr id="0" name=""/>
        <dsp:cNvSpPr/>
      </dsp:nvSpPr>
      <dsp:spPr>
        <a:xfrm>
          <a:off x="4190599" y="563096"/>
          <a:ext cx="1904199" cy="1311993"/>
        </a:xfrm>
        <a:prstGeom prst="roundRect">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19000" r="-19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B63856-46D0-4968-9092-D0975CA2748A}">
      <dsp:nvSpPr>
        <dsp:cNvPr id="0" name=""/>
        <dsp:cNvSpPr/>
      </dsp:nvSpPr>
      <dsp:spPr>
        <a:xfrm>
          <a:off x="4190599" y="1875089"/>
          <a:ext cx="1904199" cy="706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0" numCol="1" spcCol="1270" anchor="t" anchorCtr="0">
          <a:noAutofit/>
        </a:bodyPr>
        <a:lstStyle/>
        <a:p>
          <a:pPr lvl="0" algn="ctr" defTabSz="666750">
            <a:lnSpc>
              <a:spcPct val="90000"/>
            </a:lnSpc>
            <a:spcBef>
              <a:spcPct val="0"/>
            </a:spcBef>
            <a:spcAft>
              <a:spcPct val="35000"/>
            </a:spcAft>
          </a:pPr>
          <a:r>
            <a:rPr lang="en-US" sz="1500" b="1" kern="1200" dirty="0">
              <a:solidFill>
                <a:schemeClr val="accent1">
                  <a:lumMod val="10000"/>
                </a:schemeClr>
              </a:solidFill>
              <a:latin typeface="Times New Roman" panose="02020603050405020304" pitchFamily="18" charset="0"/>
              <a:cs typeface="Times New Roman" panose="02020603050405020304" pitchFamily="18" charset="0"/>
            </a:rPr>
            <a:t>Hire a temporary employee</a:t>
          </a:r>
          <a:endParaRPr lang="en-US" sz="1500" kern="1200" dirty="0">
            <a:solidFill>
              <a:schemeClr val="accent1">
                <a:lumMod val="10000"/>
              </a:schemeClr>
            </a:solidFill>
            <a:latin typeface="Times New Roman" panose="02020603050405020304" pitchFamily="18" charset="0"/>
            <a:cs typeface="Times New Roman" panose="02020603050405020304" pitchFamily="18" charset="0"/>
          </a:endParaRPr>
        </a:p>
      </dsp:txBody>
      <dsp:txXfrm>
        <a:off x="4190599" y="1875089"/>
        <a:ext cx="1904199" cy="706458"/>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411913283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283441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200000"/>
              </a:lnSpc>
              <a:spcBef>
                <a:spcPts val="1200"/>
              </a:spcBef>
              <a:spcAft>
                <a:spcPts val="670"/>
              </a:spcAft>
              <a:buClr>
                <a:srgbClr val="000000"/>
              </a:buClr>
              <a:buSzPts val="1400"/>
              <a:buFont typeface="Arial"/>
              <a:buNone/>
              <a:tabLst/>
              <a:defRPr/>
            </a:pPr>
            <a:r>
              <a:rPr lang="en-GB" sz="1800" dirty="0">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Following the mandate, the UK chose to leave the European Union quite a long while prior. Notwithstanding, it is more proper to go against Brexit given that the UK's exit from the EU could hurt trade, and speculation, and result in </a:t>
            </a:r>
            <a:r>
              <a:rPr lang="en-GB" sz="1800" dirty="0" err="1">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labor</a:t>
            </a:r>
            <a:r>
              <a:rPr lang="en-GB" sz="1800" dirty="0">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 supply deficiencies. A decrease in migration because of the Brexit understanding might bring about a work lack and modify working circumstances for UK residents. Most often, migrants work in positions with lower pay or more regrettable working circumstances; subsequently, assuming that they leave the country, the UK could run out of laborers. Thus, organizations, especially those in the medical care industry, are encountering employee deficiency. Today, we will talk about this particular issue and </a:t>
            </a:r>
            <a:r>
              <a:rPr lang="en-GB" sz="1800" dirty="0" err="1">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endeavor</a:t>
            </a:r>
            <a:r>
              <a:rPr lang="en-GB" sz="1800" dirty="0">
                <a:solidFill>
                  <a:srgbClr val="1F2024"/>
                </a:solidFill>
                <a:effectLst/>
                <a:latin typeface="Times New Roman" panose="02020603050405020304" pitchFamily="18" charset="0"/>
                <a:ea typeface="Times New Roman" panose="02020603050405020304" pitchFamily="18" charset="0"/>
                <a:cs typeface="Vrinda" panose="020B0502040204020203" pitchFamily="34" charset="0"/>
              </a:rPr>
              <a:t> to spread out a functional arrangement.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71600" marR="0" lvl="3" indent="0" algn="just">
              <a:lnSpc>
                <a:spcPct val="200000"/>
              </a:lnSpc>
              <a:spcBef>
                <a:spcPts val="1200"/>
              </a:spcBef>
              <a:spcAft>
                <a:spcPts val="670"/>
              </a:spcAft>
              <a:buNone/>
            </a:pPr>
            <a:endParaRPr lang="en-GB" sz="1800" b="1" kern="1600" dirty="0">
              <a:solidFill>
                <a:srgbClr val="2F5496"/>
              </a:solidFill>
              <a:effectLst/>
              <a:latin typeface="Times New Roman" panose="02020603050405020304" pitchFamily="18"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342348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Official NHS measurements show the decrease in NHS staff degrees of consistency for the UK in the year after the EU mandate, for EU and other non-EU residents. With roughly 110,000 British residents selecting to leave this foundation (both briefly and forever) between June 2016 and June 2017, there have been extensive issues in keeping UK representatives. The maintenance rate for British residents is as yet higher (88.4%) than it is for EU residents (83.2%).</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Such high paces of the end for disciplinary explanations behind the two sorts of workers are concerning in light of the fact that, following Brexit, it will be more challenging to fill the hole by employing from other EU countries.</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Due to a nonstop decrease in the expert climate throughout recent years, an enormous number of representatives are stopping the NHS</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Iacobucci</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2019)</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Because of a staffing setback, conditions for the enduring representatives have deteriorated, which has caused an expansion in specialist </a:t>
            </a:r>
            <a:r>
              <a:rPr lang="en-GB" sz="1800" dirty="0" err="1">
                <a:effectLst/>
                <a:latin typeface="Times New Roman" panose="02020603050405020304" pitchFamily="18" charset="0"/>
                <a:ea typeface="Times New Roman" panose="02020603050405020304" pitchFamily="18" charset="0"/>
                <a:cs typeface="Vrinda" panose="020B0502040204020203" pitchFamily="34" charset="0"/>
              </a:rPr>
              <a:t>takeoffs</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 maturing populace and expanded wellbeing requests have required more clinical intercessions and more elevated levels of clinical information</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(Mendes, 2019)</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Opportunities grew from 98,475 in March 2018 to 107,743 in June 2018, regardless of proficiency acquires diminishing times of stay and the interest forever workers.</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9700" indent="0">
              <a:buFont typeface="Wingdings" panose="05000000000000000000" pitchFamily="2" charset="2"/>
              <a:buNone/>
            </a:pPr>
            <a:r>
              <a:rPr lang="en-US" sz="1100" b="1" i="0" u="none" strike="noStrike" cap="none" dirty="0">
                <a:solidFill>
                  <a:srgbClr val="000000"/>
                </a:solidFill>
                <a:effectLst/>
                <a:latin typeface="Arial"/>
                <a:ea typeface="Arial"/>
                <a:cs typeface="Arial"/>
                <a:sym typeface="Arial"/>
              </a:rPr>
              <a:t> </a:t>
            </a:r>
            <a:endParaRPr dirty="0"/>
          </a:p>
        </p:txBody>
      </p:sp>
    </p:spTree>
    <p:extLst>
      <p:ext uri="{BB962C8B-B14F-4D97-AF65-F5344CB8AC3E}">
        <p14:creationId xmlns:p14="http://schemas.microsoft.com/office/powerpoint/2010/main" val="604506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solidFill>
                  <a:srgbClr val="538135"/>
                </a:solidFill>
                <a:effectLst/>
                <a:latin typeface="Times New Roman" panose="02020603050405020304" pitchFamily="18" charset="0"/>
                <a:ea typeface="Times New Roman" panose="02020603050405020304" pitchFamily="18" charset="0"/>
                <a:cs typeface="Vrinda" panose="020B0502040204020203" pitchFamily="34" charset="0"/>
              </a:rPr>
              <a:t>SWOT analysis on problem of staff shortage in Proper Care</a:t>
            </a:r>
            <a:endParaRPr lang="en-US" sz="1800" b="1" dirty="0">
              <a:solidFill>
                <a:srgbClr val="538135"/>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The appropriate care problem of a lack of available workers is only one example of an issue that may be addressed using a SWOT analysis. The following is a SWOT analysis of the personnel shortage.</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GB" sz="1800" b="1" u="sng"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Strengths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Despite the current nursing crisis, there is access to experienced nurses with more than five years of experience.</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The Availability of Refresher Courses for Working Professionals (Holmes et al., 2015)</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A pleasant, collaborative, and socially supportive workplace</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Premium medical attention for each patient</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The nursing profession's available job descriptions span all levels.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Superior compensation and benefit package</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3624104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solidFill>
                  <a:srgbClr val="538135"/>
                </a:solidFill>
                <a:effectLst/>
                <a:latin typeface="Times New Roman" panose="02020603050405020304" pitchFamily="18" charset="0"/>
                <a:ea typeface="Times New Roman" panose="02020603050405020304" pitchFamily="18" charset="0"/>
                <a:cs typeface="Vrinda" panose="020B0502040204020203" pitchFamily="34" charset="0"/>
              </a:rPr>
              <a:t>SWOT analysis on problem of staff shortage in Proper Care</a:t>
            </a: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b="1" u="sng"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Weaknesses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Insufficient input (resources) to produce the desired result</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Reduced nurse retention due to heavy workloads and long shifts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Workload increases for nurses (Lanier, 2018)</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Increasing shortages of nursing personnel have led to an increase in the use of "float" nurses, whose responsibilities often overlap with those of other staff members.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Workforce retirements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Work-related stress is significant among hospital nurses because of staffing shortages.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Low number of doctors to patients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3283273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solidFill>
                  <a:srgbClr val="538135"/>
                </a:solidFill>
                <a:effectLst/>
                <a:latin typeface="Times New Roman" panose="02020603050405020304" pitchFamily="18" charset="0"/>
                <a:ea typeface="Times New Roman" panose="02020603050405020304" pitchFamily="18" charset="0"/>
                <a:cs typeface="Vrinda" panose="020B0502040204020203" pitchFamily="34" charset="0"/>
              </a:rPr>
              <a:t>SWOT analysis on problem of staff shortage in Proper Care</a:t>
            </a:r>
            <a:endParaRPr lang="en-US" sz="1800" b="1" dirty="0">
              <a:solidFill>
                <a:srgbClr val="538135"/>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b="1" u="sng"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Opportunities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It will lead to more nursing jobs becoming available.</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Opportunity for nursing students and seasoned professionals to benefit from financial aid programmes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Supports more study of efficient techniques of staffing</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Enhanced health outcomes and lower death rates (Jessop, 2018)</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Solid connections and forms of cooperation with local groups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4284814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solidFill>
                  <a:srgbClr val="538135"/>
                </a:solidFill>
                <a:effectLst/>
                <a:latin typeface="Times New Roman" panose="02020603050405020304" pitchFamily="18" charset="0"/>
                <a:ea typeface="Times New Roman" panose="02020603050405020304" pitchFamily="18" charset="0"/>
                <a:cs typeface="Vrinda" panose="020B0502040204020203" pitchFamily="34" charset="0"/>
              </a:rPr>
              <a:t>SWOT analysis on problem of staff shortage in Proper Care</a:t>
            </a:r>
            <a:endParaRPr lang="en-US" sz="1800" b="1" dirty="0">
              <a:solidFill>
                <a:srgbClr val="538135"/>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b="1" u="sng"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Threats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Raise in employee compensation costs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Recent college grads with little work experience</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Medical professionals get sick of their jobs as nurses (Jonas, 2019)</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Staff compensation is low when compared to other private hospital sectors.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25738052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Political: </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From the underlying commitment of the In/Out mandate through the political and lawful contentions about the enactment of Article 50 and the ongoing discussion about the compromise between free versatility and the single market, Brexit has been a profoundly political subject</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Iacobucci</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2019)</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596900" lvl="1" indent="0">
              <a:buNone/>
            </a:pPr>
            <a:r>
              <a:rPr lang="en-US"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endParaRPr lang="en-IN" sz="12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139700" indent="0">
              <a:buNone/>
            </a:pPr>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p:txBody>
      </p:sp>
    </p:spTree>
    <p:extLst>
      <p:ext uri="{BB962C8B-B14F-4D97-AF65-F5344CB8AC3E}">
        <p14:creationId xmlns:p14="http://schemas.microsoft.com/office/powerpoint/2010/main" val="4005295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Economic:</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The UK's economy is vigorously dependent on its association with the EU, and the UK's choice to leave the EU will essentially affect British firms and work, contingent upon the economic accords that are set up during the separation techniques</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(Jonas, 2019)</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9700" indent="0">
              <a:buNone/>
            </a:pPr>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endParaRPr lang="en-IN"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p:txBody>
      </p:sp>
    </p:spTree>
    <p:extLst>
      <p:ext uri="{BB962C8B-B14F-4D97-AF65-F5344CB8AC3E}">
        <p14:creationId xmlns:p14="http://schemas.microsoft.com/office/powerpoint/2010/main" val="1844355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Social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Additionally, there is developing strain on the public authority to safeguard the privileges of EU residents to remain in the UK after Brexit, for the EU to consent to something similar for UK residents living abroad, and to ensure that the work market, especially in the public area, isn't harmed by the limitations on the opportunity of development</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(Jessop, 2018)</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Technological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 captivating setting for organizations after Brexit is likewise made by the developing meaning of Blockchain. Fundamentally, blockchain empowers safely distributed approval, which empowers exchanges to occur without the contribution of an outsider mediator.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822416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Technological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 captivating setting for organizations after Brexit is likewise made by the developing meaning of Blockchain. Fundamentally, blockchain empowers safely distributed approval, which empowers exchanges to occur without the contribution of an outsider mediator.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3140966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Legal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The most influenced firms will be the people who import products much of the time, yet all organizations might take a couple of straightforward insurances to guarantee that their cargo forwarder or carrier is prepared for Brexit</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Hantzsche</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and Young,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Environmental: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Because more vehicles would be halted because of this superior consistency, offices at ports like Dover will be extended. Notwithstanding, the Port of Dover can't develop since it is situated between a street and a real estate parcel assigned as an Area of Outstanding Beauty.</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3575081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Legal</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The most influenced firms will be the people who import products much of the time, yet all organizations might take a couple of straightforward insurances to guarantee that their cargo forwarder or carrier is prepared for Brexit</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Hantzsche</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and Young,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2931574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b="1"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Cause and Effect Analysis </a:t>
            </a:r>
            <a:endParaRPr lang="en-US" sz="1800" b="1"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From the diagram, it is visible that Brexit's impact and the unemployment situation in the UK have a true cause-and-effect relationship.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800" dirty="0">
                <a:effectLst/>
                <a:latin typeface="Times New Roman" panose="02020603050405020304" pitchFamily="18" charset="0"/>
                <a:ea typeface="Times New Roman" panose="02020603050405020304" pitchFamily="18" charset="0"/>
                <a:cs typeface="Vrinda" panose="020B0502040204020203" pitchFamily="34" charset="0"/>
              </a:rPr>
              <a:t/>
            </a:r>
            <a:br>
              <a:rPr lang="en-US" sz="1800" dirty="0">
                <a:effectLst/>
                <a:latin typeface="Times New Roman" panose="02020603050405020304" pitchFamily="18" charset="0"/>
                <a:ea typeface="Times New Roman" panose="02020603050405020304" pitchFamily="18" charset="0"/>
                <a:cs typeface="Vrinda" panose="020B0502040204020203" pitchFamily="34" charset="0"/>
              </a:rPr>
            </a:b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Fishbone study revealed that the company's deteriorating communication was tied to recent changes in the company's organisational structure and management team. Employees had trouble interacting with one another since some were new to the insurance industry while others were fresh to the healthcare sector (Janitorial Manager, 2022). To even offer a start was quite unsettling for them. Even the top roles had been shuffled about, making it difficult to start fresh lines of contact with the new squad until the leaders themselves took the initiative. The company's performance may have suffered due to factors such as a lack of consistency, unwelcome stress, a lack of confidence in the new employee, high expectations, and inadequate productivity, etc. It is indeed possible that the company's finances, clientele, and good name might all take a hit</a:t>
            </a:r>
            <a:r>
              <a:rPr lang="en-US" sz="1800" dirty="0">
                <a:solidFill>
                  <a:srgbClr val="1A1A1A"/>
                </a:solidFill>
                <a:effectLst/>
                <a:latin typeface="Merriweather" panose="00000500000000000000" pitchFamily="2" charset="0"/>
                <a:ea typeface="Times New Roman" panose="02020603050405020304" pitchFamily="18" charset="0"/>
                <a:cs typeface="Vrinda" panose="020B0502040204020203" pitchFamily="34" charset="0"/>
              </a:rPr>
              <a:t>.</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139700" marR="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017693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200"/>
              </a:spcBef>
            </a:pPr>
            <a:r>
              <a:rPr lang="en-US" sz="1800" b="1" dirty="0">
                <a:solidFill>
                  <a:srgbClr val="538135"/>
                </a:solidFill>
                <a:effectLst/>
                <a:latin typeface="Times New Roman" panose="02020603050405020304" pitchFamily="18" charset="0"/>
                <a:ea typeface="Times New Roman" panose="02020603050405020304" pitchFamily="18" charset="0"/>
                <a:cs typeface="Vrinda" panose="020B0502040204020203" pitchFamily="34" charset="0"/>
              </a:rPr>
              <a:t>Solutions To Staff Shortage In Proper Care Issues</a:t>
            </a:r>
          </a:p>
          <a:p>
            <a:pPr algn="just">
              <a:lnSpc>
                <a:spcPct val="150000"/>
              </a:lnSpc>
            </a:pPr>
            <a:r>
              <a:rPr lang="en-US"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1. Offer more hours to current employees:</a:t>
            </a: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If I need more help quickly, this is probably the best option. In most organisations, there are workers who are familiar with the position and open to putting in extra hours (Holmes et al., 2015). However, this may necessitate working overtime, which comes with its own cost, but is preferable than the alternative.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2. </a:t>
            </a:r>
            <a:r>
              <a:rPr lang="en-US" sz="1800" b="1" dirty="0">
                <a:solidFill>
                  <a:srgbClr val="FF0000"/>
                </a:solidFill>
                <a:effectLst/>
                <a:latin typeface="Times New Roman" panose="02020603050405020304" pitchFamily="18" charset="0"/>
                <a:ea typeface="Times New Roman" panose="02020603050405020304" pitchFamily="18" charset="0"/>
                <a:cs typeface="Vrinda" panose="020B0502040204020203" pitchFamily="34" charset="0"/>
              </a:rPr>
              <a:t>Ensure good working conditions: </a:t>
            </a: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The quality of working circumstances is affected by two main elements. The first concerns the nature of the work itself. Managers have limited control over the nature of the work they oversee. In contrast, how the team is handled is something that can be altered (Lanier, 2018). Employees tend to remain with companies that treat them fairly. That entails not only recognising their efforts but also taking measures to guarantee that those who interact with them do so politely.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3. Hire a temporary employee: </a:t>
            </a: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Employing via a staffing agency relieves managers of a lot of paperwork. Staffing firms like Randstad, Manpower, and Adecco do the legwork for the business. It is a convenient option for short-term needs like covering a few shifts or longer-term scenarios like temp-to-hire.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890121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There has been rising tension on Prime Minister Theresa May to simplify it to recruit NHS faculty from abroad because of fears of a colossal mass migration of unfamiliar specialists from Britain or, at any rate, a continuous decrease because of the trouble in employing non-British staff once Britain leaves the EU</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(Jessop, 2018)</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Sajid Javid, the home secretary, declared in June 2018 that the public authority would raise the compensation roof for gifted specialists, including specialists and attendants.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Notwithstanding such </a:t>
            </a:r>
            <a:r>
              <a:rPr lang="en-GB" sz="1800" dirty="0" err="1">
                <a:effectLst/>
                <a:latin typeface="Times New Roman" panose="02020603050405020304" pitchFamily="18" charset="0"/>
                <a:ea typeface="Times New Roman" panose="02020603050405020304" pitchFamily="18" charset="0"/>
                <a:cs typeface="Vrinda" panose="020B0502040204020203" pitchFamily="34" charset="0"/>
              </a:rPr>
              <a:t>defense</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the necessity for future EU residents to apply for a visa to work may discourage. Furthermore, there are at present no designs to adjust the base compensation band so that lower-level NHS workers can be recruited from beyond the United Kingdom.</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Past measures to hold EU laborers, there is likewise a transition to give and diminish the reliance a shot unfamiliar specialists and select more British laborers</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Tesra</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 House of Lords Select Committee on the Long Term Sustainability of the NHS report noticed that there has been a well-established dependence on outside nationals in the NHS.39 The board expresses that the drawn-out arrangement is for the public authority to guarantee the stock of thoroughly prepared well-being and social consideration laborers from inside the country</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Hantzsche</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and Young,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1200"/>
              </a:spcBef>
              <a:spcAft>
                <a:spcPts val="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The report noticed a shortfall of a public long haul methodology which could get the important prepared staff required in wellbeing and social consideration over the course of the following 10-15 years. They highlighted the divided idea of staff arranging the nation over as an issue still to be settled</a:t>
            </a:r>
            <a:r>
              <a:rPr lang="en-US" sz="18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(Jonas, 2019).</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139700" indent="0">
              <a:buNone/>
            </a:pPr>
            <a:endParaRPr lang="en-IN" dirty="0"/>
          </a:p>
        </p:txBody>
      </p:sp>
    </p:spTree>
    <p:extLst>
      <p:ext uri="{BB962C8B-B14F-4D97-AF65-F5344CB8AC3E}">
        <p14:creationId xmlns:p14="http://schemas.microsoft.com/office/powerpoint/2010/main" val="3308191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Times New Roman" panose="02020603050405020304" pitchFamily="18" charset="0"/>
              </a:rPr>
              <a:t>Diminishing the quantity of settlers living and working in Britain was one of the essential avocations for deciding in </a:t>
            </a:r>
            <a:r>
              <a:rPr lang="en-GB" sz="1800" dirty="0" err="1">
                <a:effectLst/>
                <a:latin typeface="Times New Roman" panose="02020603050405020304" pitchFamily="18" charset="0"/>
                <a:ea typeface="Times New Roman" panose="02020603050405020304" pitchFamily="18" charset="0"/>
              </a:rPr>
              <a:t>favor</a:t>
            </a:r>
            <a:r>
              <a:rPr lang="en-GB" sz="1800" dirty="0">
                <a:effectLst/>
                <a:latin typeface="Times New Roman" panose="02020603050405020304" pitchFamily="18" charset="0"/>
                <a:ea typeface="Times New Roman" panose="02020603050405020304" pitchFamily="18" charset="0"/>
              </a:rPr>
              <a:t> of Brexit. A particular interest and clear red line that Theresa May's organization has not yet crossed in conversations is the limitation on the free development of individuals and laborers. Consequently, in spite of the way that guidelines on portions for gifted settlers in the wellbeing area have been changed, it will be more enthusiastically for EU residents to work for the NHS in post-Brexit Britain. Because of the difficulties in keeping faculty despite crumbling working circumstances, the ramifications of such a deficiency of laborers will be extreme for the NHS. A few specific segments of the wellbeing administration have lost laborers, however not every one of them. While not all areas of medical care have lost workers, a few explicit regions, like nursing, have experienced a critical loss of staff. The issue has been tended to with various strategies.</a:t>
            </a: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433497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References </a:t>
            </a:r>
            <a:endParaRPr lang="en-US" sz="1800" b="1" kern="0"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Hantzsche</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and Young, G., 2019. The Economic Impact of Prime Minister Johnson's New Brexit Deal.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National Institute Economic Review</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250, pp.F34-F37.</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Holmes, J. and </a:t>
            </a:r>
            <a:r>
              <a:rPr lang="en-US" sz="180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Stubbe</a:t>
            </a: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M., 2015. </a:t>
            </a:r>
            <a:r>
              <a:rPr lang="en-US" sz="1800" i="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Power and politeness in the workplace: A sociolinguistic analysis of talk at work</a:t>
            </a: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Routledge.</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Iacobucci</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2019. No-deal Brexit will have a "catastrophic" impact on the NHS, BMA warns.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BMJ</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p.l5343.</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Jessop, J., 2018. 'A No-deal Brexit Could Knock 10% off UK GDP': No-Deal Fact Checker.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Jonas, T., 2019. Government publishes additional no-deal Brexit medicines regulation guidance.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Pharmaceutical Journal</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Lancet, A., 2019. Brexit: deal or no deal?.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Lancet</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393(10174), p.848.</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Lanier, C.R., 2018. </a:t>
            </a:r>
            <a:r>
              <a:rPr lang="en-US" sz="1800" i="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Toward Understanding Important Workplace Issues for Technical Communicators</a:t>
            </a:r>
            <a:r>
              <a:rPr lang="en-US"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Technical Communication, 65(1), pp.66-84.</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Mendes, A., 2019. How will a no-deal Brexit impact medicines in the UK?.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British Journal of Community Nursing</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24(2), pp.92-93.</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Tesra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2019. VMD is ready for Brexit, deal or no deal.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Veterinary Record</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185(13), pp.387-387.</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spcBef>
                <a:spcPts val="1200"/>
              </a:spcBef>
              <a:spcAft>
                <a:spcPts val="90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Umfreville</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Omar, P.,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Fannon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 and Carballo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Piñeiro</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2018. Recognition of UK Insolvency Proceedings Post-Brexit: The Impact of a ‘No Deal’ Scenario.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Insolvency Review</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27(3), pp.422-444.</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2019679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3389890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1"/>
        </a:solidFill>
        <a:effectLst/>
      </p:bgPr>
    </p:bg>
    <p:spTree>
      <p:nvGrpSpPr>
        <p:cNvPr id="1" name="Shape 9"/>
        <p:cNvGrpSpPr/>
        <p:nvPr/>
      </p:nvGrpSpPr>
      <p:grpSpPr>
        <a:xfrm>
          <a:off x="0" y="0"/>
          <a:ext cx="0" cy="0"/>
          <a:chOff x="0" y="0"/>
          <a:chExt cx="0" cy="0"/>
        </a:xfrm>
      </p:grpSpPr>
      <p:pic>
        <p:nvPicPr>
          <p:cNvPr id="10" name="Google Shape;10;p2" descr="organic-01.png"/>
          <p:cNvPicPr preferRelativeResize="0"/>
          <p:nvPr/>
        </p:nvPicPr>
        <p:blipFill>
          <a:blip r:embed="rId2">
            <a:alphaModFix amt="30000"/>
          </a:blip>
          <a:stretch>
            <a:fillRect/>
          </a:stretch>
        </p:blipFill>
        <p:spPr>
          <a:xfrm>
            <a:off x="0" y="0"/>
            <a:ext cx="9144000" cy="5143500"/>
          </a:xfrm>
          <a:prstGeom prst="rect">
            <a:avLst/>
          </a:prstGeom>
          <a:noFill/>
          <a:ln>
            <a:noFill/>
          </a:ln>
        </p:spPr>
      </p:pic>
      <p:sp>
        <p:nvSpPr>
          <p:cNvPr id="11" name="Google Shape;11;p2"/>
          <p:cNvSpPr/>
          <p:nvPr/>
        </p:nvSpPr>
        <p:spPr>
          <a:xfrm>
            <a:off x="2022375" y="1022175"/>
            <a:ext cx="5099400" cy="3135900"/>
          </a:xfrm>
          <a:prstGeom prst="rect">
            <a:avLst/>
          </a:prstGeom>
          <a:solidFill>
            <a:schemeClr val="lt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12" name="Google Shape;12;p2"/>
          <p:cNvSpPr txBox="1">
            <a:spLocks noGrp="1"/>
          </p:cNvSpPr>
          <p:nvPr>
            <p:ph type="ctrTitle"/>
          </p:nvPr>
        </p:nvSpPr>
        <p:spPr>
          <a:xfrm>
            <a:off x="2510400" y="2092225"/>
            <a:ext cx="4123200" cy="1159800"/>
          </a:xfrm>
          <a:prstGeom prst="rect">
            <a:avLst/>
          </a:prstGeom>
        </p:spPr>
        <p:txBody>
          <a:bodyPr spcFirstLastPara="1" wrap="square" lIns="91425" tIns="91425" rIns="91425" bIns="91425" anchor="ctr" anchorCtr="0">
            <a:no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a:endParaRPr/>
          </a:p>
        </p:txBody>
      </p:sp>
      <p:sp>
        <p:nvSpPr>
          <p:cNvPr id="13" name="Google Shape;13;p2"/>
          <p:cNvSpPr/>
          <p:nvPr/>
        </p:nvSpPr>
        <p:spPr>
          <a:xfrm>
            <a:off x="4162050" y="756837"/>
            <a:ext cx="819900" cy="819900"/>
          </a:xfrm>
          <a:prstGeom prst="rect">
            <a:avLst/>
          </a:prstGeom>
          <a:solidFill>
            <a:schemeClr val="dk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solidFill>
          <a:schemeClr val="dk1"/>
        </a:solidFill>
        <a:effectLst/>
      </p:bgPr>
    </p:bg>
    <p:spTree>
      <p:nvGrpSpPr>
        <p:cNvPr id="1" name="Shape 28"/>
        <p:cNvGrpSpPr/>
        <p:nvPr/>
      </p:nvGrpSpPr>
      <p:grpSpPr>
        <a:xfrm>
          <a:off x="0" y="0"/>
          <a:ext cx="0" cy="0"/>
          <a:chOff x="0" y="0"/>
          <a:chExt cx="0" cy="0"/>
        </a:xfrm>
      </p:grpSpPr>
      <p:pic>
        <p:nvPicPr>
          <p:cNvPr id="29" name="Google Shape;29;p5" descr="organic-01.png"/>
          <p:cNvPicPr preferRelativeResize="0"/>
          <p:nvPr/>
        </p:nvPicPr>
        <p:blipFill>
          <a:blip r:embed="rId2">
            <a:alphaModFix amt="4000"/>
          </a:blip>
          <a:stretch>
            <a:fillRect/>
          </a:stretch>
        </p:blipFill>
        <p:spPr>
          <a:xfrm>
            <a:off x="0" y="0"/>
            <a:ext cx="9144000" cy="5143500"/>
          </a:xfrm>
          <a:prstGeom prst="rect">
            <a:avLst/>
          </a:prstGeom>
          <a:noFill/>
          <a:ln>
            <a:noFill/>
          </a:ln>
        </p:spPr>
      </p:pic>
      <p:sp>
        <p:nvSpPr>
          <p:cNvPr id="30" name="Google Shape;30;p5"/>
          <p:cNvSpPr/>
          <p:nvPr/>
        </p:nvSpPr>
        <p:spPr>
          <a:xfrm>
            <a:off x="2066125" y="715358"/>
            <a:ext cx="6596700" cy="3910800"/>
          </a:xfrm>
          <a:prstGeom prst="rect">
            <a:avLst/>
          </a:prstGeom>
          <a:solidFill>
            <a:srgbClr val="FFFFFF"/>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5"/>
          <p:cNvSpPr/>
          <p:nvPr/>
        </p:nvSpPr>
        <p:spPr>
          <a:xfrm>
            <a:off x="404975" y="441142"/>
            <a:ext cx="1980300" cy="1980300"/>
          </a:xfrm>
          <a:prstGeom prst="rect">
            <a:avLst/>
          </a:prstGeom>
          <a:solidFill>
            <a:schemeClr val="accent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5"/>
          <p:cNvSpPr txBox="1">
            <a:spLocks noGrp="1"/>
          </p:cNvSpPr>
          <p:nvPr>
            <p:ph type="title"/>
          </p:nvPr>
        </p:nvSpPr>
        <p:spPr>
          <a:xfrm>
            <a:off x="539023" y="536390"/>
            <a:ext cx="1613400" cy="857400"/>
          </a:xfrm>
          <a:prstGeom prst="rect">
            <a:avLst/>
          </a:prstGeom>
        </p:spPr>
        <p:txBody>
          <a:bodyPr spcFirstLastPara="1" wrap="square" lIns="91425" tIns="91425" rIns="91425" bIns="91425" anchor="t" anchorCtr="0">
            <a:noAutofit/>
          </a:bodyPr>
          <a:lstStyle>
            <a:lvl1pPr lvl="0" algn="r">
              <a:spcBef>
                <a:spcPts val="0"/>
              </a:spcBef>
              <a:spcAft>
                <a:spcPts val="0"/>
              </a:spcAft>
              <a:buClr>
                <a:schemeClr val="lt1"/>
              </a:buClr>
              <a:buSzPts val="1800"/>
              <a:buNone/>
              <a:defRPr>
                <a:solidFill>
                  <a:schemeClr val="lt1"/>
                </a:solidFill>
              </a:defRPr>
            </a:lvl1pPr>
            <a:lvl2pPr lvl="1" algn="r">
              <a:spcBef>
                <a:spcPts val="0"/>
              </a:spcBef>
              <a:spcAft>
                <a:spcPts val="0"/>
              </a:spcAft>
              <a:buClr>
                <a:schemeClr val="lt1"/>
              </a:buClr>
              <a:buSzPts val="1800"/>
              <a:buNone/>
              <a:defRPr>
                <a:solidFill>
                  <a:schemeClr val="lt1"/>
                </a:solidFill>
              </a:defRPr>
            </a:lvl2pPr>
            <a:lvl3pPr lvl="2" algn="r">
              <a:spcBef>
                <a:spcPts val="0"/>
              </a:spcBef>
              <a:spcAft>
                <a:spcPts val="0"/>
              </a:spcAft>
              <a:buClr>
                <a:schemeClr val="lt1"/>
              </a:buClr>
              <a:buSzPts val="1800"/>
              <a:buNone/>
              <a:defRPr>
                <a:solidFill>
                  <a:schemeClr val="lt1"/>
                </a:solidFill>
              </a:defRPr>
            </a:lvl3pPr>
            <a:lvl4pPr lvl="3" algn="r">
              <a:spcBef>
                <a:spcPts val="0"/>
              </a:spcBef>
              <a:spcAft>
                <a:spcPts val="0"/>
              </a:spcAft>
              <a:buClr>
                <a:schemeClr val="lt1"/>
              </a:buClr>
              <a:buSzPts val="1800"/>
              <a:buNone/>
              <a:defRPr>
                <a:solidFill>
                  <a:schemeClr val="lt1"/>
                </a:solidFill>
              </a:defRPr>
            </a:lvl4pPr>
            <a:lvl5pPr lvl="4" algn="r">
              <a:spcBef>
                <a:spcPts val="0"/>
              </a:spcBef>
              <a:spcAft>
                <a:spcPts val="0"/>
              </a:spcAft>
              <a:buClr>
                <a:schemeClr val="lt1"/>
              </a:buClr>
              <a:buSzPts val="1800"/>
              <a:buNone/>
              <a:defRPr>
                <a:solidFill>
                  <a:schemeClr val="lt1"/>
                </a:solidFill>
              </a:defRPr>
            </a:lvl5pPr>
            <a:lvl6pPr lvl="5" algn="r">
              <a:spcBef>
                <a:spcPts val="0"/>
              </a:spcBef>
              <a:spcAft>
                <a:spcPts val="0"/>
              </a:spcAft>
              <a:buClr>
                <a:schemeClr val="lt1"/>
              </a:buClr>
              <a:buSzPts val="1800"/>
              <a:buNone/>
              <a:defRPr>
                <a:solidFill>
                  <a:schemeClr val="lt1"/>
                </a:solidFill>
              </a:defRPr>
            </a:lvl6pPr>
            <a:lvl7pPr lvl="6" algn="r">
              <a:spcBef>
                <a:spcPts val="0"/>
              </a:spcBef>
              <a:spcAft>
                <a:spcPts val="0"/>
              </a:spcAft>
              <a:buClr>
                <a:schemeClr val="lt1"/>
              </a:buClr>
              <a:buSzPts val="1800"/>
              <a:buNone/>
              <a:defRPr>
                <a:solidFill>
                  <a:schemeClr val="lt1"/>
                </a:solidFill>
              </a:defRPr>
            </a:lvl7pPr>
            <a:lvl8pPr lvl="7" algn="r">
              <a:spcBef>
                <a:spcPts val="0"/>
              </a:spcBef>
              <a:spcAft>
                <a:spcPts val="0"/>
              </a:spcAft>
              <a:buClr>
                <a:schemeClr val="lt1"/>
              </a:buClr>
              <a:buSzPts val="1800"/>
              <a:buNone/>
              <a:defRPr>
                <a:solidFill>
                  <a:schemeClr val="lt1"/>
                </a:solidFill>
              </a:defRPr>
            </a:lvl8pPr>
            <a:lvl9pPr lvl="8" algn="r">
              <a:spcBef>
                <a:spcPts val="0"/>
              </a:spcBef>
              <a:spcAft>
                <a:spcPts val="0"/>
              </a:spcAft>
              <a:buClr>
                <a:schemeClr val="lt1"/>
              </a:buClr>
              <a:buSzPts val="1800"/>
              <a:buNone/>
              <a:defRPr>
                <a:solidFill>
                  <a:schemeClr val="lt1"/>
                </a:solidFill>
              </a:defRPr>
            </a:lvl9pPr>
          </a:lstStyle>
          <a:p>
            <a:endParaRPr/>
          </a:p>
        </p:txBody>
      </p:sp>
      <p:sp>
        <p:nvSpPr>
          <p:cNvPr id="33" name="Google Shape;33;p5"/>
          <p:cNvSpPr txBox="1">
            <a:spLocks noGrp="1"/>
          </p:cNvSpPr>
          <p:nvPr>
            <p:ph type="body" idx="1"/>
          </p:nvPr>
        </p:nvSpPr>
        <p:spPr>
          <a:xfrm>
            <a:off x="2798250" y="958750"/>
            <a:ext cx="5503800" cy="32406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Char char="▹"/>
              <a:defRPr sz="2400"/>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34" name="Google Shape;34;p5"/>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picture">
  <p:cSld name="TITLE_AND_BODY_1">
    <p:bg>
      <p:bgPr>
        <a:solidFill>
          <a:schemeClr val="dk1"/>
        </a:solidFill>
        <a:effectLst/>
      </p:bgPr>
    </p:bg>
    <p:spTree>
      <p:nvGrpSpPr>
        <p:cNvPr id="1" name="Shape 35"/>
        <p:cNvGrpSpPr/>
        <p:nvPr/>
      </p:nvGrpSpPr>
      <p:grpSpPr>
        <a:xfrm>
          <a:off x="0" y="0"/>
          <a:ext cx="0" cy="0"/>
          <a:chOff x="0" y="0"/>
          <a:chExt cx="0" cy="0"/>
        </a:xfrm>
      </p:grpSpPr>
      <p:pic>
        <p:nvPicPr>
          <p:cNvPr id="36" name="Google Shape;36;p6" descr="organic-01.png"/>
          <p:cNvPicPr preferRelativeResize="0"/>
          <p:nvPr/>
        </p:nvPicPr>
        <p:blipFill>
          <a:blip r:embed="rId2">
            <a:alphaModFix amt="4000"/>
          </a:blip>
          <a:stretch>
            <a:fillRect/>
          </a:stretch>
        </p:blipFill>
        <p:spPr>
          <a:xfrm>
            <a:off x="0" y="0"/>
            <a:ext cx="9144000" cy="5143500"/>
          </a:xfrm>
          <a:prstGeom prst="rect">
            <a:avLst/>
          </a:prstGeom>
          <a:noFill/>
          <a:ln>
            <a:noFill/>
          </a:ln>
        </p:spPr>
      </p:pic>
      <p:sp>
        <p:nvSpPr>
          <p:cNvPr id="37" name="Google Shape;37;p6"/>
          <p:cNvSpPr/>
          <p:nvPr/>
        </p:nvSpPr>
        <p:spPr>
          <a:xfrm>
            <a:off x="595200" y="588531"/>
            <a:ext cx="7953600" cy="3910800"/>
          </a:xfrm>
          <a:prstGeom prst="rect">
            <a:avLst/>
          </a:prstGeom>
          <a:solidFill>
            <a:srgbClr val="FFFFFF"/>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6"/>
          <p:cNvSpPr txBox="1">
            <a:spLocks noGrp="1"/>
          </p:cNvSpPr>
          <p:nvPr>
            <p:ph type="body" idx="1"/>
          </p:nvPr>
        </p:nvSpPr>
        <p:spPr>
          <a:xfrm>
            <a:off x="1052400" y="1577225"/>
            <a:ext cx="2686200" cy="2622000"/>
          </a:xfrm>
          <a:prstGeom prst="rect">
            <a:avLst/>
          </a:prstGeom>
        </p:spPr>
        <p:txBody>
          <a:bodyPr spcFirstLastPara="1" wrap="square" lIns="91425" tIns="91425" rIns="91425" bIns="91425" anchor="t" anchorCtr="0">
            <a:noAutofit/>
          </a:bodyPr>
          <a:lstStyle>
            <a:lvl1pPr marL="457200" lvl="0" indent="-342900" algn="r" rtl="0">
              <a:spcBef>
                <a:spcPts val="600"/>
              </a:spcBef>
              <a:spcAft>
                <a:spcPts val="0"/>
              </a:spcAft>
              <a:buSzPts val="1800"/>
              <a:buChar char="▹"/>
              <a:defRPr sz="1800"/>
            </a:lvl1pPr>
            <a:lvl2pPr marL="914400" lvl="1" indent="-342900" algn="r" rtl="0">
              <a:spcBef>
                <a:spcPts val="0"/>
              </a:spcBef>
              <a:spcAft>
                <a:spcPts val="0"/>
              </a:spcAft>
              <a:buSzPts val="1800"/>
              <a:buChar char="▸"/>
              <a:defRPr sz="1800"/>
            </a:lvl2pPr>
            <a:lvl3pPr marL="1371600" lvl="2" indent="-342900" algn="r" rtl="0">
              <a:spcBef>
                <a:spcPts val="0"/>
              </a:spcBef>
              <a:spcAft>
                <a:spcPts val="0"/>
              </a:spcAft>
              <a:buSzPts val="1800"/>
              <a:buChar char="◦"/>
              <a:defRPr sz="1800"/>
            </a:lvl3pPr>
            <a:lvl4pPr marL="1828800" lvl="3" indent="-342900" algn="r" rtl="0">
              <a:spcBef>
                <a:spcPts val="0"/>
              </a:spcBef>
              <a:spcAft>
                <a:spcPts val="0"/>
              </a:spcAft>
              <a:buSzPts val="1800"/>
              <a:buChar char="●"/>
              <a:defRPr/>
            </a:lvl4pPr>
            <a:lvl5pPr marL="2286000" lvl="4" indent="-342900" algn="r" rtl="0">
              <a:spcBef>
                <a:spcPts val="0"/>
              </a:spcBef>
              <a:spcAft>
                <a:spcPts val="0"/>
              </a:spcAft>
              <a:buSzPts val="1800"/>
              <a:buChar char="○"/>
              <a:defRPr/>
            </a:lvl5pPr>
            <a:lvl6pPr marL="2743200" lvl="5" indent="-342900" algn="r" rtl="0">
              <a:spcBef>
                <a:spcPts val="0"/>
              </a:spcBef>
              <a:spcAft>
                <a:spcPts val="0"/>
              </a:spcAft>
              <a:buSzPts val="1800"/>
              <a:buChar char="■"/>
              <a:defRPr/>
            </a:lvl6pPr>
            <a:lvl7pPr marL="3200400" lvl="6" indent="-342900" algn="r" rtl="0">
              <a:spcBef>
                <a:spcPts val="0"/>
              </a:spcBef>
              <a:spcAft>
                <a:spcPts val="0"/>
              </a:spcAft>
              <a:buSzPts val="1800"/>
              <a:buChar char="●"/>
              <a:defRPr/>
            </a:lvl7pPr>
            <a:lvl8pPr marL="3657600" lvl="7" indent="-342900" algn="r" rtl="0">
              <a:spcBef>
                <a:spcPts val="0"/>
              </a:spcBef>
              <a:spcAft>
                <a:spcPts val="0"/>
              </a:spcAft>
              <a:buSzPts val="1800"/>
              <a:buChar char="○"/>
              <a:defRPr/>
            </a:lvl8pPr>
            <a:lvl9pPr marL="4114800" lvl="8" indent="-342900" algn="r" rtl="0">
              <a:spcBef>
                <a:spcPts val="0"/>
              </a:spcBef>
              <a:spcAft>
                <a:spcPts val="0"/>
              </a:spcAft>
              <a:buSzPts val="1800"/>
              <a:buChar char="■"/>
              <a:defRPr/>
            </a:lvl9pPr>
          </a:lstStyle>
          <a:p>
            <a:endParaRPr/>
          </a:p>
        </p:txBody>
      </p:sp>
      <p:sp>
        <p:nvSpPr>
          <p:cNvPr id="39" name="Google Shape;39;p6"/>
          <p:cNvSpPr txBox="1">
            <a:spLocks noGrp="1"/>
          </p:cNvSpPr>
          <p:nvPr>
            <p:ph type="title"/>
          </p:nvPr>
        </p:nvSpPr>
        <p:spPr>
          <a:xfrm>
            <a:off x="1052325" y="757150"/>
            <a:ext cx="2686200" cy="870900"/>
          </a:xfrm>
          <a:prstGeom prst="rect">
            <a:avLst/>
          </a:prstGeom>
        </p:spPr>
        <p:txBody>
          <a:bodyPr spcFirstLastPara="1" wrap="square" lIns="91425" tIns="91425" rIns="91425" bIns="91425" anchor="b" anchorCtr="0">
            <a:noAutofit/>
          </a:bodyPr>
          <a:lstStyle>
            <a:lvl1pPr lvl="0" algn="r" rtl="0">
              <a:spcBef>
                <a:spcPts val="0"/>
              </a:spcBef>
              <a:spcAft>
                <a:spcPts val="0"/>
              </a:spcAft>
              <a:buClr>
                <a:srgbClr val="4D4A56"/>
              </a:buClr>
              <a:buSzPts val="1800"/>
              <a:buNone/>
              <a:defRPr>
                <a:solidFill>
                  <a:srgbClr val="4D4A56"/>
                </a:solidFill>
              </a:defRPr>
            </a:lvl1pPr>
            <a:lvl2pPr lvl="1" algn="r" rtl="0">
              <a:spcBef>
                <a:spcPts val="0"/>
              </a:spcBef>
              <a:spcAft>
                <a:spcPts val="0"/>
              </a:spcAft>
              <a:buClr>
                <a:srgbClr val="4D4A56"/>
              </a:buClr>
              <a:buSzPts val="1800"/>
              <a:buNone/>
              <a:defRPr>
                <a:solidFill>
                  <a:srgbClr val="4D4A56"/>
                </a:solidFill>
              </a:defRPr>
            </a:lvl2pPr>
            <a:lvl3pPr lvl="2" algn="r" rtl="0">
              <a:spcBef>
                <a:spcPts val="0"/>
              </a:spcBef>
              <a:spcAft>
                <a:spcPts val="0"/>
              </a:spcAft>
              <a:buClr>
                <a:srgbClr val="4D4A56"/>
              </a:buClr>
              <a:buSzPts val="1800"/>
              <a:buNone/>
              <a:defRPr>
                <a:solidFill>
                  <a:srgbClr val="4D4A56"/>
                </a:solidFill>
              </a:defRPr>
            </a:lvl3pPr>
            <a:lvl4pPr lvl="3" algn="r" rtl="0">
              <a:spcBef>
                <a:spcPts val="0"/>
              </a:spcBef>
              <a:spcAft>
                <a:spcPts val="0"/>
              </a:spcAft>
              <a:buClr>
                <a:srgbClr val="4D4A56"/>
              </a:buClr>
              <a:buSzPts val="1800"/>
              <a:buNone/>
              <a:defRPr>
                <a:solidFill>
                  <a:srgbClr val="4D4A56"/>
                </a:solidFill>
              </a:defRPr>
            </a:lvl4pPr>
            <a:lvl5pPr lvl="4" algn="r" rtl="0">
              <a:spcBef>
                <a:spcPts val="0"/>
              </a:spcBef>
              <a:spcAft>
                <a:spcPts val="0"/>
              </a:spcAft>
              <a:buClr>
                <a:srgbClr val="4D4A56"/>
              </a:buClr>
              <a:buSzPts val="1800"/>
              <a:buNone/>
              <a:defRPr>
                <a:solidFill>
                  <a:srgbClr val="4D4A56"/>
                </a:solidFill>
              </a:defRPr>
            </a:lvl5pPr>
            <a:lvl6pPr lvl="5" algn="r" rtl="0">
              <a:spcBef>
                <a:spcPts val="0"/>
              </a:spcBef>
              <a:spcAft>
                <a:spcPts val="0"/>
              </a:spcAft>
              <a:buClr>
                <a:srgbClr val="4D4A56"/>
              </a:buClr>
              <a:buSzPts val="1800"/>
              <a:buNone/>
              <a:defRPr>
                <a:solidFill>
                  <a:srgbClr val="4D4A56"/>
                </a:solidFill>
              </a:defRPr>
            </a:lvl6pPr>
            <a:lvl7pPr lvl="6" algn="r" rtl="0">
              <a:spcBef>
                <a:spcPts val="0"/>
              </a:spcBef>
              <a:spcAft>
                <a:spcPts val="0"/>
              </a:spcAft>
              <a:buClr>
                <a:srgbClr val="4D4A56"/>
              </a:buClr>
              <a:buSzPts val="1800"/>
              <a:buNone/>
              <a:defRPr>
                <a:solidFill>
                  <a:srgbClr val="4D4A56"/>
                </a:solidFill>
              </a:defRPr>
            </a:lvl7pPr>
            <a:lvl8pPr lvl="7" algn="r" rtl="0">
              <a:spcBef>
                <a:spcPts val="0"/>
              </a:spcBef>
              <a:spcAft>
                <a:spcPts val="0"/>
              </a:spcAft>
              <a:buClr>
                <a:srgbClr val="4D4A56"/>
              </a:buClr>
              <a:buSzPts val="1800"/>
              <a:buNone/>
              <a:defRPr>
                <a:solidFill>
                  <a:srgbClr val="4D4A56"/>
                </a:solidFill>
              </a:defRPr>
            </a:lvl8pPr>
            <a:lvl9pPr lvl="8" algn="r" rtl="0">
              <a:spcBef>
                <a:spcPts val="0"/>
              </a:spcBef>
              <a:spcAft>
                <a:spcPts val="0"/>
              </a:spcAft>
              <a:buClr>
                <a:srgbClr val="4D4A56"/>
              </a:buClr>
              <a:buSzPts val="1800"/>
              <a:buNone/>
              <a:defRPr>
                <a:solidFill>
                  <a:srgbClr val="4D4A56"/>
                </a:solidFill>
              </a:defRPr>
            </a:lvl9pPr>
          </a:lstStyle>
          <a:p>
            <a:endParaRPr/>
          </a:p>
        </p:txBody>
      </p:sp>
      <p:sp>
        <p:nvSpPr>
          <p:cNvPr id="40" name="Google Shape;40;p6"/>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solidFill>
          <a:schemeClr val="dk1"/>
        </a:solidFill>
        <a:effectLst/>
      </p:bgPr>
    </p:bg>
    <p:spTree>
      <p:nvGrpSpPr>
        <p:cNvPr id="1" name="Shape 41"/>
        <p:cNvGrpSpPr/>
        <p:nvPr/>
      </p:nvGrpSpPr>
      <p:grpSpPr>
        <a:xfrm>
          <a:off x="0" y="0"/>
          <a:ext cx="0" cy="0"/>
          <a:chOff x="0" y="0"/>
          <a:chExt cx="0" cy="0"/>
        </a:xfrm>
      </p:grpSpPr>
      <p:pic>
        <p:nvPicPr>
          <p:cNvPr id="42" name="Google Shape;42;p7" descr="organic-02.png"/>
          <p:cNvPicPr preferRelativeResize="0"/>
          <p:nvPr/>
        </p:nvPicPr>
        <p:blipFill>
          <a:blip r:embed="rId2">
            <a:alphaModFix amt="5000"/>
          </a:blip>
          <a:stretch>
            <a:fillRect/>
          </a:stretch>
        </p:blipFill>
        <p:spPr>
          <a:xfrm>
            <a:off x="0" y="0"/>
            <a:ext cx="9144000" cy="5143500"/>
          </a:xfrm>
          <a:prstGeom prst="rect">
            <a:avLst/>
          </a:prstGeom>
          <a:noFill/>
          <a:ln>
            <a:noFill/>
          </a:ln>
        </p:spPr>
      </p:pic>
      <p:sp>
        <p:nvSpPr>
          <p:cNvPr id="43" name="Google Shape;43;p7"/>
          <p:cNvSpPr/>
          <p:nvPr/>
        </p:nvSpPr>
        <p:spPr>
          <a:xfrm>
            <a:off x="2066125" y="715358"/>
            <a:ext cx="6596700" cy="3910800"/>
          </a:xfrm>
          <a:prstGeom prst="rect">
            <a:avLst/>
          </a:prstGeom>
          <a:solidFill>
            <a:srgbClr val="FFFFFF"/>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7"/>
          <p:cNvSpPr/>
          <p:nvPr/>
        </p:nvSpPr>
        <p:spPr>
          <a:xfrm>
            <a:off x="404975" y="441142"/>
            <a:ext cx="1980300" cy="1980300"/>
          </a:xfrm>
          <a:prstGeom prst="rect">
            <a:avLst/>
          </a:prstGeom>
          <a:solidFill>
            <a:schemeClr val="accent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7"/>
          <p:cNvSpPr txBox="1">
            <a:spLocks noGrp="1"/>
          </p:cNvSpPr>
          <p:nvPr>
            <p:ph type="title"/>
          </p:nvPr>
        </p:nvSpPr>
        <p:spPr>
          <a:xfrm>
            <a:off x="534610" y="541179"/>
            <a:ext cx="1613400" cy="857400"/>
          </a:xfrm>
          <a:prstGeom prst="rect">
            <a:avLst/>
          </a:prstGeom>
        </p:spPr>
        <p:txBody>
          <a:bodyPr spcFirstLastPara="1" wrap="square" lIns="91425" tIns="91425" rIns="91425" bIns="91425" anchor="t" anchorCtr="0">
            <a:noAutofit/>
          </a:bodyPr>
          <a:lstStyle>
            <a:lvl1pPr lvl="0" algn="r">
              <a:spcBef>
                <a:spcPts val="0"/>
              </a:spcBef>
              <a:spcAft>
                <a:spcPts val="0"/>
              </a:spcAft>
              <a:buClr>
                <a:schemeClr val="lt1"/>
              </a:buClr>
              <a:buSzPts val="1800"/>
              <a:buNone/>
              <a:defRPr>
                <a:solidFill>
                  <a:schemeClr val="lt1"/>
                </a:solidFill>
              </a:defRPr>
            </a:lvl1pPr>
            <a:lvl2pPr lvl="1" algn="r">
              <a:spcBef>
                <a:spcPts val="0"/>
              </a:spcBef>
              <a:spcAft>
                <a:spcPts val="0"/>
              </a:spcAft>
              <a:buClr>
                <a:schemeClr val="lt1"/>
              </a:buClr>
              <a:buSzPts val="1800"/>
              <a:buNone/>
              <a:defRPr>
                <a:solidFill>
                  <a:schemeClr val="lt1"/>
                </a:solidFill>
              </a:defRPr>
            </a:lvl2pPr>
            <a:lvl3pPr lvl="2" algn="r">
              <a:spcBef>
                <a:spcPts val="0"/>
              </a:spcBef>
              <a:spcAft>
                <a:spcPts val="0"/>
              </a:spcAft>
              <a:buClr>
                <a:schemeClr val="lt1"/>
              </a:buClr>
              <a:buSzPts val="1800"/>
              <a:buNone/>
              <a:defRPr>
                <a:solidFill>
                  <a:schemeClr val="lt1"/>
                </a:solidFill>
              </a:defRPr>
            </a:lvl3pPr>
            <a:lvl4pPr lvl="3" algn="r">
              <a:spcBef>
                <a:spcPts val="0"/>
              </a:spcBef>
              <a:spcAft>
                <a:spcPts val="0"/>
              </a:spcAft>
              <a:buClr>
                <a:schemeClr val="lt1"/>
              </a:buClr>
              <a:buSzPts val="1800"/>
              <a:buNone/>
              <a:defRPr>
                <a:solidFill>
                  <a:schemeClr val="lt1"/>
                </a:solidFill>
              </a:defRPr>
            </a:lvl4pPr>
            <a:lvl5pPr lvl="4" algn="r">
              <a:spcBef>
                <a:spcPts val="0"/>
              </a:spcBef>
              <a:spcAft>
                <a:spcPts val="0"/>
              </a:spcAft>
              <a:buClr>
                <a:schemeClr val="lt1"/>
              </a:buClr>
              <a:buSzPts val="1800"/>
              <a:buNone/>
              <a:defRPr>
                <a:solidFill>
                  <a:schemeClr val="lt1"/>
                </a:solidFill>
              </a:defRPr>
            </a:lvl5pPr>
            <a:lvl6pPr lvl="5" algn="r">
              <a:spcBef>
                <a:spcPts val="0"/>
              </a:spcBef>
              <a:spcAft>
                <a:spcPts val="0"/>
              </a:spcAft>
              <a:buClr>
                <a:schemeClr val="lt1"/>
              </a:buClr>
              <a:buSzPts val="1800"/>
              <a:buNone/>
              <a:defRPr>
                <a:solidFill>
                  <a:schemeClr val="lt1"/>
                </a:solidFill>
              </a:defRPr>
            </a:lvl6pPr>
            <a:lvl7pPr lvl="6" algn="r">
              <a:spcBef>
                <a:spcPts val="0"/>
              </a:spcBef>
              <a:spcAft>
                <a:spcPts val="0"/>
              </a:spcAft>
              <a:buClr>
                <a:schemeClr val="lt1"/>
              </a:buClr>
              <a:buSzPts val="1800"/>
              <a:buNone/>
              <a:defRPr>
                <a:solidFill>
                  <a:schemeClr val="lt1"/>
                </a:solidFill>
              </a:defRPr>
            </a:lvl7pPr>
            <a:lvl8pPr lvl="7" algn="r">
              <a:spcBef>
                <a:spcPts val="0"/>
              </a:spcBef>
              <a:spcAft>
                <a:spcPts val="0"/>
              </a:spcAft>
              <a:buClr>
                <a:schemeClr val="lt1"/>
              </a:buClr>
              <a:buSzPts val="1800"/>
              <a:buNone/>
              <a:defRPr>
                <a:solidFill>
                  <a:schemeClr val="lt1"/>
                </a:solidFill>
              </a:defRPr>
            </a:lvl8pPr>
            <a:lvl9pPr lvl="8" algn="r">
              <a:spcBef>
                <a:spcPts val="0"/>
              </a:spcBef>
              <a:spcAft>
                <a:spcPts val="0"/>
              </a:spcAft>
              <a:buClr>
                <a:schemeClr val="lt1"/>
              </a:buClr>
              <a:buSzPts val="1800"/>
              <a:buNone/>
              <a:defRPr>
                <a:solidFill>
                  <a:schemeClr val="lt1"/>
                </a:solidFill>
              </a:defRPr>
            </a:lvl9pPr>
          </a:lstStyle>
          <a:p>
            <a:endParaRPr/>
          </a:p>
        </p:txBody>
      </p:sp>
      <p:sp>
        <p:nvSpPr>
          <p:cNvPr id="46" name="Google Shape;46;p7"/>
          <p:cNvSpPr txBox="1">
            <a:spLocks noGrp="1"/>
          </p:cNvSpPr>
          <p:nvPr>
            <p:ph type="body" idx="1"/>
          </p:nvPr>
        </p:nvSpPr>
        <p:spPr>
          <a:xfrm>
            <a:off x="2757725" y="1123950"/>
            <a:ext cx="2700600" cy="30960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47" name="Google Shape;47;p7"/>
          <p:cNvSpPr txBox="1">
            <a:spLocks noGrp="1"/>
          </p:cNvSpPr>
          <p:nvPr>
            <p:ph type="body" idx="2"/>
          </p:nvPr>
        </p:nvSpPr>
        <p:spPr>
          <a:xfrm>
            <a:off x="5620903" y="1123950"/>
            <a:ext cx="2700600" cy="30960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a:endParaRPr/>
          </a:p>
        </p:txBody>
      </p:sp>
      <p:sp>
        <p:nvSpPr>
          <p:cNvPr id="48" name="Google Shape;48;p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bg>
      <p:bgPr>
        <a:solidFill>
          <a:schemeClr val="dk1"/>
        </a:solidFill>
        <a:effectLst/>
      </p:bgPr>
    </p:bg>
    <p:spTree>
      <p:nvGrpSpPr>
        <p:cNvPr id="1" name="Shape 49"/>
        <p:cNvGrpSpPr/>
        <p:nvPr/>
      </p:nvGrpSpPr>
      <p:grpSpPr>
        <a:xfrm>
          <a:off x="0" y="0"/>
          <a:ext cx="0" cy="0"/>
          <a:chOff x="0" y="0"/>
          <a:chExt cx="0" cy="0"/>
        </a:xfrm>
      </p:grpSpPr>
      <p:pic>
        <p:nvPicPr>
          <p:cNvPr id="50" name="Google Shape;50;p8" descr="organic-03.png"/>
          <p:cNvPicPr preferRelativeResize="0"/>
          <p:nvPr/>
        </p:nvPicPr>
        <p:blipFill>
          <a:blip r:embed="rId2">
            <a:alphaModFix amt="5000"/>
          </a:blip>
          <a:stretch>
            <a:fillRect/>
          </a:stretch>
        </p:blipFill>
        <p:spPr>
          <a:xfrm>
            <a:off x="0" y="0"/>
            <a:ext cx="9144000" cy="5143500"/>
          </a:xfrm>
          <a:prstGeom prst="rect">
            <a:avLst/>
          </a:prstGeom>
          <a:noFill/>
          <a:ln>
            <a:noFill/>
          </a:ln>
        </p:spPr>
      </p:pic>
      <p:sp>
        <p:nvSpPr>
          <p:cNvPr id="51" name="Google Shape;51;p8"/>
          <p:cNvSpPr/>
          <p:nvPr/>
        </p:nvSpPr>
        <p:spPr>
          <a:xfrm>
            <a:off x="2066125" y="715358"/>
            <a:ext cx="6596700" cy="3910800"/>
          </a:xfrm>
          <a:prstGeom prst="rect">
            <a:avLst/>
          </a:prstGeom>
          <a:solidFill>
            <a:srgbClr val="FFFFFF"/>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8"/>
          <p:cNvSpPr/>
          <p:nvPr/>
        </p:nvSpPr>
        <p:spPr>
          <a:xfrm>
            <a:off x="404975" y="441142"/>
            <a:ext cx="1980300" cy="1980300"/>
          </a:xfrm>
          <a:prstGeom prst="rect">
            <a:avLst/>
          </a:prstGeom>
          <a:solidFill>
            <a:schemeClr val="accent1"/>
          </a:solidFill>
          <a:ln>
            <a:noFill/>
          </a:ln>
          <a:effectLst>
            <a:outerShdw dist="104775" dir="2700000" algn="bl" rotWithShape="0">
              <a:srgbClr val="20124D">
                <a:alpha val="15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txBox="1">
            <a:spLocks noGrp="1"/>
          </p:cNvSpPr>
          <p:nvPr>
            <p:ph type="title"/>
          </p:nvPr>
        </p:nvSpPr>
        <p:spPr>
          <a:xfrm>
            <a:off x="381000" y="530127"/>
            <a:ext cx="1778100" cy="8574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lt1"/>
              </a:buClr>
              <a:buSzPts val="1800"/>
              <a:buNone/>
              <a:defRPr>
                <a:solidFill>
                  <a:schemeClr val="lt1"/>
                </a:solidFill>
              </a:defRPr>
            </a:lvl1pPr>
            <a:lvl2pPr lvl="1" algn="r" rtl="0">
              <a:spcBef>
                <a:spcPts val="0"/>
              </a:spcBef>
              <a:spcAft>
                <a:spcPts val="0"/>
              </a:spcAft>
              <a:buClr>
                <a:schemeClr val="lt1"/>
              </a:buClr>
              <a:buSzPts val="1800"/>
              <a:buNone/>
              <a:defRPr>
                <a:solidFill>
                  <a:schemeClr val="lt1"/>
                </a:solidFill>
              </a:defRPr>
            </a:lvl2pPr>
            <a:lvl3pPr lvl="2" algn="r" rtl="0">
              <a:spcBef>
                <a:spcPts val="0"/>
              </a:spcBef>
              <a:spcAft>
                <a:spcPts val="0"/>
              </a:spcAft>
              <a:buClr>
                <a:schemeClr val="lt1"/>
              </a:buClr>
              <a:buSzPts val="1800"/>
              <a:buNone/>
              <a:defRPr>
                <a:solidFill>
                  <a:schemeClr val="lt1"/>
                </a:solidFill>
              </a:defRPr>
            </a:lvl3pPr>
            <a:lvl4pPr lvl="3" algn="r" rtl="0">
              <a:spcBef>
                <a:spcPts val="0"/>
              </a:spcBef>
              <a:spcAft>
                <a:spcPts val="0"/>
              </a:spcAft>
              <a:buClr>
                <a:schemeClr val="lt1"/>
              </a:buClr>
              <a:buSzPts val="1800"/>
              <a:buNone/>
              <a:defRPr>
                <a:solidFill>
                  <a:schemeClr val="lt1"/>
                </a:solidFill>
              </a:defRPr>
            </a:lvl4pPr>
            <a:lvl5pPr lvl="4" algn="r" rtl="0">
              <a:spcBef>
                <a:spcPts val="0"/>
              </a:spcBef>
              <a:spcAft>
                <a:spcPts val="0"/>
              </a:spcAft>
              <a:buClr>
                <a:schemeClr val="lt1"/>
              </a:buClr>
              <a:buSzPts val="1800"/>
              <a:buNone/>
              <a:defRPr>
                <a:solidFill>
                  <a:schemeClr val="lt1"/>
                </a:solidFill>
              </a:defRPr>
            </a:lvl5pPr>
            <a:lvl6pPr lvl="5" algn="r" rtl="0">
              <a:spcBef>
                <a:spcPts val="0"/>
              </a:spcBef>
              <a:spcAft>
                <a:spcPts val="0"/>
              </a:spcAft>
              <a:buClr>
                <a:schemeClr val="lt1"/>
              </a:buClr>
              <a:buSzPts val="1800"/>
              <a:buNone/>
              <a:defRPr>
                <a:solidFill>
                  <a:schemeClr val="lt1"/>
                </a:solidFill>
              </a:defRPr>
            </a:lvl6pPr>
            <a:lvl7pPr lvl="6" algn="r" rtl="0">
              <a:spcBef>
                <a:spcPts val="0"/>
              </a:spcBef>
              <a:spcAft>
                <a:spcPts val="0"/>
              </a:spcAft>
              <a:buClr>
                <a:schemeClr val="lt1"/>
              </a:buClr>
              <a:buSzPts val="1800"/>
              <a:buNone/>
              <a:defRPr>
                <a:solidFill>
                  <a:schemeClr val="lt1"/>
                </a:solidFill>
              </a:defRPr>
            </a:lvl7pPr>
            <a:lvl8pPr lvl="7" algn="r" rtl="0">
              <a:spcBef>
                <a:spcPts val="0"/>
              </a:spcBef>
              <a:spcAft>
                <a:spcPts val="0"/>
              </a:spcAft>
              <a:buClr>
                <a:schemeClr val="lt1"/>
              </a:buClr>
              <a:buSzPts val="1800"/>
              <a:buNone/>
              <a:defRPr>
                <a:solidFill>
                  <a:schemeClr val="lt1"/>
                </a:solidFill>
              </a:defRPr>
            </a:lvl8pPr>
            <a:lvl9pPr lvl="8" algn="r" rtl="0">
              <a:spcBef>
                <a:spcPts val="0"/>
              </a:spcBef>
              <a:spcAft>
                <a:spcPts val="0"/>
              </a:spcAft>
              <a:buClr>
                <a:schemeClr val="lt1"/>
              </a:buClr>
              <a:buSzPts val="1800"/>
              <a:buNone/>
              <a:defRPr>
                <a:solidFill>
                  <a:schemeClr val="lt1"/>
                </a:solidFill>
              </a:defRPr>
            </a:lvl9pPr>
          </a:lstStyle>
          <a:p>
            <a:endParaRPr/>
          </a:p>
        </p:txBody>
      </p:sp>
      <p:sp>
        <p:nvSpPr>
          <p:cNvPr id="54" name="Google Shape;54;p8"/>
          <p:cNvSpPr txBox="1">
            <a:spLocks noGrp="1"/>
          </p:cNvSpPr>
          <p:nvPr>
            <p:ph type="body" idx="1"/>
          </p:nvPr>
        </p:nvSpPr>
        <p:spPr>
          <a:xfrm>
            <a:off x="2652481" y="1054700"/>
            <a:ext cx="1855500" cy="32898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5" name="Google Shape;55;p8"/>
          <p:cNvSpPr txBox="1">
            <a:spLocks noGrp="1"/>
          </p:cNvSpPr>
          <p:nvPr>
            <p:ph type="body" idx="2"/>
          </p:nvPr>
        </p:nvSpPr>
        <p:spPr>
          <a:xfrm>
            <a:off x="4603343" y="1054700"/>
            <a:ext cx="1855500" cy="32898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6" name="Google Shape;56;p8"/>
          <p:cNvSpPr txBox="1">
            <a:spLocks noGrp="1"/>
          </p:cNvSpPr>
          <p:nvPr>
            <p:ph type="body" idx="3"/>
          </p:nvPr>
        </p:nvSpPr>
        <p:spPr>
          <a:xfrm>
            <a:off x="6554205" y="1054700"/>
            <a:ext cx="1855500" cy="32898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7" name="Google Shape;57;p8"/>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F3F3F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05978"/>
            <a:ext cx="8229600" cy="8574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1800"/>
              <a:buFont typeface="Playfair Display"/>
              <a:buNone/>
              <a:defRPr sz="1800" b="1" i="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457200" y="1200150"/>
            <a:ext cx="8229600" cy="3725700"/>
          </a:xfrm>
          <a:prstGeom prst="rect">
            <a:avLst/>
          </a:prstGeom>
          <a:noFill/>
          <a:ln>
            <a:noFill/>
          </a:ln>
        </p:spPr>
        <p:txBody>
          <a:bodyPr spcFirstLastPara="1" wrap="square" lIns="91425" tIns="91425" rIns="91425" bIns="91425" anchor="t" anchorCtr="0">
            <a:noAutofit/>
          </a:bodyPr>
          <a:lstStyle>
            <a:lvl1pPr marL="457200" lvl="0" indent="-419100">
              <a:spcBef>
                <a:spcPts val="600"/>
              </a:spcBef>
              <a:spcAft>
                <a:spcPts val="0"/>
              </a:spcAft>
              <a:buClr>
                <a:schemeClr val="dk1"/>
              </a:buClr>
              <a:buSzPts val="3000"/>
              <a:buFont typeface="Tinos"/>
              <a:buChar char="▹"/>
              <a:defRPr sz="3000">
                <a:solidFill>
                  <a:schemeClr val="dk1"/>
                </a:solidFill>
                <a:latin typeface="Tinos"/>
                <a:ea typeface="Tinos"/>
                <a:cs typeface="Tinos"/>
                <a:sym typeface="Tinos"/>
              </a:defRPr>
            </a:lvl1pPr>
            <a:lvl2pPr marL="914400" lvl="1" indent="-381000">
              <a:spcBef>
                <a:spcPts val="0"/>
              </a:spcBef>
              <a:spcAft>
                <a:spcPts val="0"/>
              </a:spcAft>
              <a:buClr>
                <a:schemeClr val="dk1"/>
              </a:buClr>
              <a:buSzPts val="2400"/>
              <a:buFont typeface="Tinos"/>
              <a:buChar char="▸"/>
              <a:defRPr sz="2400">
                <a:solidFill>
                  <a:schemeClr val="dk1"/>
                </a:solidFill>
                <a:latin typeface="Tinos"/>
                <a:ea typeface="Tinos"/>
                <a:cs typeface="Tinos"/>
                <a:sym typeface="Tinos"/>
              </a:defRPr>
            </a:lvl2pPr>
            <a:lvl3pPr marL="1371600" lvl="2" indent="-381000">
              <a:spcBef>
                <a:spcPts val="0"/>
              </a:spcBef>
              <a:spcAft>
                <a:spcPts val="0"/>
              </a:spcAft>
              <a:buClr>
                <a:schemeClr val="dk1"/>
              </a:buClr>
              <a:buSzPts val="2400"/>
              <a:buFont typeface="Tinos"/>
              <a:buChar char="◦"/>
              <a:defRPr sz="2400">
                <a:solidFill>
                  <a:schemeClr val="dk1"/>
                </a:solidFill>
                <a:latin typeface="Tinos"/>
                <a:ea typeface="Tinos"/>
                <a:cs typeface="Tinos"/>
                <a:sym typeface="Tinos"/>
              </a:defRPr>
            </a:lvl3pPr>
            <a:lvl4pPr marL="1828800" lvl="3"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4pPr>
            <a:lvl5pPr marL="2286000" lvl="4"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5pPr>
            <a:lvl6pPr marL="2743200" lvl="5"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6pPr>
            <a:lvl7pPr marL="3200400" lvl="6"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7pPr>
            <a:lvl8pPr marL="3657600" lvl="7"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8pPr>
            <a:lvl9pPr marL="4114800" lvl="8" indent="-342900">
              <a:spcBef>
                <a:spcPts val="0"/>
              </a:spcBef>
              <a:spcAft>
                <a:spcPts val="0"/>
              </a:spcAft>
              <a:buClr>
                <a:schemeClr val="dk1"/>
              </a:buClr>
              <a:buSzPts val="1800"/>
              <a:buFont typeface="Tinos"/>
              <a:buChar char="■"/>
              <a:defRPr sz="1800">
                <a:solidFill>
                  <a:schemeClr val="dk1"/>
                </a:solidFill>
                <a:latin typeface="Tinos"/>
                <a:ea typeface="Tinos"/>
                <a:cs typeface="Tinos"/>
                <a:sym typeface="Tinos"/>
              </a:defRPr>
            </a:lvl9pPr>
          </a:lstStyle>
          <a:p>
            <a:endParaRPr/>
          </a:p>
        </p:txBody>
      </p:sp>
      <p:sp>
        <p:nvSpPr>
          <p:cNvPr id="8" name="Google Shape;8;p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chemeClr val="accent1"/>
                </a:solidFill>
                <a:latin typeface="Playfair Display"/>
                <a:ea typeface="Playfair Display"/>
                <a:cs typeface="Playfair Display"/>
                <a:sym typeface="Playfair Display"/>
              </a:defRPr>
            </a:lvl1pPr>
            <a:lvl2pPr lvl="1" algn="r">
              <a:buNone/>
              <a:defRPr sz="1300">
                <a:solidFill>
                  <a:schemeClr val="accent1"/>
                </a:solidFill>
                <a:latin typeface="Playfair Display"/>
                <a:ea typeface="Playfair Display"/>
                <a:cs typeface="Playfair Display"/>
                <a:sym typeface="Playfair Display"/>
              </a:defRPr>
            </a:lvl2pPr>
            <a:lvl3pPr lvl="2" algn="r">
              <a:buNone/>
              <a:defRPr sz="1300">
                <a:solidFill>
                  <a:schemeClr val="accent1"/>
                </a:solidFill>
                <a:latin typeface="Playfair Display"/>
                <a:ea typeface="Playfair Display"/>
                <a:cs typeface="Playfair Display"/>
                <a:sym typeface="Playfair Display"/>
              </a:defRPr>
            </a:lvl3pPr>
            <a:lvl4pPr lvl="3" algn="r">
              <a:buNone/>
              <a:defRPr sz="1300">
                <a:solidFill>
                  <a:schemeClr val="accent1"/>
                </a:solidFill>
                <a:latin typeface="Playfair Display"/>
                <a:ea typeface="Playfair Display"/>
                <a:cs typeface="Playfair Display"/>
                <a:sym typeface="Playfair Display"/>
              </a:defRPr>
            </a:lvl4pPr>
            <a:lvl5pPr lvl="4" algn="r">
              <a:buNone/>
              <a:defRPr sz="1300">
                <a:solidFill>
                  <a:schemeClr val="accent1"/>
                </a:solidFill>
                <a:latin typeface="Playfair Display"/>
                <a:ea typeface="Playfair Display"/>
                <a:cs typeface="Playfair Display"/>
                <a:sym typeface="Playfair Display"/>
              </a:defRPr>
            </a:lvl5pPr>
            <a:lvl6pPr lvl="5" algn="r">
              <a:buNone/>
              <a:defRPr sz="1300">
                <a:solidFill>
                  <a:schemeClr val="accent1"/>
                </a:solidFill>
                <a:latin typeface="Playfair Display"/>
                <a:ea typeface="Playfair Display"/>
                <a:cs typeface="Playfair Display"/>
                <a:sym typeface="Playfair Display"/>
              </a:defRPr>
            </a:lvl6pPr>
            <a:lvl7pPr lvl="6" algn="r">
              <a:buNone/>
              <a:defRPr sz="1300">
                <a:solidFill>
                  <a:schemeClr val="accent1"/>
                </a:solidFill>
                <a:latin typeface="Playfair Display"/>
                <a:ea typeface="Playfair Display"/>
                <a:cs typeface="Playfair Display"/>
                <a:sym typeface="Playfair Display"/>
              </a:defRPr>
            </a:lvl7pPr>
            <a:lvl8pPr lvl="7" algn="r">
              <a:buNone/>
              <a:defRPr sz="1300">
                <a:solidFill>
                  <a:schemeClr val="accent1"/>
                </a:solidFill>
                <a:latin typeface="Playfair Display"/>
                <a:ea typeface="Playfair Display"/>
                <a:cs typeface="Playfair Display"/>
                <a:sym typeface="Playfair Display"/>
              </a:defRPr>
            </a:lvl8pPr>
            <a:lvl9pPr lvl="8" algn="r">
              <a:buNone/>
              <a:defRPr sz="1300">
                <a:solidFill>
                  <a:schemeClr val="accent1"/>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4"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grpSp>
        <p:nvGrpSpPr>
          <p:cNvPr id="91" name="Google Shape;91;p16"/>
          <p:cNvGrpSpPr/>
          <p:nvPr/>
        </p:nvGrpSpPr>
        <p:grpSpPr>
          <a:xfrm>
            <a:off x="4388765" y="980127"/>
            <a:ext cx="366458" cy="366437"/>
            <a:chOff x="1923675" y="1633650"/>
            <a:chExt cx="436000" cy="435975"/>
          </a:xfrm>
        </p:grpSpPr>
        <p:sp>
          <p:nvSpPr>
            <p:cNvPr id="92" name="Google Shape;92;p16"/>
            <p:cNvSpPr/>
            <p:nvPr/>
          </p:nvSpPr>
          <p:spPr>
            <a:xfrm>
              <a:off x="2209250" y="1633650"/>
              <a:ext cx="150425" cy="150425"/>
            </a:xfrm>
            <a:custGeom>
              <a:avLst/>
              <a:gdLst/>
              <a:ahLst/>
              <a:cxnLst/>
              <a:rect l="l" t="t" r="r" b="b"/>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6"/>
            <p:cNvSpPr/>
            <p:nvPr/>
          </p:nvSpPr>
          <p:spPr>
            <a:xfrm>
              <a:off x="2019900" y="1757250"/>
              <a:ext cx="261825" cy="261850"/>
            </a:xfrm>
            <a:custGeom>
              <a:avLst/>
              <a:gdLst/>
              <a:ahLst/>
              <a:cxnLst/>
              <a:rect l="l" t="t" r="r" b="b"/>
              <a:pathLst>
                <a:path w="10473" h="10474" fill="none" extrusionOk="0">
                  <a:moveTo>
                    <a:pt x="10473" y="1"/>
                  </a:moveTo>
                  <a:lnTo>
                    <a:pt x="0" y="10473"/>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6"/>
            <p:cNvSpPr/>
            <p:nvPr/>
          </p:nvSpPr>
          <p:spPr>
            <a:xfrm>
              <a:off x="1923675" y="1681150"/>
              <a:ext cx="388500" cy="388475"/>
            </a:xfrm>
            <a:custGeom>
              <a:avLst/>
              <a:gdLst/>
              <a:ahLst/>
              <a:cxnLst/>
              <a:rect l="l" t="t" r="r" b="b"/>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6"/>
            <p:cNvSpPr/>
            <p:nvPr/>
          </p:nvSpPr>
          <p:spPr>
            <a:xfrm>
              <a:off x="1974225" y="1711575"/>
              <a:ext cx="261825" cy="261850"/>
            </a:xfrm>
            <a:custGeom>
              <a:avLst/>
              <a:gdLst/>
              <a:ahLst/>
              <a:cxnLst/>
              <a:rect l="l" t="t" r="r" b="b"/>
              <a:pathLst>
                <a:path w="10473" h="10474" fill="none" extrusionOk="0">
                  <a:moveTo>
                    <a:pt x="0" y="10474"/>
                  </a:moveTo>
                  <a:lnTo>
                    <a:pt x="10473" y="1"/>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6"/>
            <p:cNvSpPr/>
            <p:nvPr/>
          </p:nvSpPr>
          <p:spPr>
            <a:xfrm>
              <a:off x="1934650" y="2014200"/>
              <a:ext cx="44475" cy="44475"/>
            </a:xfrm>
            <a:custGeom>
              <a:avLst/>
              <a:gdLst/>
              <a:ahLst/>
              <a:cxnLst/>
              <a:rect l="l" t="t" r="r" b="b"/>
              <a:pathLst>
                <a:path w="1779" h="1779" fill="none" extrusionOk="0">
                  <a:moveTo>
                    <a:pt x="1778" y="1778"/>
                  </a:moveTo>
                  <a:lnTo>
                    <a:pt x="0" y="0"/>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6"/>
            <p:cNvSpPr/>
            <p:nvPr/>
          </p:nvSpPr>
          <p:spPr>
            <a:xfrm>
              <a:off x="1944375" y="1947225"/>
              <a:ext cx="101725" cy="101700"/>
            </a:xfrm>
            <a:custGeom>
              <a:avLst/>
              <a:gdLst/>
              <a:ahLst/>
              <a:cxnLst/>
              <a:rect l="l" t="t" r="r" b="b"/>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itle 1"/>
          <p:cNvSpPr>
            <a:spLocks noGrp="1"/>
          </p:cNvSpPr>
          <p:nvPr>
            <p:ph type="ctrTitle"/>
          </p:nvPr>
        </p:nvSpPr>
        <p:spPr>
          <a:xfrm>
            <a:off x="2185639" y="1475767"/>
            <a:ext cx="4772722" cy="2321170"/>
          </a:xfrm>
        </p:spPr>
        <p:txBody>
          <a:bodyPr/>
          <a:lstStyle/>
          <a:p>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
            </a:r>
            <a:br>
              <a:rPr lang="en-GB" sz="1800" b="1"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
            </a:r>
            <a:br>
              <a:rPr lang="en-GB" sz="1800" b="1"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b="1" dirty="0">
                <a:effectLst/>
                <a:latin typeface="Times New Roman" panose="02020603050405020304" pitchFamily="18" charset="0"/>
                <a:ea typeface="Times New Roman" panose="02020603050405020304" pitchFamily="18" charset="0"/>
                <a:cs typeface="Vrinda" panose="020B0502040204020203" pitchFamily="34" charset="0"/>
              </a:rPr>
              <a:t/>
            </a:r>
            <a:br>
              <a:rPr lang="en-GB" sz="1800" b="1" dirty="0">
                <a:effectLst/>
                <a:latin typeface="Times New Roman" panose="02020603050405020304" pitchFamily="18" charset="0"/>
                <a:ea typeface="Times New Roman" panose="02020603050405020304" pitchFamily="18" charset="0"/>
                <a:cs typeface="Vrinda" panose="020B0502040204020203" pitchFamily="34" charset="0"/>
              </a:rPr>
            </a:br>
            <a:r>
              <a:rPr lang="en-GB" sz="2800" b="1" dirty="0">
                <a:effectLst/>
                <a:latin typeface="Times New Roman" panose="02020603050405020304" pitchFamily="18" charset="0"/>
                <a:ea typeface="Times New Roman" panose="02020603050405020304" pitchFamily="18" charset="0"/>
                <a:cs typeface="Vrinda" panose="020B0502040204020203" pitchFamily="34" charset="0"/>
              </a:rPr>
              <a:t>The shortage of employees in the UK- a case study on </a:t>
            </a:r>
            <a:r>
              <a:rPr lang="en-GB" sz="2800" b="1">
                <a:effectLst/>
                <a:latin typeface="Times New Roman" panose="02020603050405020304" pitchFamily="18" charset="0"/>
                <a:ea typeface="Times New Roman" panose="02020603050405020304" pitchFamily="18" charset="0"/>
                <a:cs typeface="Vrinda" panose="020B0502040204020203" pitchFamily="34" charset="0"/>
              </a:rPr>
              <a:t>Proper </a:t>
            </a:r>
            <a:r>
              <a:rPr lang="en-GB" sz="2800" b="1" smtClean="0">
                <a:effectLst/>
                <a:latin typeface="Times New Roman" panose="02020603050405020304" pitchFamily="18" charset="0"/>
                <a:ea typeface="Times New Roman" panose="02020603050405020304" pitchFamily="18" charset="0"/>
                <a:cs typeface="Vrinda" panose="020B0502040204020203" pitchFamily="34" charset="0"/>
              </a:rPr>
              <a:t>Care</a:t>
            </a:r>
            <a:br>
              <a:rPr lang="en-GB" sz="2800" b="1" smtClean="0">
                <a:effectLst/>
                <a:latin typeface="Times New Roman" panose="02020603050405020304" pitchFamily="18" charset="0"/>
                <a:ea typeface="Times New Roman" panose="02020603050405020304" pitchFamily="18" charset="0"/>
                <a:cs typeface="Vrinda" panose="020B0502040204020203" pitchFamily="34" charset="0"/>
              </a:rPr>
            </a:br>
            <a:r>
              <a:rPr lang="en-GB" sz="2800">
                <a:latin typeface="Times New Roman" panose="02020603050405020304" pitchFamily="18" charset="0"/>
                <a:ea typeface="Times New Roman" panose="02020603050405020304" pitchFamily="18" charset="0"/>
                <a:cs typeface="Vrinda" panose="020B0502040204020203" pitchFamily="34" charset="0"/>
              </a:rPr>
              <a:t>ID: 2123734</a:t>
            </a:r>
            <a:r>
              <a:rPr lang="x-none" sz="2800" dirty="0">
                <a:effectLst/>
                <a:latin typeface="Calibri" panose="020F0502020204030204" pitchFamily="34" charset="0"/>
                <a:ea typeface="Times New Roman" panose="02020603050405020304" pitchFamily="18" charset="0"/>
                <a:cs typeface="Vrinda" panose="020B0502040204020203" pitchFamily="34" charset="0"/>
              </a:rPr>
              <a:t/>
            </a:r>
            <a:br>
              <a:rPr lang="x-none" sz="2800" dirty="0">
                <a:effectLst/>
                <a:latin typeface="Calibri" panose="020F0502020204030204" pitchFamily="34" charset="0"/>
                <a:ea typeface="Times New Roman" panose="02020603050405020304" pitchFamily="18" charset="0"/>
                <a:cs typeface="Vrinda" panose="020B0502040204020203" pitchFamily="34" charset="0"/>
              </a:rPr>
            </a:br>
            <a:endParaRPr lang="en-IN"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7"/>
          <p:cNvSpPr txBox="1">
            <a:spLocks noGrp="1"/>
          </p:cNvSpPr>
          <p:nvPr>
            <p:ph type="title"/>
          </p:nvPr>
        </p:nvSpPr>
        <p:spPr>
          <a:xfrm>
            <a:off x="534610" y="541178"/>
            <a:ext cx="1842830" cy="94798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t>Introduction</a:t>
            </a:r>
            <a:endParaRPr sz="2000" dirty="0"/>
          </a:p>
        </p:txBody>
      </p:sp>
      <p:sp>
        <p:nvSpPr>
          <p:cNvPr id="104" name="Google Shape;104;p17"/>
          <p:cNvSpPr txBox="1"/>
          <p:nvPr/>
        </p:nvSpPr>
        <p:spPr>
          <a:xfrm>
            <a:off x="2841345" y="1489165"/>
            <a:ext cx="5368222" cy="2865121"/>
          </a:xfrm>
          <a:prstGeom prst="rect">
            <a:avLst/>
          </a:prstGeom>
          <a:noFill/>
          <a:ln>
            <a:noFill/>
          </a:ln>
        </p:spPr>
        <p:txBody>
          <a:bodyPr spcFirstLastPara="1" wrap="square" lIns="91425" tIns="91425" rIns="91425" bIns="91425" anchor="t" anchorCtr="0">
            <a:noAutofit/>
          </a:bodyPr>
          <a:lstStyle/>
          <a:p>
            <a:pPr marL="285750" lvl="0" indent="-285750" algn="just">
              <a:spcBef>
                <a:spcPts val="600"/>
              </a:spcBef>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lvl="0" algn="just">
              <a:spcBef>
                <a:spcPts val="600"/>
              </a:spcBef>
            </a:pPr>
            <a:endParaRPr sz="1600" dirty="0">
              <a:solidFill>
                <a:srgbClr val="4D4A56"/>
              </a:solidFill>
              <a:latin typeface="Times New Roman" panose="02020603050405020304" pitchFamily="18" charset="0"/>
              <a:ea typeface="Tinos"/>
              <a:cs typeface="Times New Roman" panose="02020603050405020304" pitchFamily="18" charset="0"/>
              <a:sym typeface="Tinos"/>
            </a:endParaRPr>
          </a:p>
        </p:txBody>
      </p:sp>
      <p:sp>
        <p:nvSpPr>
          <p:cNvPr id="106" name="Google Shape;106;p1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2</a:t>
            </a:fld>
            <a:endParaRPr/>
          </a:p>
        </p:txBody>
      </p:sp>
      <p:sp>
        <p:nvSpPr>
          <p:cNvPr id="3" name="TextBox 2">
            <a:extLst>
              <a:ext uri="{FF2B5EF4-FFF2-40B4-BE49-F238E27FC236}">
                <a16:creationId xmlns:a16="http://schemas.microsoft.com/office/drawing/2014/main" id="{D2C7B87B-57EC-BFCA-F4DE-C66BD4908B42}"/>
              </a:ext>
            </a:extLst>
          </p:cNvPr>
          <p:cNvSpPr txBox="1"/>
          <p:nvPr/>
        </p:nvSpPr>
        <p:spPr>
          <a:xfrm>
            <a:off x="4189369" y="1489165"/>
            <a:ext cx="4316088" cy="2308324"/>
          </a:xfrm>
          <a:prstGeom prst="rect">
            <a:avLst/>
          </a:prstGeom>
          <a:noFill/>
        </p:spPr>
        <p:txBody>
          <a:bodyPr wrap="square">
            <a:spAutoFit/>
          </a:bodyPr>
          <a:lstStyle/>
          <a:p>
            <a:pPr marL="285750" indent="-285750" algn="just">
              <a:buFont typeface="Arial" panose="020B0604020202020204" pitchFamily="34" charset="0"/>
              <a:buChar char="•"/>
            </a:pPr>
            <a:r>
              <a:rPr lang="en-GB" sz="1600" dirty="0">
                <a:solidFill>
                  <a:srgbClr val="1F2024"/>
                </a:solidFill>
                <a:latin typeface="Times New Roman" panose="02020603050405020304" pitchFamily="18" charset="0"/>
                <a:ea typeface="Times New Roman" panose="02020603050405020304" pitchFamily="18" charset="0"/>
              </a:rPr>
              <a:t>I</a:t>
            </a:r>
            <a:r>
              <a:rPr lang="en-GB" sz="1600" dirty="0">
                <a:solidFill>
                  <a:srgbClr val="1F2024"/>
                </a:solidFill>
                <a:effectLst/>
                <a:latin typeface="Times New Roman" panose="02020603050405020304" pitchFamily="18" charset="0"/>
                <a:ea typeface="Times New Roman" panose="02020603050405020304" pitchFamily="18" charset="0"/>
              </a:rPr>
              <a:t>t is more proper to go against Brexit given that the UK's exit from the EU could hurt trade, and speculation, and result in labor supply deficiencies.</a:t>
            </a:r>
          </a:p>
          <a:p>
            <a:pPr marL="285750" indent="-285750" algn="just">
              <a:buFont typeface="Arial" panose="020B0604020202020204" pitchFamily="34" charset="0"/>
              <a:buChar char="•"/>
            </a:pPr>
            <a:endParaRPr lang="en-GB" sz="1600" dirty="0">
              <a:solidFill>
                <a:srgbClr val="1F2024"/>
              </a:solidFill>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600" dirty="0">
                <a:solidFill>
                  <a:srgbClr val="1F2024"/>
                </a:solidFill>
                <a:effectLst/>
                <a:latin typeface="Times New Roman" panose="02020603050405020304" pitchFamily="18" charset="0"/>
                <a:ea typeface="Times New Roman" panose="02020603050405020304" pitchFamily="18" charset="0"/>
              </a:rPr>
              <a:t> A decrease in migration because of the Brexit understanding might bring about a work lack and modify working circumstances for UK residents. </a:t>
            </a:r>
            <a:endParaRPr lang="x-none" sz="1600" dirty="0"/>
          </a:p>
        </p:txBody>
      </p:sp>
      <p:pic>
        <p:nvPicPr>
          <p:cNvPr id="2" name="Picture 1">
            <a:extLst>
              <a:ext uri="{FF2B5EF4-FFF2-40B4-BE49-F238E27FC236}">
                <a16:creationId xmlns:a16="http://schemas.microsoft.com/office/drawing/2014/main" id="{CF10C10D-2020-E4A1-3B3D-726376CCE01C}"/>
              </a:ext>
            </a:extLst>
          </p:cNvPr>
          <p:cNvPicPr>
            <a:picLocks noChangeAspect="1"/>
          </p:cNvPicPr>
          <p:nvPr/>
        </p:nvPicPr>
        <p:blipFill>
          <a:blip r:embed="rId3"/>
          <a:stretch>
            <a:fillRect/>
          </a:stretch>
        </p:blipFill>
        <p:spPr>
          <a:xfrm>
            <a:off x="149518" y="1489165"/>
            <a:ext cx="3909012" cy="329203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3" name="Text Placeholder 2"/>
          <p:cNvSpPr>
            <a:spLocks noGrp="1"/>
          </p:cNvSpPr>
          <p:nvPr>
            <p:ph type="body" idx="1"/>
          </p:nvPr>
        </p:nvSpPr>
        <p:spPr>
          <a:xfrm>
            <a:off x="1052397" y="1443410"/>
            <a:ext cx="7216389" cy="2622000"/>
          </a:xfrm>
        </p:spPr>
        <p:txBody>
          <a:bodyPr/>
          <a:lstStyle/>
          <a:p>
            <a:pPr algn="just"/>
            <a:r>
              <a:rPr lang="en-GB" sz="1200" dirty="0">
                <a:solidFill>
                  <a:sysClr val="windowText" lastClr="000000"/>
                </a:solidFill>
                <a:latin typeface="Times New Roman" panose="02020603050405020304" pitchFamily="18" charset="0"/>
                <a:cs typeface="Times New Roman" panose="02020603050405020304" pitchFamily="18" charset="0"/>
              </a:rPr>
              <a:t>With roughly 110,000 British residents selecting to leave this foundation (both briefly and forever) between June 2016 and June 2017, there have been extensive issues in keeping UK representatives. </a:t>
            </a:r>
          </a:p>
          <a:p>
            <a:pPr algn="just"/>
            <a:endParaRPr lang="en-GB" sz="1200" dirty="0">
              <a:solidFill>
                <a:sysClr val="windowText" lastClr="000000"/>
              </a:solidFill>
              <a:latin typeface="Times New Roman" panose="02020603050405020304" pitchFamily="18" charset="0"/>
              <a:cs typeface="Times New Roman" panose="02020603050405020304" pitchFamily="18" charset="0"/>
            </a:endParaRPr>
          </a:p>
          <a:p>
            <a:pPr algn="just"/>
            <a:r>
              <a:rPr lang="en-GB" sz="1200" dirty="0">
                <a:solidFill>
                  <a:sysClr val="windowText" lastClr="000000"/>
                </a:solidFill>
                <a:latin typeface="Times New Roman" panose="02020603050405020304" pitchFamily="18" charset="0"/>
                <a:cs typeface="Times New Roman" panose="02020603050405020304" pitchFamily="18" charset="0"/>
              </a:rPr>
              <a:t>The maintenance rate for British residents is as yet higher (88.4%) than it is for EU residents (83.2%).</a:t>
            </a:r>
          </a:p>
          <a:p>
            <a:pPr algn="just"/>
            <a:endParaRPr lang="en-US" sz="1200" dirty="0">
              <a:solidFill>
                <a:sysClr val="windowText" lastClr="000000"/>
              </a:solidFill>
              <a:latin typeface="Times New Roman" panose="02020603050405020304" pitchFamily="18" charset="0"/>
              <a:cs typeface="Times New Roman" panose="02020603050405020304" pitchFamily="18" charset="0"/>
            </a:endParaRPr>
          </a:p>
          <a:p>
            <a:pPr algn="just"/>
            <a:r>
              <a:rPr lang="en-GB" sz="1200" dirty="0">
                <a:solidFill>
                  <a:sysClr val="windowText" lastClr="000000"/>
                </a:solidFill>
                <a:latin typeface="Times New Roman" panose="02020603050405020304" pitchFamily="18" charset="0"/>
                <a:cs typeface="Times New Roman" panose="02020603050405020304" pitchFamily="18" charset="0"/>
              </a:rPr>
              <a:t>Such high paces of the end for disciplinary explanations behind the two sorts of workers are concerning in light of the fact that, following Brexit, it will be more challenging to fill the hole by employing from other EU countries. </a:t>
            </a:r>
          </a:p>
          <a:p>
            <a:pPr algn="just"/>
            <a:endParaRPr lang="en-GB" sz="1200" dirty="0">
              <a:solidFill>
                <a:sysClr val="windowText" lastClr="000000"/>
              </a:solidFill>
              <a:latin typeface="Times New Roman" panose="02020603050405020304" pitchFamily="18" charset="0"/>
              <a:cs typeface="Times New Roman" panose="02020603050405020304" pitchFamily="18" charset="0"/>
            </a:endParaRPr>
          </a:p>
          <a:p>
            <a:pPr algn="just"/>
            <a:r>
              <a:rPr lang="en-GB" sz="1200" dirty="0">
                <a:solidFill>
                  <a:sysClr val="windowText" lastClr="000000"/>
                </a:solidFill>
                <a:latin typeface="Times New Roman" panose="02020603050405020304" pitchFamily="18" charset="0"/>
                <a:cs typeface="Times New Roman" panose="02020603050405020304" pitchFamily="18" charset="0"/>
              </a:rPr>
              <a:t>Due to a nonstop decrease in the expert climate throughout recent years, an enormous number of representatives are stopping the NHS</a:t>
            </a:r>
          </a:p>
        </p:txBody>
      </p:sp>
      <p:sp>
        <p:nvSpPr>
          <p:cNvPr id="2" name="Title 1"/>
          <p:cNvSpPr>
            <a:spLocks noGrp="1"/>
          </p:cNvSpPr>
          <p:nvPr>
            <p:ph type="title"/>
          </p:nvPr>
        </p:nvSpPr>
        <p:spPr>
          <a:xfrm>
            <a:off x="1179342" y="738758"/>
            <a:ext cx="6962501" cy="411034"/>
          </a:xfrm>
        </p:spPr>
        <p:style>
          <a:lnRef idx="3">
            <a:schemeClr val="lt1"/>
          </a:lnRef>
          <a:fillRef idx="1">
            <a:schemeClr val="accent2"/>
          </a:fillRef>
          <a:effectRef idx="1">
            <a:schemeClr val="accent2"/>
          </a:effectRef>
          <a:fontRef idx="minor">
            <a:schemeClr val="lt1"/>
          </a:fontRef>
        </p:style>
        <p:txBody>
          <a:bodyPr/>
          <a:lstStyle/>
          <a:p>
            <a:pPr algn="ctr"/>
            <a:r>
              <a:rPr lang="en-GB" dirty="0">
                <a:solidFill>
                  <a:sysClr val="windowText" lastClr="000000"/>
                </a:solidFill>
              </a:rPr>
              <a:t>Nature, Impact, And Scope Of The Problem </a:t>
            </a:r>
            <a:endParaRPr lang="en-US" dirty="0">
              <a:solidFill>
                <a:sysClr val="windowText" lastClr="000000"/>
              </a:solidFill>
            </a:endParaRPr>
          </a:p>
        </p:txBody>
      </p:sp>
      <p:sp>
        <p:nvSpPr>
          <p:cNvPr id="122" name="Google Shape;122;p19"/>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0C3B4E0-F722-018F-7779-DB9B9344B81A}"/>
              </a:ext>
            </a:extLst>
          </p:cNvPr>
          <p:cNvSpPr>
            <a:spLocks noGrp="1"/>
          </p:cNvSpPr>
          <p:nvPr>
            <p:ph type="body" idx="1"/>
          </p:nvPr>
        </p:nvSpPr>
        <p:spPr>
          <a:xfrm>
            <a:off x="1056249" y="1378442"/>
            <a:ext cx="7054081" cy="2622000"/>
          </a:xfrm>
        </p:spPr>
        <p:txBody>
          <a:bodyPr/>
          <a:lstStyle/>
          <a:p>
            <a:pPr algn="just">
              <a:lnSpc>
                <a:spcPct val="150000"/>
              </a:lnSpc>
            </a:pPr>
            <a:r>
              <a:rPr lang="en-GB" sz="1800" b="1" u="sng"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Strengths</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l">
              <a:lnSpc>
                <a:spcPct val="150000"/>
              </a:lnSpc>
              <a:buFont typeface="Symbol" panose="05050102010706020507" pitchFamily="18" charset="2"/>
              <a:buChar char=""/>
            </a:pPr>
            <a:r>
              <a:rPr lang="en-GB"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The Availability of Refresher Courses for Working Professionals (Holmes et al., 2015)</a:t>
            </a:r>
            <a:endParaRPr lang="en-US"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l">
              <a:lnSpc>
                <a:spcPct val="150000"/>
              </a:lnSpc>
              <a:buFont typeface="Symbol" panose="05050102010706020507" pitchFamily="18" charset="2"/>
              <a:buChar char=""/>
            </a:pPr>
            <a:r>
              <a:rPr lang="en-GB"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A pleasant, collaborative, and socially supportive workplace</a:t>
            </a:r>
            <a:endParaRPr lang="en-US"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l">
              <a:lnSpc>
                <a:spcPct val="150000"/>
              </a:lnSpc>
              <a:buFont typeface="Symbol" panose="05050102010706020507" pitchFamily="18" charset="2"/>
              <a:buChar char=""/>
            </a:pPr>
            <a:r>
              <a:rPr lang="en-GB"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Premium medical attention for each patient</a:t>
            </a:r>
            <a:endParaRPr lang="en-US"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l">
              <a:lnSpc>
                <a:spcPct val="150000"/>
              </a:lnSpc>
              <a:buFont typeface="Symbol" panose="05050102010706020507" pitchFamily="18" charset="2"/>
              <a:buChar char=""/>
            </a:pPr>
            <a:r>
              <a:rPr lang="en-GB"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The nursing profession's available job descriptions span all levels.</a:t>
            </a:r>
            <a:endParaRPr lang="en-US"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l">
              <a:lnSpc>
                <a:spcPct val="150000"/>
              </a:lnSpc>
              <a:buFont typeface="Symbol" panose="05050102010706020507" pitchFamily="18" charset="2"/>
              <a:buChar char=""/>
            </a:pPr>
            <a:r>
              <a:rPr lang="en-GB"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Superior compensation and benefit package</a:t>
            </a:r>
            <a:endParaRPr lang="en-US"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3" name="Title 2">
            <a:extLst>
              <a:ext uri="{FF2B5EF4-FFF2-40B4-BE49-F238E27FC236}">
                <a16:creationId xmlns:a16="http://schemas.microsoft.com/office/drawing/2014/main" id="{461CE42E-F936-91B4-43FF-C23252B1F918}"/>
              </a:ext>
            </a:extLst>
          </p:cNvPr>
          <p:cNvSpPr>
            <a:spLocks noGrp="1"/>
          </p:cNvSpPr>
          <p:nvPr>
            <p:ph type="title"/>
          </p:nvPr>
        </p:nvSpPr>
        <p:spPr>
          <a:xfrm>
            <a:off x="1188771" y="732131"/>
            <a:ext cx="6766458" cy="526825"/>
          </a:xfrm>
        </p:spPr>
        <p:style>
          <a:lnRef idx="3">
            <a:schemeClr val="lt1"/>
          </a:lnRef>
          <a:fillRef idx="1">
            <a:schemeClr val="dk1"/>
          </a:fillRef>
          <a:effectRef idx="1">
            <a:schemeClr val="dk1"/>
          </a:effectRef>
          <a:fontRef idx="minor">
            <a:schemeClr val="lt1"/>
          </a:fontRef>
        </p:style>
        <p:txBody>
          <a:bodyPr/>
          <a:lstStyle/>
          <a:p>
            <a:pPr algn="ctr"/>
            <a:r>
              <a:rPr lang="en-GB" sz="1800" b="1" dirty="0">
                <a:solidFill>
                  <a:schemeClr val="bg1"/>
                </a:solidFill>
                <a:effectLst/>
                <a:latin typeface="Times New Roman" panose="02020603050405020304" pitchFamily="18" charset="0"/>
                <a:ea typeface="Times New Roman" panose="02020603050405020304" pitchFamily="18" charset="0"/>
                <a:cs typeface="Vrinda" panose="020B0502040204020203" pitchFamily="34" charset="0"/>
              </a:rPr>
              <a:t>SWOT Analysis On Problem Of Staff Shortage In Proper Care</a:t>
            </a:r>
            <a:endParaRPr lang="en-US" dirty="0">
              <a:solidFill>
                <a:schemeClr val="bg1"/>
              </a:solidFill>
            </a:endParaRPr>
          </a:p>
        </p:txBody>
      </p:sp>
      <p:sp>
        <p:nvSpPr>
          <p:cNvPr id="4" name="Slide Number Placeholder 3">
            <a:extLst>
              <a:ext uri="{FF2B5EF4-FFF2-40B4-BE49-F238E27FC236}">
                <a16:creationId xmlns:a16="http://schemas.microsoft.com/office/drawing/2014/main" id="{1A6EB0C2-4A78-9E21-A1D8-87D065C0279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4</a:t>
            </a:fld>
            <a:endParaRPr lang="en"/>
          </a:p>
        </p:txBody>
      </p:sp>
    </p:spTree>
    <p:extLst>
      <p:ext uri="{BB962C8B-B14F-4D97-AF65-F5344CB8AC3E}">
        <p14:creationId xmlns:p14="http://schemas.microsoft.com/office/powerpoint/2010/main" val="1435853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0C3B4E0-F722-018F-7779-DB9B9344B81A}"/>
              </a:ext>
            </a:extLst>
          </p:cNvPr>
          <p:cNvSpPr>
            <a:spLocks noGrp="1"/>
          </p:cNvSpPr>
          <p:nvPr>
            <p:ph type="body" idx="1"/>
          </p:nvPr>
        </p:nvSpPr>
        <p:spPr>
          <a:xfrm>
            <a:off x="1056249" y="1378442"/>
            <a:ext cx="6660365" cy="2622000"/>
          </a:xfrm>
        </p:spPr>
        <p:txBody>
          <a:bodyPr/>
          <a:lstStyle/>
          <a:p>
            <a:pPr algn="just">
              <a:lnSpc>
                <a:spcPct val="150000"/>
              </a:lnSpc>
            </a:pPr>
            <a:r>
              <a:rPr lang="en-US" sz="1800" b="1" u="sng"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rPr>
              <a:t>Weaknesses</a:t>
            </a:r>
            <a:endParaRPr lang="en-US" sz="1800"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rPr>
              <a:t>Insufficient input (resources) to produce the desired result</a:t>
            </a:r>
            <a:endParaRPr lang="en-US" sz="1800"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rPr>
              <a:t>Reduced nurse retention due to heavy workloads and long shifts</a:t>
            </a:r>
            <a:endParaRPr lang="en-US" sz="1800"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rPr>
              <a:t>Workload increases for nurses </a:t>
            </a: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(Lanier, 2018)</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rPr>
              <a:t>Low number of doctors to patients</a:t>
            </a:r>
            <a:endParaRPr lang="en-US" sz="1800" dirty="0">
              <a:solidFill>
                <a:schemeClr val="tx1">
                  <a:lumMod val="75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3" name="Title 2">
            <a:extLst>
              <a:ext uri="{FF2B5EF4-FFF2-40B4-BE49-F238E27FC236}">
                <a16:creationId xmlns:a16="http://schemas.microsoft.com/office/drawing/2014/main" id="{461CE42E-F936-91B4-43FF-C23252B1F918}"/>
              </a:ext>
            </a:extLst>
          </p:cNvPr>
          <p:cNvSpPr>
            <a:spLocks noGrp="1"/>
          </p:cNvSpPr>
          <p:nvPr>
            <p:ph type="title"/>
          </p:nvPr>
        </p:nvSpPr>
        <p:spPr>
          <a:xfrm>
            <a:off x="1188771" y="732131"/>
            <a:ext cx="6766458" cy="526825"/>
          </a:xfrm>
        </p:spPr>
        <p:style>
          <a:lnRef idx="3">
            <a:schemeClr val="lt1"/>
          </a:lnRef>
          <a:fillRef idx="1">
            <a:schemeClr val="dk1"/>
          </a:fillRef>
          <a:effectRef idx="1">
            <a:schemeClr val="dk1"/>
          </a:effectRef>
          <a:fontRef idx="minor">
            <a:schemeClr val="lt1"/>
          </a:fontRef>
        </p:style>
        <p:txBody>
          <a:bodyPr/>
          <a:lstStyle/>
          <a:p>
            <a:pPr algn="ctr"/>
            <a:r>
              <a:rPr lang="en-GB" sz="1800" b="1" dirty="0">
                <a:solidFill>
                  <a:schemeClr val="bg1"/>
                </a:solidFill>
                <a:effectLst/>
                <a:latin typeface="Times New Roman" panose="02020603050405020304" pitchFamily="18" charset="0"/>
                <a:ea typeface="Times New Roman" panose="02020603050405020304" pitchFamily="18" charset="0"/>
                <a:cs typeface="Vrinda" panose="020B0502040204020203" pitchFamily="34" charset="0"/>
              </a:rPr>
              <a:t>SWOT Analysis On Problem Of Staff Shortage In Proper Care</a:t>
            </a:r>
            <a:endParaRPr lang="en-US" dirty="0">
              <a:solidFill>
                <a:schemeClr val="bg1"/>
              </a:solidFill>
            </a:endParaRPr>
          </a:p>
        </p:txBody>
      </p:sp>
      <p:sp>
        <p:nvSpPr>
          <p:cNvPr id="4" name="Slide Number Placeholder 3">
            <a:extLst>
              <a:ext uri="{FF2B5EF4-FFF2-40B4-BE49-F238E27FC236}">
                <a16:creationId xmlns:a16="http://schemas.microsoft.com/office/drawing/2014/main" id="{1A6EB0C2-4A78-9E21-A1D8-87D065C0279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5</a:t>
            </a:fld>
            <a:endParaRPr lang="en"/>
          </a:p>
        </p:txBody>
      </p:sp>
    </p:spTree>
    <p:extLst>
      <p:ext uri="{BB962C8B-B14F-4D97-AF65-F5344CB8AC3E}">
        <p14:creationId xmlns:p14="http://schemas.microsoft.com/office/powerpoint/2010/main" val="1184206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0C3B4E0-F722-018F-7779-DB9B9344B81A}"/>
              </a:ext>
            </a:extLst>
          </p:cNvPr>
          <p:cNvSpPr>
            <a:spLocks noGrp="1"/>
          </p:cNvSpPr>
          <p:nvPr>
            <p:ph type="body" idx="1"/>
          </p:nvPr>
        </p:nvSpPr>
        <p:spPr>
          <a:xfrm>
            <a:off x="1056249" y="1378442"/>
            <a:ext cx="6660365" cy="2622000"/>
          </a:xfrm>
        </p:spPr>
        <p:txBody>
          <a:bodyPr/>
          <a:lstStyle/>
          <a:p>
            <a:pPr algn="just">
              <a:lnSpc>
                <a:spcPct val="150000"/>
              </a:lnSpc>
            </a:pPr>
            <a:r>
              <a:rPr lang="en-US" sz="1800" b="1" u="sng"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Opportunities</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It will lead to more nursing jobs becoming available.</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Supports more study of efficient techniques of staffing</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Enhanced health outcomes and lower death rates (Jessop, 2018)</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Solid connections and forms of cooperation with local groups</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3" name="Title 2">
            <a:extLst>
              <a:ext uri="{FF2B5EF4-FFF2-40B4-BE49-F238E27FC236}">
                <a16:creationId xmlns:a16="http://schemas.microsoft.com/office/drawing/2014/main" id="{461CE42E-F936-91B4-43FF-C23252B1F918}"/>
              </a:ext>
            </a:extLst>
          </p:cNvPr>
          <p:cNvSpPr>
            <a:spLocks noGrp="1"/>
          </p:cNvSpPr>
          <p:nvPr>
            <p:ph type="title"/>
          </p:nvPr>
        </p:nvSpPr>
        <p:spPr>
          <a:xfrm>
            <a:off x="1188771" y="732131"/>
            <a:ext cx="6766458" cy="526825"/>
          </a:xfrm>
        </p:spPr>
        <p:style>
          <a:lnRef idx="3">
            <a:schemeClr val="lt1"/>
          </a:lnRef>
          <a:fillRef idx="1">
            <a:schemeClr val="dk1"/>
          </a:fillRef>
          <a:effectRef idx="1">
            <a:schemeClr val="dk1"/>
          </a:effectRef>
          <a:fontRef idx="minor">
            <a:schemeClr val="lt1"/>
          </a:fontRef>
        </p:style>
        <p:txBody>
          <a:bodyPr/>
          <a:lstStyle/>
          <a:p>
            <a:pPr algn="ctr"/>
            <a:r>
              <a:rPr lang="en-GB" sz="1800" b="1" dirty="0">
                <a:solidFill>
                  <a:schemeClr val="bg1"/>
                </a:solidFill>
                <a:effectLst/>
                <a:latin typeface="Times New Roman" panose="02020603050405020304" pitchFamily="18" charset="0"/>
                <a:ea typeface="Times New Roman" panose="02020603050405020304" pitchFamily="18" charset="0"/>
                <a:cs typeface="Vrinda" panose="020B0502040204020203" pitchFamily="34" charset="0"/>
              </a:rPr>
              <a:t>SWOT Analysis On Problem Of Staff Shortage In Proper Care</a:t>
            </a:r>
            <a:endParaRPr lang="en-US" dirty="0">
              <a:solidFill>
                <a:schemeClr val="bg1"/>
              </a:solidFill>
            </a:endParaRPr>
          </a:p>
        </p:txBody>
      </p:sp>
      <p:sp>
        <p:nvSpPr>
          <p:cNvPr id="4" name="Slide Number Placeholder 3">
            <a:extLst>
              <a:ext uri="{FF2B5EF4-FFF2-40B4-BE49-F238E27FC236}">
                <a16:creationId xmlns:a16="http://schemas.microsoft.com/office/drawing/2014/main" id="{1A6EB0C2-4A78-9E21-A1D8-87D065C0279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6</a:t>
            </a:fld>
            <a:endParaRPr lang="en"/>
          </a:p>
        </p:txBody>
      </p:sp>
    </p:spTree>
    <p:extLst>
      <p:ext uri="{BB962C8B-B14F-4D97-AF65-F5344CB8AC3E}">
        <p14:creationId xmlns:p14="http://schemas.microsoft.com/office/powerpoint/2010/main" val="1058543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0C3B4E0-F722-018F-7779-DB9B9344B81A}"/>
              </a:ext>
            </a:extLst>
          </p:cNvPr>
          <p:cNvSpPr>
            <a:spLocks noGrp="1"/>
          </p:cNvSpPr>
          <p:nvPr>
            <p:ph type="body" idx="1"/>
          </p:nvPr>
        </p:nvSpPr>
        <p:spPr>
          <a:xfrm>
            <a:off x="1056249" y="1378442"/>
            <a:ext cx="6660365" cy="2622000"/>
          </a:xfrm>
        </p:spPr>
        <p:txBody>
          <a:bodyPr/>
          <a:lstStyle/>
          <a:p>
            <a:pPr algn="just">
              <a:lnSpc>
                <a:spcPct val="150000"/>
              </a:lnSpc>
            </a:pPr>
            <a:r>
              <a:rPr lang="en-US" sz="1800" b="1" u="sng"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Threats</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Raise in employee compensation costs</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Recent college grads with little work experience</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Medical professionals get sick of their jobs as nurses (Jonas, 2019)</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Staff compensation is low when compared to other private hospital sectors.</a:t>
            </a:r>
            <a:endParaRPr lang="en-US" sz="18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3" name="Title 2">
            <a:extLst>
              <a:ext uri="{FF2B5EF4-FFF2-40B4-BE49-F238E27FC236}">
                <a16:creationId xmlns:a16="http://schemas.microsoft.com/office/drawing/2014/main" id="{461CE42E-F936-91B4-43FF-C23252B1F918}"/>
              </a:ext>
            </a:extLst>
          </p:cNvPr>
          <p:cNvSpPr>
            <a:spLocks noGrp="1"/>
          </p:cNvSpPr>
          <p:nvPr>
            <p:ph type="title"/>
          </p:nvPr>
        </p:nvSpPr>
        <p:spPr>
          <a:xfrm>
            <a:off x="1188771" y="732131"/>
            <a:ext cx="6766458" cy="526825"/>
          </a:xfrm>
        </p:spPr>
        <p:style>
          <a:lnRef idx="3">
            <a:schemeClr val="lt1"/>
          </a:lnRef>
          <a:fillRef idx="1">
            <a:schemeClr val="dk1"/>
          </a:fillRef>
          <a:effectRef idx="1">
            <a:schemeClr val="dk1"/>
          </a:effectRef>
          <a:fontRef idx="minor">
            <a:schemeClr val="lt1"/>
          </a:fontRef>
        </p:style>
        <p:txBody>
          <a:bodyPr/>
          <a:lstStyle/>
          <a:p>
            <a:pPr algn="ctr"/>
            <a:r>
              <a:rPr lang="en-GB" sz="1800" b="1" dirty="0">
                <a:solidFill>
                  <a:schemeClr val="bg1"/>
                </a:solidFill>
                <a:effectLst/>
                <a:latin typeface="Times New Roman" panose="02020603050405020304" pitchFamily="18" charset="0"/>
                <a:ea typeface="Times New Roman" panose="02020603050405020304" pitchFamily="18" charset="0"/>
                <a:cs typeface="Vrinda" panose="020B0502040204020203" pitchFamily="34" charset="0"/>
              </a:rPr>
              <a:t>SWOT Analysis On Problem Of Staff Shortage In Proper Care</a:t>
            </a:r>
            <a:endParaRPr lang="en-US" dirty="0">
              <a:solidFill>
                <a:schemeClr val="bg1"/>
              </a:solidFill>
            </a:endParaRPr>
          </a:p>
        </p:txBody>
      </p:sp>
      <p:sp>
        <p:nvSpPr>
          <p:cNvPr id="4" name="Slide Number Placeholder 3">
            <a:extLst>
              <a:ext uri="{FF2B5EF4-FFF2-40B4-BE49-F238E27FC236}">
                <a16:creationId xmlns:a16="http://schemas.microsoft.com/office/drawing/2014/main" id="{1A6EB0C2-4A78-9E21-A1D8-87D065C0279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7</a:t>
            </a:fld>
            <a:endParaRPr lang="en"/>
          </a:p>
        </p:txBody>
      </p:sp>
    </p:spTree>
    <p:extLst>
      <p:ext uri="{BB962C8B-B14F-4D97-AF65-F5344CB8AC3E}">
        <p14:creationId xmlns:p14="http://schemas.microsoft.com/office/powerpoint/2010/main" val="2010128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5" name="Title 4"/>
          <p:cNvSpPr>
            <a:spLocks noGrp="1"/>
          </p:cNvSpPr>
          <p:nvPr>
            <p:ph type="title"/>
          </p:nvPr>
        </p:nvSpPr>
        <p:spPr>
          <a:xfrm>
            <a:off x="539023" y="536390"/>
            <a:ext cx="1799228" cy="1632044"/>
          </a:xfrm>
        </p:spPr>
        <p:txBody>
          <a:bodyPr/>
          <a:lstStyle/>
          <a:p>
            <a:pPr algn="ctr"/>
            <a:r>
              <a:rPr lang="en-US" dirty="0">
                <a:solidFill>
                  <a:srgbClr val="000000"/>
                </a:solidFill>
                <a:latin typeface="Times New Roman" panose="02020603050405020304" pitchFamily="18" charset="0"/>
                <a:ea typeface="Calibri" panose="020F0502020204030204" pitchFamily="34" charset="0"/>
              </a:rPr>
              <a:t> </a:t>
            </a:r>
            <a:br>
              <a:rPr lang="en-US" dirty="0">
                <a:solidFill>
                  <a:srgbClr val="000000"/>
                </a:solidFill>
                <a:latin typeface="Times New Roman" panose="02020603050405020304" pitchFamily="18" charset="0"/>
                <a:ea typeface="Calibri" panose="020F0502020204030204" pitchFamily="34" charset="0"/>
              </a:rPr>
            </a:br>
            <a:r>
              <a:rPr lang="en-GB" dirty="0"/>
              <a:t>PESTLE Analysis </a:t>
            </a:r>
            <a:r>
              <a:rPr lang="en-US" dirty="0"/>
              <a:t/>
            </a:r>
            <a:br>
              <a:rPr lang="en-US" dirty="0"/>
            </a:br>
            <a:endParaRPr lang="en-IN" dirty="0"/>
          </a:p>
        </p:txBody>
      </p:sp>
      <p:sp>
        <p:nvSpPr>
          <p:cNvPr id="6" name="Text Placeholder 5"/>
          <p:cNvSpPr>
            <a:spLocks noGrp="1"/>
          </p:cNvSpPr>
          <p:nvPr>
            <p:ph type="body" idx="1"/>
          </p:nvPr>
        </p:nvSpPr>
        <p:spPr>
          <a:xfrm>
            <a:off x="3175140" y="958750"/>
            <a:ext cx="5093649" cy="3534873"/>
          </a:xfrm>
        </p:spPr>
        <p:txBody>
          <a:bodyPr/>
          <a:lstStyle/>
          <a:p>
            <a:pPr marL="76200" indent="0" algn="just">
              <a:buNone/>
            </a:pPr>
            <a:endParaRPr lang="en-US" sz="1200" b="1"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 </a:t>
            </a:r>
            <a:r>
              <a:rPr lang="en-GB" sz="1600" b="1" dirty="0"/>
              <a:t>Political</a:t>
            </a:r>
          </a:p>
          <a:p>
            <a:pPr marL="76200" indent="0" algn="just">
              <a:buNone/>
            </a:pPr>
            <a:endParaRPr lang="en-GB" sz="1600" b="1" dirty="0"/>
          </a:p>
          <a:p>
            <a:pPr algn="just">
              <a:buFont typeface="Wingdings" panose="05000000000000000000" pitchFamily="2" charset="2"/>
              <a:buChar char="ü"/>
            </a:pPr>
            <a:r>
              <a:rPr lang="en-GB" sz="1600" dirty="0">
                <a:solidFill>
                  <a:schemeClr val="accent1">
                    <a:lumMod val="10000"/>
                  </a:schemeClr>
                </a:solidFill>
              </a:rPr>
              <a:t>From the underlying commitment of the In/Out mandate through the political and lawful contentions about the enactment of Article 50 </a:t>
            </a:r>
          </a:p>
          <a:p>
            <a:pPr algn="just">
              <a:buFont typeface="Wingdings" panose="05000000000000000000" pitchFamily="2" charset="2"/>
              <a:buChar char="ü"/>
            </a:pPr>
            <a:endParaRPr lang="en-GB" sz="1600" dirty="0">
              <a:solidFill>
                <a:schemeClr val="accent1">
                  <a:lumMod val="10000"/>
                </a:schemeClr>
              </a:solidFill>
            </a:endParaRPr>
          </a:p>
          <a:p>
            <a:pPr algn="just">
              <a:buFont typeface="Wingdings" panose="05000000000000000000" pitchFamily="2" charset="2"/>
              <a:buChar char="ü"/>
            </a:pPr>
            <a:r>
              <a:rPr lang="en-GB" sz="1600" dirty="0">
                <a:solidFill>
                  <a:schemeClr val="accent1">
                    <a:lumMod val="10000"/>
                  </a:schemeClr>
                </a:solidFill>
              </a:rPr>
              <a:t>The ongoing discussion about the compromise between free versatility and the single market, Brexit has been a profoundly political subject</a:t>
            </a:r>
            <a:r>
              <a:rPr lang="en-US" sz="1600" dirty="0">
                <a:solidFill>
                  <a:schemeClr val="accent1">
                    <a:lumMod val="10000"/>
                  </a:schemeClr>
                </a:solidFill>
              </a:rPr>
              <a:t> (</a:t>
            </a:r>
            <a:r>
              <a:rPr lang="en-US" sz="1600" dirty="0" err="1">
                <a:solidFill>
                  <a:schemeClr val="accent1">
                    <a:lumMod val="10000"/>
                  </a:schemeClr>
                </a:solidFill>
              </a:rPr>
              <a:t>Iacobucci</a:t>
            </a:r>
            <a:r>
              <a:rPr lang="en-US" sz="1600" dirty="0">
                <a:solidFill>
                  <a:schemeClr val="accent1">
                    <a:lumMod val="10000"/>
                  </a:schemeClr>
                </a:solidFill>
              </a:rPr>
              <a:t>, 2019)</a:t>
            </a:r>
            <a:r>
              <a:rPr lang="en-GB" sz="1600" dirty="0">
                <a:solidFill>
                  <a:schemeClr val="accent1">
                    <a:lumMod val="10000"/>
                  </a:schemeClr>
                </a:solidFill>
              </a:rPr>
              <a:t>.</a:t>
            </a:r>
            <a:endParaRPr lang="en-US" sz="1600" dirty="0">
              <a:solidFill>
                <a:schemeClr val="accent1">
                  <a:lumMod val="10000"/>
                </a:schemeClr>
              </a:solidFill>
            </a:endParaRPr>
          </a:p>
          <a:p>
            <a:pPr algn="just"/>
            <a:endParaRPr lang="en-US" sz="1600" dirty="0">
              <a:latin typeface="Times New Roman" panose="02020603050405020304" pitchFamily="18" charset="0"/>
              <a:cs typeface="Times New Roman" panose="02020603050405020304" pitchFamily="18" charset="0"/>
            </a:endParaRPr>
          </a:p>
        </p:txBody>
      </p:sp>
      <p:sp>
        <p:nvSpPr>
          <p:cNvPr id="135" name="Google Shape;135;p21"/>
          <p:cNvSpPr txBox="1">
            <a:spLocks noGrp="1"/>
          </p:cNvSpPr>
          <p:nvPr>
            <p:ph type="sldNum" idx="12"/>
          </p:nvPr>
        </p:nvSpPr>
        <p:spPr/>
        <p:txBody>
          <a:bodyPr/>
          <a:lstStyle/>
          <a:p>
            <a:pPr lvl="0"/>
            <a:fld id="{00000000-1234-1234-1234-123412341234}" type="slidenum">
              <a:rPr lang="en" smtClean="0"/>
              <a:pPr lvl="0"/>
              <a:t>8</a:t>
            </a:fld>
            <a:endParaRPr lang="en"/>
          </a:p>
        </p:txBody>
      </p:sp>
      <p:pic>
        <p:nvPicPr>
          <p:cNvPr id="1026" name="Picture 2" descr="The Political Economy of Economic Policy - IMF F&amp;D">
            <a:extLst>
              <a:ext uri="{FF2B5EF4-FFF2-40B4-BE49-F238E27FC236}">
                <a16:creationId xmlns:a16="http://schemas.microsoft.com/office/drawing/2014/main" id="{6D607D1F-509F-2FA7-380A-172436BD2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133" y="2080071"/>
            <a:ext cx="2636117" cy="266978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5" name="Title 4"/>
          <p:cNvSpPr>
            <a:spLocks noGrp="1"/>
          </p:cNvSpPr>
          <p:nvPr>
            <p:ph type="title"/>
          </p:nvPr>
        </p:nvSpPr>
        <p:spPr>
          <a:xfrm>
            <a:off x="539023" y="536390"/>
            <a:ext cx="1799228" cy="1632044"/>
          </a:xfrm>
        </p:spPr>
        <p:txBody>
          <a:bodyPr/>
          <a:lstStyle/>
          <a:p>
            <a:pPr algn="ctr"/>
            <a:r>
              <a:rPr lang="en-US" dirty="0">
                <a:solidFill>
                  <a:srgbClr val="000000"/>
                </a:solidFill>
                <a:latin typeface="Times New Roman" panose="02020603050405020304" pitchFamily="18" charset="0"/>
                <a:ea typeface="Calibri" panose="020F0502020204030204" pitchFamily="34" charset="0"/>
              </a:rPr>
              <a:t> </a:t>
            </a:r>
            <a:br>
              <a:rPr lang="en-US" dirty="0">
                <a:solidFill>
                  <a:srgbClr val="000000"/>
                </a:solidFill>
                <a:latin typeface="Times New Roman" panose="02020603050405020304" pitchFamily="18" charset="0"/>
                <a:ea typeface="Calibri" panose="020F0502020204030204" pitchFamily="34" charset="0"/>
              </a:rPr>
            </a:br>
            <a:r>
              <a:rPr lang="en-GB" dirty="0"/>
              <a:t>PESTLE Analysis </a:t>
            </a:r>
            <a:r>
              <a:rPr lang="en-US" dirty="0"/>
              <a:t/>
            </a:r>
            <a:br>
              <a:rPr lang="en-US" dirty="0"/>
            </a:br>
            <a:endParaRPr lang="en-IN" dirty="0"/>
          </a:p>
        </p:txBody>
      </p:sp>
      <p:sp>
        <p:nvSpPr>
          <p:cNvPr id="6" name="Text Placeholder 5"/>
          <p:cNvSpPr>
            <a:spLocks noGrp="1"/>
          </p:cNvSpPr>
          <p:nvPr>
            <p:ph type="body" idx="1"/>
          </p:nvPr>
        </p:nvSpPr>
        <p:spPr>
          <a:xfrm>
            <a:off x="3463135" y="1237047"/>
            <a:ext cx="5093649" cy="2420554"/>
          </a:xfrm>
        </p:spPr>
        <p:txBody>
          <a:bodyPr/>
          <a:lstStyle/>
          <a:p>
            <a:pPr marL="76200" indent="0" algn="just">
              <a:buNone/>
            </a:pPr>
            <a:endParaRPr lang="en-US" sz="1200" b="1"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US" sz="1800" dirty="0">
                <a:solidFill>
                  <a:schemeClr val="tx1">
                    <a:lumMod val="50000"/>
                  </a:schemeClr>
                </a:solidFill>
                <a:latin typeface="Times New Roman" panose="02020603050405020304" pitchFamily="18" charset="0"/>
                <a:cs typeface="Times New Roman" panose="02020603050405020304" pitchFamily="18" charset="0"/>
              </a:rPr>
              <a:t> </a:t>
            </a:r>
            <a:r>
              <a:rPr lang="en-GB" sz="1600" b="1" dirty="0">
                <a:solidFill>
                  <a:schemeClr val="tx1">
                    <a:lumMod val="50000"/>
                  </a:schemeClr>
                </a:solidFill>
                <a:latin typeface="Times New Roman" panose="02020603050405020304" pitchFamily="18" charset="0"/>
                <a:cs typeface="Times New Roman" panose="02020603050405020304" pitchFamily="18" charset="0"/>
              </a:rPr>
              <a:t>Economic</a:t>
            </a:r>
            <a:endParaRPr lang="en-GB" sz="1600" b="1" dirty="0">
              <a:solidFill>
                <a:schemeClr val="tx1">
                  <a:lumMod val="50000"/>
                </a:schemeClr>
              </a:solidFill>
            </a:endParaRPr>
          </a:p>
          <a:p>
            <a:pPr marL="0" marR="0" indent="0" algn="just">
              <a:lnSpc>
                <a:spcPct val="150000"/>
              </a:lnSpc>
              <a:spcBef>
                <a:spcPts val="1200"/>
              </a:spcBef>
              <a:spcAft>
                <a:spcPts val="0"/>
              </a:spcAft>
              <a:buNone/>
            </a:pPr>
            <a:r>
              <a:rPr lang="en-GB"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The UK's economy is vigorously dependent on its association with the EU, and the UK's choice to leave the EU will essentially affect British firms and work, contingent upon the economic accords that are set up during the separation techniques</a:t>
            </a:r>
            <a:r>
              <a:rPr lang="en-US"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 (Jonas, 2019)</a:t>
            </a:r>
            <a:r>
              <a:rPr lang="en-GB" sz="14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rPr>
              <a:t>.</a:t>
            </a:r>
            <a:endParaRPr lang="en-US" sz="1400" dirty="0">
              <a:solidFill>
                <a:schemeClr val="tx1">
                  <a:lumMod val="50000"/>
                </a:schemeClr>
              </a:solidFill>
              <a:effectLst/>
              <a:latin typeface="Calibri" panose="020F0502020204030204" pitchFamily="34" charset="0"/>
              <a:ea typeface="Times New Roman" panose="02020603050405020304" pitchFamily="18" charset="0"/>
              <a:cs typeface="Vrinda" panose="020B0502040204020203" pitchFamily="34" charset="0"/>
            </a:endParaRPr>
          </a:p>
          <a:p>
            <a:pPr marL="139700" indent="0">
              <a:buNone/>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endParaRPr lang="en-IN"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algn="just"/>
            <a:endParaRPr lang="en-US" sz="1600" dirty="0">
              <a:latin typeface="Times New Roman" panose="02020603050405020304" pitchFamily="18" charset="0"/>
              <a:cs typeface="Times New Roman" panose="02020603050405020304" pitchFamily="18" charset="0"/>
            </a:endParaRPr>
          </a:p>
        </p:txBody>
      </p:sp>
      <p:sp>
        <p:nvSpPr>
          <p:cNvPr id="135" name="Google Shape;135;p21"/>
          <p:cNvSpPr txBox="1">
            <a:spLocks noGrp="1"/>
          </p:cNvSpPr>
          <p:nvPr>
            <p:ph type="sldNum" idx="12"/>
          </p:nvPr>
        </p:nvSpPr>
        <p:spPr/>
        <p:txBody>
          <a:bodyPr/>
          <a:lstStyle/>
          <a:p>
            <a:pPr lvl="0"/>
            <a:fld id="{00000000-1234-1234-1234-123412341234}" type="slidenum">
              <a:rPr lang="en" smtClean="0"/>
              <a:pPr lvl="0"/>
              <a:t>9</a:t>
            </a:fld>
            <a:endParaRPr lang="en"/>
          </a:p>
        </p:txBody>
      </p:sp>
      <p:pic>
        <p:nvPicPr>
          <p:cNvPr id="2050" name="Picture 2" descr="Examples of Micro Economics (Microeconomics and its examples)">
            <a:extLst>
              <a:ext uri="{FF2B5EF4-FFF2-40B4-BE49-F238E27FC236}">
                <a16:creationId xmlns:a16="http://schemas.microsoft.com/office/drawing/2014/main" id="{90EFDA90-C86C-D8BE-D1AD-A6A4AA7348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452" y="1814494"/>
            <a:ext cx="3645587" cy="332895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03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326" y="692507"/>
            <a:ext cx="1613400" cy="1381620"/>
          </a:xfrm>
        </p:spPr>
        <p:txBody>
          <a:bodyPr/>
          <a:lstStyle/>
          <a:p>
            <a:pPr algn="ctr"/>
            <a:r>
              <a:rPr lang="en-US" dirty="0">
                <a:solidFill>
                  <a:srgbClr val="000000"/>
                </a:solidFill>
                <a:latin typeface="Times New Roman" panose="02020603050405020304" pitchFamily="18" charset="0"/>
                <a:ea typeface="Calibri" panose="020F0502020204030204" pitchFamily="34" charset="0"/>
              </a:rPr>
              <a:t> </a:t>
            </a:r>
            <a:br>
              <a:rPr lang="en-US" dirty="0">
                <a:solidFill>
                  <a:srgbClr val="000000"/>
                </a:solidFill>
                <a:latin typeface="Times New Roman" panose="02020603050405020304" pitchFamily="18" charset="0"/>
                <a:ea typeface="Calibri" panose="020F0502020204030204" pitchFamily="34" charset="0"/>
              </a:rPr>
            </a:br>
            <a:r>
              <a:rPr lang="en-GB" sz="2800" dirty="0"/>
              <a:t>PESTLE Analysis </a:t>
            </a:r>
            <a:r>
              <a:rPr lang="en-US" sz="2800" dirty="0"/>
              <a:t/>
            </a:r>
            <a:br>
              <a:rPr lang="en-US" sz="2800" dirty="0"/>
            </a:br>
            <a:endParaRPr lang="en-US" sz="2800" dirty="0"/>
          </a:p>
        </p:txBody>
      </p:sp>
      <p:sp>
        <p:nvSpPr>
          <p:cNvPr id="3" name="Text Placeholder 2"/>
          <p:cNvSpPr>
            <a:spLocks noGrp="1"/>
          </p:cNvSpPr>
          <p:nvPr>
            <p:ph type="body" idx="1"/>
          </p:nvPr>
        </p:nvSpPr>
        <p:spPr/>
        <p:txBody>
          <a:bodyPr/>
          <a:lstStyle/>
          <a:p>
            <a:pPr algn="just"/>
            <a:r>
              <a:rPr lang="en-GB" sz="1600" b="1" dirty="0"/>
              <a:t>Social</a:t>
            </a:r>
          </a:p>
          <a:p>
            <a:pPr marL="76200" indent="0" algn="just">
              <a:buNone/>
            </a:pPr>
            <a:endParaRPr lang="en-GB" sz="1600" b="1" dirty="0"/>
          </a:p>
          <a:p>
            <a:pPr marL="76200" indent="0" algn="just">
              <a:buNone/>
            </a:pPr>
            <a:r>
              <a:rPr lang="en-GB" sz="1600" dirty="0">
                <a:solidFill>
                  <a:schemeClr val="accent1">
                    <a:lumMod val="10000"/>
                  </a:schemeClr>
                </a:solidFill>
              </a:rPr>
              <a:t>There is developing strain on the public authority to safeguard the privileges of EU residents to remain in the UK after Brexit, for the EU to consent to something similar for UK residents living abroad</a:t>
            </a:r>
          </a:p>
          <a:p>
            <a:pPr marL="76200" indent="0" algn="just">
              <a:buNone/>
            </a:pPr>
            <a:endParaRPr lang="en-GB" sz="1600" dirty="0">
              <a:solidFill>
                <a:schemeClr val="accent1">
                  <a:lumMod val="10000"/>
                </a:schemeClr>
              </a:solidFill>
            </a:endParaRPr>
          </a:p>
          <a:p>
            <a:pPr marL="76200" indent="0" algn="just">
              <a:buNone/>
            </a:pPr>
            <a:r>
              <a:rPr lang="en-GB" sz="1600" dirty="0">
                <a:solidFill>
                  <a:schemeClr val="accent1">
                    <a:lumMod val="10000"/>
                  </a:schemeClr>
                </a:solidFill>
              </a:rPr>
              <a:t>To ensure that the work market, especially in the public area, isn't harmed by the limitations on the opportunity of development</a:t>
            </a:r>
            <a:r>
              <a:rPr lang="en-US" sz="1600" dirty="0">
                <a:solidFill>
                  <a:schemeClr val="accent1">
                    <a:lumMod val="10000"/>
                  </a:schemeClr>
                </a:solidFill>
              </a:rPr>
              <a:t> (Jessop, 2018)</a:t>
            </a:r>
            <a:r>
              <a:rPr lang="en-GB" sz="1600" dirty="0">
                <a:solidFill>
                  <a:schemeClr val="accent1">
                    <a:lumMod val="10000"/>
                  </a:schemeClr>
                </a:solidFill>
              </a:rPr>
              <a:t>.</a:t>
            </a:r>
            <a:endParaRPr lang="en-US" sz="1600" dirty="0">
              <a:solidFill>
                <a:schemeClr val="accent1">
                  <a:lumMod val="10000"/>
                </a:schemeClr>
              </a:solidFill>
            </a:endParaRPr>
          </a:p>
          <a:p>
            <a:pPr algn="just"/>
            <a:endParaRPr lang="en-US" sz="16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10</a:t>
            </a:fld>
            <a:endParaRPr lang="en"/>
          </a:p>
        </p:txBody>
      </p:sp>
      <p:pic>
        <p:nvPicPr>
          <p:cNvPr id="4098" name="Picture 2" descr="30 Crazy Social Media Facts Marketers Need To Know">
            <a:extLst>
              <a:ext uri="{FF2B5EF4-FFF2-40B4-BE49-F238E27FC236}">
                <a16:creationId xmlns:a16="http://schemas.microsoft.com/office/drawing/2014/main" id="{8B0CCE22-2AB0-AA23-6BBC-D69F66BCC8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815" y="2278334"/>
            <a:ext cx="2720897" cy="26059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21641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B7995-C72D-0E41-E522-7D583C407BDF}"/>
              </a:ext>
            </a:extLst>
          </p:cNvPr>
          <p:cNvSpPr>
            <a:spLocks noGrp="1"/>
          </p:cNvSpPr>
          <p:nvPr>
            <p:ph type="title"/>
          </p:nvPr>
        </p:nvSpPr>
        <p:spPr>
          <a:xfrm>
            <a:off x="483266" y="958750"/>
            <a:ext cx="1758128" cy="857400"/>
          </a:xfrm>
        </p:spPr>
        <p:txBody>
          <a:bodyPr/>
          <a:lstStyle/>
          <a:p>
            <a:pPr algn="ctr"/>
            <a:r>
              <a:rPr lang="en-GB" sz="2800" dirty="0"/>
              <a:t>PESTLE Analysis</a:t>
            </a:r>
            <a:endParaRPr lang="en-US" sz="2800" dirty="0"/>
          </a:p>
        </p:txBody>
      </p:sp>
      <p:sp>
        <p:nvSpPr>
          <p:cNvPr id="3" name="Text Placeholder 2">
            <a:extLst>
              <a:ext uri="{FF2B5EF4-FFF2-40B4-BE49-F238E27FC236}">
                <a16:creationId xmlns:a16="http://schemas.microsoft.com/office/drawing/2014/main" id="{23FFB95A-F3DE-8AC3-A630-C7B211754C0E}"/>
              </a:ext>
            </a:extLst>
          </p:cNvPr>
          <p:cNvSpPr>
            <a:spLocks noGrp="1"/>
          </p:cNvSpPr>
          <p:nvPr>
            <p:ph type="body" idx="1"/>
          </p:nvPr>
        </p:nvSpPr>
        <p:spPr>
          <a:xfrm>
            <a:off x="3445726" y="958750"/>
            <a:ext cx="4856323" cy="3240600"/>
          </a:xfrm>
        </p:spPr>
        <p:txBody>
          <a:bodyPr/>
          <a:lstStyle/>
          <a:p>
            <a:pPr algn="just"/>
            <a:r>
              <a:rPr lang="en-GB" sz="1800" b="1" dirty="0">
                <a:solidFill>
                  <a:schemeClr val="accent1">
                    <a:lumMod val="1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Technological</a:t>
            </a:r>
            <a:endParaRPr lang="en-GB" sz="1800" b="1" dirty="0">
              <a:solidFill>
                <a:schemeClr val="accent1">
                  <a:lumMod val="1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marL="76200" indent="0" algn="just">
              <a:buNone/>
            </a:pPr>
            <a:endParaRPr lang="en-GB" sz="1800" b="1" dirty="0">
              <a:solidFill>
                <a:schemeClr val="accent1">
                  <a:lumMod val="1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6200" indent="0" algn="just">
              <a:buNone/>
            </a:pPr>
            <a:r>
              <a:rPr lang="en-GB" sz="1600" dirty="0">
                <a:solidFill>
                  <a:schemeClr val="accent1">
                    <a:lumMod val="1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 captivating setting for organizations after Brexit is likewise made by the developing meaning of Blockchain. </a:t>
            </a:r>
          </a:p>
          <a:p>
            <a:pPr marL="76200" indent="0" algn="just">
              <a:buNone/>
            </a:pPr>
            <a:endParaRPr lang="en-GB" sz="1600" dirty="0">
              <a:solidFill>
                <a:schemeClr val="accent1">
                  <a:lumMod val="1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marL="76200" indent="0" algn="just">
              <a:buNone/>
            </a:pPr>
            <a:r>
              <a:rPr lang="en-GB" sz="1600" dirty="0">
                <a:solidFill>
                  <a:schemeClr val="accent1">
                    <a:lumMod val="1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Fundamentally, blockchain empowers safely distributed approval, which empowers exchanges to occur without the contribution of an outsider mediator. </a:t>
            </a:r>
            <a:endParaRPr lang="en-US" sz="1600" dirty="0">
              <a:solidFill>
                <a:schemeClr val="accent1">
                  <a:lumMod val="1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endParaRPr lang="en-US" dirty="0"/>
          </a:p>
        </p:txBody>
      </p:sp>
      <p:sp>
        <p:nvSpPr>
          <p:cNvPr id="4" name="Slide Number Placeholder 3">
            <a:extLst>
              <a:ext uri="{FF2B5EF4-FFF2-40B4-BE49-F238E27FC236}">
                <a16:creationId xmlns:a16="http://schemas.microsoft.com/office/drawing/2014/main" id="{0E800445-CBB7-0A66-A083-C3C943D4B70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11</a:t>
            </a:fld>
            <a:endParaRPr lang="en"/>
          </a:p>
        </p:txBody>
      </p:sp>
      <p:pic>
        <p:nvPicPr>
          <p:cNvPr id="5122" name="Picture 2" descr="Macro Environment - Technological Environment: Examples and Videos">
            <a:extLst>
              <a:ext uri="{FF2B5EF4-FFF2-40B4-BE49-F238E27FC236}">
                <a16:creationId xmlns:a16="http://schemas.microsoft.com/office/drawing/2014/main" id="{9ED59518-82EE-4A7C-1A92-08BBAAD568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6" y="2091939"/>
            <a:ext cx="3281711" cy="285471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9199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325" y="569844"/>
            <a:ext cx="1613400" cy="1493132"/>
          </a:xfrm>
        </p:spPr>
        <p:txBody>
          <a:bodyPr/>
          <a:lstStyle/>
          <a:p>
            <a:pPr algn="ctr"/>
            <a:r>
              <a:rPr lang="en-US" dirty="0">
                <a:solidFill>
                  <a:srgbClr val="000000"/>
                </a:solidFill>
                <a:latin typeface="Times New Roman" panose="02020603050405020304" pitchFamily="18" charset="0"/>
                <a:ea typeface="Calibri" panose="020F0502020204030204" pitchFamily="34" charset="0"/>
              </a:rPr>
              <a:t> </a:t>
            </a:r>
            <a:br>
              <a:rPr lang="en-US" dirty="0">
                <a:solidFill>
                  <a:srgbClr val="000000"/>
                </a:solidFill>
                <a:latin typeface="Times New Roman" panose="02020603050405020304" pitchFamily="18" charset="0"/>
                <a:ea typeface="Calibri" panose="020F0502020204030204" pitchFamily="34" charset="0"/>
              </a:rPr>
            </a:br>
            <a:r>
              <a:rPr lang="en-GB" sz="2800" dirty="0"/>
              <a:t>PESTLE Analysis </a:t>
            </a:r>
            <a:r>
              <a:rPr lang="en-US" sz="2800" dirty="0"/>
              <a:t/>
            </a:r>
            <a:br>
              <a:rPr lang="en-US" sz="2800" dirty="0"/>
            </a:br>
            <a:endParaRPr lang="en-US" sz="2800" dirty="0"/>
          </a:p>
        </p:txBody>
      </p:sp>
      <p:sp>
        <p:nvSpPr>
          <p:cNvPr id="3" name="Text Placeholder 2"/>
          <p:cNvSpPr>
            <a:spLocks noGrp="1"/>
          </p:cNvSpPr>
          <p:nvPr>
            <p:ph type="body" idx="1"/>
          </p:nvPr>
        </p:nvSpPr>
        <p:spPr>
          <a:xfrm>
            <a:off x="3356516" y="958750"/>
            <a:ext cx="4945533" cy="3240600"/>
          </a:xfrm>
        </p:spPr>
        <p:txBody>
          <a:bodyPr/>
          <a:lstStyle/>
          <a:p>
            <a:pPr algn="just"/>
            <a:r>
              <a:rPr lang="en-GB" sz="1600" b="1" dirty="0">
                <a:solidFill>
                  <a:schemeClr val="accent1">
                    <a:lumMod val="10000"/>
                  </a:schemeClr>
                </a:solidFill>
                <a:latin typeface="Times New Roman" panose="02020603050405020304" pitchFamily="18" charset="0"/>
                <a:cs typeface="Times New Roman" panose="02020603050405020304" pitchFamily="18" charset="0"/>
              </a:rPr>
              <a:t>Environmental</a:t>
            </a:r>
          </a:p>
          <a:p>
            <a:pPr marL="76200" indent="0" algn="just">
              <a:buNone/>
            </a:pPr>
            <a:endParaRPr lang="en-GB" sz="1600" b="1" dirty="0">
              <a:solidFill>
                <a:schemeClr val="accent1">
                  <a:lumMod val="10000"/>
                </a:schemeClr>
              </a:solidFill>
              <a:latin typeface="Times New Roman" panose="02020603050405020304" pitchFamily="18" charset="0"/>
              <a:cs typeface="Times New Roman" panose="02020603050405020304" pitchFamily="18" charset="0"/>
            </a:endParaRPr>
          </a:p>
          <a:p>
            <a:pPr marL="76200" indent="0" algn="just">
              <a:buNone/>
            </a:pPr>
            <a:r>
              <a:rPr lang="en-GB" sz="1600" dirty="0">
                <a:solidFill>
                  <a:schemeClr val="accent1">
                    <a:lumMod val="10000"/>
                  </a:schemeClr>
                </a:solidFill>
                <a:latin typeface="Times New Roman" panose="02020603050405020304" pitchFamily="18" charset="0"/>
                <a:cs typeface="Times New Roman" panose="02020603050405020304" pitchFamily="18" charset="0"/>
              </a:rPr>
              <a:t>Because more vehicles would be halted because of this superior consistency, offices at ports like Dover will be extended. </a:t>
            </a:r>
          </a:p>
          <a:p>
            <a:pPr marL="76200" indent="0" algn="just">
              <a:buNone/>
            </a:pPr>
            <a:endParaRPr lang="en-GB" sz="1600" dirty="0">
              <a:solidFill>
                <a:schemeClr val="accent1">
                  <a:lumMod val="10000"/>
                </a:schemeClr>
              </a:solidFill>
              <a:latin typeface="Times New Roman" panose="02020603050405020304" pitchFamily="18" charset="0"/>
              <a:cs typeface="Times New Roman" panose="02020603050405020304" pitchFamily="18" charset="0"/>
            </a:endParaRPr>
          </a:p>
          <a:p>
            <a:pPr marL="76200" indent="0" algn="just">
              <a:buNone/>
            </a:pPr>
            <a:r>
              <a:rPr lang="en-GB" sz="1600" dirty="0">
                <a:solidFill>
                  <a:schemeClr val="accent1">
                    <a:lumMod val="10000"/>
                  </a:schemeClr>
                </a:solidFill>
                <a:latin typeface="Times New Roman" panose="02020603050405020304" pitchFamily="18" charset="0"/>
                <a:cs typeface="Times New Roman" panose="02020603050405020304" pitchFamily="18" charset="0"/>
              </a:rPr>
              <a:t>The Port of Dover can't develop since it is situated between a street and a real estate parcel assigned as an Area of Outstanding Beauty.</a:t>
            </a:r>
            <a:endParaRPr lang="en-US" sz="1600" dirty="0">
              <a:solidFill>
                <a:schemeClr val="accent1">
                  <a:lumMod val="10000"/>
                </a:schemeClr>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12</a:t>
            </a:fld>
            <a:endParaRPr lang="en"/>
          </a:p>
        </p:txBody>
      </p:sp>
      <p:pic>
        <p:nvPicPr>
          <p:cNvPr id="6146" name="Picture 2" descr="Environmental Fun Facts - Keep Prince William Beautiful | A Non-Profit  Environmental Organization">
            <a:extLst>
              <a:ext uri="{FF2B5EF4-FFF2-40B4-BE49-F238E27FC236}">
                <a16:creationId xmlns:a16="http://schemas.microsoft.com/office/drawing/2014/main" id="{02CE55CD-8BFA-684D-9D62-B9731A7481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815" y="2311916"/>
            <a:ext cx="2888166" cy="243793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051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0000"/>
                </a:solidFill>
                <a:latin typeface="Times New Roman" panose="02020603050405020304" pitchFamily="18" charset="0"/>
                <a:ea typeface="Calibri" panose="020F0502020204030204" pitchFamily="34" charset="0"/>
              </a:rPr>
              <a:t> </a:t>
            </a:r>
            <a:br>
              <a:rPr lang="en-US" dirty="0">
                <a:solidFill>
                  <a:srgbClr val="000000"/>
                </a:solidFill>
                <a:latin typeface="Times New Roman" panose="02020603050405020304" pitchFamily="18" charset="0"/>
                <a:ea typeface="Calibri" panose="020F0502020204030204" pitchFamily="34" charset="0"/>
              </a:rPr>
            </a:br>
            <a:r>
              <a:rPr lang="en-GB" dirty="0"/>
              <a:t>PESTLE Analysis </a:t>
            </a:r>
            <a:r>
              <a:rPr lang="en-US" dirty="0"/>
              <a:t/>
            </a:r>
            <a:br>
              <a:rPr lang="en-US" dirty="0"/>
            </a:br>
            <a:endParaRPr lang="en-US" dirty="0"/>
          </a:p>
        </p:txBody>
      </p:sp>
      <p:sp>
        <p:nvSpPr>
          <p:cNvPr id="3" name="Text Placeholder 2"/>
          <p:cNvSpPr>
            <a:spLocks noGrp="1"/>
          </p:cNvSpPr>
          <p:nvPr>
            <p:ph type="body" idx="1"/>
          </p:nvPr>
        </p:nvSpPr>
        <p:spPr>
          <a:xfrm>
            <a:off x="3802566" y="958750"/>
            <a:ext cx="4499484" cy="3240600"/>
          </a:xfrm>
        </p:spPr>
        <p:txBody>
          <a:bodyPr/>
          <a:lstStyle/>
          <a:p>
            <a:pPr algn="just"/>
            <a:r>
              <a:rPr lang="en-GB" sz="1600" b="1" dirty="0">
                <a:solidFill>
                  <a:schemeClr val="accent1">
                    <a:lumMod val="10000"/>
                  </a:schemeClr>
                </a:solidFill>
                <a:latin typeface="Times New Roman" panose="02020603050405020304" pitchFamily="18" charset="0"/>
                <a:cs typeface="Times New Roman" panose="02020603050405020304" pitchFamily="18" charset="0"/>
              </a:rPr>
              <a:t>Legal</a:t>
            </a:r>
          </a:p>
          <a:p>
            <a:pPr marL="76200" indent="0" algn="just">
              <a:buNone/>
            </a:pPr>
            <a:endParaRPr lang="en-GB" sz="1600" b="1" dirty="0">
              <a:solidFill>
                <a:schemeClr val="accent1">
                  <a:lumMod val="10000"/>
                </a:schemeClr>
              </a:solidFill>
              <a:latin typeface="Times New Roman" panose="02020603050405020304" pitchFamily="18" charset="0"/>
              <a:cs typeface="Times New Roman" panose="02020603050405020304" pitchFamily="18" charset="0"/>
            </a:endParaRPr>
          </a:p>
          <a:p>
            <a:pPr marL="76200" indent="0" algn="just">
              <a:buNone/>
            </a:pPr>
            <a:r>
              <a:rPr lang="en-GB" sz="1600" dirty="0">
                <a:solidFill>
                  <a:schemeClr val="accent1">
                    <a:lumMod val="10000"/>
                  </a:schemeClr>
                </a:solidFill>
                <a:latin typeface="Times New Roman" panose="02020603050405020304" pitchFamily="18" charset="0"/>
                <a:cs typeface="Times New Roman" panose="02020603050405020304" pitchFamily="18" charset="0"/>
              </a:rPr>
              <a:t>The most influenced firms will be the people who import products much of the time, yet all organizations might take a couple of straightforward insurances to guarantee that their cargo forwarder or carrier is prepared for Brexit</a:t>
            </a:r>
            <a:r>
              <a:rPr lang="en-US" sz="1600" dirty="0">
                <a:solidFill>
                  <a:schemeClr val="accent1">
                    <a:lumMod val="10000"/>
                  </a:schemeClr>
                </a:solidFill>
                <a:latin typeface="Times New Roman" panose="02020603050405020304" pitchFamily="18" charset="0"/>
                <a:cs typeface="Times New Roman" panose="02020603050405020304" pitchFamily="18" charset="0"/>
              </a:rPr>
              <a:t> (</a:t>
            </a:r>
            <a:r>
              <a:rPr lang="en-US" sz="1600" dirty="0" err="1">
                <a:solidFill>
                  <a:schemeClr val="accent1">
                    <a:lumMod val="10000"/>
                  </a:schemeClr>
                </a:solidFill>
                <a:latin typeface="Times New Roman" panose="02020603050405020304" pitchFamily="18" charset="0"/>
                <a:cs typeface="Times New Roman" panose="02020603050405020304" pitchFamily="18" charset="0"/>
              </a:rPr>
              <a:t>Hantzsche</a:t>
            </a:r>
            <a:r>
              <a:rPr lang="en-US" sz="1600" dirty="0">
                <a:solidFill>
                  <a:schemeClr val="accent1">
                    <a:lumMod val="10000"/>
                  </a:schemeClr>
                </a:solidFill>
                <a:latin typeface="Times New Roman" panose="02020603050405020304" pitchFamily="18" charset="0"/>
                <a:cs typeface="Times New Roman" panose="02020603050405020304" pitchFamily="18" charset="0"/>
              </a:rPr>
              <a:t> and Young, 2019).</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13</a:t>
            </a:fld>
            <a:endParaRPr lang="en"/>
          </a:p>
        </p:txBody>
      </p:sp>
      <p:pic>
        <p:nvPicPr>
          <p:cNvPr id="7170" name="Picture 2" descr="All you need to know about legal research - iPleaders">
            <a:extLst>
              <a:ext uri="{FF2B5EF4-FFF2-40B4-BE49-F238E27FC236}">
                <a16:creationId xmlns:a16="http://schemas.microsoft.com/office/drawing/2014/main" id="{D869C078-4E20-CAD6-C71F-D741831806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175" y="1399824"/>
            <a:ext cx="3376536" cy="347526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4012451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0962F-1440-4FEB-BC78-0362E2E4A307}"/>
              </a:ext>
            </a:extLst>
          </p:cNvPr>
          <p:cNvSpPr>
            <a:spLocks noGrp="1"/>
          </p:cNvSpPr>
          <p:nvPr>
            <p:ph type="title"/>
          </p:nvPr>
        </p:nvSpPr>
        <p:spPr>
          <a:xfrm>
            <a:off x="380999" y="530127"/>
            <a:ext cx="1826623" cy="1625244"/>
          </a:xfrm>
        </p:spPr>
        <p:txBody>
          <a:bodyPr/>
          <a:lstStyle/>
          <a:p>
            <a:r>
              <a:rPr lang="en-US" dirty="0"/>
              <a:t> </a:t>
            </a:r>
          </a:p>
        </p:txBody>
      </p:sp>
      <p:sp>
        <p:nvSpPr>
          <p:cNvPr id="6" name="Slide Number Placeholder 5">
            <a:extLst>
              <a:ext uri="{FF2B5EF4-FFF2-40B4-BE49-F238E27FC236}">
                <a16:creationId xmlns:a16="http://schemas.microsoft.com/office/drawing/2014/main" id="{0531E5D5-0887-41D0-B361-88EFD2B511A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14</a:t>
            </a:fld>
            <a:endParaRPr lang="en"/>
          </a:p>
        </p:txBody>
      </p:sp>
      <p:sp>
        <p:nvSpPr>
          <p:cNvPr id="9" name="Rectangle 5"/>
          <p:cNvSpPr>
            <a:spLocks noChangeArrowheads="1"/>
          </p:cNvSpPr>
          <p:nvPr/>
        </p:nvSpPr>
        <p:spPr bwMode="auto">
          <a:xfrm>
            <a:off x="2714325" y="808522"/>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3854" y="1518260"/>
            <a:ext cx="4304199" cy="25400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6"/>
          <p:cNvSpPr>
            <a:spLocks noChangeArrowheads="1"/>
          </p:cNvSpPr>
          <p:nvPr/>
        </p:nvSpPr>
        <p:spPr bwMode="auto">
          <a:xfrm>
            <a:off x="2714325" y="1265722"/>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Vrinda"/>
              </a:rPr>
              <a:t/>
            </a:r>
            <a:br>
              <a:rPr kumimoji="0" 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Vrinda"/>
              </a:rPr>
            </a:br>
            <a:r>
              <a:rPr kumimoji="0" lang="en-GB"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Vrinda"/>
              </a:rPr>
              <a:t>Cause and Effect Analysis </a:t>
            </a:r>
            <a:endParaRPr kumimoji="0" lang="en-GB" sz="1800" b="0" i="0" u="none" strike="noStrike" cap="none" normalizeH="0" baseline="0" dirty="0">
              <a:ln>
                <a:noFill/>
              </a:ln>
              <a:solidFill>
                <a:schemeClr val="tx1"/>
              </a:solidFill>
              <a:effectLst/>
              <a:latin typeface="Arial" panose="020B0604020202020204" pitchFamily="34" charset="0"/>
            </a:endParaRPr>
          </a:p>
        </p:txBody>
      </p:sp>
      <p:sp>
        <p:nvSpPr>
          <p:cNvPr id="13" name="TextBox 12"/>
          <p:cNvSpPr txBox="1"/>
          <p:nvPr/>
        </p:nvSpPr>
        <p:spPr>
          <a:xfrm>
            <a:off x="391831" y="650251"/>
            <a:ext cx="1826623" cy="1384995"/>
          </a:xfrm>
          <a:prstGeom prst="rect">
            <a:avLst/>
          </a:prstGeom>
          <a:noFill/>
        </p:spPr>
        <p:txBody>
          <a:bodyPr wrap="square" rtlCol="0">
            <a:spAutoFit/>
          </a:bodyPr>
          <a:lstStyle/>
          <a:p>
            <a:pPr algn="ctr"/>
            <a:r>
              <a:rPr lang="en-US" sz="2800" b="1" dirty="0">
                <a:latin typeface="Arial Narrow" panose="020B0606020202030204" pitchFamily="34" charset="0"/>
              </a:rPr>
              <a:t>Cause and Effect Analysis</a:t>
            </a:r>
          </a:p>
        </p:txBody>
      </p:sp>
      <p:sp>
        <p:nvSpPr>
          <p:cNvPr id="11" name="TextBox 10">
            <a:extLst>
              <a:ext uri="{FF2B5EF4-FFF2-40B4-BE49-F238E27FC236}">
                <a16:creationId xmlns:a16="http://schemas.microsoft.com/office/drawing/2014/main" id="{54592E59-3EED-623C-868E-A1A252E56EB9}"/>
              </a:ext>
            </a:extLst>
          </p:cNvPr>
          <p:cNvSpPr txBox="1"/>
          <p:nvPr/>
        </p:nvSpPr>
        <p:spPr>
          <a:xfrm>
            <a:off x="2414016" y="3982926"/>
            <a:ext cx="6142768" cy="380938"/>
          </a:xfrm>
          <a:prstGeom prst="rect">
            <a:avLst/>
          </a:prstGeom>
          <a:noFill/>
        </p:spPr>
        <p:txBody>
          <a:bodyPr wrap="square">
            <a:spAutoFit/>
          </a:bodyPr>
          <a:lstStyle/>
          <a:p>
            <a:pPr marL="0" marR="0" algn="just">
              <a:lnSpc>
                <a:spcPct val="150000"/>
              </a:lnSpc>
              <a:spcBef>
                <a:spcPts val="1200"/>
              </a:spcBef>
              <a:spcAft>
                <a:spcPts val="0"/>
              </a:spcAft>
            </a:pPr>
            <a:r>
              <a:rPr lang="en-GB" sz="1400" dirty="0">
                <a:effectLst/>
                <a:latin typeface="Times New Roman" panose="02020603050405020304" pitchFamily="18" charset="0"/>
                <a:ea typeface="Times New Roman" panose="02020603050405020304" pitchFamily="18" charset="0"/>
                <a:cs typeface="Vrinda" panose="020B0502040204020203" pitchFamily="34" charset="0"/>
              </a:rPr>
              <a:t>Figure 1: Fishbone Diagram of Employee Shortage </a:t>
            </a:r>
            <a:r>
              <a:rPr lang="en-US" sz="14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a:t>
            </a:r>
            <a:r>
              <a:rPr lang="en-US" sz="14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Umfreville</a:t>
            </a:r>
            <a:r>
              <a:rPr lang="en-US" sz="14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and </a:t>
            </a:r>
            <a:r>
              <a:rPr lang="en-US" sz="1400" dirty="0" err="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Piñeiro</a:t>
            </a:r>
            <a:r>
              <a:rPr lang="en-US" sz="14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2018)</a:t>
            </a:r>
            <a:endParaRPr lang="en-US" sz="1200" dirty="0">
              <a:effectLst/>
              <a:latin typeface="Calibri" panose="020F0502020204030204" pitchFamily="34" charset="0"/>
              <a:ea typeface="Times New Roman" panose="02020603050405020304" pitchFamily="18" charset="0"/>
              <a:cs typeface="Vrinda" panose="020B0502040204020203" pitchFamily="34" charset="0"/>
            </a:endParaRPr>
          </a:p>
        </p:txBody>
      </p:sp>
    </p:spTree>
    <p:extLst>
      <p:ext uri="{BB962C8B-B14F-4D97-AF65-F5344CB8AC3E}">
        <p14:creationId xmlns:p14="http://schemas.microsoft.com/office/powerpoint/2010/main" val="1136431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C97A-490D-4088-91F6-EBCBEF7E66F6}"/>
              </a:ext>
            </a:extLst>
          </p:cNvPr>
          <p:cNvSpPr>
            <a:spLocks noGrp="1"/>
          </p:cNvSpPr>
          <p:nvPr>
            <p:ph type="title"/>
          </p:nvPr>
        </p:nvSpPr>
        <p:spPr>
          <a:xfrm>
            <a:off x="459059" y="663941"/>
            <a:ext cx="1778100" cy="1566302"/>
          </a:xfrm>
        </p:spPr>
        <p:txBody>
          <a:bodyPr/>
          <a:lstStyle/>
          <a:p>
            <a:pPr algn="ctr"/>
            <a:r>
              <a:rPr lang="en-US" sz="1800" b="1" dirty="0">
                <a:solidFill>
                  <a:schemeClr val="bg1"/>
                </a:solidFill>
                <a:effectLst/>
                <a:latin typeface="Times New Roman" panose="02020603050405020304" pitchFamily="18" charset="0"/>
                <a:ea typeface="Times New Roman" panose="02020603050405020304" pitchFamily="18" charset="0"/>
                <a:cs typeface="Vrinda" panose="020B0502040204020203" pitchFamily="34" charset="0"/>
              </a:rPr>
              <a:t>Solutions To Staff Shortage In Proper Care Issues</a:t>
            </a:r>
            <a:endParaRPr lang="en-US" dirty="0">
              <a:solidFill>
                <a:schemeClr val="bg1"/>
              </a:solidFill>
            </a:endParaRPr>
          </a:p>
        </p:txBody>
      </p:sp>
      <p:sp>
        <p:nvSpPr>
          <p:cNvPr id="6" name="Slide Number Placeholder 5">
            <a:extLst>
              <a:ext uri="{FF2B5EF4-FFF2-40B4-BE49-F238E27FC236}">
                <a16:creationId xmlns:a16="http://schemas.microsoft.com/office/drawing/2014/main" id="{64EF407D-9A94-8EB8-8556-CE4CDF60425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15</a:t>
            </a:fld>
            <a:endParaRPr lang="en"/>
          </a:p>
        </p:txBody>
      </p:sp>
      <p:graphicFrame>
        <p:nvGraphicFramePr>
          <p:cNvPr id="7" name="Diagram 6">
            <a:extLst>
              <a:ext uri="{FF2B5EF4-FFF2-40B4-BE49-F238E27FC236}">
                <a16:creationId xmlns:a16="http://schemas.microsoft.com/office/drawing/2014/main" id="{B9EC8879-90E3-77DE-DD41-F7A89B3F6A2F}"/>
              </a:ext>
            </a:extLst>
          </p:cNvPr>
          <p:cNvGraphicFramePr/>
          <p:nvPr>
            <p:extLst>
              <p:ext uri="{D42A27DB-BD31-4B8C-83A1-F6EECF244321}">
                <p14:modId xmlns:p14="http://schemas.microsoft.com/office/powerpoint/2010/main" val="4117193446"/>
              </p:ext>
            </p:extLst>
          </p:nvPr>
        </p:nvGraphicFramePr>
        <p:xfrm>
          <a:off x="2460784" y="1193181"/>
          <a:ext cx="6096000" cy="3144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7525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906" y="864664"/>
            <a:ext cx="1826623" cy="985164"/>
          </a:xfrm>
        </p:spPr>
        <p:txBody>
          <a:bodyPr/>
          <a:lstStyle/>
          <a:p>
            <a:pPr algn="ctr"/>
            <a:r>
              <a:rPr lang="en-US" dirty="0"/>
              <a:t> </a:t>
            </a:r>
            <a:r>
              <a:rPr lang="en-GB" sz="2400" dirty="0"/>
              <a:t>Evaluation of employee shortages </a:t>
            </a:r>
            <a:r>
              <a:rPr lang="en-US" sz="2400" dirty="0"/>
              <a:t/>
            </a:r>
            <a:br>
              <a:rPr lang="en-US" sz="2400" dirty="0"/>
            </a:br>
            <a:endParaRPr lang="en-IN" sz="2400" dirty="0"/>
          </a:p>
        </p:txBody>
      </p:sp>
      <p:sp>
        <p:nvSpPr>
          <p:cNvPr id="4" name="Text Placeholder 3"/>
          <p:cNvSpPr>
            <a:spLocks noGrp="1"/>
          </p:cNvSpPr>
          <p:nvPr>
            <p:ph type="body" idx="2"/>
          </p:nvPr>
        </p:nvSpPr>
        <p:spPr>
          <a:xfrm>
            <a:off x="2458181" y="985440"/>
            <a:ext cx="5987090" cy="2330359"/>
          </a:xfrm>
        </p:spPr>
        <p:txBody>
          <a:bodyPr/>
          <a:lstStyle/>
          <a:p>
            <a:pPr algn="just">
              <a:lnSpc>
                <a:spcPct val="150000"/>
              </a:lnSpc>
            </a:pPr>
            <a:r>
              <a:rPr lang="en-GB" sz="1200" dirty="0">
                <a:solidFill>
                  <a:schemeClr val="tx1">
                    <a:lumMod val="50000"/>
                  </a:schemeClr>
                </a:solidFill>
                <a:latin typeface="Times New Roman" panose="02020603050405020304" pitchFamily="18" charset="0"/>
                <a:cs typeface="Times New Roman" panose="02020603050405020304" pitchFamily="18" charset="0"/>
              </a:rPr>
              <a:t>Notwithstanding such </a:t>
            </a:r>
            <a:r>
              <a:rPr lang="en-GB" sz="1200" dirty="0" err="1">
                <a:solidFill>
                  <a:schemeClr val="tx1">
                    <a:lumMod val="50000"/>
                  </a:schemeClr>
                </a:solidFill>
                <a:latin typeface="Times New Roman" panose="02020603050405020304" pitchFamily="18" charset="0"/>
                <a:cs typeface="Times New Roman" panose="02020603050405020304" pitchFamily="18" charset="0"/>
              </a:rPr>
              <a:t>defense</a:t>
            </a:r>
            <a:r>
              <a:rPr lang="en-GB" sz="1200" dirty="0">
                <a:solidFill>
                  <a:schemeClr val="tx1">
                    <a:lumMod val="50000"/>
                  </a:schemeClr>
                </a:solidFill>
                <a:latin typeface="Times New Roman" panose="02020603050405020304" pitchFamily="18" charset="0"/>
                <a:cs typeface="Times New Roman" panose="02020603050405020304" pitchFamily="18" charset="0"/>
              </a:rPr>
              <a:t>, the necessity for future EU residents to apply for a visa to work may discourage. </a:t>
            </a:r>
            <a:endParaRPr lang="en-US" sz="1200" dirty="0">
              <a:solidFill>
                <a:schemeClr val="tx1">
                  <a:lumMod val="50000"/>
                </a:schemeClr>
              </a:solidFill>
              <a:latin typeface="Times New Roman" panose="02020603050405020304" pitchFamily="18" charset="0"/>
              <a:cs typeface="Times New Roman" panose="02020603050405020304" pitchFamily="18" charset="0"/>
            </a:endParaRPr>
          </a:p>
          <a:p>
            <a:pPr algn="just">
              <a:lnSpc>
                <a:spcPct val="150000"/>
              </a:lnSpc>
              <a:spcBef>
                <a:spcPts val="1200"/>
              </a:spcBef>
            </a:pPr>
            <a:r>
              <a:rPr lang="en-GB" sz="12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Past measures to hold EU laborers, there is likewise a transition to give and diminish the reliance a shot unfamiliar specialist and select more British laborers</a:t>
            </a:r>
            <a:r>
              <a:rPr lang="en-US" sz="12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dirty="0" err="1">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Tesra</a:t>
            </a:r>
            <a:r>
              <a:rPr lang="en-US" sz="12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2019)</a:t>
            </a:r>
          </a:p>
          <a:p>
            <a:pPr algn="just">
              <a:lnSpc>
                <a:spcPct val="150000"/>
              </a:lnSpc>
            </a:pPr>
            <a:r>
              <a:rPr lang="en-GB" sz="12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 House of Lords Select Committee on the Long-Term Sustainability of the NHS report noticed that there has been a well-established dependence on outside nationals in the NHS. </a:t>
            </a:r>
            <a:endParaRPr lang="en-IN" sz="1200"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idx="3"/>
          </p:nvPr>
        </p:nvSpPr>
        <p:spPr>
          <a:xfrm>
            <a:off x="6502486" y="972931"/>
            <a:ext cx="2054297" cy="3239174"/>
          </a:xfrm>
        </p:spPr>
        <p:txBody>
          <a:bodyPr/>
          <a:lstStyle/>
          <a:p>
            <a:pPr marL="139700" indent="0">
              <a:buNone/>
            </a:pPr>
            <a:r>
              <a:rPr lang="en-US" b="1" dirty="0"/>
              <a:t> </a:t>
            </a:r>
            <a:endParaRPr lang="en-IN" dirty="0"/>
          </a:p>
        </p:txBody>
      </p:sp>
      <p:sp>
        <p:nvSpPr>
          <p:cNvPr id="6" name="Slide Number Placeholder 5"/>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16</a:t>
            </a:fld>
            <a:endParaRPr lang="en"/>
          </a:p>
        </p:txBody>
      </p:sp>
      <p:pic>
        <p:nvPicPr>
          <p:cNvPr id="8" name="Picture 7">
            <a:extLst>
              <a:ext uri="{FF2B5EF4-FFF2-40B4-BE49-F238E27FC236}">
                <a16:creationId xmlns:a16="http://schemas.microsoft.com/office/drawing/2014/main" id="{86239CC5-5F23-AC4A-B742-C26629361652}"/>
              </a:ext>
            </a:extLst>
          </p:cNvPr>
          <p:cNvPicPr>
            <a:picLocks noChangeAspect="1"/>
          </p:cNvPicPr>
          <p:nvPr/>
        </p:nvPicPr>
        <p:blipFill>
          <a:blip r:embed="rId3"/>
          <a:stretch>
            <a:fillRect/>
          </a:stretch>
        </p:blipFill>
        <p:spPr>
          <a:xfrm>
            <a:off x="5646314" y="3191857"/>
            <a:ext cx="2798957" cy="1754794"/>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288561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4"/>
          <p:cNvSpPr txBox="1">
            <a:spLocks noGrp="1"/>
          </p:cNvSpPr>
          <p:nvPr>
            <p:ph type="title"/>
          </p:nvPr>
        </p:nvSpPr>
        <p:spPr>
          <a:xfrm>
            <a:off x="432934" y="1063482"/>
            <a:ext cx="1957251" cy="531297"/>
          </a:xfrm>
          <a:prstGeom prst="rect">
            <a:avLst/>
          </a:prstGeom>
        </p:spPr>
        <p:txBody>
          <a:bodyPr spcFirstLastPara="1" wrap="square" lIns="91425" tIns="91425" rIns="91425" bIns="91425" anchor="t" anchorCtr="0">
            <a:noAutofit/>
          </a:bodyPr>
          <a:lstStyle/>
          <a:p>
            <a:pPr algn="ctr"/>
            <a:r>
              <a:rPr lang="en-US" dirty="0"/>
              <a:t> Conclusion</a:t>
            </a:r>
            <a:endParaRPr dirty="0"/>
          </a:p>
        </p:txBody>
      </p:sp>
      <p:sp>
        <p:nvSpPr>
          <p:cNvPr id="164" name="Google Shape;164;p24"/>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17</a:t>
            </a:fld>
            <a:endParaRPr/>
          </a:p>
        </p:txBody>
      </p:sp>
      <p:sp>
        <p:nvSpPr>
          <p:cNvPr id="6" name="TextBox 5">
            <a:extLst>
              <a:ext uri="{FF2B5EF4-FFF2-40B4-BE49-F238E27FC236}">
                <a16:creationId xmlns:a16="http://schemas.microsoft.com/office/drawing/2014/main" id="{517ADA20-5ADB-4EEC-A986-6F2E513732FD}"/>
              </a:ext>
            </a:extLst>
          </p:cNvPr>
          <p:cNvSpPr txBox="1"/>
          <p:nvPr/>
        </p:nvSpPr>
        <p:spPr>
          <a:xfrm>
            <a:off x="2668262" y="1061424"/>
            <a:ext cx="5064178" cy="2062103"/>
          </a:xfrm>
          <a:prstGeom prst="rect">
            <a:avLst/>
          </a:prstGeom>
          <a:noFill/>
        </p:spPr>
        <p:txBody>
          <a:bodyPr wrap="square">
            <a:spAutoFit/>
          </a:bodyP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Diminishing the quantity of settlers living and working in Britain was one of the essential avocations for deciding in favor of Brexit. </a:t>
            </a:r>
          </a:p>
          <a:p>
            <a:pPr marL="285750" indent="-285750" algn="jus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 spite of the way that guidelines on portions for gifted settlers in the wellbeing area have been changed, it will be more enthusiastically for EU residents to work for the NHS in post-Brexit Britain.</a:t>
            </a:r>
            <a:endParaRPr lang="en-GB" sz="1600" dirty="0">
              <a:latin typeface="Times New Roman" panose="02020603050405020304" pitchFamily="18" charset="0"/>
              <a:cs typeface="Times New Roman" panose="02020603050405020304" pitchFamily="18" charset="0"/>
            </a:endParaRPr>
          </a:p>
        </p:txBody>
      </p:sp>
      <p:sp>
        <p:nvSpPr>
          <p:cNvPr id="2" name="Rectangle 1"/>
          <p:cNvSpPr/>
          <p:nvPr/>
        </p:nvSpPr>
        <p:spPr>
          <a:xfrm>
            <a:off x="2527068" y="1556086"/>
            <a:ext cx="5902035" cy="369332"/>
          </a:xfrm>
          <a:prstGeom prst="rect">
            <a:avLst/>
          </a:prstGeom>
        </p:spPr>
        <p:txBody>
          <a:bodyPr wrap="square">
            <a:spAutoFit/>
          </a:bodyPr>
          <a:lstStyle/>
          <a:p>
            <a:endParaRPr lang="en-GB" sz="18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EBF17591-A1CF-4F3E-FCA6-FFF2ECB811F3}"/>
              </a:ext>
            </a:extLst>
          </p:cNvPr>
          <p:cNvPicPr>
            <a:picLocks noChangeAspect="1"/>
          </p:cNvPicPr>
          <p:nvPr/>
        </p:nvPicPr>
        <p:blipFill>
          <a:blip r:embed="rId3"/>
          <a:stretch>
            <a:fillRect/>
          </a:stretch>
        </p:blipFill>
        <p:spPr>
          <a:xfrm>
            <a:off x="4650059" y="3123527"/>
            <a:ext cx="3795513" cy="192797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208" y="1126018"/>
            <a:ext cx="1936548" cy="857400"/>
          </a:xfrm>
        </p:spPr>
        <p:txBody>
          <a:bodyPr/>
          <a:lstStyle/>
          <a:p>
            <a:r>
              <a:rPr lang="en-US" sz="2800" dirty="0"/>
              <a:t>References</a:t>
            </a:r>
          </a:p>
        </p:txBody>
      </p:sp>
      <p:sp>
        <p:nvSpPr>
          <p:cNvPr id="3" name="Text Placeholder 2"/>
          <p:cNvSpPr>
            <a:spLocks noGrp="1"/>
          </p:cNvSpPr>
          <p:nvPr>
            <p:ph type="body" idx="1"/>
          </p:nvPr>
        </p:nvSpPr>
        <p:spPr>
          <a:xfrm>
            <a:off x="2341756" y="1126018"/>
            <a:ext cx="6125818" cy="3240600"/>
          </a:xfrm>
        </p:spPr>
        <p:txBody>
          <a:bodyPr/>
          <a:lstStyle/>
          <a:p>
            <a:pPr algn="just">
              <a:spcBef>
                <a:spcPts val="0"/>
              </a:spcBef>
            </a:pPr>
            <a:r>
              <a:rPr lang="en-US" sz="1000" dirty="0" err="1">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Hantzsche</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 and Young, G., 2019. The Economic Impact of Prime Minister Johnson's New Brexit Deal.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National Institute Economic Review</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250, pp.F34-F37.</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Holmes, J. and </a:t>
            </a:r>
            <a:r>
              <a:rPr lang="en-US" sz="1000" dirty="0" err="1">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Stubbe</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M., 2015.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Power and politeness in the workplace: A sociolinguistic analysis of talk at work</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Routledge.</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err="1">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Iacobucci</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G., 2019. No-deal Brexit will have a "catastrophic" impact on the NHS, BMA warns.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BMJ</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p.l5343.</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Jessop, J., 2018. 'A No-deal Brexit Could Knock 10% off UK GDP': No-Deal Fact Checker.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Jonas, T., 2019. Government publishes additional no-deal Brexit medicines regulation guidance.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The Pharmaceutical Journal</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Lancet, A., 2019. Brexit: deal or no deal?.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The Lancet</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393(10174), p.848.</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Lanier, C.R., 2018.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Toward Understanding Important Workplace Issues for Technical Communicators</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Technical Communication, 65(1), pp.66-84.</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Mendes, A., 2019. How will a no-deal Brexit impact medicines in the UK?.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British Journal of Community Nursing</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24(2), pp.92-93.</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err="1">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Tesra</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M., 2019. VMD is ready for Brexit, deal or no deal.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Veterinary Record</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185(13), pp.387-387.</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spcBef>
                <a:spcPts val="0"/>
              </a:spcBef>
            </a:pPr>
            <a:r>
              <a:rPr lang="en-US" sz="1000" dirty="0" err="1">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Umfreville</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C., Omar, P., </a:t>
            </a:r>
            <a:r>
              <a:rPr lang="en-US" sz="1000" dirty="0" err="1">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Fannon</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I. and Carballo </a:t>
            </a:r>
            <a:r>
              <a:rPr lang="en-US" sz="1000" dirty="0" err="1">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Piñeiro</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L., 2018. Recognition of UK Insolvency Proceedings Post-Brexit: The Impact of a ‘No Deal’ Scenario. </a:t>
            </a:r>
            <a:r>
              <a:rPr lang="en-US" sz="1000" i="1"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Insolvency Review</a:t>
            </a:r>
            <a:r>
              <a:rPr lang="en-US" sz="1000" dirty="0">
                <a:solidFill>
                  <a:schemeClr val="tx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27(3), pp.422-444.</a:t>
            </a:r>
            <a:endParaRPr lang="en-US" sz="1000" dirty="0">
              <a:solidFill>
                <a:schemeClr val="tx1">
                  <a:lumMod val="5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76200" indent="0">
              <a:buNone/>
            </a:pPr>
            <a:endParaRPr lang="en-US" sz="10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18</a:t>
            </a:fld>
            <a:endParaRPr lang="en"/>
          </a:p>
        </p:txBody>
      </p:sp>
    </p:spTree>
    <p:extLst>
      <p:ext uri="{BB962C8B-B14F-4D97-AF65-F5344CB8AC3E}">
        <p14:creationId xmlns:p14="http://schemas.microsoft.com/office/powerpoint/2010/main" val="3622635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4052366178"/>
      </p:ext>
    </p:extLst>
  </p:cSld>
  <p:clrMapOvr>
    <a:masterClrMapping/>
  </p:clrMapOvr>
</p:sld>
</file>

<file path=ppt/theme/theme1.xml><?xml version="1.0" encoding="utf-8"?>
<a:theme xmlns:a="http://schemas.openxmlformats.org/drawingml/2006/main" name="Ophelia template">
  <a:themeElements>
    <a:clrScheme name="Custom 347">
      <a:dk1>
        <a:srgbClr val="4D4A56"/>
      </a:dk1>
      <a:lt1>
        <a:srgbClr val="FFFFFF"/>
      </a:lt1>
      <a:dk2>
        <a:srgbClr val="888394"/>
      </a:dk2>
      <a:lt2>
        <a:srgbClr val="E7E7EC"/>
      </a:lt2>
      <a:accent1>
        <a:srgbClr val="ECC1C8"/>
      </a:accent1>
      <a:accent2>
        <a:srgbClr val="E48DA3"/>
      </a:accent2>
      <a:accent3>
        <a:srgbClr val="AEA4CC"/>
      </a:accent3>
      <a:accent4>
        <a:srgbClr val="8F86AC"/>
      </a:accent4>
      <a:accent5>
        <a:srgbClr val="F0DFAE"/>
      </a:accent5>
      <a:accent6>
        <a:srgbClr val="E0B88E"/>
      </a:accent6>
      <a:hlink>
        <a:srgbClr val="4D4A5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1316</TotalTime>
  <Words>2366</Words>
  <Application>Microsoft Office PowerPoint</Application>
  <PresentationFormat>On-screen Show (16:9)</PresentationFormat>
  <Paragraphs>193</Paragraphs>
  <Slides>19</Slides>
  <Notes>19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Arial Narrow</vt:lpstr>
      <vt:lpstr>Tinos</vt:lpstr>
      <vt:lpstr>Arial</vt:lpstr>
      <vt:lpstr>Vrinda</vt:lpstr>
      <vt:lpstr>Times New Roman</vt:lpstr>
      <vt:lpstr>Playfair Display</vt:lpstr>
      <vt:lpstr>Symbol</vt:lpstr>
      <vt:lpstr>Calibri Light</vt:lpstr>
      <vt:lpstr>Calibri</vt:lpstr>
      <vt:lpstr>Wingdings</vt:lpstr>
      <vt:lpstr>Merriweather</vt:lpstr>
      <vt:lpstr>Ophelia template</vt:lpstr>
      <vt:lpstr>   The shortage of employees in the UK- a case study on Proper Care ID: 2123734 </vt:lpstr>
      <vt:lpstr>Introduction</vt:lpstr>
      <vt:lpstr>Nature, Impact, And Scope Of The Problem </vt:lpstr>
      <vt:lpstr>SWOT Analysis On Problem Of Staff Shortage In Proper Care</vt:lpstr>
      <vt:lpstr>SWOT Analysis On Problem Of Staff Shortage In Proper Care</vt:lpstr>
      <vt:lpstr>SWOT Analysis On Problem Of Staff Shortage In Proper Care</vt:lpstr>
      <vt:lpstr>SWOT Analysis On Problem Of Staff Shortage In Proper Care</vt:lpstr>
      <vt:lpstr>  PESTLE Analysis  </vt:lpstr>
      <vt:lpstr>  PESTLE Analysis  </vt:lpstr>
      <vt:lpstr>  PESTLE Analysis  </vt:lpstr>
      <vt:lpstr>PESTLE Analysis</vt:lpstr>
      <vt:lpstr>  PESTLE Analysis  </vt:lpstr>
      <vt:lpstr>  PESTLE Analysis  </vt:lpstr>
      <vt:lpstr> </vt:lpstr>
      <vt:lpstr>Solutions To Staff Shortage In Proper Care Issues</vt:lpstr>
      <vt:lpstr> Evaluation of employee shortages  </vt:lpstr>
      <vt:lpstr> 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shortage of employees in the UK- a case study on Proper Care ID: 2123734 </dc:title>
  <cp:lastModifiedBy>my pc</cp:lastModifiedBy>
  <cp:revision>1</cp:revision>
  <dcterms:modified xsi:type="dcterms:W3CDTF">2022-12-01T18:46:34Z</dcterms:modified>
</cp:coreProperties>
</file>