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 id="269" r:id="rId3"/>
    <p:sldId id="257"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7" d="100"/>
          <a:sy n="67" d="100"/>
        </p:scale>
        <p:origin x="129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7D823D-3315-415A-B960-0A105E344B8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8164816-5320-4A6E-95CC-D72B380F00D2}">
      <dgm:prSet/>
      <dgm:spPr/>
      <dgm:t>
        <a:bodyPr/>
        <a:lstStyle/>
        <a:p>
          <a:r>
            <a:rPr lang="en-GB"/>
            <a:t>Understanding the concept of </a:t>
          </a:r>
          <a:r>
            <a:rPr lang="en-GB" b="1"/>
            <a:t>culture in international business</a:t>
          </a:r>
          <a:endParaRPr lang="en-US"/>
        </a:p>
      </dgm:t>
    </dgm:pt>
    <dgm:pt modelId="{37C00528-7422-4894-B999-843AD91586C8}" type="parTrans" cxnId="{0C9121AC-1179-4DBA-9C87-5162D7A3C791}">
      <dgm:prSet/>
      <dgm:spPr/>
      <dgm:t>
        <a:bodyPr/>
        <a:lstStyle/>
        <a:p>
          <a:endParaRPr lang="en-US"/>
        </a:p>
      </dgm:t>
    </dgm:pt>
    <dgm:pt modelId="{F3B86BBF-7C20-4355-84E3-D6AAA9EAE37F}" type="sibTrans" cxnId="{0C9121AC-1179-4DBA-9C87-5162D7A3C791}">
      <dgm:prSet/>
      <dgm:spPr/>
      <dgm:t>
        <a:bodyPr/>
        <a:lstStyle/>
        <a:p>
          <a:endParaRPr lang="en-US"/>
        </a:p>
      </dgm:t>
    </dgm:pt>
    <dgm:pt modelId="{82A8C584-58D5-475D-9AB9-55FE4A36DA03}">
      <dgm:prSet/>
      <dgm:spPr/>
      <dgm:t>
        <a:bodyPr/>
        <a:lstStyle/>
        <a:p>
          <a:r>
            <a:rPr lang="en-GB"/>
            <a:t>Key </a:t>
          </a:r>
          <a:r>
            <a:rPr lang="en-GB" b="1"/>
            <a:t>cultural theories explaining cultural differences</a:t>
          </a:r>
          <a:endParaRPr lang="en-US"/>
        </a:p>
      </dgm:t>
    </dgm:pt>
    <dgm:pt modelId="{5E46870C-5D8D-4944-8038-2095FE40B2BD}" type="parTrans" cxnId="{B2D2DD97-168F-44FA-B1C8-FE31CE441C86}">
      <dgm:prSet/>
      <dgm:spPr/>
      <dgm:t>
        <a:bodyPr/>
        <a:lstStyle/>
        <a:p>
          <a:endParaRPr lang="en-US"/>
        </a:p>
      </dgm:t>
    </dgm:pt>
    <dgm:pt modelId="{909EC5DD-3780-45E9-8201-29F25210A59B}" type="sibTrans" cxnId="{B2D2DD97-168F-44FA-B1C8-FE31CE441C86}">
      <dgm:prSet/>
      <dgm:spPr/>
      <dgm:t>
        <a:bodyPr/>
        <a:lstStyle/>
        <a:p>
          <a:endParaRPr lang="en-US"/>
        </a:p>
      </dgm:t>
    </dgm:pt>
    <dgm:pt modelId="{981602C6-4234-4854-ACFE-FEE08904610C}">
      <dgm:prSet/>
      <dgm:spPr/>
      <dgm:t>
        <a:bodyPr/>
        <a:lstStyle/>
        <a:p>
          <a:r>
            <a:rPr lang="en-GB" b="1"/>
            <a:t>Cultural comparison between the UK and China</a:t>
          </a:r>
          <a:endParaRPr lang="en-US"/>
        </a:p>
      </dgm:t>
    </dgm:pt>
    <dgm:pt modelId="{FD2BB24B-A892-435A-A75F-FDFFCD466281}" type="parTrans" cxnId="{3687EB70-37CF-481B-870E-22B784A3D1D8}">
      <dgm:prSet/>
      <dgm:spPr/>
      <dgm:t>
        <a:bodyPr/>
        <a:lstStyle/>
        <a:p>
          <a:endParaRPr lang="en-US"/>
        </a:p>
      </dgm:t>
    </dgm:pt>
    <dgm:pt modelId="{E2210BEB-A308-4CB2-93A5-B03757FB8B6E}" type="sibTrans" cxnId="{3687EB70-37CF-481B-870E-22B784A3D1D8}">
      <dgm:prSet/>
      <dgm:spPr/>
      <dgm:t>
        <a:bodyPr/>
        <a:lstStyle/>
        <a:p>
          <a:endParaRPr lang="en-US"/>
        </a:p>
      </dgm:t>
    </dgm:pt>
    <dgm:pt modelId="{B7CD8BA8-195E-4251-AC58-A61A900C4E8B}">
      <dgm:prSet/>
      <dgm:spPr/>
      <dgm:t>
        <a:bodyPr/>
        <a:lstStyle/>
        <a:p>
          <a:r>
            <a:rPr lang="en-GB"/>
            <a:t>Main </a:t>
          </a:r>
          <a:r>
            <a:rPr lang="en-GB" b="1"/>
            <a:t>cultural barriers in negotiations</a:t>
          </a:r>
          <a:endParaRPr lang="en-US"/>
        </a:p>
      </dgm:t>
    </dgm:pt>
    <dgm:pt modelId="{9A2A9DD1-15F8-4279-BF54-B8C4830B8A36}" type="parTrans" cxnId="{509669F6-1E9F-4425-8FB4-E9A3328003A4}">
      <dgm:prSet/>
      <dgm:spPr/>
      <dgm:t>
        <a:bodyPr/>
        <a:lstStyle/>
        <a:p>
          <a:endParaRPr lang="en-US"/>
        </a:p>
      </dgm:t>
    </dgm:pt>
    <dgm:pt modelId="{62F945B9-BBBD-4175-9696-47FBB7DA9540}" type="sibTrans" cxnId="{509669F6-1E9F-4425-8FB4-E9A3328003A4}">
      <dgm:prSet/>
      <dgm:spPr/>
      <dgm:t>
        <a:bodyPr/>
        <a:lstStyle/>
        <a:p>
          <a:endParaRPr lang="en-US"/>
        </a:p>
      </dgm:t>
    </dgm:pt>
    <dgm:pt modelId="{76B837AC-6798-4AD7-86E6-B2E15EDF318A}">
      <dgm:prSet/>
      <dgm:spPr/>
      <dgm:t>
        <a:bodyPr/>
        <a:lstStyle/>
        <a:p>
          <a:r>
            <a:rPr lang="en-GB" b="1"/>
            <a:t>Strategies for successful international negotiation</a:t>
          </a:r>
          <a:endParaRPr lang="en-US"/>
        </a:p>
      </dgm:t>
    </dgm:pt>
    <dgm:pt modelId="{48D6C279-D2BF-441F-8BDB-0A31EDE09DD8}" type="parTrans" cxnId="{19B7FEBB-7E84-4D9E-B15D-71C8A1E9EA94}">
      <dgm:prSet/>
      <dgm:spPr/>
      <dgm:t>
        <a:bodyPr/>
        <a:lstStyle/>
        <a:p>
          <a:endParaRPr lang="en-US"/>
        </a:p>
      </dgm:t>
    </dgm:pt>
    <dgm:pt modelId="{57838947-5328-4F68-A88C-FC6C96DB5F34}" type="sibTrans" cxnId="{19B7FEBB-7E84-4D9E-B15D-71C8A1E9EA94}">
      <dgm:prSet/>
      <dgm:spPr/>
      <dgm:t>
        <a:bodyPr/>
        <a:lstStyle/>
        <a:p>
          <a:endParaRPr lang="en-US"/>
        </a:p>
      </dgm:t>
    </dgm:pt>
    <dgm:pt modelId="{48CF6A01-FF30-4F89-8132-22014DBAA156}">
      <dgm:prSet/>
      <dgm:spPr/>
      <dgm:t>
        <a:bodyPr/>
        <a:lstStyle/>
        <a:p>
          <a:r>
            <a:rPr lang="en-GB"/>
            <a:t>The role of </a:t>
          </a:r>
          <a:r>
            <a:rPr lang="en-GB" b="1"/>
            <a:t>people management in cross-cultural partnerships</a:t>
          </a:r>
          <a:endParaRPr lang="en-US"/>
        </a:p>
      </dgm:t>
    </dgm:pt>
    <dgm:pt modelId="{31128246-C3D2-4666-8C63-2FA1ED9C8B2A}" type="parTrans" cxnId="{9B5E8A04-A361-44DF-9AC1-04EA358D29A0}">
      <dgm:prSet/>
      <dgm:spPr/>
      <dgm:t>
        <a:bodyPr/>
        <a:lstStyle/>
        <a:p>
          <a:endParaRPr lang="en-US"/>
        </a:p>
      </dgm:t>
    </dgm:pt>
    <dgm:pt modelId="{5A46840F-F526-4845-BFE5-6B9798C54418}" type="sibTrans" cxnId="{9B5E8A04-A361-44DF-9AC1-04EA358D29A0}">
      <dgm:prSet/>
      <dgm:spPr/>
      <dgm:t>
        <a:bodyPr/>
        <a:lstStyle/>
        <a:p>
          <a:endParaRPr lang="en-US"/>
        </a:p>
      </dgm:t>
    </dgm:pt>
    <dgm:pt modelId="{81C01443-BDDA-4397-BC74-C317F520D7F9}">
      <dgm:prSet/>
      <dgm:spPr/>
      <dgm:t>
        <a:bodyPr/>
        <a:lstStyle/>
        <a:p>
          <a:r>
            <a:rPr lang="en-GB" b="1"/>
            <a:t>Conclusion </a:t>
          </a:r>
          <a:endParaRPr lang="en-US"/>
        </a:p>
      </dgm:t>
    </dgm:pt>
    <dgm:pt modelId="{B8CBCA2B-7E65-4479-8FD9-3AA636825640}" type="parTrans" cxnId="{3EC33542-9257-465E-8984-D0E98373AA17}">
      <dgm:prSet/>
      <dgm:spPr/>
      <dgm:t>
        <a:bodyPr/>
        <a:lstStyle/>
        <a:p>
          <a:endParaRPr lang="en-US"/>
        </a:p>
      </dgm:t>
    </dgm:pt>
    <dgm:pt modelId="{02124D45-9274-4792-876C-0E9D10AA5677}" type="sibTrans" cxnId="{3EC33542-9257-465E-8984-D0E98373AA17}">
      <dgm:prSet/>
      <dgm:spPr/>
      <dgm:t>
        <a:bodyPr/>
        <a:lstStyle/>
        <a:p>
          <a:endParaRPr lang="en-US"/>
        </a:p>
      </dgm:t>
    </dgm:pt>
    <dgm:pt modelId="{85A654D9-E2E2-4713-8F75-A34500BBC9A0}" type="pres">
      <dgm:prSet presAssocID="{777D823D-3315-415A-B960-0A105E344B83}" presName="vert0" presStyleCnt="0">
        <dgm:presLayoutVars>
          <dgm:dir/>
          <dgm:animOne val="branch"/>
          <dgm:animLvl val="lvl"/>
        </dgm:presLayoutVars>
      </dgm:prSet>
      <dgm:spPr/>
    </dgm:pt>
    <dgm:pt modelId="{C21F48CF-C916-4ADF-9986-AEDE3DE5B32D}" type="pres">
      <dgm:prSet presAssocID="{E8164816-5320-4A6E-95CC-D72B380F00D2}" presName="thickLine" presStyleLbl="alignNode1" presStyleIdx="0" presStyleCnt="7"/>
      <dgm:spPr/>
    </dgm:pt>
    <dgm:pt modelId="{EA3B0702-B17F-472C-BDD6-33BAC0C570C5}" type="pres">
      <dgm:prSet presAssocID="{E8164816-5320-4A6E-95CC-D72B380F00D2}" presName="horz1" presStyleCnt="0"/>
      <dgm:spPr/>
    </dgm:pt>
    <dgm:pt modelId="{C13F4370-9F96-4038-8546-E1485AB6668E}" type="pres">
      <dgm:prSet presAssocID="{E8164816-5320-4A6E-95CC-D72B380F00D2}" presName="tx1" presStyleLbl="revTx" presStyleIdx="0" presStyleCnt="7"/>
      <dgm:spPr/>
    </dgm:pt>
    <dgm:pt modelId="{4806A713-CAC9-42AA-A0C0-C01EC992E80E}" type="pres">
      <dgm:prSet presAssocID="{E8164816-5320-4A6E-95CC-D72B380F00D2}" presName="vert1" presStyleCnt="0"/>
      <dgm:spPr/>
    </dgm:pt>
    <dgm:pt modelId="{E0F08FEC-8F07-4946-9B9D-4C1CBC0F650B}" type="pres">
      <dgm:prSet presAssocID="{82A8C584-58D5-475D-9AB9-55FE4A36DA03}" presName="thickLine" presStyleLbl="alignNode1" presStyleIdx="1" presStyleCnt="7"/>
      <dgm:spPr/>
    </dgm:pt>
    <dgm:pt modelId="{06313E1E-A3C3-4B92-8513-04638C06569A}" type="pres">
      <dgm:prSet presAssocID="{82A8C584-58D5-475D-9AB9-55FE4A36DA03}" presName="horz1" presStyleCnt="0"/>
      <dgm:spPr/>
    </dgm:pt>
    <dgm:pt modelId="{BA9755A5-A797-4D9A-A5E4-C0E55559B286}" type="pres">
      <dgm:prSet presAssocID="{82A8C584-58D5-475D-9AB9-55FE4A36DA03}" presName="tx1" presStyleLbl="revTx" presStyleIdx="1" presStyleCnt="7"/>
      <dgm:spPr/>
    </dgm:pt>
    <dgm:pt modelId="{34B7E465-FE69-48D2-9007-6F713E99C330}" type="pres">
      <dgm:prSet presAssocID="{82A8C584-58D5-475D-9AB9-55FE4A36DA03}" presName="vert1" presStyleCnt="0"/>
      <dgm:spPr/>
    </dgm:pt>
    <dgm:pt modelId="{30C86E43-F0B7-4390-A705-CC6741786A41}" type="pres">
      <dgm:prSet presAssocID="{981602C6-4234-4854-ACFE-FEE08904610C}" presName="thickLine" presStyleLbl="alignNode1" presStyleIdx="2" presStyleCnt="7"/>
      <dgm:spPr/>
    </dgm:pt>
    <dgm:pt modelId="{3F7362BC-B1C9-419A-B468-457CF2F708ED}" type="pres">
      <dgm:prSet presAssocID="{981602C6-4234-4854-ACFE-FEE08904610C}" presName="horz1" presStyleCnt="0"/>
      <dgm:spPr/>
    </dgm:pt>
    <dgm:pt modelId="{E50D9861-94B9-4E1A-A650-2FDD5ECEA5AC}" type="pres">
      <dgm:prSet presAssocID="{981602C6-4234-4854-ACFE-FEE08904610C}" presName="tx1" presStyleLbl="revTx" presStyleIdx="2" presStyleCnt="7"/>
      <dgm:spPr/>
    </dgm:pt>
    <dgm:pt modelId="{6328F041-1A10-41AD-A55E-83D1E85CBFD7}" type="pres">
      <dgm:prSet presAssocID="{981602C6-4234-4854-ACFE-FEE08904610C}" presName="vert1" presStyleCnt="0"/>
      <dgm:spPr/>
    </dgm:pt>
    <dgm:pt modelId="{A406CA35-0D83-43E7-B20F-91A93BCDAC72}" type="pres">
      <dgm:prSet presAssocID="{B7CD8BA8-195E-4251-AC58-A61A900C4E8B}" presName="thickLine" presStyleLbl="alignNode1" presStyleIdx="3" presStyleCnt="7"/>
      <dgm:spPr/>
    </dgm:pt>
    <dgm:pt modelId="{E789C464-2920-47EE-9F97-6A819EEE81A9}" type="pres">
      <dgm:prSet presAssocID="{B7CD8BA8-195E-4251-AC58-A61A900C4E8B}" presName="horz1" presStyleCnt="0"/>
      <dgm:spPr/>
    </dgm:pt>
    <dgm:pt modelId="{83D8CD73-A05F-4C36-A4C8-49DB72587AF5}" type="pres">
      <dgm:prSet presAssocID="{B7CD8BA8-195E-4251-AC58-A61A900C4E8B}" presName="tx1" presStyleLbl="revTx" presStyleIdx="3" presStyleCnt="7"/>
      <dgm:spPr/>
    </dgm:pt>
    <dgm:pt modelId="{DFF1C410-6B72-4D99-9C9B-83C00ACCB4F3}" type="pres">
      <dgm:prSet presAssocID="{B7CD8BA8-195E-4251-AC58-A61A900C4E8B}" presName="vert1" presStyleCnt="0"/>
      <dgm:spPr/>
    </dgm:pt>
    <dgm:pt modelId="{468F671B-BB17-49BC-B829-7125410AFFA3}" type="pres">
      <dgm:prSet presAssocID="{76B837AC-6798-4AD7-86E6-B2E15EDF318A}" presName="thickLine" presStyleLbl="alignNode1" presStyleIdx="4" presStyleCnt="7"/>
      <dgm:spPr/>
    </dgm:pt>
    <dgm:pt modelId="{96882866-6AF0-443F-A1B1-C8E56B4B83AB}" type="pres">
      <dgm:prSet presAssocID="{76B837AC-6798-4AD7-86E6-B2E15EDF318A}" presName="horz1" presStyleCnt="0"/>
      <dgm:spPr/>
    </dgm:pt>
    <dgm:pt modelId="{81594656-D251-4D9E-9184-CC96476725F2}" type="pres">
      <dgm:prSet presAssocID="{76B837AC-6798-4AD7-86E6-B2E15EDF318A}" presName="tx1" presStyleLbl="revTx" presStyleIdx="4" presStyleCnt="7"/>
      <dgm:spPr/>
    </dgm:pt>
    <dgm:pt modelId="{001525A1-5A0A-4247-A9A0-4018AFFCCBDB}" type="pres">
      <dgm:prSet presAssocID="{76B837AC-6798-4AD7-86E6-B2E15EDF318A}" presName="vert1" presStyleCnt="0"/>
      <dgm:spPr/>
    </dgm:pt>
    <dgm:pt modelId="{4FB3F30B-D5B0-45B9-A22C-FD726BE441CA}" type="pres">
      <dgm:prSet presAssocID="{48CF6A01-FF30-4F89-8132-22014DBAA156}" presName="thickLine" presStyleLbl="alignNode1" presStyleIdx="5" presStyleCnt="7"/>
      <dgm:spPr/>
    </dgm:pt>
    <dgm:pt modelId="{9BDA8943-1F1D-41A6-901F-F743785F394D}" type="pres">
      <dgm:prSet presAssocID="{48CF6A01-FF30-4F89-8132-22014DBAA156}" presName="horz1" presStyleCnt="0"/>
      <dgm:spPr/>
    </dgm:pt>
    <dgm:pt modelId="{B590D205-0888-420A-A005-69F5F59EF20A}" type="pres">
      <dgm:prSet presAssocID="{48CF6A01-FF30-4F89-8132-22014DBAA156}" presName="tx1" presStyleLbl="revTx" presStyleIdx="5" presStyleCnt="7"/>
      <dgm:spPr/>
    </dgm:pt>
    <dgm:pt modelId="{61BA13DD-21C1-428D-A8B1-3B133F9B0501}" type="pres">
      <dgm:prSet presAssocID="{48CF6A01-FF30-4F89-8132-22014DBAA156}" presName="vert1" presStyleCnt="0"/>
      <dgm:spPr/>
    </dgm:pt>
    <dgm:pt modelId="{327AB014-15EE-42AE-8B75-94117956B468}" type="pres">
      <dgm:prSet presAssocID="{81C01443-BDDA-4397-BC74-C317F520D7F9}" presName="thickLine" presStyleLbl="alignNode1" presStyleIdx="6" presStyleCnt="7"/>
      <dgm:spPr/>
    </dgm:pt>
    <dgm:pt modelId="{6407C131-0AAE-4D71-A2C0-328ED9912B8E}" type="pres">
      <dgm:prSet presAssocID="{81C01443-BDDA-4397-BC74-C317F520D7F9}" presName="horz1" presStyleCnt="0"/>
      <dgm:spPr/>
    </dgm:pt>
    <dgm:pt modelId="{46E8BCAD-3FE4-400C-8AAA-A7F11FA929FF}" type="pres">
      <dgm:prSet presAssocID="{81C01443-BDDA-4397-BC74-C317F520D7F9}" presName="tx1" presStyleLbl="revTx" presStyleIdx="6" presStyleCnt="7"/>
      <dgm:spPr/>
    </dgm:pt>
    <dgm:pt modelId="{5901AC49-1F40-45F9-AA76-C34057BDB2AE}" type="pres">
      <dgm:prSet presAssocID="{81C01443-BDDA-4397-BC74-C317F520D7F9}" presName="vert1" presStyleCnt="0"/>
      <dgm:spPr/>
    </dgm:pt>
  </dgm:ptLst>
  <dgm:cxnLst>
    <dgm:cxn modelId="{9B5E8A04-A361-44DF-9AC1-04EA358D29A0}" srcId="{777D823D-3315-415A-B960-0A105E344B83}" destId="{48CF6A01-FF30-4F89-8132-22014DBAA156}" srcOrd="5" destOrd="0" parTransId="{31128246-C3D2-4666-8C63-2FA1ED9C8B2A}" sibTransId="{5A46840F-F526-4845-BFE5-6B9798C54418}"/>
    <dgm:cxn modelId="{54B88A31-ACDA-411A-8924-A5AB60C62A97}" type="presOf" srcId="{777D823D-3315-415A-B960-0A105E344B83}" destId="{85A654D9-E2E2-4713-8F75-A34500BBC9A0}" srcOrd="0" destOrd="0" presId="urn:microsoft.com/office/officeart/2008/layout/LinedList"/>
    <dgm:cxn modelId="{49AE403F-FCE5-47B5-811E-50F18ADB4E88}" type="presOf" srcId="{981602C6-4234-4854-ACFE-FEE08904610C}" destId="{E50D9861-94B9-4E1A-A650-2FDD5ECEA5AC}" srcOrd="0" destOrd="0" presId="urn:microsoft.com/office/officeart/2008/layout/LinedList"/>
    <dgm:cxn modelId="{3EC33542-9257-465E-8984-D0E98373AA17}" srcId="{777D823D-3315-415A-B960-0A105E344B83}" destId="{81C01443-BDDA-4397-BC74-C317F520D7F9}" srcOrd="6" destOrd="0" parTransId="{B8CBCA2B-7E65-4479-8FD9-3AA636825640}" sibTransId="{02124D45-9274-4792-876C-0E9D10AA5677}"/>
    <dgm:cxn modelId="{619F2C48-8D0F-43F2-AC14-ACD4B66D3B1F}" type="presOf" srcId="{76B837AC-6798-4AD7-86E6-B2E15EDF318A}" destId="{81594656-D251-4D9E-9184-CC96476725F2}" srcOrd="0" destOrd="0" presId="urn:microsoft.com/office/officeart/2008/layout/LinedList"/>
    <dgm:cxn modelId="{3687EB70-37CF-481B-870E-22B784A3D1D8}" srcId="{777D823D-3315-415A-B960-0A105E344B83}" destId="{981602C6-4234-4854-ACFE-FEE08904610C}" srcOrd="2" destOrd="0" parTransId="{FD2BB24B-A892-435A-A75F-FDFFCD466281}" sibTransId="{E2210BEB-A308-4CB2-93A5-B03757FB8B6E}"/>
    <dgm:cxn modelId="{C2CAB883-219E-42BB-8F54-1E71EB4A7D36}" type="presOf" srcId="{48CF6A01-FF30-4F89-8132-22014DBAA156}" destId="{B590D205-0888-420A-A005-69F5F59EF20A}" srcOrd="0" destOrd="0" presId="urn:microsoft.com/office/officeart/2008/layout/LinedList"/>
    <dgm:cxn modelId="{B2D2DD97-168F-44FA-B1C8-FE31CE441C86}" srcId="{777D823D-3315-415A-B960-0A105E344B83}" destId="{82A8C584-58D5-475D-9AB9-55FE4A36DA03}" srcOrd="1" destOrd="0" parTransId="{5E46870C-5D8D-4944-8038-2095FE40B2BD}" sibTransId="{909EC5DD-3780-45E9-8201-29F25210A59B}"/>
    <dgm:cxn modelId="{0C9121AC-1179-4DBA-9C87-5162D7A3C791}" srcId="{777D823D-3315-415A-B960-0A105E344B83}" destId="{E8164816-5320-4A6E-95CC-D72B380F00D2}" srcOrd="0" destOrd="0" parTransId="{37C00528-7422-4894-B999-843AD91586C8}" sibTransId="{F3B86BBF-7C20-4355-84E3-D6AAA9EAE37F}"/>
    <dgm:cxn modelId="{19B7FEBB-7E84-4D9E-B15D-71C8A1E9EA94}" srcId="{777D823D-3315-415A-B960-0A105E344B83}" destId="{76B837AC-6798-4AD7-86E6-B2E15EDF318A}" srcOrd="4" destOrd="0" parTransId="{48D6C279-D2BF-441F-8BDB-0A31EDE09DD8}" sibTransId="{57838947-5328-4F68-A88C-FC6C96DB5F34}"/>
    <dgm:cxn modelId="{1C1902C1-3B52-40D4-9FB4-302264E99A50}" type="presOf" srcId="{82A8C584-58D5-475D-9AB9-55FE4A36DA03}" destId="{BA9755A5-A797-4D9A-A5E4-C0E55559B286}" srcOrd="0" destOrd="0" presId="urn:microsoft.com/office/officeart/2008/layout/LinedList"/>
    <dgm:cxn modelId="{448DB0D2-7E23-4D68-9B9B-37E7E6749001}" type="presOf" srcId="{E8164816-5320-4A6E-95CC-D72B380F00D2}" destId="{C13F4370-9F96-4038-8546-E1485AB6668E}" srcOrd="0" destOrd="0" presId="urn:microsoft.com/office/officeart/2008/layout/LinedList"/>
    <dgm:cxn modelId="{768763D9-0777-4D76-821D-AD50DDBA9980}" type="presOf" srcId="{81C01443-BDDA-4397-BC74-C317F520D7F9}" destId="{46E8BCAD-3FE4-400C-8AAA-A7F11FA929FF}" srcOrd="0" destOrd="0" presId="urn:microsoft.com/office/officeart/2008/layout/LinedList"/>
    <dgm:cxn modelId="{509669F6-1E9F-4425-8FB4-E9A3328003A4}" srcId="{777D823D-3315-415A-B960-0A105E344B83}" destId="{B7CD8BA8-195E-4251-AC58-A61A900C4E8B}" srcOrd="3" destOrd="0" parTransId="{9A2A9DD1-15F8-4279-BF54-B8C4830B8A36}" sibTransId="{62F945B9-BBBD-4175-9696-47FBB7DA9540}"/>
    <dgm:cxn modelId="{DCE316FA-4983-4470-9BE0-C833B95D017E}" type="presOf" srcId="{B7CD8BA8-195E-4251-AC58-A61A900C4E8B}" destId="{83D8CD73-A05F-4C36-A4C8-49DB72587AF5}" srcOrd="0" destOrd="0" presId="urn:microsoft.com/office/officeart/2008/layout/LinedList"/>
    <dgm:cxn modelId="{BD83EB74-FE9D-431D-B188-47EFC195B8FD}" type="presParOf" srcId="{85A654D9-E2E2-4713-8F75-A34500BBC9A0}" destId="{C21F48CF-C916-4ADF-9986-AEDE3DE5B32D}" srcOrd="0" destOrd="0" presId="urn:microsoft.com/office/officeart/2008/layout/LinedList"/>
    <dgm:cxn modelId="{B77A02E8-36A2-4ADD-9C40-098A454A831E}" type="presParOf" srcId="{85A654D9-E2E2-4713-8F75-A34500BBC9A0}" destId="{EA3B0702-B17F-472C-BDD6-33BAC0C570C5}" srcOrd="1" destOrd="0" presId="urn:microsoft.com/office/officeart/2008/layout/LinedList"/>
    <dgm:cxn modelId="{57B27066-A40D-4E61-9720-E2F8184D17E3}" type="presParOf" srcId="{EA3B0702-B17F-472C-BDD6-33BAC0C570C5}" destId="{C13F4370-9F96-4038-8546-E1485AB6668E}" srcOrd="0" destOrd="0" presId="urn:microsoft.com/office/officeart/2008/layout/LinedList"/>
    <dgm:cxn modelId="{34A45440-8458-48F5-A210-7A9163603289}" type="presParOf" srcId="{EA3B0702-B17F-472C-BDD6-33BAC0C570C5}" destId="{4806A713-CAC9-42AA-A0C0-C01EC992E80E}" srcOrd="1" destOrd="0" presId="urn:microsoft.com/office/officeart/2008/layout/LinedList"/>
    <dgm:cxn modelId="{3CC9DBBA-C3C5-474E-995D-6AF0A20B8564}" type="presParOf" srcId="{85A654D9-E2E2-4713-8F75-A34500BBC9A0}" destId="{E0F08FEC-8F07-4946-9B9D-4C1CBC0F650B}" srcOrd="2" destOrd="0" presId="urn:microsoft.com/office/officeart/2008/layout/LinedList"/>
    <dgm:cxn modelId="{25196D3E-D0A2-4E3E-9BFF-0FFC37C4769E}" type="presParOf" srcId="{85A654D9-E2E2-4713-8F75-A34500BBC9A0}" destId="{06313E1E-A3C3-4B92-8513-04638C06569A}" srcOrd="3" destOrd="0" presId="urn:microsoft.com/office/officeart/2008/layout/LinedList"/>
    <dgm:cxn modelId="{FF67FE2E-EADE-4D2D-B2E9-D6E4E084FD14}" type="presParOf" srcId="{06313E1E-A3C3-4B92-8513-04638C06569A}" destId="{BA9755A5-A797-4D9A-A5E4-C0E55559B286}" srcOrd="0" destOrd="0" presId="urn:microsoft.com/office/officeart/2008/layout/LinedList"/>
    <dgm:cxn modelId="{91A57E2A-9099-41A8-A021-81F06F212537}" type="presParOf" srcId="{06313E1E-A3C3-4B92-8513-04638C06569A}" destId="{34B7E465-FE69-48D2-9007-6F713E99C330}" srcOrd="1" destOrd="0" presId="urn:microsoft.com/office/officeart/2008/layout/LinedList"/>
    <dgm:cxn modelId="{BA22A1DE-9EF0-4594-8749-E4F08C95F15D}" type="presParOf" srcId="{85A654D9-E2E2-4713-8F75-A34500BBC9A0}" destId="{30C86E43-F0B7-4390-A705-CC6741786A41}" srcOrd="4" destOrd="0" presId="urn:microsoft.com/office/officeart/2008/layout/LinedList"/>
    <dgm:cxn modelId="{3F323A18-9BC8-4BD7-8FB1-90F889CAC1E9}" type="presParOf" srcId="{85A654D9-E2E2-4713-8F75-A34500BBC9A0}" destId="{3F7362BC-B1C9-419A-B468-457CF2F708ED}" srcOrd="5" destOrd="0" presId="urn:microsoft.com/office/officeart/2008/layout/LinedList"/>
    <dgm:cxn modelId="{0EDE8F7D-5D1C-4132-92A3-BB9F17FECB79}" type="presParOf" srcId="{3F7362BC-B1C9-419A-B468-457CF2F708ED}" destId="{E50D9861-94B9-4E1A-A650-2FDD5ECEA5AC}" srcOrd="0" destOrd="0" presId="urn:microsoft.com/office/officeart/2008/layout/LinedList"/>
    <dgm:cxn modelId="{433E0A72-B44D-47CD-B96C-784ED73EC249}" type="presParOf" srcId="{3F7362BC-B1C9-419A-B468-457CF2F708ED}" destId="{6328F041-1A10-41AD-A55E-83D1E85CBFD7}" srcOrd="1" destOrd="0" presId="urn:microsoft.com/office/officeart/2008/layout/LinedList"/>
    <dgm:cxn modelId="{765A262E-06E5-40DC-ABC5-4AFE25B7C5EC}" type="presParOf" srcId="{85A654D9-E2E2-4713-8F75-A34500BBC9A0}" destId="{A406CA35-0D83-43E7-B20F-91A93BCDAC72}" srcOrd="6" destOrd="0" presId="urn:microsoft.com/office/officeart/2008/layout/LinedList"/>
    <dgm:cxn modelId="{92EE0184-8943-4308-BADF-17BB284D6AB3}" type="presParOf" srcId="{85A654D9-E2E2-4713-8F75-A34500BBC9A0}" destId="{E789C464-2920-47EE-9F97-6A819EEE81A9}" srcOrd="7" destOrd="0" presId="urn:microsoft.com/office/officeart/2008/layout/LinedList"/>
    <dgm:cxn modelId="{9AED81CD-1EF6-41D4-824B-38A9BE3AE20F}" type="presParOf" srcId="{E789C464-2920-47EE-9F97-6A819EEE81A9}" destId="{83D8CD73-A05F-4C36-A4C8-49DB72587AF5}" srcOrd="0" destOrd="0" presId="urn:microsoft.com/office/officeart/2008/layout/LinedList"/>
    <dgm:cxn modelId="{36EEDF58-F13F-4ACF-8C79-DBE947F08522}" type="presParOf" srcId="{E789C464-2920-47EE-9F97-6A819EEE81A9}" destId="{DFF1C410-6B72-4D99-9C9B-83C00ACCB4F3}" srcOrd="1" destOrd="0" presId="urn:microsoft.com/office/officeart/2008/layout/LinedList"/>
    <dgm:cxn modelId="{A584BAFD-ACDA-4562-BF53-4B3EC3BC442F}" type="presParOf" srcId="{85A654D9-E2E2-4713-8F75-A34500BBC9A0}" destId="{468F671B-BB17-49BC-B829-7125410AFFA3}" srcOrd="8" destOrd="0" presId="urn:microsoft.com/office/officeart/2008/layout/LinedList"/>
    <dgm:cxn modelId="{B97FC1E6-F67A-4726-9E0B-76BB80B5A377}" type="presParOf" srcId="{85A654D9-E2E2-4713-8F75-A34500BBC9A0}" destId="{96882866-6AF0-443F-A1B1-C8E56B4B83AB}" srcOrd="9" destOrd="0" presId="urn:microsoft.com/office/officeart/2008/layout/LinedList"/>
    <dgm:cxn modelId="{4892F73E-6321-4966-BD30-5E7C920046FA}" type="presParOf" srcId="{96882866-6AF0-443F-A1B1-C8E56B4B83AB}" destId="{81594656-D251-4D9E-9184-CC96476725F2}" srcOrd="0" destOrd="0" presId="urn:microsoft.com/office/officeart/2008/layout/LinedList"/>
    <dgm:cxn modelId="{BA362138-129F-426F-AE64-BE160E6A9A76}" type="presParOf" srcId="{96882866-6AF0-443F-A1B1-C8E56B4B83AB}" destId="{001525A1-5A0A-4247-A9A0-4018AFFCCBDB}" srcOrd="1" destOrd="0" presId="urn:microsoft.com/office/officeart/2008/layout/LinedList"/>
    <dgm:cxn modelId="{188F41BA-5AC7-4CDA-B7C3-EBA28A01DF97}" type="presParOf" srcId="{85A654D9-E2E2-4713-8F75-A34500BBC9A0}" destId="{4FB3F30B-D5B0-45B9-A22C-FD726BE441CA}" srcOrd="10" destOrd="0" presId="urn:microsoft.com/office/officeart/2008/layout/LinedList"/>
    <dgm:cxn modelId="{013916D5-A17B-4BC7-BE96-F82E1B7862B7}" type="presParOf" srcId="{85A654D9-E2E2-4713-8F75-A34500BBC9A0}" destId="{9BDA8943-1F1D-41A6-901F-F743785F394D}" srcOrd="11" destOrd="0" presId="urn:microsoft.com/office/officeart/2008/layout/LinedList"/>
    <dgm:cxn modelId="{FA3376DD-4828-4933-9FAD-9B67873BDD99}" type="presParOf" srcId="{9BDA8943-1F1D-41A6-901F-F743785F394D}" destId="{B590D205-0888-420A-A005-69F5F59EF20A}" srcOrd="0" destOrd="0" presId="urn:microsoft.com/office/officeart/2008/layout/LinedList"/>
    <dgm:cxn modelId="{18E04E74-7C35-40A6-9208-67EC0928D064}" type="presParOf" srcId="{9BDA8943-1F1D-41A6-901F-F743785F394D}" destId="{61BA13DD-21C1-428D-A8B1-3B133F9B0501}" srcOrd="1" destOrd="0" presId="urn:microsoft.com/office/officeart/2008/layout/LinedList"/>
    <dgm:cxn modelId="{EBE75EA0-3E8C-4E59-9602-29C7181F400B}" type="presParOf" srcId="{85A654D9-E2E2-4713-8F75-A34500BBC9A0}" destId="{327AB014-15EE-42AE-8B75-94117956B468}" srcOrd="12" destOrd="0" presId="urn:microsoft.com/office/officeart/2008/layout/LinedList"/>
    <dgm:cxn modelId="{379A033B-2780-4E2A-A261-42598EDDE8A0}" type="presParOf" srcId="{85A654D9-E2E2-4713-8F75-A34500BBC9A0}" destId="{6407C131-0AAE-4D71-A2C0-328ED9912B8E}" srcOrd="13" destOrd="0" presId="urn:microsoft.com/office/officeart/2008/layout/LinedList"/>
    <dgm:cxn modelId="{6BBCC3F5-C106-4DE1-8C53-31C3041F429D}" type="presParOf" srcId="{6407C131-0AAE-4D71-A2C0-328ED9912B8E}" destId="{46E8BCAD-3FE4-400C-8AAA-A7F11FA929FF}" srcOrd="0" destOrd="0" presId="urn:microsoft.com/office/officeart/2008/layout/LinedList"/>
    <dgm:cxn modelId="{697DE184-162D-4DD5-8B55-A6968B009FC5}" type="presParOf" srcId="{6407C131-0AAE-4D71-A2C0-328ED9912B8E}" destId="{5901AC49-1F40-45F9-AA76-C34057BDB2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A03DFC-33CE-48D0-ACAB-E69C2AA402D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5C36B69F-142E-4B63-A2B5-2AB0CF65BC6C}">
      <dgm:prSet/>
      <dgm:spPr/>
      <dgm:t>
        <a:bodyPr/>
        <a:lstStyle/>
        <a:p>
          <a:r>
            <a:rPr lang="en-GB"/>
            <a:t>Strategies for success:</a:t>
          </a:r>
          <a:endParaRPr lang="en-US"/>
        </a:p>
      </dgm:t>
    </dgm:pt>
    <dgm:pt modelId="{E9317D29-7B7D-4735-9BDD-A6B157BBDE16}" type="parTrans" cxnId="{76A6E1EF-F146-4899-82F1-933F79B9879D}">
      <dgm:prSet/>
      <dgm:spPr/>
      <dgm:t>
        <a:bodyPr/>
        <a:lstStyle/>
        <a:p>
          <a:endParaRPr lang="en-US"/>
        </a:p>
      </dgm:t>
    </dgm:pt>
    <dgm:pt modelId="{F250C902-A0BC-42C6-B93B-807A4CA40B96}" type="sibTrans" cxnId="{76A6E1EF-F146-4899-82F1-933F79B9879D}">
      <dgm:prSet/>
      <dgm:spPr/>
      <dgm:t>
        <a:bodyPr/>
        <a:lstStyle/>
        <a:p>
          <a:endParaRPr lang="en-US"/>
        </a:p>
      </dgm:t>
    </dgm:pt>
    <dgm:pt modelId="{4F914EFF-17F1-41B1-B248-D82B573ADD7F}">
      <dgm:prSet/>
      <dgm:spPr/>
      <dgm:t>
        <a:bodyPr/>
        <a:lstStyle/>
        <a:p>
          <a:r>
            <a:rPr lang="en-GB"/>
            <a:t>Build strong </a:t>
          </a:r>
          <a:r>
            <a:rPr lang="en-GB" b="1"/>
            <a:t>relationships</a:t>
          </a:r>
          <a:endParaRPr lang="en-US"/>
        </a:p>
      </dgm:t>
    </dgm:pt>
    <dgm:pt modelId="{A6043589-04F1-40EC-A888-A945FF80196A}" type="parTrans" cxnId="{2981270F-27F0-4071-87D6-30ACDC493FD6}">
      <dgm:prSet/>
      <dgm:spPr/>
      <dgm:t>
        <a:bodyPr/>
        <a:lstStyle/>
        <a:p>
          <a:endParaRPr lang="en-US"/>
        </a:p>
      </dgm:t>
    </dgm:pt>
    <dgm:pt modelId="{4EB67B5A-CE9E-49D3-8062-260F5EF1A8A3}" type="sibTrans" cxnId="{2981270F-27F0-4071-87D6-30ACDC493FD6}">
      <dgm:prSet/>
      <dgm:spPr/>
      <dgm:t>
        <a:bodyPr/>
        <a:lstStyle/>
        <a:p>
          <a:endParaRPr lang="en-US"/>
        </a:p>
      </dgm:t>
    </dgm:pt>
    <dgm:pt modelId="{9AE387D8-BF95-4A56-B2FF-3CD31590A858}">
      <dgm:prSet/>
      <dgm:spPr/>
      <dgm:t>
        <a:bodyPr/>
        <a:lstStyle/>
        <a:p>
          <a:r>
            <a:rPr lang="en-GB"/>
            <a:t>Show </a:t>
          </a:r>
          <a:r>
            <a:rPr lang="en-GB" b="1"/>
            <a:t>respect for hierarchy</a:t>
          </a:r>
          <a:endParaRPr lang="en-US"/>
        </a:p>
      </dgm:t>
    </dgm:pt>
    <dgm:pt modelId="{9F390470-DD55-4B6C-ACB4-50CD582585FE}" type="parTrans" cxnId="{426D56DF-DA0A-4B9D-91D5-A6806374159F}">
      <dgm:prSet/>
      <dgm:spPr/>
      <dgm:t>
        <a:bodyPr/>
        <a:lstStyle/>
        <a:p>
          <a:endParaRPr lang="en-US"/>
        </a:p>
      </dgm:t>
    </dgm:pt>
    <dgm:pt modelId="{1DF39467-EBE4-4243-96A9-CB5EAF7B1DBE}" type="sibTrans" cxnId="{426D56DF-DA0A-4B9D-91D5-A6806374159F}">
      <dgm:prSet/>
      <dgm:spPr/>
      <dgm:t>
        <a:bodyPr/>
        <a:lstStyle/>
        <a:p>
          <a:endParaRPr lang="en-US"/>
        </a:p>
      </dgm:t>
    </dgm:pt>
    <dgm:pt modelId="{5A1A7648-5508-45AB-B9AD-3DA5B7EF0CF4}">
      <dgm:prSet/>
      <dgm:spPr/>
      <dgm:t>
        <a:bodyPr/>
        <a:lstStyle/>
        <a:p>
          <a:r>
            <a:rPr lang="en-GB"/>
            <a:t>Be </a:t>
          </a:r>
          <a:r>
            <a:rPr lang="en-GB" b="1"/>
            <a:t>patient and flexible</a:t>
          </a:r>
          <a:endParaRPr lang="en-US"/>
        </a:p>
      </dgm:t>
    </dgm:pt>
    <dgm:pt modelId="{A2BD3B43-A417-4391-86E0-EEBFF022CB14}" type="parTrans" cxnId="{07EA5645-9922-43D0-A8D5-7B1B37DD9D0C}">
      <dgm:prSet/>
      <dgm:spPr/>
      <dgm:t>
        <a:bodyPr/>
        <a:lstStyle/>
        <a:p>
          <a:endParaRPr lang="en-US"/>
        </a:p>
      </dgm:t>
    </dgm:pt>
    <dgm:pt modelId="{9EA7EC42-C9BA-4AE9-9BDB-F41D812CFBAD}" type="sibTrans" cxnId="{07EA5645-9922-43D0-A8D5-7B1B37DD9D0C}">
      <dgm:prSet/>
      <dgm:spPr/>
      <dgm:t>
        <a:bodyPr/>
        <a:lstStyle/>
        <a:p>
          <a:endParaRPr lang="en-US"/>
        </a:p>
      </dgm:t>
    </dgm:pt>
    <dgm:pt modelId="{A20457D4-29BD-4C17-9D39-D1921E19484E}">
      <dgm:prSet/>
      <dgm:spPr/>
      <dgm:t>
        <a:bodyPr/>
        <a:lstStyle/>
        <a:p>
          <a:r>
            <a:rPr lang="en-GB"/>
            <a:t>Use </a:t>
          </a:r>
          <a:r>
            <a:rPr lang="en-GB" b="1"/>
            <a:t>clear but respectful communication</a:t>
          </a:r>
          <a:endParaRPr lang="en-US"/>
        </a:p>
      </dgm:t>
    </dgm:pt>
    <dgm:pt modelId="{869B0F1C-CBF9-45C8-B0DF-BC313F39D671}" type="parTrans" cxnId="{03DBF02A-1B39-4CAD-A457-B9C57AF05015}">
      <dgm:prSet/>
      <dgm:spPr/>
      <dgm:t>
        <a:bodyPr/>
        <a:lstStyle/>
        <a:p>
          <a:endParaRPr lang="en-US"/>
        </a:p>
      </dgm:t>
    </dgm:pt>
    <dgm:pt modelId="{C24F7386-84A6-4BE0-B1B5-538628C7B253}" type="sibTrans" cxnId="{03DBF02A-1B39-4CAD-A457-B9C57AF05015}">
      <dgm:prSet/>
      <dgm:spPr/>
      <dgm:t>
        <a:bodyPr/>
        <a:lstStyle/>
        <a:p>
          <a:endParaRPr lang="en-US"/>
        </a:p>
      </dgm:t>
    </dgm:pt>
    <dgm:pt modelId="{9D25150E-60CE-4152-AD95-25400E93AAAF}">
      <dgm:prSet/>
      <dgm:spPr/>
      <dgm:t>
        <a:bodyPr/>
        <a:lstStyle/>
        <a:p>
          <a:r>
            <a:rPr lang="en-GB"/>
            <a:t>Focus on </a:t>
          </a:r>
          <a:r>
            <a:rPr lang="en-GB" b="1"/>
            <a:t>long-term partnership</a:t>
          </a:r>
          <a:endParaRPr lang="en-US"/>
        </a:p>
      </dgm:t>
    </dgm:pt>
    <dgm:pt modelId="{3DC8B3FB-F3C3-43D0-AA45-C637E8E2BD32}" type="parTrans" cxnId="{B6394A4F-AD04-47AE-B612-C69E0A78B0B5}">
      <dgm:prSet/>
      <dgm:spPr/>
      <dgm:t>
        <a:bodyPr/>
        <a:lstStyle/>
        <a:p>
          <a:endParaRPr lang="en-US"/>
        </a:p>
      </dgm:t>
    </dgm:pt>
    <dgm:pt modelId="{AB4B83D2-27F1-43D5-9189-448E3E9F4C2C}" type="sibTrans" cxnId="{B6394A4F-AD04-47AE-B612-C69E0A78B0B5}">
      <dgm:prSet/>
      <dgm:spPr/>
      <dgm:t>
        <a:bodyPr/>
        <a:lstStyle/>
        <a:p>
          <a:endParaRPr lang="en-US"/>
        </a:p>
      </dgm:t>
    </dgm:pt>
    <dgm:pt modelId="{BF45B8BD-9A6D-4AAC-9BAE-72D38889DE6F}" type="pres">
      <dgm:prSet presAssocID="{2AA03DFC-33CE-48D0-ACAB-E69C2AA402D8}" presName="diagram" presStyleCnt="0">
        <dgm:presLayoutVars>
          <dgm:dir/>
          <dgm:resizeHandles val="exact"/>
        </dgm:presLayoutVars>
      </dgm:prSet>
      <dgm:spPr/>
    </dgm:pt>
    <dgm:pt modelId="{8E747477-6890-433A-8E21-C0D1C93824B1}" type="pres">
      <dgm:prSet presAssocID="{5C36B69F-142E-4B63-A2B5-2AB0CF65BC6C}" presName="node" presStyleLbl="node1" presStyleIdx="0" presStyleCnt="6">
        <dgm:presLayoutVars>
          <dgm:bulletEnabled val="1"/>
        </dgm:presLayoutVars>
      </dgm:prSet>
      <dgm:spPr/>
    </dgm:pt>
    <dgm:pt modelId="{EF95D0E9-2533-4499-B288-ABA99D5ACE28}" type="pres">
      <dgm:prSet presAssocID="{F250C902-A0BC-42C6-B93B-807A4CA40B96}" presName="sibTrans" presStyleCnt="0"/>
      <dgm:spPr/>
    </dgm:pt>
    <dgm:pt modelId="{9D482182-7EE2-4E2F-84ED-1B72B690D2B1}" type="pres">
      <dgm:prSet presAssocID="{4F914EFF-17F1-41B1-B248-D82B573ADD7F}" presName="node" presStyleLbl="node1" presStyleIdx="1" presStyleCnt="6">
        <dgm:presLayoutVars>
          <dgm:bulletEnabled val="1"/>
        </dgm:presLayoutVars>
      </dgm:prSet>
      <dgm:spPr/>
    </dgm:pt>
    <dgm:pt modelId="{1B86DBDF-567F-480D-B881-71CB4A9FF19A}" type="pres">
      <dgm:prSet presAssocID="{4EB67B5A-CE9E-49D3-8062-260F5EF1A8A3}" presName="sibTrans" presStyleCnt="0"/>
      <dgm:spPr/>
    </dgm:pt>
    <dgm:pt modelId="{F6D4228B-3B61-4F0D-A333-A678ED5C375B}" type="pres">
      <dgm:prSet presAssocID="{9AE387D8-BF95-4A56-B2FF-3CD31590A858}" presName="node" presStyleLbl="node1" presStyleIdx="2" presStyleCnt="6">
        <dgm:presLayoutVars>
          <dgm:bulletEnabled val="1"/>
        </dgm:presLayoutVars>
      </dgm:prSet>
      <dgm:spPr/>
    </dgm:pt>
    <dgm:pt modelId="{368E0A99-C156-4A5C-83DD-A28EADF6510C}" type="pres">
      <dgm:prSet presAssocID="{1DF39467-EBE4-4243-96A9-CB5EAF7B1DBE}" presName="sibTrans" presStyleCnt="0"/>
      <dgm:spPr/>
    </dgm:pt>
    <dgm:pt modelId="{CD1FC350-34C3-4C0F-9B13-1BF57F3F4052}" type="pres">
      <dgm:prSet presAssocID="{5A1A7648-5508-45AB-B9AD-3DA5B7EF0CF4}" presName="node" presStyleLbl="node1" presStyleIdx="3" presStyleCnt="6">
        <dgm:presLayoutVars>
          <dgm:bulletEnabled val="1"/>
        </dgm:presLayoutVars>
      </dgm:prSet>
      <dgm:spPr/>
    </dgm:pt>
    <dgm:pt modelId="{344F66C0-4541-44B3-8894-ED8AADFFAAAB}" type="pres">
      <dgm:prSet presAssocID="{9EA7EC42-C9BA-4AE9-9BDB-F41D812CFBAD}" presName="sibTrans" presStyleCnt="0"/>
      <dgm:spPr/>
    </dgm:pt>
    <dgm:pt modelId="{FBEFFA84-D96F-4C96-9CA0-6C2F29470DF2}" type="pres">
      <dgm:prSet presAssocID="{A20457D4-29BD-4C17-9D39-D1921E19484E}" presName="node" presStyleLbl="node1" presStyleIdx="4" presStyleCnt="6">
        <dgm:presLayoutVars>
          <dgm:bulletEnabled val="1"/>
        </dgm:presLayoutVars>
      </dgm:prSet>
      <dgm:spPr/>
    </dgm:pt>
    <dgm:pt modelId="{43624E97-AEFD-4A43-BF29-2B6B538CC3CC}" type="pres">
      <dgm:prSet presAssocID="{C24F7386-84A6-4BE0-B1B5-538628C7B253}" presName="sibTrans" presStyleCnt="0"/>
      <dgm:spPr/>
    </dgm:pt>
    <dgm:pt modelId="{6C41EF1F-A657-4FB5-8F36-63071D403655}" type="pres">
      <dgm:prSet presAssocID="{9D25150E-60CE-4152-AD95-25400E93AAAF}" presName="node" presStyleLbl="node1" presStyleIdx="5" presStyleCnt="6">
        <dgm:presLayoutVars>
          <dgm:bulletEnabled val="1"/>
        </dgm:presLayoutVars>
      </dgm:prSet>
      <dgm:spPr/>
    </dgm:pt>
  </dgm:ptLst>
  <dgm:cxnLst>
    <dgm:cxn modelId="{2981270F-27F0-4071-87D6-30ACDC493FD6}" srcId="{2AA03DFC-33CE-48D0-ACAB-E69C2AA402D8}" destId="{4F914EFF-17F1-41B1-B248-D82B573ADD7F}" srcOrd="1" destOrd="0" parTransId="{A6043589-04F1-40EC-A888-A945FF80196A}" sibTransId="{4EB67B5A-CE9E-49D3-8062-260F5EF1A8A3}"/>
    <dgm:cxn modelId="{15A3721C-73F9-400A-BB4D-7BCD449BBBFF}" type="presOf" srcId="{9AE387D8-BF95-4A56-B2FF-3CD31590A858}" destId="{F6D4228B-3B61-4F0D-A333-A678ED5C375B}" srcOrd="0" destOrd="0" presId="urn:microsoft.com/office/officeart/2005/8/layout/default"/>
    <dgm:cxn modelId="{4937FD1E-4500-4588-882F-D8A664FECC96}" type="presOf" srcId="{5C36B69F-142E-4B63-A2B5-2AB0CF65BC6C}" destId="{8E747477-6890-433A-8E21-C0D1C93824B1}" srcOrd="0" destOrd="0" presId="urn:microsoft.com/office/officeart/2005/8/layout/default"/>
    <dgm:cxn modelId="{03DBF02A-1B39-4CAD-A457-B9C57AF05015}" srcId="{2AA03DFC-33CE-48D0-ACAB-E69C2AA402D8}" destId="{A20457D4-29BD-4C17-9D39-D1921E19484E}" srcOrd="4" destOrd="0" parTransId="{869B0F1C-CBF9-45C8-B0DF-BC313F39D671}" sibTransId="{C24F7386-84A6-4BE0-B1B5-538628C7B253}"/>
    <dgm:cxn modelId="{07EA5645-9922-43D0-A8D5-7B1B37DD9D0C}" srcId="{2AA03DFC-33CE-48D0-ACAB-E69C2AA402D8}" destId="{5A1A7648-5508-45AB-B9AD-3DA5B7EF0CF4}" srcOrd="3" destOrd="0" parTransId="{A2BD3B43-A417-4391-86E0-EEBFF022CB14}" sibTransId="{9EA7EC42-C9BA-4AE9-9BDB-F41D812CFBAD}"/>
    <dgm:cxn modelId="{5D77EC4E-0F19-4DDB-AE95-D417232F358B}" type="presOf" srcId="{4F914EFF-17F1-41B1-B248-D82B573ADD7F}" destId="{9D482182-7EE2-4E2F-84ED-1B72B690D2B1}" srcOrd="0" destOrd="0" presId="urn:microsoft.com/office/officeart/2005/8/layout/default"/>
    <dgm:cxn modelId="{B6394A4F-AD04-47AE-B612-C69E0A78B0B5}" srcId="{2AA03DFC-33CE-48D0-ACAB-E69C2AA402D8}" destId="{9D25150E-60CE-4152-AD95-25400E93AAAF}" srcOrd="5" destOrd="0" parTransId="{3DC8B3FB-F3C3-43D0-AA45-C637E8E2BD32}" sibTransId="{AB4B83D2-27F1-43D5-9189-448E3E9F4C2C}"/>
    <dgm:cxn modelId="{01A5838A-83B8-48D3-8F64-BDF8AF6EBFD0}" type="presOf" srcId="{2AA03DFC-33CE-48D0-ACAB-E69C2AA402D8}" destId="{BF45B8BD-9A6D-4AAC-9BAE-72D38889DE6F}" srcOrd="0" destOrd="0" presId="urn:microsoft.com/office/officeart/2005/8/layout/default"/>
    <dgm:cxn modelId="{80F94A8E-451A-49FE-BE02-0E8D92523365}" type="presOf" srcId="{9D25150E-60CE-4152-AD95-25400E93AAAF}" destId="{6C41EF1F-A657-4FB5-8F36-63071D403655}" srcOrd="0" destOrd="0" presId="urn:microsoft.com/office/officeart/2005/8/layout/default"/>
    <dgm:cxn modelId="{A8BA1BAB-72AC-48FD-9066-45386AB350F4}" type="presOf" srcId="{A20457D4-29BD-4C17-9D39-D1921E19484E}" destId="{FBEFFA84-D96F-4C96-9CA0-6C2F29470DF2}" srcOrd="0" destOrd="0" presId="urn:microsoft.com/office/officeart/2005/8/layout/default"/>
    <dgm:cxn modelId="{593F13CB-997F-4FAE-AF97-463BCB8734B0}" type="presOf" srcId="{5A1A7648-5508-45AB-B9AD-3DA5B7EF0CF4}" destId="{CD1FC350-34C3-4C0F-9B13-1BF57F3F4052}" srcOrd="0" destOrd="0" presId="urn:microsoft.com/office/officeart/2005/8/layout/default"/>
    <dgm:cxn modelId="{426D56DF-DA0A-4B9D-91D5-A6806374159F}" srcId="{2AA03DFC-33CE-48D0-ACAB-E69C2AA402D8}" destId="{9AE387D8-BF95-4A56-B2FF-3CD31590A858}" srcOrd="2" destOrd="0" parTransId="{9F390470-DD55-4B6C-ACB4-50CD582585FE}" sibTransId="{1DF39467-EBE4-4243-96A9-CB5EAF7B1DBE}"/>
    <dgm:cxn modelId="{76A6E1EF-F146-4899-82F1-933F79B9879D}" srcId="{2AA03DFC-33CE-48D0-ACAB-E69C2AA402D8}" destId="{5C36B69F-142E-4B63-A2B5-2AB0CF65BC6C}" srcOrd="0" destOrd="0" parTransId="{E9317D29-7B7D-4735-9BDD-A6B157BBDE16}" sibTransId="{F250C902-A0BC-42C6-B93B-807A4CA40B96}"/>
    <dgm:cxn modelId="{36FFA90D-E410-4594-865C-A6CA095597D7}" type="presParOf" srcId="{BF45B8BD-9A6D-4AAC-9BAE-72D38889DE6F}" destId="{8E747477-6890-433A-8E21-C0D1C93824B1}" srcOrd="0" destOrd="0" presId="urn:microsoft.com/office/officeart/2005/8/layout/default"/>
    <dgm:cxn modelId="{CBE00663-462C-4CC4-AEE2-2ACBF0256BA6}" type="presParOf" srcId="{BF45B8BD-9A6D-4AAC-9BAE-72D38889DE6F}" destId="{EF95D0E9-2533-4499-B288-ABA99D5ACE28}" srcOrd="1" destOrd="0" presId="urn:microsoft.com/office/officeart/2005/8/layout/default"/>
    <dgm:cxn modelId="{7BD01223-7FCA-400D-8730-C4F1FDEFA4E6}" type="presParOf" srcId="{BF45B8BD-9A6D-4AAC-9BAE-72D38889DE6F}" destId="{9D482182-7EE2-4E2F-84ED-1B72B690D2B1}" srcOrd="2" destOrd="0" presId="urn:microsoft.com/office/officeart/2005/8/layout/default"/>
    <dgm:cxn modelId="{F0FCA468-8AC4-4E4D-951E-9FAAE5C4AE4C}" type="presParOf" srcId="{BF45B8BD-9A6D-4AAC-9BAE-72D38889DE6F}" destId="{1B86DBDF-567F-480D-B881-71CB4A9FF19A}" srcOrd="3" destOrd="0" presId="urn:microsoft.com/office/officeart/2005/8/layout/default"/>
    <dgm:cxn modelId="{2A7C423E-8732-40B7-934D-42110E58E770}" type="presParOf" srcId="{BF45B8BD-9A6D-4AAC-9BAE-72D38889DE6F}" destId="{F6D4228B-3B61-4F0D-A333-A678ED5C375B}" srcOrd="4" destOrd="0" presId="urn:microsoft.com/office/officeart/2005/8/layout/default"/>
    <dgm:cxn modelId="{41814EA6-1E1A-4C19-9515-A0B0AB49BDF2}" type="presParOf" srcId="{BF45B8BD-9A6D-4AAC-9BAE-72D38889DE6F}" destId="{368E0A99-C156-4A5C-83DD-A28EADF6510C}" srcOrd="5" destOrd="0" presId="urn:microsoft.com/office/officeart/2005/8/layout/default"/>
    <dgm:cxn modelId="{2B7C6CCE-CDCD-4E43-8D88-6F4220961A1C}" type="presParOf" srcId="{BF45B8BD-9A6D-4AAC-9BAE-72D38889DE6F}" destId="{CD1FC350-34C3-4C0F-9B13-1BF57F3F4052}" srcOrd="6" destOrd="0" presId="urn:microsoft.com/office/officeart/2005/8/layout/default"/>
    <dgm:cxn modelId="{09CF2AC6-8146-466B-802C-F2D1021BCC0A}" type="presParOf" srcId="{BF45B8BD-9A6D-4AAC-9BAE-72D38889DE6F}" destId="{344F66C0-4541-44B3-8894-ED8AADFFAAAB}" srcOrd="7" destOrd="0" presId="urn:microsoft.com/office/officeart/2005/8/layout/default"/>
    <dgm:cxn modelId="{2E84942A-758A-48CD-8722-4CCFED71EC4A}" type="presParOf" srcId="{BF45B8BD-9A6D-4AAC-9BAE-72D38889DE6F}" destId="{FBEFFA84-D96F-4C96-9CA0-6C2F29470DF2}" srcOrd="8" destOrd="0" presId="urn:microsoft.com/office/officeart/2005/8/layout/default"/>
    <dgm:cxn modelId="{D10E37CA-D8FC-4076-9ECA-629AB3CADC3B}" type="presParOf" srcId="{BF45B8BD-9A6D-4AAC-9BAE-72D38889DE6F}" destId="{43624E97-AEFD-4A43-BF29-2B6B538CC3CC}" srcOrd="9" destOrd="0" presId="urn:microsoft.com/office/officeart/2005/8/layout/default"/>
    <dgm:cxn modelId="{CC00BC42-73A5-4295-AA91-B3DCC4652633}" type="presParOf" srcId="{BF45B8BD-9A6D-4AAC-9BAE-72D38889DE6F}" destId="{6C41EF1F-A657-4FB5-8F36-63071D40365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2FC01B-EDF2-4565-B271-146AC596F04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EE3136D-B483-4D51-AAB7-DCEC81ED096D}">
      <dgm:prSet/>
      <dgm:spPr/>
      <dgm:t>
        <a:bodyPr/>
        <a:lstStyle/>
        <a:p>
          <a:r>
            <a:rPr lang="en-GB"/>
            <a:t>Important for international cooperation:</a:t>
          </a:r>
          <a:endParaRPr lang="en-US"/>
        </a:p>
      </dgm:t>
    </dgm:pt>
    <dgm:pt modelId="{74CF3AE4-D983-43CC-95CE-C04DC2C0AF19}" type="parTrans" cxnId="{25AB2CDF-E0DF-4067-A4B4-8EC62CE16EED}">
      <dgm:prSet/>
      <dgm:spPr/>
      <dgm:t>
        <a:bodyPr/>
        <a:lstStyle/>
        <a:p>
          <a:endParaRPr lang="en-US"/>
        </a:p>
      </dgm:t>
    </dgm:pt>
    <dgm:pt modelId="{76E17CA0-2394-4802-AF81-24E0189618C6}" type="sibTrans" cxnId="{25AB2CDF-E0DF-4067-A4B4-8EC62CE16EED}">
      <dgm:prSet/>
      <dgm:spPr/>
      <dgm:t>
        <a:bodyPr/>
        <a:lstStyle/>
        <a:p>
          <a:endParaRPr lang="en-US"/>
        </a:p>
      </dgm:t>
    </dgm:pt>
    <dgm:pt modelId="{28F800FD-4110-4E76-835B-C7D0BEEA45E7}">
      <dgm:prSet/>
      <dgm:spPr/>
      <dgm:t>
        <a:bodyPr/>
        <a:lstStyle/>
        <a:p>
          <a:r>
            <a:rPr lang="en-GB"/>
            <a:t>Cross-cultural training</a:t>
          </a:r>
          <a:endParaRPr lang="en-US"/>
        </a:p>
      </dgm:t>
    </dgm:pt>
    <dgm:pt modelId="{76A40ED3-3073-4A84-84CA-6156ABAA844E}" type="parTrans" cxnId="{29B4B98F-1291-42CE-B329-4643223F2CD3}">
      <dgm:prSet/>
      <dgm:spPr/>
      <dgm:t>
        <a:bodyPr/>
        <a:lstStyle/>
        <a:p>
          <a:endParaRPr lang="en-US"/>
        </a:p>
      </dgm:t>
    </dgm:pt>
    <dgm:pt modelId="{22DB928C-B5D7-4C65-A4A8-B78A7519A9C4}" type="sibTrans" cxnId="{29B4B98F-1291-42CE-B329-4643223F2CD3}">
      <dgm:prSet/>
      <dgm:spPr/>
      <dgm:t>
        <a:bodyPr/>
        <a:lstStyle/>
        <a:p>
          <a:endParaRPr lang="en-US"/>
        </a:p>
      </dgm:t>
    </dgm:pt>
    <dgm:pt modelId="{8F3CCA63-B2D1-4BBA-8943-AD61F0CDA00E}">
      <dgm:prSet/>
      <dgm:spPr/>
      <dgm:t>
        <a:bodyPr/>
        <a:lstStyle/>
        <a:p>
          <a:r>
            <a:rPr lang="en-GB"/>
            <a:t>Diverse teams (UK + China)</a:t>
          </a:r>
          <a:endParaRPr lang="en-US"/>
        </a:p>
      </dgm:t>
    </dgm:pt>
    <dgm:pt modelId="{1738DAB2-B635-4B29-B3D4-078850EB5717}" type="parTrans" cxnId="{40A5CAE2-CDA3-4726-AACE-60CDF53460F7}">
      <dgm:prSet/>
      <dgm:spPr/>
      <dgm:t>
        <a:bodyPr/>
        <a:lstStyle/>
        <a:p>
          <a:endParaRPr lang="en-US"/>
        </a:p>
      </dgm:t>
    </dgm:pt>
    <dgm:pt modelId="{B44CD038-F2F1-4EE3-B6B0-AA6F3CA23D06}" type="sibTrans" cxnId="{40A5CAE2-CDA3-4726-AACE-60CDF53460F7}">
      <dgm:prSet/>
      <dgm:spPr/>
      <dgm:t>
        <a:bodyPr/>
        <a:lstStyle/>
        <a:p>
          <a:endParaRPr lang="en-US"/>
        </a:p>
      </dgm:t>
    </dgm:pt>
    <dgm:pt modelId="{77532B29-1A96-4FBF-A38E-A88AF64F4D65}">
      <dgm:prSet/>
      <dgm:spPr/>
      <dgm:t>
        <a:bodyPr/>
        <a:lstStyle/>
        <a:p>
          <a:r>
            <a:rPr lang="en-GB"/>
            <a:t>Flexible leadership style</a:t>
          </a:r>
          <a:endParaRPr lang="en-US"/>
        </a:p>
      </dgm:t>
    </dgm:pt>
    <dgm:pt modelId="{F4504662-0264-4FFF-924F-F58D44B06707}" type="parTrans" cxnId="{FAB6B0BF-0297-4778-97AB-466B45C8323B}">
      <dgm:prSet/>
      <dgm:spPr/>
      <dgm:t>
        <a:bodyPr/>
        <a:lstStyle/>
        <a:p>
          <a:endParaRPr lang="en-US"/>
        </a:p>
      </dgm:t>
    </dgm:pt>
    <dgm:pt modelId="{3170A56F-E8B8-40BD-90AB-F3F127159999}" type="sibTrans" cxnId="{FAB6B0BF-0297-4778-97AB-466B45C8323B}">
      <dgm:prSet/>
      <dgm:spPr/>
      <dgm:t>
        <a:bodyPr/>
        <a:lstStyle/>
        <a:p>
          <a:endParaRPr lang="en-US"/>
        </a:p>
      </dgm:t>
    </dgm:pt>
    <dgm:pt modelId="{94C360B1-A1C5-4C39-9BBF-52CDA6A9F5F4}">
      <dgm:prSet/>
      <dgm:spPr/>
      <dgm:t>
        <a:bodyPr/>
        <a:lstStyle/>
        <a:p>
          <a:r>
            <a:rPr lang="en-GB"/>
            <a:t>Respect cultural differences</a:t>
          </a:r>
          <a:endParaRPr lang="en-US"/>
        </a:p>
      </dgm:t>
    </dgm:pt>
    <dgm:pt modelId="{8109C291-DD63-468E-BE93-9CFD1195D5FA}" type="parTrans" cxnId="{876A53EA-65F3-49BA-9533-6243DFA44EAC}">
      <dgm:prSet/>
      <dgm:spPr/>
      <dgm:t>
        <a:bodyPr/>
        <a:lstStyle/>
        <a:p>
          <a:endParaRPr lang="en-US"/>
        </a:p>
      </dgm:t>
    </dgm:pt>
    <dgm:pt modelId="{C869C7F5-1D3C-4CB5-A354-8A83AA555683}" type="sibTrans" cxnId="{876A53EA-65F3-49BA-9533-6243DFA44EAC}">
      <dgm:prSet/>
      <dgm:spPr/>
      <dgm:t>
        <a:bodyPr/>
        <a:lstStyle/>
        <a:p>
          <a:endParaRPr lang="en-US"/>
        </a:p>
      </dgm:t>
    </dgm:pt>
    <dgm:pt modelId="{77B9B5D9-9641-4E78-A25F-B1B49A923694}">
      <dgm:prSet/>
      <dgm:spPr/>
      <dgm:t>
        <a:bodyPr/>
        <a:lstStyle/>
        <a:p>
          <a:r>
            <a:rPr lang="en-GB"/>
            <a:t>Good conflict management</a:t>
          </a:r>
          <a:endParaRPr lang="en-US"/>
        </a:p>
      </dgm:t>
    </dgm:pt>
    <dgm:pt modelId="{C80E1F92-A130-43E3-94DF-81EB7DE5AAAA}" type="parTrans" cxnId="{C7C83BA1-B05B-4BEC-BD0B-A285B96679CE}">
      <dgm:prSet/>
      <dgm:spPr/>
      <dgm:t>
        <a:bodyPr/>
        <a:lstStyle/>
        <a:p>
          <a:endParaRPr lang="en-US"/>
        </a:p>
      </dgm:t>
    </dgm:pt>
    <dgm:pt modelId="{F45BE4EF-80A2-4F05-8D58-57E4342AB6F4}" type="sibTrans" cxnId="{C7C83BA1-B05B-4BEC-BD0B-A285B96679CE}">
      <dgm:prSet/>
      <dgm:spPr/>
      <dgm:t>
        <a:bodyPr/>
        <a:lstStyle/>
        <a:p>
          <a:endParaRPr lang="en-US"/>
        </a:p>
      </dgm:t>
    </dgm:pt>
    <dgm:pt modelId="{A5C6A73D-9FB7-48AC-855B-F7173491232A}">
      <dgm:prSet/>
      <dgm:spPr/>
      <dgm:t>
        <a:bodyPr/>
        <a:lstStyle/>
        <a:p>
          <a:r>
            <a:rPr lang="en-GB"/>
            <a:t>Helps maintain </a:t>
          </a:r>
          <a:r>
            <a:rPr lang="en-GB" b="1"/>
            <a:t>trust and cooperation</a:t>
          </a:r>
          <a:r>
            <a:rPr lang="en-GB"/>
            <a:t>.</a:t>
          </a:r>
          <a:endParaRPr lang="en-US"/>
        </a:p>
      </dgm:t>
    </dgm:pt>
    <dgm:pt modelId="{5DE37276-4CF5-4CE1-B78D-D546AC6E35CA}" type="parTrans" cxnId="{BE55292B-2A9E-4371-8A57-33FF317DCA3C}">
      <dgm:prSet/>
      <dgm:spPr/>
      <dgm:t>
        <a:bodyPr/>
        <a:lstStyle/>
        <a:p>
          <a:endParaRPr lang="en-US"/>
        </a:p>
      </dgm:t>
    </dgm:pt>
    <dgm:pt modelId="{DF2E1E50-2E09-4B53-BAB6-389E919144C7}" type="sibTrans" cxnId="{BE55292B-2A9E-4371-8A57-33FF317DCA3C}">
      <dgm:prSet/>
      <dgm:spPr/>
      <dgm:t>
        <a:bodyPr/>
        <a:lstStyle/>
        <a:p>
          <a:endParaRPr lang="en-US"/>
        </a:p>
      </dgm:t>
    </dgm:pt>
    <dgm:pt modelId="{4660DFAD-5E32-4849-981B-FD686A145739}" type="pres">
      <dgm:prSet presAssocID="{362FC01B-EDF2-4565-B271-146AC596F04C}" presName="vert0" presStyleCnt="0">
        <dgm:presLayoutVars>
          <dgm:dir/>
          <dgm:animOne val="branch"/>
          <dgm:animLvl val="lvl"/>
        </dgm:presLayoutVars>
      </dgm:prSet>
      <dgm:spPr/>
    </dgm:pt>
    <dgm:pt modelId="{18E82397-762A-443D-AB73-CEAFD3308E55}" type="pres">
      <dgm:prSet presAssocID="{9EE3136D-B483-4D51-AAB7-DCEC81ED096D}" presName="thickLine" presStyleLbl="alignNode1" presStyleIdx="0" presStyleCnt="7"/>
      <dgm:spPr/>
    </dgm:pt>
    <dgm:pt modelId="{CA40EB4F-B595-4B45-835A-BAE27D16828A}" type="pres">
      <dgm:prSet presAssocID="{9EE3136D-B483-4D51-AAB7-DCEC81ED096D}" presName="horz1" presStyleCnt="0"/>
      <dgm:spPr/>
    </dgm:pt>
    <dgm:pt modelId="{388B6DF8-40DC-4D90-A315-A43AB9C67ED7}" type="pres">
      <dgm:prSet presAssocID="{9EE3136D-B483-4D51-AAB7-DCEC81ED096D}" presName="tx1" presStyleLbl="revTx" presStyleIdx="0" presStyleCnt="7"/>
      <dgm:spPr/>
    </dgm:pt>
    <dgm:pt modelId="{A2DA4D19-9396-4C28-B4F5-0BFFD43DC4E4}" type="pres">
      <dgm:prSet presAssocID="{9EE3136D-B483-4D51-AAB7-DCEC81ED096D}" presName="vert1" presStyleCnt="0"/>
      <dgm:spPr/>
    </dgm:pt>
    <dgm:pt modelId="{090FA3CB-3971-45A9-BCD4-9A66D84165FA}" type="pres">
      <dgm:prSet presAssocID="{28F800FD-4110-4E76-835B-C7D0BEEA45E7}" presName="thickLine" presStyleLbl="alignNode1" presStyleIdx="1" presStyleCnt="7"/>
      <dgm:spPr/>
    </dgm:pt>
    <dgm:pt modelId="{1C685CBF-B0DD-44EB-803B-3E7B20CAEFBB}" type="pres">
      <dgm:prSet presAssocID="{28F800FD-4110-4E76-835B-C7D0BEEA45E7}" presName="horz1" presStyleCnt="0"/>
      <dgm:spPr/>
    </dgm:pt>
    <dgm:pt modelId="{5D790CF1-802E-4858-9F3B-5FC0D48CEDCC}" type="pres">
      <dgm:prSet presAssocID="{28F800FD-4110-4E76-835B-C7D0BEEA45E7}" presName="tx1" presStyleLbl="revTx" presStyleIdx="1" presStyleCnt="7"/>
      <dgm:spPr/>
    </dgm:pt>
    <dgm:pt modelId="{2C525DB6-6207-4EDF-A9FF-A539160F244A}" type="pres">
      <dgm:prSet presAssocID="{28F800FD-4110-4E76-835B-C7D0BEEA45E7}" presName="vert1" presStyleCnt="0"/>
      <dgm:spPr/>
    </dgm:pt>
    <dgm:pt modelId="{C37D0A6A-CD7D-4DE9-B783-18388FD08A26}" type="pres">
      <dgm:prSet presAssocID="{8F3CCA63-B2D1-4BBA-8943-AD61F0CDA00E}" presName="thickLine" presStyleLbl="alignNode1" presStyleIdx="2" presStyleCnt="7"/>
      <dgm:spPr/>
    </dgm:pt>
    <dgm:pt modelId="{2D03295D-C238-4E1F-9281-C73D5E626EE1}" type="pres">
      <dgm:prSet presAssocID="{8F3CCA63-B2D1-4BBA-8943-AD61F0CDA00E}" presName="horz1" presStyleCnt="0"/>
      <dgm:spPr/>
    </dgm:pt>
    <dgm:pt modelId="{74D595CB-398A-4B8C-9699-509934F1C1C9}" type="pres">
      <dgm:prSet presAssocID="{8F3CCA63-B2D1-4BBA-8943-AD61F0CDA00E}" presName="tx1" presStyleLbl="revTx" presStyleIdx="2" presStyleCnt="7"/>
      <dgm:spPr/>
    </dgm:pt>
    <dgm:pt modelId="{A573E889-442D-4487-A384-C300228DE915}" type="pres">
      <dgm:prSet presAssocID="{8F3CCA63-B2D1-4BBA-8943-AD61F0CDA00E}" presName="vert1" presStyleCnt="0"/>
      <dgm:spPr/>
    </dgm:pt>
    <dgm:pt modelId="{D5A68919-B09B-4ABF-9498-CF2358B9C1C0}" type="pres">
      <dgm:prSet presAssocID="{77532B29-1A96-4FBF-A38E-A88AF64F4D65}" presName="thickLine" presStyleLbl="alignNode1" presStyleIdx="3" presStyleCnt="7"/>
      <dgm:spPr/>
    </dgm:pt>
    <dgm:pt modelId="{994D38D5-2972-4FD8-8D42-02146A0D0180}" type="pres">
      <dgm:prSet presAssocID="{77532B29-1A96-4FBF-A38E-A88AF64F4D65}" presName="horz1" presStyleCnt="0"/>
      <dgm:spPr/>
    </dgm:pt>
    <dgm:pt modelId="{142C8297-2BCE-4520-AF09-623F0B1BDC3E}" type="pres">
      <dgm:prSet presAssocID="{77532B29-1A96-4FBF-A38E-A88AF64F4D65}" presName="tx1" presStyleLbl="revTx" presStyleIdx="3" presStyleCnt="7"/>
      <dgm:spPr/>
    </dgm:pt>
    <dgm:pt modelId="{667B6D48-5DBE-495B-8CD4-3ECD43FA137B}" type="pres">
      <dgm:prSet presAssocID="{77532B29-1A96-4FBF-A38E-A88AF64F4D65}" presName="vert1" presStyleCnt="0"/>
      <dgm:spPr/>
    </dgm:pt>
    <dgm:pt modelId="{4F2B3389-0E69-439C-B901-3693C6A664F8}" type="pres">
      <dgm:prSet presAssocID="{94C360B1-A1C5-4C39-9BBF-52CDA6A9F5F4}" presName="thickLine" presStyleLbl="alignNode1" presStyleIdx="4" presStyleCnt="7"/>
      <dgm:spPr/>
    </dgm:pt>
    <dgm:pt modelId="{F185C961-790C-4EDF-9059-157C3CB6B011}" type="pres">
      <dgm:prSet presAssocID="{94C360B1-A1C5-4C39-9BBF-52CDA6A9F5F4}" presName="horz1" presStyleCnt="0"/>
      <dgm:spPr/>
    </dgm:pt>
    <dgm:pt modelId="{9FDFDD02-5D51-4BBD-8AC5-4BBF2DBED906}" type="pres">
      <dgm:prSet presAssocID="{94C360B1-A1C5-4C39-9BBF-52CDA6A9F5F4}" presName="tx1" presStyleLbl="revTx" presStyleIdx="4" presStyleCnt="7"/>
      <dgm:spPr/>
    </dgm:pt>
    <dgm:pt modelId="{AF13AFB0-74C8-42BC-AD31-07B80530B87C}" type="pres">
      <dgm:prSet presAssocID="{94C360B1-A1C5-4C39-9BBF-52CDA6A9F5F4}" presName="vert1" presStyleCnt="0"/>
      <dgm:spPr/>
    </dgm:pt>
    <dgm:pt modelId="{63A15B9F-FBE1-40EA-BF8E-D52FA55E4651}" type="pres">
      <dgm:prSet presAssocID="{77B9B5D9-9641-4E78-A25F-B1B49A923694}" presName="thickLine" presStyleLbl="alignNode1" presStyleIdx="5" presStyleCnt="7"/>
      <dgm:spPr/>
    </dgm:pt>
    <dgm:pt modelId="{72A7B6FA-1489-46EF-9538-C920E173FBA9}" type="pres">
      <dgm:prSet presAssocID="{77B9B5D9-9641-4E78-A25F-B1B49A923694}" presName="horz1" presStyleCnt="0"/>
      <dgm:spPr/>
    </dgm:pt>
    <dgm:pt modelId="{FF0BB81C-1C56-4103-93C3-E14808129538}" type="pres">
      <dgm:prSet presAssocID="{77B9B5D9-9641-4E78-A25F-B1B49A923694}" presName="tx1" presStyleLbl="revTx" presStyleIdx="5" presStyleCnt="7"/>
      <dgm:spPr/>
    </dgm:pt>
    <dgm:pt modelId="{C86B696F-EDD7-471D-84C6-602270362352}" type="pres">
      <dgm:prSet presAssocID="{77B9B5D9-9641-4E78-A25F-B1B49A923694}" presName="vert1" presStyleCnt="0"/>
      <dgm:spPr/>
    </dgm:pt>
    <dgm:pt modelId="{C357D0F6-6EC3-46F0-B9B8-A049DAFE2456}" type="pres">
      <dgm:prSet presAssocID="{A5C6A73D-9FB7-48AC-855B-F7173491232A}" presName="thickLine" presStyleLbl="alignNode1" presStyleIdx="6" presStyleCnt="7"/>
      <dgm:spPr/>
    </dgm:pt>
    <dgm:pt modelId="{F4AEDA60-14E3-4752-9A9E-8F625B3C9D69}" type="pres">
      <dgm:prSet presAssocID="{A5C6A73D-9FB7-48AC-855B-F7173491232A}" presName="horz1" presStyleCnt="0"/>
      <dgm:spPr/>
    </dgm:pt>
    <dgm:pt modelId="{6D520F06-33DE-4B60-8CD1-63838419F0E6}" type="pres">
      <dgm:prSet presAssocID="{A5C6A73D-9FB7-48AC-855B-F7173491232A}" presName="tx1" presStyleLbl="revTx" presStyleIdx="6" presStyleCnt="7"/>
      <dgm:spPr/>
    </dgm:pt>
    <dgm:pt modelId="{6F55D842-402A-4176-84BA-93D9460C2107}" type="pres">
      <dgm:prSet presAssocID="{A5C6A73D-9FB7-48AC-855B-F7173491232A}" presName="vert1" presStyleCnt="0"/>
      <dgm:spPr/>
    </dgm:pt>
  </dgm:ptLst>
  <dgm:cxnLst>
    <dgm:cxn modelId="{393CFF03-59CF-4B6B-A0C4-782ECCCF29D6}" type="presOf" srcId="{77532B29-1A96-4FBF-A38E-A88AF64F4D65}" destId="{142C8297-2BCE-4520-AF09-623F0B1BDC3E}" srcOrd="0" destOrd="0" presId="urn:microsoft.com/office/officeart/2008/layout/LinedList"/>
    <dgm:cxn modelId="{62A3480C-64D5-41F5-9109-535BE395C8A8}" type="presOf" srcId="{8F3CCA63-B2D1-4BBA-8943-AD61F0CDA00E}" destId="{74D595CB-398A-4B8C-9699-509934F1C1C9}" srcOrd="0" destOrd="0" presId="urn:microsoft.com/office/officeart/2008/layout/LinedList"/>
    <dgm:cxn modelId="{BE55292B-2A9E-4371-8A57-33FF317DCA3C}" srcId="{362FC01B-EDF2-4565-B271-146AC596F04C}" destId="{A5C6A73D-9FB7-48AC-855B-F7173491232A}" srcOrd="6" destOrd="0" parTransId="{5DE37276-4CF5-4CE1-B78D-D546AC6E35CA}" sibTransId="{DF2E1E50-2E09-4B53-BAB6-389E919144C7}"/>
    <dgm:cxn modelId="{9FC9E83B-8F3B-4978-9FF5-9C4FAEB0AC55}" type="presOf" srcId="{9EE3136D-B483-4D51-AAB7-DCEC81ED096D}" destId="{388B6DF8-40DC-4D90-A315-A43AB9C67ED7}" srcOrd="0" destOrd="0" presId="urn:microsoft.com/office/officeart/2008/layout/LinedList"/>
    <dgm:cxn modelId="{C96C0989-552B-4B27-A37E-61303BAC9C2C}" type="presOf" srcId="{94C360B1-A1C5-4C39-9BBF-52CDA6A9F5F4}" destId="{9FDFDD02-5D51-4BBD-8AC5-4BBF2DBED906}" srcOrd="0" destOrd="0" presId="urn:microsoft.com/office/officeart/2008/layout/LinedList"/>
    <dgm:cxn modelId="{29B4B98F-1291-42CE-B329-4643223F2CD3}" srcId="{362FC01B-EDF2-4565-B271-146AC596F04C}" destId="{28F800FD-4110-4E76-835B-C7D0BEEA45E7}" srcOrd="1" destOrd="0" parTransId="{76A40ED3-3073-4A84-84CA-6156ABAA844E}" sibTransId="{22DB928C-B5D7-4C65-A4A8-B78A7519A9C4}"/>
    <dgm:cxn modelId="{641E4D9E-98CF-4CB3-B9B5-A7FDACDCF119}" type="presOf" srcId="{362FC01B-EDF2-4565-B271-146AC596F04C}" destId="{4660DFAD-5E32-4849-981B-FD686A145739}" srcOrd="0" destOrd="0" presId="urn:microsoft.com/office/officeart/2008/layout/LinedList"/>
    <dgm:cxn modelId="{C7C83BA1-B05B-4BEC-BD0B-A285B96679CE}" srcId="{362FC01B-EDF2-4565-B271-146AC596F04C}" destId="{77B9B5D9-9641-4E78-A25F-B1B49A923694}" srcOrd="5" destOrd="0" parTransId="{C80E1F92-A130-43E3-94DF-81EB7DE5AAAA}" sibTransId="{F45BE4EF-80A2-4F05-8D58-57E4342AB6F4}"/>
    <dgm:cxn modelId="{92E327AA-A2FB-41B2-802D-57306660C7B7}" type="presOf" srcId="{77B9B5D9-9641-4E78-A25F-B1B49A923694}" destId="{FF0BB81C-1C56-4103-93C3-E14808129538}" srcOrd="0" destOrd="0" presId="urn:microsoft.com/office/officeart/2008/layout/LinedList"/>
    <dgm:cxn modelId="{374DE4BE-0DF4-4CB3-BF32-CA867C798221}" type="presOf" srcId="{28F800FD-4110-4E76-835B-C7D0BEEA45E7}" destId="{5D790CF1-802E-4858-9F3B-5FC0D48CEDCC}" srcOrd="0" destOrd="0" presId="urn:microsoft.com/office/officeart/2008/layout/LinedList"/>
    <dgm:cxn modelId="{FAB6B0BF-0297-4778-97AB-466B45C8323B}" srcId="{362FC01B-EDF2-4565-B271-146AC596F04C}" destId="{77532B29-1A96-4FBF-A38E-A88AF64F4D65}" srcOrd="3" destOrd="0" parTransId="{F4504662-0264-4FFF-924F-F58D44B06707}" sibTransId="{3170A56F-E8B8-40BD-90AB-F3F127159999}"/>
    <dgm:cxn modelId="{25AB2CDF-E0DF-4067-A4B4-8EC62CE16EED}" srcId="{362FC01B-EDF2-4565-B271-146AC596F04C}" destId="{9EE3136D-B483-4D51-AAB7-DCEC81ED096D}" srcOrd="0" destOrd="0" parTransId="{74CF3AE4-D983-43CC-95CE-C04DC2C0AF19}" sibTransId="{76E17CA0-2394-4802-AF81-24E0189618C6}"/>
    <dgm:cxn modelId="{40A5CAE2-CDA3-4726-AACE-60CDF53460F7}" srcId="{362FC01B-EDF2-4565-B271-146AC596F04C}" destId="{8F3CCA63-B2D1-4BBA-8943-AD61F0CDA00E}" srcOrd="2" destOrd="0" parTransId="{1738DAB2-B635-4B29-B3D4-078850EB5717}" sibTransId="{B44CD038-F2F1-4EE3-B6B0-AA6F3CA23D06}"/>
    <dgm:cxn modelId="{876A53EA-65F3-49BA-9533-6243DFA44EAC}" srcId="{362FC01B-EDF2-4565-B271-146AC596F04C}" destId="{94C360B1-A1C5-4C39-9BBF-52CDA6A9F5F4}" srcOrd="4" destOrd="0" parTransId="{8109C291-DD63-468E-BE93-9CFD1195D5FA}" sibTransId="{C869C7F5-1D3C-4CB5-A354-8A83AA555683}"/>
    <dgm:cxn modelId="{62DFC8F2-F707-439C-9FF5-5F897E5E4134}" type="presOf" srcId="{A5C6A73D-9FB7-48AC-855B-F7173491232A}" destId="{6D520F06-33DE-4B60-8CD1-63838419F0E6}" srcOrd="0" destOrd="0" presId="urn:microsoft.com/office/officeart/2008/layout/LinedList"/>
    <dgm:cxn modelId="{69E29041-0C48-44C1-9A99-D21B2C08B1D6}" type="presParOf" srcId="{4660DFAD-5E32-4849-981B-FD686A145739}" destId="{18E82397-762A-443D-AB73-CEAFD3308E55}" srcOrd="0" destOrd="0" presId="urn:microsoft.com/office/officeart/2008/layout/LinedList"/>
    <dgm:cxn modelId="{6C728FBA-E2BB-45C2-A8DE-40588B0171F1}" type="presParOf" srcId="{4660DFAD-5E32-4849-981B-FD686A145739}" destId="{CA40EB4F-B595-4B45-835A-BAE27D16828A}" srcOrd="1" destOrd="0" presId="urn:microsoft.com/office/officeart/2008/layout/LinedList"/>
    <dgm:cxn modelId="{18961E54-1142-4D34-9041-32CF16C92F9D}" type="presParOf" srcId="{CA40EB4F-B595-4B45-835A-BAE27D16828A}" destId="{388B6DF8-40DC-4D90-A315-A43AB9C67ED7}" srcOrd="0" destOrd="0" presId="urn:microsoft.com/office/officeart/2008/layout/LinedList"/>
    <dgm:cxn modelId="{B8B805C3-2891-4006-9A4F-2A02E991639F}" type="presParOf" srcId="{CA40EB4F-B595-4B45-835A-BAE27D16828A}" destId="{A2DA4D19-9396-4C28-B4F5-0BFFD43DC4E4}" srcOrd="1" destOrd="0" presId="urn:microsoft.com/office/officeart/2008/layout/LinedList"/>
    <dgm:cxn modelId="{1EBC445E-0E02-4484-941F-D7A364DDE447}" type="presParOf" srcId="{4660DFAD-5E32-4849-981B-FD686A145739}" destId="{090FA3CB-3971-45A9-BCD4-9A66D84165FA}" srcOrd="2" destOrd="0" presId="urn:microsoft.com/office/officeart/2008/layout/LinedList"/>
    <dgm:cxn modelId="{994F9248-36DF-485A-BE60-E3664DE65C8D}" type="presParOf" srcId="{4660DFAD-5E32-4849-981B-FD686A145739}" destId="{1C685CBF-B0DD-44EB-803B-3E7B20CAEFBB}" srcOrd="3" destOrd="0" presId="urn:microsoft.com/office/officeart/2008/layout/LinedList"/>
    <dgm:cxn modelId="{7E6BCD47-9B4B-4635-88AE-45453DD98283}" type="presParOf" srcId="{1C685CBF-B0DD-44EB-803B-3E7B20CAEFBB}" destId="{5D790CF1-802E-4858-9F3B-5FC0D48CEDCC}" srcOrd="0" destOrd="0" presId="urn:microsoft.com/office/officeart/2008/layout/LinedList"/>
    <dgm:cxn modelId="{941A659F-3CF6-4693-8854-5F94C543A1C3}" type="presParOf" srcId="{1C685CBF-B0DD-44EB-803B-3E7B20CAEFBB}" destId="{2C525DB6-6207-4EDF-A9FF-A539160F244A}" srcOrd="1" destOrd="0" presId="urn:microsoft.com/office/officeart/2008/layout/LinedList"/>
    <dgm:cxn modelId="{2432A483-3F63-4DE6-AE35-CCC5391B13C2}" type="presParOf" srcId="{4660DFAD-5E32-4849-981B-FD686A145739}" destId="{C37D0A6A-CD7D-4DE9-B783-18388FD08A26}" srcOrd="4" destOrd="0" presId="urn:microsoft.com/office/officeart/2008/layout/LinedList"/>
    <dgm:cxn modelId="{30216772-693E-4CAE-AE49-9F483F41E3FA}" type="presParOf" srcId="{4660DFAD-5E32-4849-981B-FD686A145739}" destId="{2D03295D-C238-4E1F-9281-C73D5E626EE1}" srcOrd="5" destOrd="0" presId="urn:microsoft.com/office/officeart/2008/layout/LinedList"/>
    <dgm:cxn modelId="{F29D7414-9184-41E9-86E3-E44592421947}" type="presParOf" srcId="{2D03295D-C238-4E1F-9281-C73D5E626EE1}" destId="{74D595CB-398A-4B8C-9699-509934F1C1C9}" srcOrd="0" destOrd="0" presId="urn:microsoft.com/office/officeart/2008/layout/LinedList"/>
    <dgm:cxn modelId="{D91FDE73-FD08-4C4E-9C16-CD87A1D84B09}" type="presParOf" srcId="{2D03295D-C238-4E1F-9281-C73D5E626EE1}" destId="{A573E889-442D-4487-A384-C300228DE915}" srcOrd="1" destOrd="0" presId="urn:microsoft.com/office/officeart/2008/layout/LinedList"/>
    <dgm:cxn modelId="{84F9C2D3-413E-4A2B-AF79-93AEEF7DDB1F}" type="presParOf" srcId="{4660DFAD-5E32-4849-981B-FD686A145739}" destId="{D5A68919-B09B-4ABF-9498-CF2358B9C1C0}" srcOrd="6" destOrd="0" presId="urn:microsoft.com/office/officeart/2008/layout/LinedList"/>
    <dgm:cxn modelId="{A6F16E89-4DAE-4E63-B038-F3FA6FD731B8}" type="presParOf" srcId="{4660DFAD-5E32-4849-981B-FD686A145739}" destId="{994D38D5-2972-4FD8-8D42-02146A0D0180}" srcOrd="7" destOrd="0" presId="urn:microsoft.com/office/officeart/2008/layout/LinedList"/>
    <dgm:cxn modelId="{E94E01B0-6304-43A9-8B42-B604168F82B2}" type="presParOf" srcId="{994D38D5-2972-4FD8-8D42-02146A0D0180}" destId="{142C8297-2BCE-4520-AF09-623F0B1BDC3E}" srcOrd="0" destOrd="0" presId="urn:microsoft.com/office/officeart/2008/layout/LinedList"/>
    <dgm:cxn modelId="{98AF2634-B2F6-4951-BD79-086DE33A89AA}" type="presParOf" srcId="{994D38D5-2972-4FD8-8D42-02146A0D0180}" destId="{667B6D48-5DBE-495B-8CD4-3ECD43FA137B}" srcOrd="1" destOrd="0" presId="urn:microsoft.com/office/officeart/2008/layout/LinedList"/>
    <dgm:cxn modelId="{09C53F08-B837-4FAE-B0CF-F09A468E96EC}" type="presParOf" srcId="{4660DFAD-5E32-4849-981B-FD686A145739}" destId="{4F2B3389-0E69-439C-B901-3693C6A664F8}" srcOrd="8" destOrd="0" presId="urn:microsoft.com/office/officeart/2008/layout/LinedList"/>
    <dgm:cxn modelId="{8E6A5559-96E3-4DFA-9B50-2A34491062E6}" type="presParOf" srcId="{4660DFAD-5E32-4849-981B-FD686A145739}" destId="{F185C961-790C-4EDF-9059-157C3CB6B011}" srcOrd="9" destOrd="0" presId="urn:microsoft.com/office/officeart/2008/layout/LinedList"/>
    <dgm:cxn modelId="{6D53E6BE-F5C2-4382-8696-CD82E4E19D6F}" type="presParOf" srcId="{F185C961-790C-4EDF-9059-157C3CB6B011}" destId="{9FDFDD02-5D51-4BBD-8AC5-4BBF2DBED906}" srcOrd="0" destOrd="0" presId="urn:microsoft.com/office/officeart/2008/layout/LinedList"/>
    <dgm:cxn modelId="{ABEE8D1A-83E0-46BE-B034-EA52846E7AA2}" type="presParOf" srcId="{F185C961-790C-4EDF-9059-157C3CB6B011}" destId="{AF13AFB0-74C8-42BC-AD31-07B80530B87C}" srcOrd="1" destOrd="0" presId="urn:microsoft.com/office/officeart/2008/layout/LinedList"/>
    <dgm:cxn modelId="{4424AFCD-084A-470C-B89D-4CB39A500B23}" type="presParOf" srcId="{4660DFAD-5E32-4849-981B-FD686A145739}" destId="{63A15B9F-FBE1-40EA-BF8E-D52FA55E4651}" srcOrd="10" destOrd="0" presId="urn:microsoft.com/office/officeart/2008/layout/LinedList"/>
    <dgm:cxn modelId="{DCF6F756-0B12-4FC7-8C71-0FF1972B86BD}" type="presParOf" srcId="{4660DFAD-5E32-4849-981B-FD686A145739}" destId="{72A7B6FA-1489-46EF-9538-C920E173FBA9}" srcOrd="11" destOrd="0" presId="urn:microsoft.com/office/officeart/2008/layout/LinedList"/>
    <dgm:cxn modelId="{3DE8A228-1390-4574-83A5-07EC8A1EE858}" type="presParOf" srcId="{72A7B6FA-1489-46EF-9538-C920E173FBA9}" destId="{FF0BB81C-1C56-4103-93C3-E14808129538}" srcOrd="0" destOrd="0" presId="urn:microsoft.com/office/officeart/2008/layout/LinedList"/>
    <dgm:cxn modelId="{5C049414-D1C3-49E1-8A20-8EB3C1A4CE1C}" type="presParOf" srcId="{72A7B6FA-1489-46EF-9538-C920E173FBA9}" destId="{C86B696F-EDD7-471D-84C6-602270362352}" srcOrd="1" destOrd="0" presId="urn:microsoft.com/office/officeart/2008/layout/LinedList"/>
    <dgm:cxn modelId="{72AECBBE-BE73-4B34-8F5B-68E282607BE1}" type="presParOf" srcId="{4660DFAD-5E32-4849-981B-FD686A145739}" destId="{C357D0F6-6EC3-46F0-B9B8-A049DAFE2456}" srcOrd="12" destOrd="0" presId="urn:microsoft.com/office/officeart/2008/layout/LinedList"/>
    <dgm:cxn modelId="{82EED612-770D-49FE-925A-65379309B136}" type="presParOf" srcId="{4660DFAD-5E32-4849-981B-FD686A145739}" destId="{F4AEDA60-14E3-4752-9A9E-8F625B3C9D69}" srcOrd="13" destOrd="0" presId="urn:microsoft.com/office/officeart/2008/layout/LinedList"/>
    <dgm:cxn modelId="{DFF2F8DE-2DEE-4988-9837-5B71AB850D64}" type="presParOf" srcId="{F4AEDA60-14E3-4752-9A9E-8F625B3C9D69}" destId="{6D520F06-33DE-4B60-8CD1-63838419F0E6}" srcOrd="0" destOrd="0" presId="urn:microsoft.com/office/officeart/2008/layout/LinedList"/>
    <dgm:cxn modelId="{D51EFA1E-D8EA-4589-9DCD-FD3BECCB6255}" type="presParOf" srcId="{F4AEDA60-14E3-4752-9A9E-8F625B3C9D69}" destId="{6F55D842-402A-4176-84BA-93D9460C210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1F48CF-C916-4ADF-9986-AEDE3DE5B32D}">
      <dsp:nvSpPr>
        <dsp:cNvPr id="0" name=""/>
        <dsp:cNvSpPr/>
      </dsp:nvSpPr>
      <dsp:spPr>
        <a:xfrm>
          <a:off x="0" y="5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3F4370-9F96-4038-8546-E1485AB6668E}">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Understanding the concept of </a:t>
          </a:r>
          <a:r>
            <a:rPr lang="en-GB" sz="2800" b="1" kern="1200"/>
            <a:t>culture in international business</a:t>
          </a:r>
          <a:endParaRPr lang="en-US" sz="2800" kern="1200"/>
        </a:p>
      </dsp:txBody>
      <dsp:txXfrm>
        <a:off x="0" y="531"/>
        <a:ext cx="10515600" cy="621467"/>
      </dsp:txXfrm>
    </dsp:sp>
    <dsp:sp modelId="{E0F08FEC-8F07-4946-9B9D-4C1CBC0F650B}">
      <dsp:nvSpPr>
        <dsp:cNvPr id="0" name=""/>
        <dsp:cNvSpPr/>
      </dsp:nvSpPr>
      <dsp:spPr>
        <a:xfrm>
          <a:off x="0" y="62199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9755A5-A797-4D9A-A5E4-C0E55559B286}">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Key </a:t>
          </a:r>
          <a:r>
            <a:rPr lang="en-GB" sz="2800" b="1" kern="1200"/>
            <a:t>cultural theories explaining cultural differences</a:t>
          </a:r>
          <a:endParaRPr lang="en-US" sz="2800" kern="1200"/>
        </a:p>
      </dsp:txBody>
      <dsp:txXfrm>
        <a:off x="0" y="621999"/>
        <a:ext cx="10515600" cy="621467"/>
      </dsp:txXfrm>
    </dsp:sp>
    <dsp:sp modelId="{30C86E43-F0B7-4390-A705-CC6741786A41}">
      <dsp:nvSpPr>
        <dsp:cNvPr id="0" name=""/>
        <dsp:cNvSpPr/>
      </dsp:nvSpPr>
      <dsp:spPr>
        <a:xfrm>
          <a:off x="0" y="124346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0D9861-94B9-4E1A-A650-2FDD5ECEA5AC}">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Cultural comparison between the UK and China</a:t>
          </a:r>
          <a:endParaRPr lang="en-US" sz="2800" kern="1200"/>
        </a:p>
      </dsp:txBody>
      <dsp:txXfrm>
        <a:off x="0" y="1243467"/>
        <a:ext cx="10515600" cy="621467"/>
      </dsp:txXfrm>
    </dsp:sp>
    <dsp:sp modelId="{A406CA35-0D83-43E7-B20F-91A93BCDAC72}">
      <dsp:nvSpPr>
        <dsp:cNvPr id="0" name=""/>
        <dsp:cNvSpPr/>
      </dsp:nvSpPr>
      <dsp:spPr>
        <a:xfrm>
          <a:off x="0" y="186493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D8CD73-A05F-4C36-A4C8-49DB72587AF5}">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Main </a:t>
          </a:r>
          <a:r>
            <a:rPr lang="en-GB" sz="2800" b="1" kern="1200"/>
            <a:t>cultural barriers in negotiations</a:t>
          </a:r>
          <a:endParaRPr lang="en-US" sz="2800" kern="1200"/>
        </a:p>
      </dsp:txBody>
      <dsp:txXfrm>
        <a:off x="0" y="1864935"/>
        <a:ext cx="10515600" cy="621467"/>
      </dsp:txXfrm>
    </dsp:sp>
    <dsp:sp modelId="{468F671B-BB17-49BC-B829-7125410AFFA3}">
      <dsp:nvSpPr>
        <dsp:cNvPr id="0" name=""/>
        <dsp:cNvSpPr/>
      </dsp:nvSpPr>
      <dsp:spPr>
        <a:xfrm>
          <a:off x="0" y="2486402"/>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594656-D251-4D9E-9184-CC96476725F2}">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Strategies for successful international negotiation</a:t>
          </a:r>
          <a:endParaRPr lang="en-US" sz="2800" kern="1200"/>
        </a:p>
      </dsp:txBody>
      <dsp:txXfrm>
        <a:off x="0" y="2486402"/>
        <a:ext cx="10515600" cy="621467"/>
      </dsp:txXfrm>
    </dsp:sp>
    <dsp:sp modelId="{4FB3F30B-D5B0-45B9-A22C-FD726BE441CA}">
      <dsp:nvSpPr>
        <dsp:cNvPr id="0" name=""/>
        <dsp:cNvSpPr/>
      </dsp:nvSpPr>
      <dsp:spPr>
        <a:xfrm>
          <a:off x="0" y="310787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90D205-0888-420A-A005-69F5F59EF20A}">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 role of </a:t>
          </a:r>
          <a:r>
            <a:rPr lang="en-GB" sz="2800" b="1" kern="1200"/>
            <a:t>people management in cross-cultural partnerships</a:t>
          </a:r>
          <a:endParaRPr lang="en-US" sz="2800" kern="1200"/>
        </a:p>
      </dsp:txBody>
      <dsp:txXfrm>
        <a:off x="0" y="3107870"/>
        <a:ext cx="10515600" cy="621467"/>
      </dsp:txXfrm>
    </dsp:sp>
    <dsp:sp modelId="{327AB014-15EE-42AE-8B75-94117956B468}">
      <dsp:nvSpPr>
        <dsp:cNvPr id="0" name=""/>
        <dsp:cNvSpPr/>
      </dsp:nvSpPr>
      <dsp:spPr>
        <a:xfrm>
          <a:off x="0" y="372933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E8BCAD-3FE4-400C-8AAA-A7F11FA929FF}">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Conclusion </a:t>
          </a:r>
          <a:endParaRPr lang="en-US" sz="2800" kern="1200"/>
        </a:p>
      </dsp:txBody>
      <dsp:txXfrm>
        <a:off x="0" y="3729338"/>
        <a:ext cx="10515600" cy="621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747477-6890-433A-8E21-C0D1C93824B1}">
      <dsp:nvSpPr>
        <dsp:cNvPr id="0" name=""/>
        <dsp:cNvSpPr/>
      </dsp:nvSpPr>
      <dsp:spPr>
        <a:xfrm>
          <a:off x="0" y="39687"/>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Strategies for success:</a:t>
          </a:r>
          <a:endParaRPr lang="en-US" sz="3300" kern="1200"/>
        </a:p>
      </dsp:txBody>
      <dsp:txXfrm>
        <a:off x="0" y="39687"/>
        <a:ext cx="3286125" cy="1971675"/>
      </dsp:txXfrm>
    </dsp:sp>
    <dsp:sp modelId="{9D482182-7EE2-4E2F-84ED-1B72B690D2B1}">
      <dsp:nvSpPr>
        <dsp:cNvPr id="0" name=""/>
        <dsp:cNvSpPr/>
      </dsp:nvSpPr>
      <dsp:spPr>
        <a:xfrm>
          <a:off x="3614737" y="39687"/>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Build strong </a:t>
          </a:r>
          <a:r>
            <a:rPr lang="en-GB" sz="3300" b="1" kern="1200"/>
            <a:t>relationships</a:t>
          </a:r>
          <a:endParaRPr lang="en-US" sz="3300" kern="1200"/>
        </a:p>
      </dsp:txBody>
      <dsp:txXfrm>
        <a:off x="3614737" y="39687"/>
        <a:ext cx="3286125" cy="1971675"/>
      </dsp:txXfrm>
    </dsp:sp>
    <dsp:sp modelId="{F6D4228B-3B61-4F0D-A333-A678ED5C375B}">
      <dsp:nvSpPr>
        <dsp:cNvPr id="0" name=""/>
        <dsp:cNvSpPr/>
      </dsp:nvSpPr>
      <dsp:spPr>
        <a:xfrm>
          <a:off x="7229475" y="39687"/>
          <a:ext cx="3286125" cy="197167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Show </a:t>
          </a:r>
          <a:r>
            <a:rPr lang="en-GB" sz="3300" b="1" kern="1200"/>
            <a:t>respect for hierarchy</a:t>
          </a:r>
          <a:endParaRPr lang="en-US" sz="3300" kern="1200"/>
        </a:p>
      </dsp:txBody>
      <dsp:txXfrm>
        <a:off x="7229475" y="39687"/>
        <a:ext cx="3286125" cy="1971675"/>
      </dsp:txXfrm>
    </dsp:sp>
    <dsp:sp modelId="{CD1FC350-34C3-4C0F-9B13-1BF57F3F4052}">
      <dsp:nvSpPr>
        <dsp:cNvPr id="0" name=""/>
        <dsp:cNvSpPr/>
      </dsp:nvSpPr>
      <dsp:spPr>
        <a:xfrm>
          <a:off x="0" y="2339975"/>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Be </a:t>
          </a:r>
          <a:r>
            <a:rPr lang="en-GB" sz="3300" b="1" kern="1200"/>
            <a:t>patient and flexible</a:t>
          </a:r>
          <a:endParaRPr lang="en-US" sz="3300" kern="1200"/>
        </a:p>
      </dsp:txBody>
      <dsp:txXfrm>
        <a:off x="0" y="2339975"/>
        <a:ext cx="3286125" cy="1971675"/>
      </dsp:txXfrm>
    </dsp:sp>
    <dsp:sp modelId="{FBEFFA84-D96F-4C96-9CA0-6C2F29470DF2}">
      <dsp:nvSpPr>
        <dsp:cNvPr id="0" name=""/>
        <dsp:cNvSpPr/>
      </dsp:nvSpPr>
      <dsp:spPr>
        <a:xfrm>
          <a:off x="3614737" y="2339975"/>
          <a:ext cx="3286125" cy="197167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Use </a:t>
          </a:r>
          <a:r>
            <a:rPr lang="en-GB" sz="3300" b="1" kern="1200"/>
            <a:t>clear but respectful communication</a:t>
          </a:r>
          <a:endParaRPr lang="en-US" sz="3300" kern="1200"/>
        </a:p>
      </dsp:txBody>
      <dsp:txXfrm>
        <a:off x="3614737" y="2339975"/>
        <a:ext cx="3286125" cy="1971675"/>
      </dsp:txXfrm>
    </dsp:sp>
    <dsp:sp modelId="{6C41EF1F-A657-4FB5-8F36-63071D403655}">
      <dsp:nvSpPr>
        <dsp:cNvPr id="0" name=""/>
        <dsp:cNvSpPr/>
      </dsp:nvSpPr>
      <dsp:spPr>
        <a:xfrm>
          <a:off x="7229475" y="2339975"/>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Focus on </a:t>
          </a:r>
          <a:r>
            <a:rPr lang="en-GB" sz="3300" b="1" kern="1200"/>
            <a:t>long-term partnership</a:t>
          </a:r>
          <a:endParaRPr lang="en-US" sz="3300" kern="1200"/>
        </a:p>
      </dsp:txBody>
      <dsp:txXfrm>
        <a:off x="7229475"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82397-762A-443D-AB73-CEAFD3308E55}">
      <dsp:nvSpPr>
        <dsp:cNvPr id="0" name=""/>
        <dsp:cNvSpPr/>
      </dsp:nvSpPr>
      <dsp:spPr>
        <a:xfrm>
          <a:off x="0" y="531"/>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8B6DF8-40DC-4D90-A315-A43AB9C67ED7}">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Important for international cooperation:</a:t>
          </a:r>
          <a:endParaRPr lang="en-US" sz="2800" kern="1200"/>
        </a:p>
      </dsp:txBody>
      <dsp:txXfrm>
        <a:off x="0" y="531"/>
        <a:ext cx="10515600" cy="621467"/>
      </dsp:txXfrm>
    </dsp:sp>
    <dsp:sp modelId="{090FA3CB-3971-45A9-BCD4-9A66D84165FA}">
      <dsp:nvSpPr>
        <dsp:cNvPr id="0" name=""/>
        <dsp:cNvSpPr/>
      </dsp:nvSpPr>
      <dsp:spPr>
        <a:xfrm>
          <a:off x="0" y="621999"/>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790CF1-802E-4858-9F3B-5FC0D48CEDCC}">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Cross-cultural training</a:t>
          </a:r>
          <a:endParaRPr lang="en-US" sz="2800" kern="1200"/>
        </a:p>
      </dsp:txBody>
      <dsp:txXfrm>
        <a:off x="0" y="621999"/>
        <a:ext cx="10515600" cy="621467"/>
      </dsp:txXfrm>
    </dsp:sp>
    <dsp:sp modelId="{C37D0A6A-CD7D-4DE9-B783-18388FD08A26}">
      <dsp:nvSpPr>
        <dsp:cNvPr id="0" name=""/>
        <dsp:cNvSpPr/>
      </dsp:nvSpPr>
      <dsp:spPr>
        <a:xfrm>
          <a:off x="0" y="1243467"/>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D595CB-398A-4B8C-9699-509934F1C1C9}">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Diverse teams (UK + China)</a:t>
          </a:r>
          <a:endParaRPr lang="en-US" sz="2800" kern="1200"/>
        </a:p>
      </dsp:txBody>
      <dsp:txXfrm>
        <a:off x="0" y="1243467"/>
        <a:ext cx="10515600" cy="621467"/>
      </dsp:txXfrm>
    </dsp:sp>
    <dsp:sp modelId="{D5A68919-B09B-4ABF-9498-CF2358B9C1C0}">
      <dsp:nvSpPr>
        <dsp:cNvPr id="0" name=""/>
        <dsp:cNvSpPr/>
      </dsp:nvSpPr>
      <dsp:spPr>
        <a:xfrm>
          <a:off x="0" y="1864935"/>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2C8297-2BCE-4520-AF09-623F0B1BDC3E}">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Flexible leadership style</a:t>
          </a:r>
          <a:endParaRPr lang="en-US" sz="2800" kern="1200"/>
        </a:p>
      </dsp:txBody>
      <dsp:txXfrm>
        <a:off x="0" y="1864935"/>
        <a:ext cx="10515600" cy="621467"/>
      </dsp:txXfrm>
    </dsp:sp>
    <dsp:sp modelId="{4F2B3389-0E69-439C-B901-3693C6A664F8}">
      <dsp:nvSpPr>
        <dsp:cNvPr id="0" name=""/>
        <dsp:cNvSpPr/>
      </dsp:nvSpPr>
      <dsp:spPr>
        <a:xfrm>
          <a:off x="0" y="2486402"/>
          <a:ext cx="10515600"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DFDD02-5D51-4BBD-8AC5-4BBF2DBED906}">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Respect cultural differences</a:t>
          </a:r>
          <a:endParaRPr lang="en-US" sz="2800" kern="1200"/>
        </a:p>
      </dsp:txBody>
      <dsp:txXfrm>
        <a:off x="0" y="2486402"/>
        <a:ext cx="10515600" cy="621467"/>
      </dsp:txXfrm>
    </dsp:sp>
    <dsp:sp modelId="{63A15B9F-FBE1-40EA-BF8E-D52FA55E4651}">
      <dsp:nvSpPr>
        <dsp:cNvPr id="0" name=""/>
        <dsp:cNvSpPr/>
      </dsp:nvSpPr>
      <dsp:spPr>
        <a:xfrm>
          <a:off x="0" y="3107870"/>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0BB81C-1C56-4103-93C3-E14808129538}">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Good conflict management</a:t>
          </a:r>
          <a:endParaRPr lang="en-US" sz="2800" kern="1200"/>
        </a:p>
      </dsp:txBody>
      <dsp:txXfrm>
        <a:off x="0" y="3107870"/>
        <a:ext cx="10515600" cy="621467"/>
      </dsp:txXfrm>
    </dsp:sp>
    <dsp:sp modelId="{C357D0F6-6EC3-46F0-B9B8-A049DAFE2456}">
      <dsp:nvSpPr>
        <dsp:cNvPr id="0" name=""/>
        <dsp:cNvSpPr/>
      </dsp:nvSpPr>
      <dsp:spPr>
        <a:xfrm>
          <a:off x="0" y="3729338"/>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520F06-33DE-4B60-8CD1-63838419F0E6}">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Helps maintain </a:t>
          </a:r>
          <a:r>
            <a:rPr lang="en-GB" sz="2800" b="1" kern="1200"/>
            <a:t>trust and cooperation</a:t>
          </a:r>
          <a:r>
            <a:rPr lang="en-GB" sz="2800" kern="1200"/>
            <a:t>.</a:t>
          </a:r>
          <a:endParaRPr lang="en-US" sz="2800" kern="1200"/>
        </a:p>
      </dsp:txBody>
      <dsp:txXfrm>
        <a:off x="0" y="3729338"/>
        <a:ext cx="10515600" cy="6214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F4DAF-1E43-F263-D706-BF32F28E5E7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BEF8F61-E3F9-7CA0-39D2-90BAFAEAB1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457C62C-5E5A-44E7-DD39-9126E6BF851A}"/>
              </a:ext>
            </a:extLst>
          </p:cNvPr>
          <p:cNvSpPr>
            <a:spLocks noGrp="1"/>
          </p:cNvSpPr>
          <p:nvPr>
            <p:ph type="dt" sz="half" idx="10"/>
          </p:nvPr>
        </p:nvSpPr>
        <p:spPr/>
        <p:txBody>
          <a:bodyPr/>
          <a:lstStyle/>
          <a:p>
            <a:fld id="{624F4B4A-CC81-49E1-84E2-DF6F3BBCC77D}" type="datetimeFigureOut">
              <a:rPr lang="en-GB" smtClean="0"/>
              <a:t>15/03/2026</a:t>
            </a:fld>
            <a:endParaRPr lang="en-GB"/>
          </a:p>
        </p:txBody>
      </p:sp>
      <p:sp>
        <p:nvSpPr>
          <p:cNvPr id="5" name="Footer Placeholder 4">
            <a:extLst>
              <a:ext uri="{FF2B5EF4-FFF2-40B4-BE49-F238E27FC236}">
                <a16:creationId xmlns:a16="http://schemas.microsoft.com/office/drawing/2014/main" id="{D8B08ECA-9DE4-6AA3-2390-926E33DF78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D3357D-A27F-2A37-F03A-9972309B99F7}"/>
              </a:ext>
            </a:extLst>
          </p:cNvPr>
          <p:cNvSpPr>
            <a:spLocks noGrp="1"/>
          </p:cNvSpPr>
          <p:nvPr>
            <p:ph type="sldNum" sz="quarter" idx="12"/>
          </p:nvPr>
        </p:nvSpPr>
        <p:spPr/>
        <p:txBody>
          <a:bodyPr/>
          <a:lstStyle/>
          <a:p>
            <a:fld id="{5A4E0749-F67B-4A61-B86A-CADC58CBA65E}" type="slidenum">
              <a:rPr lang="en-GB" smtClean="0"/>
              <a:t>‹#›</a:t>
            </a:fld>
            <a:endParaRPr lang="en-GB"/>
          </a:p>
        </p:txBody>
      </p:sp>
    </p:spTree>
    <p:extLst>
      <p:ext uri="{BB962C8B-B14F-4D97-AF65-F5344CB8AC3E}">
        <p14:creationId xmlns:p14="http://schemas.microsoft.com/office/powerpoint/2010/main" val="1875171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63F1C-98DB-8DA8-0E63-94CDDF4217E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A938AA4-C9A7-F576-EC14-07521E5F19A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BE72680-E1B0-E7DE-0724-F0D95410EA38}"/>
              </a:ext>
            </a:extLst>
          </p:cNvPr>
          <p:cNvSpPr>
            <a:spLocks noGrp="1"/>
          </p:cNvSpPr>
          <p:nvPr>
            <p:ph type="dt" sz="half" idx="10"/>
          </p:nvPr>
        </p:nvSpPr>
        <p:spPr/>
        <p:txBody>
          <a:bodyPr/>
          <a:lstStyle/>
          <a:p>
            <a:fld id="{624F4B4A-CC81-49E1-84E2-DF6F3BBCC77D}" type="datetimeFigureOut">
              <a:rPr lang="en-GB" smtClean="0"/>
              <a:t>15/03/2026</a:t>
            </a:fld>
            <a:endParaRPr lang="en-GB"/>
          </a:p>
        </p:txBody>
      </p:sp>
      <p:sp>
        <p:nvSpPr>
          <p:cNvPr id="5" name="Footer Placeholder 4">
            <a:extLst>
              <a:ext uri="{FF2B5EF4-FFF2-40B4-BE49-F238E27FC236}">
                <a16:creationId xmlns:a16="http://schemas.microsoft.com/office/drawing/2014/main" id="{C1785A02-1036-1764-E424-81F134316F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7DE912-C671-C93C-0EAD-7DB57BA7EEF3}"/>
              </a:ext>
            </a:extLst>
          </p:cNvPr>
          <p:cNvSpPr>
            <a:spLocks noGrp="1"/>
          </p:cNvSpPr>
          <p:nvPr>
            <p:ph type="sldNum" sz="quarter" idx="12"/>
          </p:nvPr>
        </p:nvSpPr>
        <p:spPr/>
        <p:txBody>
          <a:bodyPr/>
          <a:lstStyle/>
          <a:p>
            <a:fld id="{5A4E0749-F67B-4A61-B86A-CADC58CBA65E}" type="slidenum">
              <a:rPr lang="en-GB" smtClean="0"/>
              <a:t>‹#›</a:t>
            </a:fld>
            <a:endParaRPr lang="en-GB"/>
          </a:p>
        </p:txBody>
      </p:sp>
    </p:spTree>
    <p:extLst>
      <p:ext uri="{BB962C8B-B14F-4D97-AF65-F5344CB8AC3E}">
        <p14:creationId xmlns:p14="http://schemas.microsoft.com/office/powerpoint/2010/main" val="2277127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FB7BC-5F66-4666-0771-6EEC0C56714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BFCFE6C-1654-71ED-9BEB-119C9E80D45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D9AAA31-9571-011E-660D-8E98F510B55D}"/>
              </a:ext>
            </a:extLst>
          </p:cNvPr>
          <p:cNvSpPr>
            <a:spLocks noGrp="1"/>
          </p:cNvSpPr>
          <p:nvPr>
            <p:ph type="dt" sz="half" idx="10"/>
          </p:nvPr>
        </p:nvSpPr>
        <p:spPr/>
        <p:txBody>
          <a:bodyPr/>
          <a:lstStyle/>
          <a:p>
            <a:fld id="{624F4B4A-CC81-49E1-84E2-DF6F3BBCC77D}" type="datetimeFigureOut">
              <a:rPr lang="en-GB" smtClean="0"/>
              <a:t>15/03/2026</a:t>
            </a:fld>
            <a:endParaRPr lang="en-GB"/>
          </a:p>
        </p:txBody>
      </p:sp>
      <p:sp>
        <p:nvSpPr>
          <p:cNvPr id="5" name="Footer Placeholder 4">
            <a:extLst>
              <a:ext uri="{FF2B5EF4-FFF2-40B4-BE49-F238E27FC236}">
                <a16:creationId xmlns:a16="http://schemas.microsoft.com/office/drawing/2014/main" id="{0B12E2DE-4790-7A87-1A4E-87CD919E0F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C93EDA-19CA-D7F3-BA04-2D00AF517902}"/>
              </a:ext>
            </a:extLst>
          </p:cNvPr>
          <p:cNvSpPr>
            <a:spLocks noGrp="1"/>
          </p:cNvSpPr>
          <p:nvPr>
            <p:ph type="sldNum" sz="quarter" idx="12"/>
          </p:nvPr>
        </p:nvSpPr>
        <p:spPr/>
        <p:txBody>
          <a:bodyPr/>
          <a:lstStyle/>
          <a:p>
            <a:fld id="{5A4E0749-F67B-4A61-B86A-CADC58CBA65E}" type="slidenum">
              <a:rPr lang="en-GB" smtClean="0"/>
              <a:t>‹#›</a:t>
            </a:fld>
            <a:endParaRPr lang="en-GB"/>
          </a:p>
        </p:txBody>
      </p:sp>
    </p:spTree>
    <p:extLst>
      <p:ext uri="{BB962C8B-B14F-4D97-AF65-F5344CB8AC3E}">
        <p14:creationId xmlns:p14="http://schemas.microsoft.com/office/powerpoint/2010/main" val="2255581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18BA8-ACDC-1E52-E1CD-7ABD58A42BD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FFCB00F-5CC7-0E53-2014-9B5698E5753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2BAACC5-43F3-F511-67FF-50926DDA920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64930D5-08B4-26E6-C779-FA1D28D15141}"/>
              </a:ext>
            </a:extLst>
          </p:cNvPr>
          <p:cNvSpPr>
            <a:spLocks noGrp="1"/>
          </p:cNvSpPr>
          <p:nvPr>
            <p:ph type="dt" sz="half" idx="10"/>
          </p:nvPr>
        </p:nvSpPr>
        <p:spPr/>
        <p:txBody>
          <a:bodyPr/>
          <a:lstStyle/>
          <a:p>
            <a:fld id="{624F4B4A-CC81-49E1-84E2-DF6F3BBCC77D}" type="datetimeFigureOut">
              <a:rPr lang="en-GB" smtClean="0"/>
              <a:t>15/03/2026</a:t>
            </a:fld>
            <a:endParaRPr lang="en-GB"/>
          </a:p>
        </p:txBody>
      </p:sp>
      <p:sp>
        <p:nvSpPr>
          <p:cNvPr id="6" name="Footer Placeholder 5">
            <a:extLst>
              <a:ext uri="{FF2B5EF4-FFF2-40B4-BE49-F238E27FC236}">
                <a16:creationId xmlns:a16="http://schemas.microsoft.com/office/drawing/2014/main" id="{40E1F03F-5382-7C14-5C04-7A00C7466B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747444-3C03-F6D4-2C68-1F484CC2AA81}"/>
              </a:ext>
            </a:extLst>
          </p:cNvPr>
          <p:cNvSpPr>
            <a:spLocks noGrp="1"/>
          </p:cNvSpPr>
          <p:nvPr>
            <p:ph type="sldNum" sz="quarter" idx="12"/>
          </p:nvPr>
        </p:nvSpPr>
        <p:spPr/>
        <p:txBody>
          <a:bodyPr/>
          <a:lstStyle/>
          <a:p>
            <a:fld id="{5A4E0749-F67B-4A61-B86A-CADC58CBA65E}" type="slidenum">
              <a:rPr lang="en-GB" smtClean="0"/>
              <a:t>‹#›</a:t>
            </a:fld>
            <a:endParaRPr lang="en-GB"/>
          </a:p>
        </p:txBody>
      </p:sp>
    </p:spTree>
    <p:extLst>
      <p:ext uri="{BB962C8B-B14F-4D97-AF65-F5344CB8AC3E}">
        <p14:creationId xmlns:p14="http://schemas.microsoft.com/office/powerpoint/2010/main" val="2826151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89BF9-B3AF-B3FF-2DAB-CFBDD49ADA7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4351A1B-CF8B-C25D-3EB5-1F46D13D9B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1BC6456-F640-A581-7DB6-5EF3097A05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F0B65BF-F83D-BCA3-4734-4DB143EA8D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A4541-4F98-AD61-15B4-7CED16D898D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7B7B6DB-CC44-04A5-B2F9-84F254FFD156}"/>
              </a:ext>
            </a:extLst>
          </p:cNvPr>
          <p:cNvSpPr>
            <a:spLocks noGrp="1"/>
          </p:cNvSpPr>
          <p:nvPr>
            <p:ph type="dt" sz="half" idx="10"/>
          </p:nvPr>
        </p:nvSpPr>
        <p:spPr/>
        <p:txBody>
          <a:bodyPr/>
          <a:lstStyle/>
          <a:p>
            <a:fld id="{624F4B4A-CC81-49E1-84E2-DF6F3BBCC77D}" type="datetimeFigureOut">
              <a:rPr lang="en-GB" smtClean="0"/>
              <a:t>15/03/2026</a:t>
            </a:fld>
            <a:endParaRPr lang="en-GB"/>
          </a:p>
        </p:txBody>
      </p:sp>
      <p:sp>
        <p:nvSpPr>
          <p:cNvPr id="8" name="Footer Placeholder 7">
            <a:extLst>
              <a:ext uri="{FF2B5EF4-FFF2-40B4-BE49-F238E27FC236}">
                <a16:creationId xmlns:a16="http://schemas.microsoft.com/office/drawing/2014/main" id="{E4A7C37A-62B9-DF39-57C5-BE8AEB9885E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CD3826-8AF3-5B07-CED5-9C228DC99851}"/>
              </a:ext>
            </a:extLst>
          </p:cNvPr>
          <p:cNvSpPr>
            <a:spLocks noGrp="1"/>
          </p:cNvSpPr>
          <p:nvPr>
            <p:ph type="sldNum" sz="quarter" idx="12"/>
          </p:nvPr>
        </p:nvSpPr>
        <p:spPr/>
        <p:txBody>
          <a:bodyPr/>
          <a:lstStyle/>
          <a:p>
            <a:fld id="{5A4E0749-F67B-4A61-B86A-CADC58CBA65E}" type="slidenum">
              <a:rPr lang="en-GB" smtClean="0"/>
              <a:t>‹#›</a:t>
            </a:fld>
            <a:endParaRPr lang="en-GB"/>
          </a:p>
        </p:txBody>
      </p:sp>
    </p:spTree>
    <p:extLst>
      <p:ext uri="{BB962C8B-B14F-4D97-AF65-F5344CB8AC3E}">
        <p14:creationId xmlns:p14="http://schemas.microsoft.com/office/powerpoint/2010/main" val="2042331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6951D-B98F-868B-A56A-F51DF6C7552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3421BB5-01A9-3ED4-30FB-7E3CCE91EC13}"/>
              </a:ext>
            </a:extLst>
          </p:cNvPr>
          <p:cNvSpPr>
            <a:spLocks noGrp="1"/>
          </p:cNvSpPr>
          <p:nvPr>
            <p:ph type="dt" sz="half" idx="10"/>
          </p:nvPr>
        </p:nvSpPr>
        <p:spPr/>
        <p:txBody>
          <a:bodyPr/>
          <a:lstStyle/>
          <a:p>
            <a:fld id="{624F4B4A-CC81-49E1-84E2-DF6F3BBCC77D}" type="datetimeFigureOut">
              <a:rPr lang="en-GB" smtClean="0"/>
              <a:t>15/03/2026</a:t>
            </a:fld>
            <a:endParaRPr lang="en-GB"/>
          </a:p>
        </p:txBody>
      </p:sp>
      <p:sp>
        <p:nvSpPr>
          <p:cNvPr id="4" name="Footer Placeholder 3">
            <a:extLst>
              <a:ext uri="{FF2B5EF4-FFF2-40B4-BE49-F238E27FC236}">
                <a16:creationId xmlns:a16="http://schemas.microsoft.com/office/drawing/2014/main" id="{E9C379C9-F764-46B9-A0EC-7A1ABB0E622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EB0A531-AF1E-685C-5136-A0AC398471D0}"/>
              </a:ext>
            </a:extLst>
          </p:cNvPr>
          <p:cNvSpPr>
            <a:spLocks noGrp="1"/>
          </p:cNvSpPr>
          <p:nvPr>
            <p:ph type="sldNum" sz="quarter" idx="12"/>
          </p:nvPr>
        </p:nvSpPr>
        <p:spPr/>
        <p:txBody>
          <a:bodyPr/>
          <a:lstStyle/>
          <a:p>
            <a:fld id="{5A4E0749-F67B-4A61-B86A-CADC58CBA65E}" type="slidenum">
              <a:rPr lang="en-GB" smtClean="0"/>
              <a:t>‹#›</a:t>
            </a:fld>
            <a:endParaRPr lang="en-GB"/>
          </a:p>
        </p:txBody>
      </p:sp>
    </p:spTree>
    <p:extLst>
      <p:ext uri="{BB962C8B-B14F-4D97-AF65-F5344CB8AC3E}">
        <p14:creationId xmlns:p14="http://schemas.microsoft.com/office/powerpoint/2010/main" val="640149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7CA24F-80B8-2ED3-461D-03DB97D31B8C}"/>
              </a:ext>
            </a:extLst>
          </p:cNvPr>
          <p:cNvSpPr>
            <a:spLocks noGrp="1"/>
          </p:cNvSpPr>
          <p:nvPr>
            <p:ph type="dt" sz="half" idx="10"/>
          </p:nvPr>
        </p:nvSpPr>
        <p:spPr/>
        <p:txBody>
          <a:bodyPr/>
          <a:lstStyle/>
          <a:p>
            <a:fld id="{624F4B4A-CC81-49E1-84E2-DF6F3BBCC77D}" type="datetimeFigureOut">
              <a:rPr lang="en-GB" smtClean="0"/>
              <a:t>15/03/2026</a:t>
            </a:fld>
            <a:endParaRPr lang="en-GB"/>
          </a:p>
        </p:txBody>
      </p:sp>
      <p:sp>
        <p:nvSpPr>
          <p:cNvPr id="3" name="Footer Placeholder 2">
            <a:extLst>
              <a:ext uri="{FF2B5EF4-FFF2-40B4-BE49-F238E27FC236}">
                <a16:creationId xmlns:a16="http://schemas.microsoft.com/office/drawing/2014/main" id="{1C70C7E5-B6F3-66B8-87E7-B097553478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234699D-F8DB-10FE-1707-4A7C4EE0B5CC}"/>
              </a:ext>
            </a:extLst>
          </p:cNvPr>
          <p:cNvSpPr>
            <a:spLocks noGrp="1"/>
          </p:cNvSpPr>
          <p:nvPr>
            <p:ph type="sldNum" sz="quarter" idx="12"/>
          </p:nvPr>
        </p:nvSpPr>
        <p:spPr/>
        <p:txBody>
          <a:bodyPr/>
          <a:lstStyle/>
          <a:p>
            <a:fld id="{5A4E0749-F67B-4A61-B86A-CADC58CBA65E}" type="slidenum">
              <a:rPr lang="en-GB" smtClean="0"/>
              <a:t>‹#›</a:t>
            </a:fld>
            <a:endParaRPr lang="en-GB"/>
          </a:p>
        </p:txBody>
      </p:sp>
    </p:spTree>
    <p:extLst>
      <p:ext uri="{BB962C8B-B14F-4D97-AF65-F5344CB8AC3E}">
        <p14:creationId xmlns:p14="http://schemas.microsoft.com/office/powerpoint/2010/main" val="1533159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8F232-9B17-BC21-7913-A48620695A8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72DB2E1-CA8D-0EF1-0E1A-FBABFF79B2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A40EAAB-88CB-3008-2C0F-B1738BA37B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C637D97-86CF-91FB-C609-5051A9B1B631}"/>
              </a:ext>
            </a:extLst>
          </p:cNvPr>
          <p:cNvSpPr>
            <a:spLocks noGrp="1"/>
          </p:cNvSpPr>
          <p:nvPr>
            <p:ph type="dt" sz="half" idx="10"/>
          </p:nvPr>
        </p:nvSpPr>
        <p:spPr/>
        <p:txBody>
          <a:bodyPr/>
          <a:lstStyle/>
          <a:p>
            <a:fld id="{624F4B4A-CC81-49E1-84E2-DF6F3BBCC77D}" type="datetimeFigureOut">
              <a:rPr lang="en-GB" smtClean="0"/>
              <a:t>15/03/2026</a:t>
            </a:fld>
            <a:endParaRPr lang="en-GB"/>
          </a:p>
        </p:txBody>
      </p:sp>
      <p:sp>
        <p:nvSpPr>
          <p:cNvPr id="6" name="Footer Placeholder 5">
            <a:extLst>
              <a:ext uri="{FF2B5EF4-FFF2-40B4-BE49-F238E27FC236}">
                <a16:creationId xmlns:a16="http://schemas.microsoft.com/office/drawing/2014/main" id="{A49AEA4A-4BAB-9B36-62E9-86437A967C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1432A4-287A-2D6E-4E26-26A1E49BF973}"/>
              </a:ext>
            </a:extLst>
          </p:cNvPr>
          <p:cNvSpPr>
            <a:spLocks noGrp="1"/>
          </p:cNvSpPr>
          <p:nvPr>
            <p:ph type="sldNum" sz="quarter" idx="12"/>
          </p:nvPr>
        </p:nvSpPr>
        <p:spPr/>
        <p:txBody>
          <a:bodyPr/>
          <a:lstStyle/>
          <a:p>
            <a:fld id="{5A4E0749-F67B-4A61-B86A-CADC58CBA65E}" type="slidenum">
              <a:rPr lang="en-GB" smtClean="0"/>
              <a:t>‹#›</a:t>
            </a:fld>
            <a:endParaRPr lang="en-GB"/>
          </a:p>
        </p:txBody>
      </p:sp>
    </p:spTree>
    <p:extLst>
      <p:ext uri="{BB962C8B-B14F-4D97-AF65-F5344CB8AC3E}">
        <p14:creationId xmlns:p14="http://schemas.microsoft.com/office/powerpoint/2010/main" val="1383320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EB352-D341-56C4-7778-5B4EAC6CDF8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7EB948F-6A09-26AA-EDF6-ADD224A966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AF3412-43C9-6DF1-C9E6-9DC37DF1BA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CB10E7B-466E-DE12-CDEF-077B2FFF2E91}"/>
              </a:ext>
            </a:extLst>
          </p:cNvPr>
          <p:cNvSpPr>
            <a:spLocks noGrp="1"/>
          </p:cNvSpPr>
          <p:nvPr>
            <p:ph type="dt" sz="half" idx="10"/>
          </p:nvPr>
        </p:nvSpPr>
        <p:spPr/>
        <p:txBody>
          <a:bodyPr/>
          <a:lstStyle/>
          <a:p>
            <a:fld id="{624F4B4A-CC81-49E1-84E2-DF6F3BBCC77D}" type="datetimeFigureOut">
              <a:rPr lang="en-GB" smtClean="0"/>
              <a:t>15/03/2026</a:t>
            </a:fld>
            <a:endParaRPr lang="en-GB"/>
          </a:p>
        </p:txBody>
      </p:sp>
      <p:sp>
        <p:nvSpPr>
          <p:cNvPr id="6" name="Footer Placeholder 5">
            <a:extLst>
              <a:ext uri="{FF2B5EF4-FFF2-40B4-BE49-F238E27FC236}">
                <a16:creationId xmlns:a16="http://schemas.microsoft.com/office/drawing/2014/main" id="{052CE387-3C77-F756-9DE0-93FBF53B74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D374FC-64D2-D8B6-3AD6-837B7A75EEE9}"/>
              </a:ext>
            </a:extLst>
          </p:cNvPr>
          <p:cNvSpPr>
            <a:spLocks noGrp="1"/>
          </p:cNvSpPr>
          <p:nvPr>
            <p:ph type="sldNum" sz="quarter" idx="12"/>
          </p:nvPr>
        </p:nvSpPr>
        <p:spPr/>
        <p:txBody>
          <a:bodyPr/>
          <a:lstStyle/>
          <a:p>
            <a:fld id="{5A4E0749-F67B-4A61-B86A-CADC58CBA65E}" type="slidenum">
              <a:rPr lang="en-GB" smtClean="0"/>
              <a:t>‹#›</a:t>
            </a:fld>
            <a:endParaRPr lang="en-GB"/>
          </a:p>
        </p:txBody>
      </p:sp>
    </p:spTree>
    <p:extLst>
      <p:ext uri="{BB962C8B-B14F-4D97-AF65-F5344CB8AC3E}">
        <p14:creationId xmlns:p14="http://schemas.microsoft.com/office/powerpoint/2010/main" val="37681009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DD861-351D-A6C9-3F5D-4B6E13CCB86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7DF8A64-EC07-6A37-0B4D-84F9DFABF8F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35B5418-6C1B-021D-F8B0-2DD2FF2B3FB7}"/>
              </a:ext>
            </a:extLst>
          </p:cNvPr>
          <p:cNvSpPr>
            <a:spLocks noGrp="1"/>
          </p:cNvSpPr>
          <p:nvPr>
            <p:ph type="dt" sz="half" idx="10"/>
          </p:nvPr>
        </p:nvSpPr>
        <p:spPr/>
        <p:txBody>
          <a:bodyPr/>
          <a:lstStyle/>
          <a:p>
            <a:fld id="{624F4B4A-CC81-49E1-84E2-DF6F3BBCC77D}" type="datetimeFigureOut">
              <a:rPr lang="en-GB" smtClean="0"/>
              <a:t>15/03/2026</a:t>
            </a:fld>
            <a:endParaRPr lang="en-GB"/>
          </a:p>
        </p:txBody>
      </p:sp>
      <p:sp>
        <p:nvSpPr>
          <p:cNvPr id="5" name="Footer Placeholder 4">
            <a:extLst>
              <a:ext uri="{FF2B5EF4-FFF2-40B4-BE49-F238E27FC236}">
                <a16:creationId xmlns:a16="http://schemas.microsoft.com/office/drawing/2014/main" id="{1A41D7C5-59BC-E768-428C-793D1897E3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72A654-699E-B9BB-AE11-FE5448BE45EC}"/>
              </a:ext>
            </a:extLst>
          </p:cNvPr>
          <p:cNvSpPr>
            <a:spLocks noGrp="1"/>
          </p:cNvSpPr>
          <p:nvPr>
            <p:ph type="sldNum" sz="quarter" idx="12"/>
          </p:nvPr>
        </p:nvSpPr>
        <p:spPr/>
        <p:txBody>
          <a:bodyPr/>
          <a:lstStyle/>
          <a:p>
            <a:fld id="{5A4E0749-F67B-4A61-B86A-CADC58CBA65E}" type="slidenum">
              <a:rPr lang="en-GB" smtClean="0"/>
              <a:t>‹#›</a:t>
            </a:fld>
            <a:endParaRPr lang="en-GB"/>
          </a:p>
        </p:txBody>
      </p:sp>
    </p:spTree>
    <p:extLst>
      <p:ext uri="{BB962C8B-B14F-4D97-AF65-F5344CB8AC3E}">
        <p14:creationId xmlns:p14="http://schemas.microsoft.com/office/powerpoint/2010/main" val="2646495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6A5705-8743-A696-641E-B20329D1C6C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B0ABBB0-BD56-A6A0-DE00-B11F94B0743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3C1396A-E819-156A-0666-B387E0C43498}"/>
              </a:ext>
            </a:extLst>
          </p:cNvPr>
          <p:cNvSpPr>
            <a:spLocks noGrp="1"/>
          </p:cNvSpPr>
          <p:nvPr>
            <p:ph type="dt" sz="half" idx="10"/>
          </p:nvPr>
        </p:nvSpPr>
        <p:spPr/>
        <p:txBody>
          <a:bodyPr/>
          <a:lstStyle/>
          <a:p>
            <a:fld id="{624F4B4A-CC81-49E1-84E2-DF6F3BBCC77D}" type="datetimeFigureOut">
              <a:rPr lang="en-GB" smtClean="0"/>
              <a:t>15/03/2026</a:t>
            </a:fld>
            <a:endParaRPr lang="en-GB"/>
          </a:p>
        </p:txBody>
      </p:sp>
      <p:sp>
        <p:nvSpPr>
          <p:cNvPr id="5" name="Footer Placeholder 4">
            <a:extLst>
              <a:ext uri="{FF2B5EF4-FFF2-40B4-BE49-F238E27FC236}">
                <a16:creationId xmlns:a16="http://schemas.microsoft.com/office/drawing/2014/main" id="{27D75F3D-472A-C1CE-E2E5-7B98DFA1C0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A50C87-6F5B-2B16-C39B-C0B419348A50}"/>
              </a:ext>
            </a:extLst>
          </p:cNvPr>
          <p:cNvSpPr>
            <a:spLocks noGrp="1"/>
          </p:cNvSpPr>
          <p:nvPr>
            <p:ph type="sldNum" sz="quarter" idx="12"/>
          </p:nvPr>
        </p:nvSpPr>
        <p:spPr/>
        <p:txBody>
          <a:bodyPr/>
          <a:lstStyle/>
          <a:p>
            <a:fld id="{5A4E0749-F67B-4A61-B86A-CADC58CBA65E}" type="slidenum">
              <a:rPr lang="en-GB" smtClean="0"/>
              <a:t>‹#›</a:t>
            </a:fld>
            <a:endParaRPr lang="en-GB"/>
          </a:p>
        </p:txBody>
      </p:sp>
    </p:spTree>
    <p:extLst>
      <p:ext uri="{BB962C8B-B14F-4D97-AF65-F5344CB8AC3E}">
        <p14:creationId xmlns:p14="http://schemas.microsoft.com/office/powerpoint/2010/main" val="3156244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9C57EE-296E-749E-0426-D55C20E9DA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EB9F86A-35BB-975C-9572-4F74852B16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A9BF31-D39D-CDAB-F8D5-91FA947160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24F4B4A-CC81-49E1-84E2-DF6F3BBCC77D}" type="datetimeFigureOut">
              <a:rPr lang="en-GB" smtClean="0"/>
              <a:t>15/03/2026</a:t>
            </a:fld>
            <a:endParaRPr lang="en-GB"/>
          </a:p>
        </p:txBody>
      </p:sp>
      <p:sp>
        <p:nvSpPr>
          <p:cNvPr id="5" name="Footer Placeholder 4">
            <a:extLst>
              <a:ext uri="{FF2B5EF4-FFF2-40B4-BE49-F238E27FC236}">
                <a16:creationId xmlns:a16="http://schemas.microsoft.com/office/drawing/2014/main" id="{5BB8AA47-3DE5-BB48-95D3-7E51B209E5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1FEBBC0-6955-9CF0-8A6A-E35A012A4A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A4E0749-F67B-4A61-B86A-CADC58CBA65E}" type="slidenum">
              <a:rPr lang="en-GB" smtClean="0"/>
              <a:t>‹#›</a:t>
            </a:fld>
            <a:endParaRPr lang="en-GB"/>
          </a:p>
        </p:txBody>
      </p:sp>
    </p:spTree>
    <p:extLst>
      <p:ext uri="{BB962C8B-B14F-4D97-AF65-F5344CB8AC3E}">
        <p14:creationId xmlns:p14="http://schemas.microsoft.com/office/powerpoint/2010/main" val="22282387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www.linkedin.com/pulse/ccl-highlight-trade-opportunities-amid-improving-boobe/"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ebeccerrit.wordpress.com/tag/acculturation/"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opensource.com/article/17/1/non-native-speakers-take-open-source-communities"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Bubble sheet test paper and pencil">
            <a:extLst>
              <a:ext uri="{FF2B5EF4-FFF2-40B4-BE49-F238E27FC236}">
                <a16:creationId xmlns:a16="http://schemas.microsoft.com/office/drawing/2014/main" id="{E522CAF1-5753-0445-0B75-2066902A7EB2}"/>
              </a:ext>
            </a:extLst>
          </p:cNvPr>
          <p:cNvPicPr>
            <a:picLocks noChangeAspect="1"/>
          </p:cNvPicPr>
          <p:nvPr/>
        </p:nvPicPr>
        <p:blipFill>
          <a:blip r:embed="rId2">
            <a:alphaModFix amt="60000"/>
          </a:blip>
          <a:srcRect t="5252" b="8209"/>
          <a:stretch>
            <a:fillRect/>
          </a:stretch>
        </p:blipFill>
        <p:spPr>
          <a:xfrm>
            <a:off x="-3049" y="10"/>
            <a:ext cx="12192001" cy="6857990"/>
          </a:xfrm>
          <a:prstGeom prst="rect">
            <a:avLst/>
          </a:prstGeom>
        </p:spPr>
      </p:pic>
      <p:sp>
        <p:nvSpPr>
          <p:cNvPr id="2" name="Title 1">
            <a:extLst>
              <a:ext uri="{FF2B5EF4-FFF2-40B4-BE49-F238E27FC236}">
                <a16:creationId xmlns:a16="http://schemas.microsoft.com/office/drawing/2014/main" id="{BA4FDEFB-05D4-CF27-AF0D-0F5C77525F20}"/>
              </a:ext>
            </a:extLst>
          </p:cNvPr>
          <p:cNvSpPr>
            <a:spLocks noGrp="1"/>
          </p:cNvSpPr>
          <p:nvPr>
            <p:ph type="ctrTitle"/>
          </p:nvPr>
        </p:nvSpPr>
        <p:spPr>
          <a:xfrm>
            <a:off x="838200" y="914402"/>
            <a:ext cx="10515600" cy="2985923"/>
          </a:xfrm>
        </p:spPr>
        <p:txBody>
          <a:bodyPr>
            <a:normAutofit/>
          </a:bodyPr>
          <a:lstStyle/>
          <a:p>
            <a:r>
              <a:rPr lang="ro-RO" sz="4400" dirty="0">
                <a:solidFill>
                  <a:srgbClr val="FFFFFF"/>
                </a:solidFill>
                <a:latin typeface="Arial" panose="020B0604020202020204" pitchFamily="34" charset="0"/>
                <a:cs typeface="Arial" panose="020B0604020202020204" pitchFamily="34" charset="0"/>
              </a:rPr>
              <a:t>STUDENT NAME </a:t>
            </a:r>
            <a:r>
              <a:rPr lang="en-GB" sz="4400" dirty="0">
                <a:solidFill>
                  <a:srgbClr val="FFFFFF"/>
                </a:solidFill>
                <a:latin typeface="Arial" panose="020B0604020202020204" pitchFamily="34" charset="0"/>
                <a:cs typeface="Arial" panose="020B0604020202020204" pitchFamily="34" charset="0"/>
              </a:rPr>
              <a:t>:</a:t>
            </a:r>
            <a:r>
              <a:rPr lang="ro-RO" sz="4400" dirty="0">
                <a:solidFill>
                  <a:srgbClr val="FFFFFF"/>
                </a:solidFill>
                <a:latin typeface="Arial" panose="020B0604020202020204" pitchFamily="34" charset="0"/>
                <a:cs typeface="Arial" panose="020B0604020202020204" pitchFamily="34" charset="0"/>
              </a:rPr>
              <a:t> AMADU BARRIE</a:t>
            </a:r>
            <a:br>
              <a:rPr lang="en-GB" sz="4400" dirty="0">
                <a:solidFill>
                  <a:srgbClr val="FFFFFF"/>
                </a:solidFill>
                <a:latin typeface="Arial" panose="020B0604020202020204" pitchFamily="34" charset="0"/>
                <a:cs typeface="Arial" panose="020B0604020202020204" pitchFamily="34" charset="0"/>
              </a:rPr>
            </a:br>
            <a:r>
              <a:rPr lang="en-GB" sz="4400" dirty="0">
                <a:solidFill>
                  <a:srgbClr val="FFFFFF"/>
                </a:solidFill>
                <a:latin typeface="Arial" panose="020B0604020202020204" pitchFamily="34" charset="0"/>
                <a:cs typeface="Arial" panose="020B0604020202020204" pitchFamily="34" charset="0"/>
              </a:rPr>
              <a:t>STUDENT ID:</a:t>
            </a:r>
            <a:r>
              <a:rPr lang="ro-RO" sz="4400">
                <a:solidFill>
                  <a:srgbClr val="FFFFFF"/>
                </a:solidFill>
                <a:latin typeface="Arial" panose="020B0604020202020204" pitchFamily="34" charset="0"/>
                <a:cs typeface="Arial" panose="020B0604020202020204" pitchFamily="34" charset="0"/>
              </a:rPr>
              <a:t> 2323784</a:t>
            </a:r>
            <a:br>
              <a:rPr lang="en-GB" sz="4400" dirty="0">
                <a:solidFill>
                  <a:srgbClr val="FFFFFF"/>
                </a:solidFill>
                <a:latin typeface="Arial" panose="020B0604020202020204" pitchFamily="34" charset="0"/>
                <a:cs typeface="Arial" panose="020B0604020202020204" pitchFamily="34" charset="0"/>
              </a:rPr>
            </a:br>
            <a:r>
              <a:rPr lang="en-GB" sz="4400" dirty="0">
                <a:solidFill>
                  <a:srgbClr val="FFFFFF"/>
                </a:solidFill>
                <a:latin typeface="Arial" panose="020B0604020202020204" pitchFamily="34" charset="0"/>
                <a:cs typeface="Arial" panose="020B0604020202020204" pitchFamily="34" charset="0"/>
              </a:rPr>
              <a:t>MODULE CODE: LCBB6023</a:t>
            </a:r>
            <a:br>
              <a:rPr lang="en-GB" sz="4400" dirty="0">
                <a:solidFill>
                  <a:srgbClr val="FFFFFF"/>
                </a:solidFill>
                <a:latin typeface="Arial" panose="020B0604020202020204" pitchFamily="34" charset="0"/>
                <a:cs typeface="Arial" panose="020B0604020202020204" pitchFamily="34" charset="0"/>
              </a:rPr>
            </a:br>
            <a:r>
              <a:rPr lang="en-GB" sz="4400" dirty="0">
                <a:solidFill>
                  <a:srgbClr val="FFFFFF"/>
                </a:solidFill>
                <a:latin typeface="Arial" panose="020B0604020202020204" pitchFamily="34" charset="0"/>
                <a:cs typeface="Arial" panose="020B0604020202020204" pitchFamily="34" charset="0"/>
              </a:rPr>
              <a:t>LECTURE NAME: LIYANAGE RODRIGO </a:t>
            </a:r>
          </a:p>
        </p:txBody>
      </p:sp>
      <p:sp>
        <p:nvSpPr>
          <p:cNvPr id="3" name="Subtitle 2">
            <a:extLst>
              <a:ext uri="{FF2B5EF4-FFF2-40B4-BE49-F238E27FC236}">
                <a16:creationId xmlns:a16="http://schemas.microsoft.com/office/drawing/2014/main" id="{76B9A1F2-32F3-7DF1-7E36-621ADE9282FC}"/>
              </a:ext>
            </a:extLst>
          </p:cNvPr>
          <p:cNvSpPr>
            <a:spLocks noGrp="1"/>
          </p:cNvSpPr>
          <p:nvPr>
            <p:ph type="subTitle" idx="1"/>
          </p:nvPr>
        </p:nvSpPr>
        <p:spPr>
          <a:xfrm>
            <a:off x="838200" y="4072040"/>
            <a:ext cx="10515600" cy="1384310"/>
          </a:xfrm>
        </p:spPr>
        <p:txBody>
          <a:bodyPr>
            <a:noAutofit/>
          </a:bodyPr>
          <a:lstStyle/>
          <a:p>
            <a:r>
              <a:rPr lang="en-GB" sz="3200" dirty="0">
                <a:solidFill>
                  <a:srgbClr val="FFFFFF"/>
                </a:solidFill>
                <a:latin typeface="Arial" panose="020B0604020202020204" pitchFamily="34" charset="0"/>
                <a:cs typeface="Arial" panose="020B0604020202020204" pitchFamily="34" charset="0"/>
              </a:rPr>
              <a:t>PRESENTATION  </a:t>
            </a:r>
          </a:p>
          <a:p>
            <a:r>
              <a:rPr lang="en-GB" sz="3200" dirty="0">
                <a:solidFill>
                  <a:srgbClr val="FFFFFF"/>
                </a:solidFill>
                <a:latin typeface="Arial" panose="020B0604020202020204" pitchFamily="34" charset="0"/>
                <a:cs typeface="Arial" panose="020B0604020202020204" pitchFamily="34" charset="0"/>
              </a:rPr>
              <a:t>INTERNATIONAL BUSINESS COMUNICATION </a:t>
            </a:r>
          </a:p>
          <a:p>
            <a:r>
              <a:rPr lang="en-GB" sz="3200" dirty="0">
                <a:solidFill>
                  <a:srgbClr val="FFFFFF"/>
                </a:solidFill>
                <a:latin typeface="Arial" panose="020B0604020202020204" pitchFamily="34" charset="0"/>
                <a:cs typeface="Arial" panose="020B0604020202020204" pitchFamily="34" charset="0"/>
              </a:rPr>
              <a:t>CROSS- CULTURAL NEGOCIATION </a:t>
            </a:r>
          </a:p>
        </p:txBody>
      </p:sp>
    </p:spTree>
    <p:extLst>
      <p:ext uri="{BB962C8B-B14F-4D97-AF65-F5344CB8AC3E}">
        <p14:creationId xmlns:p14="http://schemas.microsoft.com/office/powerpoint/2010/main" val="1321063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510D84-BC3B-AC0F-5613-C90732AF9BE1}"/>
              </a:ext>
            </a:extLst>
          </p:cNvPr>
          <p:cNvSpPr>
            <a:spLocks noGrp="1"/>
          </p:cNvSpPr>
          <p:nvPr>
            <p:ph type="title"/>
          </p:nvPr>
        </p:nvSpPr>
        <p:spPr>
          <a:xfrm>
            <a:off x="640080" y="325369"/>
            <a:ext cx="4368602" cy="1956841"/>
          </a:xfrm>
        </p:spPr>
        <p:txBody>
          <a:bodyPr anchor="b">
            <a:normAutofit/>
          </a:bodyPr>
          <a:lstStyle/>
          <a:p>
            <a:r>
              <a:rPr lang="en-GB" sz="4600"/>
              <a:t>INTRODUCTION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25F226-EA1F-9993-F9A2-D0A846FDD694}"/>
              </a:ext>
            </a:extLst>
          </p:cNvPr>
          <p:cNvSpPr>
            <a:spLocks noGrp="1"/>
          </p:cNvSpPr>
          <p:nvPr>
            <p:ph idx="1"/>
          </p:nvPr>
        </p:nvSpPr>
        <p:spPr>
          <a:xfrm>
            <a:off x="640080" y="2872899"/>
            <a:ext cx="4243589" cy="3320668"/>
          </a:xfrm>
        </p:spPr>
        <p:txBody>
          <a:bodyPr>
            <a:normAutofit/>
          </a:bodyPr>
          <a:lstStyle/>
          <a:p>
            <a:pPr>
              <a:buFont typeface="Wingdings" panose="05000000000000000000" pitchFamily="2" charset="2"/>
              <a:buChar char="§"/>
            </a:pPr>
            <a:r>
              <a:rPr lang="en-GB" sz="2000" dirty="0">
                <a:latin typeface="Arial" panose="020B0604020202020204" pitchFamily="34" charset="0"/>
                <a:cs typeface="Arial" panose="020B0604020202020204" pitchFamily="34" charset="0"/>
              </a:rPr>
              <a:t>Today in my presentation I will discuss the importance of understanding the background and behaviours of business partners and explain why the UK is a popular investment destination with a strong economy and low inflation</a:t>
            </a:r>
            <a:r>
              <a:rPr lang="en-GB" sz="2200" dirty="0"/>
              <a:t>.</a:t>
            </a:r>
          </a:p>
        </p:txBody>
      </p:sp>
      <p:pic>
        <p:nvPicPr>
          <p:cNvPr id="4" name="Picture 3">
            <a:extLst>
              <a:ext uri="{FF2B5EF4-FFF2-40B4-BE49-F238E27FC236}">
                <a16:creationId xmlns:a16="http://schemas.microsoft.com/office/drawing/2014/main" id="{9D8CF84D-CC61-68C9-85BB-AC216915AB49}"/>
              </a:ext>
            </a:extLst>
          </p:cNvPr>
          <p:cNvPicPr>
            <a:picLocks noChangeAspect="1"/>
          </p:cNvPicPr>
          <p:nvPr/>
        </p:nvPicPr>
        <p:blipFill>
          <a:blip r:embed="rId2"/>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61806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1861C-8C51-757B-FA78-2C886C8B4CF8}"/>
              </a:ext>
            </a:extLst>
          </p:cNvPr>
          <p:cNvSpPr>
            <a:spLocks noGrp="1"/>
          </p:cNvSpPr>
          <p:nvPr>
            <p:ph type="title"/>
          </p:nvPr>
        </p:nvSpPr>
        <p:spPr>
          <a:xfrm>
            <a:off x="3192780" y="479425"/>
            <a:ext cx="10515600" cy="983615"/>
          </a:xfrm>
        </p:spPr>
        <p:txBody>
          <a:bodyPr>
            <a:normAutofit fontScale="90000"/>
          </a:bodyPr>
          <a:lstStyle/>
          <a:p>
            <a:r>
              <a:rPr lang="en-GB" b="1" dirty="0"/>
              <a:t>Presentation Outline</a:t>
            </a:r>
            <a:br>
              <a:rPr lang="en-GB" b="1" dirty="0"/>
            </a:br>
            <a:endParaRPr lang="en-GB" dirty="0"/>
          </a:p>
        </p:txBody>
      </p:sp>
      <p:graphicFrame>
        <p:nvGraphicFramePr>
          <p:cNvPr id="5" name="Content Placeholder 2">
            <a:extLst>
              <a:ext uri="{FF2B5EF4-FFF2-40B4-BE49-F238E27FC236}">
                <a16:creationId xmlns:a16="http://schemas.microsoft.com/office/drawing/2014/main" id="{2D4F1230-0BC7-3E23-E3F9-BF113E72BF4C}"/>
              </a:ext>
            </a:extLst>
          </p:cNvPr>
          <p:cNvGraphicFramePr>
            <a:graphicFrameLocks noGrp="1"/>
          </p:cNvGraphicFramePr>
          <p:nvPr>
            <p:ph idx="1"/>
          </p:nvPr>
        </p:nvGraphicFramePr>
        <p:xfrm>
          <a:off x="529590" y="1621156"/>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9367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87606-16EB-B808-AC82-2CCA6D5C35E5}"/>
              </a:ext>
            </a:extLst>
          </p:cNvPr>
          <p:cNvSpPr>
            <a:spLocks noGrp="1"/>
          </p:cNvSpPr>
          <p:nvPr>
            <p:ph type="title"/>
          </p:nvPr>
        </p:nvSpPr>
        <p:spPr/>
        <p:txBody>
          <a:bodyPr/>
          <a:lstStyle/>
          <a:p>
            <a:r>
              <a:rPr lang="en-GB" b="1" dirty="0"/>
              <a:t>What mean Culture?</a:t>
            </a:r>
            <a:br>
              <a:rPr lang="en-GB" b="1" dirty="0"/>
            </a:br>
            <a:endParaRPr lang="en-GB" dirty="0"/>
          </a:p>
        </p:txBody>
      </p:sp>
      <p:sp>
        <p:nvSpPr>
          <p:cNvPr id="3" name="Content Placeholder 2">
            <a:extLst>
              <a:ext uri="{FF2B5EF4-FFF2-40B4-BE49-F238E27FC236}">
                <a16:creationId xmlns:a16="http://schemas.microsoft.com/office/drawing/2014/main" id="{9C97360F-0C23-C8CA-D4F1-2D8F88465408}"/>
              </a:ext>
            </a:extLst>
          </p:cNvPr>
          <p:cNvSpPr>
            <a:spLocks noGrp="1"/>
          </p:cNvSpPr>
          <p:nvPr>
            <p:ph idx="1"/>
          </p:nvPr>
        </p:nvSpPr>
        <p:spPr/>
        <p:txBody>
          <a:bodyPr/>
          <a:lstStyle/>
          <a:p>
            <a:pPr marL="0" indent="0">
              <a:buNone/>
            </a:pPr>
            <a:r>
              <a:rPr lang="en-GB" sz="2000" dirty="0">
                <a:latin typeface="Arial" panose="020B0604020202020204" pitchFamily="34" charset="0"/>
                <a:cs typeface="Arial" panose="020B0604020202020204" pitchFamily="34" charset="0"/>
              </a:rPr>
              <a:t>Culture means the shared beliefs, values, traditions, language, </a:t>
            </a:r>
            <a:r>
              <a:rPr lang="en-GB" sz="2000" dirty="0" err="1">
                <a:latin typeface="Arial" panose="020B0604020202020204" pitchFamily="34" charset="0"/>
                <a:cs typeface="Arial" panose="020B0604020202020204" pitchFamily="34" charset="0"/>
              </a:rPr>
              <a:t>behavio</a:t>
            </a:r>
            <a:r>
              <a:rPr lang="ro-RO" sz="2000" dirty="0">
                <a:latin typeface="Arial" panose="020B0604020202020204" pitchFamily="34" charset="0"/>
                <a:cs typeface="Arial" panose="020B0604020202020204" pitchFamily="34" charset="0"/>
              </a:rPr>
              <a:t>ur</a:t>
            </a:r>
            <a:r>
              <a:rPr lang="en-GB" sz="2000" dirty="0">
                <a:latin typeface="Arial" panose="020B0604020202020204" pitchFamily="34" charset="0"/>
                <a:cs typeface="Arial" panose="020B0604020202020204" pitchFamily="34" charset="0"/>
              </a:rPr>
              <a:t>s, and ways of life of a group of people that are learned and passed from generation to generation.</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In business it affects:</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Communication</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Decision making</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Leadership style</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Negotiation behaviour</a:t>
            </a:r>
            <a:r>
              <a:rPr lang="ro-RO" sz="2000" dirty="0">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a:t>
            </a:r>
            <a:r>
              <a:rPr lang="en-GB" sz="2000" dirty="0">
                <a:latin typeface="Arial" panose="020B0604020202020204" pitchFamily="34" charset="0"/>
                <a:cs typeface="Arial" panose="020B0604020202020204" pitchFamily="34" charset="0"/>
              </a:rPr>
              <a:t>Hofstede, 2011)</a:t>
            </a:r>
          </a:p>
          <a:p>
            <a:pPr marL="0" indent="0">
              <a:buNone/>
            </a:pPr>
            <a:endParaRPr lang="en-GB" dirty="0"/>
          </a:p>
        </p:txBody>
      </p:sp>
      <p:pic>
        <p:nvPicPr>
          <p:cNvPr id="5" name="Picture 4">
            <a:extLst>
              <a:ext uri="{FF2B5EF4-FFF2-40B4-BE49-F238E27FC236}">
                <a16:creationId xmlns:a16="http://schemas.microsoft.com/office/drawing/2014/main" id="{04DA3063-3F45-B255-7CE1-8D560044B44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12673" y="2984057"/>
            <a:ext cx="5924394" cy="3327843"/>
          </a:xfrm>
          <a:prstGeom prst="rect">
            <a:avLst/>
          </a:prstGeom>
        </p:spPr>
      </p:pic>
    </p:spTree>
    <p:extLst>
      <p:ext uri="{BB962C8B-B14F-4D97-AF65-F5344CB8AC3E}">
        <p14:creationId xmlns:p14="http://schemas.microsoft.com/office/powerpoint/2010/main" val="129055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D9B9D-FD71-81B4-DA1E-DAFB9A96D75C}"/>
              </a:ext>
            </a:extLst>
          </p:cNvPr>
          <p:cNvSpPr>
            <a:spLocks noGrp="1"/>
          </p:cNvSpPr>
          <p:nvPr>
            <p:ph type="title"/>
          </p:nvPr>
        </p:nvSpPr>
        <p:spPr/>
        <p:txBody>
          <a:bodyPr/>
          <a:lstStyle/>
          <a:p>
            <a:r>
              <a:rPr lang="en-GB" b="1" dirty="0"/>
              <a:t>Elements of Culture</a:t>
            </a:r>
            <a:br>
              <a:rPr lang="en-GB" b="1" dirty="0"/>
            </a:br>
            <a:endParaRPr lang="en-GB" dirty="0"/>
          </a:p>
        </p:txBody>
      </p:sp>
      <p:sp>
        <p:nvSpPr>
          <p:cNvPr id="3" name="Content Placeholder 2">
            <a:extLst>
              <a:ext uri="{FF2B5EF4-FFF2-40B4-BE49-F238E27FC236}">
                <a16:creationId xmlns:a16="http://schemas.microsoft.com/office/drawing/2014/main" id="{776715BD-F47F-DF7A-4FBA-472093BD639E}"/>
              </a:ext>
            </a:extLst>
          </p:cNvPr>
          <p:cNvSpPr>
            <a:spLocks noGrp="1"/>
          </p:cNvSpPr>
          <p:nvPr>
            <p:ph idx="1"/>
          </p:nvPr>
        </p:nvSpPr>
        <p:spPr>
          <a:xfrm>
            <a:off x="952500" y="1690688"/>
            <a:ext cx="10515600" cy="4351338"/>
          </a:xfrm>
        </p:spPr>
        <p:txBody>
          <a:bodyPr/>
          <a:lstStyle/>
          <a:p>
            <a:pPr>
              <a:buFont typeface="Wingdings" panose="05000000000000000000" pitchFamily="2" charset="2"/>
              <a:buChar char="§"/>
            </a:pPr>
            <a:r>
              <a:rPr lang="en-GB" sz="2000" dirty="0">
                <a:latin typeface="Arial" panose="020B0604020202020204" pitchFamily="34" charset="0"/>
                <a:cs typeface="Arial" panose="020B0604020202020204" pitchFamily="34" charset="0"/>
              </a:rPr>
              <a:t>Important cultural elements:</a:t>
            </a:r>
          </a:p>
          <a:p>
            <a:pPr>
              <a:buFont typeface="Wingdings" panose="05000000000000000000" pitchFamily="2" charset="2"/>
              <a:buChar char="§"/>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Values and beliefs</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Communication style</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Power distance (hierarchy)</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Time orientation</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Relationships in business</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These influence </a:t>
            </a:r>
            <a:r>
              <a:rPr lang="en-GB" sz="2000" b="1" dirty="0">
                <a:latin typeface="Arial" panose="020B0604020202020204" pitchFamily="34" charset="0"/>
                <a:cs typeface="Arial" panose="020B0604020202020204" pitchFamily="34" charset="0"/>
              </a:rPr>
              <a:t>how companies work and negotiate</a:t>
            </a:r>
            <a:r>
              <a:rPr lang="en-GB" sz="2000" dirty="0">
                <a:latin typeface="Arial" panose="020B0604020202020204" pitchFamily="34" charset="0"/>
                <a:cs typeface="Arial" panose="020B0604020202020204" pitchFamily="34" charset="0"/>
              </a:rPr>
              <a:t>.</a:t>
            </a:r>
          </a:p>
          <a:p>
            <a:endParaRPr lang="en-GB" dirty="0"/>
          </a:p>
        </p:txBody>
      </p:sp>
      <p:pic>
        <p:nvPicPr>
          <p:cNvPr id="5" name="Picture 4">
            <a:extLst>
              <a:ext uri="{FF2B5EF4-FFF2-40B4-BE49-F238E27FC236}">
                <a16:creationId xmlns:a16="http://schemas.microsoft.com/office/drawing/2014/main" id="{33EB2F16-E00B-ECEF-4422-C74ECA4008F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1740" y="448627"/>
            <a:ext cx="5715000" cy="3629025"/>
          </a:xfrm>
          <a:prstGeom prst="rect">
            <a:avLst/>
          </a:prstGeom>
        </p:spPr>
      </p:pic>
    </p:spTree>
    <p:extLst>
      <p:ext uri="{BB962C8B-B14F-4D97-AF65-F5344CB8AC3E}">
        <p14:creationId xmlns:p14="http://schemas.microsoft.com/office/powerpoint/2010/main" val="3981655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A50D2-9B84-0579-8159-A0F473105013}"/>
              </a:ext>
            </a:extLst>
          </p:cNvPr>
          <p:cNvSpPr>
            <a:spLocks noGrp="1"/>
          </p:cNvSpPr>
          <p:nvPr>
            <p:ph type="title"/>
          </p:nvPr>
        </p:nvSpPr>
        <p:spPr>
          <a:xfrm>
            <a:off x="4113786" y="892756"/>
            <a:ext cx="8074815" cy="1086815"/>
          </a:xfrm>
        </p:spPr>
        <p:txBody>
          <a:bodyPr anchor="ctr">
            <a:normAutofit fontScale="90000"/>
          </a:bodyPr>
          <a:lstStyle/>
          <a:p>
            <a:r>
              <a:rPr lang="en-GB" sz="5000" b="1" dirty="0"/>
              <a:t>Cultural Theory</a:t>
            </a:r>
            <a:br>
              <a:rPr lang="en-GB" sz="5000" b="1" dirty="0"/>
            </a:br>
            <a:endParaRPr lang="en-GB" sz="5000" dirty="0"/>
          </a:p>
        </p:txBody>
      </p:sp>
      <p:sp>
        <p:nvSpPr>
          <p:cNvPr id="3" name="Content Placeholder 2">
            <a:extLst>
              <a:ext uri="{FF2B5EF4-FFF2-40B4-BE49-F238E27FC236}">
                <a16:creationId xmlns:a16="http://schemas.microsoft.com/office/drawing/2014/main" id="{4B79984D-DBE5-DB6F-B8C6-D6274C860F76}"/>
              </a:ext>
            </a:extLst>
          </p:cNvPr>
          <p:cNvSpPr>
            <a:spLocks noGrp="1"/>
          </p:cNvSpPr>
          <p:nvPr>
            <p:ph idx="1"/>
          </p:nvPr>
        </p:nvSpPr>
        <p:spPr>
          <a:xfrm>
            <a:off x="1285240" y="2969469"/>
            <a:ext cx="8074815" cy="2800395"/>
          </a:xfrm>
        </p:spPr>
        <p:txBody>
          <a:bodyPr anchor="t">
            <a:normAutofit/>
          </a:bodyPr>
          <a:lstStyle/>
          <a:p>
            <a:pPr>
              <a:buFont typeface="Wingdings" panose="05000000000000000000" pitchFamily="2" charset="2"/>
              <a:buChar char="§"/>
            </a:pPr>
            <a:r>
              <a:rPr lang="en-GB" b="1" dirty="0">
                <a:latin typeface="Arial" panose="020B0604020202020204" pitchFamily="34" charset="0"/>
                <a:cs typeface="Arial" panose="020B0604020202020204" pitchFamily="34" charset="0"/>
              </a:rPr>
              <a:t>Hofstede’s Cultural Dimensions explain how cultural values influence behaviour in different countries, helping businesses understand differences in communication, decision-making and management.</a:t>
            </a:r>
            <a:endParaRPr lang="en-GB" dirty="0">
              <a:latin typeface="Arial" panose="020B0604020202020204" pitchFamily="34" charset="0"/>
              <a:cs typeface="Arial" panose="020B0604020202020204" pitchFamily="34" charset="0"/>
            </a:endParaRPr>
          </a:p>
          <a:p>
            <a:pPr marL="0" indent="0">
              <a:buNone/>
            </a:pPr>
            <a:endParaRPr lang="en-GB" sz="2400" dirty="0"/>
          </a:p>
        </p:txBody>
      </p:sp>
    </p:spTree>
    <p:extLst>
      <p:ext uri="{BB962C8B-B14F-4D97-AF65-F5344CB8AC3E}">
        <p14:creationId xmlns:p14="http://schemas.microsoft.com/office/powerpoint/2010/main" val="2435578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D6E4E5-42EE-274B-5FC9-8BFE397DCB82}"/>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kern="1200">
                <a:solidFill>
                  <a:schemeClr val="tx1"/>
                </a:solidFill>
                <a:latin typeface="+mj-lt"/>
                <a:ea typeface="+mj-ea"/>
                <a:cs typeface="+mj-cs"/>
              </a:rPr>
              <a:t>Comparison between China and Uk </a:t>
            </a:r>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6430697-A4FB-B63A-18F9-86988A3861F9}"/>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marL="114300" indent="-342900">
              <a:lnSpc>
                <a:spcPct val="90000"/>
              </a:lnSpc>
              <a:spcAft>
                <a:spcPts val="600"/>
              </a:spcAft>
              <a:buFont typeface="Wingdings" panose="05000000000000000000" pitchFamily="2" charset="2"/>
              <a:buChar char="§"/>
            </a:pPr>
            <a:r>
              <a:rPr lang="en-US" sz="2000" dirty="0">
                <a:latin typeface="Arial" panose="020B0604020202020204" pitchFamily="34" charset="0"/>
                <a:cs typeface="Arial" panose="020B0604020202020204" pitchFamily="34" charset="0"/>
              </a:rPr>
              <a:t>UK culture values individualism, direct communication and quick decisions, while Chinese culture </a:t>
            </a:r>
            <a:r>
              <a:rPr lang="en-US" sz="2000" dirty="0" err="1">
                <a:latin typeface="Arial" panose="020B0604020202020204" pitchFamily="34" charset="0"/>
                <a:cs typeface="Arial" panose="020B0604020202020204" pitchFamily="34" charset="0"/>
              </a:rPr>
              <a:t>prioritises</a:t>
            </a:r>
            <a:endParaRPr lang="en-US" sz="2000" dirty="0">
              <a:latin typeface="Arial" panose="020B0604020202020204" pitchFamily="34" charset="0"/>
              <a:cs typeface="Arial" panose="020B0604020202020204" pitchFamily="34" charset="0"/>
            </a:endParaRPr>
          </a:p>
          <a:p>
            <a:pPr marL="114300" indent="-342900">
              <a:lnSpc>
                <a:spcPct val="90000"/>
              </a:lnSpc>
              <a:spcAft>
                <a:spcPts val="600"/>
              </a:spcAft>
              <a:buFont typeface="Wingdings" panose="05000000000000000000" pitchFamily="2" charset="2"/>
              <a:buChar char="§"/>
            </a:pPr>
            <a:r>
              <a:rPr lang="en-US" sz="2000" dirty="0">
                <a:latin typeface="Arial" panose="020B0604020202020204" pitchFamily="34" charset="0"/>
                <a:cs typeface="Arial" panose="020B0604020202020204" pitchFamily="34" charset="0"/>
              </a:rPr>
              <a:t> hierarchy, relationships, indirect communication and long-term thinking.</a:t>
            </a:r>
          </a:p>
          <a:p>
            <a:pPr indent="-228600">
              <a:lnSpc>
                <a:spcPct val="90000"/>
              </a:lnSpc>
              <a:spcAft>
                <a:spcPts val="600"/>
              </a:spcAft>
              <a:buFont typeface="Arial" panose="020B0604020202020204" pitchFamily="34" charset="0"/>
              <a:buChar char="•"/>
            </a:pPr>
            <a:endParaRPr lang="en-US" dirty="0"/>
          </a:p>
        </p:txBody>
      </p:sp>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22C504ED-B1B1-4695-446B-6DB0EF9CBD5A}"/>
              </a:ext>
            </a:extLst>
          </p:cNvPr>
          <p:cNvGraphicFramePr>
            <a:graphicFrameLocks noGrp="1"/>
          </p:cNvGraphicFramePr>
          <p:nvPr>
            <p:ph idx="1"/>
            <p:extLst>
              <p:ext uri="{D42A27DB-BD31-4B8C-83A1-F6EECF244321}">
                <p14:modId xmlns:p14="http://schemas.microsoft.com/office/powerpoint/2010/main" val="3072957992"/>
              </p:ext>
            </p:extLst>
          </p:nvPr>
        </p:nvGraphicFramePr>
        <p:xfrm>
          <a:off x="5987738" y="1044898"/>
          <a:ext cx="5628019" cy="4535338"/>
        </p:xfrm>
        <a:graphic>
          <a:graphicData uri="http://schemas.openxmlformats.org/drawingml/2006/table">
            <a:tbl>
              <a:tblPr>
                <a:tableStyleId>{793D81CF-94F2-401A-BA57-92F5A7B2D0C5}</a:tableStyleId>
              </a:tblPr>
              <a:tblGrid>
                <a:gridCol w="2307551">
                  <a:extLst>
                    <a:ext uri="{9D8B030D-6E8A-4147-A177-3AD203B41FA5}">
                      <a16:colId xmlns:a16="http://schemas.microsoft.com/office/drawing/2014/main" val="2111086676"/>
                    </a:ext>
                  </a:extLst>
                </a:gridCol>
                <a:gridCol w="3320468">
                  <a:extLst>
                    <a:ext uri="{9D8B030D-6E8A-4147-A177-3AD203B41FA5}">
                      <a16:colId xmlns:a16="http://schemas.microsoft.com/office/drawing/2014/main" val="2521962749"/>
                    </a:ext>
                  </a:extLst>
                </a:gridCol>
              </a:tblGrid>
              <a:tr h="843254">
                <a:tc>
                  <a:txBody>
                    <a:bodyPr/>
                    <a:lstStyle/>
                    <a:p>
                      <a:pPr>
                        <a:buNone/>
                      </a:pPr>
                      <a:r>
                        <a:rPr lang="en-GB" sz="2200" b="1"/>
                        <a:t>United Kingdom</a:t>
                      </a:r>
                    </a:p>
                  </a:txBody>
                  <a:tcPr marL="113953" marR="113953" marT="56977" marB="56977" anchor="ctr"/>
                </a:tc>
                <a:tc>
                  <a:txBody>
                    <a:bodyPr/>
                    <a:lstStyle/>
                    <a:p>
                      <a:pPr>
                        <a:buNone/>
                      </a:pPr>
                      <a:r>
                        <a:rPr lang="en-GB" sz="2200" b="1"/>
                        <a:t>China</a:t>
                      </a:r>
                    </a:p>
                  </a:txBody>
                  <a:tcPr marL="113953" marR="113953" marT="56977" marB="56977" anchor="ctr"/>
                </a:tc>
                <a:extLst>
                  <a:ext uri="{0D108BD9-81ED-4DB2-BD59-A6C34878D82A}">
                    <a16:rowId xmlns:a16="http://schemas.microsoft.com/office/drawing/2014/main" val="4033117208"/>
                  </a:ext>
                </a:extLst>
              </a:tr>
              <a:tr h="501394">
                <a:tc>
                  <a:txBody>
                    <a:bodyPr/>
                    <a:lstStyle/>
                    <a:p>
                      <a:pPr>
                        <a:buNone/>
                      </a:pPr>
                      <a:r>
                        <a:rPr lang="en-GB" sz="2200"/>
                        <a:t>Individualistic</a:t>
                      </a:r>
                    </a:p>
                  </a:txBody>
                  <a:tcPr marL="113953" marR="113953" marT="56977" marB="56977" anchor="ctr"/>
                </a:tc>
                <a:tc>
                  <a:txBody>
                    <a:bodyPr/>
                    <a:lstStyle/>
                    <a:p>
                      <a:pPr>
                        <a:buNone/>
                      </a:pPr>
                      <a:r>
                        <a:rPr lang="en-GB" sz="2200"/>
                        <a:t>Collectivist</a:t>
                      </a:r>
                    </a:p>
                  </a:txBody>
                  <a:tcPr marL="113953" marR="113953" marT="56977" marB="56977" anchor="ctr"/>
                </a:tc>
                <a:extLst>
                  <a:ext uri="{0D108BD9-81ED-4DB2-BD59-A6C34878D82A}">
                    <a16:rowId xmlns:a16="http://schemas.microsoft.com/office/drawing/2014/main" val="2851783366"/>
                  </a:ext>
                </a:extLst>
              </a:tr>
              <a:tr h="843254">
                <a:tc>
                  <a:txBody>
                    <a:bodyPr/>
                    <a:lstStyle/>
                    <a:p>
                      <a:pPr>
                        <a:buNone/>
                      </a:pPr>
                      <a:r>
                        <a:rPr lang="en-GB" sz="2200"/>
                        <a:t>Direct communication</a:t>
                      </a:r>
                    </a:p>
                  </a:txBody>
                  <a:tcPr marL="113953" marR="113953" marT="56977" marB="56977" anchor="ctr"/>
                </a:tc>
                <a:tc>
                  <a:txBody>
                    <a:bodyPr/>
                    <a:lstStyle/>
                    <a:p>
                      <a:pPr>
                        <a:buNone/>
                      </a:pPr>
                      <a:r>
                        <a:rPr lang="en-GB" sz="2200"/>
                        <a:t>Indirect communication</a:t>
                      </a:r>
                    </a:p>
                  </a:txBody>
                  <a:tcPr marL="113953" marR="113953" marT="56977" marB="56977" anchor="ctr"/>
                </a:tc>
                <a:extLst>
                  <a:ext uri="{0D108BD9-81ED-4DB2-BD59-A6C34878D82A}">
                    <a16:rowId xmlns:a16="http://schemas.microsoft.com/office/drawing/2014/main" val="2927242063"/>
                  </a:ext>
                </a:extLst>
              </a:tr>
              <a:tr h="501394">
                <a:tc>
                  <a:txBody>
                    <a:bodyPr/>
                    <a:lstStyle/>
                    <a:p>
                      <a:pPr>
                        <a:buNone/>
                      </a:pPr>
                      <a:r>
                        <a:rPr lang="en-GB" sz="2200"/>
                        <a:t>Lower hierarchy</a:t>
                      </a:r>
                    </a:p>
                  </a:txBody>
                  <a:tcPr marL="113953" marR="113953" marT="56977" marB="56977" anchor="ctr"/>
                </a:tc>
                <a:tc>
                  <a:txBody>
                    <a:bodyPr/>
                    <a:lstStyle/>
                    <a:p>
                      <a:pPr>
                        <a:buNone/>
                      </a:pPr>
                      <a:r>
                        <a:rPr lang="en-GB" sz="2200"/>
                        <a:t>High hierarchy</a:t>
                      </a:r>
                    </a:p>
                  </a:txBody>
                  <a:tcPr marL="113953" marR="113953" marT="56977" marB="56977" anchor="ctr"/>
                </a:tc>
                <a:extLst>
                  <a:ext uri="{0D108BD9-81ED-4DB2-BD59-A6C34878D82A}">
                    <a16:rowId xmlns:a16="http://schemas.microsoft.com/office/drawing/2014/main" val="3325261067"/>
                  </a:ext>
                </a:extLst>
              </a:tr>
              <a:tr h="501394">
                <a:tc>
                  <a:txBody>
                    <a:bodyPr/>
                    <a:lstStyle/>
                    <a:p>
                      <a:pPr>
                        <a:buNone/>
                      </a:pPr>
                      <a:r>
                        <a:rPr lang="en-GB" sz="2200"/>
                        <a:t>Faster decisions</a:t>
                      </a:r>
                    </a:p>
                  </a:txBody>
                  <a:tcPr marL="113953" marR="113953" marT="56977" marB="56977" anchor="ctr"/>
                </a:tc>
                <a:tc>
                  <a:txBody>
                    <a:bodyPr/>
                    <a:lstStyle/>
                    <a:p>
                      <a:pPr>
                        <a:buNone/>
                      </a:pPr>
                      <a:r>
                        <a:rPr lang="en-GB" sz="2200"/>
                        <a:t>Slower decisions</a:t>
                      </a:r>
                    </a:p>
                  </a:txBody>
                  <a:tcPr marL="113953" marR="113953" marT="56977" marB="56977" anchor="ctr"/>
                </a:tc>
                <a:extLst>
                  <a:ext uri="{0D108BD9-81ED-4DB2-BD59-A6C34878D82A}">
                    <a16:rowId xmlns:a16="http://schemas.microsoft.com/office/drawing/2014/main" val="566325629"/>
                  </a:ext>
                </a:extLst>
              </a:tr>
              <a:tr h="843254">
                <a:tc>
                  <a:txBody>
                    <a:bodyPr/>
                    <a:lstStyle/>
                    <a:p>
                      <a:pPr>
                        <a:buNone/>
                      </a:pPr>
                      <a:r>
                        <a:rPr lang="en-GB" sz="2200"/>
                        <a:t>Short-term focus</a:t>
                      </a:r>
                    </a:p>
                  </a:txBody>
                  <a:tcPr marL="113953" marR="113953" marT="56977" marB="56977" anchor="ctr"/>
                </a:tc>
                <a:tc>
                  <a:txBody>
                    <a:bodyPr/>
                    <a:lstStyle/>
                    <a:p>
                      <a:pPr>
                        <a:buNone/>
                      </a:pPr>
                      <a:r>
                        <a:rPr lang="en-GB" sz="2200"/>
                        <a:t>Long-term focus</a:t>
                      </a:r>
                    </a:p>
                  </a:txBody>
                  <a:tcPr marL="113953" marR="113953" marT="56977" marB="56977" anchor="ctr"/>
                </a:tc>
                <a:extLst>
                  <a:ext uri="{0D108BD9-81ED-4DB2-BD59-A6C34878D82A}">
                    <a16:rowId xmlns:a16="http://schemas.microsoft.com/office/drawing/2014/main" val="183437452"/>
                  </a:ext>
                </a:extLst>
              </a:tr>
              <a:tr h="501394">
                <a:tc>
                  <a:txBody>
                    <a:bodyPr/>
                    <a:lstStyle/>
                    <a:p>
                      <a:pPr>
                        <a:buNone/>
                      </a:pPr>
                      <a:r>
                        <a:rPr lang="en-GB" sz="2200"/>
                        <a:t>Business first</a:t>
                      </a:r>
                    </a:p>
                  </a:txBody>
                  <a:tcPr marL="113953" marR="113953" marT="56977" marB="56977" anchor="ctr"/>
                </a:tc>
                <a:tc>
                  <a:txBody>
                    <a:bodyPr/>
                    <a:lstStyle/>
                    <a:p>
                      <a:pPr>
                        <a:buNone/>
                      </a:pPr>
                      <a:r>
                        <a:rPr lang="en-GB" sz="2200"/>
                        <a:t>Relationships first</a:t>
                      </a:r>
                    </a:p>
                  </a:txBody>
                  <a:tcPr marL="113953" marR="113953" marT="56977" marB="56977" anchor="ctr"/>
                </a:tc>
                <a:extLst>
                  <a:ext uri="{0D108BD9-81ED-4DB2-BD59-A6C34878D82A}">
                    <a16:rowId xmlns:a16="http://schemas.microsoft.com/office/drawing/2014/main" val="736887230"/>
                  </a:ext>
                </a:extLst>
              </a:tr>
            </a:tbl>
          </a:graphicData>
        </a:graphic>
      </p:graphicFrame>
    </p:spTree>
    <p:extLst>
      <p:ext uri="{BB962C8B-B14F-4D97-AF65-F5344CB8AC3E}">
        <p14:creationId xmlns:p14="http://schemas.microsoft.com/office/powerpoint/2010/main" val="3011527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C1B259-BCE2-32CB-9677-8A3BE3339656}"/>
              </a:ext>
            </a:extLst>
          </p:cNvPr>
          <p:cNvSpPr>
            <a:spLocks noGrp="1"/>
          </p:cNvSpPr>
          <p:nvPr>
            <p:ph type="title"/>
          </p:nvPr>
        </p:nvSpPr>
        <p:spPr>
          <a:xfrm>
            <a:off x="793662" y="386930"/>
            <a:ext cx="10066122" cy="1298448"/>
          </a:xfrm>
        </p:spPr>
        <p:txBody>
          <a:bodyPr anchor="b">
            <a:normAutofit/>
          </a:bodyPr>
          <a:lstStyle/>
          <a:p>
            <a:r>
              <a:rPr lang="en-GB" sz="4800"/>
              <a:t>Cultural challenges </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F5A472-F568-DAA4-2581-32D2DBCA15AE}"/>
              </a:ext>
            </a:extLst>
          </p:cNvPr>
          <p:cNvSpPr>
            <a:spLocks noGrp="1"/>
          </p:cNvSpPr>
          <p:nvPr>
            <p:ph idx="1"/>
          </p:nvPr>
        </p:nvSpPr>
        <p:spPr>
          <a:xfrm>
            <a:off x="793661" y="2599509"/>
            <a:ext cx="4530898" cy="3639450"/>
          </a:xfrm>
        </p:spPr>
        <p:txBody>
          <a:bodyPr anchor="ctr">
            <a:normAutofit/>
          </a:bodyPr>
          <a:lstStyle/>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There exist significant cultural differences between Great cultures and Western cultures. Western cultures have a very direct way of communicating. </a:t>
            </a:r>
          </a:p>
          <a:p>
            <a:pPr>
              <a:buFont typeface="Wingdings" panose="05000000000000000000" pitchFamily="2" charset="2"/>
              <a:buChar char="q"/>
            </a:pPr>
            <a:r>
              <a:rPr lang="en-GB" sz="2000" dirty="0">
                <a:latin typeface="Arial" panose="020B0604020202020204" pitchFamily="34" charset="0"/>
                <a:cs typeface="Arial" panose="020B0604020202020204" pitchFamily="34" charset="0"/>
              </a:rPr>
              <a:t>They understand the importance of clarity and comfortably say a clear no. </a:t>
            </a:r>
          </a:p>
        </p:txBody>
      </p:sp>
      <p:pic>
        <p:nvPicPr>
          <p:cNvPr id="5" name="Picture 4">
            <a:extLst>
              <a:ext uri="{FF2B5EF4-FFF2-40B4-BE49-F238E27FC236}">
                <a16:creationId xmlns:a16="http://schemas.microsoft.com/office/drawing/2014/main" id="{BE76F03A-9308-E77D-C50E-2A44FA1E91E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11532" y="2892862"/>
            <a:ext cx="5150277" cy="2897030"/>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30954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24C1643B-5E93-BF6C-3744-75C5001DAF97}"/>
              </a:ext>
            </a:extLst>
          </p:cNvPr>
          <p:cNvPicPr>
            <a:picLocks noChangeAspect="1"/>
          </p:cNvPicPr>
          <p:nvPr/>
        </p:nvPicPr>
        <p:blipFill>
          <a:blip r:embed="rId2">
            <a:duotone>
              <a:schemeClr val="bg2">
                <a:shade val="45000"/>
                <a:satMod val="135000"/>
              </a:schemeClr>
              <a:prstClr val="white"/>
            </a:duotone>
          </a:blip>
          <a:srcRect t="12256" b="3157"/>
          <a:stretch>
            <a:fillRect/>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273008-75E9-36B0-E14F-CDE51E5A5010}"/>
              </a:ext>
            </a:extLst>
          </p:cNvPr>
          <p:cNvSpPr>
            <a:spLocks noGrp="1"/>
          </p:cNvSpPr>
          <p:nvPr>
            <p:ph type="title"/>
          </p:nvPr>
        </p:nvSpPr>
        <p:spPr>
          <a:xfrm>
            <a:off x="838200" y="365125"/>
            <a:ext cx="10515600" cy="1325563"/>
          </a:xfrm>
        </p:spPr>
        <p:txBody>
          <a:bodyPr>
            <a:normAutofit/>
          </a:bodyPr>
          <a:lstStyle/>
          <a:p>
            <a:r>
              <a:rPr lang="en-GB" b="1"/>
              <a:t>Negotiation Strategies</a:t>
            </a:r>
            <a:endParaRPr lang="en-GB"/>
          </a:p>
        </p:txBody>
      </p:sp>
      <p:graphicFrame>
        <p:nvGraphicFramePr>
          <p:cNvPr id="19" name="Content Placeholder 2">
            <a:extLst>
              <a:ext uri="{FF2B5EF4-FFF2-40B4-BE49-F238E27FC236}">
                <a16:creationId xmlns:a16="http://schemas.microsoft.com/office/drawing/2014/main" id="{9AF835AC-2BCF-8513-D52B-0CEC8EA1B70F}"/>
              </a:ext>
            </a:extLst>
          </p:cNvPr>
          <p:cNvGraphicFramePr>
            <a:graphicFrameLocks noGrp="1"/>
          </p:cNvGraphicFramePr>
          <p:nvPr>
            <p:ph idx="1"/>
            <p:extLst>
              <p:ext uri="{D42A27DB-BD31-4B8C-83A1-F6EECF244321}">
                <p14:modId xmlns:p14="http://schemas.microsoft.com/office/powerpoint/2010/main" val="414902045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7258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1D5627-2756-2319-5D90-E8A89315A894}"/>
              </a:ext>
            </a:extLst>
          </p:cNvPr>
          <p:cNvPicPr>
            <a:picLocks noChangeAspect="1"/>
          </p:cNvPicPr>
          <p:nvPr/>
        </p:nvPicPr>
        <p:blipFill>
          <a:blip r:embed="rId2">
            <a:duotone>
              <a:schemeClr val="bg2">
                <a:shade val="45000"/>
                <a:satMod val="135000"/>
              </a:schemeClr>
              <a:prstClr val="white"/>
            </a:duotone>
          </a:blip>
          <a:srcRect t="12211" b="3519"/>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F93EAF-E12B-6A37-DE5C-A4DD83ED44DC}"/>
              </a:ext>
            </a:extLst>
          </p:cNvPr>
          <p:cNvSpPr>
            <a:spLocks noGrp="1"/>
          </p:cNvSpPr>
          <p:nvPr>
            <p:ph type="title"/>
          </p:nvPr>
        </p:nvSpPr>
        <p:spPr>
          <a:xfrm>
            <a:off x="838200" y="365125"/>
            <a:ext cx="10515600" cy="1325563"/>
          </a:xfrm>
        </p:spPr>
        <p:txBody>
          <a:bodyPr>
            <a:normAutofit/>
          </a:bodyPr>
          <a:lstStyle/>
          <a:p>
            <a:r>
              <a:rPr lang="en-GB" b="1" dirty="0"/>
              <a:t>People Management</a:t>
            </a:r>
            <a:br>
              <a:rPr lang="en-GB" b="1" dirty="0"/>
            </a:br>
            <a:endParaRPr lang="en-GB" dirty="0"/>
          </a:p>
        </p:txBody>
      </p:sp>
      <p:graphicFrame>
        <p:nvGraphicFramePr>
          <p:cNvPr id="5" name="Content Placeholder 2">
            <a:extLst>
              <a:ext uri="{FF2B5EF4-FFF2-40B4-BE49-F238E27FC236}">
                <a16:creationId xmlns:a16="http://schemas.microsoft.com/office/drawing/2014/main" id="{3AAC8EAF-DE37-D6A8-65B0-D7319508A311}"/>
              </a:ext>
            </a:extLst>
          </p:cNvPr>
          <p:cNvGraphicFramePr>
            <a:graphicFrameLocks noGrp="1"/>
          </p:cNvGraphicFramePr>
          <p:nvPr>
            <p:ph idx="1"/>
            <p:extLst>
              <p:ext uri="{D42A27DB-BD31-4B8C-83A1-F6EECF244321}">
                <p14:modId xmlns:p14="http://schemas.microsoft.com/office/powerpoint/2010/main" val="267501848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4353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7D6DA6-0449-068C-97E8-22F5047DF830}"/>
              </a:ext>
            </a:extLst>
          </p:cNvPr>
          <p:cNvSpPr>
            <a:spLocks noGrp="1"/>
          </p:cNvSpPr>
          <p:nvPr>
            <p:ph type="title"/>
          </p:nvPr>
        </p:nvSpPr>
        <p:spPr>
          <a:xfrm>
            <a:off x="1043631" y="809898"/>
            <a:ext cx="9942716" cy="1554480"/>
          </a:xfrm>
        </p:spPr>
        <p:txBody>
          <a:bodyPr anchor="ctr">
            <a:normAutofit/>
          </a:bodyPr>
          <a:lstStyle/>
          <a:p>
            <a:r>
              <a:rPr lang="en-GB" sz="4800"/>
              <a:t>Conclusion </a:t>
            </a:r>
          </a:p>
        </p:txBody>
      </p:sp>
      <p:sp>
        <p:nvSpPr>
          <p:cNvPr id="3" name="Content Placeholder 2">
            <a:extLst>
              <a:ext uri="{FF2B5EF4-FFF2-40B4-BE49-F238E27FC236}">
                <a16:creationId xmlns:a16="http://schemas.microsoft.com/office/drawing/2014/main" id="{FB20248E-B47B-E811-38FE-A972DBA5F8C3}"/>
              </a:ext>
            </a:extLst>
          </p:cNvPr>
          <p:cNvSpPr>
            <a:spLocks noGrp="1"/>
          </p:cNvSpPr>
          <p:nvPr>
            <p:ph idx="1"/>
          </p:nvPr>
        </p:nvSpPr>
        <p:spPr>
          <a:xfrm>
            <a:off x="1045028" y="3017522"/>
            <a:ext cx="9941319" cy="3124658"/>
          </a:xfrm>
        </p:spPr>
        <p:txBody>
          <a:bodyPr anchor="ctr">
            <a:normAutofit/>
          </a:bodyPr>
          <a:lstStyle/>
          <a:p>
            <a:pPr>
              <a:buFont typeface="Wingdings" panose="05000000000000000000" pitchFamily="2" charset="2"/>
              <a:buChar char="q"/>
            </a:pPr>
            <a:r>
              <a:rPr lang="en-GB" sz="2400" dirty="0">
                <a:latin typeface="Arial" panose="020B0604020202020204" pitchFamily="34" charset="0"/>
                <a:cs typeface="Arial" panose="020B0604020202020204" pitchFamily="34" charset="0"/>
              </a:rPr>
              <a:t>To conclude my presentation  regarding the contrasts of UK and China culture, the difference in negotiations and strategic partnerships between the two countries can actually be attributed to the cultures of both. </a:t>
            </a:r>
          </a:p>
          <a:p>
            <a:pPr>
              <a:buFont typeface="Wingdings" panose="05000000000000000000" pitchFamily="2" charset="2"/>
              <a:buChar char="q"/>
            </a:pPr>
            <a:r>
              <a:rPr lang="en-GB" sz="2400" dirty="0">
                <a:latin typeface="Arial" panose="020B0604020202020204" pitchFamily="34" charset="0"/>
                <a:cs typeface="Arial" panose="020B0604020202020204" pitchFamily="34" charset="0"/>
              </a:rPr>
              <a:t> An individual of a particular culture observes the history of religion and philosophy. The process by which individuals develop the ability to live and provide meaning to life.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6933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5" name="Rectangle 2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C40913-9481-6920-F7F6-AA8B8372B5C4}"/>
              </a:ext>
            </a:extLst>
          </p:cNvPr>
          <p:cNvSpPr>
            <a:spLocks noGrp="1"/>
          </p:cNvSpPr>
          <p:nvPr>
            <p:ph type="title"/>
          </p:nvPr>
        </p:nvSpPr>
        <p:spPr>
          <a:xfrm>
            <a:off x="761803" y="350196"/>
            <a:ext cx="4646904" cy="1624520"/>
          </a:xfrm>
        </p:spPr>
        <p:txBody>
          <a:bodyPr anchor="ctr">
            <a:normAutofit/>
          </a:bodyPr>
          <a:lstStyle/>
          <a:p>
            <a:r>
              <a:rPr lang="en-GB" sz="4000"/>
              <a:t>References :</a:t>
            </a:r>
          </a:p>
        </p:txBody>
      </p:sp>
      <p:sp>
        <p:nvSpPr>
          <p:cNvPr id="3" name="Content Placeholder 2">
            <a:extLst>
              <a:ext uri="{FF2B5EF4-FFF2-40B4-BE49-F238E27FC236}">
                <a16:creationId xmlns:a16="http://schemas.microsoft.com/office/drawing/2014/main" id="{A6F0B421-B0BB-4818-6047-694BE55DD516}"/>
              </a:ext>
            </a:extLst>
          </p:cNvPr>
          <p:cNvSpPr>
            <a:spLocks noGrp="1"/>
          </p:cNvSpPr>
          <p:nvPr>
            <p:ph idx="1"/>
          </p:nvPr>
        </p:nvSpPr>
        <p:spPr>
          <a:xfrm>
            <a:off x="761802" y="2743200"/>
            <a:ext cx="4646905" cy="3613149"/>
          </a:xfrm>
        </p:spPr>
        <p:txBody>
          <a:bodyPr anchor="ctr">
            <a:normAutofit/>
          </a:bodyPr>
          <a:lstStyle/>
          <a:p>
            <a:pPr>
              <a:buFont typeface="Wingdings" panose="05000000000000000000" pitchFamily="2" charset="2"/>
              <a:buChar char="q"/>
            </a:pPr>
            <a:r>
              <a:rPr lang="en-GB" sz="1900">
                <a:latin typeface="Arial" panose="020B0604020202020204" pitchFamily="34" charset="0"/>
                <a:cs typeface="Arial" panose="020B0604020202020204" pitchFamily="34" charset="0"/>
              </a:rPr>
              <a:t>Hofstede, G. (2011) </a:t>
            </a:r>
            <a:r>
              <a:rPr lang="en-GB" sz="1900" i="1">
                <a:latin typeface="Arial" panose="020B0604020202020204" pitchFamily="34" charset="0"/>
                <a:cs typeface="Arial" panose="020B0604020202020204" pitchFamily="34" charset="0"/>
              </a:rPr>
              <a:t>Dimensionalising cultures: The Hofstede model in context</a:t>
            </a:r>
            <a:r>
              <a:rPr lang="en-GB" sz="1900">
                <a:latin typeface="Arial" panose="020B0604020202020204" pitchFamily="34" charset="0"/>
                <a:cs typeface="Arial" panose="020B0604020202020204" pitchFamily="34" charset="0"/>
              </a:rPr>
              <a:t>. Online Readings in Psychology and Culture.</a:t>
            </a:r>
          </a:p>
          <a:p>
            <a:pPr>
              <a:buFont typeface="Wingdings" panose="05000000000000000000" pitchFamily="2" charset="2"/>
              <a:buChar char="q"/>
            </a:pPr>
            <a:r>
              <a:rPr lang="en-GB" sz="1900">
                <a:latin typeface="Arial" panose="020B0604020202020204" pitchFamily="34" charset="0"/>
                <a:cs typeface="Arial" panose="020B0604020202020204" pitchFamily="34" charset="0"/>
              </a:rPr>
              <a:t>Lewis, R. (2018) </a:t>
            </a:r>
            <a:r>
              <a:rPr lang="en-GB" sz="1900" i="1">
                <a:latin typeface="Arial" panose="020B0604020202020204" pitchFamily="34" charset="0"/>
                <a:cs typeface="Arial" panose="020B0604020202020204" pitchFamily="34" charset="0"/>
              </a:rPr>
              <a:t>When Cultures Collide: Leading Across Cultures</a:t>
            </a:r>
            <a:r>
              <a:rPr lang="en-GB" sz="1900">
                <a:latin typeface="Arial" panose="020B0604020202020204" pitchFamily="34" charset="0"/>
                <a:cs typeface="Arial" panose="020B0604020202020204" pitchFamily="34" charset="0"/>
              </a:rPr>
              <a:t>. London: Nicholas Brealey.</a:t>
            </a:r>
          </a:p>
          <a:p>
            <a:pPr>
              <a:buFont typeface="Wingdings" panose="05000000000000000000" pitchFamily="2" charset="2"/>
              <a:buChar char="q"/>
            </a:pPr>
            <a:r>
              <a:rPr lang="en-GB" sz="1900">
                <a:latin typeface="Arial" panose="020B0604020202020204" pitchFamily="34" charset="0"/>
                <a:cs typeface="Arial" panose="020B0604020202020204" pitchFamily="34" charset="0"/>
              </a:rPr>
              <a:t>Meyer, E. (2014) </a:t>
            </a:r>
            <a:r>
              <a:rPr lang="en-GB" sz="1900" i="1">
                <a:latin typeface="Arial" panose="020B0604020202020204" pitchFamily="34" charset="0"/>
                <a:cs typeface="Arial" panose="020B0604020202020204" pitchFamily="34" charset="0"/>
              </a:rPr>
              <a:t>The Culture Map</a:t>
            </a:r>
            <a:r>
              <a:rPr lang="en-GB" sz="1900">
                <a:latin typeface="Arial" panose="020B0604020202020204" pitchFamily="34" charset="0"/>
                <a:cs typeface="Arial" panose="020B0604020202020204" pitchFamily="34" charset="0"/>
              </a:rPr>
              <a:t>. New York: PublicAffairs.</a:t>
            </a:r>
          </a:p>
          <a:p>
            <a:pPr>
              <a:buFont typeface="Wingdings" panose="05000000000000000000" pitchFamily="2" charset="2"/>
              <a:buChar char="q"/>
            </a:pPr>
            <a:r>
              <a:rPr lang="en-GB" sz="1900">
                <a:latin typeface="Arial" panose="020B0604020202020204" pitchFamily="34" charset="0"/>
                <a:cs typeface="Arial" panose="020B0604020202020204" pitchFamily="34" charset="0"/>
              </a:rPr>
              <a:t>Trompenaars, F. and Hampden-Turner, C. (2012) </a:t>
            </a:r>
            <a:r>
              <a:rPr lang="en-GB" sz="1900" i="1">
                <a:latin typeface="Arial" panose="020B0604020202020204" pitchFamily="34" charset="0"/>
                <a:cs typeface="Arial" panose="020B0604020202020204" pitchFamily="34" charset="0"/>
              </a:rPr>
              <a:t>Riding the Waves of Culture</a:t>
            </a:r>
            <a:r>
              <a:rPr lang="en-GB" sz="1900">
                <a:latin typeface="Arial" panose="020B0604020202020204" pitchFamily="34" charset="0"/>
                <a:cs typeface="Arial" panose="020B0604020202020204" pitchFamily="34" charset="0"/>
              </a:rPr>
              <a:t>. London: Nicholas Brealey.</a:t>
            </a:r>
          </a:p>
          <a:p>
            <a:endParaRPr lang="en-GB" sz="1900"/>
          </a:p>
        </p:txBody>
      </p:sp>
      <p:pic>
        <p:nvPicPr>
          <p:cNvPr id="19" name="Picture 18" descr="Person pointing on a map">
            <a:extLst>
              <a:ext uri="{FF2B5EF4-FFF2-40B4-BE49-F238E27FC236}">
                <a16:creationId xmlns:a16="http://schemas.microsoft.com/office/drawing/2014/main" id="{C2186E55-EF5A-8E46-EE13-E87D20FA5C30}"/>
              </a:ext>
            </a:extLst>
          </p:cNvPr>
          <p:cNvPicPr>
            <a:picLocks noChangeAspect="1"/>
          </p:cNvPicPr>
          <p:nvPr/>
        </p:nvPicPr>
        <p:blipFill>
          <a:blip r:embed="rId2"/>
          <a:srcRect l="14494" r="26105"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098669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524</Words>
  <Application>Microsoft Office PowerPoint</Application>
  <PresentationFormat>Widescreen</PresentationFormat>
  <Paragraphs>75</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Wingdings</vt:lpstr>
      <vt:lpstr>Office Theme</vt:lpstr>
      <vt:lpstr>STUDENT NAME : AMADU BARRIE STUDENT ID: 2323784 MODULE CODE: LCBB6023 LECTURE NAME: LIYANAGE RODRIGO </vt:lpstr>
      <vt:lpstr>INTRODUCTION </vt:lpstr>
      <vt:lpstr>Presentation Outline </vt:lpstr>
      <vt:lpstr>What mean Culture? </vt:lpstr>
      <vt:lpstr>Elements of Culture </vt:lpstr>
      <vt:lpstr>Cultural Theory </vt:lpstr>
      <vt:lpstr>Comparison between China and Uk </vt:lpstr>
      <vt:lpstr>Cultural challenges </vt:lpstr>
      <vt:lpstr>Negotiation Strategies</vt:lpstr>
      <vt:lpstr>People Management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2026-03-15T10:11:46Z</dcterms:created>
  <dcterms:modified xsi:type="dcterms:W3CDTF">2026-03-15T12:49:09Z</dcterms:modified>
</cp:coreProperties>
</file>