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83" r:id="rId4"/>
    <p:sldId id="284" r:id="rId5"/>
    <p:sldId id="265" r:id="rId6"/>
    <p:sldId id="285" r:id="rId7"/>
    <p:sldId id="276" r:id="rId8"/>
    <p:sldId id="301" r:id="rId9"/>
    <p:sldId id="278" r:id="rId10"/>
    <p:sldId id="299" r:id="rId11"/>
    <p:sldId id="286" r:id="rId12"/>
    <p:sldId id="287" r:id="rId13"/>
    <p:sldId id="295" r:id="rId14"/>
    <p:sldId id="300" r:id="rId15"/>
    <p:sldId id="294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725" autoAdjust="0"/>
    <p:restoredTop sz="94576"/>
  </p:normalViewPr>
  <p:slideViewPr>
    <p:cSldViewPr snapToGrid="0" snapToObjects="1">
      <p:cViewPr varScale="1">
        <p:scale>
          <a:sx n="95" d="100"/>
          <a:sy n="95" d="100"/>
        </p:scale>
        <p:origin x="127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BA4053-238E-F34F-A14B-84B814602F22}" type="doc">
      <dgm:prSet loTypeId="urn:microsoft.com/office/officeart/2005/8/layout/default#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ECA369-1ACF-8D4E-B890-DD88C55FA260}">
      <dgm:prSet phldrT="[Text]"/>
      <dgm:spPr>
        <a:solidFill>
          <a:schemeClr val="accent1"/>
        </a:solidFill>
        <a:ln>
          <a:solidFill>
            <a:schemeClr val="accent2"/>
          </a:solidFill>
        </a:ln>
      </dgm:spPr>
      <dgm:t>
        <a:bodyPr/>
        <a:lstStyle/>
        <a:p>
          <a:r>
            <a:rPr lang="en-US" dirty="0" err="1">
              <a:solidFill>
                <a:srgbClr val="000000"/>
              </a:solidFill>
            </a:rPr>
            <a:t>Newid</a:t>
          </a:r>
          <a:r>
            <a:rPr lang="en-US" dirty="0">
              <a:solidFill>
                <a:srgbClr val="000000"/>
              </a:solidFill>
            </a:rPr>
            <a:t> </a:t>
          </a:r>
          <a:r>
            <a:rPr lang="en-US" dirty="0" err="1">
              <a:solidFill>
                <a:srgbClr val="000000"/>
              </a:solidFill>
            </a:rPr>
            <a:t>Hinsawdd</a:t>
          </a:r>
          <a:endParaRPr lang="en-US" dirty="0">
            <a:solidFill>
              <a:srgbClr val="000000"/>
            </a:solidFill>
          </a:endParaRPr>
        </a:p>
      </dgm:t>
    </dgm:pt>
    <dgm:pt modelId="{DFC3A3C4-C948-3143-96D5-75EF272A0122}" type="parTrans" cxnId="{25886507-6D66-B34B-9FB5-7BE754519B08}">
      <dgm:prSet/>
      <dgm:spPr/>
      <dgm:t>
        <a:bodyPr/>
        <a:lstStyle/>
        <a:p>
          <a:endParaRPr lang="en-US"/>
        </a:p>
      </dgm:t>
    </dgm:pt>
    <dgm:pt modelId="{B5542B08-AC67-D844-AFE7-CB7920241CAA}" type="sibTrans" cxnId="{25886507-6D66-B34B-9FB5-7BE754519B08}">
      <dgm:prSet/>
      <dgm:spPr/>
      <dgm:t>
        <a:bodyPr/>
        <a:lstStyle/>
        <a:p>
          <a:endParaRPr lang="en-US"/>
        </a:p>
      </dgm:t>
    </dgm:pt>
    <dgm:pt modelId="{AEF6B463-8441-934D-8E30-8071902E58E1}">
      <dgm:prSet phldrT="[Text]"/>
      <dgm:spPr>
        <a:solidFill>
          <a:srgbClr val="92D050"/>
        </a:solidFill>
      </dgm:spPr>
      <dgm:t>
        <a:bodyPr/>
        <a:lstStyle/>
        <a:p>
          <a:r>
            <a:rPr lang="en-US" dirty="0">
              <a:solidFill>
                <a:srgbClr val="000000"/>
              </a:solidFill>
            </a:rPr>
            <a:t>Yr</a:t>
          </a:r>
          <a:r>
            <a:rPr lang="en-US" baseline="0" dirty="0">
              <a:solidFill>
                <a:srgbClr val="000000"/>
              </a:solidFill>
            </a:rPr>
            <a:t> </a:t>
          </a:r>
          <a:r>
            <a:rPr lang="en-US" baseline="0" dirty="0" err="1">
              <a:solidFill>
                <a:srgbClr val="000000"/>
              </a:solidFill>
            </a:rPr>
            <a:t>Amgylchedd</a:t>
          </a:r>
          <a:r>
            <a:rPr lang="en-US" baseline="0" dirty="0">
              <a:solidFill>
                <a:srgbClr val="000000"/>
              </a:solidFill>
            </a:rPr>
            <a:t> </a:t>
          </a:r>
          <a:r>
            <a:rPr lang="en-US" baseline="0" dirty="0" err="1">
              <a:solidFill>
                <a:srgbClr val="000000"/>
              </a:solidFill>
            </a:rPr>
            <a:t>Naturiol</a:t>
          </a:r>
          <a:endParaRPr lang="en-US" dirty="0">
            <a:solidFill>
              <a:srgbClr val="000000"/>
            </a:solidFill>
          </a:endParaRPr>
        </a:p>
      </dgm:t>
    </dgm:pt>
    <dgm:pt modelId="{6F94C8E9-F0A0-2A43-BC8D-8DB6D7B67AEF}" type="parTrans" cxnId="{136729BB-DA5D-014D-A733-E101F9414F8F}">
      <dgm:prSet/>
      <dgm:spPr/>
      <dgm:t>
        <a:bodyPr/>
        <a:lstStyle/>
        <a:p>
          <a:endParaRPr lang="en-US"/>
        </a:p>
      </dgm:t>
    </dgm:pt>
    <dgm:pt modelId="{EFE359A8-8F2B-DC4D-AED4-11AE6E523AC2}" type="sibTrans" cxnId="{136729BB-DA5D-014D-A733-E101F9414F8F}">
      <dgm:prSet/>
      <dgm:spPr/>
      <dgm:t>
        <a:bodyPr/>
        <a:lstStyle/>
        <a:p>
          <a:endParaRPr lang="en-US"/>
        </a:p>
      </dgm:t>
    </dgm:pt>
    <dgm:pt modelId="{815F8545-1E58-6B49-946B-2BB8F03204BC}">
      <dgm:prSet phldrT="[Text]"/>
      <dgm:spPr>
        <a:solidFill>
          <a:srgbClr val="FFFF00"/>
        </a:solidFill>
      </dgm:spPr>
      <dgm:t>
        <a:bodyPr/>
        <a:lstStyle/>
        <a:p>
          <a:r>
            <a:rPr lang="en-US" dirty="0" err="1">
              <a:solidFill>
                <a:srgbClr val="000000"/>
              </a:solidFill>
            </a:rPr>
            <a:t>Hunaniaeth</a:t>
          </a:r>
          <a:r>
            <a:rPr lang="en-US" baseline="0" dirty="0">
              <a:solidFill>
                <a:srgbClr val="000000"/>
              </a:solidFill>
            </a:rPr>
            <a:t> a </a:t>
          </a:r>
          <a:r>
            <a:rPr lang="en-US" baseline="0" dirty="0" err="1">
              <a:solidFill>
                <a:srgbClr val="000000"/>
              </a:solidFill>
            </a:rPr>
            <a:t>Diwylliant</a:t>
          </a:r>
          <a:endParaRPr lang="en-US" dirty="0">
            <a:solidFill>
              <a:srgbClr val="000000"/>
            </a:solidFill>
          </a:endParaRPr>
        </a:p>
      </dgm:t>
    </dgm:pt>
    <dgm:pt modelId="{B59233BA-1350-224D-B982-939AB7BA4A24}" type="parTrans" cxnId="{42A1B5FD-2A46-0848-95E5-935240162CA4}">
      <dgm:prSet/>
      <dgm:spPr/>
      <dgm:t>
        <a:bodyPr/>
        <a:lstStyle/>
        <a:p>
          <a:endParaRPr lang="en-US"/>
        </a:p>
      </dgm:t>
    </dgm:pt>
    <dgm:pt modelId="{0ACCBEA0-DF2A-4A4D-8E02-00131CD821BA}" type="sibTrans" cxnId="{42A1B5FD-2A46-0848-95E5-935240162CA4}">
      <dgm:prSet/>
      <dgm:spPr/>
      <dgm:t>
        <a:bodyPr/>
        <a:lstStyle/>
        <a:p>
          <a:endParaRPr lang="en-US"/>
        </a:p>
      </dgm:t>
    </dgm:pt>
    <dgm:pt modelId="{12F952F4-C863-3243-B381-1B88BB6AED1D}">
      <dgm:prSet phldrT="[Text]"/>
      <dgm:spPr>
        <a:solidFill>
          <a:srgbClr val="FFC000"/>
        </a:solidFill>
      </dgm:spPr>
      <dgm:t>
        <a:bodyPr/>
        <a:lstStyle/>
        <a:p>
          <a:r>
            <a:rPr lang="en-US" dirty="0" err="1">
              <a:solidFill>
                <a:srgbClr val="000000"/>
              </a:solidFill>
            </a:rPr>
            <a:t>Treuliant</a:t>
          </a:r>
          <a:r>
            <a:rPr lang="en-US" dirty="0">
              <a:solidFill>
                <a:srgbClr val="000000"/>
              </a:solidFill>
            </a:rPr>
            <a:t> a </a:t>
          </a:r>
          <a:r>
            <a:rPr lang="en-US" dirty="0" err="1">
              <a:solidFill>
                <a:srgbClr val="000000"/>
              </a:solidFill>
            </a:rPr>
            <a:t>Gwastraff</a:t>
          </a:r>
          <a:r>
            <a:rPr lang="en-US" dirty="0">
              <a:solidFill>
                <a:srgbClr val="000000"/>
              </a:solidFill>
            </a:rPr>
            <a:t> </a:t>
          </a:r>
        </a:p>
      </dgm:t>
    </dgm:pt>
    <dgm:pt modelId="{2F7529F7-9425-0141-BDF6-7E3F208FD604}" type="parTrans" cxnId="{B367E2FC-3890-4849-A19B-091BB19A09A6}">
      <dgm:prSet/>
      <dgm:spPr/>
      <dgm:t>
        <a:bodyPr/>
        <a:lstStyle/>
        <a:p>
          <a:endParaRPr lang="en-US"/>
        </a:p>
      </dgm:t>
    </dgm:pt>
    <dgm:pt modelId="{668C50BF-9017-604E-B6D1-2CCA95B68F1E}" type="sibTrans" cxnId="{B367E2FC-3890-4849-A19B-091BB19A09A6}">
      <dgm:prSet/>
      <dgm:spPr/>
      <dgm:t>
        <a:bodyPr/>
        <a:lstStyle/>
        <a:p>
          <a:endParaRPr lang="en-US"/>
        </a:p>
      </dgm:t>
    </dgm:pt>
    <dgm:pt modelId="{3BE15474-C454-AA46-AFA1-0596D9B70273}">
      <dgm:prSet phldrT="[Text]"/>
      <dgm:spPr>
        <a:solidFill>
          <a:srgbClr val="FF0000"/>
        </a:solidFill>
        <a:ln>
          <a:solidFill>
            <a:srgbClr val="FF0000"/>
          </a:solidFill>
        </a:ln>
      </dgm:spPr>
      <dgm:t>
        <a:bodyPr/>
        <a:lstStyle/>
        <a:p>
          <a:r>
            <a:rPr lang="en-US" dirty="0" err="1">
              <a:solidFill>
                <a:srgbClr val="000000"/>
              </a:solidFill>
            </a:rPr>
            <a:t>Iechyd</a:t>
          </a:r>
          <a:endParaRPr lang="en-US" dirty="0">
            <a:solidFill>
              <a:srgbClr val="000000"/>
            </a:solidFill>
          </a:endParaRPr>
        </a:p>
      </dgm:t>
    </dgm:pt>
    <dgm:pt modelId="{B2B2471B-E299-DE4C-896A-9873AF530797}" type="parTrans" cxnId="{FE9820AB-008C-574A-938E-98FE87CEA744}">
      <dgm:prSet/>
      <dgm:spPr/>
      <dgm:t>
        <a:bodyPr/>
        <a:lstStyle/>
        <a:p>
          <a:endParaRPr lang="en-US"/>
        </a:p>
      </dgm:t>
    </dgm:pt>
    <dgm:pt modelId="{848D00BB-B4BF-9E40-8B36-B64FC11B7187}" type="sibTrans" cxnId="{FE9820AB-008C-574A-938E-98FE87CEA744}">
      <dgm:prSet/>
      <dgm:spPr/>
      <dgm:t>
        <a:bodyPr/>
        <a:lstStyle/>
        <a:p>
          <a:endParaRPr lang="en-US"/>
        </a:p>
      </dgm:t>
    </dgm:pt>
    <dgm:pt modelId="{5D32FC00-D9C8-214D-84F1-0E317E770E5D}">
      <dgm:prSet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US" dirty="0" err="1">
              <a:solidFill>
                <a:srgbClr val="000000"/>
              </a:solidFill>
            </a:rPr>
            <a:t>Cyfoeth</a:t>
          </a:r>
          <a:r>
            <a:rPr lang="en-US" dirty="0">
              <a:solidFill>
                <a:srgbClr val="000000"/>
              </a:solidFill>
            </a:rPr>
            <a:t> a </a:t>
          </a:r>
          <a:r>
            <a:rPr lang="en-US" dirty="0" err="1">
              <a:solidFill>
                <a:srgbClr val="000000"/>
              </a:solidFill>
            </a:rPr>
            <a:t>Thlodi</a:t>
          </a:r>
          <a:endParaRPr lang="en-US" dirty="0">
            <a:solidFill>
              <a:srgbClr val="000000"/>
            </a:solidFill>
          </a:endParaRPr>
        </a:p>
      </dgm:t>
    </dgm:pt>
    <dgm:pt modelId="{8C0F61CE-956E-3A4F-9CD1-22AA98A6685E}" type="parTrans" cxnId="{FF372E81-45A7-1340-B2FD-0EE89F0577B3}">
      <dgm:prSet/>
      <dgm:spPr/>
      <dgm:t>
        <a:bodyPr/>
        <a:lstStyle/>
        <a:p>
          <a:endParaRPr lang="en-US"/>
        </a:p>
      </dgm:t>
    </dgm:pt>
    <dgm:pt modelId="{768073F7-79E5-C44F-9D1D-78D2FCE88723}" type="sibTrans" cxnId="{FF372E81-45A7-1340-B2FD-0EE89F0577B3}">
      <dgm:prSet/>
      <dgm:spPr/>
      <dgm:t>
        <a:bodyPr/>
        <a:lstStyle/>
        <a:p>
          <a:endParaRPr lang="en-US"/>
        </a:p>
      </dgm:t>
    </dgm:pt>
    <dgm:pt modelId="{B0E8AECB-84D6-FF4C-AB55-C651835E4926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US" dirty="0" err="1">
              <a:solidFill>
                <a:srgbClr val="000000"/>
              </a:solidFill>
            </a:rPr>
            <a:t>Dewisiadau</a:t>
          </a:r>
          <a:r>
            <a:rPr lang="en-US" baseline="0" dirty="0">
              <a:solidFill>
                <a:srgbClr val="000000"/>
              </a:solidFill>
            </a:rPr>
            <a:t> a </a:t>
          </a:r>
          <a:r>
            <a:rPr lang="en-US" baseline="0" dirty="0" err="1">
              <a:solidFill>
                <a:srgbClr val="000000"/>
              </a:solidFill>
            </a:rPr>
            <a:t>Phenderfyniadau</a:t>
          </a:r>
          <a:endParaRPr lang="en-US" dirty="0">
            <a:solidFill>
              <a:srgbClr val="000000"/>
            </a:solidFill>
          </a:endParaRPr>
        </a:p>
      </dgm:t>
    </dgm:pt>
    <dgm:pt modelId="{B1927D96-7B08-0F44-A714-80C7CF76DFD2}" type="parTrans" cxnId="{2B183F46-3268-C343-A7FA-35D728222323}">
      <dgm:prSet/>
      <dgm:spPr/>
      <dgm:t>
        <a:bodyPr/>
        <a:lstStyle/>
        <a:p>
          <a:endParaRPr lang="en-US"/>
        </a:p>
      </dgm:t>
    </dgm:pt>
    <dgm:pt modelId="{9DBE5AB9-7FD3-194B-A728-D000736D5D34}" type="sibTrans" cxnId="{2B183F46-3268-C343-A7FA-35D728222323}">
      <dgm:prSet/>
      <dgm:spPr/>
      <dgm:t>
        <a:bodyPr/>
        <a:lstStyle/>
        <a:p>
          <a:endParaRPr lang="en-US"/>
        </a:p>
      </dgm:t>
    </dgm:pt>
    <dgm:pt modelId="{A2816416-57B7-584D-AC62-023664730DD3}" type="pres">
      <dgm:prSet presAssocID="{BABA4053-238E-F34F-A14B-84B814602F22}" presName="diagram" presStyleCnt="0">
        <dgm:presLayoutVars>
          <dgm:dir/>
          <dgm:resizeHandles val="exact"/>
        </dgm:presLayoutVars>
      </dgm:prSet>
      <dgm:spPr/>
    </dgm:pt>
    <dgm:pt modelId="{B68D26ED-E622-6B41-A21A-651B8F526117}" type="pres">
      <dgm:prSet presAssocID="{B6ECA369-1ACF-8D4E-B890-DD88C55FA260}" presName="node" presStyleLbl="node1" presStyleIdx="0" presStyleCnt="7">
        <dgm:presLayoutVars>
          <dgm:bulletEnabled val="1"/>
        </dgm:presLayoutVars>
      </dgm:prSet>
      <dgm:spPr/>
    </dgm:pt>
    <dgm:pt modelId="{A51BE1C0-6905-DD43-9B35-FA338B10D703}" type="pres">
      <dgm:prSet presAssocID="{B5542B08-AC67-D844-AFE7-CB7920241CAA}" presName="sibTrans" presStyleCnt="0"/>
      <dgm:spPr/>
    </dgm:pt>
    <dgm:pt modelId="{67AB1CAE-5389-2144-85ED-05CB9F174E3F}" type="pres">
      <dgm:prSet presAssocID="{AEF6B463-8441-934D-8E30-8071902E58E1}" presName="node" presStyleLbl="node1" presStyleIdx="1" presStyleCnt="7">
        <dgm:presLayoutVars>
          <dgm:bulletEnabled val="1"/>
        </dgm:presLayoutVars>
      </dgm:prSet>
      <dgm:spPr/>
    </dgm:pt>
    <dgm:pt modelId="{3C4B8E72-45C8-4E4C-A6B4-B55AFDDDF1FB}" type="pres">
      <dgm:prSet presAssocID="{EFE359A8-8F2B-DC4D-AED4-11AE6E523AC2}" presName="sibTrans" presStyleCnt="0"/>
      <dgm:spPr/>
    </dgm:pt>
    <dgm:pt modelId="{3416EE17-F037-4E43-8324-AC71529E72B6}" type="pres">
      <dgm:prSet presAssocID="{815F8545-1E58-6B49-946B-2BB8F03204BC}" presName="node" presStyleLbl="node1" presStyleIdx="2" presStyleCnt="7">
        <dgm:presLayoutVars>
          <dgm:bulletEnabled val="1"/>
        </dgm:presLayoutVars>
      </dgm:prSet>
      <dgm:spPr/>
    </dgm:pt>
    <dgm:pt modelId="{57A4C8DB-4D8B-5C44-8B3A-8AAE9DBE0DC3}" type="pres">
      <dgm:prSet presAssocID="{0ACCBEA0-DF2A-4A4D-8E02-00131CD821BA}" presName="sibTrans" presStyleCnt="0"/>
      <dgm:spPr/>
    </dgm:pt>
    <dgm:pt modelId="{88AFA8DC-0426-E242-98D1-BCC4EA6EFC55}" type="pres">
      <dgm:prSet presAssocID="{12F952F4-C863-3243-B381-1B88BB6AED1D}" presName="node" presStyleLbl="node1" presStyleIdx="3" presStyleCnt="7">
        <dgm:presLayoutVars>
          <dgm:bulletEnabled val="1"/>
        </dgm:presLayoutVars>
      </dgm:prSet>
      <dgm:spPr/>
    </dgm:pt>
    <dgm:pt modelId="{64D2FE09-E4A8-9B4C-BF69-6EA757062A35}" type="pres">
      <dgm:prSet presAssocID="{668C50BF-9017-604E-B6D1-2CCA95B68F1E}" presName="sibTrans" presStyleCnt="0"/>
      <dgm:spPr/>
    </dgm:pt>
    <dgm:pt modelId="{9E2C907C-BAEC-3B47-A4D3-193C5B0018AF}" type="pres">
      <dgm:prSet presAssocID="{3BE15474-C454-AA46-AFA1-0596D9B70273}" presName="node" presStyleLbl="node1" presStyleIdx="4" presStyleCnt="7">
        <dgm:presLayoutVars>
          <dgm:bulletEnabled val="1"/>
        </dgm:presLayoutVars>
      </dgm:prSet>
      <dgm:spPr/>
    </dgm:pt>
    <dgm:pt modelId="{5029DC42-6FC1-4643-9A3B-3D776B9AE8AD}" type="pres">
      <dgm:prSet presAssocID="{848D00BB-B4BF-9E40-8B36-B64FC11B7187}" presName="sibTrans" presStyleCnt="0"/>
      <dgm:spPr/>
    </dgm:pt>
    <dgm:pt modelId="{2A078868-3DFC-2642-941A-5051C9AC5378}" type="pres">
      <dgm:prSet presAssocID="{5D32FC00-D9C8-214D-84F1-0E317E770E5D}" presName="node" presStyleLbl="node1" presStyleIdx="5" presStyleCnt="7">
        <dgm:presLayoutVars>
          <dgm:bulletEnabled val="1"/>
        </dgm:presLayoutVars>
      </dgm:prSet>
      <dgm:spPr/>
    </dgm:pt>
    <dgm:pt modelId="{8B3D0D7D-BB43-7B40-807B-74D020D3CC7C}" type="pres">
      <dgm:prSet presAssocID="{768073F7-79E5-C44F-9D1D-78D2FCE88723}" presName="sibTrans" presStyleCnt="0"/>
      <dgm:spPr/>
    </dgm:pt>
    <dgm:pt modelId="{40A47BD9-F029-EE47-AC42-DC3056B2B1BF}" type="pres">
      <dgm:prSet presAssocID="{B0E8AECB-84D6-FF4C-AB55-C651835E4926}" presName="node" presStyleLbl="node1" presStyleIdx="6" presStyleCnt="7">
        <dgm:presLayoutVars>
          <dgm:bulletEnabled val="1"/>
        </dgm:presLayoutVars>
      </dgm:prSet>
      <dgm:spPr/>
    </dgm:pt>
  </dgm:ptLst>
  <dgm:cxnLst>
    <dgm:cxn modelId="{0DDCCA00-E672-AA45-AA77-D22739841F9F}" type="presOf" srcId="{BABA4053-238E-F34F-A14B-84B814602F22}" destId="{A2816416-57B7-584D-AC62-023664730DD3}" srcOrd="0" destOrd="0" presId="urn:microsoft.com/office/officeart/2005/8/layout/default#2"/>
    <dgm:cxn modelId="{25886507-6D66-B34B-9FB5-7BE754519B08}" srcId="{BABA4053-238E-F34F-A14B-84B814602F22}" destId="{B6ECA369-1ACF-8D4E-B890-DD88C55FA260}" srcOrd="0" destOrd="0" parTransId="{DFC3A3C4-C948-3143-96D5-75EF272A0122}" sibTransId="{B5542B08-AC67-D844-AFE7-CB7920241CAA}"/>
    <dgm:cxn modelId="{71AC4F17-B34C-4449-9ED0-C16735C45141}" type="presOf" srcId="{815F8545-1E58-6B49-946B-2BB8F03204BC}" destId="{3416EE17-F037-4E43-8324-AC71529E72B6}" srcOrd="0" destOrd="0" presId="urn:microsoft.com/office/officeart/2005/8/layout/default#2"/>
    <dgm:cxn modelId="{B8F05624-4135-8F4B-9453-417F288AADEB}" type="presOf" srcId="{B0E8AECB-84D6-FF4C-AB55-C651835E4926}" destId="{40A47BD9-F029-EE47-AC42-DC3056B2B1BF}" srcOrd="0" destOrd="0" presId="urn:microsoft.com/office/officeart/2005/8/layout/default#2"/>
    <dgm:cxn modelId="{41D3BE3D-6E7A-3B4F-AA67-0D9E68469D26}" type="presOf" srcId="{12F952F4-C863-3243-B381-1B88BB6AED1D}" destId="{88AFA8DC-0426-E242-98D1-BCC4EA6EFC55}" srcOrd="0" destOrd="0" presId="urn:microsoft.com/office/officeart/2005/8/layout/default#2"/>
    <dgm:cxn modelId="{2B183F46-3268-C343-A7FA-35D728222323}" srcId="{BABA4053-238E-F34F-A14B-84B814602F22}" destId="{B0E8AECB-84D6-FF4C-AB55-C651835E4926}" srcOrd="6" destOrd="0" parTransId="{B1927D96-7B08-0F44-A714-80C7CF76DFD2}" sibTransId="{9DBE5AB9-7FD3-194B-A728-D000736D5D34}"/>
    <dgm:cxn modelId="{49105754-C9C6-0140-BC49-492CBBCEE27E}" type="presOf" srcId="{5D32FC00-D9C8-214D-84F1-0E317E770E5D}" destId="{2A078868-3DFC-2642-941A-5051C9AC5378}" srcOrd="0" destOrd="0" presId="urn:microsoft.com/office/officeart/2005/8/layout/default#2"/>
    <dgm:cxn modelId="{FF372E81-45A7-1340-B2FD-0EE89F0577B3}" srcId="{BABA4053-238E-F34F-A14B-84B814602F22}" destId="{5D32FC00-D9C8-214D-84F1-0E317E770E5D}" srcOrd="5" destOrd="0" parTransId="{8C0F61CE-956E-3A4F-9CD1-22AA98A6685E}" sibTransId="{768073F7-79E5-C44F-9D1D-78D2FCE88723}"/>
    <dgm:cxn modelId="{036F6B95-99C5-3D47-9B16-EAE866E7CF70}" type="presOf" srcId="{B6ECA369-1ACF-8D4E-B890-DD88C55FA260}" destId="{B68D26ED-E622-6B41-A21A-651B8F526117}" srcOrd="0" destOrd="0" presId="urn:microsoft.com/office/officeart/2005/8/layout/default#2"/>
    <dgm:cxn modelId="{FE9820AB-008C-574A-938E-98FE87CEA744}" srcId="{BABA4053-238E-F34F-A14B-84B814602F22}" destId="{3BE15474-C454-AA46-AFA1-0596D9B70273}" srcOrd="4" destOrd="0" parTransId="{B2B2471B-E299-DE4C-896A-9873AF530797}" sibTransId="{848D00BB-B4BF-9E40-8B36-B64FC11B7187}"/>
    <dgm:cxn modelId="{136729BB-DA5D-014D-A733-E101F9414F8F}" srcId="{BABA4053-238E-F34F-A14B-84B814602F22}" destId="{AEF6B463-8441-934D-8E30-8071902E58E1}" srcOrd="1" destOrd="0" parTransId="{6F94C8E9-F0A0-2A43-BC8D-8DB6D7B67AEF}" sibTransId="{EFE359A8-8F2B-DC4D-AED4-11AE6E523AC2}"/>
    <dgm:cxn modelId="{8CAD50E5-DC77-2A4E-8F0C-A07A75F760E3}" type="presOf" srcId="{AEF6B463-8441-934D-8E30-8071902E58E1}" destId="{67AB1CAE-5389-2144-85ED-05CB9F174E3F}" srcOrd="0" destOrd="0" presId="urn:microsoft.com/office/officeart/2005/8/layout/default#2"/>
    <dgm:cxn modelId="{4F6335EF-2439-CD4F-9A0B-E320448E9E6C}" type="presOf" srcId="{3BE15474-C454-AA46-AFA1-0596D9B70273}" destId="{9E2C907C-BAEC-3B47-A4D3-193C5B0018AF}" srcOrd="0" destOrd="0" presId="urn:microsoft.com/office/officeart/2005/8/layout/default#2"/>
    <dgm:cxn modelId="{B367E2FC-3890-4849-A19B-091BB19A09A6}" srcId="{BABA4053-238E-F34F-A14B-84B814602F22}" destId="{12F952F4-C863-3243-B381-1B88BB6AED1D}" srcOrd="3" destOrd="0" parTransId="{2F7529F7-9425-0141-BDF6-7E3F208FD604}" sibTransId="{668C50BF-9017-604E-B6D1-2CCA95B68F1E}"/>
    <dgm:cxn modelId="{42A1B5FD-2A46-0848-95E5-935240162CA4}" srcId="{BABA4053-238E-F34F-A14B-84B814602F22}" destId="{815F8545-1E58-6B49-946B-2BB8F03204BC}" srcOrd="2" destOrd="0" parTransId="{B59233BA-1350-224D-B982-939AB7BA4A24}" sibTransId="{0ACCBEA0-DF2A-4A4D-8E02-00131CD821BA}"/>
    <dgm:cxn modelId="{56409552-2E6A-2C42-928A-D3030101E0B5}" type="presParOf" srcId="{A2816416-57B7-584D-AC62-023664730DD3}" destId="{B68D26ED-E622-6B41-A21A-651B8F526117}" srcOrd="0" destOrd="0" presId="urn:microsoft.com/office/officeart/2005/8/layout/default#2"/>
    <dgm:cxn modelId="{64D8CD4A-DB9E-BB40-8244-B9FE3EFC11EC}" type="presParOf" srcId="{A2816416-57B7-584D-AC62-023664730DD3}" destId="{A51BE1C0-6905-DD43-9B35-FA338B10D703}" srcOrd="1" destOrd="0" presId="urn:microsoft.com/office/officeart/2005/8/layout/default#2"/>
    <dgm:cxn modelId="{DE49C112-373B-EE47-9439-1C2048484448}" type="presParOf" srcId="{A2816416-57B7-584D-AC62-023664730DD3}" destId="{67AB1CAE-5389-2144-85ED-05CB9F174E3F}" srcOrd="2" destOrd="0" presId="urn:microsoft.com/office/officeart/2005/8/layout/default#2"/>
    <dgm:cxn modelId="{50111DE7-7BDB-5A49-A3C3-2DF1B0177D3C}" type="presParOf" srcId="{A2816416-57B7-584D-AC62-023664730DD3}" destId="{3C4B8E72-45C8-4E4C-A6B4-B55AFDDDF1FB}" srcOrd="3" destOrd="0" presId="urn:microsoft.com/office/officeart/2005/8/layout/default#2"/>
    <dgm:cxn modelId="{8D485910-ADC3-D046-98F7-DFECB630DE35}" type="presParOf" srcId="{A2816416-57B7-584D-AC62-023664730DD3}" destId="{3416EE17-F037-4E43-8324-AC71529E72B6}" srcOrd="4" destOrd="0" presId="urn:microsoft.com/office/officeart/2005/8/layout/default#2"/>
    <dgm:cxn modelId="{6A8F7DBE-C2D2-2847-9C92-DBB5739FB97B}" type="presParOf" srcId="{A2816416-57B7-584D-AC62-023664730DD3}" destId="{57A4C8DB-4D8B-5C44-8B3A-8AAE9DBE0DC3}" srcOrd="5" destOrd="0" presId="urn:microsoft.com/office/officeart/2005/8/layout/default#2"/>
    <dgm:cxn modelId="{2094E174-8142-9849-BE4E-D401F5377DAB}" type="presParOf" srcId="{A2816416-57B7-584D-AC62-023664730DD3}" destId="{88AFA8DC-0426-E242-98D1-BCC4EA6EFC55}" srcOrd="6" destOrd="0" presId="urn:microsoft.com/office/officeart/2005/8/layout/default#2"/>
    <dgm:cxn modelId="{992262AF-61D6-9648-856A-C36F468D8AA6}" type="presParOf" srcId="{A2816416-57B7-584D-AC62-023664730DD3}" destId="{64D2FE09-E4A8-9B4C-BF69-6EA757062A35}" srcOrd="7" destOrd="0" presId="urn:microsoft.com/office/officeart/2005/8/layout/default#2"/>
    <dgm:cxn modelId="{C396F29C-B461-D949-8184-5421A9897DED}" type="presParOf" srcId="{A2816416-57B7-584D-AC62-023664730DD3}" destId="{9E2C907C-BAEC-3B47-A4D3-193C5B0018AF}" srcOrd="8" destOrd="0" presId="urn:microsoft.com/office/officeart/2005/8/layout/default#2"/>
    <dgm:cxn modelId="{582B169D-0B90-1E44-8A56-AA53E8050933}" type="presParOf" srcId="{A2816416-57B7-584D-AC62-023664730DD3}" destId="{5029DC42-6FC1-4643-9A3B-3D776B9AE8AD}" srcOrd="9" destOrd="0" presId="urn:microsoft.com/office/officeart/2005/8/layout/default#2"/>
    <dgm:cxn modelId="{05CD2AD5-A368-4D40-9822-7D0581663918}" type="presParOf" srcId="{A2816416-57B7-584D-AC62-023664730DD3}" destId="{2A078868-3DFC-2642-941A-5051C9AC5378}" srcOrd="10" destOrd="0" presId="urn:microsoft.com/office/officeart/2005/8/layout/default#2"/>
    <dgm:cxn modelId="{A61CC998-178D-F147-BFDA-651FA8F9D2C8}" type="presParOf" srcId="{A2816416-57B7-584D-AC62-023664730DD3}" destId="{8B3D0D7D-BB43-7B40-807B-74D020D3CC7C}" srcOrd="11" destOrd="0" presId="urn:microsoft.com/office/officeart/2005/8/layout/default#2"/>
    <dgm:cxn modelId="{53CBC808-BCF8-F946-BEA6-2037B98DF2AD}" type="presParOf" srcId="{A2816416-57B7-584D-AC62-023664730DD3}" destId="{40A47BD9-F029-EE47-AC42-DC3056B2B1BF}" srcOrd="12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CF3CAD-A894-4008-89DE-49F145E3F4A8}" type="doc">
      <dgm:prSet loTypeId="urn:microsoft.com/office/officeart/2005/8/layout/default#13" loCatId="list" qsTypeId="urn:microsoft.com/office/officeart/2005/8/quickstyle/3D7" qsCatId="3D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E7838917-177D-43A6-B9F5-80BB482C68A4}">
      <dgm:prSet phldrT="[Text]"/>
      <dgm:spPr/>
      <dgm:t>
        <a:bodyPr/>
        <a:lstStyle/>
        <a:p>
          <a:r>
            <a:rPr lang="en-GB" dirty="0" err="1"/>
            <a:t>Gwybodaeth</a:t>
          </a:r>
          <a:r>
            <a:rPr lang="en-GB" dirty="0"/>
            <a:t> a </a:t>
          </a:r>
          <a:r>
            <a:rPr lang="en-GB" dirty="0" err="1"/>
            <a:t>Dealltwriaeth</a:t>
          </a:r>
          <a:r>
            <a:rPr lang="en-GB" dirty="0"/>
            <a:t> </a:t>
          </a:r>
          <a:r>
            <a:rPr lang="en-GB" dirty="0" err="1"/>
            <a:t>o’r</a:t>
          </a:r>
          <a:r>
            <a:rPr lang="en-GB" dirty="0"/>
            <a:t> </a:t>
          </a:r>
          <a:r>
            <a:rPr lang="en-GB" dirty="0" err="1"/>
            <a:t>Byd</a:t>
          </a:r>
          <a:endParaRPr lang="en-GB" dirty="0"/>
        </a:p>
      </dgm:t>
    </dgm:pt>
    <dgm:pt modelId="{4054A521-8D35-4E5A-91FA-2FFDABA74792}" type="parTrans" cxnId="{EEC30324-6154-4293-8786-F701FF9B2B7C}">
      <dgm:prSet/>
      <dgm:spPr/>
      <dgm:t>
        <a:bodyPr/>
        <a:lstStyle/>
        <a:p>
          <a:endParaRPr lang="en-GB"/>
        </a:p>
      </dgm:t>
    </dgm:pt>
    <dgm:pt modelId="{5277E833-8815-4CA2-B85D-3CD72F49688C}" type="sibTrans" cxnId="{EEC30324-6154-4293-8786-F701FF9B2B7C}">
      <dgm:prSet/>
      <dgm:spPr/>
      <dgm:t>
        <a:bodyPr/>
        <a:lstStyle/>
        <a:p>
          <a:endParaRPr lang="en-GB"/>
        </a:p>
      </dgm:t>
    </dgm:pt>
    <dgm:pt modelId="{33638532-94A3-4316-8252-654AF8D24979}">
      <dgm:prSet phldrT="[Text]"/>
      <dgm:spPr/>
      <dgm:t>
        <a:bodyPr/>
        <a:lstStyle/>
        <a:p>
          <a:r>
            <a:rPr lang="en-GB" dirty="0" err="1"/>
            <a:t>Datblygiad</a:t>
          </a:r>
          <a:r>
            <a:rPr lang="en-GB" dirty="0"/>
            <a:t> </a:t>
          </a:r>
          <a:r>
            <a:rPr lang="en-GB" dirty="0" err="1"/>
            <a:t>Mathemategol</a:t>
          </a:r>
          <a:endParaRPr lang="en-GB" dirty="0"/>
        </a:p>
      </dgm:t>
    </dgm:pt>
    <dgm:pt modelId="{6D82A56D-D68E-4CC0-8530-C1C449EE7F11}" type="parTrans" cxnId="{5ECA86D2-92C9-439C-8E50-C1BF628DD97D}">
      <dgm:prSet/>
      <dgm:spPr/>
      <dgm:t>
        <a:bodyPr/>
        <a:lstStyle/>
        <a:p>
          <a:endParaRPr lang="en-GB"/>
        </a:p>
      </dgm:t>
    </dgm:pt>
    <dgm:pt modelId="{D383448E-B3DA-418C-AD57-E169A82AC12C}" type="sibTrans" cxnId="{5ECA86D2-92C9-439C-8E50-C1BF628DD97D}">
      <dgm:prSet/>
      <dgm:spPr/>
      <dgm:t>
        <a:bodyPr/>
        <a:lstStyle/>
        <a:p>
          <a:endParaRPr lang="en-GB"/>
        </a:p>
      </dgm:t>
    </dgm:pt>
    <dgm:pt modelId="{402A692D-94DC-48E2-A08A-7D28F79F8975}">
      <dgm:prSet phldrT="[Text]"/>
      <dgm:spPr/>
      <dgm:t>
        <a:bodyPr/>
        <a:lstStyle/>
        <a:p>
          <a:r>
            <a:rPr lang="en-GB" dirty="0" err="1">
              <a:solidFill>
                <a:schemeClr val="bg1"/>
              </a:solidFill>
            </a:rPr>
            <a:t>Datblygiad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Corfforol</a:t>
          </a:r>
          <a:endParaRPr lang="en-GB" dirty="0">
            <a:solidFill>
              <a:schemeClr val="bg1"/>
            </a:solidFill>
          </a:endParaRPr>
        </a:p>
      </dgm:t>
    </dgm:pt>
    <dgm:pt modelId="{81F4A35D-753F-4AD3-8E88-F3226F5E346E}" type="parTrans" cxnId="{3AB1BC4C-80AA-45B0-BCE4-CE83ED4DD64D}">
      <dgm:prSet/>
      <dgm:spPr/>
      <dgm:t>
        <a:bodyPr/>
        <a:lstStyle/>
        <a:p>
          <a:endParaRPr lang="en-GB"/>
        </a:p>
      </dgm:t>
    </dgm:pt>
    <dgm:pt modelId="{7F7EC04A-83AE-4868-AD60-55A5E298E643}" type="sibTrans" cxnId="{3AB1BC4C-80AA-45B0-BCE4-CE83ED4DD64D}">
      <dgm:prSet/>
      <dgm:spPr/>
      <dgm:t>
        <a:bodyPr/>
        <a:lstStyle/>
        <a:p>
          <a:endParaRPr lang="en-GB"/>
        </a:p>
      </dgm:t>
    </dgm:pt>
    <dgm:pt modelId="{BCCA2EE5-59A1-4D60-A894-12737D103FA8}">
      <dgm:prSet phldrT="[Text]"/>
      <dgm:spPr/>
      <dgm:t>
        <a:bodyPr/>
        <a:lstStyle/>
        <a:p>
          <a:r>
            <a:rPr lang="en-GB" dirty="0" err="1"/>
            <a:t>Datblygiad</a:t>
          </a:r>
          <a:r>
            <a:rPr lang="en-GB" dirty="0"/>
            <a:t> </a:t>
          </a:r>
          <a:r>
            <a:rPr lang="en-GB" dirty="0" err="1"/>
            <a:t>Creadigol</a:t>
          </a:r>
          <a:endParaRPr lang="en-GB" dirty="0"/>
        </a:p>
      </dgm:t>
    </dgm:pt>
    <dgm:pt modelId="{6592CDEF-610B-4E86-B4BC-17E10E93A075}" type="parTrans" cxnId="{B02EDBE5-1405-41D5-95F1-3D49DE51B39F}">
      <dgm:prSet/>
      <dgm:spPr/>
      <dgm:t>
        <a:bodyPr/>
        <a:lstStyle/>
        <a:p>
          <a:endParaRPr lang="en-GB"/>
        </a:p>
      </dgm:t>
    </dgm:pt>
    <dgm:pt modelId="{662AA353-1EF1-4414-9F7B-8AE23D7960DF}" type="sibTrans" cxnId="{B02EDBE5-1405-41D5-95F1-3D49DE51B39F}">
      <dgm:prSet/>
      <dgm:spPr/>
      <dgm:t>
        <a:bodyPr/>
        <a:lstStyle/>
        <a:p>
          <a:endParaRPr lang="en-GB"/>
        </a:p>
      </dgm:t>
    </dgm:pt>
    <dgm:pt modelId="{A2BE805D-2D49-4C59-A810-F1C143CBBDEA}">
      <dgm:prSet phldrT="[Text]"/>
      <dgm:spPr/>
      <dgm:t>
        <a:bodyPr/>
        <a:lstStyle/>
        <a:p>
          <a:r>
            <a:rPr lang="en-GB" dirty="0" err="1"/>
            <a:t>Iaith</a:t>
          </a:r>
          <a:r>
            <a:rPr lang="en-GB" dirty="0"/>
            <a:t>, </a:t>
          </a:r>
          <a:r>
            <a:rPr lang="en-GB" dirty="0" err="1"/>
            <a:t>Llythrennedd</a:t>
          </a:r>
          <a:r>
            <a:rPr lang="en-GB" dirty="0"/>
            <a:t> a </a:t>
          </a:r>
          <a:r>
            <a:rPr lang="en-GB" dirty="0" err="1"/>
            <a:t>Chyfathrebu</a:t>
          </a:r>
          <a:endParaRPr lang="en-GB" dirty="0"/>
        </a:p>
      </dgm:t>
    </dgm:pt>
    <dgm:pt modelId="{DFF7DCDE-61CF-4D2D-8529-9BEE9C0698EF}" type="parTrans" cxnId="{00C39F74-9042-49AB-ACFC-155482609E7A}">
      <dgm:prSet/>
      <dgm:spPr/>
      <dgm:t>
        <a:bodyPr/>
        <a:lstStyle/>
        <a:p>
          <a:endParaRPr lang="en-GB"/>
        </a:p>
      </dgm:t>
    </dgm:pt>
    <dgm:pt modelId="{58EED219-944A-49E8-92F6-2BBD74FA424B}" type="sibTrans" cxnId="{00C39F74-9042-49AB-ACFC-155482609E7A}">
      <dgm:prSet/>
      <dgm:spPr/>
      <dgm:t>
        <a:bodyPr/>
        <a:lstStyle/>
        <a:p>
          <a:endParaRPr lang="en-GB"/>
        </a:p>
      </dgm:t>
    </dgm:pt>
    <dgm:pt modelId="{25DD6F63-52FF-4E02-8054-00E4B8AB6A2E}">
      <dgm:prSet phldrT="[Text]"/>
      <dgm:spPr/>
      <dgm:t>
        <a:bodyPr/>
        <a:lstStyle/>
        <a:p>
          <a:r>
            <a:rPr lang="en-GB" dirty="0" err="1"/>
            <a:t>Iaith</a:t>
          </a:r>
          <a:r>
            <a:rPr lang="en-GB" dirty="0"/>
            <a:t> </a:t>
          </a:r>
          <a:r>
            <a:rPr lang="en-GB" dirty="0" err="1"/>
            <a:t>Gymraeg</a:t>
          </a:r>
          <a:endParaRPr lang="en-GB" dirty="0"/>
        </a:p>
      </dgm:t>
    </dgm:pt>
    <dgm:pt modelId="{E743FBE1-81EC-4A4A-BCCE-0711B548D78C}" type="parTrans" cxnId="{EA782E81-5320-414D-A97D-6DF564452C9B}">
      <dgm:prSet/>
      <dgm:spPr/>
      <dgm:t>
        <a:bodyPr/>
        <a:lstStyle/>
        <a:p>
          <a:endParaRPr lang="en-GB"/>
        </a:p>
      </dgm:t>
    </dgm:pt>
    <dgm:pt modelId="{45AFB459-A8E6-4248-A8C4-3204454120BB}" type="sibTrans" cxnId="{EA782E81-5320-414D-A97D-6DF564452C9B}">
      <dgm:prSet/>
      <dgm:spPr/>
      <dgm:t>
        <a:bodyPr/>
        <a:lstStyle/>
        <a:p>
          <a:endParaRPr lang="en-GB"/>
        </a:p>
      </dgm:t>
    </dgm:pt>
    <dgm:pt modelId="{C7F4B3D5-2A49-47CC-A297-A6DA4E105A21}">
      <dgm:prSet phldrT="[Text]"/>
      <dgm:spPr/>
      <dgm:t>
        <a:bodyPr/>
        <a:lstStyle/>
        <a:p>
          <a:r>
            <a:rPr lang="en-GB" dirty="0" err="1"/>
            <a:t>Datblygiad</a:t>
          </a:r>
          <a:r>
            <a:rPr lang="en-GB" dirty="0"/>
            <a:t> </a:t>
          </a:r>
          <a:r>
            <a:rPr lang="en-GB" dirty="0" err="1"/>
            <a:t>Cymdeithasol</a:t>
          </a:r>
          <a:r>
            <a:rPr lang="en-GB" dirty="0"/>
            <a:t>, </a:t>
          </a:r>
          <a:r>
            <a:rPr lang="en-GB" dirty="0" err="1"/>
            <a:t>Lles</a:t>
          </a:r>
          <a:r>
            <a:rPr lang="en-GB" dirty="0"/>
            <a:t> ac </a:t>
          </a:r>
          <a:r>
            <a:rPr lang="en-GB" dirty="0" err="1"/>
            <a:t>Amrywiaeth</a:t>
          </a:r>
          <a:r>
            <a:rPr lang="en-GB" dirty="0"/>
            <a:t> </a:t>
          </a:r>
          <a:r>
            <a:rPr lang="en-GB" dirty="0" err="1"/>
            <a:t>Diwylliannol</a:t>
          </a:r>
          <a:endParaRPr lang="en-GB" dirty="0"/>
        </a:p>
      </dgm:t>
    </dgm:pt>
    <dgm:pt modelId="{8CA51EE8-7DA9-4C85-8620-18A78918D8EA}" type="parTrans" cxnId="{BBD7C26C-82D6-4776-A3E1-DBC899C1D14E}">
      <dgm:prSet/>
      <dgm:spPr/>
      <dgm:t>
        <a:bodyPr/>
        <a:lstStyle/>
        <a:p>
          <a:endParaRPr lang="en-GB"/>
        </a:p>
      </dgm:t>
    </dgm:pt>
    <dgm:pt modelId="{0532E49E-FD88-4C44-8287-69AB2A7E02D0}" type="sibTrans" cxnId="{BBD7C26C-82D6-4776-A3E1-DBC899C1D14E}">
      <dgm:prSet/>
      <dgm:spPr/>
      <dgm:t>
        <a:bodyPr/>
        <a:lstStyle/>
        <a:p>
          <a:endParaRPr lang="en-GB"/>
        </a:p>
      </dgm:t>
    </dgm:pt>
    <dgm:pt modelId="{3EE8EE76-9481-4542-A3BF-8B87CD2C5804}" type="pres">
      <dgm:prSet presAssocID="{B3CF3CAD-A894-4008-89DE-49F145E3F4A8}" presName="diagram" presStyleCnt="0">
        <dgm:presLayoutVars>
          <dgm:dir/>
          <dgm:resizeHandles val="exact"/>
        </dgm:presLayoutVars>
      </dgm:prSet>
      <dgm:spPr/>
    </dgm:pt>
    <dgm:pt modelId="{5A76D596-9FA8-41A4-A03A-9F194C7CF82A}" type="pres">
      <dgm:prSet presAssocID="{E7838917-177D-43A6-B9F5-80BB482C68A4}" presName="node" presStyleLbl="node1" presStyleIdx="0" presStyleCnt="7">
        <dgm:presLayoutVars>
          <dgm:bulletEnabled val="1"/>
        </dgm:presLayoutVars>
      </dgm:prSet>
      <dgm:spPr/>
    </dgm:pt>
    <dgm:pt modelId="{20EC05FF-910B-4C95-BBB6-408A67891907}" type="pres">
      <dgm:prSet presAssocID="{5277E833-8815-4CA2-B85D-3CD72F49688C}" presName="sibTrans" presStyleCnt="0"/>
      <dgm:spPr/>
    </dgm:pt>
    <dgm:pt modelId="{B30015CB-529E-4906-8F34-EF1A4D2F27F0}" type="pres">
      <dgm:prSet presAssocID="{33638532-94A3-4316-8252-654AF8D24979}" presName="node" presStyleLbl="node1" presStyleIdx="1" presStyleCnt="7">
        <dgm:presLayoutVars>
          <dgm:bulletEnabled val="1"/>
        </dgm:presLayoutVars>
      </dgm:prSet>
      <dgm:spPr/>
    </dgm:pt>
    <dgm:pt modelId="{90A71E44-0FE4-4889-BCBC-A713DAD7BFB5}" type="pres">
      <dgm:prSet presAssocID="{D383448E-B3DA-418C-AD57-E169A82AC12C}" presName="sibTrans" presStyleCnt="0"/>
      <dgm:spPr/>
    </dgm:pt>
    <dgm:pt modelId="{414E6281-883C-44F2-92E8-EE38E5492CB6}" type="pres">
      <dgm:prSet presAssocID="{402A692D-94DC-48E2-A08A-7D28F79F8975}" presName="node" presStyleLbl="node1" presStyleIdx="2" presStyleCnt="7">
        <dgm:presLayoutVars>
          <dgm:bulletEnabled val="1"/>
        </dgm:presLayoutVars>
      </dgm:prSet>
      <dgm:spPr/>
    </dgm:pt>
    <dgm:pt modelId="{4905659C-DCEA-416B-AC1A-7FC1FD2B248A}" type="pres">
      <dgm:prSet presAssocID="{7F7EC04A-83AE-4868-AD60-55A5E298E643}" presName="sibTrans" presStyleCnt="0"/>
      <dgm:spPr/>
    </dgm:pt>
    <dgm:pt modelId="{7D2320CC-1ADC-43E1-8A9C-6C89B89F2586}" type="pres">
      <dgm:prSet presAssocID="{BCCA2EE5-59A1-4D60-A894-12737D103FA8}" presName="node" presStyleLbl="node1" presStyleIdx="3" presStyleCnt="7">
        <dgm:presLayoutVars>
          <dgm:bulletEnabled val="1"/>
        </dgm:presLayoutVars>
      </dgm:prSet>
      <dgm:spPr/>
    </dgm:pt>
    <dgm:pt modelId="{A1D85E23-54DA-40C7-BB00-F818BB279AEF}" type="pres">
      <dgm:prSet presAssocID="{662AA353-1EF1-4414-9F7B-8AE23D7960DF}" presName="sibTrans" presStyleCnt="0"/>
      <dgm:spPr/>
    </dgm:pt>
    <dgm:pt modelId="{2F28781A-3E74-4915-A8A4-921C5B11FA29}" type="pres">
      <dgm:prSet presAssocID="{A2BE805D-2D49-4C59-A810-F1C143CBBDEA}" presName="node" presStyleLbl="node1" presStyleIdx="4" presStyleCnt="7">
        <dgm:presLayoutVars>
          <dgm:bulletEnabled val="1"/>
        </dgm:presLayoutVars>
      </dgm:prSet>
      <dgm:spPr/>
    </dgm:pt>
    <dgm:pt modelId="{9387B2E8-A9FB-4130-AAB3-E5ECF09313C5}" type="pres">
      <dgm:prSet presAssocID="{58EED219-944A-49E8-92F6-2BBD74FA424B}" presName="sibTrans" presStyleCnt="0"/>
      <dgm:spPr/>
    </dgm:pt>
    <dgm:pt modelId="{9E265AB9-A586-4039-A759-CDF69A5ECA29}" type="pres">
      <dgm:prSet presAssocID="{25DD6F63-52FF-4E02-8054-00E4B8AB6A2E}" presName="node" presStyleLbl="node1" presStyleIdx="5" presStyleCnt="7">
        <dgm:presLayoutVars>
          <dgm:bulletEnabled val="1"/>
        </dgm:presLayoutVars>
      </dgm:prSet>
      <dgm:spPr/>
    </dgm:pt>
    <dgm:pt modelId="{3EA88447-71C6-4F83-AF4B-8BD9DF8A3244}" type="pres">
      <dgm:prSet presAssocID="{45AFB459-A8E6-4248-A8C4-3204454120BB}" presName="sibTrans" presStyleCnt="0"/>
      <dgm:spPr/>
    </dgm:pt>
    <dgm:pt modelId="{4D6663ED-C36D-47C0-A053-BEFABD01E902}" type="pres">
      <dgm:prSet presAssocID="{C7F4B3D5-2A49-47CC-A297-A6DA4E105A21}" presName="node" presStyleLbl="node1" presStyleIdx="6" presStyleCnt="7">
        <dgm:presLayoutVars>
          <dgm:bulletEnabled val="1"/>
        </dgm:presLayoutVars>
      </dgm:prSet>
      <dgm:spPr/>
    </dgm:pt>
  </dgm:ptLst>
  <dgm:cxnLst>
    <dgm:cxn modelId="{EEC30324-6154-4293-8786-F701FF9B2B7C}" srcId="{B3CF3CAD-A894-4008-89DE-49F145E3F4A8}" destId="{E7838917-177D-43A6-B9F5-80BB482C68A4}" srcOrd="0" destOrd="0" parTransId="{4054A521-8D35-4E5A-91FA-2FFDABA74792}" sibTransId="{5277E833-8815-4CA2-B85D-3CD72F49688C}"/>
    <dgm:cxn modelId="{BF7CD734-1A15-B245-ACAE-182129DA7A14}" type="presOf" srcId="{A2BE805D-2D49-4C59-A810-F1C143CBBDEA}" destId="{2F28781A-3E74-4915-A8A4-921C5B11FA29}" srcOrd="0" destOrd="0" presId="urn:microsoft.com/office/officeart/2005/8/layout/default#13"/>
    <dgm:cxn modelId="{3AB1BC4C-80AA-45B0-BCE4-CE83ED4DD64D}" srcId="{B3CF3CAD-A894-4008-89DE-49F145E3F4A8}" destId="{402A692D-94DC-48E2-A08A-7D28F79F8975}" srcOrd="2" destOrd="0" parTransId="{81F4A35D-753F-4AD3-8E88-F3226F5E346E}" sibTransId="{7F7EC04A-83AE-4868-AD60-55A5E298E643}"/>
    <dgm:cxn modelId="{46F82C68-9861-AC45-BE81-13EE5C96D5D9}" type="presOf" srcId="{25DD6F63-52FF-4E02-8054-00E4B8AB6A2E}" destId="{9E265AB9-A586-4039-A759-CDF69A5ECA29}" srcOrd="0" destOrd="0" presId="urn:microsoft.com/office/officeart/2005/8/layout/default#13"/>
    <dgm:cxn modelId="{BBD7C26C-82D6-4776-A3E1-DBC899C1D14E}" srcId="{B3CF3CAD-A894-4008-89DE-49F145E3F4A8}" destId="{C7F4B3D5-2A49-47CC-A297-A6DA4E105A21}" srcOrd="6" destOrd="0" parTransId="{8CA51EE8-7DA9-4C85-8620-18A78918D8EA}" sibTransId="{0532E49E-FD88-4C44-8287-69AB2A7E02D0}"/>
    <dgm:cxn modelId="{00C39F74-9042-49AB-ACFC-155482609E7A}" srcId="{B3CF3CAD-A894-4008-89DE-49F145E3F4A8}" destId="{A2BE805D-2D49-4C59-A810-F1C143CBBDEA}" srcOrd="4" destOrd="0" parTransId="{DFF7DCDE-61CF-4D2D-8529-9BEE9C0698EF}" sibTransId="{58EED219-944A-49E8-92F6-2BBD74FA424B}"/>
    <dgm:cxn modelId="{629ABD7C-1E81-CF4A-8B1C-88010FAB9FD0}" type="presOf" srcId="{BCCA2EE5-59A1-4D60-A894-12737D103FA8}" destId="{7D2320CC-1ADC-43E1-8A9C-6C89B89F2586}" srcOrd="0" destOrd="0" presId="urn:microsoft.com/office/officeart/2005/8/layout/default#13"/>
    <dgm:cxn modelId="{EA782E81-5320-414D-A97D-6DF564452C9B}" srcId="{B3CF3CAD-A894-4008-89DE-49F145E3F4A8}" destId="{25DD6F63-52FF-4E02-8054-00E4B8AB6A2E}" srcOrd="5" destOrd="0" parTransId="{E743FBE1-81EC-4A4A-BCCE-0711B548D78C}" sibTransId="{45AFB459-A8E6-4248-A8C4-3204454120BB}"/>
    <dgm:cxn modelId="{11FCE2B5-7125-5846-AD7E-E864B168A065}" type="presOf" srcId="{402A692D-94DC-48E2-A08A-7D28F79F8975}" destId="{414E6281-883C-44F2-92E8-EE38E5492CB6}" srcOrd="0" destOrd="0" presId="urn:microsoft.com/office/officeart/2005/8/layout/default#13"/>
    <dgm:cxn modelId="{5ECA86D2-92C9-439C-8E50-C1BF628DD97D}" srcId="{B3CF3CAD-A894-4008-89DE-49F145E3F4A8}" destId="{33638532-94A3-4316-8252-654AF8D24979}" srcOrd="1" destOrd="0" parTransId="{6D82A56D-D68E-4CC0-8530-C1C449EE7F11}" sibTransId="{D383448E-B3DA-418C-AD57-E169A82AC12C}"/>
    <dgm:cxn modelId="{09CDBBD2-425F-474A-8784-E9EFFA779247}" type="presOf" srcId="{C7F4B3D5-2A49-47CC-A297-A6DA4E105A21}" destId="{4D6663ED-C36D-47C0-A053-BEFABD01E902}" srcOrd="0" destOrd="0" presId="urn:microsoft.com/office/officeart/2005/8/layout/default#13"/>
    <dgm:cxn modelId="{09080BE5-173F-6F43-9819-50B403E1AE4A}" type="presOf" srcId="{B3CF3CAD-A894-4008-89DE-49F145E3F4A8}" destId="{3EE8EE76-9481-4542-A3BF-8B87CD2C5804}" srcOrd="0" destOrd="0" presId="urn:microsoft.com/office/officeart/2005/8/layout/default#13"/>
    <dgm:cxn modelId="{B02EDBE5-1405-41D5-95F1-3D49DE51B39F}" srcId="{B3CF3CAD-A894-4008-89DE-49F145E3F4A8}" destId="{BCCA2EE5-59A1-4D60-A894-12737D103FA8}" srcOrd="3" destOrd="0" parTransId="{6592CDEF-610B-4E86-B4BC-17E10E93A075}" sibTransId="{662AA353-1EF1-4414-9F7B-8AE23D7960DF}"/>
    <dgm:cxn modelId="{0D8CB2EF-D36B-1A44-9134-5399926370FC}" type="presOf" srcId="{33638532-94A3-4316-8252-654AF8D24979}" destId="{B30015CB-529E-4906-8F34-EF1A4D2F27F0}" srcOrd="0" destOrd="0" presId="urn:microsoft.com/office/officeart/2005/8/layout/default#13"/>
    <dgm:cxn modelId="{5F9D1BF7-84C0-E044-AD42-271A3CD915CE}" type="presOf" srcId="{E7838917-177D-43A6-B9F5-80BB482C68A4}" destId="{5A76D596-9FA8-41A4-A03A-9F194C7CF82A}" srcOrd="0" destOrd="0" presId="urn:microsoft.com/office/officeart/2005/8/layout/default#13"/>
    <dgm:cxn modelId="{DD15A074-5B52-8645-B70A-24B3CDA5D10A}" type="presParOf" srcId="{3EE8EE76-9481-4542-A3BF-8B87CD2C5804}" destId="{5A76D596-9FA8-41A4-A03A-9F194C7CF82A}" srcOrd="0" destOrd="0" presId="urn:microsoft.com/office/officeart/2005/8/layout/default#13"/>
    <dgm:cxn modelId="{E1CC1E1E-4B5F-1940-9364-7B7017D19EB5}" type="presParOf" srcId="{3EE8EE76-9481-4542-A3BF-8B87CD2C5804}" destId="{20EC05FF-910B-4C95-BBB6-408A67891907}" srcOrd="1" destOrd="0" presId="urn:microsoft.com/office/officeart/2005/8/layout/default#13"/>
    <dgm:cxn modelId="{891CDC88-077D-9441-B2B3-70016D4CFF31}" type="presParOf" srcId="{3EE8EE76-9481-4542-A3BF-8B87CD2C5804}" destId="{B30015CB-529E-4906-8F34-EF1A4D2F27F0}" srcOrd="2" destOrd="0" presId="urn:microsoft.com/office/officeart/2005/8/layout/default#13"/>
    <dgm:cxn modelId="{8BA67877-B763-1749-A3E8-AC59CA656FD4}" type="presParOf" srcId="{3EE8EE76-9481-4542-A3BF-8B87CD2C5804}" destId="{90A71E44-0FE4-4889-BCBC-A713DAD7BFB5}" srcOrd="3" destOrd="0" presId="urn:microsoft.com/office/officeart/2005/8/layout/default#13"/>
    <dgm:cxn modelId="{6F8AAA82-D6E6-8249-86F9-AF06B30ECAEB}" type="presParOf" srcId="{3EE8EE76-9481-4542-A3BF-8B87CD2C5804}" destId="{414E6281-883C-44F2-92E8-EE38E5492CB6}" srcOrd="4" destOrd="0" presId="urn:microsoft.com/office/officeart/2005/8/layout/default#13"/>
    <dgm:cxn modelId="{09DE380B-0E03-664C-9AD9-1245EFB88412}" type="presParOf" srcId="{3EE8EE76-9481-4542-A3BF-8B87CD2C5804}" destId="{4905659C-DCEA-416B-AC1A-7FC1FD2B248A}" srcOrd="5" destOrd="0" presId="urn:microsoft.com/office/officeart/2005/8/layout/default#13"/>
    <dgm:cxn modelId="{A7405847-A286-F245-A49E-69C17DAA67B1}" type="presParOf" srcId="{3EE8EE76-9481-4542-A3BF-8B87CD2C5804}" destId="{7D2320CC-1ADC-43E1-8A9C-6C89B89F2586}" srcOrd="6" destOrd="0" presId="urn:microsoft.com/office/officeart/2005/8/layout/default#13"/>
    <dgm:cxn modelId="{27DA93EA-D155-714B-A8C6-8F43E1911D18}" type="presParOf" srcId="{3EE8EE76-9481-4542-A3BF-8B87CD2C5804}" destId="{A1D85E23-54DA-40C7-BB00-F818BB279AEF}" srcOrd="7" destOrd="0" presId="urn:microsoft.com/office/officeart/2005/8/layout/default#13"/>
    <dgm:cxn modelId="{BC956151-A866-8044-A84F-1B82E084AE52}" type="presParOf" srcId="{3EE8EE76-9481-4542-A3BF-8B87CD2C5804}" destId="{2F28781A-3E74-4915-A8A4-921C5B11FA29}" srcOrd="8" destOrd="0" presId="urn:microsoft.com/office/officeart/2005/8/layout/default#13"/>
    <dgm:cxn modelId="{CAB43B0D-4299-4A48-BB11-38A71CE49DDF}" type="presParOf" srcId="{3EE8EE76-9481-4542-A3BF-8B87CD2C5804}" destId="{9387B2E8-A9FB-4130-AAB3-E5ECF09313C5}" srcOrd="9" destOrd="0" presId="urn:microsoft.com/office/officeart/2005/8/layout/default#13"/>
    <dgm:cxn modelId="{58547B54-6FB3-AE4A-BD36-81ADB813CF9C}" type="presParOf" srcId="{3EE8EE76-9481-4542-A3BF-8B87CD2C5804}" destId="{9E265AB9-A586-4039-A759-CDF69A5ECA29}" srcOrd="10" destOrd="0" presId="urn:microsoft.com/office/officeart/2005/8/layout/default#13"/>
    <dgm:cxn modelId="{13EBC748-1EAA-554A-A33C-BC6B39A0E4B9}" type="presParOf" srcId="{3EE8EE76-9481-4542-A3BF-8B87CD2C5804}" destId="{3EA88447-71C6-4F83-AF4B-8BD9DF8A3244}" srcOrd="11" destOrd="0" presId="urn:microsoft.com/office/officeart/2005/8/layout/default#13"/>
    <dgm:cxn modelId="{58B9680A-5F4E-2D4C-BC3E-0C5550CC7114}" type="presParOf" srcId="{3EE8EE76-9481-4542-A3BF-8B87CD2C5804}" destId="{4D6663ED-C36D-47C0-A053-BEFABD01E902}" srcOrd="12" destOrd="0" presId="urn:microsoft.com/office/officeart/2005/8/layout/default#1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D26ED-E622-6B41-A21A-651B8F526117}">
      <dsp:nvSpPr>
        <dsp:cNvPr id="0" name=""/>
        <dsp:cNvSpPr/>
      </dsp:nvSpPr>
      <dsp:spPr>
        <a:xfrm>
          <a:off x="25717" y="607"/>
          <a:ext cx="2555676" cy="1533405"/>
        </a:xfrm>
        <a:prstGeom prst="rect">
          <a:avLst/>
        </a:prstGeom>
        <a:solidFill>
          <a:schemeClr val="accent1"/>
        </a:solidFill>
        <a:ln>
          <a:solidFill>
            <a:schemeClr val="accent2"/>
          </a:solidFill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>
              <a:solidFill>
                <a:srgbClr val="000000"/>
              </a:solidFill>
            </a:rPr>
            <a:t>Newid</a:t>
          </a:r>
          <a:r>
            <a:rPr lang="en-US" sz="2700" kern="1200" dirty="0">
              <a:solidFill>
                <a:srgbClr val="000000"/>
              </a:solidFill>
            </a:rPr>
            <a:t> </a:t>
          </a:r>
          <a:r>
            <a:rPr lang="en-US" sz="2700" kern="1200" dirty="0" err="1">
              <a:solidFill>
                <a:srgbClr val="000000"/>
              </a:solidFill>
            </a:rPr>
            <a:t>Hinsawdd</a:t>
          </a:r>
          <a:endParaRPr lang="en-US" sz="2700" kern="1200" dirty="0">
            <a:solidFill>
              <a:srgbClr val="000000"/>
            </a:solidFill>
          </a:endParaRPr>
        </a:p>
      </dsp:txBody>
      <dsp:txXfrm>
        <a:off x="25717" y="607"/>
        <a:ext cx="2555676" cy="1533405"/>
      </dsp:txXfrm>
    </dsp:sp>
    <dsp:sp modelId="{67AB1CAE-5389-2144-85ED-05CB9F174E3F}">
      <dsp:nvSpPr>
        <dsp:cNvPr id="0" name=""/>
        <dsp:cNvSpPr/>
      </dsp:nvSpPr>
      <dsp:spPr>
        <a:xfrm>
          <a:off x="2836961" y="607"/>
          <a:ext cx="2555676" cy="1533405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rgbClr val="000000"/>
              </a:solidFill>
            </a:rPr>
            <a:t>Yr</a:t>
          </a:r>
          <a:r>
            <a:rPr lang="en-US" sz="2700" kern="1200" baseline="0" dirty="0">
              <a:solidFill>
                <a:srgbClr val="000000"/>
              </a:solidFill>
            </a:rPr>
            <a:t> </a:t>
          </a:r>
          <a:r>
            <a:rPr lang="en-US" sz="2700" kern="1200" baseline="0" dirty="0" err="1">
              <a:solidFill>
                <a:srgbClr val="000000"/>
              </a:solidFill>
            </a:rPr>
            <a:t>Amgylchedd</a:t>
          </a:r>
          <a:r>
            <a:rPr lang="en-US" sz="2700" kern="1200" baseline="0" dirty="0">
              <a:solidFill>
                <a:srgbClr val="000000"/>
              </a:solidFill>
            </a:rPr>
            <a:t> </a:t>
          </a:r>
          <a:r>
            <a:rPr lang="en-US" sz="2700" kern="1200" baseline="0" dirty="0" err="1">
              <a:solidFill>
                <a:srgbClr val="000000"/>
              </a:solidFill>
            </a:rPr>
            <a:t>Naturiol</a:t>
          </a:r>
          <a:endParaRPr lang="en-US" sz="2700" kern="1200" dirty="0">
            <a:solidFill>
              <a:srgbClr val="000000"/>
            </a:solidFill>
          </a:endParaRPr>
        </a:p>
      </dsp:txBody>
      <dsp:txXfrm>
        <a:off x="2836961" y="607"/>
        <a:ext cx="2555676" cy="1533405"/>
      </dsp:txXfrm>
    </dsp:sp>
    <dsp:sp modelId="{3416EE17-F037-4E43-8324-AC71529E72B6}">
      <dsp:nvSpPr>
        <dsp:cNvPr id="0" name=""/>
        <dsp:cNvSpPr/>
      </dsp:nvSpPr>
      <dsp:spPr>
        <a:xfrm>
          <a:off x="5648205" y="607"/>
          <a:ext cx="2555676" cy="1533405"/>
        </a:xfrm>
        <a:prstGeom prst="rect">
          <a:avLst/>
        </a:prstGeom>
        <a:solidFill>
          <a:srgbClr val="FFFF00"/>
        </a:solidFill>
        <a:ln>
          <a:noFill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>
              <a:solidFill>
                <a:srgbClr val="000000"/>
              </a:solidFill>
            </a:rPr>
            <a:t>Hunaniaeth</a:t>
          </a:r>
          <a:r>
            <a:rPr lang="en-US" sz="2700" kern="1200" baseline="0" dirty="0">
              <a:solidFill>
                <a:srgbClr val="000000"/>
              </a:solidFill>
            </a:rPr>
            <a:t> a </a:t>
          </a:r>
          <a:r>
            <a:rPr lang="en-US" sz="2700" kern="1200" baseline="0" dirty="0" err="1">
              <a:solidFill>
                <a:srgbClr val="000000"/>
              </a:solidFill>
            </a:rPr>
            <a:t>Diwylliant</a:t>
          </a:r>
          <a:endParaRPr lang="en-US" sz="2700" kern="1200" dirty="0">
            <a:solidFill>
              <a:srgbClr val="000000"/>
            </a:solidFill>
          </a:endParaRPr>
        </a:p>
      </dsp:txBody>
      <dsp:txXfrm>
        <a:off x="5648205" y="607"/>
        <a:ext cx="2555676" cy="1533405"/>
      </dsp:txXfrm>
    </dsp:sp>
    <dsp:sp modelId="{88AFA8DC-0426-E242-98D1-BCC4EA6EFC55}">
      <dsp:nvSpPr>
        <dsp:cNvPr id="0" name=""/>
        <dsp:cNvSpPr/>
      </dsp:nvSpPr>
      <dsp:spPr>
        <a:xfrm>
          <a:off x="25717" y="1789581"/>
          <a:ext cx="2555676" cy="1533405"/>
        </a:xfrm>
        <a:prstGeom prst="rect">
          <a:avLst/>
        </a:prstGeom>
        <a:solidFill>
          <a:srgbClr val="FFC000"/>
        </a:solidFill>
        <a:ln>
          <a:noFill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>
              <a:solidFill>
                <a:srgbClr val="000000"/>
              </a:solidFill>
            </a:rPr>
            <a:t>Treuliant</a:t>
          </a:r>
          <a:r>
            <a:rPr lang="en-US" sz="2700" kern="1200" dirty="0">
              <a:solidFill>
                <a:srgbClr val="000000"/>
              </a:solidFill>
            </a:rPr>
            <a:t> a </a:t>
          </a:r>
          <a:r>
            <a:rPr lang="en-US" sz="2700" kern="1200" dirty="0" err="1">
              <a:solidFill>
                <a:srgbClr val="000000"/>
              </a:solidFill>
            </a:rPr>
            <a:t>Gwastraff</a:t>
          </a:r>
          <a:r>
            <a:rPr lang="en-US" sz="2700" kern="1200" dirty="0">
              <a:solidFill>
                <a:srgbClr val="000000"/>
              </a:solidFill>
            </a:rPr>
            <a:t> </a:t>
          </a:r>
        </a:p>
      </dsp:txBody>
      <dsp:txXfrm>
        <a:off x="25717" y="1789581"/>
        <a:ext cx="2555676" cy="1533405"/>
      </dsp:txXfrm>
    </dsp:sp>
    <dsp:sp modelId="{9E2C907C-BAEC-3B47-A4D3-193C5B0018AF}">
      <dsp:nvSpPr>
        <dsp:cNvPr id="0" name=""/>
        <dsp:cNvSpPr/>
      </dsp:nvSpPr>
      <dsp:spPr>
        <a:xfrm>
          <a:off x="2836961" y="1789581"/>
          <a:ext cx="2555676" cy="1533405"/>
        </a:xfrm>
        <a:prstGeom prst="rect">
          <a:avLst/>
        </a:prstGeom>
        <a:solidFill>
          <a:srgbClr val="FF0000"/>
        </a:solidFill>
        <a:ln>
          <a:solidFill>
            <a:srgbClr val="FF0000"/>
          </a:solidFill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>
              <a:solidFill>
                <a:srgbClr val="000000"/>
              </a:solidFill>
            </a:rPr>
            <a:t>Iechyd</a:t>
          </a:r>
          <a:endParaRPr lang="en-US" sz="2700" kern="1200" dirty="0">
            <a:solidFill>
              <a:srgbClr val="000000"/>
            </a:solidFill>
          </a:endParaRPr>
        </a:p>
      </dsp:txBody>
      <dsp:txXfrm>
        <a:off x="2836961" y="1789581"/>
        <a:ext cx="2555676" cy="1533405"/>
      </dsp:txXfrm>
    </dsp:sp>
    <dsp:sp modelId="{2A078868-3DFC-2642-941A-5051C9AC5378}">
      <dsp:nvSpPr>
        <dsp:cNvPr id="0" name=""/>
        <dsp:cNvSpPr/>
      </dsp:nvSpPr>
      <dsp:spPr>
        <a:xfrm>
          <a:off x="5648205" y="1789581"/>
          <a:ext cx="2555676" cy="1533405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>
          <a:noFill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>
              <a:solidFill>
                <a:srgbClr val="000000"/>
              </a:solidFill>
            </a:rPr>
            <a:t>Cyfoeth</a:t>
          </a:r>
          <a:r>
            <a:rPr lang="en-US" sz="2700" kern="1200" dirty="0">
              <a:solidFill>
                <a:srgbClr val="000000"/>
              </a:solidFill>
            </a:rPr>
            <a:t> a </a:t>
          </a:r>
          <a:r>
            <a:rPr lang="en-US" sz="2700" kern="1200" dirty="0" err="1">
              <a:solidFill>
                <a:srgbClr val="000000"/>
              </a:solidFill>
            </a:rPr>
            <a:t>Thlodi</a:t>
          </a:r>
          <a:endParaRPr lang="en-US" sz="2700" kern="1200" dirty="0">
            <a:solidFill>
              <a:srgbClr val="000000"/>
            </a:solidFill>
          </a:endParaRPr>
        </a:p>
      </dsp:txBody>
      <dsp:txXfrm>
        <a:off x="5648205" y="1789581"/>
        <a:ext cx="2555676" cy="1533405"/>
      </dsp:txXfrm>
    </dsp:sp>
    <dsp:sp modelId="{40A47BD9-F029-EE47-AC42-DC3056B2B1BF}">
      <dsp:nvSpPr>
        <dsp:cNvPr id="0" name=""/>
        <dsp:cNvSpPr/>
      </dsp:nvSpPr>
      <dsp:spPr>
        <a:xfrm>
          <a:off x="2836961" y="3578555"/>
          <a:ext cx="2555676" cy="1533405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>
          <a:noFill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>
              <a:solidFill>
                <a:srgbClr val="000000"/>
              </a:solidFill>
            </a:rPr>
            <a:t>Dewisiadau</a:t>
          </a:r>
          <a:r>
            <a:rPr lang="en-US" sz="2700" kern="1200" baseline="0" dirty="0">
              <a:solidFill>
                <a:srgbClr val="000000"/>
              </a:solidFill>
            </a:rPr>
            <a:t> a </a:t>
          </a:r>
          <a:r>
            <a:rPr lang="en-US" sz="2700" kern="1200" baseline="0" dirty="0" err="1">
              <a:solidFill>
                <a:srgbClr val="000000"/>
              </a:solidFill>
            </a:rPr>
            <a:t>Phenderfyniadau</a:t>
          </a:r>
          <a:endParaRPr lang="en-US" sz="2700" kern="1200" dirty="0">
            <a:solidFill>
              <a:srgbClr val="000000"/>
            </a:solidFill>
          </a:endParaRPr>
        </a:p>
      </dsp:txBody>
      <dsp:txXfrm>
        <a:off x="2836961" y="3578555"/>
        <a:ext cx="2555676" cy="15334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76D596-9FA8-41A4-A03A-9F194C7CF82A}">
      <dsp:nvSpPr>
        <dsp:cNvPr id="0" name=""/>
        <dsp:cNvSpPr/>
      </dsp:nvSpPr>
      <dsp:spPr>
        <a:xfrm>
          <a:off x="0" y="37041"/>
          <a:ext cx="2714624" cy="16287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 err="1"/>
            <a:t>Gwybodaeth</a:t>
          </a:r>
          <a:r>
            <a:rPr lang="en-GB" sz="2600" kern="1200" dirty="0"/>
            <a:t> a </a:t>
          </a:r>
          <a:r>
            <a:rPr lang="en-GB" sz="2600" kern="1200" dirty="0" err="1"/>
            <a:t>Dealltwriaeth</a:t>
          </a:r>
          <a:r>
            <a:rPr lang="en-GB" sz="2600" kern="1200" dirty="0"/>
            <a:t> </a:t>
          </a:r>
          <a:r>
            <a:rPr lang="en-GB" sz="2600" kern="1200" dirty="0" err="1"/>
            <a:t>o’r</a:t>
          </a:r>
          <a:r>
            <a:rPr lang="en-GB" sz="2600" kern="1200" dirty="0"/>
            <a:t> </a:t>
          </a:r>
          <a:r>
            <a:rPr lang="en-GB" sz="2600" kern="1200" dirty="0" err="1"/>
            <a:t>Byd</a:t>
          </a:r>
          <a:endParaRPr lang="en-GB" sz="2600" kern="1200" dirty="0"/>
        </a:p>
      </dsp:txBody>
      <dsp:txXfrm>
        <a:off x="0" y="37041"/>
        <a:ext cx="2714624" cy="1628775"/>
      </dsp:txXfrm>
    </dsp:sp>
    <dsp:sp modelId="{B30015CB-529E-4906-8F34-EF1A4D2F27F0}">
      <dsp:nvSpPr>
        <dsp:cNvPr id="0" name=""/>
        <dsp:cNvSpPr/>
      </dsp:nvSpPr>
      <dsp:spPr>
        <a:xfrm>
          <a:off x="2986087" y="37041"/>
          <a:ext cx="2714624" cy="1628775"/>
        </a:xfrm>
        <a:prstGeom prst="rect">
          <a:avLst/>
        </a:prstGeom>
        <a:solidFill>
          <a:schemeClr val="accent2">
            <a:hueOff val="-2887636"/>
            <a:satOff val="2609"/>
            <a:lumOff val="295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 err="1"/>
            <a:t>Datblygiad</a:t>
          </a:r>
          <a:r>
            <a:rPr lang="en-GB" sz="2600" kern="1200" dirty="0"/>
            <a:t> </a:t>
          </a:r>
          <a:r>
            <a:rPr lang="en-GB" sz="2600" kern="1200" dirty="0" err="1"/>
            <a:t>Mathemategol</a:t>
          </a:r>
          <a:endParaRPr lang="en-GB" sz="2600" kern="1200" dirty="0"/>
        </a:p>
      </dsp:txBody>
      <dsp:txXfrm>
        <a:off x="2986087" y="37041"/>
        <a:ext cx="2714624" cy="1628775"/>
      </dsp:txXfrm>
    </dsp:sp>
    <dsp:sp modelId="{414E6281-883C-44F2-92E8-EE38E5492CB6}">
      <dsp:nvSpPr>
        <dsp:cNvPr id="0" name=""/>
        <dsp:cNvSpPr/>
      </dsp:nvSpPr>
      <dsp:spPr>
        <a:xfrm>
          <a:off x="5972175" y="37041"/>
          <a:ext cx="2714624" cy="1628775"/>
        </a:xfrm>
        <a:prstGeom prst="rect">
          <a:avLst/>
        </a:prstGeom>
        <a:solidFill>
          <a:schemeClr val="accent2">
            <a:hueOff val="-5775273"/>
            <a:satOff val="5219"/>
            <a:lumOff val="589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 err="1">
              <a:solidFill>
                <a:schemeClr val="bg1"/>
              </a:solidFill>
            </a:rPr>
            <a:t>Datblygiad</a:t>
          </a:r>
          <a:r>
            <a:rPr lang="en-GB" sz="2600" kern="1200" dirty="0">
              <a:solidFill>
                <a:schemeClr val="bg1"/>
              </a:solidFill>
            </a:rPr>
            <a:t> </a:t>
          </a:r>
          <a:r>
            <a:rPr lang="en-GB" sz="2600" kern="1200" dirty="0" err="1">
              <a:solidFill>
                <a:schemeClr val="bg1"/>
              </a:solidFill>
            </a:rPr>
            <a:t>Corfforol</a:t>
          </a:r>
          <a:endParaRPr lang="en-GB" sz="2600" kern="1200" dirty="0">
            <a:solidFill>
              <a:schemeClr val="bg1"/>
            </a:solidFill>
          </a:endParaRPr>
        </a:p>
      </dsp:txBody>
      <dsp:txXfrm>
        <a:off x="5972175" y="37041"/>
        <a:ext cx="2714624" cy="1628775"/>
      </dsp:txXfrm>
    </dsp:sp>
    <dsp:sp modelId="{7D2320CC-1ADC-43E1-8A9C-6C89B89F2586}">
      <dsp:nvSpPr>
        <dsp:cNvPr id="0" name=""/>
        <dsp:cNvSpPr/>
      </dsp:nvSpPr>
      <dsp:spPr>
        <a:xfrm>
          <a:off x="0" y="1937278"/>
          <a:ext cx="2714624" cy="1628775"/>
        </a:xfrm>
        <a:prstGeom prst="rect">
          <a:avLst/>
        </a:prstGeom>
        <a:solidFill>
          <a:schemeClr val="accent2">
            <a:hueOff val="-8662909"/>
            <a:satOff val="7828"/>
            <a:lumOff val="884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 err="1"/>
            <a:t>Datblygiad</a:t>
          </a:r>
          <a:r>
            <a:rPr lang="en-GB" sz="2600" kern="1200" dirty="0"/>
            <a:t> </a:t>
          </a:r>
          <a:r>
            <a:rPr lang="en-GB" sz="2600" kern="1200" dirty="0" err="1"/>
            <a:t>Creadigol</a:t>
          </a:r>
          <a:endParaRPr lang="en-GB" sz="2600" kern="1200" dirty="0"/>
        </a:p>
      </dsp:txBody>
      <dsp:txXfrm>
        <a:off x="0" y="1937278"/>
        <a:ext cx="2714624" cy="1628775"/>
      </dsp:txXfrm>
    </dsp:sp>
    <dsp:sp modelId="{2F28781A-3E74-4915-A8A4-921C5B11FA29}">
      <dsp:nvSpPr>
        <dsp:cNvPr id="0" name=""/>
        <dsp:cNvSpPr/>
      </dsp:nvSpPr>
      <dsp:spPr>
        <a:xfrm>
          <a:off x="2986087" y="1937278"/>
          <a:ext cx="2714624" cy="1628775"/>
        </a:xfrm>
        <a:prstGeom prst="rect">
          <a:avLst/>
        </a:prstGeom>
        <a:solidFill>
          <a:schemeClr val="accent2">
            <a:hueOff val="-11550546"/>
            <a:satOff val="10438"/>
            <a:lumOff val="1179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 err="1"/>
            <a:t>Iaith</a:t>
          </a:r>
          <a:r>
            <a:rPr lang="en-GB" sz="2600" kern="1200" dirty="0"/>
            <a:t>, </a:t>
          </a:r>
          <a:r>
            <a:rPr lang="en-GB" sz="2600" kern="1200" dirty="0" err="1"/>
            <a:t>Llythrennedd</a:t>
          </a:r>
          <a:r>
            <a:rPr lang="en-GB" sz="2600" kern="1200" dirty="0"/>
            <a:t> a </a:t>
          </a:r>
          <a:r>
            <a:rPr lang="en-GB" sz="2600" kern="1200" dirty="0" err="1"/>
            <a:t>Chyfathrebu</a:t>
          </a:r>
          <a:endParaRPr lang="en-GB" sz="2600" kern="1200" dirty="0"/>
        </a:p>
      </dsp:txBody>
      <dsp:txXfrm>
        <a:off x="2986087" y="1937278"/>
        <a:ext cx="2714624" cy="1628775"/>
      </dsp:txXfrm>
    </dsp:sp>
    <dsp:sp modelId="{9E265AB9-A586-4039-A759-CDF69A5ECA29}">
      <dsp:nvSpPr>
        <dsp:cNvPr id="0" name=""/>
        <dsp:cNvSpPr/>
      </dsp:nvSpPr>
      <dsp:spPr>
        <a:xfrm>
          <a:off x="5972175" y="1937278"/>
          <a:ext cx="2714624" cy="1628775"/>
        </a:xfrm>
        <a:prstGeom prst="rect">
          <a:avLst/>
        </a:prstGeom>
        <a:solidFill>
          <a:schemeClr val="accent2">
            <a:hueOff val="-14438182"/>
            <a:satOff val="13047"/>
            <a:lumOff val="1473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 err="1"/>
            <a:t>Iaith</a:t>
          </a:r>
          <a:r>
            <a:rPr lang="en-GB" sz="2600" kern="1200" dirty="0"/>
            <a:t> </a:t>
          </a:r>
          <a:r>
            <a:rPr lang="en-GB" sz="2600" kern="1200" dirty="0" err="1"/>
            <a:t>Gymraeg</a:t>
          </a:r>
          <a:endParaRPr lang="en-GB" sz="2600" kern="1200" dirty="0"/>
        </a:p>
      </dsp:txBody>
      <dsp:txXfrm>
        <a:off x="5972175" y="1937278"/>
        <a:ext cx="2714624" cy="1628775"/>
      </dsp:txXfrm>
    </dsp:sp>
    <dsp:sp modelId="{4D6663ED-C36D-47C0-A053-BEFABD01E902}">
      <dsp:nvSpPr>
        <dsp:cNvPr id="0" name=""/>
        <dsp:cNvSpPr/>
      </dsp:nvSpPr>
      <dsp:spPr>
        <a:xfrm>
          <a:off x="2986087" y="3837516"/>
          <a:ext cx="2714624" cy="1628775"/>
        </a:xfrm>
        <a:prstGeom prst="rect">
          <a:avLst/>
        </a:prstGeom>
        <a:solidFill>
          <a:schemeClr val="accent2">
            <a:hueOff val="-17325818"/>
            <a:satOff val="15657"/>
            <a:lumOff val="1768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 err="1"/>
            <a:t>Datblygiad</a:t>
          </a:r>
          <a:r>
            <a:rPr lang="en-GB" sz="2600" kern="1200" dirty="0"/>
            <a:t> </a:t>
          </a:r>
          <a:r>
            <a:rPr lang="en-GB" sz="2600" kern="1200" dirty="0" err="1"/>
            <a:t>Cymdeithasol</a:t>
          </a:r>
          <a:r>
            <a:rPr lang="en-GB" sz="2600" kern="1200" dirty="0"/>
            <a:t>, </a:t>
          </a:r>
          <a:r>
            <a:rPr lang="en-GB" sz="2600" kern="1200" dirty="0" err="1"/>
            <a:t>Lles</a:t>
          </a:r>
          <a:r>
            <a:rPr lang="en-GB" sz="2600" kern="1200" dirty="0"/>
            <a:t> ac </a:t>
          </a:r>
          <a:r>
            <a:rPr lang="en-GB" sz="2600" kern="1200" dirty="0" err="1"/>
            <a:t>Amrywiaeth</a:t>
          </a:r>
          <a:r>
            <a:rPr lang="en-GB" sz="2600" kern="1200" dirty="0"/>
            <a:t> </a:t>
          </a:r>
          <a:r>
            <a:rPr lang="en-GB" sz="2600" kern="1200" dirty="0" err="1"/>
            <a:t>Diwylliannol</a:t>
          </a:r>
          <a:endParaRPr lang="en-GB" sz="2600" kern="1200" dirty="0"/>
        </a:p>
      </dsp:txBody>
      <dsp:txXfrm>
        <a:off x="2986087" y="3837516"/>
        <a:ext cx="2714624" cy="1628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3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8564A0-A716-D244-AF6D-9807AF9B0D6F}" type="datetimeFigureOut">
              <a:rPr lang="en-US" smtClean="0"/>
              <a:pPr/>
              <a:t>10/3/18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BDAFB8-7F9C-644C-A608-03BAC8F96E89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Focus</a:t>
            </a:r>
            <a:r>
              <a:rPr lang="en-US" baseline="0" dirty="0"/>
              <a:t> today on Knowledge and Understanding of the World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BDAFB8-7F9C-644C-A608-03BAC8F96E89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y-GB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620C0DC8-04E3-1D4C-905A-E9B9D16C8A32}" type="datetimeFigureOut">
              <a:rPr lang="en-US" smtClean="0"/>
              <a:pPr/>
              <a:t>10/3/18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B548F908-50D3-1E4B-9EDD-934789CFAFF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C0DC8-04E3-1D4C-905A-E9B9D16C8A32}" type="datetimeFigureOut">
              <a:rPr lang="en-US" smtClean="0"/>
              <a:pPr/>
              <a:t>10/3/18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48F908-50D3-1E4B-9EDD-934789CFAFF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620C0DC8-04E3-1D4C-905A-E9B9D16C8A32}" type="datetimeFigureOut">
              <a:rPr lang="en-US" smtClean="0"/>
              <a:pPr/>
              <a:t>10/3/18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B548F908-50D3-1E4B-9EDD-934789CFAFF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C0DC8-04E3-1D4C-905A-E9B9D16C8A32}" type="datetimeFigureOut">
              <a:rPr lang="en-US" smtClean="0"/>
              <a:pPr/>
              <a:t>10/3/18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48F908-50D3-1E4B-9EDD-934789CFAFF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C0DC8-04E3-1D4C-905A-E9B9D16C8A32}" type="datetimeFigureOut">
              <a:rPr lang="en-US" smtClean="0"/>
              <a:pPr/>
              <a:t>10/3/18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48F908-50D3-1E4B-9EDD-934789CFAFF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C0DC8-04E3-1D4C-905A-E9B9D16C8A32}" type="datetimeFigureOut">
              <a:rPr lang="en-US" smtClean="0"/>
              <a:pPr/>
              <a:t>10/3/18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48F908-50D3-1E4B-9EDD-934789CFAFF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C0DC8-04E3-1D4C-905A-E9B9D16C8A32}" type="datetimeFigureOut">
              <a:rPr lang="en-US" smtClean="0"/>
              <a:pPr/>
              <a:t>10/3/18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48F908-50D3-1E4B-9EDD-934789CFAFF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C0DC8-04E3-1D4C-905A-E9B9D16C8A32}" type="datetimeFigureOut">
              <a:rPr lang="en-US" smtClean="0"/>
              <a:pPr/>
              <a:t>10/3/18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48F908-50D3-1E4B-9EDD-934789CFAFF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y-GB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C0DC8-04E3-1D4C-905A-E9B9D16C8A32}" type="datetimeFigureOut">
              <a:rPr lang="en-US" smtClean="0"/>
              <a:pPr/>
              <a:t>10/3/18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48F908-50D3-1E4B-9EDD-934789CFAFF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C0DC8-04E3-1D4C-905A-E9B9D16C8A32}" type="datetimeFigureOut">
              <a:rPr lang="en-US" smtClean="0"/>
              <a:pPr/>
              <a:t>10/3/18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48F908-50D3-1E4B-9EDD-934789CFAFF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C0DC8-04E3-1D4C-905A-E9B9D16C8A32}" type="datetimeFigureOut">
              <a:rPr lang="en-US" smtClean="0"/>
              <a:pPr/>
              <a:t>10/3/18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48F908-50D3-1E4B-9EDD-934789CFAFF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y-GB"/>
              <a:t>Click to edit Master text styles</a:t>
            </a:r>
          </a:p>
          <a:p>
            <a:pPr lvl="1" eaLnBrk="1" latinLnBrk="0" hangingPunct="1"/>
            <a:r>
              <a:rPr kumimoji="0" lang="cy-GB"/>
              <a:t>Second level</a:t>
            </a:r>
          </a:p>
          <a:p>
            <a:pPr lvl="2" eaLnBrk="1" latinLnBrk="0" hangingPunct="1"/>
            <a:r>
              <a:rPr kumimoji="0" lang="cy-GB"/>
              <a:t>Third level</a:t>
            </a:r>
          </a:p>
          <a:p>
            <a:pPr lvl="3" eaLnBrk="1" latinLnBrk="0" hangingPunct="1"/>
            <a:r>
              <a:rPr kumimoji="0" lang="cy-GB"/>
              <a:t>Fourth level</a:t>
            </a:r>
          </a:p>
          <a:p>
            <a:pPr lvl="4" eaLnBrk="1" latinLnBrk="0" hangingPunct="1"/>
            <a:r>
              <a:rPr kumimoji="0" lang="cy-GB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0C0DC8-04E3-1D4C-905A-E9B9D16C8A32}" type="datetimeFigureOut">
              <a:rPr lang="en-US" smtClean="0"/>
              <a:pPr/>
              <a:t>10/3/18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548F908-50D3-1E4B-9EDD-934789CFAFF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northeastwalesesdgc.wordpress.com/esdgc-resources-for-foundation-phase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globaldimension.org.uk/news/item/20376" TargetMode="External"/><Relationship Id="rId2" Type="http://schemas.openxmlformats.org/officeDocument/2006/relationships/hyperlink" Target="https://globaldimension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ortheastwalesesdgc.wordpress.com/esdgc-resources-for-foundation-phase/" TargetMode="External"/><Relationship Id="rId5" Type="http://schemas.openxmlformats.org/officeDocument/2006/relationships/hyperlink" Target="https://globaldimension.org.uk/glpwales" TargetMode="External"/><Relationship Id="rId4" Type="http://schemas.openxmlformats.org/officeDocument/2006/relationships/hyperlink" Target="http://www.unicef.org/crc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2400" b="1" dirty="0" err="1">
                <a:solidFill>
                  <a:srgbClr val="000000"/>
                </a:solidFill>
              </a:rPr>
              <a:t>Addysg</a:t>
            </a:r>
            <a:r>
              <a:rPr lang="en-US" sz="2400" b="1" dirty="0">
                <a:solidFill>
                  <a:srgbClr val="000000"/>
                </a:solidFill>
              </a:rPr>
              <a:t> a </a:t>
            </a:r>
            <a:r>
              <a:rPr lang="en-US" sz="2400" b="1" dirty="0" err="1">
                <a:solidFill>
                  <a:srgbClr val="000000"/>
                </a:solidFill>
              </a:rPr>
              <a:t>Datblygiad</a:t>
            </a:r>
            <a:r>
              <a:rPr lang="en-US" sz="2400" b="1" dirty="0">
                <a:solidFill>
                  <a:srgbClr val="000000"/>
                </a:solidFill>
              </a:rPr>
              <a:t> </a:t>
            </a:r>
            <a:r>
              <a:rPr lang="en-US" sz="2400" b="1" dirty="0" err="1">
                <a:solidFill>
                  <a:srgbClr val="000000"/>
                </a:solidFill>
              </a:rPr>
              <a:t>Cynaliadwy</a:t>
            </a:r>
            <a:r>
              <a:rPr lang="en-US" sz="2400" b="1" dirty="0">
                <a:solidFill>
                  <a:srgbClr val="000000"/>
                </a:solidFill>
              </a:rPr>
              <a:t> a </a:t>
            </a:r>
            <a:r>
              <a:rPr lang="en-US" sz="2400" b="1" dirty="0" err="1">
                <a:solidFill>
                  <a:srgbClr val="000000"/>
                </a:solidFill>
              </a:rPr>
              <a:t>Dinasyddiaeth</a:t>
            </a:r>
            <a:r>
              <a:rPr lang="en-US" sz="2400" b="1" dirty="0">
                <a:solidFill>
                  <a:srgbClr val="000000"/>
                </a:solidFill>
              </a:rPr>
              <a:t> </a:t>
            </a:r>
            <a:r>
              <a:rPr lang="en-US" sz="2400" b="1" dirty="0" err="1">
                <a:solidFill>
                  <a:srgbClr val="000000"/>
                </a:solidFill>
              </a:rPr>
              <a:t>Fyd-Eang</a:t>
            </a:r>
            <a:r>
              <a:rPr lang="en-US" sz="2400" b="1" dirty="0">
                <a:solidFill>
                  <a:srgbClr val="000000"/>
                </a:solidFill>
              </a:rPr>
              <a:t> (ADCDF) a GDB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000000"/>
                </a:solidFill>
              </a:rPr>
              <a:t>ECAD4006C</a:t>
            </a:r>
          </a:p>
        </p:txBody>
      </p:sp>
      <p:pic>
        <p:nvPicPr>
          <p:cNvPr id="4" name="Picture 3" descr="madacascar sca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21458" y="306247"/>
            <a:ext cx="4493321" cy="2988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 err="1">
                <a:solidFill>
                  <a:srgbClr val="000000"/>
                </a:solidFill>
              </a:rPr>
              <a:t>Nodau’r</a:t>
            </a:r>
            <a:r>
              <a:rPr lang="en-US" sz="4000" b="1" dirty="0">
                <a:solidFill>
                  <a:srgbClr val="000000"/>
                </a:solidFill>
              </a:rPr>
              <a:t> </a:t>
            </a:r>
            <a:r>
              <a:rPr lang="en-US" sz="4000" b="1" dirty="0" err="1">
                <a:solidFill>
                  <a:srgbClr val="000000"/>
                </a:solidFill>
              </a:rPr>
              <a:t>Sesiwn</a:t>
            </a:r>
            <a:endParaRPr lang="en-US" sz="4000" b="1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716108"/>
            <a:ext cx="8229600" cy="4440851"/>
          </a:xfrm>
        </p:spPr>
        <p:txBody>
          <a:bodyPr>
            <a:normAutofit/>
          </a:bodyPr>
          <a:lstStyle/>
          <a:p>
            <a:r>
              <a:rPr lang="en-US" sz="3600" dirty="0">
                <a:ea typeface="ＭＳ Ｐゴシック" pitchFamily="-103" charset="-128"/>
                <a:cs typeface="ＭＳ Ｐゴシック" pitchFamily="-103" charset="-128"/>
              </a:rPr>
              <a:t>I </a:t>
            </a:r>
            <a:r>
              <a:rPr lang="en-US" sz="3600" dirty="0" err="1">
                <a:ea typeface="ＭＳ Ｐゴシック" pitchFamily="-103" charset="-128"/>
                <a:cs typeface="ＭＳ Ｐゴシック" pitchFamily="-103" charset="-128"/>
              </a:rPr>
              <a:t>gyflwyno</a:t>
            </a:r>
            <a:r>
              <a:rPr lang="en-US" sz="3600" dirty="0">
                <a:ea typeface="ＭＳ Ｐゴシック" pitchFamily="-103" charset="-128"/>
                <a:cs typeface="ＭＳ Ｐゴシック" pitchFamily="-103" charset="-128"/>
              </a:rPr>
              <a:t> </a:t>
            </a:r>
            <a:r>
              <a:rPr lang="en-US" sz="3600" dirty="0" err="1">
                <a:ea typeface="ＭＳ Ｐゴシック" pitchFamily="-103" charset="-128"/>
                <a:cs typeface="ＭＳ Ｐゴシック" pitchFamily="-103" charset="-128"/>
              </a:rPr>
              <a:t>themâu</a:t>
            </a:r>
            <a:r>
              <a:rPr lang="en-US" sz="3600" dirty="0">
                <a:ea typeface="ＭＳ Ｐゴシック" pitchFamily="-103" charset="-128"/>
                <a:cs typeface="ＭＳ Ｐゴシック" pitchFamily="-103" charset="-128"/>
              </a:rPr>
              <a:t> ADCDF</a:t>
            </a:r>
          </a:p>
          <a:p>
            <a:r>
              <a:rPr lang="en-US" sz="3600" dirty="0">
                <a:ea typeface="ＭＳ Ｐゴシック" pitchFamily="-103" charset="-128"/>
                <a:cs typeface="ＭＳ Ｐゴシック" pitchFamily="-103" charset="-128"/>
              </a:rPr>
              <a:t>I </a:t>
            </a:r>
            <a:r>
              <a:rPr lang="en-US" sz="3600" dirty="0" err="1">
                <a:ea typeface="ＭＳ Ｐゴシック" pitchFamily="-103" charset="-128"/>
                <a:cs typeface="ＭＳ Ｐゴシック" pitchFamily="-103" charset="-128"/>
              </a:rPr>
              <a:t>archwilio</a:t>
            </a:r>
            <a:r>
              <a:rPr lang="en-US" sz="3600" dirty="0">
                <a:ea typeface="ＭＳ Ｐゴシック" pitchFamily="-103" charset="-128"/>
                <a:cs typeface="ＭＳ Ｐゴシック" pitchFamily="-103" charset="-128"/>
              </a:rPr>
              <a:t> </a:t>
            </a:r>
            <a:r>
              <a:rPr lang="en-US" sz="3600" b="1" dirty="0" err="1">
                <a:ea typeface="ＭＳ Ｐゴシック" pitchFamily="-103" charset="-128"/>
                <a:cs typeface="ＭＳ Ｐゴシック" pitchFamily="-103" charset="-128"/>
              </a:rPr>
              <a:t>cyfleoedd</a:t>
            </a:r>
            <a:r>
              <a:rPr lang="en-US" sz="3600" dirty="0">
                <a:ea typeface="ＭＳ Ｐゴシック" pitchFamily="-103" charset="-128"/>
                <a:cs typeface="ＭＳ Ｐゴシック" pitchFamily="-103" charset="-128"/>
              </a:rPr>
              <a:t> </a:t>
            </a:r>
            <a:r>
              <a:rPr lang="en-US" sz="3600" dirty="0" err="1">
                <a:ea typeface="ＭＳ Ｐゴシック" pitchFamily="-103" charset="-128"/>
                <a:cs typeface="ＭＳ Ｐゴシック" pitchFamily="-103" charset="-128"/>
              </a:rPr>
              <a:t>i</a:t>
            </a:r>
            <a:r>
              <a:rPr lang="en-US" sz="3600" dirty="0">
                <a:ea typeface="ＭＳ Ｐゴシック" pitchFamily="-103" charset="-128"/>
                <a:cs typeface="ＭＳ Ｐゴシック" pitchFamily="-103" charset="-128"/>
              </a:rPr>
              <a:t> </a:t>
            </a:r>
            <a:r>
              <a:rPr lang="en-US" sz="3600" dirty="0" err="1">
                <a:ea typeface="ＭＳ Ｐゴシック" pitchFamily="-103" charset="-128"/>
                <a:cs typeface="ＭＳ Ｐゴシック" pitchFamily="-103" charset="-128"/>
              </a:rPr>
              <a:t>hyrwyddo</a:t>
            </a:r>
            <a:r>
              <a:rPr lang="en-US" sz="3600" dirty="0">
                <a:ea typeface="ＭＳ Ｐゴシック" pitchFamily="-103" charset="-128"/>
                <a:cs typeface="ＭＳ Ｐゴシック" pitchFamily="-103" charset="-128"/>
              </a:rPr>
              <a:t> ac </a:t>
            </a:r>
            <a:r>
              <a:rPr lang="en-US" sz="3600" dirty="0" err="1">
                <a:ea typeface="ＭＳ Ｐゴシック" pitchFamily="-103" charset="-128"/>
                <a:cs typeface="ＭＳ Ｐゴシック" pitchFamily="-103" charset="-128"/>
              </a:rPr>
              <a:t>addysgu</a:t>
            </a:r>
            <a:r>
              <a:rPr lang="en-US" sz="3600" dirty="0">
                <a:ea typeface="ＭＳ Ｐゴシック" pitchFamily="-103" charset="-128"/>
                <a:cs typeface="ＭＳ Ｐゴシック" pitchFamily="-103" charset="-128"/>
              </a:rPr>
              <a:t> </a:t>
            </a:r>
            <a:r>
              <a:rPr lang="en-US" sz="3600" b="1" dirty="0">
                <a:ea typeface="ＭＳ Ｐゴシック" pitchFamily="-103" charset="-128"/>
                <a:cs typeface="ＭＳ Ｐゴシック" pitchFamily="-103" charset="-128"/>
              </a:rPr>
              <a:t>ADCDF </a:t>
            </a:r>
            <a:r>
              <a:rPr lang="en-US" sz="3600" dirty="0" err="1">
                <a:ea typeface="ＭＳ Ｐゴシック" pitchFamily="-103" charset="-128"/>
                <a:cs typeface="ＭＳ Ｐゴシック" pitchFamily="-103" charset="-128"/>
              </a:rPr>
              <a:t>yn</a:t>
            </a:r>
            <a:r>
              <a:rPr lang="en-US" sz="3600" dirty="0">
                <a:ea typeface="ＭＳ Ｐゴシック" pitchFamily="-103" charset="-128"/>
                <a:cs typeface="ＭＳ Ｐゴシック" pitchFamily="-103" charset="-128"/>
              </a:rPr>
              <a:t> y</a:t>
            </a:r>
            <a:r>
              <a:rPr lang="en-US" sz="3600" b="1" dirty="0">
                <a:ea typeface="ＭＳ Ｐゴシック" pitchFamily="-103" charset="-128"/>
                <a:cs typeface="ＭＳ Ｐゴシック" pitchFamily="-103" charset="-128"/>
              </a:rPr>
              <a:t> </a:t>
            </a:r>
            <a:r>
              <a:rPr lang="en-US" sz="3600" b="1" dirty="0" err="1">
                <a:ea typeface="ＭＳ Ｐゴシック" pitchFamily="-103" charset="-128"/>
                <a:cs typeface="ＭＳ Ｐゴシック" pitchFamily="-103" charset="-128"/>
              </a:rPr>
              <a:t>Cyfnod</a:t>
            </a:r>
            <a:r>
              <a:rPr lang="en-US" sz="3600" b="1" dirty="0">
                <a:ea typeface="ＭＳ Ｐゴシック" pitchFamily="-103" charset="-128"/>
                <a:cs typeface="ＭＳ Ｐゴシック" pitchFamily="-103" charset="-128"/>
              </a:rPr>
              <a:t> Sylfaen (GDB)</a:t>
            </a:r>
            <a:endParaRPr lang="en-US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ＭＳ Ｐゴシック" pitchFamily="-65" charset="-128"/>
              </a:rPr>
              <a:t> 7 thema ADCDF cyd-gysylltiedig</a:t>
            </a:r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0648179"/>
              </p:ext>
            </p:extLst>
          </p:nvPr>
        </p:nvGraphicFramePr>
        <p:xfrm>
          <a:off x="457200" y="1484783"/>
          <a:ext cx="8229600" cy="51125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ea typeface="ＭＳ Ｐゴシック" pitchFamily="-65" charset="-128"/>
              </a:rPr>
              <a:t>Aseiniad</a:t>
            </a:r>
            <a:r>
              <a:rPr lang="en-GB" dirty="0">
                <a:ea typeface="ＭＳ Ｐゴシック" pitchFamily="-65" charset="-128"/>
              </a:rPr>
              <a:t>      (23/11/18)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-65" charset="2"/>
              <a:buNone/>
            </a:pPr>
            <a:endParaRPr lang="en-GB" sz="3200" dirty="0">
              <a:ea typeface="ＭＳ Ｐゴシック" pitchFamily="-65" charset="-128"/>
            </a:endParaRPr>
          </a:p>
          <a:p>
            <a:r>
              <a:rPr lang="en-GB" sz="3200" dirty="0" err="1">
                <a:ea typeface="ＭＳ Ｐゴシック" pitchFamily="-65" charset="-128"/>
              </a:rPr>
              <a:t>Adnodd</a:t>
            </a:r>
            <a:r>
              <a:rPr lang="en-GB" sz="3200" dirty="0">
                <a:ea typeface="ＭＳ Ｐゴシック" pitchFamily="-65" charset="-128"/>
              </a:rPr>
              <a:t> (6 </a:t>
            </a:r>
            <a:r>
              <a:rPr lang="en-GB" sz="3200" dirty="0" err="1">
                <a:ea typeface="ＭＳ Ｐゴシック" pitchFamily="-65" charset="-128"/>
              </a:rPr>
              <a:t>cynllun</a:t>
            </a:r>
            <a:r>
              <a:rPr lang="en-GB" sz="3200" dirty="0">
                <a:ea typeface="ＭＳ Ｐゴシック" pitchFamily="-65" charset="-128"/>
              </a:rPr>
              <a:t> </a:t>
            </a:r>
            <a:r>
              <a:rPr lang="en-GB" sz="3200" dirty="0" err="1">
                <a:ea typeface="ＭＳ Ｐゴシック" pitchFamily="-65" charset="-128"/>
              </a:rPr>
              <a:t>gwers</a:t>
            </a:r>
            <a:r>
              <a:rPr lang="en-GB" sz="3200" dirty="0">
                <a:ea typeface="ＭＳ Ｐゴシック" pitchFamily="-65" charset="-128"/>
              </a:rPr>
              <a:t>, 3 CS, 3 CA2)</a:t>
            </a:r>
          </a:p>
          <a:p>
            <a:pPr>
              <a:buFont typeface="Wingdings" pitchFamily="-65" charset="2"/>
              <a:buNone/>
            </a:pPr>
            <a:endParaRPr lang="en-GB" sz="3200" dirty="0">
              <a:ea typeface="ＭＳ Ｐゴシック" pitchFamily="-65" charset="-128"/>
            </a:endParaRPr>
          </a:p>
          <a:p>
            <a:r>
              <a:rPr lang="en-GB" sz="3200" dirty="0" err="1">
                <a:ea typeface="ＭＳ Ｐゴシック" pitchFamily="-65" charset="-128"/>
              </a:rPr>
              <a:t>Esboniad</a:t>
            </a:r>
            <a:r>
              <a:rPr lang="en-GB" sz="3200" dirty="0">
                <a:ea typeface="ＭＳ Ｐゴシック" pitchFamily="-65" charset="-128"/>
              </a:rPr>
              <a:t> (ADCDF – </a:t>
            </a:r>
            <a:r>
              <a:rPr lang="en-GB" sz="3200" dirty="0" err="1">
                <a:ea typeface="ＭＳ Ｐゴシック" pitchFamily="-65" charset="-128"/>
              </a:rPr>
              <a:t>diffiniadau</a:t>
            </a:r>
            <a:r>
              <a:rPr lang="en-GB" sz="3200" dirty="0">
                <a:ea typeface="ＭＳ Ｐゴシック" pitchFamily="-65" charset="-128"/>
              </a:rPr>
              <a:t>/ </a:t>
            </a:r>
            <a:r>
              <a:rPr lang="en-GB" sz="3200" dirty="0" err="1">
                <a:ea typeface="ＭＳ Ｐゴシック" pitchFamily="-65" charset="-128"/>
              </a:rPr>
              <a:t>rhesymwaith</a:t>
            </a:r>
            <a:r>
              <a:rPr lang="en-GB" sz="3200" dirty="0">
                <a:ea typeface="ＭＳ Ｐゴシック" pitchFamily="-65" charset="-128"/>
              </a:rPr>
              <a:t> /</a:t>
            </a:r>
            <a:r>
              <a:rPr lang="en-GB" sz="3200" dirty="0" err="1">
                <a:ea typeface="ＭＳ Ｐゴシック" pitchFamily="-65" charset="-128"/>
              </a:rPr>
              <a:t>themâu</a:t>
            </a:r>
            <a:r>
              <a:rPr lang="en-GB" sz="3200" dirty="0">
                <a:ea typeface="ＭＳ Ｐゴシック" pitchFamily="-65" charset="-128"/>
              </a:rPr>
              <a:t> / </a:t>
            </a:r>
            <a:r>
              <a:rPr lang="en-GB" sz="3200" dirty="0" err="1">
                <a:ea typeface="ＭＳ Ｐゴシック" pitchFamily="-65" charset="-128"/>
              </a:rPr>
              <a:t>sut</a:t>
            </a:r>
            <a:r>
              <a:rPr lang="en-GB" sz="3200" dirty="0">
                <a:ea typeface="ＭＳ Ｐゴシック" pitchFamily="-65" charset="-128"/>
              </a:rPr>
              <a:t> </a:t>
            </a:r>
            <a:r>
              <a:rPr lang="en-GB" sz="3200" dirty="0" err="1">
                <a:ea typeface="ＭＳ Ｐゴシック" pitchFamily="-65" charset="-128"/>
              </a:rPr>
              <a:t>mae’ch</a:t>
            </a:r>
            <a:r>
              <a:rPr lang="en-GB" sz="3200" dirty="0">
                <a:ea typeface="ＭＳ Ｐゴシック" pitchFamily="-65" charset="-128"/>
              </a:rPr>
              <a:t> </a:t>
            </a:r>
            <a:r>
              <a:rPr lang="en-GB" sz="3200" dirty="0" err="1">
                <a:ea typeface="ＭＳ Ｐゴシック" pitchFamily="-65" charset="-128"/>
              </a:rPr>
              <a:t>adnodd</a:t>
            </a:r>
            <a:r>
              <a:rPr lang="en-GB" sz="3200" dirty="0">
                <a:ea typeface="ＭＳ Ｐゴシック" pitchFamily="-65" charset="-128"/>
              </a:rPr>
              <a:t> </a:t>
            </a:r>
            <a:r>
              <a:rPr lang="en-GB" sz="3200" dirty="0" err="1">
                <a:ea typeface="ＭＳ Ｐゴシック" pitchFamily="-65" charset="-128"/>
              </a:rPr>
              <a:t>yn</a:t>
            </a:r>
            <a:r>
              <a:rPr lang="en-GB" sz="3200" dirty="0">
                <a:ea typeface="ＭＳ Ｐゴシック" pitchFamily="-65" charset="-128"/>
              </a:rPr>
              <a:t> </a:t>
            </a:r>
            <a:r>
              <a:rPr lang="en-GB" sz="3200" dirty="0" err="1">
                <a:ea typeface="ＭＳ Ｐゴシック" pitchFamily="-65" charset="-128"/>
              </a:rPr>
              <a:t>addysgu</a:t>
            </a:r>
            <a:r>
              <a:rPr lang="en-GB" sz="3200" dirty="0">
                <a:ea typeface="ＭＳ Ｐゴシック" pitchFamily="-65" charset="-128"/>
              </a:rPr>
              <a:t> ADCDF a </a:t>
            </a:r>
            <a:r>
              <a:rPr lang="en-GB" sz="3200" dirty="0" err="1">
                <a:ea typeface="ＭＳ Ｐゴシック" pitchFamily="-65" charset="-128"/>
              </a:rPr>
              <a:t>rhai</a:t>
            </a:r>
            <a:r>
              <a:rPr lang="en-GB" sz="3200" dirty="0">
                <a:ea typeface="ＭＳ Ｐゴシック" pitchFamily="-65" charset="-128"/>
              </a:rPr>
              <a:t> </a:t>
            </a:r>
            <a:r>
              <a:rPr lang="en-GB" sz="3200" dirty="0" err="1">
                <a:ea typeface="ＭＳ Ｐゴシック" pitchFamily="-65" charset="-128"/>
              </a:rPr>
              <a:t>sgiliau</a:t>
            </a:r>
            <a:r>
              <a:rPr lang="en-GB" sz="3200" dirty="0">
                <a:ea typeface="ＭＳ Ｐゴシック" pitchFamily="-65" charset="-128"/>
              </a:rPr>
              <a:t>/</a:t>
            </a:r>
            <a:r>
              <a:rPr lang="en-GB" sz="3200" dirty="0" err="1">
                <a:ea typeface="ＭＳ Ｐゴシック" pitchFamily="-65" charset="-128"/>
              </a:rPr>
              <a:t>cysyniadau</a:t>
            </a:r>
            <a:r>
              <a:rPr lang="en-GB" sz="3200" dirty="0">
                <a:ea typeface="ＭＳ Ｐゴシック" pitchFamily="-65" charset="-128"/>
              </a:rPr>
              <a:t> </a:t>
            </a:r>
            <a:r>
              <a:rPr lang="en-GB" sz="3200" dirty="0" err="1">
                <a:ea typeface="ＭＳ Ｐゴシック" pitchFamily="-65" charset="-128"/>
              </a:rPr>
              <a:t>pynciol</a:t>
            </a:r>
            <a:r>
              <a:rPr lang="en-GB" sz="3200" dirty="0">
                <a:ea typeface="ＭＳ Ｐゴシック" pitchFamily="-65" charset="-128"/>
              </a:rPr>
              <a:t> </a:t>
            </a:r>
            <a:r>
              <a:rPr lang="en-GB" dirty="0">
                <a:ea typeface="ＭＳ Ｐゴシック" pitchFamily="-65" charset="-128"/>
              </a:rPr>
              <a:t>)</a:t>
            </a:r>
          </a:p>
        </p:txBody>
      </p:sp>
      <p:sp>
        <p:nvSpPr>
          <p:cNvPr id="4" name="Down Arrow 3"/>
          <p:cNvSpPr>
            <a:spLocks noChangeArrowheads="1"/>
          </p:cNvSpPr>
          <p:nvPr/>
        </p:nvSpPr>
        <p:spPr bwMode="auto">
          <a:xfrm flipH="1">
            <a:off x="3609973" y="2355987"/>
            <a:ext cx="314325" cy="504825"/>
          </a:xfrm>
          <a:prstGeom prst="downArrow">
            <a:avLst>
              <a:gd name="adj1" fmla="val 50000"/>
              <a:gd name="adj2" fmla="val 50004"/>
            </a:avLst>
          </a:prstGeom>
          <a:gradFill rotWithShape="1">
            <a:gsLst>
              <a:gs pos="0">
                <a:srgbClr val="8ACCFF"/>
              </a:gs>
              <a:gs pos="100000">
                <a:srgbClr val="9FE2FF"/>
              </a:gs>
            </a:gsLst>
            <a:lin ang="16200000"/>
          </a:gradFill>
          <a:ln w="9525">
            <a:solidFill>
              <a:srgbClr val="93C7FC"/>
            </a:solidFill>
            <a:miter lim="800000"/>
            <a:headEnd/>
            <a:tailEnd/>
          </a:ln>
          <a:effectLst>
            <a:outerShdw blurRad="40000" dist="23000" dir="5400000" rotWithShape="0">
              <a:srgbClr val="000000">
                <a:alpha val="34999"/>
              </a:srgb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pPr algn="ctr">
              <a:defRPr/>
            </a:pPr>
            <a:endParaRPr lang="en-GB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 pitchFamily="-103" charset="-128"/>
                <a:cs typeface="ＭＳ Ｐゴシック" pitchFamily="-103" charset="-128"/>
              </a:rPr>
              <a:t>Y </a:t>
            </a:r>
            <a:r>
              <a:rPr lang="en-GB" dirty="0" err="1">
                <a:ea typeface="ＭＳ Ｐゴシック" pitchFamily="-103" charset="-128"/>
                <a:cs typeface="ＭＳ Ｐゴシック" pitchFamily="-103" charset="-128"/>
              </a:rPr>
              <a:t>Cyfnod</a:t>
            </a:r>
            <a:r>
              <a:rPr lang="en-GB" dirty="0">
                <a:ea typeface="ＭＳ Ｐゴシック" pitchFamily="-103" charset="-128"/>
                <a:cs typeface="ＭＳ Ｐゴシック" pitchFamily="-103" charset="-128"/>
              </a:rPr>
              <a:t> </a:t>
            </a:r>
            <a:r>
              <a:rPr lang="en-GB" dirty="0" err="1">
                <a:ea typeface="ＭＳ Ｐゴシック" pitchFamily="-103" charset="-128"/>
                <a:cs typeface="ＭＳ Ｐゴシック" pitchFamily="-103" charset="-128"/>
              </a:rPr>
              <a:t>Sylfaen</a:t>
            </a:r>
            <a:endParaRPr lang="en-GB" dirty="0">
              <a:ea typeface="ＭＳ Ｐゴシック" pitchFamily="-103" charset="-128"/>
              <a:cs typeface="ＭＳ Ｐゴシック" pitchFamily="-103" charset="-128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287867" y="1143000"/>
          <a:ext cx="8686800" cy="55033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800">
                <a:ea typeface="ＭＳ Ｐゴシック" pitchFamily="-65" charset="-128"/>
              </a:rPr>
              <a:t>ADCDF – </a:t>
            </a:r>
            <a:br>
              <a:rPr lang="en-US" sz="3800">
                <a:ea typeface="ＭＳ Ｐゴシック" pitchFamily="-65" charset="-128"/>
              </a:rPr>
            </a:br>
            <a:r>
              <a:rPr lang="en-US" sz="3800">
                <a:ea typeface="ＭＳ Ｐゴシック" pitchFamily="-65" charset="-128"/>
              </a:rPr>
              <a:t>      Fframwaith y Cyfnod Sylfaen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65110"/>
            <a:ext cx="8229600" cy="449184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-65" charset="2"/>
              <a:buNone/>
            </a:pPr>
            <a:r>
              <a:rPr lang="en-US" dirty="0" err="1">
                <a:ea typeface="ＭＳ Ｐゴシック" pitchFamily="-65" charset="-128"/>
              </a:rPr>
              <a:t>Gwybodaeth</a:t>
            </a:r>
            <a:r>
              <a:rPr lang="en-US" dirty="0">
                <a:ea typeface="ＭＳ Ｐゴシック" pitchFamily="-65" charset="-128"/>
              </a:rPr>
              <a:t> a </a:t>
            </a:r>
            <a:r>
              <a:rPr lang="en-US" dirty="0" err="1">
                <a:ea typeface="ＭＳ Ｐゴシック" pitchFamily="-65" charset="-128"/>
              </a:rPr>
              <a:t>Dealltwriaeth</a:t>
            </a:r>
            <a:r>
              <a:rPr lang="en-US" dirty="0">
                <a:ea typeface="ＭＳ Ｐゴシック" pitchFamily="-65" charset="-128"/>
              </a:rPr>
              <a:t> </a:t>
            </a:r>
            <a:r>
              <a:rPr lang="en-US" dirty="0" err="1">
                <a:ea typeface="ＭＳ Ｐゴシック" pitchFamily="-65" charset="-128"/>
              </a:rPr>
              <a:t>o’r</a:t>
            </a:r>
            <a:r>
              <a:rPr lang="en-US" dirty="0">
                <a:ea typeface="ＭＳ Ｐゴシック" pitchFamily="-65" charset="-128"/>
              </a:rPr>
              <a:t> </a:t>
            </a:r>
            <a:r>
              <a:rPr lang="en-US" dirty="0" err="1">
                <a:ea typeface="ＭＳ Ｐゴシック" pitchFamily="-65" charset="-128"/>
              </a:rPr>
              <a:t>Byd</a:t>
            </a:r>
            <a:r>
              <a:rPr lang="en-US" dirty="0">
                <a:ea typeface="ＭＳ Ｐゴシック" pitchFamily="-65" charset="-128"/>
              </a:rPr>
              <a:t> (GDB)</a:t>
            </a:r>
          </a:p>
          <a:p>
            <a:pPr>
              <a:lnSpc>
                <a:spcPct val="90000"/>
              </a:lnSpc>
              <a:buFont typeface="Wingdings" pitchFamily="-65" charset="2"/>
              <a:buNone/>
            </a:pPr>
            <a:endParaRPr lang="en-US" dirty="0">
              <a:ea typeface="ＭＳ Ｐゴシック" pitchFamily="-65" charset="-128"/>
            </a:endParaRPr>
          </a:p>
          <a:p>
            <a:pPr>
              <a:lnSpc>
                <a:spcPct val="90000"/>
              </a:lnSpc>
              <a:buFont typeface="Wingdings" pitchFamily="-65" charset="2"/>
              <a:buNone/>
            </a:pPr>
            <a:endParaRPr lang="en-US" dirty="0">
              <a:ea typeface="ＭＳ Ｐゴシック" pitchFamily="-65" charset="-128"/>
            </a:endParaRPr>
          </a:p>
          <a:p>
            <a:pPr>
              <a:lnSpc>
                <a:spcPct val="90000"/>
              </a:lnSpc>
            </a:pPr>
            <a:r>
              <a:rPr lang="en-US" dirty="0" err="1">
                <a:ea typeface="ＭＳ Ｐゴシック" pitchFamily="-65" charset="-128"/>
              </a:rPr>
              <a:t>Fi</a:t>
            </a:r>
            <a:r>
              <a:rPr lang="en-US" dirty="0">
                <a:ea typeface="ＭＳ Ｐゴシック" pitchFamily="-65" charset="-128"/>
              </a:rPr>
              <a:t> </a:t>
            </a:r>
            <a:r>
              <a:rPr lang="en-US" dirty="0" err="1">
                <a:ea typeface="ＭＳ Ｐゴシック" pitchFamily="-65" charset="-128"/>
              </a:rPr>
              <a:t>fy</a:t>
            </a:r>
            <a:r>
              <a:rPr lang="en-US" dirty="0">
                <a:ea typeface="ＭＳ Ｐゴシック" pitchFamily="-65" charset="-128"/>
              </a:rPr>
              <a:t> </a:t>
            </a:r>
            <a:r>
              <a:rPr lang="en-US" dirty="0" err="1">
                <a:ea typeface="ＭＳ Ｐゴシック" pitchFamily="-65" charset="-128"/>
              </a:rPr>
              <a:t>hun</a:t>
            </a:r>
            <a:r>
              <a:rPr lang="en-US" dirty="0">
                <a:ea typeface="ＭＳ Ｐゴシック" pitchFamily="-65" charset="-128"/>
              </a:rPr>
              <a:t> a </a:t>
            </a:r>
            <a:r>
              <a:rPr lang="en-US" dirty="0" err="1">
                <a:ea typeface="ＭＳ Ｐゴシック" pitchFamily="-65" charset="-128"/>
              </a:rPr>
              <a:t>Pethau</a:t>
            </a:r>
            <a:r>
              <a:rPr lang="en-US" dirty="0">
                <a:ea typeface="ＭＳ Ｐゴシック" pitchFamily="-65" charset="-128"/>
              </a:rPr>
              <a:t> </a:t>
            </a:r>
            <a:r>
              <a:rPr lang="en-US" dirty="0" err="1">
                <a:ea typeface="ＭＳ Ｐゴシック" pitchFamily="-65" charset="-128"/>
              </a:rPr>
              <a:t>Byw</a:t>
            </a:r>
            <a:endParaRPr lang="en-US" dirty="0">
              <a:ea typeface="ＭＳ Ｐゴシック" pitchFamily="-65" charset="-128"/>
            </a:endParaRPr>
          </a:p>
          <a:p>
            <a:pPr>
              <a:lnSpc>
                <a:spcPct val="90000"/>
              </a:lnSpc>
            </a:pPr>
            <a:r>
              <a:rPr lang="en-US" dirty="0" err="1">
                <a:ea typeface="ＭＳ Ｐゴシック" pitchFamily="-65" charset="-128"/>
              </a:rPr>
              <a:t>Fi</a:t>
            </a:r>
            <a:r>
              <a:rPr lang="en-US" dirty="0">
                <a:ea typeface="ＭＳ Ｐゴシック" pitchFamily="-65" charset="-128"/>
              </a:rPr>
              <a:t> </a:t>
            </a:r>
            <a:r>
              <a:rPr lang="en-US" dirty="0" err="1">
                <a:ea typeface="ＭＳ Ｐゴシック" pitchFamily="-65" charset="-128"/>
              </a:rPr>
              <a:t>fy</a:t>
            </a:r>
            <a:r>
              <a:rPr lang="en-US" dirty="0">
                <a:ea typeface="ＭＳ Ｐゴシック" pitchFamily="-65" charset="-128"/>
              </a:rPr>
              <a:t> </a:t>
            </a:r>
            <a:r>
              <a:rPr lang="en-US" dirty="0" err="1">
                <a:ea typeface="ＭＳ Ｐゴシック" pitchFamily="-65" charset="-128"/>
              </a:rPr>
              <a:t>hun</a:t>
            </a:r>
            <a:r>
              <a:rPr lang="en-US" dirty="0">
                <a:ea typeface="ＭＳ Ｐゴシック" pitchFamily="-65" charset="-128"/>
              </a:rPr>
              <a:t> a </a:t>
            </a:r>
            <a:r>
              <a:rPr lang="en-US" dirty="0" err="1">
                <a:ea typeface="ＭＳ Ｐゴシック" pitchFamily="-65" charset="-128"/>
              </a:rPr>
              <a:t>Phethau</a:t>
            </a:r>
            <a:r>
              <a:rPr lang="en-US" dirty="0">
                <a:ea typeface="ＭＳ Ｐゴシック" pitchFamily="-65" charset="-128"/>
              </a:rPr>
              <a:t> </a:t>
            </a:r>
            <a:r>
              <a:rPr lang="en-US" dirty="0" err="1">
                <a:ea typeface="ＭＳ Ｐゴシック" pitchFamily="-65" charset="-128"/>
              </a:rPr>
              <a:t>Anfyw</a:t>
            </a:r>
            <a:endParaRPr lang="en-US" dirty="0">
              <a:ea typeface="ＭＳ Ｐゴシック" pitchFamily="-65" charset="-128"/>
            </a:endParaRPr>
          </a:p>
          <a:p>
            <a:pPr>
              <a:lnSpc>
                <a:spcPct val="90000"/>
              </a:lnSpc>
              <a:buFont typeface="Wingdings" pitchFamily="-65" charset="2"/>
              <a:buNone/>
            </a:pPr>
            <a:endParaRPr lang="en-US" dirty="0">
              <a:ea typeface="ＭＳ Ｐゴシック" pitchFamily="-65" charset="-128"/>
            </a:endParaRPr>
          </a:p>
          <a:p>
            <a:pPr>
              <a:lnSpc>
                <a:spcPct val="90000"/>
              </a:lnSpc>
            </a:pPr>
            <a:r>
              <a:rPr lang="en-US" dirty="0">
                <a:ea typeface="ＭＳ Ｐゴシック" pitchFamily="-65" charset="-128"/>
              </a:rPr>
              <a:t>‘</a:t>
            </a:r>
            <a:r>
              <a:rPr lang="en-US" dirty="0" err="1">
                <a:ea typeface="ＭＳ Ｐゴシック" pitchFamily="-65" charset="-128"/>
              </a:rPr>
              <a:t>Lleoedd</a:t>
            </a:r>
            <a:r>
              <a:rPr lang="en-US" dirty="0">
                <a:ea typeface="ＭＳ Ｐゴシック" pitchFamily="-65" charset="-128"/>
              </a:rPr>
              <a:t> a </a:t>
            </a:r>
            <a:r>
              <a:rPr lang="en-US" dirty="0" err="1">
                <a:ea typeface="ＭＳ Ｐゴシック" pitchFamily="-65" charset="-128"/>
              </a:rPr>
              <a:t>Phobl</a:t>
            </a:r>
            <a:r>
              <a:rPr lang="en-US" dirty="0">
                <a:ea typeface="ＭＳ Ｐゴシック" pitchFamily="-65" charset="-128"/>
              </a:rPr>
              <a:t>’</a:t>
            </a:r>
          </a:p>
          <a:p>
            <a:pPr>
              <a:lnSpc>
                <a:spcPct val="90000"/>
              </a:lnSpc>
            </a:pPr>
            <a:r>
              <a:rPr lang="en-US" dirty="0">
                <a:ea typeface="ＭＳ Ｐゴシック" pitchFamily="-65" charset="-128"/>
              </a:rPr>
              <a:t>‘</a:t>
            </a:r>
            <a:r>
              <a:rPr lang="en-US" dirty="0" err="1">
                <a:ea typeface="ＭＳ Ｐゴシック" pitchFamily="-65" charset="-128"/>
              </a:rPr>
              <a:t>Amser</a:t>
            </a:r>
            <a:r>
              <a:rPr lang="en-US" dirty="0">
                <a:ea typeface="ＭＳ Ｐゴシック" pitchFamily="-65" charset="-128"/>
              </a:rPr>
              <a:t> a </a:t>
            </a:r>
            <a:r>
              <a:rPr lang="en-US" dirty="0" err="1">
                <a:ea typeface="ＭＳ Ｐゴシック" pitchFamily="-65" charset="-128"/>
              </a:rPr>
              <a:t>Phobl</a:t>
            </a:r>
            <a:r>
              <a:rPr lang="en-US" dirty="0">
                <a:ea typeface="ＭＳ Ｐゴシック" pitchFamily="-65" charset="-128"/>
              </a:rPr>
              <a:t>’</a:t>
            </a:r>
          </a:p>
          <a:p>
            <a:pPr>
              <a:lnSpc>
                <a:spcPct val="90000"/>
              </a:lnSpc>
            </a:pPr>
            <a:endParaRPr lang="en-US" dirty="0">
              <a:ea typeface="ＭＳ Ｐゴシック" pitchFamily="-65" charset="-128"/>
            </a:endParaRPr>
          </a:p>
          <a:p>
            <a:pPr>
              <a:lnSpc>
                <a:spcPct val="90000"/>
              </a:lnSpc>
              <a:buFont typeface="Wingdings" pitchFamily="-65" charset="2"/>
              <a:buNone/>
            </a:pPr>
            <a:endParaRPr lang="en-US" dirty="0">
              <a:ea typeface="ＭＳ Ｐゴシック" pitchFamily="-65" charset="-128"/>
            </a:endParaRPr>
          </a:p>
        </p:txBody>
      </p:sp>
      <p:sp>
        <p:nvSpPr>
          <p:cNvPr id="7" name="Right Brace 6"/>
          <p:cNvSpPr>
            <a:spLocks/>
          </p:cNvSpPr>
          <p:nvPr/>
        </p:nvSpPr>
        <p:spPr bwMode="auto">
          <a:xfrm>
            <a:off x="4284663" y="2917297"/>
            <a:ext cx="431800" cy="1295400"/>
          </a:xfrm>
          <a:prstGeom prst="rightBrace">
            <a:avLst>
              <a:gd name="adj1" fmla="val 8333"/>
              <a:gd name="adj2" fmla="val 50000"/>
            </a:avLst>
          </a:prstGeom>
          <a:noFill/>
          <a:ln w="25400">
            <a:solidFill>
              <a:schemeClr val="accent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pPr algn="ctr">
              <a:defRPr/>
            </a:pPr>
            <a:endParaRPr lang="en-GB">
              <a:latin typeface="+mn-lt"/>
              <a:ea typeface="+mn-ea"/>
              <a:cs typeface="+mn-cs"/>
            </a:endParaRPr>
          </a:p>
        </p:txBody>
      </p:sp>
      <p:sp>
        <p:nvSpPr>
          <p:cNvPr id="8" name="Right Brace 7"/>
          <p:cNvSpPr>
            <a:spLocks/>
          </p:cNvSpPr>
          <p:nvPr/>
        </p:nvSpPr>
        <p:spPr bwMode="auto">
          <a:xfrm>
            <a:off x="3316110" y="4041775"/>
            <a:ext cx="71437" cy="504825"/>
          </a:xfrm>
          <a:prstGeom prst="rightBrace">
            <a:avLst>
              <a:gd name="adj1" fmla="val 8343"/>
              <a:gd name="adj2" fmla="val 50000"/>
            </a:avLst>
          </a:prstGeom>
          <a:noFill/>
          <a:ln w="25400">
            <a:solidFill>
              <a:schemeClr val="accent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pPr algn="ctr">
              <a:defRPr/>
            </a:pPr>
            <a:endParaRPr lang="en-GB">
              <a:latin typeface="+mn-lt"/>
              <a:ea typeface="+mn-ea"/>
              <a:cs typeface="+mn-cs"/>
            </a:endParaRPr>
          </a:p>
        </p:txBody>
      </p:sp>
      <p:sp>
        <p:nvSpPr>
          <p:cNvPr id="9" name="Right Brace 8"/>
          <p:cNvSpPr>
            <a:spLocks/>
          </p:cNvSpPr>
          <p:nvPr/>
        </p:nvSpPr>
        <p:spPr bwMode="auto">
          <a:xfrm>
            <a:off x="3173237" y="4727222"/>
            <a:ext cx="71437" cy="431800"/>
          </a:xfrm>
          <a:prstGeom prst="rightBrace">
            <a:avLst>
              <a:gd name="adj1" fmla="val 8339"/>
              <a:gd name="adj2" fmla="val 50000"/>
            </a:avLst>
          </a:prstGeom>
          <a:noFill/>
          <a:ln w="25400">
            <a:solidFill>
              <a:schemeClr val="accent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pPr algn="ctr">
              <a:defRPr/>
            </a:pPr>
            <a:endParaRPr lang="en-GB">
              <a:latin typeface="+mn-lt"/>
              <a:ea typeface="+mn-ea"/>
              <a:cs typeface="+mn-cs"/>
            </a:endParaRPr>
          </a:p>
        </p:txBody>
      </p:sp>
      <p:sp>
        <p:nvSpPr>
          <p:cNvPr id="10" name="Right Brace 9"/>
          <p:cNvSpPr>
            <a:spLocks/>
          </p:cNvSpPr>
          <p:nvPr/>
        </p:nvSpPr>
        <p:spPr bwMode="auto">
          <a:xfrm>
            <a:off x="5177014" y="2367756"/>
            <a:ext cx="936625" cy="3348037"/>
          </a:xfrm>
          <a:prstGeom prst="rightBrace">
            <a:avLst>
              <a:gd name="adj1" fmla="val 8341"/>
              <a:gd name="adj2" fmla="val 50000"/>
            </a:avLst>
          </a:prstGeom>
          <a:noFill/>
          <a:ln w="25400">
            <a:solidFill>
              <a:schemeClr val="accent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pPr algn="ctr">
              <a:defRPr/>
            </a:pPr>
            <a:endParaRPr lang="en-GB"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Enghreifftiau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Nodau/Bwriadau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sz="2222" dirty="0"/>
              <a:t>(learning objectives)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/>
              <a:t>I </a:t>
            </a:r>
            <a:r>
              <a:rPr lang="en-US" b="1" dirty="0" err="1"/>
              <a:t>wybod</a:t>
            </a:r>
            <a:r>
              <a:rPr lang="en-US" b="1" dirty="0"/>
              <a:t> </a:t>
            </a:r>
            <a:r>
              <a:rPr lang="en-US" b="1" dirty="0" err="1"/>
              <a:t>o</a:t>
            </a:r>
            <a:r>
              <a:rPr lang="en-US" b="1" dirty="0"/>
              <a:t> </a:t>
            </a:r>
            <a:r>
              <a:rPr lang="en-US" b="1" dirty="0" err="1"/>
              <a:t>ble</a:t>
            </a:r>
            <a:r>
              <a:rPr lang="en-US" b="1" dirty="0"/>
              <a:t> </a:t>
            </a:r>
            <a:r>
              <a:rPr lang="en-US" b="1" dirty="0" err="1"/>
              <a:t>mae</a:t>
            </a:r>
            <a:r>
              <a:rPr lang="en-US" b="1" dirty="0"/>
              <a:t> </a:t>
            </a:r>
            <a:r>
              <a:rPr lang="en-US" b="1" dirty="0" err="1"/>
              <a:t>bwyd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dod</a:t>
            </a:r>
            <a:r>
              <a:rPr lang="en-US" b="1" dirty="0"/>
              <a:t> </a:t>
            </a:r>
            <a:r>
              <a:rPr lang="en-US" dirty="0"/>
              <a:t>a </a:t>
            </a:r>
            <a:r>
              <a:rPr lang="en-US" b="1" dirty="0" err="1"/>
              <a:t>sut</a:t>
            </a:r>
            <a:r>
              <a:rPr lang="en-US" dirty="0"/>
              <a:t>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cyrraedd</a:t>
            </a:r>
            <a:r>
              <a:rPr lang="en-US" dirty="0"/>
              <a:t> hwy.</a:t>
            </a:r>
          </a:p>
          <a:p>
            <a:r>
              <a:rPr lang="en-US" b="1" dirty="0"/>
              <a:t>I </a:t>
            </a:r>
            <a:r>
              <a:rPr lang="en-US" b="1" dirty="0" err="1"/>
              <a:t>herio</a:t>
            </a:r>
            <a:r>
              <a:rPr lang="en-US" b="1" dirty="0"/>
              <a:t> </a:t>
            </a:r>
            <a:r>
              <a:rPr lang="en-US" b="1" dirty="0" err="1"/>
              <a:t>ystradebau</a:t>
            </a:r>
            <a:r>
              <a:rPr lang="en-US" b="1" dirty="0"/>
              <a:t> </a:t>
            </a:r>
            <a:r>
              <a:rPr lang="en-US" b="1" dirty="0" err="1"/>
              <a:t>o</a:t>
            </a:r>
            <a:r>
              <a:rPr lang="en-US" b="1" dirty="0"/>
              <a:t> </a:t>
            </a:r>
            <a:r>
              <a:rPr lang="en-US" b="1" dirty="0" err="1"/>
              <a:t>bobl</a:t>
            </a:r>
            <a:r>
              <a:rPr lang="en-US" b="1" dirty="0"/>
              <a:t> a </a:t>
            </a:r>
            <a:r>
              <a:rPr lang="en-US" b="1" dirty="0" err="1"/>
              <a:t>lleoliadau</a:t>
            </a:r>
            <a:r>
              <a:rPr lang="en-US" b="1" dirty="0"/>
              <a:t> </a:t>
            </a:r>
            <a:r>
              <a:rPr lang="en-US" dirty="0"/>
              <a:t>a </a:t>
            </a:r>
            <a:r>
              <a:rPr lang="en-US" dirty="0" err="1"/>
              <a:t>chynnig</a:t>
            </a:r>
            <a:r>
              <a:rPr lang="en-US" dirty="0"/>
              <a:t> </a:t>
            </a:r>
            <a:r>
              <a:rPr lang="en-US" dirty="0" err="1"/>
              <a:t>safbwynt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hafal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blant</a:t>
            </a:r>
            <a:endParaRPr lang="en-US" dirty="0"/>
          </a:p>
          <a:p>
            <a:r>
              <a:rPr lang="en-US" b="1" dirty="0"/>
              <a:t>I </a:t>
            </a:r>
            <a:r>
              <a:rPr lang="en-US" b="1" dirty="0" err="1"/>
              <a:t>arfogi</a:t>
            </a:r>
            <a:r>
              <a:rPr lang="en-US" b="1" dirty="0"/>
              <a:t> plant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b="1" dirty="0" err="1"/>
              <a:t>dealltwriaeth</a:t>
            </a:r>
            <a:r>
              <a:rPr lang="en-US" b="1" dirty="0"/>
              <a:t> </a:t>
            </a:r>
            <a:r>
              <a:rPr lang="en-US" b="1" dirty="0" err="1"/>
              <a:t>a’r</a:t>
            </a:r>
            <a:r>
              <a:rPr lang="en-US" b="1" dirty="0"/>
              <a:t> </a:t>
            </a:r>
            <a:r>
              <a:rPr lang="en-US" b="1" dirty="0" err="1"/>
              <a:t>grêd</a:t>
            </a:r>
            <a:r>
              <a:rPr lang="en-US" b="1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gallent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gwahaniaeth</a:t>
            </a:r>
            <a:endParaRPr lang="en-US" dirty="0"/>
          </a:p>
          <a:p>
            <a:r>
              <a:rPr lang="en-US" b="1" dirty="0"/>
              <a:t>I </a:t>
            </a:r>
            <a:r>
              <a:rPr lang="en-US" b="1" dirty="0" err="1"/>
              <a:t>feithrin</a:t>
            </a:r>
            <a:r>
              <a:rPr lang="en-US" b="1" dirty="0"/>
              <a:t> </a:t>
            </a:r>
            <a:r>
              <a:rPr lang="en-US" b="1" dirty="0" err="1"/>
              <a:t>synnwyr</a:t>
            </a:r>
            <a:r>
              <a:rPr lang="en-US" b="1" dirty="0"/>
              <a:t> </a:t>
            </a:r>
            <a:r>
              <a:rPr lang="en-US" b="1" dirty="0" err="1"/>
              <a:t>o</a:t>
            </a:r>
            <a:r>
              <a:rPr lang="en-US" b="1" dirty="0"/>
              <a:t> </a:t>
            </a:r>
            <a:r>
              <a:rPr lang="en-US" b="1" dirty="0" err="1"/>
              <a:t>gyfrifoldeb</a:t>
            </a:r>
            <a:r>
              <a:rPr lang="en-US" b="1" dirty="0"/>
              <a:t> </a:t>
            </a:r>
            <a:r>
              <a:rPr lang="en-US" dirty="0"/>
              <a:t>am yr </a:t>
            </a:r>
            <a:r>
              <a:rPr lang="en-US" dirty="0" err="1"/>
              <a:t>amgylchedd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adnoddau’n</a:t>
            </a:r>
            <a:r>
              <a:rPr lang="en-US" dirty="0"/>
              <a:t> </a:t>
            </a:r>
            <a:r>
              <a:rPr lang="en-US" dirty="0" err="1"/>
              <a:t>gynaliadwy</a:t>
            </a:r>
            <a:endParaRPr lang="en-US" dirty="0"/>
          </a:p>
          <a:p>
            <a:r>
              <a:rPr lang="en-US" dirty="0"/>
              <a:t> </a:t>
            </a:r>
            <a:r>
              <a:rPr lang="en-US" dirty="0" err="1"/>
              <a:t>cynaliadwy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adnoddau</a:t>
            </a:r>
            <a:endParaRPr lang="en-US" dirty="0"/>
          </a:p>
          <a:p>
            <a:r>
              <a:rPr lang="en-US" b="1" dirty="0"/>
              <a:t>I </a:t>
            </a:r>
            <a:r>
              <a:rPr lang="en-US" b="1" dirty="0" err="1"/>
              <a:t>alluogi</a:t>
            </a:r>
            <a:r>
              <a:rPr lang="en-US" b="1" dirty="0"/>
              <a:t> plant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/>
              <a:t>ddatblygu</a:t>
            </a:r>
            <a:r>
              <a:rPr lang="en-US" b="1" dirty="0"/>
              <a:t> </a:t>
            </a:r>
            <a:r>
              <a:rPr lang="en-US" b="1" dirty="0" err="1"/>
              <a:t>synnwyr</a:t>
            </a:r>
            <a:r>
              <a:rPr lang="en-US" b="1" dirty="0"/>
              <a:t> </a:t>
            </a:r>
            <a:r>
              <a:rPr lang="en-US" b="1" dirty="0" err="1"/>
              <a:t>cadarnhaol</a:t>
            </a:r>
            <a:r>
              <a:rPr lang="en-US" b="1" dirty="0"/>
              <a:t> </a:t>
            </a:r>
            <a:r>
              <a:rPr lang="en-US" dirty="0" err="1"/>
              <a:t>o’u</a:t>
            </a:r>
            <a:r>
              <a:rPr lang="en-US" dirty="0"/>
              <a:t> </a:t>
            </a:r>
            <a:r>
              <a:rPr lang="en-US" dirty="0" err="1"/>
              <a:t>hunaniaeth</a:t>
            </a:r>
            <a:r>
              <a:rPr lang="en-US" dirty="0"/>
              <a:t> a </a:t>
            </a:r>
            <a:r>
              <a:rPr lang="en-US" dirty="0" err="1"/>
              <a:t>pharchu</a:t>
            </a:r>
            <a:r>
              <a:rPr lang="en-US" dirty="0"/>
              <a:t> </a:t>
            </a:r>
            <a:r>
              <a:rPr lang="en-US" dirty="0" err="1"/>
              <a:t>hunaniaeth</a:t>
            </a:r>
            <a:r>
              <a:rPr lang="en-US" dirty="0"/>
              <a:t> </a:t>
            </a:r>
            <a:r>
              <a:rPr lang="en-US" dirty="0" err="1"/>
              <a:t>eraill</a:t>
            </a:r>
            <a:r>
              <a:rPr lang="en-US" dirty="0"/>
              <a:t>.</a:t>
            </a:r>
          </a:p>
          <a:p>
            <a:r>
              <a:rPr lang="en-US" b="1" dirty="0"/>
              <a:t>I </a:t>
            </a:r>
            <a:r>
              <a:rPr lang="en-US" b="1" dirty="0" err="1"/>
              <a:t>alluogi</a:t>
            </a:r>
            <a:r>
              <a:rPr lang="en-US" b="1" dirty="0"/>
              <a:t> plant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/>
              <a:t>ddatblygu</a:t>
            </a:r>
            <a:r>
              <a:rPr lang="en-US" b="1" dirty="0"/>
              <a:t> </a:t>
            </a:r>
            <a:r>
              <a:rPr lang="en-US" b="1" dirty="0" err="1"/>
              <a:t>sgiliau</a:t>
            </a:r>
            <a:r>
              <a:rPr lang="en-US" b="1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geisio</a:t>
            </a:r>
            <a:r>
              <a:rPr lang="en-US" dirty="0"/>
              <a:t> </a:t>
            </a:r>
            <a:r>
              <a:rPr lang="en-US" dirty="0" err="1"/>
              <a:t>datrys</a:t>
            </a:r>
            <a:r>
              <a:rPr lang="en-US" dirty="0"/>
              <a:t> </a:t>
            </a:r>
            <a:r>
              <a:rPr lang="en-US" dirty="0" err="1"/>
              <a:t>gwrthdaro</a:t>
            </a:r>
            <a:r>
              <a:rPr lang="en-US" dirty="0"/>
              <a:t>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D6866-3752-924D-9193-06B72C8AA6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83748-617F-0943-94B1-A0F42F48CB2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22729" y="2214283"/>
            <a:ext cx="8229600" cy="4937760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CB77F6-D1A9-1646-83E9-284D6951B9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29" y="494027"/>
            <a:ext cx="9144000" cy="6461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5967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Gweithgareddau</a:t>
            </a:r>
            <a:r>
              <a:rPr lang="en-US" dirty="0"/>
              <a:t> </a:t>
            </a:r>
            <a:r>
              <a:rPr lang="en-US" dirty="0" err="1"/>
              <a:t>Posibl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53444"/>
            <a:ext cx="8229600" cy="4703516"/>
          </a:xfrm>
        </p:spPr>
        <p:txBody>
          <a:bodyPr>
            <a:noAutofit/>
          </a:bodyPr>
          <a:lstStyle/>
          <a:p>
            <a:r>
              <a:rPr lang="en-US" sz="2800" dirty="0" err="1"/>
              <a:t>Gardd</a:t>
            </a:r>
            <a:r>
              <a:rPr lang="en-US" sz="2800" dirty="0"/>
              <a:t> </a:t>
            </a:r>
            <a:r>
              <a:rPr lang="en-US" sz="2800" dirty="0" err="1"/>
              <a:t>Fyd-Eang</a:t>
            </a:r>
            <a:r>
              <a:rPr lang="en-US" sz="2800" dirty="0"/>
              <a:t> /The Global Garden</a:t>
            </a:r>
          </a:p>
          <a:p>
            <a:r>
              <a:rPr lang="en-US" sz="2800" dirty="0"/>
              <a:t>Salad </a:t>
            </a:r>
            <a:r>
              <a:rPr lang="en-US" sz="2800" dirty="0" err="1"/>
              <a:t>Ffrwythau</a:t>
            </a:r>
            <a:r>
              <a:rPr lang="en-US" sz="2800" dirty="0"/>
              <a:t>– </a:t>
            </a:r>
            <a:r>
              <a:rPr lang="en-US" sz="2800" dirty="0" err="1"/>
              <a:t>Ble</a:t>
            </a:r>
            <a:r>
              <a:rPr lang="en-US" sz="2800" dirty="0"/>
              <a:t> </a:t>
            </a:r>
            <a:r>
              <a:rPr lang="en-US" sz="2800" dirty="0" err="1"/>
              <a:t>wnaeth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brecwast</a:t>
            </a:r>
            <a:r>
              <a:rPr lang="en-US" sz="2800" dirty="0"/>
              <a:t> </a:t>
            </a:r>
            <a:r>
              <a:rPr lang="en-US" sz="2800" dirty="0" err="1"/>
              <a:t>dyfu</a:t>
            </a:r>
            <a:r>
              <a:rPr lang="en-US" sz="2800" dirty="0"/>
              <a:t>?</a:t>
            </a:r>
          </a:p>
          <a:p>
            <a:r>
              <a:rPr lang="en-US" sz="2800" dirty="0" err="1"/>
              <a:t>Ddim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deg/It’s not fair – raisins</a:t>
            </a:r>
          </a:p>
          <a:p>
            <a:r>
              <a:rPr lang="en-US" sz="2800" dirty="0" err="1"/>
              <a:t>Masnach</a:t>
            </a:r>
            <a:r>
              <a:rPr lang="en-US" sz="2800" dirty="0"/>
              <a:t> Deg/Fairtrade – Caribbean bananas</a:t>
            </a:r>
          </a:p>
          <a:p>
            <a:r>
              <a:rPr lang="en-US" sz="2800" dirty="0" err="1"/>
              <a:t>Teithio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balŵn</a:t>
            </a:r>
            <a:r>
              <a:rPr lang="en-US" sz="2800" dirty="0"/>
              <a:t> </a:t>
            </a:r>
            <a:r>
              <a:rPr lang="en-US" sz="2800" dirty="0" err="1"/>
              <a:t>o</a:t>
            </a:r>
            <a:r>
              <a:rPr lang="en-US" sz="2800" dirty="0"/>
              <a:t> </a:t>
            </a:r>
            <a:r>
              <a:rPr lang="en-US" sz="2800" dirty="0" err="1"/>
              <a:t>gwmpas</a:t>
            </a:r>
            <a:r>
              <a:rPr lang="en-US" sz="2800" dirty="0"/>
              <a:t> </a:t>
            </a:r>
            <a:r>
              <a:rPr lang="en-US" sz="2800" dirty="0" err="1"/>
              <a:t>y</a:t>
            </a:r>
            <a:r>
              <a:rPr lang="en-US" sz="2800" dirty="0"/>
              <a:t> </a:t>
            </a:r>
            <a:r>
              <a:rPr lang="en-US" sz="2800" dirty="0" err="1"/>
              <a:t>byd</a:t>
            </a:r>
            <a:r>
              <a:rPr lang="en-US" sz="2800" dirty="0"/>
              <a:t>!</a:t>
            </a:r>
          </a:p>
          <a:p>
            <a:r>
              <a:rPr lang="en-US" sz="2800" dirty="0" err="1"/>
              <a:t>Cydbwyso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pen– </a:t>
            </a:r>
            <a:r>
              <a:rPr lang="en-US" sz="2800" dirty="0" err="1"/>
              <a:t>Handa’s</a:t>
            </a:r>
            <a:r>
              <a:rPr lang="en-US" sz="2800" dirty="0"/>
              <a:t> Surprise/</a:t>
            </a:r>
            <a:r>
              <a:rPr lang="en-US" sz="2800" dirty="0" err="1"/>
              <a:t>Syrpreis</a:t>
            </a:r>
            <a:r>
              <a:rPr lang="en-US" sz="2800" dirty="0"/>
              <a:t> </a:t>
            </a:r>
            <a:r>
              <a:rPr lang="en-US" sz="2800" dirty="0" err="1"/>
              <a:t>Handa</a:t>
            </a:r>
            <a:endParaRPr lang="en-US" sz="2800" dirty="0"/>
          </a:p>
          <a:p>
            <a:r>
              <a:rPr lang="en-US" sz="2800" dirty="0"/>
              <a:t>Ghana – Talking Cloth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4072" y="4541145"/>
            <a:ext cx="2712728" cy="221780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 descr="age1image27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086" y="304800"/>
            <a:ext cx="4651513" cy="639904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50690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US" dirty="0">
                <a:cs typeface="+mj-cs"/>
              </a:rPr>
              <a:t>ADCDF </a:t>
            </a:r>
            <a:r>
              <a:rPr lang="en-US" dirty="0" err="1">
                <a:cs typeface="+mj-cs"/>
              </a:rPr>
              <a:t>o</a:t>
            </a:r>
            <a:r>
              <a:rPr lang="en-US" dirty="0">
                <a:cs typeface="+mj-cs"/>
              </a:rPr>
              <a:t> </a:t>
            </a:r>
            <a:r>
              <a:rPr lang="en-US" dirty="0" err="1">
                <a:cs typeface="+mj-cs"/>
              </a:rPr>
              <a:t>fewn</a:t>
            </a:r>
            <a:r>
              <a:rPr lang="en-US" dirty="0">
                <a:cs typeface="+mj-cs"/>
              </a:rPr>
              <a:t> </a:t>
            </a:r>
            <a:r>
              <a:rPr lang="en-US" dirty="0" err="1">
                <a:cs typeface="+mj-cs"/>
              </a:rPr>
              <a:t>y</a:t>
            </a:r>
            <a:r>
              <a:rPr lang="en-US" dirty="0">
                <a:cs typeface="+mj-cs"/>
              </a:rPr>
              <a:t> </a:t>
            </a:r>
            <a:r>
              <a:rPr lang="en-US" dirty="0" err="1">
                <a:cs typeface="+mj-cs"/>
              </a:rPr>
              <a:t>Cyfnod</a:t>
            </a:r>
            <a:r>
              <a:rPr lang="en-US" dirty="0">
                <a:cs typeface="+mj-cs"/>
              </a:rPr>
              <a:t> </a:t>
            </a:r>
            <a:r>
              <a:rPr lang="en-US" dirty="0" err="1">
                <a:cs typeface="+mj-cs"/>
              </a:rPr>
              <a:t>Sylfaen</a:t>
            </a:r>
            <a:br>
              <a:rPr lang="en-US" dirty="0">
                <a:cs typeface="+mj-cs"/>
              </a:rPr>
            </a:br>
            <a:r>
              <a:rPr lang="en-US" dirty="0">
                <a:cs typeface="+mj-cs"/>
              </a:rPr>
              <a:t> </a:t>
            </a:r>
            <a:r>
              <a:rPr lang="en-US" sz="3111" dirty="0">
                <a:cs typeface="+mj-cs"/>
              </a:rPr>
              <a:t>(</a:t>
            </a:r>
            <a:r>
              <a:rPr lang="en-US" sz="3111" dirty="0" err="1">
                <a:cs typeface="+mj-cs"/>
              </a:rPr>
              <a:t>Tinopolis</a:t>
            </a:r>
            <a:r>
              <a:rPr lang="en-US" sz="3111" dirty="0">
                <a:cs typeface="+mj-cs"/>
              </a:rPr>
              <a:t> Interactive Ltd 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US" sz="3200" dirty="0">
              <a:ea typeface="ＭＳ Ｐゴシック" pitchFamily="-65" charset="-128"/>
            </a:endParaRPr>
          </a:p>
          <a:p>
            <a:pPr>
              <a:lnSpc>
                <a:spcPct val="90000"/>
              </a:lnSpc>
            </a:pPr>
            <a:endParaRPr lang="en-US" sz="3200" dirty="0">
              <a:ea typeface="ＭＳ Ｐゴシック" pitchFamily="-65" charset="-128"/>
            </a:endParaRPr>
          </a:p>
          <a:p>
            <a:pPr>
              <a:lnSpc>
                <a:spcPct val="90000"/>
              </a:lnSpc>
            </a:pPr>
            <a:endParaRPr lang="en-US" sz="3200" dirty="0">
              <a:ea typeface="ＭＳ Ｐゴシック" pitchFamily="-65" charset="-128"/>
            </a:endParaRPr>
          </a:p>
          <a:p>
            <a:pPr>
              <a:lnSpc>
                <a:spcPct val="90000"/>
              </a:lnSpc>
            </a:pPr>
            <a:r>
              <a:rPr lang="en-US" sz="3200" dirty="0">
                <a:ea typeface="ＭＳ Ｐゴシック" pitchFamily="-65" charset="-128"/>
              </a:rPr>
              <a:t>I </a:t>
            </a:r>
            <a:r>
              <a:rPr lang="en-US" sz="3200" dirty="0" err="1">
                <a:ea typeface="ＭＳ Ｐゴシック" pitchFamily="-65" charset="-128"/>
              </a:rPr>
              <a:t>ddatblygu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ymwybyddiaeth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o’u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hamgylchedd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a’u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hannog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i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fwynhau’r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hyn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sydd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o’u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cwmpas</a:t>
            </a:r>
            <a:r>
              <a:rPr lang="en-US" sz="3200" dirty="0">
                <a:ea typeface="ＭＳ Ｐゴシック" pitchFamily="-65" charset="-128"/>
              </a:rPr>
              <a:t> a </a:t>
            </a:r>
            <a:r>
              <a:rPr lang="en-US" sz="3200" dirty="0" err="1">
                <a:ea typeface="ＭＳ Ｐゴシック" pitchFamily="-65" charset="-128"/>
              </a:rPr>
              <a:t>gofalu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amdano</a:t>
            </a:r>
            <a:endParaRPr lang="en-US" sz="3200" dirty="0">
              <a:ea typeface="ＭＳ Ｐゴシック" pitchFamily="-65" charset="-128"/>
            </a:endParaRPr>
          </a:p>
          <a:p>
            <a:pPr>
              <a:lnSpc>
                <a:spcPct val="90000"/>
              </a:lnSpc>
              <a:buFont typeface="Wingdings" pitchFamily="-65" charset="2"/>
              <a:buNone/>
            </a:pPr>
            <a:endParaRPr lang="en-US" sz="3200" dirty="0">
              <a:ea typeface="ＭＳ Ｐゴシック" pitchFamily="-65" charset="-128"/>
            </a:endParaRPr>
          </a:p>
          <a:p>
            <a:pPr>
              <a:lnSpc>
                <a:spcPct val="90000"/>
              </a:lnSpc>
            </a:pPr>
            <a:r>
              <a:rPr lang="en-US" sz="3200" dirty="0">
                <a:ea typeface="ＭＳ Ｐゴシック" pitchFamily="-65" charset="-128"/>
              </a:rPr>
              <a:t>I </a:t>
            </a:r>
            <a:r>
              <a:rPr lang="en-US" sz="3200" dirty="0" err="1">
                <a:ea typeface="ＭＳ Ｐゴシック" pitchFamily="-65" charset="-128"/>
              </a:rPr>
              <a:t>alluogi</a:t>
            </a:r>
            <a:r>
              <a:rPr lang="en-US" sz="3200" dirty="0">
                <a:ea typeface="ＭＳ Ｐゴシック" pitchFamily="-65" charset="-128"/>
              </a:rPr>
              <a:t> plant </a:t>
            </a:r>
            <a:r>
              <a:rPr lang="en-US" sz="3200" dirty="0" err="1">
                <a:ea typeface="ＭＳ Ｐゴシック" pitchFamily="-65" charset="-128"/>
              </a:rPr>
              <a:t>i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ddod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yn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fwyfwy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ymwybodol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o’r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amrywiaeth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o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ddiwylliannau</a:t>
            </a:r>
            <a:r>
              <a:rPr lang="en-US" sz="3200" dirty="0">
                <a:ea typeface="ＭＳ Ｐゴシック" pitchFamily="-65" charset="-128"/>
              </a:rPr>
              <a:t> ac </a:t>
            </a:r>
            <a:r>
              <a:rPr lang="en-US" sz="3200" dirty="0" err="1">
                <a:ea typeface="ＭＳ Ｐゴシック" pitchFamily="-65" charset="-128"/>
              </a:rPr>
              <a:t>ieithoedd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sy’n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bodoli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yng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Nghymru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fel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gwlad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amlddiwylliannol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a’u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rôl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nhw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fel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dinasyddion</a:t>
            </a:r>
            <a:r>
              <a:rPr lang="en-US" sz="3200" dirty="0">
                <a:ea typeface="ＭＳ Ｐゴシック" pitchFamily="-65" charset="-128"/>
              </a:rPr>
              <a:t> </a:t>
            </a:r>
            <a:r>
              <a:rPr lang="en-US" sz="3200" dirty="0" err="1">
                <a:ea typeface="ＭＳ Ｐゴシック" pitchFamily="-65" charset="-128"/>
              </a:rPr>
              <a:t>byd-eang</a:t>
            </a:r>
            <a:endParaRPr lang="en-US" sz="3200" dirty="0">
              <a:ea typeface="ＭＳ Ｐゴシック" pitchFamily="-65" charset="-12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9777" y="152400"/>
            <a:ext cx="1535289" cy="218298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ＭＳ Ｐゴシック" pitchFamily="-65" charset="-128"/>
              </a:rPr>
              <a:t>Thema 1: Cyfoeth a Thlodi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US" sz="2800" dirty="0" err="1">
                <a:ea typeface="Arial" pitchFamily="-65" charset="0"/>
                <a:cs typeface="Arial" pitchFamily="-65" charset="0"/>
              </a:rPr>
              <a:t>Cydnabod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bod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gan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bob un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ohonom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ni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anghenion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penodol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,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ond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nad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ydy’r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anghenion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hyn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bob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amser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yn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cael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eu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diwallu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ym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mhob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man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nac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ym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mhob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cymdeithas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, a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deall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y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gall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anghydraddoldeb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effeithio’n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ddifrifol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ar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fywydau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pobl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,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ond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y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gall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ein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gweithredoedd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ni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fel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unigolion/grwpiau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helpu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i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fynd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i’r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afael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â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thlodi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.</a:t>
            </a:r>
          </a:p>
          <a:p>
            <a:pPr>
              <a:lnSpc>
                <a:spcPct val="80000"/>
              </a:lnSpc>
            </a:pPr>
            <a:endParaRPr lang="en-US" sz="2800" dirty="0">
              <a:ea typeface="Arial" pitchFamily="-65" charset="0"/>
              <a:cs typeface="Arial" pitchFamily="-65" charset="0"/>
            </a:endParaRPr>
          </a:p>
          <a:p>
            <a:pPr>
              <a:lnSpc>
                <a:spcPct val="80000"/>
              </a:lnSpc>
            </a:pPr>
            <a:endParaRPr lang="en-US" sz="2800" dirty="0">
              <a:ea typeface="Arial" pitchFamily="-65" charset="0"/>
              <a:cs typeface="Arial" pitchFamily="-65" charset="0"/>
            </a:endParaRPr>
          </a:p>
          <a:p>
            <a:pPr>
              <a:lnSpc>
                <a:spcPct val="80000"/>
              </a:lnSpc>
            </a:pPr>
            <a:r>
              <a:rPr lang="en-US" sz="2800" b="1" dirty="0" err="1">
                <a:ea typeface="Arial" pitchFamily="-65" charset="0"/>
                <a:cs typeface="Arial" pitchFamily="-65" charset="0"/>
              </a:rPr>
              <a:t>Gweithgaredd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1: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Pwy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helpodd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fi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?</a:t>
            </a:r>
          </a:p>
          <a:p>
            <a:pPr>
              <a:lnSpc>
                <a:spcPct val="80000"/>
              </a:lnSpc>
            </a:pPr>
            <a:r>
              <a:rPr lang="en-US" sz="2800" b="1" dirty="0">
                <a:ea typeface="Arial" pitchFamily="-65" charset="0"/>
                <a:cs typeface="Arial" pitchFamily="-65" charset="0"/>
              </a:rPr>
              <a:t>Nod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: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Galluogi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plant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i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ddeall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eu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bod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yn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dibynnu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ar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waith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pobl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eraill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am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fwyd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a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dŵr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en-US" sz="2800" b="1" dirty="0" err="1">
                <a:ea typeface="Arial" pitchFamily="-65" charset="0"/>
                <a:cs typeface="Arial" pitchFamily="-65" charset="0"/>
              </a:rPr>
              <a:t>Cysylltiadau</a:t>
            </a:r>
            <a:r>
              <a:rPr lang="en-US" sz="2800" b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b="1" dirty="0" err="1">
                <a:ea typeface="Arial" pitchFamily="-65" charset="0"/>
                <a:cs typeface="Arial" pitchFamily="-65" charset="0"/>
              </a:rPr>
              <a:t>gyda’r</a:t>
            </a:r>
            <a:r>
              <a:rPr lang="en-US" sz="2800" b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b="1" dirty="0" err="1">
                <a:ea typeface="Arial" pitchFamily="-65" charset="0"/>
                <a:cs typeface="Arial" pitchFamily="-65" charset="0"/>
              </a:rPr>
              <a:t>Fframwaith</a:t>
            </a:r>
            <a:r>
              <a:rPr lang="en-US" sz="2800" b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b="1" dirty="0" err="1">
                <a:ea typeface="Arial" pitchFamily="-65" charset="0"/>
                <a:cs typeface="Arial" pitchFamily="-65" charset="0"/>
              </a:rPr>
              <a:t>ar</a:t>
            </a:r>
            <a:r>
              <a:rPr lang="en-US" sz="2800" b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b="1" dirty="0" err="1">
                <a:ea typeface="Arial" pitchFamily="-65" charset="0"/>
                <a:cs typeface="Arial" pitchFamily="-65" charset="0"/>
              </a:rPr>
              <a:t>gyfer</a:t>
            </a:r>
            <a:r>
              <a:rPr lang="en-US" sz="2800" b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b="1" dirty="0" err="1">
                <a:ea typeface="Arial" pitchFamily="-65" charset="0"/>
                <a:cs typeface="Arial" pitchFamily="-65" charset="0"/>
              </a:rPr>
              <a:t>Dysgu</a:t>
            </a:r>
            <a:r>
              <a:rPr lang="en-US" sz="2800" b="1" dirty="0">
                <a:ea typeface="Arial" pitchFamily="-65" charset="0"/>
                <a:cs typeface="Arial" pitchFamily="-65" charset="0"/>
              </a:rPr>
              <a:t> Plant 3 </a:t>
            </a:r>
            <a:r>
              <a:rPr lang="en-US" sz="2800" b="1" dirty="0" err="1">
                <a:ea typeface="Arial" pitchFamily="-65" charset="0"/>
                <a:cs typeface="Arial" pitchFamily="-65" charset="0"/>
              </a:rPr>
              <a:t>i</a:t>
            </a:r>
            <a:r>
              <a:rPr lang="en-US" sz="2800" b="1" dirty="0">
                <a:ea typeface="Arial" pitchFamily="-65" charset="0"/>
                <a:cs typeface="Arial" pitchFamily="-65" charset="0"/>
              </a:rPr>
              <a:t> 7 </a:t>
            </a:r>
            <a:r>
              <a:rPr lang="en-US" sz="2800" b="1" dirty="0" err="1">
                <a:ea typeface="Arial" pitchFamily="-65" charset="0"/>
                <a:cs typeface="Arial" pitchFamily="-65" charset="0"/>
              </a:rPr>
              <a:t>oed</a:t>
            </a:r>
            <a:r>
              <a:rPr lang="en-US" sz="2800" b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b="1" dirty="0" err="1">
                <a:ea typeface="Arial" pitchFamily="-65" charset="0"/>
                <a:cs typeface="Arial" pitchFamily="-65" charset="0"/>
              </a:rPr>
              <a:t>yng</a:t>
            </a:r>
            <a:r>
              <a:rPr lang="en-US" sz="2800" b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2800" b="1" dirty="0" err="1">
                <a:ea typeface="Arial" pitchFamily="-65" charset="0"/>
                <a:cs typeface="Arial" pitchFamily="-65" charset="0"/>
              </a:rPr>
              <a:t>Nghymru</a:t>
            </a:r>
            <a:r>
              <a:rPr lang="en-US" sz="2800" dirty="0">
                <a:ea typeface="Arial" pitchFamily="-65" charset="0"/>
                <a:cs typeface="Arial" pitchFamily="-65" charset="0"/>
              </a:rPr>
              <a:t> – </a:t>
            </a:r>
            <a:r>
              <a:rPr lang="en-US" sz="2800" dirty="0" err="1">
                <a:ea typeface="Arial" pitchFamily="-65" charset="0"/>
                <a:cs typeface="Arial" pitchFamily="-65" charset="0"/>
              </a:rPr>
              <a:t>sgiliau/ystod</a:t>
            </a:r>
            <a:endParaRPr lang="en-US" sz="2800" dirty="0">
              <a:ea typeface="Arial" pitchFamily="-65" charset="0"/>
              <a:cs typeface="Arial" pitchFamily="-65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Cynllunio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Cyfnod</a:t>
            </a:r>
            <a:r>
              <a:rPr lang="en-US" dirty="0"/>
              <a:t> </a:t>
            </a:r>
            <a:r>
              <a:rPr lang="en-US" dirty="0" err="1"/>
              <a:t>Sylfaen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/>
              <a:t>Oedran</a:t>
            </a:r>
            <a:r>
              <a:rPr lang="en-US" dirty="0"/>
              <a:t>/ </a:t>
            </a:r>
            <a:r>
              <a:rPr lang="en-US" dirty="0" err="1"/>
              <a:t>nifer</a:t>
            </a:r>
            <a:r>
              <a:rPr lang="en-US" dirty="0"/>
              <a:t> y plant</a:t>
            </a:r>
          </a:p>
          <a:p>
            <a:r>
              <a:rPr lang="en-US" dirty="0"/>
              <a:t>***</a:t>
            </a:r>
            <a:r>
              <a:rPr lang="en-US" dirty="0" err="1"/>
              <a:t>Nodau</a:t>
            </a:r>
            <a:r>
              <a:rPr lang="en-US" dirty="0"/>
              <a:t> / </a:t>
            </a:r>
            <a:r>
              <a:rPr lang="en-US" dirty="0" err="1"/>
              <a:t>bwriadau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  <a:p>
            <a:r>
              <a:rPr lang="en-US" dirty="0" err="1"/>
              <a:t>Cyflwyniad</a:t>
            </a:r>
            <a:endParaRPr lang="en-US" dirty="0"/>
          </a:p>
          <a:p>
            <a:r>
              <a:rPr lang="en-US" dirty="0"/>
              <a:t>***</a:t>
            </a:r>
            <a:r>
              <a:rPr lang="en-US" dirty="0" err="1"/>
              <a:t>Prif</a:t>
            </a:r>
            <a:r>
              <a:rPr lang="en-US" dirty="0"/>
              <a:t> </a:t>
            </a:r>
            <a:r>
              <a:rPr lang="en-US" dirty="0" err="1"/>
              <a:t>weithgareddau</a:t>
            </a:r>
            <a:r>
              <a:rPr lang="en-US" dirty="0"/>
              <a:t> (</a:t>
            </a:r>
            <a:r>
              <a:rPr lang="en-US" dirty="0" err="1"/>
              <a:t>Tasgau</a:t>
            </a:r>
            <a:r>
              <a:rPr lang="en-US" dirty="0"/>
              <a:t> a </a:t>
            </a:r>
            <a:r>
              <a:rPr lang="en-US" dirty="0" err="1"/>
              <a:t>gynlluniwyd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hyfforddai</a:t>
            </a:r>
            <a:r>
              <a:rPr lang="en-US" dirty="0"/>
              <a:t>, </a:t>
            </a:r>
            <a:r>
              <a:rPr lang="en-US" dirty="0" err="1"/>
              <a:t>pwrpas</a:t>
            </a:r>
            <a:r>
              <a:rPr lang="en-US" dirty="0"/>
              <a:t>, </a:t>
            </a:r>
            <a:r>
              <a:rPr lang="en-US" dirty="0" err="1"/>
              <a:t>braslun</a:t>
            </a:r>
            <a:r>
              <a:rPr lang="en-US" dirty="0"/>
              <a:t> o </a:t>
            </a:r>
            <a:r>
              <a:rPr lang="en-US" dirty="0" err="1"/>
              <a:t>rôl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hyfforddai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) [</a:t>
            </a:r>
            <a:r>
              <a:rPr lang="en-US" dirty="0" err="1"/>
              <a:t>tasgau</a:t>
            </a:r>
            <a:r>
              <a:rPr lang="en-US" dirty="0"/>
              <a:t> </a:t>
            </a:r>
            <a:r>
              <a:rPr lang="en-US" dirty="0" err="1"/>
              <a:t>ychwanegol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cyflawni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oedolion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/>
              <a:t>pwrpas</a:t>
            </a:r>
            <a:r>
              <a:rPr lang="en-US" dirty="0"/>
              <a:t>, </a:t>
            </a:r>
            <a:r>
              <a:rPr lang="en-US" dirty="0" err="1"/>
              <a:t>braslun</a:t>
            </a:r>
            <a:r>
              <a:rPr lang="en-US" dirty="0"/>
              <a:t> o </a:t>
            </a:r>
            <a:r>
              <a:rPr lang="en-US" dirty="0" err="1"/>
              <a:t>rôl</a:t>
            </a:r>
            <a:r>
              <a:rPr lang="en-US" dirty="0"/>
              <a:t> </a:t>
            </a:r>
            <a:r>
              <a:rPr lang="en-US" dirty="0" err="1"/>
              <a:t>ychwanegol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oedolyn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; </a:t>
            </a:r>
            <a:r>
              <a:rPr lang="en-US" dirty="0" err="1"/>
              <a:t>cyfleoedd</a:t>
            </a:r>
            <a:r>
              <a:rPr lang="en-US" dirty="0"/>
              <a:t> I </a:t>
            </a:r>
            <a:r>
              <a:rPr lang="en-US" dirty="0" err="1"/>
              <a:t>ddysgu’n</a:t>
            </a:r>
            <a:r>
              <a:rPr lang="en-US" dirty="0"/>
              <a:t> </a:t>
            </a:r>
            <a:r>
              <a:rPr lang="en-US" dirty="0" err="1"/>
              <a:t>annibynnol</a:t>
            </a:r>
            <a:r>
              <a:rPr lang="en-US" dirty="0"/>
              <a:t>]</a:t>
            </a:r>
          </a:p>
          <a:p>
            <a:r>
              <a:rPr lang="en-US" dirty="0" err="1"/>
              <a:t>Diweddglo</a:t>
            </a:r>
            <a:endParaRPr lang="en-US" dirty="0"/>
          </a:p>
          <a:p>
            <a:r>
              <a:rPr lang="en-US" dirty="0" err="1"/>
              <a:t>Adnoddau</a:t>
            </a:r>
            <a:r>
              <a:rPr lang="en-US" dirty="0"/>
              <a:t> / </a:t>
            </a:r>
            <a:r>
              <a:rPr lang="en-US" dirty="0" err="1"/>
              <a:t>Geirfa</a:t>
            </a:r>
            <a:r>
              <a:rPr lang="en-US" dirty="0"/>
              <a:t> </a:t>
            </a:r>
            <a:r>
              <a:rPr lang="en-US" dirty="0" err="1"/>
              <a:t>Allweddol</a:t>
            </a:r>
            <a:endParaRPr lang="en-US" dirty="0"/>
          </a:p>
          <a:p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(</a:t>
            </a:r>
            <a:r>
              <a:rPr lang="en-US" dirty="0" err="1"/>
              <a:t>cyfleoedd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strategaethau</a:t>
            </a:r>
            <a:r>
              <a:rPr lang="en-US" dirty="0"/>
              <a:t> a </a:t>
            </a:r>
            <a:r>
              <a:rPr lang="en-US" dirty="0" err="1"/>
              <a:t>ddefnyddiwyd</a:t>
            </a:r>
            <a:r>
              <a:rPr lang="en-US" dirty="0"/>
              <a:t>)</a:t>
            </a:r>
          </a:p>
          <a:p>
            <a:r>
              <a:rPr lang="en-US" dirty="0"/>
              <a:t>***</a:t>
            </a:r>
            <a:r>
              <a:rPr lang="en-US" dirty="0" err="1"/>
              <a:t>Ymdriniaeth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cwricwlwm</a:t>
            </a:r>
            <a:r>
              <a:rPr lang="en-US" dirty="0"/>
              <a:t> (</a:t>
            </a:r>
            <a:r>
              <a:rPr lang="en-US" dirty="0" err="1"/>
              <a:t>sgiliau</a:t>
            </a:r>
            <a:r>
              <a:rPr lang="en-US" dirty="0"/>
              <a:t>/</a:t>
            </a:r>
            <a:r>
              <a:rPr lang="en-US" dirty="0" err="1"/>
              <a:t>ystod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/>
              <a:t>Fframwaith</a:t>
            </a:r>
            <a:r>
              <a:rPr lang="en-US" dirty="0"/>
              <a:t> CS)</a:t>
            </a:r>
          </a:p>
          <a:p>
            <a:r>
              <a:rPr lang="en-US" dirty="0" err="1"/>
              <a:t>Llythrennedd</a:t>
            </a:r>
            <a:r>
              <a:rPr lang="en-US" dirty="0"/>
              <a:t>, </a:t>
            </a:r>
            <a:r>
              <a:rPr lang="en-US" dirty="0" err="1"/>
              <a:t>Rhifedd</a:t>
            </a:r>
            <a:r>
              <a:rPr lang="en-US" dirty="0"/>
              <a:t>, </a:t>
            </a:r>
            <a:r>
              <a:rPr lang="en-US" dirty="0" err="1"/>
              <a:t>TGCh</a:t>
            </a:r>
            <a:r>
              <a:rPr lang="en-US" dirty="0"/>
              <a:t> (</a:t>
            </a:r>
            <a:r>
              <a:rPr lang="en-US" dirty="0" err="1"/>
              <a:t>FfCD</a:t>
            </a:r>
            <a:r>
              <a:rPr lang="en-US" dirty="0"/>
              <a:t>), </a:t>
            </a:r>
            <a:r>
              <a:rPr lang="en-US" dirty="0" err="1"/>
              <a:t>Meddwl</a:t>
            </a:r>
            <a:r>
              <a:rPr lang="en-US" dirty="0"/>
              <a:t>, ADCDF, YCC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Gwefan ddefnyddiol am syniadau</a:t>
            </a:r>
            <a:r>
              <a:rPr lang="en-US" dirty="0"/>
              <a:t>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https://northeastwalesesdgc.wordpress.com/esdgc-resources-for-foundation-phase/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800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ＭＳ Ｐゴシック" pitchFamily="-65" charset="-128"/>
              </a:rPr>
              <a:t>Cyfeiriadau Allweddol</a:t>
            </a:r>
          </a:p>
        </p:txBody>
      </p:sp>
      <p:sp>
        <p:nvSpPr>
          <p:cNvPr id="47107" name="Content Placeholder 5"/>
          <p:cNvSpPr>
            <a:spLocks noGrp="1"/>
          </p:cNvSpPr>
          <p:nvPr>
            <p:ph idx="1"/>
          </p:nvPr>
        </p:nvSpPr>
        <p:spPr>
          <a:xfrm>
            <a:off x="609600" y="1412875"/>
            <a:ext cx="7871791" cy="5146951"/>
          </a:xfrm>
        </p:spPr>
        <p:txBody>
          <a:bodyPr>
            <a:normAutofit lnSpcReduction="10000"/>
          </a:bodyPr>
          <a:lstStyle/>
          <a:p>
            <a:r>
              <a:rPr lang="en-US" sz="1600" dirty="0">
                <a:ea typeface="Arial" pitchFamily="-65" charset="0"/>
                <a:cs typeface="Arial" pitchFamily="-65" charset="0"/>
              </a:rPr>
              <a:t>APADGOS (2008)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Addysg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ar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gyfer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Datblygu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Cynaliadwy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a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Dinasyddiaeth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Fyd-Eang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(ADCDF),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Caerdydd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: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LlCC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. (2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ddogfen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ar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moodle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*)</a:t>
            </a:r>
          </a:p>
          <a:p>
            <a:r>
              <a:rPr lang="en-US" sz="1600" dirty="0" err="1">
                <a:ea typeface="Arial" pitchFamily="-65" charset="0"/>
                <a:cs typeface="Arial" pitchFamily="-65" charset="0"/>
              </a:rPr>
              <a:t>Estyn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(2014)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Cynnydd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mewn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Addysg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ar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Gyfer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Datblygu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Cynaliadwy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a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Dinasyddiaeth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Fyd-Eang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.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Caerdydd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: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Estyn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. (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ar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moodle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*)</a:t>
            </a:r>
          </a:p>
          <a:p>
            <a:r>
              <a:rPr lang="en-US" sz="1600" dirty="0">
                <a:ea typeface="Arial" pitchFamily="-65" charset="0"/>
                <a:cs typeface="Arial" pitchFamily="-65" charset="0"/>
              </a:rPr>
              <a:t>Green, J. (2010) 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Learning Outside the Classroom: EYFS &amp; Key Stage 1,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Leamington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Spa: LCP.</a:t>
            </a:r>
          </a:p>
          <a:p>
            <a:r>
              <a:rPr lang="en-US" sz="1600" dirty="0" err="1">
                <a:ea typeface="Arial" pitchFamily="-65" charset="0"/>
                <a:cs typeface="Arial" pitchFamily="-65" charset="0"/>
              </a:rPr>
              <a:t>Grigg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, R. &amp; Hughes, S. (2013) 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Teaching Primary Humanities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, Harlow: Pearson Education Ltd. (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Pennod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9 **)</a:t>
            </a:r>
          </a:p>
          <a:p>
            <a:r>
              <a:rPr lang="en-US" sz="1600" dirty="0">
                <a:ea typeface="Arial" pitchFamily="-65" charset="0"/>
                <a:cs typeface="Arial" pitchFamily="-65" charset="0"/>
              </a:rPr>
              <a:t>Martin, F. &amp; Owens, P. (2008) 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Caring for our world: A practical guide to ESD for ages 4 -8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, Sheffield: Geographical Association.</a:t>
            </a:r>
          </a:p>
          <a:p>
            <a:r>
              <a:rPr lang="en-US" sz="1600" dirty="0" err="1">
                <a:ea typeface="Arial" pitchFamily="-65" charset="0"/>
                <a:cs typeface="Arial" pitchFamily="-65" charset="0"/>
              </a:rPr>
              <a:t>Tinopolis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(2010) 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ADCDF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yn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y </a:t>
            </a:r>
            <a:r>
              <a:rPr lang="en-US" sz="1600" i="1" dirty="0" err="1">
                <a:ea typeface="Arial" pitchFamily="-65" charset="0"/>
                <a:cs typeface="Arial" pitchFamily="-65" charset="0"/>
              </a:rPr>
              <a:t>Cyfnod</a:t>
            </a:r>
            <a:r>
              <a:rPr lang="en-US" sz="1600" i="1" dirty="0">
                <a:ea typeface="Arial" pitchFamily="-65" charset="0"/>
                <a:cs typeface="Arial" pitchFamily="-65" charset="0"/>
              </a:rPr>
              <a:t> Sylfaen 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–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pecyn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gweithgareddau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.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Llanelli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: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Tinopolis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Interactive</a:t>
            </a:r>
          </a:p>
          <a:p>
            <a:r>
              <a:rPr lang="en-US" sz="1600" dirty="0">
                <a:ea typeface="Arial" pitchFamily="-65" charset="0"/>
                <a:cs typeface="Arial" pitchFamily="-65" charset="0"/>
              </a:rPr>
              <a:t>Global Goals for Sustainable Development – Global Dimension  </a:t>
            </a:r>
            <a:r>
              <a:rPr lang="en-US" sz="1600" dirty="0">
                <a:ea typeface="Arial" pitchFamily="-65" charset="0"/>
                <a:cs typeface="Arial" pitchFamily="-65" charset="0"/>
                <a:hlinkClick r:id="rId2"/>
              </a:rPr>
              <a:t>https://globaldimension.org.uk/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   </a:t>
            </a:r>
            <a:r>
              <a:rPr lang="en-US" sz="1600" dirty="0">
                <a:ea typeface="Arial" pitchFamily="-65" charset="0"/>
                <a:cs typeface="Arial" pitchFamily="-65" charset="0"/>
                <a:hlinkClick r:id="rId3"/>
              </a:rPr>
              <a:t>https://globaldimension.org.uk/news/item/20376</a:t>
            </a:r>
            <a:endParaRPr lang="en-US" sz="1600" dirty="0">
              <a:ea typeface="Arial" pitchFamily="-65" charset="0"/>
              <a:cs typeface="Arial" pitchFamily="-65" charset="0"/>
            </a:endParaRPr>
          </a:p>
          <a:p>
            <a:r>
              <a:rPr lang="en-US" sz="1600" dirty="0" err="1">
                <a:ea typeface="Arial" pitchFamily="-65" charset="0"/>
                <a:cs typeface="Arial" pitchFamily="-65" charset="0"/>
              </a:rPr>
              <a:t>Hawliau’r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Plentyn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- </a:t>
            </a:r>
            <a:r>
              <a:rPr lang="en-US" sz="1600" dirty="0">
                <a:ea typeface="Arial" pitchFamily="-65" charset="0"/>
                <a:cs typeface="Arial" pitchFamily="-65" charset="0"/>
                <a:hlinkClick r:id="rId4"/>
              </a:rPr>
              <a:t>http://www.unicef.org/crc/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 (Global Goals –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Unicef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)</a:t>
            </a:r>
          </a:p>
          <a:p>
            <a:r>
              <a:rPr lang="en-US" sz="1600" dirty="0" err="1">
                <a:ea typeface="Arial" pitchFamily="-65" charset="0"/>
                <a:cs typeface="Arial" pitchFamily="-65" charset="0"/>
              </a:rPr>
              <a:t>Rhaglen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Dysgu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Byd-Eang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Cymru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(Global Learning </a:t>
            </a:r>
            <a:r>
              <a:rPr lang="en-US" sz="1600" dirty="0" err="1">
                <a:ea typeface="Arial" pitchFamily="-65" charset="0"/>
                <a:cs typeface="Arial" pitchFamily="-65" charset="0"/>
              </a:rPr>
              <a:t>Programme</a:t>
            </a:r>
            <a:r>
              <a:rPr lang="en-US" sz="1600" dirty="0">
                <a:ea typeface="Arial" pitchFamily="-65" charset="0"/>
                <a:cs typeface="Arial" pitchFamily="-65" charset="0"/>
              </a:rPr>
              <a:t> Wales) </a:t>
            </a:r>
            <a:r>
              <a:rPr lang="en-US" sz="1600" dirty="0">
                <a:ea typeface="Arial" pitchFamily="-65" charset="0"/>
                <a:cs typeface="Arial" pitchFamily="-65" charset="0"/>
                <a:hlinkClick r:id="rId5"/>
              </a:rPr>
              <a:t>https://globaldimension.org.uk/glpwales</a:t>
            </a:r>
            <a:endParaRPr lang="en-US" sz="1600" dirty="0">
              <a:ea typeface="Arial" pitchFamily="-65" charset="0"/>
              <a:cs typeface="Arial" pitchFamily="-65" charset="0"/>
            </a:endParaRPr>
          </a:p>
          <a:p>
            <a:r>
              <a:rPr lang="en-US" sz="1600" dirty="0">
                <a:ea typeface="Arial" pitchFamily="-103" charset="0"/>
                <a:cs typeface="Arial" pitchFamily="-103" charset="0"/>
              </a:rPr>
              <a:t>ESDGC in the foundation phase : </a:t>
            </a:r>
            <a:r>
              <a:rPr lang="en-US" sz="1600" dirty="0">
                <a:ea typeface="Arial" pitchFamily="-103" charset="0"/>
                <a:cs typeface="Arial" pitchFamily="-103" charset="0"/>
                <a:hlinkClick r:id="rId6"/>
              </a:rPr>
              <a:t>https://northeastwalesesdgc.wordpress.com/esdgc-resources-for-foundation-phase/</a:t>
            </a:r>
            <a:endParaRPr lang="en-US" sz="1600" dirty="0">
              <a:ea typeface="Arial" pitchFamily="-65" charset="0"/>
              <a:cs typeface="Arial" pitchFamily="-65" charset="0"/>
            </a:endParaRPr>
          </a:p>
          <a:p>
            <a:pPr>
              <a:buFont typeface="Wingdings" pitchFamily="-65" charset="2"/>
              <a:buNone/>
            </a:pPr>
            <a:endParaRPr lang="en-US" sz="1600" dirty="0">
              <a:ea typeface="Arial" pitchFamily="-65" charset="0"/>
              <a:cs typeface="Arial" pitchFamily="-65" charset="0"/>
            </a:endParaRPr>
          </a:p>
          <a:p>
            <a:endParaRPr lang="en-US" sz="2400" dirty="0">
              <a:ea typeface="ＭＳ Ｐゴシック" pitchFamily="-65" charset="-128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ＭＳ 明朝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Origin.thmx</Template>
  <TotalTime>163</TotalTime>
  <Words>816</Words>
  <Application>Microsoft Macintosh PowerPoint</Application>
  <PresentationFormat>On-screen Show (4:3)</PresentationFormat>
  <Paragraphs>90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ＭＳ Ｐゴシック</vt:lpstr>
      <vt:lpstr>Arial</vt:lpstr>
      <vt:lpstr>Bookman Old Style</vt:lpstr>
      <vt:lpstr>Calibri</vt:lpstr>
      <vt:lpstr>Gill Sans MT</vt:lpstr>
      <vt:lpstr>Mangal</vt:lpstr>
      <vt:lpstr>Wingdings</vt:lpstr>
      <vt:lpstr>Wingdings 3</vt:lpstr>
      <vt:lpstr>Origin</vt:lpstr>
      <vt:lpstr>Addysg a Datblygiad Cynaliadwy a Dinasyddiaeth Fyd-Eang (ADCDF) a GDB</vt:lpstr>
      <vt:lpstr>Nodau’r Sesiwn</vt:lpstr>
      <vt:lpstr> 7 thema ADCDF cyd-gysylltiedig</vt:lpstr>
      <vt:lpstr>Aseiniad      (23/11/18)</vt:lpstr>
      <vt:lpstr>Y Cyfnod Sylfaen</vt:lpstr>
      <vt:lpstr>ADCDF –        Fframwaith y Cyfnod Sylfaen</vt:lpstr>
      <vt:lpstr>Enghreifftiau o Nodau/Bwriadau Dysgu (learning objectives)</vt:lpstr>
      <vt:lpstr>PowerPoint Presentation</vt:lpstr>
      <vt:lpstr>Gweithgareddau Posibl</vt:lpstr>
      <vt:lpstr>PowerPoint Presentation</vt:lpstr>
      <vt:lpstr>ADCDF o fewn y Cyfnod Sylfaen  (Tinopolis Interactive Ltd 2010)</vt:lpstr>
      <vt:lpstr>Thema 1: Cyfoeth a Thlodi</vt:lpstr>
      <vt:lpstr>Cynllunio yn y Cyfnod Sylfaen</vt:lpstr>
      <vt:lpstr>Gwefan ddefnyddiol am syniadau!</vt:lpstr>
      <vt:lpstr>Cyfeiriadau Allweddol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ESDGC &amp; KUW</dc:title>
  <dc:creator>swwcte29</dc:creator>
  <cp:lastModifiedBy>Sioned Hughes</cp:lastModifiedBy>
  <cp:revision>10</cp:revision>
  <dcterms:created xsi:type="dcterms:W3CDTF">2016-10-10T07:48:06Z</dcterms:created>
  <dcterms:modified xsi:type="dcterms:W3CDTF">2018-10-03T12:30:04Z</dcterms:modified>
</cp:coreProperties>
</file>