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9" r:id="rId14"/>
    <p:sldId id="280" r:id="rId15"/>
    <p:sldId id="281" r:id="rId16"/>
    <p:sldId id="268" r:id="rId17"/>
    <p:sldId id="269" r:id="rId18"/>
    <p:sldId id="270" r:id="rId19"/>
    <p:sldId id="271" r:id="rId20"/>
    <p:sldId id="272" r:id="rId21"/>
    <p:sldId id="273" r:id="rId22"/>
    <p:sldId id="282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F19001-D970-45A4-8BCC-A005ED483A81}" v="3" dt="2025-03-30T12:47:20.763"/>
    <p1510:client id="{98FA960A-9F97-4B5C-8A74-79C990BE28C6}" v="3" dt="2025-03-31T09:41:23.700"/>
    <p1510:client id="{A0BD3680-8A32-41A7-8E39-4DE69F1FEEAE}" v="2" dt="2025-03-30T18:42:59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4892" autoAdjust="0"/>
  </p:normalViewPr>
  <p:slideViewPr>
    <p:cSldViewPr snapToGrid="0">
      <p:cViewPr>
        <p:scale>
          <a:sx n="85" d="100"/>
          <a:sy n="85" d="100"/>
        </p:scale>
        <p:origin x="1536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0FF19001-D970-45A4-8BCC-A005ED483A81}"/>
    <pc:docChg chg="undo custSel addSld delSld modSld">
      <pc:chgData name="Gladius David Kulothungan" userId="5e27f31e-8d93-482e-ac92-c74194db9cf9" providerId="ADAL" clId="{0FF19001-D970-45A4-8BCC-A005ED483A81}" dt="2025-03-30T12:47:59.341" v="27" actId="47"/>
      <pc:docMkLst>
        <pc:docMk/>
      </pc:docMkLst>
      <pc:sldChg chg="modSp mod">
        <pc:chgData name="Gladius David Kulothungan" userId="5e27f31e-8d93-482e-ac92-c74194db9cf9" providerId="ADAL" clId="{0FF19001-D970-45A4-8BCC-A005ED483A81}" dt="2025-03-30T12:26:28.730" v="19" actId="20577"/>
        <pc:sldMkLst>
          <pc:docMk/>
          <pc:sldMk cId="0" sldId="268"/>
        </pc:sldMkLst>
        <pc:spChg chg="mod">
          <ac:chgData name="Gladius David Kulothungan" userId="5e27f31e-8d93-482e-ac92-c74194db9cf9" providerId="ADAL" clId="{0FF19001-D970-45A4-8BCC-A005ED483A81}" dt="2025-03-30T12:26:28.730" v="19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 add del">
        <pc:chgData name="Gladius David Kulothungan" userId="5e27f31e-8d93-482e-ac92-c74194db9cf9" providerId="ADAL" clId="{0FF19001-D970-45A4-8BCC-A005ED483A81}" dt="2025-03-30T12:46:03.867" v="23" actId="47"/>
        <pc:sldMkLst>
          <pc:docMk/>
          <pc:sldMk cId="0" sldId="275"/>
        </pc:sldMkLst>
        <pc:spChg chg="mod">
          <ac:chgData name="Gladius David Kulothungan" userId="5e27f31e-8d93-482e-ac92-c74194db9cf9" providerId="ADAL" clId="{0FF19001-D970-45A4-8BCC-A005ED483A81}" dt="2025-03-30T12:26:59.487" v="21" actId="27636"/>
          <ac:spMkLst>
            <pc:docMk/>
            <pc:sldMk cId="0" sldId="275"/>
            <ac:spMk id="3" creationId="{00000000-0000-0000-0000-000000000000}"/>
          </ac:spMkLst>
        </pc:spChg>
      </pc:sldChg>
      <pc:sldChg chg="add del">
        <pc:chgData name="Gladius David Kulothungan" userId="5e27f31e-8d93-482e-ac92-c74194db9cf9" providerId="ADAL" clId="{0FF19001-D970-45A4-8BCC-A005ED483A81}" dt="2025-03-30T12:46:19.285" v="24" actId="47"/>
        <pc:sldMkLst>
          <pc:docMk/>
          <pc:sldMk cId="0" sldId="276"/>
        </pc:sldMkLst>
      </pc:sldChg>
      <pc:sldChg chg="del">
        <pc:chgData name="Gladius David Kulothungan" userId="5e27f31e-8d93-482e-ac92-c74194db9cf9" providerId="ADAL" clId="{0FF19001-D970-45A4-8BCC-A005ED483A81}" dt="2025-03-30T12:47:59.341" v="27" actId="47"/>
        <pc:sldMkLst>
          <pc:docMk/>
          <pc:sldMk cId="0" sldId="277"/>
        </pc:sldMkLst>
      </pc:sldChg>
      <pc:sldChg chg="del">
        <pc:chgData name="Gladius David Kulothungan" userId="5e27f31e-8d93-482e-ac92-c74194db9cf9" providerId="ADAL" clId="{0FF19001-D970-45A4-8BCC-A005ED483A81}" dt="2025-03-30T12:46:31.285" v="25" actId="47"/>
        <pc:sldMkLst>
          <pc:docMk/>
          <pc:sldMk cId="0" sldId="278"/>
        </pc:sldMkLst>
      </pc:sldChg>
      <pc:sldChg chg="add">
        <pc:chgData name="Gladius David Kulothungan" userId="5e27f31e-8d93-482e-ac92-c74194db9cf9" providerId="ADAL" clId="{0FF19001-D970-45A4-8BCC-A005ED483A81}" dt="2025-03-30T12:47:20.763" v="26"/>
        <pc:sldMkLst>
          <pc:docMk/>
          <pc:sldMk cId="1985373922" sldId="281"/>
        </pc:sldMkLst>
      </pc:sldChg>
    </pc:docChg>
  </pc:docChgLst>
  <pc:docChgLst>
    <pc:chgData name="Hoang Dang Nguyen" userId="1de6b3a7-5191-4a0c-8968-b8f905305e1d" providerId="ADAL" clId="{98FA960A-9F97-4B5C-8A74-79C990BE28C6}"/>
    <pc:docChg chg="undo custSel addSld modSld">
      <pc:chgData name="Hoang Dang Nguyen" userId="1de6b3a7-5191-4a0c-8968-b8f905305e1d" providerId="ADAL" clId="{98FA960A-9F97-4B5C-8A74-79C990BE28C6}" dt="2025-03-31T09:41:48.609" v="266" actId="403"/>
      <pc:docMkLst>
        <pc:docMk/>
      </pc:docMkLst>
      <pc:sldChg chg="modNotesTx">
        <pc:chgData name="Hoang Dang Nguyen" userId="1de6b3a7-5191-4a0c-8968-b8f905305e1d" providerId="ADAL" clId="{98FA960A-9F97-4B5C-8A74-79C990BE28C6}" dt="2025-03-31T09:33:31.184" v="105"/>
        <pc:sldMkLst>
          <pc:docMk/>
          <pc:sldMk cId="0" sldId="261"/>
        </pc:sldMkLst>
      </pc:sldChg>
      <pc:sldChg chg="modSp mod">
        <pc:chgData name="Hoang Dang Nguyen" userId="1de6b3a7-5191-4a0c-8968-b8f905305e1d" providerId="ADAL" clId="{98FA960A-9F97-4B5C-8A74-79C990BE28C6}" dt="2025-03-31T09:37:48.378" v="183" actId="6549"/>
        <pc:sldMkLst>
          <pc:docMk/>
          <pc:sldMk cId="0" sldId="262"/>
        </pc:sldMkLst>
        <pc:spChg chg="mod">
          <ac:chgData name="Hoang Dang Nguyen" userId="1de6b3a7-5191-4a0c-8968-b8f905305e1d" providerId="ADAL" clId="{98FA960A-9F97-4B5C-8A74-79C990BE28C6}" dt="2025-03-31T09:37:48.378" v="183" actId="6549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98FA960A-9F97-4B5C-8A74-79C990BE28C6}" dt="2025-03-31T09:36:37.488" v="174" actId="20577"/>
        <pc:sldMkLst>
          <pc:docMk/>
          <pc:sldMk cId="0" sldId="264"/>
        </pc:sldMkLst>
        <pc:spChg chg="mod">
          <ac:chgData name="Hoang Dang Nguyen" userId="1de6b3a7-5191-4a0c-8968-b8f905305e1d" providerId="ADAL" clId="{98FA960A-9F97-4B5C-8A74-79C990BE28C6}" dt="2025-03-31T09:36:37.488" v="174" actId="20577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 modNotesTx">
        <pc:chgData name="Hoang Dang Nguyen" userId="1de6b3a7-5191-4a0c-8968-b8f905305e1d" providerId="ADAL" clId="{98FA960A-9F97-4B5C-8A74-79C990BE28C6}" dt="2025-03-31T09:36:54.680" v="178" actId="20577"/>
        <pc:sldMkLst>
          <pc:docMk/>
          <pc:sldMk cId="0" sldId="265"/>
        </pc:sldMkLst>
        <pc:spChg chg="mod">
          <ac:chgData name="Hoang Dang Nguyen" userId="1de6b3a7-5191-4a0c-8968-b8f905305e1d" providerId="ADAL" clId="{98FA960A-9F97-4B5C-8A74-79C990BE28C6}" dt="2025-03-31T09:36:54.680" v="178" actId="20577"/>
          <ac:spMkLst>
            <pc:docMk/>
            <pc:sldMk cId="0" sldId="265"/>
            <ac:spMk id="3" creationId="{00000000-0000-0000-0000-000000000000}"/>
          </ac:spMkLst>
        </pc:spChg>
        <pc:graphicFrameChg chg="add del mod">
          <ac:chgData name="Hoang Dang Nguyen" userId="1de6b3a7-5191-4a0c-8968-b8f905305e1d" providerId="ADAL" clId="{98FA960A-9F97-4B5C-8A74-79C990BE28C6}" dt="2025-03-31T08:49:00.053" v="14" actId="478"/>
          <ac:graphicFrameMkLst>
            <pc:docMk/>
            <pc:sldMk cId="0" sldId="265"/>
            <ac:graphicFrameMk id="5" creationId="{22092EC3-F228-C144-F5EF-A48A15E422E0}"/>
          </ac:graphicFrameMkLst>
        </pc:graphicFrameChg>
      </pc:sldChg>
      <pc:sldChg chg="modSp mod">
        <pc:chgData name="Hoang Dang Nguyen" userId="1de6b3a7-5191-4a0c-8968-b8f905305e1d" providerId="ADAL" clId="{98FA960A-9F97-4B5C-8A74-79C990BE28C6}" dt="2025-03-31T09:40:21.970" v="245" actId="20577"/>
        <pc:sldMkLst>
          <pc:docMk/>
          <pc:sldMk cId="0" sldId="266"/>
        </pc:sldMkLst>
        <pc:spChg chg="mod">
          <ac:chgData name="Hoang Dang Nguyen" userId="1de6b3a7-5191-4a0c-8968-b8f905305e1d" providerId="ADAL" clId="{98FA960A-9F97-4B5C-8A74-79C990BE28C6}" dt="2025-03-31T09:40:21.970" v="245" actId="20577"/>
          <ac:spMkLst>
            <pc:docMk/>
            <pc:sldMk cId="0" sldId="266"/>
            <ac:spMk id="3" creationId="{00000000-0000-0000-0000-000000000000}"/>
          </ac:spMkLst>
        </pc:spChg>
      </pc:sldChg>
      <pc:sldChg chg="addSp delSp modSp mod chgLayout">
        <pc:chgData name="Hoang Dang Nguyen" userId="1de6b3a7-5191-4a0c-8968-b8f905305e1d" providerId="ADAL" clId="{98FA960A-9F97-4B5C-8A74-79C990BE28C6}" dt="2025-03-31T09:40:31.986" v="248" actId="27636"/>
        <pc:sldMkLst>
          <pc:docMk/>
          <pc:sldMk cId="0" sldId="279"/>
        </pc:sldMkLst>
        <pc:spChg chg="mod ord">
          <ac:chgData name="Hoang Dang Nguyen" userId="1de6b3a7-5191-4a0c-8968-b8f905305e1d" providerId="ADAL" clId="{98FA960A-9F97-4B5C-8A74-79C990BE28C6}" dt="2025-03-31T09:40:28.988" v="246" actId="6264"/>
          <ac:spMkLst>
            <pc:docMk/>
            <pc:sldMk cId="0" sldId="279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98FA960A-9F97-4B5C-8A74-79C990BE28C6}" dt="2025-03-31T09:40:31.986" v="248" actId="27636"/>
          <ac:spMkLst>
            <pc:docMk/>
            <pc:sldMk cId="0" sldId="279"/>
            <ac:spMk id="3" creationId="{00000000-0000-0000-0000-000000000000}"/>
          </ac:spMkLst>
        </pc:spChg>
        <pc:spChg chg="mod ord">
          <ac:chgData name="Hoang Dang Nguyen" userId="1de6b3a7-5191-4a0c-8968-b8f905305e1d" providerId="ADAL" clId="{98FA960A-9F97-4B5C-8A74-79C990BE28C6}" dt="2025-03-31T09:40:28.988" v="246" actId="6264"/>
          <ac:spMkLst>
            <pc:docMk/>
            <pc:sldMk cId="0" sldId="279"/>
            <ac:spMk id="4" creationId="{693DC7F6-7902-52B5-96E9-FF951BBA97E3}"/>
          </ac:spMkLst>
        </pc:spChg>
        <pc:spChg chg="add del mod">
          <ac:chgData name="Hoang Dang Nguyen" userId="1de6b3a7-5191-4a0c-8968-b8f905305e1d" providerId="ADAL" clId="{98FA960A-9F97-4B5C-8A74-79C990BE28C6}" dt="2025-03-31T09:40:28.988" v="246" actId="6264"/>
          <ac:spMkLst>
            <pc:docMk/>
            <pc:sldMk cId="0" sldId="279"/>
            <ac:spMk id="5" creationId="{6874835A-5F15-3CE6-8CA7-F816A9287844}"/>
          </ac:spMkLst>
        </pc:spChg>
        <pc:spChg chg="add del mod">
          <ac:chgData name="Hoang Dang Nguyen" userId="1de6b3a7-5191-4a0c-8968-b8f905305e1d" providerId="ADAL" clId="{98FA960A-9F97-4B5C-8A74-79C990BE28C6}" dt="2025-03-31T09:40:28.988" v="246" actId="6264"/>
          <ac:spMkLst>
            <pc:docMk/>
            <pc:sldMk cId="0" sldId="279"/>
            <ac:spMk id="6" creationId="{5DD5DCF3-0F5D-E5EF-4D03-4C9F92DF974A}"/>
          </ac:spMkLst>
        </pc:spChg>
        <pc:spChg chg="add del mod">
          <ac:chgData name="Hoang Dang Nguyen" userId="1de6b3a7-5191-4a0c-8968-b8f905305e1d" providerId="ADAL" clId="{98FA960A-9F97-4B5C-8A74-79C990BE28C6}" dt="2025-03-31T09:40:28.988" v="246" actId="6264"/>
          <ac:spMkLst>
            <pc:docMk/>
            <pc:sldMk cId="0" sldId="279"/>
            <ac:spMk id="7" creationId="{E5FF14FF-CB3D-F18C-2128-BAFE1659898C}"/>
          </ac:spMkLst>
        </pc:spChg>
      </pc:sldChg>
      <pc:sldChg chg="modSp mod">
        <pc:chgData name="Hoang Dang Nguyen" userId="1de6b3a7-5191-4a0c-8968-b8f905305e1d" providerId="ADAL" clId="{98FA960A-9F97-4B5C-8A74-79C990BE28C6}" dt="2025-03-31T09:40:38.133" v="250" actId="27636"/>
        <pc:sldMkLst>
          <pc:docMk/>
          <pc:sldMk cId="0" sldId="280"/>
        </pc:sldMkLst>
        <pc:spChg chg="mod">
          <ac:chgData name="Hoang Dang Nguyen" userId="1de6b3a7-5191-4a0c-8968-b8f905305e1d" providerId="ADAL" clId="{98FA960A-9F97-4B5C-8A74-79C990BE28C6}" dt="2025-03-31T09:40:38.133" v="250" actId="27636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98FA960A-9F97-4B5C-8A74-79C990BE28C6}" dt="2025-03-31T09:40:39.577" v="252" actId="27636"/>
        <pc:sldMkLst>
          <pc:docMk/>
          <pc:sldMk cId="1985373922" sldId="281"/>
        </pc:sldMkLst>
        <pc:spChg chg="mod">
          <ac:chgData name="Hoang Dang Nguyen" userId="1de6b3a7-5191-4a0c-8968-b8f905305e1d" providerId="ADAL" clId="{98FA960A-9F97-4B5C-8A74-79C990BE28C6}" dt="2025-03-31T09:40:39.577" v="252" actId="27636"/>
          <ac:spMkLst>
            <pc:docMk/>
            <pc:sldMk cId="1985373922" sldId="281"/>
            <ac:spMk id="3" creationId="{E6FE5745-0027-6678-7F4D-F223D311B9DF}"/>
          </ac:spMkLst>
        </pc:spChg>
      </pc:sldChg>
      <pc:sldChg chg="addSp modSp new mod modClrScheme chgLayout">
        <pc:chgData name="Hoang Dang Nguyen" userId="1de6b3a7-5191-4a0c-8968-b8f905305e1d" providerId="ADAL" clId="{98FA960A-9F97-4B5C-8A74-79C990BE28C6}" dt="2025-03-31T09:41:48.609" v="266" actId="403"/>
        <pc:sldMkLst>
          <pc:docMk/>
          <pc:sldMk cId="1029206156" sldId="282"/>
        </pc:sldMkLst>
        <pc:spChg chg="mod ord">
          <ac:chgData name="Hoang Dang Nguyen" userId="1de6b3a7-5191-4a0c-8968-b8f905305e1d" providerId="ADAL" clId="{98FA960A-9F97-4B5C-8A74-79C990BE28C6}" dt="2025-03-31T09:41:40.143" v="260" actId="700"/>
          <ac:spMkLst>
            <pc:docMk/>
            <pc:sldMk cId="1029206156" sldId="282"/>
            <ac:spMk id="2" creationId="{5BD3B266-D757-6338-5F46-43699B4ABE63}"/>
          </ac:spMkLst>
        </pc:spChg>
        <pc:spChg chg="mod ord">
          <ac:chgData name="Hoang Dang Nguyen" userId="1de6b3a7-5191-4a0c-8968-b8f905305e1d" providerId="ADAL" clId="{98FA960A-9F97-4B5C-8A74-79C990BE28C6}" dt="2025-03-31T09:41:48.609" v="266" actId="403"/>
          <ac:spMkLst>
            <pc:docMk/>
            <pc:sldMk cId="1029206156" sldId="282"/>
            <ac:spMk id="3" creationId="{3852B0C4-B18A-31A6-5738-BE00BFFD9078}"/>
          </ac:spMkLst>
        </pc:spChg>
        <pc:spChg chg="mod ord">
          <ac:chgData name="Hoang Dang Nguyen" userId="1de6b3a7-5191-4a0c-8968-b8f905305e1d" providerId="ADAL" clId="{98FA960A-9F97-4B5C-8A74-79C990BE28C6}" dt="2025-03-31T09:41:40.143" v="260" actId="700"/>
          <ac:spMkLst>
            <pc:docMk/>
            <pc:sldMk cId="1029206156" sldId="282"/>
            <ac:spMk id="4" creationId="{193CFA35-EB5F-0626-E324-3BC7EDB476B8}"/>
          </ac:spMkLst>
        </pc:spChg>
        <pc:spChg chg="add mod ord">
          <ac:chgData name="Hoang Dang Nguyen" userId="1de6b3a7-5191-4a0c-8968-b8f905305e1d" providerId="ADAL" clId="{98FA960A-9F97-4B5C-8A74-79C990BE28C6}" dt="2025-03-31T09:41:47.018" v="265" actId="403"/>
          <ac:spMkLst>
            <pc:docMk/>
            <pc:sldMk cId="1029206156" sldId="282"/>
            <ac:spMk id="5" creationId="{C890877F-4C2E-9142-7AE2-C357F6570284}"/>
          </ac:spMkLst>
        </pc:spChg>
      </pc:sldChg>
    </pc:docChg>
  </pc:docChgLst>
  <pc:docChgLst>
    <pc:chgData name="Hoang Dang Nguyen" userId="1de6b3a7-5191-4a0c-8968-b8f905305e1d" providerId="ADAL" clId="{A0BD3680-8A32-41A7-8E39-4DE69F1FEEAE}"/>
    <pc:docChg chg="custSel modSld">
      <pc:chgData name="Hoang Dang Nguyen" userId="1de6b3a7-5191-4a0c-8968-b8f905305e1d" providerId="ADAL" clId="{A0BD3680-8A32-41A7-8E39-4DE69F1FEEAE}" dt="2025-03-30T18:44:26.571" v="135" actId="6264"/>
      <pc:docMkLst>
        <pc:docMk/>
      </pc:docMkLst>
      <pc:sldChg chg="modSp mod">
        <pc:chgData name="Hoang Dang Nguyen" userId="1de6b3a7-5191-4a0c-8968-b8f905305e1d" providerId="ADAL" clId="{A0BD3680-8A32-41A7-8E39-4DE69F1FEEAE}" dt="2025-03-30T18:41:03.981" v="7" actId="6549"/>
        <pc:sldMkLst>
          <pc:docMk/>
          <pc:sldMk cId="0" sldId="257"/>
        </pc:sldMkLst>
        <pc:spChg chg="mod">
          <ac:chgData name="Hoang Dang Nguyen" userId="1de6b3a7-5191-4a0c-8968-b8f905305e1d" providerId="ADAL" clId="{A0BD3680-8A32-41A7-8E39-4DE69F1FEEAE}" dt="2025-03-30T18:41:03.981" v="7" actId="6549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12.880" v="13" actId="6549"/>
        <pc:sldMkLst>
          <pc:docMk/>
          <pc:sldMk cId="0" sldId="258"/>
        </pc:sldMkLst>
        <pc:spChg chg="mod">
          <ac:chgData name="Hoang Dang Nguyen" userId="1de6b3a7-5191-4a0c-8968-b8f905305e1d" providerId="ADAL" clId="{A0BD3680-8A32-41A7-8E39-4DE69F1FEEAE}" dt="2025-03-30T18:41:12.880" v="13" actId="6549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18.173" v="17" actId="6549"/>
        <pc:sldMkLst>
          <pc:docMk/>
          <pc:sldMk cId="0" sldId="259"/>
        </pc:sldMkLst>
        <pc:spChg chg="mod">
          <ac:chgData name="Hoang Dang Nguyen" userId="1de6b3a7-5191-4a0c-8968-b8f905305e1d" providerId="ADAL" clId="{A0BD3680-8A32-41A7-8E39-4DE69F1FEEAE}" dt="2025-03-30T18:41:18.173" v="17" actId="6549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23.394" v="21" actId="6549"/>
        <pc:sldMkLst>
          <pc:docMk/>
          <pc:sldMk cId="0" sldId="260"/>
        </pc:sldMkLst>
        <pc:spChg chg="mod">
          <ac:chgData name="Hoang Dang Nguyen" userId="1de6b3a7-5191-4a0c-8968-b8f905305e1d" providerId="ADAL" clId="{A0BD3680-8A32-41A7-8E39-4DE69F1FEEAE}" dt="2025-03-30T18:41:23.394" v="21" actId="6549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27.119" v="25" actId="6549"/>
        <pc:sldMkLst>
          <pc:docMk/>
          <pc:sldMk cId="0" sldId="261"/>
        </pc:sldMkLst>
        <pc:spChg chg="mod">
          <ac:chgData name="Hoang Dang Nguyen" userId="1de6b3a7-5191-4a0c-8968-b8f905305e1d" providerId="ADAL" clId="{A0BD3680-8A32-41A7-8E39-4DE69F1FEEAE}" dt="2025-03-30T18:41:27.119" v="25" actId="6549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30.702" v="29" actId="6549"/>
        <pc:sldMkLst>
          <pc:docMk/>
          <pc:sldMk cId="0" sldId="262"/>
        </pc:sldMkLst>
        <pc:spChg chg="mod">
          <ac:chgData name="Hoang Dang Nguyen" userId="1de6b3a7-5191-4a0c-8968-b8f905305e1d" providerId="ADAL" clId="{A0BD3680-8A32-41A7-8E39-4DE69F1FEEAE}" dt="2025-03-30T18:41:30.702" v="29" actId="6549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34.351" v="33" actId="6549"/>
        <pc:sldMkLst>
          <pc:docMk/>
          <pc:sldMk cId="0" sldId="263"/>
        </pc:sldMkLst>
        <pc:spChg chg="mod">
          <ac:chgData name="Hoang Dang Nguyen" userId="1de6b3a7-5191-4a0c-8968-b8f905305e1d" providerId="ADAL" clId="{A0BD3680-8A32-41A7-8E39-4DE69F1FEEAE}" dt="2025-03-30T18:41:34.351" v="33" actId="6549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39.542" v="45" actId="6549"/>
        <pc:sldMkLst>
          <pc:docMk/>
          <pc:sldMk cId="0" sldId="264"/>
        </pc:sldMkLst>
        <pc:spChg chg="mod">
          <ac:chgData name="Hoang Dang Nguyen" userId="1de6b3a7-5191-4a0c-8968-b8f905305e1d" providerId="ADAL" clId="{A0BD3680-8A32-41A7-8E39-4DE69F1FEEAE}" dt="2025-03-30T18:41:39.542" v="45" actId="6549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43.823" v="53" actId="6549"/>
        <pc:sldMkLst>
          <pc:docMk/>
          <pc:sldMk cId="0" sldId="265"/>
        </pc:sldMkLst>
        <pc:spChg chg="mod">
          <ac:chgData name="Hoang Dang Nguyen" userId="1de6b3a7-5191-4a0c-8968-b8f905305e1d" providerId="ADAL" clId="{A0BD3680-8A32-41A7-8E39-4DE69F1FEEAE}" dt="2025-03-30T18:41:43.823" v="53" actId="6549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47.687" v="59" actId="6549"/>
        <pc:sldMkLst>
          <pc:docMk/>
          <pc:sldMk cId="0" sldId="266"/>
        </pc:sldMkLst>
        <pc:spChg chg="mod">
          <ac:chgData name="Hoang Dang Nguyen" userId="1de6b3a7-5191-4a0c-8968-b8f905305e1d" providerId="ADAL" clId="{A0BD3680-8A32-41A7-8E39-4DE69F1FEEAE}" dt="2025-03-30T18:41:47.687" v="59" actId="6549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1:51.374" v="65" actId="6549"/>
        <pc:sldMkLst>
          <pc:docMk/>
          <pc:sldMk cId="0" sldId="267"/>
        </pc:sldMkLst>
        <pc:spChg chg="mod">
          <ac:chgData name="Hoang Dang Nguyen" userId="1de6b3a7-5191-4a0c-8968-b8f905305e1d" providerId="ADAL" clId="{A0BD3680-8A32-41A7-8E39-4DE69F1FEEAE}" dt="2025-03-30T18:41:51.374" v="65" actId="6549"/>
          <ac:spMkLst>
            <pc:docMk/>
            <pc:sldMk cId="0" sldId="267"/>
            <ac:spMk id="3" creationId="{00000000-0000-0000-0000-000000000000}"/>
          </ac:spMkLst>
        </pc:spChg>
      </pc:sldChg>
      <pc:sldChg chg="addSp delSp modSp mod chgLayout">
        <pc:chgData name="Hoang Dang Nguyen" userId="1de6b3a7-5191-4a0c-8968-b8f905305e1d" providerId="ADAL" clId="{A0BD3680-8A32-41A7-8E39-4DE69F1FEEAE}" dt="2025-03-30T18:44:26.571" v="135" actId="6264"/>
        <pc:sldMkLst>
          <pc:docMk/>
          <pc:sldMk cId="0" sldId="268"/>
        </pc:sldMkLst>
        <pc:spChg chg="mod or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3" creationId="{00000000-0000-0000-0000-000000000000}"/>
          </ac:spMkLst>
        </pc:spChg>
        <pc:spChg chg="mod or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4" creationId="{B30AE473-CF7B-E3EE-2015-F5FDFAA707F1}"/>
          </ac:spMkLst>
        </pc:spChg>
        <pc:spChg chg="add del mo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5" creationId="{E5F347DC-6871-57F6-6B20-F682D258EF64}"/>
          </ac:spMkLst>
        </pc:spChg>
        <pc:spChg chg="add del mo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6" creationId="{AFB4D7D6-9CA5-1F27-C420-3EAF54EC3FCE}"/>
          </ac:spMkLst>
        </pc:spChg>
        <pc:spChg chg="add del mod">
          <ac:chgData name="Hoang Dang Nguyen" userId="1de6b3a7-5191-4a0c-8968-b8f905305e1d" providerId="ADAL" clId="{A0BD3680-8A32-41A7-8E39-4DE69F1FEEAE}" dt="2025-03-30T18:44:26.571" v="135" actId="6264"/>
          <ac:spMkLst>
            <pc:docMk/>
            <pc:sldMk cId="0" sldId="268"/>
            <ac:spMk id="7" creationId="{B94A61A4-6078-4F85-9684-D6CF790A2DC0}"/>
          </ac:spMkLst>
        </pc:spChg>
      </pc:sldChg>
      <pc:sldChg chg="modSp mod">
        <pc:chgData name="Hoang Dang Nguyen" userId="1de6b3a7-5191-4a0c-8968-b8f905305e1d" providerId="ADAL" clId="{A0BD3680-8A32-41A7-8E39-4DE69F1FEEAE}" dt="2025-03-30T18:43:09.128" v="84" actId="6549"/>
        <pc:sldMkLst>
          <pc:docMk/>
          <pc:sldMk cId="0" sldId="269"/>
        </pc:sldMkLst>
        <pc:spChg chg="mod">
          <ac:chgData name="Hoang Dang Nguyen" userId="1de6b3a7-5191-4a0c-8968-b8f905305e1d" providerId="ADAL" clId="{A0BD3680-8A32-41A7-8E39-4DE69F1FEEAE}" dt="2025-03-30T18:43:09.128" v="84" actId="6549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3:13.474" v="90" actId="6549"/>
        <pc:sldMkLst>
          <pc:docMk/>
          <pc:sldMk cId="0" sldId="270"/>
        </pc:sldMkLst>
        <pc:spChg chg="mod">
          <ac:chgData name="Hoang Dang Nguyen" userId="1de6b3a7-5191-4a0c-8968-b8f905305e1d" providerId="ADAL" clId="{A0BD3680-8A32-41A7-8E39-4DE69F1FEEAE}" dt="2025-03-30T18:43:13.474" v="90" actId="6549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3:20.563" v="99" actId="15"/>
        <pc:sldMkLst>
          <pc:docMk/>
          <pc:sldMk cId="0" sldId="271"/>
        </pc:sldMkLst>
        <pc:spChg chg="mod">
          <ac:chgData name="Hoang Dang Nguyen" userId="1de6b3a7-5191-4a0c-8968-b8f905305e1d" providerId="ADAL" clId="{A0BD3680-8A32-41A7-8E39-4DE69F1FEEAE}" dt="2025-03-30T18:43:20.563" v="99" actId="15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3:25.482" v="105" actId="6549"/>
        <pc:sldMkLst>
          <pc:docMk/>
          <pc:sldMk cId="0" sldId="272"/>
        </pc:sldMkLst>
        <pc:spChg chg="mod">
          <ac:chgData name="Hoang Dang Nguyen" userId="1de6b3a7-5191-4a0c-8968-b8f905305e1d" providerId="ADAL" clId="{A0BD3680-8A32-41A7-8E39-4DE69F1FEEAE}" dt="2025-03-30T18:43:25.482" v="105" actId="6549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A0BD3680-8A32-41A7-8E39-4DE69F1FEEAE}" dt="2025-03-30T18:43:31.229" v="111" actId="6549"/>
        <pc:sldMkLst>
          <pc:docMk/>
          <pc:sldMk cId="0" sldId="273"/>
        </pc:sldMkLst>
        <pc:spChg chg="mod">
          <ac:chgData name="Hoang Dang Nguyen" userId="1de6b3a7-5191-4a0c-8968-b8f905305e1d" providerId="ADAL" clId="{A0BD3680-8A32-41A7-8E39-4DE69F1FEEAE}" dt="2025-03-30T18:43:31.229" v="111" actId="6549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mod chgLayout">
        <pc:chgData name="Hoang Dang Nguyen" userId="1de6b3a7-5191-4a0c-8968-b8f905305e1d" providerId="ADAL" clId="{A0BD3680-8A32-41A7-8E39-4DE69F1FEEAE}" dt="2025-03-30T18:44:07.539" v="133" actId="27636"/>
        <pc:sldMkLst>
          <pc:docMk/>
          <pc:sldMk cId="0" sldId="275"/>
        </pc:sldMkLst>
        <pc:spChg chg="mod ord">
          <ac:chgData name="Hoang Dang Nguyen" userId="1de6b3a7-5191-4a0c-8968-b8f905305e1d" providerId="ADAL" clId="{A0BD3680-8A32-41A7-8E39-4DE69F1FEEAE}" dt="2025-03-30T18:44:07.455" v="132" actId="6264"/>
          <ac:spMkLst>
            <pc:docMk/>
            <pc:sldMk cId="0" sldId="275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A0BD3680-8A32-41A7-8E39-4DE69F1FEEAE}" dt="2025-03-30T18:44:07.539" v="133" actId="27636"/>
          <ac:spMkLst>
            <pc:docMk/>
            <pc:sldMk cId="0" sldId="275"/>
            <ac:spMk id="3" creationId="{00000000-0000-0000-0000-000000000000}"/>
          </ac:spMkLst>
        </pc:spChg>
        <pc:spChg chg="mod ord">
          <ac:chgData name="Hoang Dang Nguyen" userId="1de6b3a7-5191-4a0c-8968-b8f905305e1d" providerId="ADAL" clId="{A0BD3680-8A32-41A7-8E39-4DE69F1FEEAE}" dt="2025-03-30T18:44:07.455" v="132" actId="6264"/>
          <ac:spMkLst>
            <pc:docMk/>
            <pc:sldMk cId="0" sldId="275"/>
            <ac:spMk id="4" creationId="{691C34C1-E355-BF4A-0658-1173680ED830}"/>
          </ac:spMkLst>
        </pc:spChg>
        <pc:spChg chg="add del mod">
          <ac:chgData name="Hoang Dang Nguyen" userId="1de6b3a7-5191-4a0c-8968-b8f905305e1d" providerId="ADAL" clId="{A0BD3680-8A32-41A7-8E39-4DE69F1FEEAE}" dt="2025-03-30T18:44:07.455" v="132" actId="6264"/>
          <ac:spMkLst>
            <pc:docMk/>
            <pc:sldMk cId="0" sldId="275"/>
            <ac:spMk id="5" creationId="{3EB833D3-8F2D-6027-B5DA-328A287EC4C9}"/>
          </ac:spMkLst>
        </pc:spChg>
        <pc:spChg chg="add del mod">
          <ac:chgData name="Hoang Dang Nguyen" userId="1de6b3a7-5191-4a0c-8968-b8f905305e1d" providerId="ADAL" clId="{A0BD3680-8A32-41A7-8E39-4DE69F1FEEAE}" dt="2025-03-30T18:44:07.455" v="132" actId="6264"/>
          <ac:spMkLst>
            <pc:docMk/>
            <pc:sldMk cId="0" sldId="275"/>
            <ac:spMk id="6" creationId="{1E519921-8D46-1BCA-6576-8264FDEA8F7A}"/>
          </ac:spMkLst>
        </pc:spChg>
        <pc:spChg chg="add del mod">
          <ac:chgData name="Hoang Dang Nguyen" userId="1de6b3a7-5191-4a0c-8968-b8f905305e1d" providerId="ADAL" clId="{A0BD3680-8A32-41A7-8E39-4DE69F1FEEAE}" dt="2025-03-30T18:44:07.455" v="132" actId="6264"/>
          <ac:spMkLst>
            <pc:docMk/>
            <pc:sldMk cId="0" sldId="275"/>
            <ac:spMk id="7" creationId="{CC7F1699-29D4-C78E-4927-9A3E00DB1E25}"/>
          </ac:spMkLst>
        </pc:spChg>
      </pc:sldChg>
      <pc:sldChg chg="addSp delSp modSp mod chgLayout">
        <pc:chgData name="Hoang Dang Nguyen" userId="1de6b3a7-5191-4a0c-8968-b8f905305e1d" providerId="ADAL" clId="{A0BD3680-8A32-41A7-8E39-4DE69F1FEEAE}" dt="2025-03-30T18:44:22.514" v="134" actId="6264"/>
        <pc:sldMkLst>
          <pc:docMk/>
          <pc:sldMk cId="1985373922" sldId="281"/>
        </pc:sldMkLst>
        <pc:spChg chg="mod or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2" creationId="{81C974C7-DDF6-B9EA-A2AF-B5A223AEB9CD}"/>
          </ac:spMkLst>
        </pc:spChg>
        <pc:spChg chg="mod or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3" creationId="{E6FE5745-0027-6678-7F4D-F223D311B9DF}"/>
          </ac:spMkLst>
        </pc:spChg>
        <pc:spChg chg="mod or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4" creationId="{B725F291-91A3-9976-6541-0AA4D177713F}"/>
          </ac:spMkLst>
        </pc:spChg>
        <pc:spChg chg="add del mo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5" creationId="{CF4DB87A-A0CA-70BA-ED83-1CB45C470F6D}"/>
          </ac:spMkLst>
        </pc:spChg>
        <pc:spChg chg="add del mo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6" creationId="{74EE5163-7424-3837-5F89-54BF351717B5}"/>
          </ac:spMkLst>
        </pc:spChg>
        <pc:spChg chg="add del mod">
          <ac:chgData name="Hoang Dang Nguyen" userId="1de6b3a7-5191-4a0c-8968-b8f905305e1d" providerId="ADAL" clId="{A0BD3680-8A32-41A7-8E39-4DE69F1FEEAE}" dt="2025-03-30T18:44:22.514" v="134" actId="6264"/>
          <ac:spMkLst>
            <pc:docMk/>
            <pc:sldMk cId="1985373922" sldId="281"/>
            <ac:spMk id="7" creationId="{910DD206-3AD7-49D4-5BEC-4CF2752361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 the context of HR, town halls are meetings where all employees gather to hear from leadership about important updates, business results, future plans, and organizational change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405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Acas</a:t>
            </a:r>
            <a:r>
              <a:rPr lang="en-GB" dirty="0"/>
              <a:t> is an independent public body that receives funding from the government.</a:t>
            </a:r>
          </a:p>
          <a:p>
            <a:r>
              <a:rPr lang="en-GB" dirty="0" err="1"/>
              <a:t>Acas</a:t>
            </a:r>
            <a:r>
              <a:rPr lang="en-GB" dirty="0"/>
              <a:t> provides free and impartial advice to employers, employees and their representatives on:</a:t>
            </a:r>
          </a:p>
          <a:p>
            <a:r>
              <a:rPr lang="en-GB" dirty="0"/>
              <a:t>1 employment rights</a:t>
            </a:r>
          </a:p>
          <a:p>
            <a:r>
              <a:rPr lang="en-GB" dirty="0"/>
              <a:t>2 best practice and policies</a:t>
            </a:r>
          </a:p>
          <a:p>
            <a:r>
              <a:rPr lang="en-GB" dirty="0"/>
              <a:t>3 resolving workplace conflict</a:t>
            </a:r>
          </a:p>
          <a:p>
            <a:r>
              <a:rPr lang="en-GB" dirty="0"/>
              <a:t>When things go wrong, we help to resolve workplace disputes between employers and employees.</a:t>
            </a:r>
          </a:p>
          <a:p>
            <a:r>
              <a:rPr lang="en-GB" dirty="0"/>
              <a:t>More information is available at https://www.acas.org</a:t>
            </a:r>
            <a:r>
              <a:rPr lang="en-GB"/>
              <a:t>.uk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23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codes-of-practi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LCMB7023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1"/>
            <a:ext cx="556214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Week 8: Session 1 of 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Employee Relations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CAPITAL MANAGEMENT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Understand the key concepts of employee relations (ER)</a:t>
            </a:r>
          </a:p>
          <a:p>
            <a:r>
              <a:rPr dirty="0"/>
              <a:t>Identify common ER issues in modern </a:t>
            </a:r>
            <a:r>
              <a:rPr dirty="0" err="1"/>
              <a:t>organisations</a:t>
            </a:r>
            <a:endParaRPr dirty="0"/>
          </a:p>
          <a:p>
            <a:r>
              <a:rPr dirty="0"/>
              <a:t>Evaluate employee relations policies and best practices</a:t>
            </a:r>
          </a:p>
          <a:p>
            <a:r>
              <a:rPr dirty="0" err="1"/>
              <a:t>Analyse</a:t>
            </a:r>
            <a:r>
              <a:rPr dirty="0"/>
              <a:t> real-world cases and propose solutions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A8D4A-3E0A-3DAF-118D-5D4E9E338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What is Employee Relations?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Management of relationships between employers and employees</a:t>
            </a:r>
          </a:p>
          <a:p>
            <a:r>
              <a:rPr dirty="0"/>
              <a:t>Focus on fairness, conflict resolution, engagement, and communication</a:t>
            </a:r>
          </a:p>
          <a:p>
            <a:r>
              <a:rPr dirty="0"/>
              <a:t>Promotes productivity and reduces disputes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F5FED-5B67-EB61-7537-BC5F2B51E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From Industrial Relations to Partnership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Shift from adversarial to cooperative models</a:t>
            </a:r>
          </a:p>
          <a:p>
            <a:r>
              <a:rPr dirty="0"/>
              <a:t>Emphasis on mutual gains and trust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24750C-FE67-6FFA-6A78-54EBD23F8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Rise of HRM as a Strategic Partner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HR contributes to strategic planning</a:t>
            </a:r>
          </a:p>
          <a:p>
            <a:r>
              <a:rPr dirty="0"/>
              <a:t>Mediates ER through proactive policy and employee support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09AF1A-6A33-722D-6FE8-C8D282224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Channels for Employee Voice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Town halls, surveys, feedback tools</a:t>
            </a:r>
          </a:p>
          <a:p>
            <a:r>
              <a:rPr dirty="0"/>
              <a:t>Encourages openness and psychological safety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2FAE2-81B0-9181-626C-0ED671E41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Formal Representation: Trade Unions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Negotiate worker rights and pay</a:t>
            </a:r>
          </a:p>
          <a:p>
            <a:r>
              <a:rPr dirty="0"/>
              <a:t>Legal rights and collective engagement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D4A1D-A097-631A-3285-5ACA9D9E9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Informal and Non-Union Voice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Direct dialogue preferred in modern firms</a:t>
            </a:r>
          </a:p>
          <a:p>
            <a:r>
              <a:rPr dirty="0"/>
              <a:t>Managers must actively listen and act on feedback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21C51-C820-60DB-6777-C47CC5D09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Employee Relations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 dirty="0"/>
              <a:t>Workplace Conflict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disagreements or clashes between employees due to differences in opinions, personalities, or work styles. </a:t>
            </a:r>
            <a:endParaRPr sz="1800" dirty="0"/>
          </a:p>
          <a:p>
            <a:r>
              <a:rPr sz="1800" dirty="0"/>
              <a:t>Bullying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bullying involves repeated, harmful behaviour directed at an individual or group</a:t>
            </a:r>
            <a:endParaRPr lang="en-GB" sz="1800" dirty="0"/>
          </a:p>
          <a:p>
            <a:r>
              <a:rPr sz="1800" dirty="0"/>
              <a:t>Harassment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Harassment is unwelcome conduct based on race, colour, religion, sex, national origin, age, disability, or genetic information</a:t>
            </a:r>
            <a:endParaRPr sz="1800" dirty="0"/>
          </a:p>
          <a:p>
            <a:r>
              <a:rPr sz="1800" dirty="0"/>
              <a:t>Performance Management Disputes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disagreements between employees and managers regarding performance evaluations, goals, or feedback</a:t>
            </a:r>
            <a:endParaRPr sz="1800" dirty="0"/>
          </a:p>
          <a:p>
            <a:r>
              <a:rPr sz="1800" dirty="0"/>
              <a:t>Disciplinary Actions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measures taken by an organization to address employee misconduct or poor performance</a:t>
            </a:r>
            <a:endParaRPr sz="1800" dirty="0"/>
          </a:p>
          <a:p>
            <a:r>
              <a:rPr sz="1800" dirty="0"/>
              <a:t>Work-Life Balance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the equilibrium between professional responsibilities and personal life</a:t>
            </a:r>
            <a:endParaRPr sz="1800" dirty="0"/>
          </a:p>
          <a:p>
            <a:r>
              <a:rPr sz="1800" dirty="0"/>
              <a:t>Discrimination</a:t>
            </a:r>
            <a:r>
              <a:rPr lang="en-GB" sz="1800" dirty="0"/>
              <a:t>: 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unfair treatment based on characteristics such as race, gender, age, or sexual orientation</a:t>
            </a:r>
            <a:endParaRPr lang="en-GB" sz="1800" dirty="0"/>
          </a:p>
          <a:p>
            <a:r>
              <a:rPr sz="1800" dirty="0"/>
              <a:t>Diversity</a:t>
            </a:r>
            <a:r>
              <a:rPr lang="en-GB" sz="1800" dirty="0"/>
              <a:t>: To create</a:t>
            </a:r>
            <a:r>
              <a:rPr lang="en-GB" sz="1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an inclusive environment where all employees feel valued</a:t>
            </a:r>
            <a:endParaRPr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3C076C-7579-A336-46E1-5059D9200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Legal Framework Governing ER (UK)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Employment Rights Act 1996</a:t>
            </a:r>
          </a:p>
          <a:p>
            <a:r>
              <a:rPr dirty="0"/>
              <a:t>Equality Act 2010</a:t>
            </a:r>
          </a:p>
          <a:p>
            <a:r>
              <a:rPr dirty="0"/>
              <a:t>GDPR</a:t>
            </a:r>
          </a:p>
          <a:p>
            <a:r>
              <a:rPr dirty="0"/>
              <a:t>ACAS Code of Practice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https://www.acas.org.uk/codes-of-practice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*ACAS: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Advisory, Conciliation and Arbitration Service.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8B6E4-FDC9-4C1D-AC27-58731FCE0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Core Policies for Good 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sz="2000" dirty="0"/>
              <a:t>Grievance</a:t>
            </a:r>
            <a:endParaRPr lang="en-GB" sz="2000" b="0" i="0" dirty="0">
              <a:solidFill>
                <a:srgbClr val="242424"/>
              </a:solidFill>
              <a:effectLst/>
            </a:endParaRPr>
          </a:p>
          <a:p>
            <a:pPr lvl="1"/>
            <a:r>
              <a:rPr lang="en-GB" sz="1800" b="0" i="0" dirty="0">
                <a:solidFill>
                  <a:srgbClr val="242424"/>
                </a:solidFill>
                <a:effectLst/>
              </a:rPr>
              <a:t>a formal process through which employees can raise concerns or complaints about workplace issues they perceive as unfair, unjust, or inequitable</a:t>
            </a:r>
            <a:r>
              <a:rPr lang="en-GB" sz="1800" dirty="0">
                <a:solidFill>
                  <a:srgbClr val="242424"/>
                </a:solidFill>
              </a:rPr>
              <a:t>. </a:t>
            </a:r>
          </a:p>
          <a:p>
            <a:pPr lvl="1"/>
            <a:r>
              <a:rPr lang="en-GB" sz="1800" b="0" i="0" dirty="0">
                <a:solidFill>
                  <a:srgbClr val="242424"/>
                </a:solidFill>
                <a:effectLst/>
              </a:rPr>
              <a:t> relates to various aspects of employment, such as working conditions, compensation, discrimination, harassment, or interpersonal conflict.</a:t>
            </a:r>
            <a:endParaRPr lang="en-GB" sz="1800" dirty="0"/>
          </a:p>
          <a:p>
            <a:r>
              <a:rPr sz="2000" dirty="0"/>
              <a:t>Disciplinary</a:t>
            </a:r>
            <a:endParaRPr lang="en-GB" sz="2000" dirty="0"/>
          </a:p>
          <a:p>
            <a:pPr lvl="1"/>
            <a:r>
              <a:rPr lang="en-GB" sz="1800" b="0" i="0" dirty="0">
                <a:solidFill>
                  <a:srgbClr val="242424"/>
                </a:solidFill>
                <a:effectLst/>
              </a:rPr>
              <a:t>A disciplinary system is a structured approach to managing employee </a:t>
            </a:r>
            <a:r>
              <a:rPr lang="en-GB" sz="1800" b="0" i="0" dirty="0" err="1">
                <a:solidFill>
                  <a:srgbClr val="242424"/>
                </a:solidFill>
                <a:effectLst/>
              </a:rPr>
              <a:t>behavior</a:t>
            </a:r>
            <a:r>
              <a:rPr lang="en-GB" sz="1800" b="0" i="0" dirty="0">
                <a:solidFill>
                  <a:srgbClr val="242424"/>
                </a:solidFill>
                <a:effectLst/>
              </a:rPr>
              <a:t> and performance issues.</a:t>
            </a:r>
          </a:p>
          <a:p>
            <a:pPr lvl="1"/>
            <a:r>
              <a:rPr lang="en-GB" sz="1800" b="0" i="0" dirty="0">
                <a:solidFill>
                  <a:srgbClr val="242424"/>
                </a:solidFill>
                <a:effectLst/>
              </a:rPr>
              <a:t>Involves corrective measures to address misconduct or poor performance, ensuring that employees adhere to organizational policies and standard.</a:t>
            </a:r>
            <a:endParaRPr sz="1800" dirty="0"/>
          </a:p>
          <a:p>
            <a:r>
              <a:rPr sz="2000" dirty="0"/>
              <a:t>Equality and Whistleblower Protection</a:t>
            </a:r>
          </a:p>
          <a:p>
            <a:r>
              <a:rPr sz="2000" dirty="0"/>
              <a:t>Transparent and accessible policies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E0FAD4-02E1-0A8E-F22C-9A70AEAFD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Best Practices in Employee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Leadership commitment</a:t>
            </a:r>
          </a:p>
          <a:p>
            <a:r>
              <a:rPr dirty="0"/>
              <a:t>Manager training</a:t>
            </a:r>
          </a:p>
          <a:p>
            <a:r>
              <a:rPr dirty="0"/>
              <a:t>Feedback cycles and open-door policies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1B624-4D99-1118-F0CF-D4DF13D6F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/>
              <a:t>The Role of Line Managers in Employee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Line managers are frontline agents of employee relations, shaping daily work experiences.</a:t>
            </a:r>
          </a:p>
          <a:p>
            <a:r>
              <a:rPr lang="en-GB" dirty="0"/>
              <a:t>They are responsible for performance management, conflict resolution, absence monitoring, and employee engagement.</a:t>
            </a:r>
          </a:p>
          <a:p>
            <a:r>
              <a:rPr lang="en-GB" dirty="0"/>
              <a:t>Managers play a critical role in applying ER policies fairly and consistently.</a:t>
            </a:r>
          </a:p>
          <a:p>
            <a:r>
              <a:rPr lang="en-GB" dirty="0"/>
              <a:t>They must build trust, maintain open communication, and support psychological safety in teams.</a:t>
            </a:r>
          </a:p>
          <a:p>
            <a:r>
              <a:rPr lang="en-GB" dirty="0"/>
              <a:t>Example: At John Lewis Partnership, line managers receive extensive ER training to support employee-owned culture.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3DC7F6-7902-52B5-96E9-FF951BBA9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Technology’s Impact on Employee Relations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Digital platforms (e.g., Slack, MS Teams) facilitate continuous employee voice and feedback loops.</a:t>
            </a:r>
          </a:p>
          <a:p>
            <a:r>
              <a:rPr dirty="0"/>
              <a:t>AI-powered HR tools assist in </a:t>
            </a:r>
            <a:r>
              <a:rPr dirty="0" err="1"/>
              <a:t>analysing</a:t>
            </a:r>
            <a:r>
              <a:rPr dirty="0"/>
              <a:t> sentiment, engagement, and potential conflict areas.</a:t>
            </a:r>
          </a:p>
          <a:p>
            <a:r>
              <a:rPr dirty="0"/>
              <a:t>Automated systems streamline performance reviews, leave management, and policy communication.</a:t>
            </a:r>
          </a:p>
          <a:p>
            <a:r>
              <a:rPr dirty="0"/>
              <a:t>Risks include over-surveillance and erosion of privacy—e.g., keystroke monitoring in remote setups.</a:t>
            </a:r>
          </a:p>
          <a:p>
            <a:r>
              <a:rPr dirty="0"/>
              <a:t>HR must ensure tech supports inclusion, transparency, and fairness in ER practices.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EF740B-42B1-2468-8426-690F4FD01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AB130C-AEDD-B7F1-D627-775A69FEA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74C7-DDF6-B9EA-A2AF-B5A223AEB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/>
              <a:t>IHRM, Employee Relations &amp; Performance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E5745-0027-6678-7F4D-F223D311B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IHRM requires aligning global standards with local </a:t>
            </a:r>
            <a:r>
              <a:rPr lang="en-US" dirty="0" err="1"/>
              <a:t>labour</a:t>
            </a:r>
            <a:r>
              <a:rPr lang="en-US" dirty="0"/>
              <a:t> laws and cultural norms.</a:t>
            </a:r>
          </a:p>
          <a:p>
            <a:r>
              <a:rPr lang="en-US" dirty="0"/>
              <a:t>Challenges include policy consistency, union differences, and varied expectations of feedback or performance.</a:t>
            </a:r>
          </a:p>
          <a:p>
            <a:r>
              <a:rPr lang="en-US" dirty="0"/>
              <a:t>Example: Unilever balances global ER policies with local adaptations—using region-specific frameworks.</a:t>
            </a:r>
          </a:p>
          <a:p>
            <a:r>
              <a:rPr lang="en-US" dirty="0"/>
              <a:t>Performance management must be adapted to respect cultural differences in feedback and recognition.</a:t>
            </a:r>
          </a:p>
          <a:p>
            <a:r>
              <a:rPr lang="en-US" dirty="0"/>
              <a:t>Global mobility, compliance, and cross-cultural training are essential to international ER success.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5F291-91A3-9976-6541-0AA4D1777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53739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/>
              <a:t>Case Study 1 – Amazon Warehouse Employees (UK) –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dirty="0"/>
              <a:t>Constant monitoring and strict targets</a:t>
            </a:r>
          </a:p>
          <a:p>
            <a:r>
              <a:rPr lang="en-US" dirty="0"/>
              <a:t>Limited breaks; reports of exhaustion</a:t>
            </a:r>
          </a:p>
          <a:p>
            <a:r>
              <a:rPr lang="en-US" dirty="0"/>
              <a:t>Retaliation against </a:t>
            </a:r>
            <a:r>
              <a:rPr lang="en-US" dirty="0" err="1"/>
              <a:t>unionisation</a:t>
            </a:r>
            <a:r>
              <a:rPr lang="en-US" dirty="0"/>
              <a:t> efforts</a:t>
            </a:r>
          </a:p>
          <a:p>
            <a:endParaRPr lang="en-US" dirty="0"/>
          </a:p>
          <a:p>
            <a:r>
              <a:rPr lang="en-US" dirty="0"/>
              <a:t>"I’m scared to take bathroom breaks..." – The Guardian, 2022</a:t>
            </a:r>
          </a:p>
          <a:p>
            <a:r>
              <a:rPr lang="en-US" dirty="0"/>
              <a:t>REFER TO CASE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AE473-CF7B-E3EE-2015-F5FDFAA70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1 – Amazon (UK) – Issues and Response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Failures:</a:t>
            </a:r>
          </a:p>
          <a:p>
            <a:pPr lvl="1"/>
            <a:r>
              <a:rPr dirty="0"/>
              <a:t>No consultation, harsh culture, union resistance</a:t>
            </a:r>
          </a:p>
          <a:p>
            <a:r>
              <a:rPr dirty="0"/>
              <a:t>HR Fixes:</a:t>
            </a:r>
          </a:p>
          <a:p>
            <a:pPr lvl="1"/>
            <a:r>
              <a:rPr dirty="0"/>
              <a:t>Revise metrics, engage unions</a:t>
            </a:r>
          </a:p>
          <a:p>
            <a:r>
              <a:rPr dirty="0"/>
              <a:t>Discussion:</a:t>
            </a:r>
          </a:p>
          <a:p>
            <a:pPr lvl="1"/>
            <a:r>
              <a:rPr dirty="0"/>
              <a:t>Ethical risks?</a:t>
            </a:r>
          </a:p>
          <a:p>
            <a:pPr lvl="1"/>
            <a:r>
              <a:rPr dirty="0"/>
              <a:t>Rebuilding trust?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02263A-D3B6-298C-B20B-261EAAFF0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2 – Google Global Walkouts –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Over 20,000 walked out over harassment cover-ups</a:t>
            </a:r>
          </a:p>
          <a:p>
            <a:r>
              <a:rPr dirty="0"/>
              <a:t>Demands: end forced arbitration, transparency, diversity</a:t>
            </a:r>
          </a:p>
          <a:p>
            <a:r>
              <a:rPr dirty="0"/>
              <a:t>Global coordination demonstrated scale of unrest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6C8987-F38A-8F50-92DD-D2C0AE2D4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2 – Google Walkouts – Analysis and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Issues:</a:t>
            </a:r>
          </a:p>
          <a:p>
            <a:pPr lvl="1"/>
            <a:r>
              <a:rPr dirty="0"/>
              <a:t>Lack of transparency, trust breakdown</a:t>
            </a:r>
          </a:p>
          <a:p>
            <a:r>
              <a:rPr dirty="0"/>
              <a:t>Response:</a:t>
            </a:r>
          </a:p>
          <a:p>
            <a:pPr lvl="1"/>
            <a:r>
              <a:rPr dirty="0"/>
              <a:t>Some reforms, but retaliation concerns</a:t>
            </a:r>
          </a:p>
          <a:p>
            <a:r>
              <a:rPr dirty="0"/>
              <a:t>Discussion:</a:t>
            </a:r>
          </a:p>
          <a:p>
            <a:pPr lvl="1"/>
            <a:r>
              <a:rPr dirty="0"/>
              <a:t>ER ethics and consistency in global firms?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AC407B-16F4-67E7-E134-5E16CEA92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Class Activity – Design an ER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Groups design an ER strategy for a company</a:t>
            </a:r>
          </a:p>
          <a:p>
            <a:r>
              <a:rPr dirty="0"/>
              <a:t>Include policies, voice channels, union roles</a:t>
            </a:r>
          </a:p>
          <a:p>
            <a:r>
              <a:rPr dirty="0"/>
              <a:t>Present your framework to class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6D6A84-1D98-4698-3F6C-D1BE19B8F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&amp; 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ER is about managing conflict and collaboration</a:t>
            </a:r>
          </a:p>
          <a:p>
            <a:r>
              <a:rPr dirty="0"/>
              <a:t>Voice, fairness, and empathy are essential</a:t>
            </a:r>
          </a:p>
          <a:p>
            <a:r>
              <a:rPr dirty="0"/>
              <a:t>HR must be proactive and legally informed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E7FDD0-DF42-A1CF-7A10-F1CF89B48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B266-D757-6338-5F46-43699B4AB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B0C4-B18A-31A6-5738-BE00BFFD90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Employee Relations</a:t>
            </a:r>
          </a:p>
          <a:p>
            <a:r>
              <a:rPr lang="en-GB" sz="2400" dirty="0"/>
              <a:t>Strategic Partner</a:t>
            </a:r>
          </a:p>
          <a:p>
            <a:r>
              <a:rPr lang="en-GB" sz="2400" dirty="0"/>
              <a:t>Town halls</a:t>
            </a:r>
          </a:p>
          <a:p>
            <a:r>
              <a:rPr lang="en-GB" sz="2400" dirty="0"/>
              <a:t>Workplace Conflict</a:t>
            </a:r>
          </a:p>
          <a:p>
            <a:r>
              <a:rPr lang="en-GB" sz="2400" dirty="0"/>
              <a:t>Bullying</a:t>
            </a:r>
          </a:p>
          <a:p>
            <a:r>
              <a:rPr lang="en-GB" sz="2400" dirty="0"/>
              <a:t>Harassment</a:t>
            </a:r>
          </a:p>
          <a:p>
            <a:r>
              <a:rPr lang="en-GB" sz="2400" dirty="0"/>
              <a:t>Performance Management Disputes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890877F-4C2E-9142-7AE2-C357F65702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Disciplinary Actions</a:t>
            </a:r>
          </a:p>
          <a:p>
            <a:r>
              <a:rPr lang="en-GB" sz="2400" dirty="0"/>
              <a:t>Work-Life Balance</a:t>
            </a:r>
          </a:p>
          <a:p>
            <a:r>
              <a:rPr lang="en-GB" sz="2400" dirty="0"/>
              <a:t>Discrimination</a:t>
            </a:r>
          </a:p>
          <a:p>
            <a:r>
              <a:rPr lang="en-GB" sz="2400" dirty="0"/>
              <a:t>Diversity</a:t>
            </a:r>
          </a:p>
          <a:p>
            <a:r>
              <a:rPr lang="en-GB" sz="2400" dirty="0"/>
              <a:t>Grievance</a:t>
            </a:r>
          </a:p>
          <a:p>
            <a:r>
              <a:rPr lang="en-GB" sz="2400" dirty="0"/>
              <a:t>Disciplinary</a:t>
            </a:r>
          </a:p>
          <a:p>
            <a:r>
              <a:rPr lang="en-GB" sz="2400" dirty="0"/>
              <a:t>Whistleblower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CFA35-EB5F-0626-E324-3BC7EDB476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92061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ACAS. (2023). Discipline and grievances at work: The ACAS guide. [online] Available at: https://www.acas.org.uk [Accessed 27 Mar. 2025].</a:t>
            </a:r>
          </a:p>
          <a:p>
            <a:r>
              <a:rPr lang="en-US" dirty="0"/>
              <a:t>Armstrong, M. and Taylor, S. (2020). Armstrong's Handbook of Human Resource Management Practice. 15th ed. London: Kogan Page.</a:t>
            </a:r>
          </a:p>
          <a:p>
            <a:r>
              <a:rPr lang="en-US" dirty="0"/>
              <a:t>CIPD. (2023). Managing employee relations. [online] Available at: https://www.cipd.org/uk/knowledge/factsheets/employee-relations-factsheet/ [Accessed 27 Mar. 2025].</a:t>
            </a:r>
          </a:p>
          <a:p>
            <a:r>
              <a:rPr lang="en-US" dirty="0"/>
              <a:t>Daniels, K. (2019). Employee Relations in an </a:t>
            </a:r>
            <a:r>
              <a:rPr lang="en-US" dirty="0" err="1"/>
              <a:t>Organisational</a:t>
            </a:r>
            <a:r>
              <a:rPr lang="en-US" dirty="0"/>
              <a:t> Context. 3rd ed. London: CIPD/Kogan Page.</a:t>
            </a:r>
          </a:p>
          <a:p>
            <a:r>
              <a:rPr lang="en-US" dirty="0"/>
              <a:t>TUC. (2022). The role of trade unions today. [online] Available at: https://www.tuc.org.uk [Accessed 27 Mar. 2025].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1C34C1-E355-BF4A-0658-1173680ED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1216</Words>
  <Application>Microsoft Office PowerPoint</Application>
  <PresentationFormat>Widescreen</PresentationFormat>
  <Paragraphs>162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Aharoni</vt:lpstr>
      <vt:lpstr>Aptos</vt:lpstr>
      <vt:lpstr>Arial</vt:lpstr>
      <vt:lpstr>Myriad Pro</vt:lpstr>
      <vt:lpstr>Open Sans</vt:lpstr>
      <vt:lpstr>Segoe UI</vt:lpstr>
      <vt:lpstr>20140311PresentationUWTSDTemplate</vt:lpstr>
      <vt:lpstr>LCMB7023</vt:lpstr>
      <vt:lpstr>Learning Objectives</vt:lpstr>
      <vt:lpstr>What is Employee Relations?</vt:lpstr>
      <vt:lpstr>From Industrial Relations to Partnership Models</vt:lpstr>
      <vt:lpstr>Rise of HRM as a Strategic Partner</vt:lpstr>
      <vt:lpstr>Channels for Employee Voice</vt:lpstr>
      <vt:lpstr>Formal Representation: Trade Unions</vt:lpstr>
      <vt:lpstr>Informal and Non-Union Voice</vt:lpstr>
      <vt:lpstr>Employee Relations Issues</vt:lpstr>
      <vt:lpstr>Legal Framework Governing ER (UK)</vt:lpstr>
      <vt:lpstr>Core Policies for Good ER</vt:lpstr>
      <vt:lpstr>Best Practices in Employee Relations</vt:lpstr>
      <vt:lpstr>The Role of Line Managers in Employee Relations</vt:lpstr>
      <vt:lpstr>Technology’s Impact on Employee Relations Practices</vt:lpstr>
      <vt:lpstr>IHRM, Employee Relations &amp; Performance Strategy</vt:lpstr>
      <vt:lpstr>Case Study 1 – Amazon Warehouse Employees (UK) – Background</vt:lpstr>
      <vt:lpstr>Case Study 1 – Amazon (UK) – Issues and Response Options</vt:lpstr>
      <vt:lpstr>Case Study 2 – Google Global Walkouts – Background</vt:lpstr>
      <vt:lpstr>Case Study 2 – Google Walkouts – Analysis and Implications</vt:lpstr>
      <vt:lpstr>Class Activity – Design an ER Framework</vt:lpstr>
      <vt:lpstr>Summary &amp; Key Takeaways</vt:lpstr>
      <vt:lpstr>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Chi Oham</cp:lastModifiedBy>
  <cp:revision>4</cp:revision>
  <dcterms:created xsi:type="dcterms:W3CDTF">2023-09-20T11:13:31Z</dcterms:created>
  <dcterms:modified xsi:type="dcterms:W3CDTF">2026-03-29T18:28:24Z</dcterms:modified>
</cp:coreProperties>
</file>