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366" r:id="rId5"/>
    <p:sldId id="271" r:id="rId6"/>
    <p:sldId id="272" r:id="rId7"/>
    <p:sldId id="274" r:id="rId8"/>
    <p:sldId id="364" r:id="rId9"/>
    <p:sldId id="261" r:id="rId10"/>
    <p:sldId id="337" r:id="rId11"/>
    <p:sldId id="363" r:id="rId12"/>
    <p:sldId id="265" r:id="rId13"/>
    <p:sldId id="367" r:id="rId14"/>
    <p:sldId id="368" r:id="rId15"/>
    <p:sldId id="263" r:id="rId16"/>
    <p:sldId id="266" r:id="rId17"/>
    <p:sldId id="3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837A3C-0710-47C8-8C74-221B66A6213E}" v="647" dt="2026-06-14T20:38:52.0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zgar Bahary" userId="5513e9faf1f63f21" providerId="LiveId" clId="{8A7138B2-47D3-4BC4-A02C-1FA4556D3B69}"/>
    <pc:docChg chg="undo redo custSel addSld delSld modSld sldOrd">
      <pc:chgData name="Rezgar Bahary" userId="5513e9faf1f63f21" providerId="LiveId" clId="{8A7138B2-47D3-4BC4-A02C-1FA4556D3B69}" dt="2026-06-14T20:38:52.071" v="4357"/>
      <pc:docMkLst>
        <pc:docMk/>
      </pc:docMkLst>
      <pc:sldChg chg="addSp delSp modSp mod modTransition">
        <pc:chgData name="Rezgar Bahary" userId="5513e9faf1f63f21" providerId="LiveId" clId="{8A7138B2-47D3-4BC4-A02C-1FA4556D3B69}" dt="2026-06-14T20:36:14.300" v="4345"/>
        <pc:sldMkLst>
          <pc:docMk/>
          <pc:sldMk cId="764605052" sldId="261"/>
        </pc:sldMkLst>
        <pc:spChg chg="mod">
          <ac:chgData name="Rezgar Bahary" userId="5513e9faf1f63f21" providerId="LiveId" clId="{8A7138B2-47D3-4BC4-A02C-1FA4556D3B69}" dt="2026-06-14T18:27:33.090" v="3704" actId="1076"/>
          <ac:spMkLst>
            <pc:docMk/>
            <pc:sldMk cId="764605052" sldId="261"/>
            <ac:spMk id="2" creationId="{68A8AF1C-86E0-7043-44A2-DA950ED42D52}"/>
          </ac:spMkLst>
        </pc:spChg>
        <pc:spChg chg="del mod">
          <ac:chgData name="Rezgar Bahary" userId="5513e9faf1f63f21" providerId="LiveId" clId="{8A7138B2-47D3-4BC4-A02C-1FA4556D3B69}" dt="2026-06-14T19:36:12.626" v="4030" actId="478"/>
          <ac:spMkLst>
            <pc:docMk/>
            <pc:sldMk cId="764605052" sldId="261"/>
            <ac:spMk id="3" creationId="{E04C29E1-0FF6-7114-4118-5B68E71110F6}"/>
          </ac:spMkLst>
        </pc:spChg>
        <pc:spChg chg="add mod">
          <ac:chgData name="Rezgar Bahary" userId="5513e9faf1f63f21" providerId="LiveId" clId="{8A7138B2-47D3-4BC4-A02C-1FA4556D3B69}" dt="2026-06-14T19:39:28.722" v="4046" actId="14100"/>
          <ac:spMkLst>
            <pc:docMk/>
            <pc:sldMk cId="764605052" sldId="261"/>
            <ac:spMk id="4" creationId="{6808C14B-AA22-86C1-2A28-0F1D7F682E75}"/>
          </ac:spMkLst>
        </pc:spChg>
        <pc:spChg chg="add del mod">
          <ac:chgData name="Rezgar Bahary" userId="5513e9faf1f63f21" providerId="LiveId" clId="{8A7138B2-47D3-4BC4-A02C-1FA4556D3B69}" dt="2026-06-14T19:36:18.963" v="4031" actId="478"/>
          <ac:spMkLst>
            <pc:docMk/>
            <pc:sldMk cId="764605052" sldId="261"/>
            <ac:spMk id="6" creationId="{B914BFAD-C930-9B4B-5D8F-22E40CEF920F}"/>
          </ac:spMkLst>
        </pc:spChg>
        <pc:graphicFrameChg chg="mod modGraphic">
          <ac:chgData name="Rezgar Bahary" userId="5513e9faf1f63f21" providerId="LiveId" clId="{8A7138B2-47D3-4BC4-A02C-1FA4556D3B69}" dt="2026-06-14T19:38:22.829" v="4038" actId="1076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addSp delSp modSp mod modTransition setBg modClrScheme chgLayout">
        <pc:chgData name="Rezgar Bahary" userId="5513e9faf1f63f21" providerId="LiveId" clId="{8A7138B2-47D3-4BC4-A02C-1FA4556D3B69}" dt="2026-06-14T20:38:18.455" v="4355"/>
        <pc:sldMkLst>
          <pc:docMk/>
          <pc:sldMk cId="2451324015" sldId="263"/>
        </pc:sldMkLst>
        <pc:spChg chg="mod ord">
          <ac:chgData name="Rezgar Bahary" userId="5513e9faf1f63f21" providerId="LiveId" clId="{8A7138B2-47D3-4BC4-A02C-1FA4556D3B69}" dt="2026-06-14T20:00:10.608" v="4094" actId="1076"/>
          <ac:spMkLst>
            <pc:docMk/>
            <pc:sldMk cId="2451324015" sldId="263"/>
            <ac:spMk id="2" creationId="{68A8AF1C-86E0-7043-44A2-DA950ED42D52}"/>
          </ac:spMkLst>
        </pc:spChg>
        <pc:spChg chg="add del mod">
          <ac:chgData name="Rezgar Bahary" userId="5513e9faf1f63f21" providerId="LiveId" clId="{8A7138B2-47D3-4BC4-A02C-1FA4556D3B69}" dt="2026-06-14T18:39:24.836" v="3903" actId="26606"/>
          <ac:spMkLst>
            <pc:docMk/>
            <pc:sldMk cId="2451324015" sldId="263"/>
            <ac:spMk id="4" creationId="{916E6D18-C4FC-993A-7A7C-B55CEBD26743}"/>
          </ac:spMkLst>
        </pc:spChg>
        <pc:spChg chg="add del mod">
          <ac:chgData name="Rezgar Bahary" userId="5513e9faf1f63f21" providerId="LiveId" clId="{8A7138B2-47D3-4BC4-A02C-1FA4556D3B69}" dt="2026-06-14T20:00:03.576" v="4093" actId="1076"/>
          <ac:spMkLst>
            <pc:docMk/>
            <pc:sldMk cId="2451324015" sldId="263"/>
            <ac:spMk id="5" creationId="{90F2AD13-CB3F-BF75-44A9-EE3A771DEFF3}"/>
          </ac:spMkLst>
        </pc:spChg>
        <pc:spChg chg="add del">
          <ac:chgData name="Rezgar Bahary" userId="5513e9faf1f63f21" providerId="LiveId" clId="{8A7138B2-47D3-4BC4-A02C-1FA4556D3B69}" dt="2026-06-14T18:37:47.180" v="3891" actId="26606"/>
          <ac:spMkLst>
            <pc:docMk/>
            <pc:sldMk cId="2451324015" sldId="263"/>
            <ac:spMk id="88" creationId="{37C89E4B-3C9F-44B9-8B86-D9E3D112D8EC}"/>
          </ac:spMkLst>
        </pc:spChg>
        <pc:spChg chg="add del">
          <ac:chgData name="Rezgar Bahary" userId="5513e9faf1f63f21" providerId="LiveId" clId="{8A7138B2-47D3-4BC4-A02C-1FA4556D3B69}" dt="2026-06-14T18:37:57.883" v="3893" actId="26606"/>
          <ac:spMkLst>
            <pc:docMk/>
            <pc:sldMk cId="2451324015" sldId="263"/>
            <ac:spMk id="97" creationId="{17718681-A12E-49D6-9925-DD7C68176D61}"/>
          </ac:spMkLst>
        </pc:spChg>
        <pc:spChg chg="add del">
          <ac:chgData name="Rezgar Bahary" userId="5513e9faf1f63f21" providerId="LiveId" clId="{8A7138B2-47D3-4BC4-A02C-1FA4556D3B69}" dt="2026-06-14T18:37:57.883" v="3893" actId="26606"/>
          <ac:spMkLst>
            <pc:docMk/>
            <pc:sldMk cId="2451324015" sldId="263"/>
            <ac:spMk id="99" creationId="{FBD77573-9EF2-4C35-8285-A1CF6FBB0EA5}"/>
          </ac:spMkLst>
        </pc:spChg>
        <pc:spChg chg="add del">
          <ac:chgData name="Rezgar Bahary" userId="5513e9faf1f63f21" providerId="LiveId" clId="{8A7138B2-47D3-4BC4-A02C-1FA4556D3B69}" dt="2026-06-14T18:38:40.712" v="3898" actId="26606"/>
          <ac:spMkLst>
            <pc:docMk/>
            <pc:sldMk cId="2451324015" sldId="263"/>
            <ac:spMk id="104" creationId="{17718681-A12E-49D6-9925-DD7C68176D61}"/>
          </ac:spMkLst>
        </pc:spChg>
        <pc:spChg chg="add del">
          <ac:chgData name="Rezgar Bahary" userId="5513e9faf1f63f21" providerId="LiveId" clId="{8A7138B2-47D3-4BC4-A02C-1FA4556D3B69}" dt="2026-06-14T18:38:40.712" v="3898" actId="26606"/>
          <ac:spMkLst>
            <pc:docMk/>
            <pc:sldMk cId="2451324015" sldId="263"/>
            <ac:spMk id="106" creationId="{FBD77573-9EF2-4C35-8285-A1CF6FBB0EA5}"/>
          </ac:spMkLst>
        </pc:spChg>
        <pc:spChg chg="add del">
          <ac:chgData name="Rezgar Bahary" userId="5513e9faf1f63f21" providerId="LiveId" clId="{8A7138B2-47D3-4BC4-A02C-1FA4556D3B69}" dt="2026-06-14T18:38:40.696" v="3897" actId="26606"/>
          <ac:spMkLst>
            <pc:docMk/>
            <pc:sldMk cId="2451324015" sldId="263"/>
            <ac:spMk id="111" creationId="{18873D23-2DCF-4B31-A009-95721C06E8E1}"/>
          </ac:spMkLst>
        </pc:spChg>
        <pc:spChg chg="add del">
          <ac:chgData name="Rezgar Bahary" userId="5513e9faf1f63f21" providerId="LiveId" clId="{8A7138B2-47D3-4BC4-A02C-1FA4556D3B69}" dt="2026-06-14T18:38:40.696" v="3897" actId="26606"/>
          <ac:spMkLst>
            <pc:docMk/>
            <pc:sldMk cId="2451324015" sldId="263"/>
            <ac:spMk id="113" creationId="{C13EF075-D4EF-4929-ADBC-91B27DA19955}"/>
          </ac:spMkLst>
        </pc:spChg>
        <pc:spChg chg="add del">
          <ac:chgData name="Rezgar Bahary" userId="5513e9faf1f63f21" providerId="LiveId" clId="{8A7138B2-47D3-4BC4-A02C-1FA4556D3B69}" dt="2026-06-14T18:39:24.836" v="3903" actId="26606"/>
          <ac:spMkLst>
            <pc:docMk/>
            <pc:sldMk cId="2451324015" sldId="263"/>
            <ac:spMk id="121" creationId="{17718681-A12E-49D6-9925-DD7C68176D61}"/>
          </ac:spMkLst>
        </pc:spChg>
        <pc:spChg chg="add del">
          <ac:chgData name="Rezgar Bahary" userId="5513e9faf1f63f21" providerId="LiveId" clId="{8A7138B2-47D3-4BC4-A02C-1FA4556D3B69}" dt="2026-06-14T18:39:24.836" v="3903" actId="26606"/>
          <ac:spMkLst>
            <pc:docMk/>
            <pc:sldMk cId="2451324015" sldId="263"/>
            <ac:spMk id="122" creationId="{FBD77573-9EF2-4C35-8285-A1CF6FBB0EA5}"/>
          </ac:spMkLst>
        </pc:spChg>
        <pc:spChg chg="add del">
          <ac:chgData name="Rezgar Bahary" userId="5513e9faf1f63f21" providerId="LiveId" clId="{8A7138B2-47D3-4BC4-A02C-1FA4556D3B69}" dt="2026-06-14T18:39:24.822" v="3902" actId="26606"/>
          <ac:spMkLst>
            <pc:docMk/>
            <pc:sldMk cId="2451324015" sldId="263"/>
            <ac:spMk id="129" creationId="{A3363022-C969-41E9-8EB2-E4C94908C1FA}"/>
          </ac:spMkLst>
        </pc:spChg>
        <pc:spChg chg="add del">
          <ac:chgData name="Rezgar Bahary" userId="5513e9faf1f63f21" providerId="LiveId" clId="{8A7138B2-47D3-4BC4-A02C-1FA4556D3B69}" dt="2026-06-14T18:39:24.822" v="3902" actId="26606"/>
          <ac:spMkLst>
            <pc:docMk/>
            <pc:sldMk cId="2451324015" sldId="263"/>
            <ac:spMk id="131" creationId="{8D1AD6B3-BE88-4CEB-BA17-790657CC4729}"/>
          </ac:spMkLst>
        </pc:spChg>
        <pc:spChg chg="add">
          <ac:chgData name="Rezgar Bahary" userId="5513e9faf1f63f21" providerId="LiveId" clId="{8A7138B2-47D3-4BC4-A02C-1FA4556D3B69}" dt="2026-06-14T18:39:24.836" v="3903" actId="26606"/>
          <ac:spMkLst>
            <pc:docMk/>
            <pc:sldMk cId="2451324015" sldId="263"/>
            <ac:spMk id="138" creationId="{74751229-0244-4FBB-BED1-407467F4C951}"/>
          </ac:spMkLst>
        </pc:spChg>
        <pc:grpChg chg="add del">
          <ac:chgData name="Rezgar Bahary" userId="5513e9faf1f63f21" providerId="LiveId" clId="{8A7138B2-47D3-4BC4-A02C-1FA4556D3B69}" dt="2026-06-14T18:38:40.696" v="3897" actId="26606"/>
          <ac:grpSpMkLst>
            <pc:docMk/>
            <pc:sldMk cId="2451324015" sldId="263"/>
            <ac:grpSpMk id="115" creationId="{DAA26DFA-AAB2-4973-9C17-16D587C7B198}"/>
          </ac:grpSpMkLst>
        </pc:grpChg>
        <pc:grpChg chg="add del">
          <ac:chgData name="Rezgar Bahary" userId="5513e9faf1f63f21" providerId="LiveId" clId="{8A7138B2-47D3-4BC4-A02C-1FA4556D3B69}" dt="2026-06-14T18:39:24.822" v="3902" actId="26606"/>
          <ac:grpSpMkLst>
            <pc:docMk/>
            <pc:sldMk cId="2451324015" sldId="263"/>
            <ac:grpSpMk id="133" creationId="{89D1390B-7E13-4B4F-9CB2-391063412E54}"/>
          </ac:grpSpMkLst>
        </pc:grpChg>
        <pc:graphicFrameChg chg="add del">
          <ac:chgData name="Rezgar Bahary" userId="5513e9faf1f63f21" providerId="LiveId" clId="{8A7138B2-47D3-4BC4-A02C-1FA4556D3B69}" dt="2026-06-14T19:07:35.202" v="4007" actId="26606"/>
          <ac:graphicFrameMkLst>
            <pc:docMk/>
            <pc:sldMk cId="2451324015" sldId="263"/>
            <ac:graphicFrameMk id="141" creationId="{23B35AB1-8FE8-6B76-0614-D77DBEEF3857}"/>
          </ac:graphicFrameMkLst>
        </pc:graphicFrameChg>
        <pc:graphicFrameChg chg="add del">
          <ac:chgData name="Rezgar Bahary" userId="5513e9faf1f63f21" providerId="LiveId" clId="{8A7138B2-47D3-4BC4-A02C-1FA4556D3B69}" dt="2026-06-14T19:07:40.208" v="4009" actId="26606"/>
          <ac:graphicFrameMkLst>
            <pc:docMk/>
            <pc:sldMk cId="2451324015" sldId="263"/>
            <ac:graphicFrameMk id="143" creationId="{3542C9E2-BC28-BEC5-9D03-D9862773FEEF}"/>
          </ac:graphicFrameMkLst>
        </pc:graphicFrameChg>
        <pc:picChg chg="add del mod ord">
          <ac:chgData name="Rezgar Bahary" userId="5513e9faf1f63f21" providerId="LiveId" clId="{8A7138B2-47D3-4BC4-A02C-1FA4556D3B69}" dt="2026-06-14T18:37:33.032" v="3890" actId="478"/>
          <ac:picMkLst>
            <pc:docMk/>
            <pc:sldMk cId="2451324015" sldId="263"/>
            <ac:picMk id="14" creationId="{08C4F635-CCF4-608B-71F1-D765B217E738}"/>
          </ac:picMkLst>
        </pc:picChg>
        <pc:picChg chg="add del">
          <ac:chgData name="Rezgar Bahary" userId="5513e9faf1f63f21" providerId="LiveId" clId="{8A7138B2-47D3-4BC4-A02C-1FA4556D3B69}" dt="2026-06-14T18:39:24.822" v="3902" actId="26606"/>
          <ac:picMkLst>
            <pc:docMk/>
            <pc:sldMk cId="2451324015" sldId="263"/>
            <ac:picMk id="126" creationId="{A084AE1F-D66B-5EDC-B31C-9760F7F53C1C}"/>
          </ac:picMkLst>
        </pc:picChg>
        <pc:picChg chg="add">
          <ac:chgData name="Rezgar Bahary" userId="5513e9faf1f63f21" providerId="LiveId" clId="{8A7138B2-47D3-4BC4-A02C-1FA4556D3B69}" dt="2026-06-14T18:39:24.836" v="3903" actId="26606"/>
          <ac:picMkLst>
            <pc:docMk/>
            <pc:sldMk cId="2451324015" sldId="263"/>
            <ac:picMk id="128" creationId="{DBAED3B5-B249-44E7-88C6-6C32B36FFBEB}"/>
          </ac:picMkLst>
        </pc:picChg>
        <pc:picChg chg="add mod">
          <ac:chgData name="Rezgar Bahary" userId="5513e9faf1f63f21" providerId="LiveId" clId="{8A7138B2-47D3-4BC4-A02C-1FA4556D3B69}" dt="2026-06-14T20:00:15.692" v="4095" actId="1076"/>
          <ac:picMkLst>
            <pc:docMk/>
            <pc:sldMk cId="2451324015" sldId="263"/>
            <ac:picMk id="139" creationId="{75675B18-09A6-A58E-B835-FED547B4C76E}"/>
          </ac:picMkLst>
        </pc:picChg>
        <pc:cxnChg chg="add del">
          <ac:chgData name="Rezgar Bahary" userId="5513e9faf1f63f21" providerId="LiveId" clId="{8A7138B2-47D3-4BC4-A02C-1FA4556D3B69}" dt="2026-06-14T18:37:47.180" v="3891" actId="26606"/>
          <ac:cxnSpMkLst>
            <pc:docMk/>
            <pc:sldMk cId="2451324015" sldId="263"/>
            <ac:cxnSpMk id="90" creationId="{AA2EAA10-076F-46BD-8F0F-B9A2FB77A85C}"/>
          </ac:cxnSpMkLst>
        </pc:cxnChg>
        <pc:cxnChg chg="add del">
          <ac:chgData name="Rezgar Bahary" userId="5513e9faf1f63f21" providerId="LiveId" clId="{8A7138B2-47D3-4BC4-A02C-1FA4556D3B69}" dt="2026-06-14T18:37:47.180" v="3891" actId="26606"/>
          <ac:cxnSpMkLst>
            <pc:docMk/>
            <pc:sldMk cId="2451324015" sldId="263"/>
            <ac:cxnSpMk id="92" creationId="{D891E407-403B-4764-86C9-33A56D3BCAA3}"/>
          </ac:cxnSpMkLst>
        </pc:cxnChg>
      </pc:sldChg>
      <pc:sldChg chg="addSp delSp modSp mod modTransition setBg">
        <pc:chgData name="Rezgar Bahary" userId="5513e9faf1f63f21" providerId="LiveId" clId="{8A7138B2-47D3-4BC4-A02C-1FA4556D3B69}" dt="2026-06-14T20:37:01.221" v="4352"/>
        <pc:sldMkLst>
          <pc:docMk/>
          <pc:sldMk cId="1037257886" sldId="265"/>
        </pc:sldMkLst>
        <pc:spChg chg="mod">
          <ac:chgData name="Rezgar Bahary" userId="5513e9faf1f63f21" providerId="LiveId" clId="{8A7138B2-47D3-4BC4-A02C-1FA4556D3B69}" dt="2026-06-14T18:30:59.756" v="3803" actId="1076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Rezgar Bahary" userId="5513e9faf1f63f21" providerId="LiveId" clId="{8A7138B2-47D3-4BC4-A02C-1FA4556D3B69}" dt="2026-06-14T19:42:52.999" v="4068" actId="207"/>
          <ac:spMkLst>
            <pc:docMk/>
            <pc:sldMk cId="1037257886" sldId="265"/>
            <ac:spMk id="3" creationId="{E04C29E1-0FF6-7114-4118-5B68E71110F6}"/>
          </ac:spMkLst>
        </pc:spChg>
        <pc:spChg chg="add del">
          <ac:chgData name="Rezgar Bahary" userId="5513e9faf1f63f21" providerId="LiveId" clId="{8A7138B2-47D3-4BC4-A02C-1FA4556D3B69}" dt="2026-06-14T16:34:21.149" v="3419" actId="26606"/>
          <ac:spMkLst>
            <pc:docMk/>
            <pc:sldMk cId="1037257886" sldId="265"/>
            <ac:spMk id="8" creationId="{889C5E17-24D0-4696-A3C5-A2261FB455FA}"/>
          </ac:spMkLst>
        </pc:spChg>
        <pc:spChg chg="add del">
          <ac:chgData name="Rezgar Bahary" userId="5513e9faf1f63f21" providerId="LiveId" clId="{8A7138B2-47D3-4BC4-A02C-1FA4556D3B69}" dt="2026-06-14T16:34:21.149" v="3419" actId="26606"/>
          <ac:spMkLst>
            <pc:docMk/>
            <pc:sldMk cId="1037257886" sldId="265"/>
            <ac:spMk id="10" creationId="{6929B58F-2358-44CC-ACE5-EF1BD3C6C824}"/>
          </ac:spMkLst>
        </pc:spChg>
        <pc:spChg chg="add">
          <ac:chgData name="Rezgar Bahary" userId="5513e9faf1f63f21" providerId="LiveId" clId="{8A7138B2-47D3-4BC4-A02C-1FA4556D3B69}" dt="2026-06-14T16:34:34.729" v="3422" actId="26606"/>
          <ac:spMkLst>
            <pc:docMk/>
            <pc:sldMk cId="1037257886" sldId="265"/>
            <ac:spMk id="14" creationId="{4300840D-0A0B-4512-BACA-B439D5B9C57C}"/>
          </ac:spMkLst>
        </pc:spChg>
        <pc:spChg chg="add del">
          <ac:chgData name="Rezgar Bahary" userId="5513e9faf1f63f21" providerId="LiveId" clId="{8A7138B2-47D3-4BC4-A02C-1FA4556D3B69}" dt="2026-06-14T16:34:34.698" v="3421" actId="26606"/>
          <ac:spMkLst>
            <pc:docMk/>
            <pc:sldMk cId="1037257886" sldId="265"/>
            <ac:spMk id="16" creationId="{53E5B1A8-3AC9-4BD1-9BBC-78CA94F2D1BA}"/>
          </ac:spMkLst>
        </pc:spChg>
        <pc:spChg chg="add del">
          <ac:chgData name="Rezgar Bahary" userId="5513e9faf1f63f21" providerId="LiveId" clId="{8A7138B2-47D3-4BC4-A02C-1FA4556D3B69}" dt="2026-06-14T16:34:34.698" v="3421" actId="26606"/>
          <ac:spMkLst>
            <pc:docMk/>
            <pc:sldMk cId="1037257886" sldId="265"/>
            <ac:spMk id="17" creationId="{1B15ED52-F352-441B-82BF-E0EA34836D08}"/>
          </ac:spMkLst>
        </pc:spChg>
        <pc:spChg chg="add del">
          <ac:chgData name="Rezgar Bahary" userId="5513e9faf1f63f21" providerId="LiveId" clId="{8A7138B2-47D3-4BC4-A02C-1FA4556D3B69}" dt="2026-06-14T16:34:34.698" v="3421" actId="26606"/>
          <ac:spMkLst>
            <pc:docMk/>
            <pc:sldMk cId="1037257886" sldId="265"/>
            <ac:spMk id="18" creationId="{3B2E3793-BFE6-45A2-9B7B-E18844431C99}"/>
          </ac:spMkLst>
        </pc:spChg>
        <pc:spChg chg="add del">
          <ac:chgData name="Rezgar Bahary" userId="5513e9faf1f63f21" providerId="LiveId" clId="{8A7138B2-47D3-4BC4-A02C-1FA4556D3B69}" dt="2026-06-14T16:34:34.698" v="3421" actId="26606"/>
          <ac:spMkLst>
            <pc:docMk/>
            <pc:sldMk cId="1037257886" sldId="265"/>
            <ac:spMk id="19" creationId="{BC4C4868-CB8F-4AF9-9CDB-8108F2C19B67}"/>
          </ac:spMkLst>
        </pc:spChg>
        <pc:spChg chg="add del">
          <ac:chgData name="Rezgar Bahary" userId="5513e9faf1f63f21" providerId="LiveId" clId="{8A7138B2-47D3-4BC4-A02C-1FA4556D3B69}" dt="2026-06-14T16:34:34.698" v="3421" actId="26606"/>
          <ac:spMkLst>
            <pc:docMk/>
            <pc:sldMk cId="1037257886" sldId="265"/>
            <ac:spMk id="20" creationId="{375E0459-6403-40CD-989D-56A4407CA12E}"/>
          </ac:spMkLst>
        </pc:spChg>
        <pc:spChg chg="add">
          <ac:chgData name="Rezgar Bahary" userId="5513e9faf1f63f21" providerId="LiveId" clId="{8A7138B2-47D3-4BC4-A02C-1FA4556D3B69}" dt="2026-06-14T16:34:34.729" v="3422" actId="26606"/>
          <ac:spMkLst>
            <pc:docMk/>
            <pc:sldMk cId="1037257886" sldId="265"/>
            <ac:spMk id="22" creationId="{09588DA8-065E-4F6F-8EFD-43104AB2E0CF}"/>
          </ac:spMkLst>
        </pc:spChg>
        <pc:spChg chg="add">
          <ac:chgData name="Rezgar Bahary" userId="5513e9faf1f63f21" providerId="LiveId" clId="{8A7138B2-47D3-4BC4-A02C-1FA4556D3B69}" dt="2026-06-14T16:34:34.729" v="3422" actId="26606"/>
          <ac:spMkLst>
            <pc:docMk/>
            <pc:sldMk cId="1037257886" sldId="265"/>
            <ac:spMk id="23" creationId="{C4285719-470E-454C-AF62-8323075F1F5B}"/>
          </ac:spMkLst>
        </pc:spChg>
        <pc:spChg chg="add">
          <ac:chgData name="Rezgar Bahary" userId="5513e9faf1f63f21" providerId="LiveId" clId="{8A7138B2-47D3-4BC4-A02C-1FA4556D3B69}" dt="2026-06-14T16:34:34.729" v="3422" actId="26606"/>
          <ac:spMkLst>
            <pc:docMk/>
            <pc:sldMk cId="1037257886" sldId="265"/>
            <ac:spMk id="24" creationId="{CD9FE4EF-C4D8-49A0-B2FF-81D8DB7D8A24}"/>
          </ac:spMkLst>
        </pc:spChg>
        <pc:spChg chg="add">
          <ac:chgData name="Rezgar Bahary" userId="5513e9faf1f63f21" providerId="LiveId" clId="{8A7138B2-47D3-4BC4-A02C-1FA4556D3B69}" dt="2026-06-14T16:34:34.729" v="3422" actId="26606"/>
          <ac:spMkLst>
            <pc:docMk/>
            <pc:sldMk cId="1037257886" sldId="265"/>
            <ac:spMk id="25" creationId="{D2B78728-A580-49A7-84F9-6EF6F583ADE0}"/>
          </ac:spMkLst>
        </pc:spChg>
        <pc:spChg chg="add">
          <ac:chgData name="Rezgar Bahary" userId="5513e9faf1f63f21" providerId="LiveId" clId="{8A7138B2-47D3-4BC4-A02C-1FA4556D3B69}" dt="2026-06-14T16:34:34.729" v="3422" actId="26606"/>
          <ac:spMkLst>
            <pc:docMk/>
            <pc:sldMk cId="1037257886" sldId="265"/>
            <ac:spMk id="26" creationId="{38FAA1A1-D861-433F-88FA-1E9D6FD31D11}"/>
          </ac:spMkLst>
        </pc:spChg>
        <pc:spChg chg="add">
          <ac:chgData name="Rezgar Bahary" userId="5513e9faf1f63f21" providerId="LiveId" clId="{8A7138B2-47D3-4BC4-A02C-1FA4556D3B69}" dt="2026-06-14T16:34:34.729" v="3422" actId="26606"/>
          <ac:spMkLst>
            <pc:docMk/>
            <pc:sldMk cId="1037257886" sldId="265"/>
            <ac:spMk id="27" creationId="{8D71EDA1-87BF-4D5D-AB79-F346FD19278A}"/>
          </ac:spMkLst>
        </pc:spChg>
        <pc:grpChg chg="add del">
          <ac:chgData name="Rezgar Bahary" userId="5513e9faf1f63f21" providerId="LiveId" clId="{8A7138B2-47D3-4BC4-A02C-1FA4556D3B69}" dt="2026-06-14T16:34:21.149" v="3419" actId="26606"/>
          <ac:grpSpMkLst>
            <pc:docMk/>
            <pc:sldMk cId="1037257886" sldId="265"/>
            <ac:grpSpMk id="12" creationId="{09DA5303-A1AF-4830-806C-51FCD96188B7}"/>
          </ac:grpSpMkLst>
        </pc:grpChg>
      </pc:sldChg>
      <pc:sldChg chg="addSp delSp modSp mod modTransition setBg">
        <pc:chgData name="Rezgar Bahary" userId="5513e9faf1f63f21" providerId="LiveId" clId="{8A7138B2-47D3-4BC4-A02C-1FA4556D3B69}" dt="2026-06-14T20:38:38.073" v="4356"/>
        <pc:sldMkLst>
          <pc:docMk/>
          <pc:sldMk cId="3258301802" sldId="266"/>
        </pc:sldMkLst>
        <pc:spChg chg="mod">
          <ac:chgData name="Rezgar Bahary" userId="5513e9faf1f63f21" providerId="LiveId" clId="{8A7138B2-47D3-4BC4-A02C-1FA4556D3B69}" dt="2026-06-12T11:36:51.799" v="2723" actId="26606"/>
          <ac:spMkLst>
            <pc:docMk/>
            <pc:sldMk cId="3258301802" sldId="266"/>
            <ac:spMk id="2" creationId="{68A8AF1C-86E0-7043-44A2-DA950ED42D52}"/>
          </ac:spMkLst>
        </pc:spChg>
        <pc:spChg chg="mod">
          <ac:chgData name="Rezgar Bahary" userId="5513e9faf1f63f21" providerId="LiveId" clId="{8A7138B2-47D3-4BC4-A02C-1FA4556D3B69}" dt="2026-06-14T18:52:23.758" v="3971" actId="1076"/>
          <ac:spMkLst>
            <pc:docMk/>
            <pc:sldMk cId="3258301802" sldId="266"/>
            <ac:spMk id="3" creationId="{E04C29E1-0FF6-7114-4118-5B68E71110F6}"/>
          </ac:spMkLst>
        </pc:spChg>
        <pc:spChg chg="add">
          <ac:chgData name="Rezgar Bahary" userId="5513e9faf1f63f21" providerId="LiveId" clId="{8A7138B2-47D3-4BC4-A02C-1FA4556D3B69}" dt="2026-06-12T11:36:51.799" v="2723" actId="26606"/>
          <ac:spMkLst>
            <pc:docMk/>
            <pc:sldMk cId="3258301802" sldId="266"/>
            <ac:spMk id="5" creationId="{777A147A-9ED8-46B4-8660-1B3C2AA880B5}"/>
          </ac:spMkLst>
        </pc:spChg>
        <pc:spChg chg="add">
          <ac:chgData name="Rezgar Bahary" userId="5513e9faf1f63f21" providerId="LiveId" clId="{8A7138B2-47D3-4BC4-A02C-1FA4556D3B69}" dt="2026-06-12T11:36:51.799" v="2723" actId="26606"/>
          <ac:spMkLst>
            <pc:docMk/>
            <pc:sldMk cId="3258301802" sldId="266"/>
            <ac:spMk id="6" creationId="{5D6C15A0-C087-4593-8414-2B4EC1CDC3DE}"/>
          </ac:spMkLst>
        </pc:spChg>
      </pc:sldChg>
      <pc:sldChg chg="addSp delSp modSp del mod setBg modClrScheme delDesignElem chgLayout">
        <pc:chgData name="Rezgar Bahary" userId="5513e9faf1f63f21" providerId="LiveId" clId="{8A7138B2-47D3-4BC4-A02C-1FA4556D3B69}" dt="2026-06-14T18:24:04.808" v="3684" actId="47"/>
        <pc:sldMkLst>
          <pc:docMk/>
          <pc:sldMk cId="3206334785" sldId="268"/>
        </pc:sldMkLst>
        <pc:picChg chg="del mod ord">
          <ac:chgData name="Rezgar Bahary" userId="5513e9faf1f63f21" providerId="LiveId" clId="{8A7138B2-47D3-4BC4-A02C-1FA4556D3B69}" dt="2026-06-14T17:55:33.775" v="3683" actId="478"/>
          <ac:picMkLst>
            <pc:docMk/>
            <pc:sldMk cId="3206334785" sldId="268"/>
            <ac:picMk id="1026" creationId="{BC1C6B8B-3E57-B212-0064-3A197FA35436}"/>
          </ac:picMkLst>
        </pc:picChg>
      </pc:sldChg>
      <pc:sldChg chg="addSp delSp modSp mod modTransition setBg">
        <pc:chgData name="Rezgar Bahary" userId="5513e9faf1f63f21" providerId="LiveId" clId="{8A7138B2-47D3-4BC4-A02C-1FA4556D3B69}" dt="2026-06-14T20:35:21.845" v="4340"/>
        <pc:sldMkLst>
          <pc:docMk/>
          <pc:sldMk cId="3321023050" sldId="271"/>
        </pc:sldMkLst>
        <pc:spChg chg="mod">
          <ac:chgData name="Rezgar Bahary" userId="5513e9faf1f63f21" providerId="LiveId" clId="{8A7138B2-47D3-4BC4-A02C-1FA4556D3B69}" dt="2026-06-14T18:26:20.210" v="3694" actId="1076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Rezgar Bahary" userId="5513e9faf1f63f21" providerId="LiveId" clId="{8A7138B2-47D3-4BC4-A02C-1FA4556D3B69}" dt="2026-06-14T20:05:40.415" v="4136" actId="20577"/>
          <ac:spMkLst>
            <pc:docMk/>
            <pc:sldMk cId="3321023050" sldId="271"/>
            <ac:spMk id="3" creationId="{04A3744F-9B08-5DB9-23DC-76B7A65F7E67}"/>
          </ac:spMkLst>
        </pc:spChg>
        <pc:spChg chg="add">
          <ac:chgData name="Rezgar Bahary" userId="5513e9faf1f63f21" providerId="LiveId" clId="{8A7138B2-47D3-4BC4-A02C-1FA4556D3B69}" dt="2026-06-12T10:29:06.685" v="2188" actId="26606"/>
          <ac:spMkLst>
            <pc:docMk/>
            <pc:sldMk cId="3321023050" sldId="271"/>
            <ac:spMk id="80" creationId="{F94AA2BD-2E3F-4B1D-8127-5744B8115311}"/>
          </ac:spMkLst>
        </pc:spChg>
        <pc:spChg chg="add">
          <ac:chgData name="Rezgar Bahary" userId="5513e9faf1f63f21" providerId="LiveId" clId="{8A7138B2-47D3-4BC4-A02C-1FA4556D3B69}" dt="2026-06-12T10:29:06.685" v="2188" actId="26606"/>
          <ac:spMkLst>
            <pc:docMk/>
            <pc:sldMk cId="3321023050" sldId="271"/>
            <ac:spMk id="81" creationId="{4BD02261-2DC8-4AA8-9E16-7751AE892445}"/>
          </ac:spMkLst>
        </pc:spChg>
        <pc:spChg chg="add">
          <ac:chgData name="Rezgar Bahary" userId="5513e9faf1f63f21" providerId="LiveId" clId="{8A7138B2-47D3-4BC4-A02C-1FA4556D3B69}" dt="2026-06-12T10:29:06.685" v="2188" actId="26606"/>
          <ac:spMkLst>
            <pc:docMk/>
            <pc:sldMk cId="3321023050" sldId="271"/>
            <ac:spMk id="82" creationId="{3D752CF2-2291-40B5-B462-C17B174C10BC}"/>
          </ac:spMkLst>
        </pc:spChg>
        <pc:picChg chg="add mod ord modCrop">
          <ac:chgData name="Rezgar Bahary" userId="5513e9faf1f63f21" providerId="LiveId" clId="{8A7138B2-47D3-4BC4-A02C-1FA4556D3B69}" dt="2026-06-12T10:29:06.685" v="2188" actId="26606"/>
          <ac:picMkLst>
            <pc:docMk/>
            <pc:sldMk cId="3321023050" sldId="271"/>
            <ac:picMk id="5" creationId="{5A64E00F-9321-07F0-8D42-0B07CED5AE5E}"/>
          </ac:picMkLst>
        </pc:picChg>
      </pc:sldChg>
      <pc:sldChg chg="addSp delSp modSp mod modTransition setBg modAnim">
        <pc:chgData name="Rezgar Bahary" userId="5513e9faf1f63f21" providerId="LiveId" clId="{8A7138B2-47D3-4BC4-A02C-1FA4556D3B69}" dt="2026-06-14T20:35:37.124" v="4342"/>
        <pc:sldMkLst>
          <pc:docMk/>
          <pc:sldMk cId="1027608494" sldId="272"/>
        </pc:sldMkLst>
        <pc:spChg chg="mod">
          <ac:chgData name="Rezgar Bahary" userId="5513e9faf1f63f21" providerId="LiveId" clId="{8A7138B2-47D3-4BC4-A02C-1FA4556D3B69}" dt="2026-06-14T18:26:35.138" v="3697" actId="14100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Rezgar Bahary" userId="5513e9faf1f63f21" providerId="LiveId" clId="{8A7138B2-47D3-4BC4-A02C-1FA4556D3B69}" dt="2026-06-12T10:36:21.984" v="2221" actId="14100"/>
          <ac:spMkLst>
            <pc:docMk/>
            <pc:sldMk cId="1027608494" sldId="272"/>
            <ac:spMk id="3" creationId="{E292113E-450D-CB08-601E-E45AB99509E7}"/>
          </ac:spMkLst>
        </pc:spChg>
        <pc:spChg chg="add">
          <ac:chgData name="Rezgar Bahary" userId="5513e9faf1f63f21" providerId="LiveId" clId="{8A7138B2-47D3-4BC4-A02C-1FA4556D3B69}" dt="2026-06-12T10:34:47.623" v="2204" actId="26606"/>
          <ac:spMkLst>
            <pc:docMk/>
            <pc:sldMk cId="1027608494" sldId="272"/>
            <ac:spMk id="36" creationId="{04812C46-200A-4DEB-A05E-3ED6C68C2387}"/>
          </ac:spMkLst>
        </pc:spChg>
        <pc:spChg chg="add">
          <ac:chgData name="Rezgar Bahary" userId="5513e9faf1f63f21" providerId="LiveId" clId="{8A7138B2-47D3-4BC4-A02C-1FA4556D3B69}" dt="2026-06-12T10:34:47.623" v="2204" actId="26606"/>
          <ac:spMkLst>
            <pc:docMk/>
            <pc:sldMk cId="1027608494" sldId="272"/>
            <ac:spMk id="38" creationId="{D1EA859B-E555-4109-94F3-6700E046E008}"/>
          </ac:spMkLst>
        </pc:spChg>
        <pc:picChg chg="add mod">
          <ac:chgData name="Rezgar Bahary" userId="5513e9faf1f63f21" providerId="LiveId" clId="{8A7138B2-47D3-4BC4-A02C-1FA4556D3B69}" dt="2026-06-12T10:34:56.299" v="2205" actId="14826"/>
          <ac:picMkLst>
            <pc:docMk/>
            <pc:sldMk cId="1027608494" sldId="272"/>
            <ac:picMk id="32" creationId="{DB21468C-73CF-5579-930D-3190C8002DB3}"/>
          </ac:picMkLst>
        </pc:picChg>
      </pc:sldChg>
      <pc:sldChg chg="addSp delSp modSp mod modTransition setBg">
        <pc:chgData name="Rezgar Bahary" userId="5513e9faf1f63f21" providerId="LiveId" clId="{8A7138B2-47D3-4BC4-A02C-1FA4556D3B69}" dt="2026-06-14T20:35:47.917" v="4343"/>
        <pc:sldMkLst>
          <pc:docMk/>
          <pc:sldMk cId="860344735" sldId="274"/>
        </pc:sldMkLst>
        <pc:spChg chg="mod">
          <ac:chgData name="Rezgar Bahary" userId="5513e9faf1f63f21" providerId="LiveId" clId="{8A7138B2-47D3-4BC4-A02C-1FA4556D3B69}" dt="2026-06-14T20:08:49.202" v="4147" actId="255"/>
          <ac:spMkLst>
            <pc:docMk/>
            <pc:sldMk cId="860344735" sldId="274"/>
            <ac:spMk id="3" creationId="{5A83545D-6FBE-2985-5F35-4C84283CFC53}"/>
          </ac:spMkLst>
        </pc:spChg>
        <pc:spChg chg="add mod">
          <ac:chgData name="Rezgar Bahary" userId="5513e9faf1f63f21" providerId="LiveId" clId="{8A7138B2-47D3-4BC4-A02C-1FA4556D3B69}" dt="2026-06-14T18:26:50.358" v="3699" actId="14100"/>
          <ac:spMkLst>
            <pc:docMk/>
            <pc:sldMk cId="860344735" sldId="274"/>
            <ac:spMk id="6" creationId="{5AE2E923-8BA1-08A5-49B9-75BC2550FB72}"/>
          </ac:spMkLst>
        </pc:spChg>
        <pc:spChg chg="add">
          <ac:chgData name="Rezgar Bahary" userId="5513e9faf1f63f21" providerId="LiveId" clId="{8A7138B2-47D3-4BC4-A02C-1FA4556D3B69}" dt="2026-05-22T09:24:29.661" v="127" actId="26606"/>
          <ac:spMkLst>
            <pc:docMk/>
            <pc:sldMk cId="860344735" sldId="274"/>
            <ac:spMk id="10" creationId="{8FC9BE17-9A7B-462D-AE50-3D8777387304}"/>
          </ac:spMkLst>
        </pc:spChg>
        <pc:spChg chg="add">
          <ac:chgData name="Rezgar Bahary" userId="5513e9faf1f63f21" providerId="LiveId" clId="{8A7138B2-47D3-4BC4-A02C-1FA4556D3B69}" dt="2026-05-22T09:24:29.661" v="127" actId="26606"/>
          <ac:spMkLst>
            <pc:docMk/>
            <pc:sldMk cId="860344735" sldId="274"/>
            <ac:spMk id="12" creationId="{3EBE8569-6AEC-4B8C-8D53-2DE337CDBA65}"/>
          </ac:spMkLst>
        </pc:spChg>
        <pc:spChg chg="add">
          <ac:chgData name="Rezgar Bahary" userId="5513e9faf1f63f21" providerId="LiveId" clId="{8A7138B2-47D3-4BC4-A02C-1FA4556D3B69}" dt="2026-05-22T09:24:29.661" v="127" actId="26606"/>
          <ac:spMkLst>
            <pc:docMk/>
            <pc:sldMk cId="860344735" sldId="274"/>
            <ac:spMk id="14" creationId="{55D4142C-5077-457F-A6AD-3FECFDB39685}"/>
          </ac:spMkLst>
        </pc:spChg>
        <pc:spChg chg="add">
          <ac:chgData name="Rezgar Bahary" userId="5513e9faf1f63f21" providerId="LiveId" clId="{8A7138B2-47D3-4BC4-A02C-1FA4556D3B69}" dt="2026-05-22T09:24:29.661" v="127" actId="26606"/>
          <ac:spMkLst>
            <pc:docMk/>
            <pc:sldMk cId="860344735" sldId="274"/>
            <ac:spMk id="16" creationId="{7A5F0580-5EE9-419F-96EE-B6529EF6E7D0}"/>
          </ac:spMkLst>
        </pc:spChg>
        <pc:picChg chg="add mod ord">
          <ac:chgData name="Rezgar Bahary" userId="5513e9faf1f63f21" providerId="LiveId" clId="{8A7138B2-47D3-4BC4-A02C-1FA4556D3B69}" dt="2026-05-22T09:24:29.661" v="127" actId="26606"/>
          <ac:picMkLst>
            <pc:docMk/>
            <pc:sldMk cId="860344735" sldId="274"/>
            <ac:picMk id="5" creationId="{D0F0545A-CDC2-CEE0-353A-A9D62375C2FE}"/>
          </ac:picMkLst>
        </pc:picChg>
      </pc:sldChg>
      <pc:sldChg chg="addSp delSp modSp mod modTransition setBg">
        <pc:chgData name="Rezgar Bahary" userId="5513e9faf1f63f21" providerId="LiveId" clId="{8A7138B2-47D3-4BC4-A02C-1FA4556D3B69}" dt="2026-06-14T20:36:22.986" v="4346"/>
        <pc:sldMkLst>
          <pc:docMk/>
          <pc:sldMk cId="2319079123" sldId="337"/>
        </pc:sldMkLst>
        <pc:spChg chg="mod">
          <ac:chgData name="Rezgar Bahary" userId="5513e9faf1f63f21" providerId="LiveId" clId="{8A7138B2-47D3-4BC4-A02C-1FA4556D3B69}" dt="2026-06-14T20:12:11.508" v="4162" actId="14100"/>
          <ac:spMkLst>
            <pc:docMk/>
            <pc:sldMk cId="2319079123" sldId="337"/>
            <ac:spMk id="2" creationId="{F6A380E8-2AC0-F0B7-9432-FB8903B92FD6}"/>
          </ac:spMkLst>
        </pc:spChg>
        <pc:spChg chg="add del mod">
          <ac:chgData name="Rezgar Bahary" userId="5513e9faf1f63f21" providerId="LiveId" clId="{8A7138B2-47D3-4BC4-A02C-1FA4556D3B69}" dt="2026-06-14T16:28:08.021" v="3369" actId="26606"/>
          <ac:spMkLst>
            <pc:docMk/>
            <pc:sldMk cId="2319079123" sldId="337"/>
            <ac:spMk id="3" creationId="{1B4D8426-20C5-630E-80E5-EAB06B11CCD5}"/>
          </ac:spMkLst>
        </pc:spChg>
        <pc:spChg chg="add del">
          <ac:chgData name="Rezgar Bahary" userId="5513e9faf1f63f21" providerId="LiveId" clId="{8A7138B2-47D3-4BC4-A02C-1FA4556D3B69}" dt="2026-06-14T16:28:07.951" v="3368" actId="26606"/>
          <ac:spMkLst>
            <pc:docMk/>
            <pc:sldMk cId="2319079123" sldId="337"/>
            <ac:spMk id="8" creationId="{327D73B4-9F5C-4A64-A179-51B9500CB8B5}"/>
          </ac:spMkLst>
        </pc:spChg>
        <pc:spChg chg="add del">
          <ac:chgData name="Rezgar Bahary" userId="5513e9faf1f63f21" providerId="LiveId" clId="{8A7138B2-47D3-4BC4-A02C-1FA4556D3B69}" dt="2026-06-14T16:27:41.970" v="3358" actId="26606"/>
          <ac:spMkLst>
            <pc:docMk/>
            <pc:sldMk cId="2319079123" sldId="337"/>
            <ac:spMk id="9" creationId="{BACC6370-2D7E-4714-9D71-7542949D7D5D}"/>
          </ac:spMkLst>
        </pc:spChg>
        <pc:spChg chg="add del">
          <ac:chgData name="Rezgar Bahary" userId="5513e9faf1f63f21" providerId="LiveId" clId="{8A7138B2-47D3-4BC4-A02C-1FA4556D3B69}" dt="2026-06-14T16:28:07.951" v="3368" actId="26606"/>
          <ac:spMkLst>
            <pc:docMk/>
            <pc:sldMk cId="2319079123" sldId="337"/>
            <ac:spMk id="10" creationId="{C1F06963-6374-4B48-844F-071A9BAAAE02}"/>
          </ac:spMkLst>
        </pc:spChg>
        <pc:spChg chg="add del">
          <ac:chgData name="Rezgar Bahary" userId="5513e9faf1f63f21" providerId="LiveId" clId="{8A7138B2-47D3-4BC4-A02C-1FA4556D3B69}" dt="2026-06-14T16:27:41.970" v="3358" actId="26606"/>
          <ac:spMkLst>
            <pc:docMk/>
            <pc:sldMk cId="2319079123" sldId="337"/>
            <ac:spMk id="11" creationId="{256B2C21-A230-48C0-8DF1-C46611373C44}"/>
          </ac:spMkLst>
        </pc:spChg>
        <pc:spChg chg="add del">
          <ac:chgData name="Rezgar Bahary" userId="5513e9faf1f63f21" providerId="LiveId" clId="{8A7138B2-47D3-4BC4-A02C-1FA4556D3B69}" dt="2026-06-14T16:28:07.951" v="3368" actId="26606"/>
          <ac:spMkLst>
            <pc:docMk/>
            <pc:sldMk cId="2319079123" sldId="337"/>
            <ac:spMk id="12" creationId="{6CB927A4-E432-4310-9CD5-E89FF5063179}"/>
          </ac:spMkLst>
        </pc:spChg>
        <pc:spChg chg="add del">
          <ac:chgData name="Rezgar Bahary" userId="5513e9faf1f63f21" providerId="LiveId" clId="{8A7138B2-47D3-4BC4-A02C-1FA4556D3B69}" dt="2026-06-14T16:27:41.970" v="3358" actId="26606"/>
          <ac:spMkLst>
            <pc:docMk/>
            <pc:sldMk cId="2319079123" sldId="337"/>
            <ac:spMk id="13" creationId="{3847E18C-932D-4C95-AABA-FEC7C9499AD7}"/>
          </ac:spMkLst>
        </pc:spChg>
        <pc:spChg chg="add del">
          <ac:chgData name="Rezgar Bahary" userId="5513e9faf1f63f21" providerId="LiveId" clId="{8A7138B2-47D3-4BC4-A02C-1FA4556D3B69}" dt="2026-06-14T16:28:07.951" v="3368" actId="26606"/>
          <ac:spMkLst>
            <pc:docMk/>
            <pc:sldMk cId="2319079123" sldId="337"/>
            <ac:spMk id="14" creationId="{1453BF6C-B012-48B7-B4E8-6D7AC7C27D02}"/>
          </ac:spMkLst>
        </pc:spChg>
        <pc:spChg chg="add del">
          <ac:chgData name="Rezgar Bahary" userId="5513e9faf1f63f21" providerId="LiveId" clId="{8A7138B2-47D3-4BC4-A02C-1FA4556D3B69}" dt="2026-06-14T16:27:41.970" v="3358" actId="26606"/>
          <ac:spMkLst>
            <pc:docMk/>
            <pc:sldMk cId="2319079123" sldId="337"/>
            <ac:spMk id="15" creationId="{3150CB11-0C61-439E-910F-5787759E72A0}"/>
          </ac:spMkLst>
        </pc:spChg>
        <pc:spChg chg="add del">
          <ac:chgData name="Rezgar Bahary" userId="5513e9faf1f63f21" providerId="LiveId" clId="{8A7138B2-47D3-4BC4-A02C-1FA4556D3B69}" dt="2026-06-14T16:28:07.951" v="3368" actId="26606"/>
          <ac:spMkLst>
            <pc:docMk/>
            <pc:sldMk cId="2319079123" sldId="337"/>
            <ac:spMk id="16" creationId="{E3020543-B24B-4EC4-8FFC-8DD88EEA91A8}"/>
          </ac:spMkLst>
        </pc:spChg>
        <pc:spChg chg="add del">
          <ac:chgData name="Rezgar Bahary" userId="5513e9faf1f63f21" providerId="LiveId" clId="{8A7138B2-47D3-4BC4-A02C-1FA4556D3B69}" dt="2026-06-14T16:27:41.970" v="3358" actId="26606"/>
          <ac:spMkLst>
            <pc:docMk/>
            <pc:sldMk cId="2319079123" sldId="337"/>
            <ac:spMk id="17" creationId="{43F8A58B-5155-44CE-A5FF-7647B47D0A7A}"/>
          </ac:spMkLst>
        </pc:spChg>
        <pc:spChg chg="add del">
          <ac:chgData name="Rezgar Bahary" userId="5513e9faf1f63f21" providerId="LiveId" clId="{8A7138B2-47D3-4BC4-A02C-1FA4556D3B69}" dt="2026-06-14T16:27:41.970" v="3358" actId="26606"/>
          <ac:spMkLst>
            <pc:docMk/>
            <pc:sldMk cId="2319079123" sldId="337"/>
            <ac:spMk id="19" creationId="{443F2ACA-E6D6-4028-82DD-F03C262D5DE6}"/>
          </ac:spMkLst>
        </pc:spChg>
        <pc:spChg chg="add del">
          <ac:chgData name="Rezgar Bahary" userId="5513e9faf1f63f21" providerId="LiveId" clId="{8A7138B2-47D3-4BC4-A02C-1FA4556D3B69}" dt="2026-06-14T16:27:45.946" v="3360" actId="26606"/>
          <ac:spMkLst>
            <pc:docMk/>
            <pc:sldMk cId="2319079123" sldId="337"/>
            <ac:spMk id="21" creationId="{2E442304-DDBD-4F7B-8017-36BCC863FB40}"/>
          </ac:spMkLst>
        </pc:spChg>
        <pc:spChg chg="add del">
          <ac:chgData name="Rezgar Bahary" userId="5513e9faf1f63f21" providerId="LiveId" clId="{8A7138B2-47D3-4BC4-A02C-1FA4556D3B69}" dt="2026-06-14T16:27:45.946" v="3360" actId="26606"/>
          <ac:spMkLst>
            <pc:docMk/>
            <pc:sldMk cId="2319079123" sldId="337"/>
            <ac:spMk id="22" creationId="{5E107275-3853-46FD-A241-DE4355A42675}"/>
          </ac:spMkLst>
        </pc:spChg>
        <pc:spChg chg="add del">
          <ac:chgData name="Rezgar Bahary" userId="5513e9faf1f63f21" providerId="LiveId" clId="{8A7138B2-47D3-4BC4-A02C-1FA4556D3B69}" dt="2026-06-14T16:27:52.159" v="3362" actId="26606"/>
          <ac:spMkLst>
            <pc:docMk/>
            <pc:sldMk cId="2319079123" sldId="337"/>
            <ac:spMk id="25" creationId="{3ECBE1F1-D69B-4AFA-ABD5-8E41720EF6DE}"/>
          </ac:spMkLst>
        </pc:spChg>
        <pc:spChg chg="add del">
          <ac:chgData name="Rezgar Bahary" userId="5513e9faf1f63f21" providerId="LiveId" clId="{8A7138B2-47D3-4BC4-A02C-1FA4556D3B69}" dt="2026-06-14T16:27:52.159" v="3362" actId="26606"/>
          <ac:spMkLst>
            <pc:docMk/>
            <pc:sldMk cId="2319079123" sldId="337"/>
            <ac:spMk id="27" creationId="{603A6265-E10C-4B85-9C20-E75FCAF9CC63}"/>
          </ac:spMkLst>
        </pc:spChg>
        <pc:spChg chg="add del">
          <ac:chgData name="Rezgar Bahary" userId="5513e9faf1f63f21" providerId="LiveId" clId="{8A7138B2-47D3-4BC4-A02C-1FA4556D3B69}" dt="2026-06-14T16:27:52.159" v="3362" actId="26606"/>
          <ac:spMkLst>
            <pc:docMk/>
            <pc:sldMk cId="2319079123" sldId="337"/>
            <ac:spMk id="28" creationId="{1B4D8426-20C5-630E-80E5-EAB06B11CCD5}"/>
          </ac:spMkLst>
        </pc:spChg>
        <pc:spChg chg="add del">
          <ac:chgData name="Rezgar Bahary" userId="5513e9faf1f63f21" providerId="LiveId" clId="{8A7138B2-47D3-4BC4-A02C-1FA4556D3B69}" dt="2026-06-14T16:28:07.951" v="3368" actId="26606"/>
          <ac:spMkLst>
            <pc:docMk/>
            <pc:sldMk cId="2319079123" sldId="337"/>
            <ac:spMk id="34" creationId="{1B4D8426-20C5-630E-80E5-EAB06B11CCD5}"/>
          </ac:spMkLst>
        </pc:spChg>
        <pc:spChg chg="add">
          <ac:chgData name="Rezgar Bahary" userId="5513e9faf1f63f21" providerId="LiveId" clId="{8A7138B2-47D3-4BC4-A02C-1FA4556D3B69}" dt="2026-06-14T16:28:08.021" v="3369" actId="26606"/>
          <ac:spMkLst>
            <pc:docMk/>
            <pc:sldMk cId="2319079123" sldId="337"/>
            <ac:spMk id="36" creationId="{B50AB553-2A96-4A92-96F2-93548E096954}"/>
          </ac:spMkLst>
        </pc:spChg>
        <pc:graphicFrameChg chg="add del">
          <ac:chgData name="Rezgar Bahary" userId="5513e9faf1f63f21" providerId="LiveId" clId="{8A7138B2-47D3-4BC4-A02C-1FA4556D3B69}" dt="2026-06-14T16:27:41.970" v="3358" actId="26606"/>
          <ac:graphicFrameMkLst>
            <pc:docMk/>
            <pc:sldMk cId="2319079123" sldId="337"/>
            <ac:graphicFrameMk id="5" creationId="{E611BD25-4E90-7303-A9A6-A4D4E45DA9BE}"/>
          </ac:graphicFrameMkLst>
        </pc:graphicFrameChg>
        <pc:graphicFrameChg chg="add del">
          <ac:chgData name="Rezgar Bahary" userId="5513e9faf1f63f21" providerId="LiveId" clId="{8A7138B2-47D3-4BC4-A02C-1FA4556D3B69}" dt="2026-06-14T16:27:45.946" v="3360" actId="26606"/>
          <ac:graphicFrameMkLst>
            <pc:docMk/>
            <pc:sldMk cId="2319079123" sldId="337"/>
            <ac:graphicFrameMk id="23" creationId="{964C236A-4F78-0F76-AAEE-B4EA03DF6D77}"/>
          </ac:graphicFrameMkLst>
        </pc:graphicFrameChg>
        <pc:graphicFrameChg chg="add del">
          <ac:chgData name="Rezgar Bahary" userId="5513e9faf1f63f21" providerId="LiveId" clId="{8A7138B2-47D3-4BC4-A02C-1FA4556D3B69}" dt="2026-06-14T16:27:56.556" v="3364" actId="26606"/>
          <ac:graphicFrameMkLst>
            <pc:docMk/>
            <pc:sldMk cId="2319079123" sldId="337"/>
            <ac:graphicFrameMk id="30" creationId="{F353C364-B417-446B-21F6-98100E2E1D8E}"/>
          </ac:graphicFrameMkLst>
        </pc:graphicFrameChg>
        <pc:graphicFrameChg chg="add del">
          <ac:chgData name="Rezgar Bahary" userId="5513e9faf1f63f21" providerId="LiveId" clId="{8A7138B2-47D3-4BC4-A02C-1FA4556D3B69}" dt="2026-06-14T16:28:05.816" v="3366" actId="26606"/>
          <ac:graphicFrameMkLst>
            <pc:docMk/>
            <pc:sldMk cId="2319079123" sldId="337"/>
            <ac:graphicFrameMk id="32" creationId="{631FDAD7-DA41-F1B6-1C85-65A1C12387CE}"/>
          </ac:graphicFrameMkLst>
        </pc:graphicFrameChg>
        <pc:graphicFrameChg chg="add mod">
          <ac:chgData name="Rezgar Bahary" userId="5513e9faf1f63f21" providerId="LiveId" clId="{8A7138B2-47D3-4BC4-A02C-1FA4556D3B69}" dt="2026-06-14T20:11:37.510" v="4155"/>
          <ac:graphicFrameMkLst>
            <pc:docMk/>
            <pc:sldMk cId="2319079123" sldId="337"/>
            <ac:graphicFrameMk id="37" creationId="{67B06830-3359-B9A2-A0DE-F8260003F772}"/>
          </ac:graphicFrameMkLst>
        </pc:graphicFrameChg>
        <pc:picChg chg="add mod">
          <ac:chgData name="Rezgar Bahary" userId="5513e9faf1f63f21" providerId="LiveId" clId="{8A7138B2-47D3-4BC4-A02C-1FA4556D3B69}" dt="2026-06-14T20:12:19.080" v="4163" actId="1076"/>
          <ac:picMkLst>
            <pc:docMk/>
            <pc:sldMk cId="2319079123" sldId="337"/>
            <ac:picMk id="6" creationId="{F985BC9E-D19B-5A85-D6B7-6926FBBD891E}"/>
          </ac:picMkLst>
        </pc:picChg>
        <pc:picChg chg="add del">
          <ac:chgData name="Rezgar Bahary" userId="5513e9faf1f63f21" providerId="LiveId" clId="{8A7138B2-47D3-4BC4-A02C-1FA4556D3B69}" dt="2026-06-14T16:27:52.159" v="3362" actId="26606"/>
          <ac:picMkLst>
            <pc:docMk/>
            <pc:sldMk cId="2319079123" sldId="337"/>
            <ac:picMk id="26" creationId="{8E75AA6F-725B-1E3C-8B71-D7F355519920}"/>
          </ac:picMkLst>
        </pc:picChg>
        <pc:cxnChg chg="add del">
          <ac:chgData name="Rezgar Bahary" userId="5513e9faf1f63f21" providerId="LiveId" clId="{8A7138B2-47D3-4BC4-A02C-1FA4556D3B69}" dt="2026-06-14T16:28:07.951" v="3368" actId="26606"/>
          <ac:cxnSpMkLst>
            <pc:docMk/>
            <pc:sldMk cId="2319079123" sldId="337"/>
            <ac:cxnSpMk id="18" creationId="{C49DA8F6-BCC1-4447-B54C-57856834B94B}"/>
          </ac:cxnSpMkLst>
        </pc:cxnChg>
      </pc:sldChg>
      <pc:sldChg chg="addSp delSp modSp mod modTransition setBg">
        <pc:chgData name="Rezgar Bahary" userId="5513e9faf1f63f21" providerId="LiveId" clId="{8A7138B2-47D3-4BC4-A02C-1FA4556D3B69}" dt="2026-06-14T20:36:51.362" v="4351"/>
        <pc:sldMkLst>
          <pc:docMk/>
          <pc:sldMk cId="642852813" sldId="363"/>
        </pc:sldMkLst>
        <pc:spChg chg="add">
          <ac:chgData name="Rezgar Bahary" userId="5513e9faf1f63f21" providerId="LiveId" clId="{8A7138B2-47D3-4BC4-A02C-1FA4556D3B69}" dt="2026-06-14T08:41:33.526" v="2848"/>
          <ac:spMkLst>
            <pc:docMk/>
            <pc:sldMk cId="642852813" sldId="363"/>
            <ac:spMk id="3" creationId="{CDD51E1E-4D53-13BC-6ECD-190C54C67A9A}"/>
          </ac:spMkLst>
        </pc:spChg>
        <pc:spChg chg="mod">
          <ac:chgData name="Rezgar Bahary" userId="5513e9faf1f63f21" providerId="LiveId" clId="{8A7138B2-47D3-4BC4-A02C-1FA4556D3B69}" dt="2026-06-14T18:33:09.350" v="3826" actId="1076"/>
          <ac:spMkLst>
            <pc:docMk/>
            <pc:sldMk cId="642852813" sldId="363"/>
            <ac:spMk id="5" creationId="{180A04F2-4F22-A08C-F5B4-F30F002E227B}"/>
          </ac:spMkLst>
        </pc:spChg>
        <pc:spChg chg="add">
          <ac:chgData name="Rezgar Bahary" userId="5513e9faf1f63f21" providerId="LiveId" clId="{8A7138B2-47D3-4BC4-A02C-1FA4556D3B69}" dt="2026-06-14T08:46:49.764" v="3096"/>
          <ac:spMkLst>
            <pc:docMk/>
            <pc:sldMk cId="642852813" sldId="363"/>
            <ac:spMk id="7" creationId="{AE8C2587-0C0A-973D-ED23-60C016F0F85B}"/>
          </ac:spMkLst>
        </pc:spChg>
        <pc:spChg chg="mod">
          <ac:chgData name="Rezgar Bahary" userId="5513e9faf1f63f21" providerId="LiveId" clId="{8A7138B2-47D3-4BC4-A02C-1FA4556D3B69}" dt="2026-06-14T19:11:35.875" v="4016" actId="1076"/>
          <ac:spMkLst>
            <pc:docMk/>
            <pc:sldMk cId="642852813" sldId="363"/>
            <ac:spMk id="9" creationId="{61E62149-100D-392D-3127-3D301273C6F0}"/>
          </ac:spMkLst>
        </pc:spChg>
        <pc:spChg chg="mod">
          <ac:chgData name="Rezgar Bahary" userId="5513e9faf1f63f21" providerId="LiveId" clId="{8A7138B2-47D3-4BC4-A02C-1FA4556D3B69}" dt="2026-06-14T16:32:54.219" v="3415" actId="113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Rezgar Bahary" userId="5513e9faf1f63f21" providerId="LiveId" clId="{8A7138B2-47D3-4BC4-A02C-1FA4556D3B69}" dt="2026-06-14T16:32:52.439" v="3414" actId="113"/>
          <ac:spMkLst>
            <pc:docMk/>
            <pc:sldMk cId="642852813" sldId="363"/>
            <ac:spMk id="23" creationId="{8F167E83-1CE4-F3CA-7557-1CDDF3628DBE}"/>
          </ac:spMkLst>
        </pc:spChg>
        <pc:spChg chg="add del mod">
          <ac:chgData name="Rezgar Bahary" userId="5513e9faf1f63f21" providerId="LiveId" clId="{8A7138B2-47D3-4BC4-A02C-1FA4556D3B69}" dt="2026-06-14T16:32:48.706" v="3412" actId="113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Rezgar Bahary" userId="5513e9faf1f63f21" providerId="LiveId" clId="{8A7138B2-47D3-4BC4-A02C-1FA4556D3B69}" dt="2026-06-14T16:32:50.692" v="3413" actId="113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Rezgar Bahary" userId="5513e9faf1f63f21" providerId="LiveId" clId="{8A7138B2-47D3-4BC4-A02C-1FA4556D3B69}" dt="2026-06-14T16:32:45.338" v="3411" actId="113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Rezgar Bahary" userId="5513e9faf1f63f21" providerId="LiveId" clId="{8A7138B2-47D3-4BC4-A02C-1FA4556D3B69}" dt="2026-06-14T16:32:43.832" v="3410" actId="113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Rezgar Bahary" userId="5513e9faf1f63f21" providerId="LiveId" clId="{8A7138B2-47D3-4BC4-A02C-1FA4556D3B69}" dt="2026-06-14T16:32:38.658" v="3407" actId="113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Rezgar Bahary" userId="5513e9faf1f63f21" providerId="LiveId" clId="{8A7138B2-47D3-4BC4-A02C-1FA4556D3B69}" dt="2026-06-14T16:32:36.931" v="3406" actId="113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Rezgar Bahary" userId="5513e9faf1f63f21" providerId="LiveId" clId="{8A7138B2-47D3-4BC4-A02C-1FA4556D3B69}" dt="2026-06-14T16:32:40.660" v="3408" actId="113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Rezgar Bahary" userId="5513e9faf1f63f21" providerId="LiveId" clId="{8A7138B2-47D3-4BC4-A02C-1FA4556D3B69}" dt="2026-06-14T16:32:42.251" v="3409" actId="113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Rezgar Bahary" userId="5513e9faf1f63f21" providerId="LiveId" clId="{8A7138B2-47D3-4BC4-A02C-1FA4556D3B69}" dt="2026-06-14T16:33:11.157" v="3417" actId="255"/>
          <ac:spMkLst>
            <pc:docMk/>
            <pc:sldMk cId="642852813" sldId="363"/>
            <ac:spMk id="38" creationId="{CE1BD776-63C4-D3EE-069C-C9BBE2DC4B45}"/>
          </ac:spMkLst>
        </pc:spChg>
        <pc:spChg chg="mod">
          <ac:chgData name="Rezgar Bahary" userId="5513e9faf1f63f21" providerId="LiveId" clId="{8A7138B2-47D3-4BC4-A02C-1FA4556D3B69}" dt="2026-06-14T16:32:31.180" v="3404" actId="113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Rezgar Bahary" userId="5513e9faf1f63f21" providerId="LiveId" clId="{8A7138B2-47D3-4BC4-A02C-1FA4556D3B69}" dt="2026-06-14T16:32:34.760" v="3405" actId="113"/>
          <ac:spMkLst>
            <pc:docMk/>
            <pc:sldMk cId="642852813" sldId="363"/>
            <ac:spMk id="40" creationId="{1A129B97-8AB0-A07D-27D5-16E805A4DFB6}"/>
          </ac:spMkLst>
        </pc:spChg>
      </pc:sldChg>
      <pc:sldChg chg="addSp delSp modSp new mod modTransition setBg modClrScheme chgLayout">
        <pc:chgData name="Rezgar Bahary" userId="5513e9faf1f63f21" providerId="LiveId" clId="{8A7138B2-47D3-4BC4-A02C-1FA4556D3B69}" dt="2026-06-14T20:36:05.575" v="4344"/>
        <pc:sldMkLst>
          <pc:docMk/>
          <pc:sldMk cId="1208073738" sldId="364"/>
        </pc:sldMkLst>
        <pc:spChg chg="mod ord">
          <ac:chgData name="Rezgar Bahary" userId="5513e9faf1f63f21" providerId="LiveId" clId="{8A7138B2-47D3-4BC4-A02C-1FA4556D3B69}" dt="2026-06-14T20:24:18.392" v="4293" actId="700"/>
          <ac:spMkLst>
            <pc:docMk/>
            <pc:sldMk cId="1208073738" sldId="364"/>
            <ac:spMk id="2" creationId="{0A073CD4-8DA2-67F6-BA40-7F463041230C}"/>
          </ac:spMkLst>
        </pc:spChg>
        <pc:spChg chg="add mod">
          <ac:chgData name="Rezgar Bahary" userId="5513e9faf1f63f21" providerId="LiveId" clId="{8A7138B2-47D3-4BC4-A02C-1FA4556D3B69}" dt="2026-06-14T19:32:28.395" v="4022"/>
          <ac:spMkLst>
            <pc:docMk/>
            <pc:sldMk cId="1208073738" sldId="364"/>
            <ac:spMk id="3" creationId="{A22FFC4B-641A-FD92-2A24-44B0F81830EC}"/>
          </ac:spMkLst>
        </pc:spChg>
        <pc:spChg chg="add mod">
          <ac:chgData name="Rezgar Bahary" userId="5513e9faf1f63f21" providerId="LiveId" clId="{8A7138B2-47D3-4BC4-A02C-1FA4556D3B69}" dt="2026-06-14T20:28:55.008" v="4316" actId="1076"/>
          <ac:spMkLst>
            <pc:docMk/>
            <pc:sldMk cId="1208073738" sldId="364"/>
            <ac:spMk id="4" creationId="{E04703C9-A6A7-AE1F-8FDB-405C09F99180}"/>
          </ac:spMkLst>
        </pc:spChg>
        <pc:spChg chg="add mod">
          <ac:chgData name="Rezgar Bahary" userId="5513e9faf1f63f21" providerId="LiveId" clId="{8A7138B2-47D3-4BC4-A02C-1FA4556D3B69}" dt="2026-06-14T20:30:28.594" v="4324" actId="20577"/>
          <ac:spMkLst>
            <pc:docMk/>
            <pc:sldMk cId="1208073738" sldId="364"/>
            <ac:spMk id="5" creationId="{7ECDDF2A-C543-F63D-ED7A-9849E67D6AD1}"/>
          </ac:spMkLst>
        </pc:spChg>
        <pc:spChg chg="add del">
          <ac:chgData name="Rezgar Bahary" userId="5513e9faf1f63f21" providerId="LiveId" clId="{8A7138B2-47D3-4BC4-A02C-1FA4556D3B69}" dt="2026-06-14T20:31:59.733" v="4329" actId="478"/>
          <ac:spMkLst>
            <pc:docMk/>
            <pc:sldMk cId="1208073738" sldId="364"/>
            <ac:spMk id="6" creationId="{F164CB6D-7BA7-3075-1BDD-AD8FF145D79C}"/>
          </ac:spMkLst>
        </pc:spChg>
        <pc:spChg chg="add mod">
          <ac:chgData name="Rezgar Bahary" userId="5513e9faf1f63f21" providerId="LiveId" clId="{8A7138B2-47D3-4BC4-A02C-1FA4556D3B69}" dt="2026-06-14T20:09:18.439" v="4149" actId="20577"/>
          <ac:spMkLst>
            <pc:docMk/>
            <pc:sldMk cId="1208073738" sldId="364"/>
            <ac:spMk id="8" creationId="{1E14EFBF-25AE-4E51-19C0-EB3B7FFE5CDE}"/>
          </ac:spMkLst>
        </pc:spChg>
        <pc:spChg chg="add mod">
          <ac:chgData name="Rezgar Bahary" userId="5513e9faf1f63f21" providerId="LiveId" clId="{8A7138B2-47D3-4BC4-A02C-1FA4556D3B69}" dt="2026-06-14T20:09:35.904" v="4151" actId="122"/>
          <ac:spMkLst>
            <pc:docMk/>
            <pc:sldMk cId="1208073738" sldId="364"/>
            <ac:spMk id="9" creationId="{BA15810A-7B87-0D7E-69AA-27623702A6BE}"/>
          </ac:spMkLst>
        </pc:spChg>
        <pc:graphicFrameChg chg="add del mod modGraphic">
          <ac:chgData name="Rezgar Bahary" userId="5513e9faf1f63f21" providerId="LiveId" clId="{8A7138B2-47D3-4BC4-A02C-1FA4556D3B69}" dt="2026-06-14T12:29:15.990" v="3305" actId="27309"/>
          <ac:graphicFrameMkLst>
            <pc:docMk/>
            <pc:sldMk cId="1208073738" sldId="364"/>
            <ac:graphicFrameMk id="4" creationId="{5B558C77-8971-15CD-B396-24AD4969F999}"/>
          </ac:graphicFrameMkLst>
        </pc:graphicFrameChg>
        <pc:picChg chg="add mod ord">
          <ac:chgData name="Rezgar Bahary" userId="5513e9faf1f63f21" providerId="LiveId" clId="{8A7138B2-47D3-4BC4-A02C-1FA4556D3B69}" dt="2026-06-14T20:32:11.687" v="4330" actId="1076"/>
          <ac:picMkLst>
            <pc:docMk/>
            <pc:sldMk cId="1208073738" sldId="364"/>
            <ac:picMk id="7" creationId="{4B8FAD69-A322-51A4-AF33-74C659C0BAAF}"/>
          </ac:picMkLst>
        </pc:picChg>
        <pc:picChg chg="add mod">
          <ac:chgData name="Rezgar Bahary" userId="5513e9faf1f63f21" providerId="LiveId" clId="{8A7138B2-47D3-4BC4-A02C-1FA4556D3B69}" dt="2026-06-14T20:22:36.744" v="4286"/>
          <ac:picMkLst>
            <pc:docMk/>
            <pc:sldMk cId="1208073738" sldId="364"/>
            <ac:picMk id="10" creationId="{8C17FF1B-1762-1592-5894-29DD4301B02F}"/>
          </ac:picMkLst>
        </pc:picChg>
        <pc:picChg chg="add mod modCrop">
          <ac:chgData name="Rezgar Bahary" userId="5513e9faf1f63f21" providerId="LiveId" clId="{8A7138B2-47D3-4BC4-A02C-1FA4556D3B69}" dt="2026-06-14T20:32:17.294" v="4331" actId="1076"/>
          <ac:picMkLst>
            <pc:docMk/>
            <pc:sldMk cId="1208073738" sldId="364"/>
            <ac:picMk id="12" creationId="{16E67CF2-D136-F701-4978-6075FEA14805}"/>
          </ac:picMkLst>
        </pc:picChg>
        <pc:picChg chg="add mod">
          <ac:chgData name="Rezgar Bahary" userId="5513e9faf1f63f21" providerId="LiveId" clId="{8A7138B2-47D3-4BC4-A02C-1FA4556D3B69}" dt="2026-06-14T20:33:00.471" v="4337" actId="1076"/>
          <ac:picMkLst>
            <pc:docMk/>
            <pc:sldMk cId="1208073738" sldId="364"/>
            <ac:picMk id="14" creationId="{5B12CD54-C8E8-6A19-3668-2E4944049AC0}"/>
          </ac:picMkLst>
        </pc:picChg>
      </pc:sldChg>
      <pc:sldChg chg="delSp modSp add del mod ord setBg delDesignElem">
        <pc:chgData name="Rezgar Bahary" userId="5513e9faf1f63f21" providerId="LiveId" clId="{8A7138B2-47D3-4BC4-A02C-1FA4556D3B69}" dt="2026-06-14T08:37:34.418" v="2728" actId="47"/>
        <pc:sldMkLst>
          <pc:docMk/>
          <pc:sldMk cId="1588504803" sldId="365"/>
        </pc:sldMkLst>
      </pc:sldChg>
      <pc:sldChg chg="addSp delSp modSp new mod ord modTransition setBg">
        <pc:chgData name="Rezgar Bahary" userId="5513e9faf1f63f21" providerId="LiveId" clId="{8A7138B2-47D3-4BC4-A02C-1FA4556D3B69}" dt="2026-06-14T20:35:10.234" v="4339"/>
        <pc:sldMkLst>
          <pc:docMk/>
          <pc:sldMk cId="1221995807" sldId="366"/>
        </pc:sldMkLst>
        <pc:spChg chg="add del mod">
          <ac:chgData name="Rezgar Bahary" userId="5513e9faf1f63f21" providerId="LiveId" clId="{8A7138B2-47D3-4BC4-A02C-1FA4556D3B69}" dt="2026-06-14T08:27:34.549" v="2724" actId="14826"/>
          <ac:spMkLst>
            <pc:docMk/>
            <pc:sldMk cId="1221995807" sldId="366"/>
            <ac:spMk id="6" creationId="{99160EC3-551D-658C-2443-F5475C9EE145}"/>
          </ac:spMkLst>
        </pc:spChg>
        <pc:spChg chg="add mod">
          <ac:chgData name="Rezgar Bahary" userId="5513e9faf1f63f21" providerId="LiveId" clId="{8A7138B2-47D3-4BC4-A02C-1FA4556D3B69}" dt="2026-06-12T10:23:03.702" v="2151" actId="13926"/>
          <ac:spMkLst>
            <pc:docMk/>
            <pc:sldMk cId="1221995807" sldId="366"/>
            <ac:spMk id="12" creationId="{516599D4-1826-F3E0-72A8-ADDBEFF0AB7D}"/>
          </ac:spMkLst>
        </pc:spChg>
        <pc:spChg chg="add">
          <ac:chgData name="Rezgar Bahary" userId="5513e9faf1f63f21" providerId="LiveId" clId="{8A7138B2-47D3-4BC4-A02C-1FA4556D3B69}" dt="2026-06-12T10:05:47.954" v="2091" actId="26606"/>
          <ac:spMkLst>
            <pc:docMk/>
            <pc:sldMk cId="1221995807" sldId="366"/>
            <ac:spMk id="17" creationId="{04812C46-200A-4DEB-A05E-3ED6C68C2387}"/>
          </ac:spMkLst>
        </pc:spChg>
        <pc:spChg chg="add">
          <ac:chgData name="Rezgar Bahary" userId="5513e9faf1f63f21" providerId="LiveId" clId="{8A7138B2-47D3-4BC4-A02C-1FA4556D3B69}" dt="2026-06-12T10:05:47.954" v="2091" actId="26606"/>
          <ac:spMkLst>
            <pc:docMk/>
            <pc:sldMk cId="1221995807" sldId="366"/>
            <ac:spMk id="18" creationId="{D1EA859B-E555-4109-94F3-6700E046E008}"/>
          </ac:spMkLst>
        </pc:spChg>
        <pc:graphicFrameChg chg="add del mod modGraphic">
          <ac:chgData name="Rezgar Bahary" userId="5513e9faf1f63f21" providerId="LiveId" clId="{8A7138B2-47D3-4BC4-A02C-1FA4556D3B69}" dt="2026-06-14T20:05:14.626" v="4134" actId="255"/>
          <ac:graphicFrameMkLst>
            <pc:docMk/>
            <pc:sldMk cId="1221995807" sldId="366"/>
            <ac:graphicFrameMk id="7" creationId="{0B243990-0F92-CC9A-21E2-2A803D780B9E}"/>
          </ac:graphicFrameMkLst>
        </pc:graphicFrameChg>
        <pc:picChg chg="add mod modCrop">
          <ac:chgData name="Rezgar Bahary" userId="5513e9faf1f63f21" providerId="LiveId" clId="{8A7138B2-47D3-4BC4-A02C-1FA4556D3B69}" dt="2026-06-14T19:00:55" v="4001" actId="1076"/>
          <ac:picMkLst>
            <pc:docMk/>
            <pc:sldMk cId="1221995807" sldId="366"/>
            <ac:picMk id="5" creationId="{11A092A0-3538-A6E3-57A8-1AE5933CF582}"/>
          </ac:picMkLst>
        </pc:picChg>
        <pc:picChg chg="add mod">
          <ac:chgData name="Rezgar Bahary" userId="5513e9faf1f63f21" providerId="LiveId" clId="{8A7138B2-47D3-4BC4-A02C-1FA4556D3B69}" dt="2026-06-12T10:11:24.039" v="2138" actId="14100"/>
          <ac:picMkLst>
            <pc:docMk/>
            <pc:sldMk cId="1221995807" sldId="366"/>
            <ac:picMk id="11" creationId="{4A7EFD4A-C15F-B8EC-7948-D7959EFA9A0F}"/>
          </ac:picMkLst>
        </pc:picChg>
      </pc:sldChg>
      <pc:sldChg chg="addSp delSp modSp new mod ord modTransition setBg modClrScheme setClrOvrMap chgLayout">
        <pc:chgData name="Rezgar Bahary" userId="5513e9faf1f63f21" providerId="LiveId" clId="{8A7138B2-47D3-4BC4-A02C-1FA4556D3B69}" dt="2026-06-14T20:37:31.005" v="4353"/>
        <pc:sldMkLst>
          <pc:docMk/>
          <pc:sldMk cId="1514224137" sldId="367"/>
        </pc:sldMkLst>
        <pc:spChg chg="del mod ord">
          <ac:chgData name="Rezgar Bahary" userId="5513e9faf1f63f21" providerId="LiveId" clId="{8A7138B2-47D3-4BC4-A02C-1FA4556D3B69}" dt="2026-06-14T09:12:53.202" v="3132" actId="700"/>
          <ac:spMkLst>
            <pc:docMk/>
            <pc:sldMk cId="1514224137" sldId="367"/>
            <ac:spMk id="2" creationId="{813263F4-1777-1372-A94B-3F3B82327588}"/>
          </ac:spMkLst>
        </pc:spChg>
        <pc:spChg chg="add mod ord">
          <ac:chgData name="Rezgar Bahary" userId="5513e9faf1f63f21" providerId="LiveId" clId="{8A7138B2-47D3-4BC4-A02C-1FA4556D3B69}" dt="2026-06-14T20:12:59.888" v="4164" actId="1076"/>
          <ac:spMkLst>
            <pc:docMk/>
            <pc:sldMk cId="1514224137" sldId="367"/>
            <ac:spMk id="3" creationId="{438B124C-95ED-37E4-A3A6-67AC88904F8A}"/>
          </ac:spMkLst>
        </pc:spChg>
        <pc:spChg chg="add del mod ord">
          <ac:chgData name="Rezgar Bahary" userId="5513e9faf1f63f21" providerId="LiveId" clId="{8A7138B2-47D3-4BC4-A02C-1FA4556D3B69}" dt="2026-06-14T09:15:21.367" v="3145"/>
          <ac:spMkLst>
            <pc:docMk/>
            <pc:sldMk cId="1514224137" sldId="367"/>
            <ac:spMk id="4" creationId="{B71DC062-F80B-92A5-EA0A-9C4F2CBF6A8A}"/>
          </ac:spMkLst>
        </pc:spChg>
        <pc:spChg chg="add del mod">
          <ac:chgData name="Rezgar Bahary" userId="5513e9faf1f63f21" providerId="LiveId" clId="{8A7138B2-47D3-4BC4-A02C-1FA4556D3B69}" dt="2026-06-14T16:38:10.225" v="3557" actId="26606"/>
          <ac:spMkLst>
            <pc:docMk/>
            <pc:sldMk cId="1514224137" sldId="367"/>
            <ac:spMk id="5" creationId="{DEC5E6F7-0A91-5481-EDD2-E647734C7D69}"/>
          </ac:spMkLst>
        </pc:spChg>
        <pc:graphicFrameChg chg="add del">
          <ac:chgData name="Rezgar Bahary" userId="5513e9faf1f63f21" providerId="LiveId" clId="{8A7138B2-47D3-4BC4-A02C-1FA4556D3B69}" dt="2026-06-14T16:38:03.614" v="3554" actId="26606"/>
          <ac:graphicFrameMkLst>
            <pc:docMk/>
            <pc:sldMk cId="1514224137" sldId="367"/>
            <ac:graphicFrameMk id="7" creationId="{0C51D0E5-0F1A-F2BC-5AEA-5907568D958A}"/>
          </ac:graphicFrameMkLst>
        </pc:graphicFrameChg>
        <pc:graphicFrameChg chg="add del">
          <ac:chgData name="Rezgar Bahary" userId="5513e9faf1f63f21" providerId="LiveId" clId="{8A7138B2-47D3-4BC4-A02C-1FA4556D3B69}" dt="2026-06-14T16:38:10.195" v="3556" actId="26606"/>
          <ac:graphicFrameMkLst>
            <pc:docMk/>
            <pc:sldMk cId="1514224137" sldId="367"/>
            <ac:graphicFrameMk id="10" creationId="{D1D7264E-6D47-EE77-41A8-2AC7CAE40612}"/>
          </ac:graphicFrameMkLst>
        </pc:graphicFrameChg>
        <pc:graphicFrameChg chg="add mod modGraphic">
          <ac:chgData name="Rezgar Bahary" userId="5513e9faf1f63f21" providerId="LiveId" clId="{8A7138B2-47D3-4BC4-A02C-1FA4556D3B69}" dt="2026-06-14T20:14:37.266" v="4179"/>
          <ac:graphicFrameMkLst>
            <pc:docMk/>
            <pc:sldMk cId="1514224137" sldId="367"/>
            <ac:graphicFrameMk id="13" creationId="{0C51D0E5-0F1A-F2BC-5AEA-5907568D958A}"/>
          </ac:graphicFrameMkLst>
        </pc:graphicFrameChg>
        <pc:picChg chg="add del">
          <ac:chgData name="Rezgar Bahary" userId="5513e9faf1f63f21" providerId="LiveId" clId="{8A7138B2-47D3-4BC4-A02C-1FA4556D3B69}" dt="2026-06-14T16:38:03.614" v="3554" actId="26606"/>
          <ac:picMkLst>
            <pc:docMk/>
            <pc:sldMk cId="1514224137" sldId="367"/>
            <ac:picMk id="8" creationId="{273FE055-0AFB-A80A-F18C-A201D5B93F6F}"/>
          </ac:picMkLst>
        </pc:picChg>
        <pc:picChg chg="add mod">
          <ac:chgData name="Rezgar Bahary" userId="5513e9faf1f63f21" providerId="LiveId" clId="{8A7138B2-47D3-4BC4-A02C-1FA4556D3B69}" dt="2026-06-14T17:51:21.882" v="3594" actId="207"/>
          <ac:picMkLst>
            <pc:docMk/>
            <pc:sldMk cId="1514224137" sldId="367"/>
            <ac:picMk id="12" creationId="{273FE055-0AFB-A80A-F18C-A201D5B93F6F}"/>
          </ac:picMkLst>
        </pc:picChg>
      </pc:sldChg>
      <pc:sldChg chg="addSp delSp modSp new mod modTransition setBg">
        <pc:chgData name="Rezgar Bahary" userId="5513e9faf1f63f21" providerId="LiveId" clId="{8A7138B2-47D3-4BC4-A02C-1FA4556D3B69}" dt="2026-06-14T20:38:03.616" v="4354"/>
        <pc:sldMkLst>
          <pc:docMk/>
          <pc:sldMk cId="796392120" sldId="368"/>
        </pc:sldMkLst>
        <pc:spChg chg="mod ord">
          <ac:chgData name="Rezgar Bahary" userId="5513e9faf1f63f21" providerId="LiveId" clId="{8A7138B2-47D3-4BC4-A02C-1FA4556D3B69}" dt="2026-06-14T18:26:01.858" v="3691" actId="113"/>
          <ac:spMkLst>
            <pc:docMk/>
            <pc:sldMk cId="796392120" sldId="368"/>
            <ac:spMk id="2" creationId="{94AC8320-8475-E5C8-CB7F-EEB90ED5456A}"/>
          </ac:spMkLst>
        </pc:spChg>
        <pc:spChg chg="del">
          <ac:chgData name="Rezgar Bahary" userId="5513e9faf1f63f21" providerId="LiveId" clId="{8A7138B2-47D3-4BC4-A02C-1FA4556D3B69}" dt="2026-06-14T09:21:08.203" v="3149" actId="931"/>
          <ac:spMkLst>
            <pc:docMk/>
            <pc:sldMk cId="796392120" sldId="368"/>
            <ac:spMk id="3" creationId="{E5EA4E7E-6731-1474-C09A-E4EF640D4248}"/>
          </ac:spMkLst>
        </pc:spChg>
        <pc:spChg chg="add mod ord">
          <ac:chgData name="Rezgar Bahary" userId="5513e9faf1f63f21" providerId="LiveId" clId="{8A7138B2-47D3-4BC4-A02C-1FA4556D3B69}" dt="2026-06-14T09:27:37.172" v="3225" actId="26606"/>
          <ac:spMkLst>
            <pc:docMk/>
            <pc:sldMk cId="796392120" sldId="368"/>
            <ac:spMk id="6" creationId="{3C7F9F0A-3337-B0A6-B148-F722995C27D8}"/>
          </ac:spMkLst>
        </pc:spChg>
        <pc:spChg chg="add del mod">
          <ac:chgData name="Rezgar Bahary" userId="5513e9faf1f63f21" providerId="LiveId" clId="{8A7138B2-47D3-4BC4-A02C-1FA4556D3B69}" dt="2026-06-14T09:27:39.993" v="3228" actId="26606"/>
          <ac:spMkLst>
            <pc:docMk/>
            <pc:sldMk cId="796392120" sldId="368"/>
            <ac:spMk id="9" creationId="{F178DEB3-6A5C-264B-899B-458075A25ABF}"/>
          </ac:spMkLst>
        </pc:spChg>
        <pc:spChg chg="add del mod">
          <ac:chgData name="Rezgar Bahary" userId="5513e9faf1f63f21" providerId="LiveId" clId="{8A7138B2-47D3-4BC4-A02C-1FA4556D3B69}" dt="2026-06-14T09:22:26.992" v="3161" actId="34307"/>
          <ac:spMkLst>
            <pc:docMk/>
            <pc:sldMk cId="796392120" sldId="368"/>
            <ac:spMk id="10" creationId="{3C094441-EA1A-9A4E-86C5-D526CC27D416}"/>
          </ac:spMkLst>
        </pc:spChg>
        <pc:spChg chg="add del">
          <ac:chgData name="Rezgar Bahary" userId="5513e9faf1f63f21" providerId="LiveId" clId="{8A7138B2-47D3-4BC4-A02C-1FA4556D3B69}" dt="2026-06-14T09:26:03.932" v="3210" actId="26606"/>
          <ac:spMkLst>
            <pc:docMk/>
            <pc:sldMk cId="796392120" sldId="368"/>
            <ac:spMk id="13" creationId="{9AA72BD9-2C5A-4EDC-931F-5AA08EACA0F3}"/>
          </ac:spMkLst>
        </pc:spChg>
        <pc:spChg chg="add del">
          <ac:chgData name="Rezgar Bahary" userId="5513e9faf1f63f21" providerId="LiveId" clId="{8A7138B2-47D3-4BC4-A02C-1FA4556D3B69}" dt="2026-06-14T09:26:03.932" v="3210" actId="26606"/>
          <ac:spMkLst>
            <pc:docMk/>
            <pc:sldMk cId="796392120" sldId="368"/>
            <ac:spMk id="15" creationId="{DD3981AC-7B61-4947-BCF3-F7AA7FA385B9}"/>
          </ac:spMkLst>
        </pc:spChg>
        <pc:spChg chg="add del">
          <ac:chgData name="Rezgar Bahary" userId="5513e9faf1f63f21" providerId="LiveId" clId="{8A7138B2-47D3-4BC4-A02C-1FA4556D3B69}" dt="2026-06-14T09:26:03.932" v="3210" actId="26606"/>
          <ac:spMkLst>
            <pc:docMk/>
            <pc:sldMk cId="796392120" sldId="368"/>
            <ac:spMk id="17" creationId="{55D4142C-5077-457F-A6AD-3FECFDB39685}"/>
          </ac:spMkLst>
        </pc:spChg>
        <pc:spChg chg="add del">
          <ac:chgData name="Rezgar Bahary" userId="5513e9faf1f63f21" providerId="LiveId" clId="{8A7138B2-47D3-4BC4-A02C-1FA4556D3B69}" dt="2026-06-14T09:26:03.932" v="3210" actId="26606"/>
          <ac:spMkLst>
            <pc:docMk/>
            <pc:sldMk cId="796392120" sldId="368"/>
            <ac:spMk id="19" creationId="{7A5F0580-5EE9-419F-96EE-B6529EF6E7D0}"/>
          </ac:spMkLst>
        </pc:spChg>
        <pc:spChg chg="add del">
          <ac:chgData name="Rezgar Bahary" userId="5513e9faf1f63f21" providerId="LiveId" clId="{8A7138B2-47D3-4BC4-A02C-1FA4556D3B69}" dt="2026-06-14T09:27:39.993" v="3228" actId="26606"/>
          <ac:spMkLst>
            <pc:docMk/>
            <pc:sldMk cId="796392120" sldId="368"/>
            <ac:spMk id="24" creationId="{9AA72BD9-2C5A-4EDC-931F-5AA08EACA0F3}"/>
          </ac:spMkLst>
        </pc:spChg>
        <pc:spChg chg="add del">
          <ac:chgData name="Rezgar Bahary" userId="5513e9faf1f63f21" providerId="LiveId" clId="{8A7138B2-47D3-4BC4-A02C-1FA4556D3B69}" dt="2026-06-14T09:27:39.993" v="3228" actId="26606"/>
          <ac:spMkLst>
            <pc:docMk/>
            <pc:sldMk cId="796392120" sldId="368"/>
            <ac:spMk id="26" creationId="{DD3981AC-7B61-4947-BCF3-F7AA7FA385B9}"/>
          </ac:spMkLst>
        </pc:spChg>
        <pc:spChg chg="add del">
          <ac:chgData name="Rezgar Bahary" userId="5513e9faf1f63f21" providerId="LiveId" clId="{8A7138B2-47D3-4BC4-A02C-1FA4556D3B69}" dt="2026-06-14T09:27:39.993" v="3228" actId="26606"/>
          <ac:spMkLst>
            <pc:docMk/>
            <pc:sldMk cId="796392120" sldId="368"/>
            <ac:spMk id="28" creationId="{55D4142C-5077-457F-A6AD-3FECFDB39685}"/>
          </ac:spMkLst>
        </pc:spChg>
        <pc:spChg chg="add del">
          <ac:chgData name="Rezgar Bahary" userId="5513e9faf1f63f21" providerId="LiveId" clId="{8A7138B2-47D3-4BC4-A02C-1FA4556D3B69}" dt="2026-06-14T09:27:39.993" v="3228" actId="26606"/>
          <ac:spMkLst>
            <pc:docMk/>
            <pc:sldMk cId="796392120" sldId="368"/>
            <ac:spMk id="30" creationId="{7A5F0580-5EE9-419F-96EE-B6529EF6E7D0}"/>
          </ac:spMkLst>
        </pc:spChg>
        <pc:spChg chg="add del">
          <ac:chgData name="Rezgar Bahary" userId="5513e9faf1f63f21" providerId="LiveId" clId="{8A7138B2-47D3-4BC4-A02C-1FA4556D3B69}" dt="2026-06-14T09:27:17.092" v="3219" actId="26606"/>
          <ac:spMkLst>
            <pc:docMk/>
            <pc:sldMk cId="796392120" sldId="368"/>
            <ac:spMk id="35" creationId="{7C432AFE-B3D2-4BFF-BF8F-96C27AFF1AC7}"/>
          </ac:spMkLst>
        </pc:spChg>
        <pc:spChg chg="add del">
          <ac:chgData name="Rezgar Bahary" userId="5513e9faf1f63f21" providerId="LiveId" clId="{8A7138B2-47D3-4BC4-A02C-1FA4556D3B69}" dt="2026-06-14T09:27:17.092" v="3219" actId="26606"/>
          <ac:spMkLst>
            <pc:docMk/>
            <pc:sldMk cId="796392120" sldId="368"/>
            <ac:spMk id="36" creationId="{F178DEB3-6A5C-264B-899B-458075A25ABF}"/>
          </ac:spMkLst>
        </pc:spChg>
        <pc:spChg chg="add del">
          <ac:chgData name="Rezgar Bahary" userId="5513e9faf1f63f21" providerId="LiveId" clId="{8A7138B2-47D3-4BC4-A02C-1FA4556D3B69}" dt="2026-06-14T09:27:17.092" v="3219" actId="26606"/>
          <ac:spMkLst>
            <pc:docMk/>
            <pc:sldMk cId="796392120" sldId="368"/>
            <ac:spMk id="37" creationId="{AF2F604E-43BE-4DC3-B983-E071523364F8}"/>
          </ac:spMkLst>
        </pc:spChg>
        <pc:spChg chg="add del">
          <ac:chgData name="Rezgar Bahary" userId="5513e9faf1f63f21" providerId="LiveId" clId="{8A7138B2-47D3-4BC4-A02C-1FA4556D3B69}" dt="2026-06-14T09:27:17.092" v="3219" actId="26606"/>
          <ac:spMkLst>
            <pc:docMk/>
            <pc:sldMk cId="796392120" sldId="368"/>
            <ac:spMk id="39" creationId="{08C9B587-E65E-4B52-B37C-ABEBB6E87928}"/>
          </ac:spMkLst>
        </pc:spChg>
        <pc:spChg chg="add del">
          <ac:chgData name="Rezgar Bahary" userId="5513e9faf1f63f21" providerId="LiveId" clId="{8A7138B2-47D3-4BC4-A02C-1FA4556D3B69}" dt="2026-06-14T09:27:20.569" v="3221" actId="26606"/>
          <ac:spMkLst>
            <pc:docMk/>
            <pc:sldMk cId="796392120" sldId="368"/>
            <ac:spMk id="41" creationId="{9AA72BD9-2C5A-4EDC-931F-5AA08EACA0F3}"/>
          </ac:spMkLst>
        </pc:spChg>
        <pc:spChg chg="add del">
          <ac:chgData name="Rezgar Bahary" userId="5513e9faf1f63f21" providerId="LiveId" clId="{8A7138B2-47D3-4BC4-A02C-1FA4556D3B69}" dt="2026-06-14T09:27:20.569" v="3221" actId="26606"/>
          <ac:spMkLst>
            <pc:docMk/>
            <pc:sldMk cId="796392120" sldId="368"/>
            <ac:spMk id="42" creationId="{DD3981AC-7B61-4947-BCF3-F7AA7FA385B9}"/>
          </ac:spMkLst>
        </pc:spChg>
        <pc:spChg chg="add del">
          <ac:chgData name="Rezgar Bahary" userId="5513e9faf1f63f21" providerId="LiveId" clId="{8A7138B2-47D3-4BC4-A02C-1FA4556D3B69}" dt="2026-06-14T09:27:20.569" v="3221" actId="26606"/>
          <ac:spMkLst>
            <pc:docMk/>
            <pc:sldMk cId="796392120" sldId="368"/>
            <ac:spMk id="43" creationId="{55D4142C-5077-457F-A6AD-3FECFDB39685}"/>
          </ac:spMkLst>
        </pc:spChg>
        <pc:spChg chg="add del">
          <ac:chgData name="Rezgar Bahary" userId="5513e9faf1f63f21" providerId="LiveId" clId="{8A7138B2-47D3-4BC4-A02C-1FA4556D3B69}" dt="2026-06-14T09:27:20.569" v="3221" actId="26606"/>
          <ac:spMkLst>
            <pc:docMk/>
            <pc:sldMk cId="796392120" sldId="368"/>
            <ac:spMk id="44" creationId="{7A5F0580-5EE9-419F-96EE-B6529EF6E7D0}"/>
          </ac:spMkLst>
        </pc:spChg>
        <pc:spChg chg="add del">
          <ac:chgData name="Rezgar Bahary" userId="5513e9faf1f63f21" providerId="LiveId" clId="{8A7138B2-47D3-4BC4-A02C-1FA4556D3B69}" dt="2026-06-14T09:27:30.128" v="3223" actId="26606"/>
          <ac:spMkLst>
            <pc:docMk/>
            <pc:sldMk cId="796392120" sldId="368"/>
            <ac:spMk id="47" creationId="{9AA72BD9-2C5A-4EDC-931F-5AA08EACA0F3}"/>
          </ac:spMkLst>
        </pc:spChg>
        <pc:spChg chg="add del">
          <ac:chgData name="Rezgar Bahary" userId="5513e9faf1f63f21" providerId="LiveId" clId="{8A7138B2-47D3-4BC4-A02C-1FA4556D3B69}" dt="2026-06-14T09:27:30.128" v="3223" actId="26606"/>
          <ac:spMkLst>
            <pc:docMk/>
            <pc:sldMk cId="796392120" sldId="368"/>
            <ac:spMk id="48" creationId="{DD3981AC-7B61-4947-BCF3-F7AA7FA385B9}"/>
          </ac:spMkLst>
        </pc:spChg>
        <pc:spChg chg="add del">
          <ac:chgData name="Rezgar Bahary" userId="5513e9faf1f63f21" providerId="LiveId" clId="{8A7138B2-47D3-4BC4-A02C-1FA4556D3B69}" dt="2026-06-14T09:27:30.128" v="3223" actId="26606"/>
          <ac:spMkLst>
            <pc:docMk/>
            <pc:sldMk cId="796392120" sldId="368"/>
            <ac:spMk id="49" creationId="{55D4142C-5077-457F-A6AD-3FECFDB39685}"/>
          </ac:spMkLst>
        </pc:spChg>
        <pc:spChg chg="add del">
          <ac:chgData name="Rezgar Bahary" userId="5513e9faf1f63f21" providerId="LiveId" clId="{8A7138B2-47D3-4BC4-A02C-1FA4556D3B69}" dt="2026-06-14T09:27:30.128" v="3223" actId="26606"/>
          <ac:spMkLst>
            <pc:docMk/>
            <pc:sldMk cId="796392120" sldId="368"/>
            <ac:spMk id="50" creationId="{7A5F0580-5EE9-419F-96EE-B6529EF6E7D0}"/>
          </ac:spMkLst>
        </pc:spChg>
        <pc:spChg chg="add del">
          <ac:chgData name="Rezgar Bahary" userId="5513e9faf1f63f21" providerId="LiveId" clId="{8A7138B2-47D3-4BC4-A02C-1FA4556D3B69}" dt="2026-06-14T09:27:37.172" v="3225" actId="26606"/>
          <ac:spMkLst>
            <pc:docMk/>
            <pc:sldMk cId="796392120" sldId="368"/>
            <ac:spMk id="54" creationId="{F178DEB3-6A5C-264B-899B-458075A25ABF}"/>
          </ac:spMkLst>
        </pc:spChg>
        <pc:spChg chg="add del">
          <ac:chgData name="Rezgar Bahary" userId="5513e9faf1f63f21" providerId="LiveId" clId="{8A7138B2-47D3-4BC4-A02C-1FA4556D3B69}" dt="2026-06-14T09:27:39.976" v="3227" actId="26606"/>
          <ac:spMkLst>
            <pc:docMk/>
            <pc:sldMk cId="796392120" sldId="368"/>
            <ac:spMk id="56" creationId="{B250C39F-3F6C-4D53-86D2-7BC6B2FF609C}"/>
          </ac:spMkLst>
        </pc:spChg>
        <pc:spChg chg="add del">
          <ac:chgData name="Rezgar Bahary" userId="5513e9faf1f63f21" providerId="LiveId" clId="{8A7138B2-47D3-4BC4-A02C-1FA4556D3B69}" dt="2026-06-14T09:27:39.976" v="3227" actId="26606"/>
          <ac:spMkLst>
            <pc:docMk/>
            <pc:sldMk cId="796392120" sldId="368"/>
            <ac:spMk id="57" creationId="{70A48D59-8581-41F7-B529-F4617FE07A9A}"/>
          </ac:spMkLst>
        </pc:spChg>
        <pc:spChg chg="add del">
          <ac:chgData name="Rezgar Bahary" userId="5513e9faf1f63f21" providerId="LiveId" clId="{8A7138B2-47D3-4BC4-A02C-1FA4556D3B69}" dt="2026-06-14T09:27:39.976" v="3227" actId="26606"/>
          <ac:spMkLst>
            <pc:docMk/>
            <pc:sldMk cId="796392120" sldId="368"/>
            <ac:spMk id="58" creationId="{F178DEB3-6A5C-264B-899B-458075A25ABF}"/>
          </ac:spMkLst>
        </pc:spChg>
        <pc:spChg chg="add del">
          <ac:chgData name="Rezgar Bahary" userId="5513e9faf1f63f21" providerId="LiveId" clId="{8A7138B2-47D3-4BC4-A02C-1FA4556D3B69}" dt="2026-06-14T09:27:39.976" v="3227" actId="26606"/>
          <ac:spMkLst>
            <pc:docMk/>
            <pc:sldMk cId="796392120" sldId="368"/>
            <ac:spMk id="59" creationId="{9DD005C1-8C51-42D6-9BEE-B9B83849743D}"/>
          </ac:spMkLst>
        </pc:spChg>
        <pc:spChg chg="add del">
          <ac:chgData name="Rezgar Bahary" userId="5513e9faf1f63f21" providerId="LiveId" clId="{8A7138B2-47D3-4BC4-A02C-1FA4556D3B69}" dt="2026-06-14T10:10:19.044" v="3247" actId="26606"/>
          <ac:spMkLst>
            <pc:docMk/>
            <pc:sldMk cId="796392120" sldId="368"/>
            <ac:spMk id="61" creationId="{9AA72BD9-2C5A-4EDC-931F-5AA08EACA0F3}"/>
          </ac:spMkLst>
        </pc:spChg>
        <pc:spChg chg="add del">
          <ac:chgData name="Rezgar Bahary" userId="5513e9faf1f63f21" providerId="LiveId" clId="{8A7138B2-47D3-4BC4-A02C-1FA4556D3B69}" dt="2026-06-14T10:10:19.044" v="3247" actId="26606"/>
          <ac:spMkLst>
            <pc:docMk/>
            <pc:sldMk cId="796392120" sldId="368"/>
            <ac:spMk id="62" creationId="{DD3981AC-7B61-4947-BCF3-F7AA7FA385B9}"/>
          </ac:spMkLst>
        </pc:spChg>
        <pc:spChg chg="add del">
          <ac:chgData name="Rezgar Bahary" userId="5513e9faf1f63f21" providerId="LiveId" clId="{8A7138B2-47D3-4BC4-A02C-1FA4556D3B69}" dt="2026-06-14T10:10:19.044" v="3247" actId="26606"/>
          <ac:spMkLst>
            <pc:docMk/>
            <pc:sldMk cId="796392120" sldId="368"/>
            <ac:spMk id="63" creationId="{55D4142C-5077-457F-A6AD-3FECFDB39685}"/>
          </ac:spMkLst>
        </pc:spChg>
        <pc:spChg chg="add del">
          <ac:chgData name="Rezgar Bahary" userId="5513e9faf1f63f21" providerId="LiveId" clId="{8A7138B2-47D3-4BC4-A02C-1FA4556D3B69}" dt="2026-06-14T10:10:19.044" v="3247" actId="26606"/>
          <ac:spMkLst>
            <pc:docMk/>
            <pc:sldMk cId="796392120" sldId="368"/>
            <ac:spMk id="64" creationId="{7A5F0580-5EE9-419F-96EE-B6529EF6E7D0}"/>
          </ac:spMkLst>
        </pc:spChg>
        <pc:spChg chg="add mod">
          <ac:chgData name="Rezgar Bahary" userId="5513e9faf1f63f21" providerId="LiveId" clId="{8A7138B2-47D3-4BC4-A02C-1FA4556D3B69}" dt="2026-06-14T19:44:21.366" v="4077" actId="1076"/>
          <ac:spMkLst>
            <pc:docMk/>
            <pc:sldMk cId="796392120" sldId="368"/>
            <ac:spMk id="65" creationId="{F178DEB3-6A5C-264B-899B-458075A25ABF}"/>
          </ac:spMkLst>
        </pc:spChg>
        <pc:spChg chg="add del">
          <ac:chgData name="Rezgar Bahary" userId="5513e9faf1f63f21" providerId="LiveId" clId="{8A7138B2-47D3-4BC4-A02C-1FA4556D3B69}" dt="2026-06-14T10:10:09.375" v="3246" actId="26606"/>
          <ac:spMkLst>
            <pc:docMk/>
            <pc:sldMk cId="796392120" sldId="368"/>
            <ac:spMk id="67" creationId="{9AA72BD9-2C5A-4EDC-931F-5AA08EACA0F3}"/>
          </ac:spMkLst>
        </pc:spChg>
        <pc:spChg chg="add del">
          <ac:chgData name="Rezgar Bahary" userId="5513e9faf1f63f21" providerId="LiveId" clId="{8A7138B2-47D3-4BC4-A02C-1FA4556D3B69}" dt="2026-06-14T10:10:09.375" v="3246" actId="26606"/>
          <ac:spMkLst>
            <pc:docMk/>
            <pc:sldMk cId="796392120" sldId="368"/>
            <ac:spMk id="68" creationId="{DD3981AC-7B61-4947-BCF3-F7AA7FA385B9}"/>
          </ac:spMkLst>
        </pc:spChg>
        <pc:spChg chg="add del">
          <ac:chgData name="Rezgar Bahary" userId="5513e9faf1f63f21" providerId="LiveId" clId="{8A7138B2-47D3-4BC4-A02C-1FA4556D3B69}" dt="2026-06-14T10:10:09.375" v="3246" actId="26606"/>
          <ac:spMkLst>
            <pc:docMk/>
            <pc:sldMk cId="796392120" sldId="368"/>
            <ac:spMk id="69" creationId="{55D4142C-5077-457F-A6AD-3FECFDB39685}"/>
          </ac:spMkLst>
        </pc:spChg>
        <pc:spChg chg="add del">
          <ac:chgData name="Rezgar Bahary" userId="5513e9faf1f63f21" providerId="LiveId" clId="{8A7138B2-47D3-4BC4-A02C-1FA4556D3B69}" dt="2026-06-14T10:09:59.279" v="3244" actId="26606"/>
          <ac:spMkLst>
            <pc:docMk/>
            <pc:sldMk cId="796392120" sldId="368"/>
            <ac:spMk id="70" creationId="{9F7D5CDA-D291-4307-BF55-1381FED29634}"/>
          </ac:spMkLst>
        </pc:spChg>
        <pc:spChg chg="add">
          <ac:chgData name="Rezgar Bahary" userId="5513e9faf1f63f21" providerId="LiveId" clId="{8A7138B2-47D3-4BC4-A02C-1FA4556D3B69}" dt="2026-06-14T10:10:19.044" v="3247" actId="26606"/>
          <ac:spMkLst>
            <pc:docMk/>
            <pc:sldMk cId="796392120" sldId="368"/>
            <ac:spMk id="71" creationId="{79BB35BC-D5C2-4C8B-A22A-A71E6191913B}"/>
          </ac:spMkLst>
        </pc:spChg>
        <pc:spChg chg="add del">
          <ac:chgData name="Rezgar Bahary" userId="5513e9faf1f63f21" providerId="LiveId" clId="{8A7138B2-47D3-4BC4-A02C-1FA4556D3B69}" dt="2026-06-14T10:09:59.279" v="3244" actId="26606"/>
          <ac:spMkLst>
            <pc:docMk/>
            <pc:sldMk cId="796392120" sldId="368"/>
            <ac:spMk id="72" creationId="{59B296B9-C5A5-4E4F-9B60-C907B5F1466C}"/>
          </ac:spMkLst>
        </pc:spChg>
        <pc:spChg chg="add del">
          <ac:chgData name="Rezgar Bahary" userId="5513e9faf1f63f21" providerId="LiveId" clId="{8A7138B2-47D3-4BC4-A02C-1FA4556D3B69}" dt="2026-06-14T10:09:59.279" v="3244" actId="26606"/>
          <ac:spMkLst>
            <pc:docMk/>
            <pc:sldMk cId="796392120" sldId="368"/>
            <ac:spMk id="74" creationId="{D0300FD3-5AF1-6305-15FA-9078072672E2}"/>
          </ac:spMkLst>
        </pc:spChg>
        <pc:spChg chg="add del">
          <ac:chgData name="Rezgar Bahary" userId="5513e9faf1f63f21" providerId="LiveId" clId="{8A7138B2-47D3-4BC4-A02C-1FA4556D3B69}" dt="2026-06-14T10:10:09.375" v="3246" actId="26606"/>
          <ac:spMkLst>
            <pc:docMk/>
            <pc:sldMk cId="796392120" sldId="368"/>
            <ac:spMk id="76" creationId="{7A5F0580-5EE9-419F-96EE-B6529EF6E7D0}"/>
          </ac:spMkLst>
        </pc:spChg>
        <pc:graphicFrameChg chg="add del">
          <ac:chgData name="Rezgar Bahary" userId="5513e9faf1f63f21" providerId="LiveId" clId="{8A7138B2-47D3-4BC4-A02C-1FA4556D3B69}" dt="2026-06-14T09:26:44.021" v="3215" actId="26606"/>
          <ac:graphicFrameMkLst>
            <pc:docMk/>
            <pc:sldMk cId="796392120" sldId="368"/>
            <ac:graphicFrameMk id="32" creationId="{715A1CC5-D206-1D2A-535A-272973FA2996}"/>
          </ac:graphicFrameMkLst>
        </pc:graphicFrameChg>
        <pc:graphicFrameChg chg="add del">
          <ac:chgData name="Rezgar Bahary" userId="5513e9faf1f63f21" providerId="LiveId" clId="{8A7138B2-47D3-4BC4-A02C-1FA4556D3B69}" dt="2026-06-14T09:26:58.374" v="3217" actId="26606"/>
          <ac:graphicFrameMkLst>
            <pc:docMk/>
            <pc:sldMk cId="796392120" sldId="368"/>
            <ac:graphicFrameMk id="34" creationId="{D361BF9F-13EF-F9AD-BDEF-3CD12F414B01}"/>
          </ac:graphicFrameMkLst>
        </pc:graphicFrameChg>
        <pc:graphicFrameChg chg="add del">
          <ac:chgData name="Rezgar Bahary" userId="5513e9faf1f63f21" providerId="LiveId" clId="{8A7138B2-47D3-4BC4-A02C-1FA4556D3B69}" dt="2026-06-14T09:27:20.569" v="3221" actId="26606"/>
          <ac:graphicFrameMkLst>
            <pc:docMk/>
            <pc:sldMk cId="796392120" sldId="368"/>
            <ac:graphicFrameMk id="45" creationId="{D361BF9F-13EF-F9AD-BDEF-3CD12F414B01}"/>
          </ac:graphicFrameMkLst>
        </pc:graphicFrameChg>
        <pc:graphicFrameChg chg="add del">
          <ac:chgData name="Rezgar Bahary" userId="5513e9faf1f63f21" providerId="LiveId" clId="{8A7138B2-47D3-4BC4-A02C-1FA4556D3B69}" dt="2026-06-14T09:27:30.128" v="3223" actId="26606"/>
          <ac:graphicFrameMkLst>
            <pc:docMk/>
            <pc:sldMk cId="796392120" sldId="368"/>
            <ac:graphicFrameMk id="51" creationId="{D7ACC95E-FE8B-5BA8-B663-9D78DD10C271}"/>
          </ac:graphicFrameMkLst>
        </pc:graphicFrameChg>
        <pc:picChg chg="add mod ord">
          <ac:chgData name="Rezgar Bahary" userId="5513e9faf1f63f21" providerId="LiveId" clId="{8A7138B2-47D3-4BC4-A02C-1FA4556D3B69}" dt="2026-06-14T10:10:19.044" v="3247" actId="26606"/>
          <ac:picMkLst>
            <pc:docMk/>
            <pc:sldMk cId="796392120" sldId="368"/>
            <ac:picMk id="5" creationId="{61FE88D1-0C28-7F06-B0C1-F8F57B3B9D0C}"/>
          </ac:picMkLst>
        </pc:picChg>
        <pc:picChg chg="add del mod ord">
          <ac:chgData name="Rezgar Bahary" userId="5513e9faf1f63f21" providerId="LiveId" clId="{8A7138B2-47D3-4BC4-A02C-1FA4556D3B69}" dt="2026-06-14T09:22:29.905" v="3162" actId="478"/>
          <ac:picMkLst>
            <pc:docMk/>
            <pc:sldMk cId="796392120" sldId="368"/>
            <ac:picMk id="7" creationId="{5DE1E752-A969-EE82-9A69-27AC65067A5D}"/>
          </ac:picMkLst>
        </pc:picChg>
        <pc:cxnChg chg="add del">
          <ac:chgData name="Rezgar Bahary" userId="5513e9faf1f63f21" providerId="LiveId" clId="{8A7138B2-47D3-4BC4-A02C-1FA4556D3B69}" dt="2026-06-14T09:27:37.172" v="3225" actId="26606"/>
          <ac:cxnSpMkLst>
            <pc:docMk/>
            <pc:sldMk cId="796392120" sldId="368"/>
            <ac:cxnSpMk id="53" creationId="{FC23E3B9-5ABF-58B3-E2B0-E9A5DAA90037}"/>
          </ac:cxnSpMkLst>
        </pc:cxnChg>
      </pc:sldChg>
      <pc:sldChg chg="addSp delSp modSp new del mod setBg">
        <pc:chgData name="Rezgar Bahary" userId="5513e9faf1f63f21" providerId="LiveId" clId="{8A7138B2-47D3-4BC4-A02C-1FA4556D3B69}" dt="2026-06-14T08:37:30.471" v="2727" actId="47"/>
        <pc:sldMkLst>
          <pc:docMk/>
          <pc:sldMk cId="2017708835" sldId="368"/>
        </pc:sldMkLst>
      </pc:sldChg>
      <pc:sldChg chg="addSp delSp modSp new mod modTransition setBg">
        <pc:chgData name="Rezgar Bahary" userId="5513e9faf1f63f21" providerId="LiveId" clId="{8A7138B2-47D3-4BC4-A02C-1FA4556D3B69}" dt="2026-06-14T20:38:52.071" v="4357"/>
        <pc:sldMkLst>
          <pc:docMk/>
          <pc:sldMk cId="2784408694" sldId="369"/>
        </pc:sldMkLst>
        <pc:spChg chg="del">
          <ac:chgData name="Rezgar Bahary" userId="5513e9faf1f63f21" providerId="LiveId" clId="{8A7138B2-47D3-4BC4-A02C-1FA4556D3B69}" dt="2026-06-14T18:57:02.153" v="3974" actId="478"/>
          <ac:spMkLst>
            <pc:docMk/>
            <pc:sldMk cId="2784408694" sldId="369"/>
            <ac:spMk id="2" creationId="{6DCE717F-CD44-82FB-FF48-957C322D5EFA}"/>
          </ac:spMkLst>
        </pc:spChg>
        <pc:spChg chg="del">
          <ac:chgData name="Rezgar Bahary" userId="5513e9faf1f63f21" providerId="LiveId" clId="{8A7138B2-47D3-4BC4-A02C-1FA4556D3B69}" dt="2026-06-14T18:56:43.667" v="3973"/>
          <ac:spMkLst>
            <pc:docMk/>
            <pc:sldMk cId="2784408694" sldId="369"/>
            <ac:spMk id="3" creationId="{B720EAFF-CA32-6C9A-FEC7-C65ED86BC50B}"/>
          </ac:spMkLst>
        </pc:spChg>
        <pc:spChg chg="add del">
          <ac:chgData name="Rezgar Bahary" userId="5513e9faf1f63f21" providerId="LiveId" clId="{8A7138B2-47D3-4BC4-A02C-1FA4556D3B69}" dt="2026-06-14T19:00:20.696" v="4000" actId="26606"/>
          <ac:spMkLst>
            <pc:docMk/>
            <pc:sldMk cId="2784408694" sldId="369"/>
            <ac:spMk id="1028" creationId="{B6FACB3C-9069-4791-BC5C-0DB7CD19B853}"/>
          </ac:spMkLst>
        </pc:spChg>
        <pc:spChg chg="add del">
          <ac:chgData name="Rezgar Bahary" userId="5513e9faf1f63f21" providerId="LiveId" clId="{8A7138B2-47D3-4BC4-A02C-1FA4556D3B69}" dt="2026-06-14T19:00:20.696" v="4000" actId="26606"/>
          <ac:spMkLst>
            <pc:docMk/>
            <pc:sldMk cId="2784408694" sldId="369"/>
            <ac:spMk id="1029" creationId="{71F2038E-D777-4B76-81DD-DD13EE91B9DD}"/>
          </ac:spMkLst>
        </pc:spChg>
        <pc:spChg chg="add del">
          <ac:chgData name="Rezgar Bahary" userId="5513e9faf1f63f21" providerId="LiveId" clId="{8A7138B2-47D3-4BC4-A02C-1FA4556D3B69}" dt="2026-06-14T18:57:20.238" v="3976" actId="26606"/>
          <ac:spMkLst>
            <pc:docMk/>
            <pc:sldMk cId="2784408694" sldId="369"/>
            <ac:spMk id="1030" creationId="{39FB4B50-37E7-D5A3-8CCE-56F7374A6C65}"/>
          </ac:spMkLst>
        </pc:spChg>
        <pc:spChg chg="add del">
          <ac:chgData name="Rezgar Bahary" userId="5513e9faf1f63f21" providerId="LiveId" clId="{8A7138B2-47D3-4BC4-A02C-1FA4556D3B69}" dt="2026-06-14T18:59:24.274" v="3987" actId="478"/>
          <ac:spMkLst>
            <pc:docMk/>
            <pc:sldMk cId="2784408694" sldId="369"/>
            <ac:spMk id="1031" creationId="{37CF9883-0704-440A-967C-6FBA097E9597}"/>
          </ac:spMkLst>
        </pc:spChg>
        <pc:spChg chg="add del">
          <ac:chgData name="Rezgar Bahary" userId="5513e9faf1f63f21" providerId="LiveId" clId="{8A7138B2-47D3-4BC4-A02C-1FA4556D3B69}" dt="2026-06-14T18:57:20.238" v="3976" actId="26606"/>
          <ac:spMkLst>
            <pc:docMk/>
            <pc:sldMk cId="2784408694" sldId="369"/>
            <ac:spMk id="1033" creationId="{92468898-5A6E-4D55-85EC-308E785EE06C}"/>
          </ac:spMkLst>
        </pc:spChg>
        <pc:spChg chg="add del">
          <ac:chgData name="Rezgar Bahary" userId="5513e9faf1f63f21" providerId="LiveId" clId="{8A7138B2-47D3-4BC4-A02C-1FA4556D3B69}" dt="2026-06-14T18:57:20.238" v="3976" actId="26606"/>
          <ac:spMkLst>
            <pc:docMk/>
            <pc:sldMk cId="2784408694" sldId="369"/>
            <ac:spMk id="1035" creationId="{3E23A947-2D45-4208-AE2B-64948C87A3EB}"/>
          </ac:spMkLst>
        </pc:spChg>
        <pc:spChg chg="add del">
          <ac:chgData name="Rezgar Bahary" userId="5513e9faf1f63f21" providerId="LiveId" clId="{8A7138B2-47D3-4BC4-A02C-1FA4556D3B69}" dt="2026-06-14T18:57:20.238" v="3976" actId="26606"/>
          <ac:spMkLst>
            <pc:docMk/>
            <pc:sldMk cId="2784408694" sldId="369"/>
            <ac:spMk id="1037" creationId="{E5BBB0F9-6A59-4D02-A9C7-A2D6516684CE}"/>
          </ac:spMkLst>
        </pc:spChg>
        <pc:spChg chg="add del">
          <ac:chgData name="Rezgar Bahary" userId="5513e9faf1f63f21" providerId="LiveId" clId="{8A7138B2-47D3-4BC4-A02C-1FA4556D3B69}" dt="2026-06-14T19:00:01.342" v="3990" actId="26606"/>
          <ac:spMkLst>
            <pc:docMk/>
            <pc:sldMk cId="2784408694" sldId="369"/>
            <ac:spMk id="1046" creationId="{C7F55EAC-550A-4BDD-9099-3F20B8FA0EBC}"/>
          </ac:spMkLst>
        </pc:spChg>
        <pc:spChg chg="add del">
          <ac:chgData name="Rezgar Bahary" userId="5513e9faf1f63f21" providerId="LiveId" clId="{8A7138B2-47D3-4BC4-A02C-1FA4556D3B69}" dt="2026-06-14T19:00:01.342" v="3990" actId="26606"/>
          <ac:spMkLst>
            <pc:docMk/>
            <pc:sldMk cId="2784408694" sldId="369"/>
            <ac:spMk id="1048" creationId="{DC4F5A5F-493F-49AE-89B6-D5AF5EBC8B0E}"/>
          </ac:spMkLst>
        </pc:spChg>
        <pc:spChg chg="add del">
          <ac:chgData name="Rezgar Bahary" userId="5513e9faf1f63f21" providerId="LiveId" clId="{8A7138B2-47D3-4BC4-A02C-1FA4556D3B69}" dt="2026-06-14T19:00:20.696" v="4000" actId="26606"/>
          <ac:spMkLst>
            <pc:docMk/>
            <pc:sldMk cId="2784408694" sldId="369"/>
            <ac:spMk id="1052" creationId="{C7F55EAC-550A-4BDD-9099-3F20B8FA0EBC}"/>
          </ac:spMkLst>
        </pc:spChg>
        <pc:spChg chg="add del">
          <ac:chgData name="Rezgar Bahary" userId="5513e9faf1f63f21" providerId="LiveId" clId="{8A7138B2-47D3-4BC4-A02C-1FA4556D3B69}" dt="2026-06-14T19:00:20.696" v="4000" actId="26606"/>
          <ac:spMkLst>
            <pc:docMk/>
            <pc:sldMk cId="2784408694" sldId="369"/>
            <ac:spMk id="1053" creationId="{DC4F5A5F-493F-49AE-89B6-D5AF5EBC8B0E}"/>
          </ac:spMkLst>
        </pc:spChg>
        <pc:spChg chg="add del">
          <ac:chgData name="Rezgar Bahary" userId="5513e9faf1f63f21" providerId="LiveId" clId="{8A7138B2-47D3-4BC4-A02C-1FA4556D3B69}" dt="2026-06-14T19:00:15.874" v="3996" actId="26606"/>
          <ac:spMkLst>
            <pc:docMk/>
            <pc:sldMk cId="2784408694" sldId="369"/>
            <ac:spMk id="1058" creationId="{C7F55EAC-550A-4BDD-9099-3F20B8FA0EBC}"/>
          </ac:spMkLst>
        </pc:spChg>
        <pc:spChg chg="add del">
          <ac:chgData name="Rezgar Bahary" userId="5513e9faf1f63f21" providerId="LiveId" clId="{8A7138B2-47D3-4BC4-A02C-1FA4556D3B69}" dt="2026-06-14T19:00:15.874" v="3996" actId="26606"/>
          <ac:spMkLst>
            <pc:docMk/>
            <pc:sldMk cId="2784408694" sldId="369"/>
            <ac:spMk id="1060" creationId="{DC4F5A5F-493F-49AE-89B6-D5AF5EBC8B0E}"/>
          </ac:spMkLst>
        </pc:spChg>
        <pc:spChg chg="add del">
          <ac:chgData name="Rezgar Bahary" userId="5513e9faf1f63f21" providerId="LiveId" clId="{8A7138B2-47D3-4BC4-A02C-1FA4556D3B69}" dt="2026-06-14T19:00:19.347" v="3998" actId="26606"/>
          <ac:spMkLst>
            <pc:docMk/>
            <pc:sldMk cId="2784408694" sldId="369"/>
            <ac:spMk id="1062" creationId="{C6B298B9-AA3F-4E48-9ADE-DD1A49F40A94}"/>
          </ac:spMkLst>
        </pc:spChg>
        <pc:spChg chg="add del">
          <ac:chgData name="Rezgar Bahary" userId="5513e9faf1f63f21" providerId="LiveId" clId="{8A7138B2-47D3-4BC4-A02C-1FA4556D3B69}" dt="2026-06-14T19:00:19.347" v="3998" actId="26606"/>
          <ac:spMkLst>
            <pc:docMk/>
            <pc:sldMk cId="2784408694" sldId="369"/>
            <ac:spMk id="1063" creationId="{78A6362C-DAA2-46F0-8F9D-238EA1E6FD27}"/>
          </ac:spMkLst>
        </pc:spChg>
        <pc:grpChg chg="add del">
          <ac:chgData name="Rezgar Bahary" userId="5513e9faf1f63f21" providerId="LiveId" clId="{8A7138B2-47D3-4BC4-A02C-1FA4556D3B69}" dt="2026-06-14T19:00:20.696" v="4000" actId="26606"/>
          <ac:grpSpMkLst>
            <pc:docMk/>
            <pc:sldMk cId="2784408694" sldId="369"/>
            <ac:grpSpMk id="1032" creationId="{DD354807-230F-4402-B1B9-F733A8F1F190}"/>
          </ac:grpSpMkLst>
        </pc:grpChg>
        <pc:picChg chg="add mod">
          <ac:chgData name="Rezgar Bahary" userId="5513e9faf1f63f21" providerId="LiveId" clId="{8A7138B2-47D3-4BC4-A02C-1FA4556D3B69}" dt="2026-06-14T19:00:20.696" v="4000" actId="26606"/>
          <ac:picMkLst>
            <pc:docMk/>
            <pc:sldMk cId="2784408694" sldId="369"/>
            <ac:picMk id="1026" creationId="{77609A1E-99BD-CF39-EFCB-22F068F39169}"/>
          </ac:picMkLst>
        </pc:picChg>
        <pc:cxnChg chg="add del">
          <ac:chgData name="Rezgar Bahary" userId="5513e9faf1f63f21" providerId="LiveId" clId="{8A7138B2-47D3-4BC4-A02C-1FA4556D3B69}" dt="2026-06-14T19:00:03.117" v="3992" actId="26606"/>
          <ac:cxnSpMkLst>
            <pc:docMk/>
            <pc:sldMk cId="2784408694" sldId="369"/>
            <ac:cxnSpMk id="1050" creationId="{22F6364A-B358-4BEE-B158-0734D2C938D4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0A894F-4A04-4195-9B04-BB487905E01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2B292EC-2D38-4BC2-90CE-58E773E8992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/>
            <a:t>Student Name: </a:t>
          </a:r>
          <a:r>
            <a:rPr lang="en-US" sz="2000" dirty="0"/>
            <a:t>Rezgar Bahary</a:t>
          </a:r>
        </a:p>
      </dgm:t>
    </dgm:pt>
    <dgm:pt modelId="{53683DDF-F9CF-4F8F-9381-BC51F258A1AD}" type="parTrans" cxnId="{0C56F76C-1B5E-47E0-91F0-C8352A301853}">
      <dgm:prSet/>
      <dgm:spPr/>
      <dgm:t>
        <a:bodyPr/>
        <a:lstStyle/>
        <a:p>
          <a:endParaRPr lang="en-US"/>
        </a:p>
      </dgm:t>
    </dgm:pt>
    <dgm:pt modelId="{538C3D39-5210-4A24-A0FF-17112F29F8B9}" type="sibTrans" cxnId="{0C56F76C-1B5E-47E0-91F0-C8352A301853}">
      <dgm:prSet/>
      <dgm:spPr/>
      <dgm:t>
        <a:bodyPr/>
        <a:lstStyle/>
        <a:p>
          <a:endParaRPr lang="en-US"/>
        </a:p>
      </dgm:t>
    </dgm:pt>
    <dgm:pt modelId="{408EE387-3433-4238-A5E5-2A5A8787D8E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/>
            <a:t>Student ID (Number): </a:t>
          </a:r>
          <a:r>
            <a:rPr lang="en-US" sz="2000" dirty="0"/>
            <a:t>2520214</a:t>
          </a:r>
        </a:p>
      </dgm:t>
    </dgm:pt>
    <dgm:pt modelId="{B39EADE3-01BA-4FD5-92E9-D0F937ABD3E1}" type="parTrans" cxnId="{D78A9E62-F8C4-440E-A0F6-5FE5F8024CD4}">
      <dgm:prSet/>
      <dgm:spPr/>
      <dgm:t>
        <a:bodyPr/>
        <a:lstStyle/>
        <a:p>
          <a:endParaRPr lang="en-US"/>
        </a:p>
      </dgm:t>
    </dgm:pt>
    <dgm:pt modelId="{30863E2F-5306-43C1-B8A2-91E41D8BACB9}" type="sibTrans" cxnId="{D78A9E62-F8C4-440E-A0F6-5FE5F8024CD4}">
      <dgm:prSet/>
      <dgm:spPr/>
      <dgm:t>
        <a:bodyPr/>
        <a:lstStyle/>
        <a:p>
          <a:endParaRPr lang="en-US"/>
        </a:p>
      </dgm:t>
    </dgm:pt>
    <dgm:pt modelId="{639DBC64-D731-4990-8BA5-F363DD0949F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/>
            <a:t>Lecturer’s Name: </a:t>
          </a:r>
          <a:r>
            <a:rPr lang="en-US" sz="2000" dirty="0"/>
            <a:t>Dr Fa Wang</a:t>
          </a:r>
          <a:r>
            <a:rPr lang="en-US" sz="2000" b="1" dirty="0"/>
            <a:t> </a:t>
          </a:r>
          <a:endParaRPr lang="en-US" sz="2000" dirty="0"/>
        </a:p>
      </dgm:t>
    </dgm:pt>
    <dgm:pt modelId="{16309CCF-62F1-442E-85E0-C242FBC3C3C8}" type="parTrans" cxnId="{D8E9153A-30B1-42EC-A94C-D822B635CE93}">
      <dgm:prSet/>
      <dgm:spPr/>
      <dgm:t>
        <a:bodyPr/>
        <a:lstStyle/>
        <a:p>
          <a:endParaRPr lang="en-US"/>
        </a:p>
      </dgm:t>
    </dgm:pt>
    <dgm:pt modelId="{7EAB95E0-AC52-4A41-80DD-6D19ABBA5B34}" type="sibTrans" cxnId="{D8E9153A-30B1-42EC-A94C-D822B635CE93}">
      <dgm:prSet/>
      <dgm:spPr/>
      <dgm:t>
        <a:bodyPr/>
        <a:lstStyle/>
        <a:p>
          <a:endParaRPr lang="en-US"/>
        </a:p>
      </dgm:t>
    </dgm:pt>
    <dgm:pt modelId="{4F46A8AB-0F75-4695-BA11-5393564631B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/>
            <a:t>Module Code: </a:t>
          </a:r>
          <a:r>
            <a:rPr lang="en-US" sz="2000" dirty="0"/>
            <a:t>LCLM 4004</a:t>
          </a:r>
        </a:p>
      </dgm:t>
    </dgm:pt>
    <dgm:pt modelId="{81F095A5-96FA-49AD-86B1-79597E261CCE}" type="parTrans" cxnId="{3C5227B7-60A3-464F-9A75-79EFF3E4E258}">
      <dgm:prSet/>
      <dgm:spPr/>
      <dgm:t>
        <a:bodyPr/>
        <a:lstStyle/>
        <a:p>
          <a:endParaRPr lang="en-US"/>
        </a:p>
      </dgm:t>
    </dgm:pt>
    <dgm:pt modelId="{6664CF89-5106-4707-A38C-6F057B9823B7}" type="sibTrans" cxnId="{3C5227B7-60A3-464F-9A75-79EFF3E4E258}">
      <dgm:prSet/>
      <dgm:spPr/>
      <dgm:t>
        <a:bodyPr/>
        <a:lstStyle/>
        <a:p>
          <a:endParaRPr lang="en-US"/>
        </a:p>
      </dgm:t>
    </dgm:pt>
    <dgm:pt modelId="{5CE4E801-BF58-4CB8-9EE0-5C4E240E490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/>
            <a:t>Module Name: </a:t>
          </a:r>
          <a:r>
            <a:rPr lang="en-US" sz="1600" dirty="0"/>
            <a:t>Problem Solving and Decision-Making</a:t>
          </a:r>
        </a:p>
      </dgm:t>
    </dgm:pt>
    <dgm:pt modelId="{A48C3971-21DF-48AF-9496-FCF7BD19C179}" type="parTrans" cxnId="{9A6DDBB9-2573-4F80-8BE5-3208B55BDF93}">
      <dgm:prSet/>
      <dgm:spPr/>
      <dgm:t>
        <a:bodyPr/>
        <a:lstStyle/>
        <a:p>
          <a:endParaRPr lang="en-US"/>
        </a:p>
      </dgm:t>
    </dgm:pt>
    <dgm:pt modelId="{E07DC324-9A1E-4626-9EE9-EB3403B8DB00}" type="sibTrans" cxnId="{9A6DDBB9-2573-4F80-8BE5-3208B55BDF93}">
      <dgm:prSet/>
      <dgm:spPr/>
      <dgm:t>
        <a:bodyPr/>
        <a:lstStyle/>
        <a:p>
          <a:endParaRPr lang="en-US"/>
        </a:p>
      </dgm:t>
    </dgm:pt>
    <dgm:pt modelId="{377FBDC3-3ACF-47B3-A16C-0E23C42EA33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/>
            <a:t>Component 1: </a:t>
          </a:r>
          <a:r>
            <a:rPr lang="en-US" sz="1800" dirty="0"/>
            <a:t>Basil’s Bakery</a:t>
          </a:r>
        </a:p>
      </dgm:t>
    </dgm:pt>
    <dgm:pt modelId="{056B7221-6480-4241-ADE6-410772E391A1}" type="parTrans" cxnId="{8318B8E4-AEE4-42F9-AA80-9C8162EA5902}">
      <dgm:prSet/>
      <dgm:spPr/>
      <dgm:t>
        <a:bodyPr/>
        <a:lstStyle/>
        <a:p>
          <a:endParaRPr lang="en-US"/>
        </a:p>
      </dgm:t>
    </dgm:pt>
    <dgm:pt modelId="{B9D7A3D7-6C71-4054-98A7-6235AA1B79B5}" type="sibTrans" cxnId="{8318B8E4-AEE4-42F9-AA80-9C8162EA5902}">
      <dgm:prSet/>
      <dgm:spPr/>
      <dgm:t>
        <a:bodyPr/>
        <a:lstStyle/>
        <a:p>
          <a:endParaRPr lang="en-US"/>
        </a:p>
      </dgm:t>
    </dgm:pt>
    <dgm:pt modelId="{643E898F-D012-4D7C-9D65-5525C5FB84F8}" type="pres">
      <dgm:prSet presAssocID="{6F0A894F-4A04-4195-9B04-BB487905E01C}" presName="root" presStyleCnt="0">
        <dgm:presLayoutVars>
          <dgm:dir/>
          <dgm:resizeHandles val="exact"/>
        </dgm:presLayoutVars>
      </dgm:prSet>
      <dgm:spPr/>
    </dgm:pt>
    <dgm:pt modelId="{633F8B1C-B359-49FE-ACDB-CCBA8A6BEC8E}" type="pres">
      <dgm:prSet presAssocID="{B2B292EC-2D38-4BC2-90CE-58E773E89921}" presName="compNode" presStyleCnt="0"/>
      <dgm:spPr/>
    </dgm:pt>
    <dgm:pt modelId="{AD0600EE-705D-4DFB-8EA6-483C9CD41AE5}" type="pres">
      <dgm:prSet presAssocID="{B2B292EC-2D38-4BC2-90CE-58E773E89921}" presName="bgRect" presStyleLbl="bgShp" presStyleIdx="0" presStyleCnt="6"/>
      <dgm:spPr/>
    </dgm:pt>
    <dgm:pt modelId="{5E2C3CD4-9ECB-4674-B646-22BC33C9FF6C}" type="pres">
      <dgm:prSet presAssocID="{B2B292EC-2D38-4BC2-90CE-58E773E89921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E2CD7970-98B3-4AFE-BC0A-117378DCC2B2}" type="pres">
      <dgm:prSet presAssocID="{B2B292EC-2D38-4BC2-90CE-58E773E89921}" presName="spaceRect" presStyleCnt="0"/>
      <dgm:spPr/>
    </dgm:pt>
    <dgm:pt modelId="{B25161DE-C90C-45C1-A420-C1402B0BA971}" type="pres">
      <dgm:prSet presAssocID="{B2B292EC-2D38-4BC2-90CE-58E773E89921}" presName="parTx" presStyleLbl="revTx" presStyleIdx="0" presStyleCnt="6">
        <dgm:presLayoutVars>
          <dgm:chMax val="0"/>
          <dgm:chPref val="0"/>
        </dgm:presLayoutVars>
      </dgm:prSet>
      <dgm:spPr/>
    </dgm:pt>
    <dgm:pt modelId="{FA5A2B26-B827-490D-A2F0-8D000D302D79}" type="pres">
      <dgm:prSet presAssocID="{538C3D39-5210-4A24-A0FF-17112F29F8B9}" presName="sibTrans" presStyleCnt="0"/>
      <dgm:spPr/>
    </dgm:pt>
    <dgm:pt modelId="{565ED335-1F53-40C1-B46C-3694EB847163}" type="pres">
      <dgm:prSet presAssocID="{408EE387-3433-4238-A5E5-2A5A8787D8E9}" presName="compNode" presStyleCnt="0"/>
      <dgm:spPr/>
    </dgm:pt>
    <dgm:pt modelId="{99E34B95-DE07-4867-BC93-E931754CD532}" type="pres">
      <dgm:prSet presAssocID="{408EE387-3433-4238-A5E5-2A5A8787D8E9}" presName="bgRect" presStyleLbl="bgShp" presStyleIdx="1" presStyleCnt="6"/>
      <dgm:spPr/>
    </dgm:pt>
    <dgm:pt modelId="{A70FE841-5BCF-4EAB-A2A6-AB8889C9823D}" type="pres">
      <dgm:prSet presAssocID="{408EE387-3433-4238-A5E5-2A5A8787D8E9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ADAE3DFD-3EFF-4230-B0CF-0ED84861D0C8}" type="pres">
      <dgm:prSet presAssocID="{408EE387-3433-4238-A5E5-2A5A8787D8E9}" presName="spaceRect" presStyleCnt="0"/>
      <dgm:spPr/>
    </dgm:pt>
    <dgm:pt modelId="{BF197B99-37E6-447B-A311-3C3C68092263}" type="pres">
      <dgm:prSet presAssocID="{408EE387-3433-4238-A5E5-2A5A8787D8E9}" presName="parTx" presStyleLbl="revTx" presStyleIdx="1" presStyleCnt="6">
        <dgm:presLayoutVars>
          <dgm:chMax val="0"/>
          <dgm:chPref val="0"/>
        </dgm:presLayoutVars>
      </dgm:prSet>
      <dgm:spPr/>
    </dgm:pt>
    <dgm:pt modelId="{1768CFEF-85B0-4ED0-AAB0-DE5A549F04FD}" type="pres">
      <dgm:prSet presAssocID="{30863E2F-5306-43C1-B8A2-91E41D8BACB9}" presName="sibTrans" presStyleCnt="0"/>
      <dgm:spPr/>
    </dgm:pt>
    <dgm:pt modelId="{0340A5C4-2E10-4952-9780-E370F1CAAF12}" type="pres">
      <dgm:prSet presAssocID="{639DBC64-D731-4990-8BA5-F363DD0949FF}" presName="compNode" presStyleCnt="0"/>
      <dgm:spPr/>
    </dgm:pt>
    <dgm:pt modelId="{03CB0885-7CCB-4C77-B5F4-4801EF51AD5C}" type="pres">
      <dgm:prSet presAssocID="{639DBC64-D731-4990-8BA5-F363DD0949FF}" presName="bgRect" presStyleLbl="bgShp" presStyleIdx="2" presStyleCnt="6"/>
      <dgm:spPr/>
    </dgm:pt>
    <dgm:pt modelId="{1A21FAF1-2F30-4CD9-A4D2-2E22B4D92E9B}" type="pres">
      <dgm:prSet presAssocID="{639DBC64-D731-4990-8BA5-F363DD0949FF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0AC50496-F23C-40FD-A7EE-B8D51C89F21B}" type="pres">
      <dgm:prSet presAssocID="{639DBC64-D731-4990-8BA5-F363DD0949FF}" presName="spaceRect" presStyleCnt="0"/>
      <dgm:spPr/>
    </dgm:pt>
    <dgm:pt modelId="{4395F67E-1DF3-4AC3-9281-8FED40261D85}" type="pres">
      <dgm:prSet presAssocID="{639DBC64-D731-4990-8BA5-F363DD0949FF}" presName="parTx" presStyleLbl="revTx" presStyleIdx="2" presStyleCnt="6">
        <dgm:presLayoutVars>
          <dgm:chMax val="0"/>
          <dgm:chPref val="0"/>
        </dgm:presLayoutVars>
      </dgm:prSet>
      <dgm:spPr/>
    </dgm:pt>
    <dgm:pt modelId="{5AC7AABE-E0CD-4C9C-8881-182AC3C2FD55}" type="pres">
      <dgm:prSet presAssocID="{7EAB95E0-AC52-4A41-80DD-6D19ABBA5B34}" presName="sibTrans" presStyleCnt="0"/>
      <dgm:spPr/>
    </dgm:pt>
    <dgm:pt modelId="{72DC5A9B-4A28-4293-B4C3-472B24C86FA8}" type="pres">
      <dgm:prSet presAssocID="{4F46A8AB-0F75-4695-BA11-5393564631B3}" presName="compNode" presStyleCnt="0"/>
      <dgm:spPr/>
    </dgm:pt>
    <dgm:pt modelId="{62AB8DD8-0D1C-421B-8E7F-0C643BFE5DC1}" type="pres">
      <dgm:prSet presAssocID="{4F46A8AB-0F75-4695-BA11-5393564631B3}" presName="bgRect" presStyleLbl="bgShp" presStyleIdx="3" presStyleCnt="6"/>
      <dgm:spPr/>
    </dgm:pt>
    <dgm:pt modelId="{B0084CCC-E6EC-43D2-BA21-0996FBBE44F9}" type="pres">
      <dgm:prSet presAssocID="{4F46A8AB-0F75-4695-BA11-5393564631B3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C89C37AA-DBF4-4DEF-AD44-C9586B5AC985}" type="pres">
      <dgm:prSet presAssocID="{4F46A8AB-0F75-4695-BA11-5393564631B3}" presName="spaceRect" presStyleCnt="0"/>
      <dgm:spPr/>
    </dgm:pt>
    <dgm:pt modelId="{7497F908-C057-463C-B2D8-F1A9FDE1FB41}" type="pres">
      <dgm:prSet presAssocID="{4F46A8AB-0F75-4695-BA11-5393564631B3}" presName="parTx" presStyleLbl="revTx" presStyleIdx="3" presStyleCnt="6">
        <dgm:presLayoutVars>
          <dgm:chMax val="0"/>
          <dgm:chPref val="0"/>
        </dgm:presLayoutVars>
      </dgm:prSet>
      <dgm:spPr/>
    </dgm:pt>
    <dgm:pt modelId="{3A1728D7-4565-450F-90C2-D43AA2D95277}" type="pres">
      <dgm:prSet presAssocID="{6664CF89-5106-4707-A38C-6F057B9823B7}" presName="sibTrans" presStyleCnt="0"/>
      <dgm:spPr/>
    </dgm:pt>
    <dgm:pt modelId="{AC8DF42D-8AAF-415C-AA94-E0C07F7C153A}" type="pres">
      <dgm:prSet presAssocID="{5CE4E801-BF58-4CB8-9EE0-5C4E240E490E}" presName="compNode" presStyleCnt="0"/>
      <dgm:spPr/>
    </dgm:pt>
    <dgm:pt modelId="{91C0C6B2-C816-4692-92C8-6A50805C5FDA}" type="pres">
      <dgm:prSet presAssocID="{5CE4E801-BF58-4CB8-9EE0-5C4E240E490E}" presName="bgRect" presStyleLbl="bgShp" presStyleIdx="4" presStyleCnt="6"/>
      <dgm:spPr/>
    </dgm:pt>
    <dgm:pt modelId="{0F2A9D41-BEF4-4759-8086-0CADFE09EB24}" type="pres">
      <dgm:prSet presAssocID="{5CE4E801-BF58-4CB8-9EE0-5C4E240E490E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61F4E1C-518A-4F69-89A2-459F1653483C}" type="pres">
      <dgm:prSet presAssocID="{5CE4E801-BF58-4CB8-9EE0-5C4E240E490E}" presName="spaceRect" presStyleCnt="0"/>
      <dgm:spPr/>
    </dgm:pt>
    <dgm:pt modelId="{3F4BC612-C33A-4C72-B5BD-D534701A1A7A}" type="pres">
      <dgm:prSet presAssocID="{5CE4E801-BF58-4CB8-9EE0-5C4E240E490E}" presName="parTx" presStyleLbl="revTx" presStyleIdx="4" presStyleCnt="6">
        <dgm:presLayoutVars>
          <dgm:chMax val="0"/>
          <dgm:chPref val="0"/>
        </dgm:presLayoutVars>
      </dgm:prSet>
      <dgm:spPr/>
    </dgm:pt>
    <dgm:pt modelId="{F262E4DB-D2E3-4307-AEAC-3E2A00B00B03}" type="pres">
      <dgm:prSet presAssocID="{E07DC324-9A1E-4626-9EE9-EB3403B8DB00}" presName="sibTrans" presStyleCnt="0"/>
      <dgm:spPr/>
    </dgm:pt>
    <dgm:pt modelId="{2D260D96-431B-4174-A6CC-7DE9FF2A4268}" type="pres">
      <dgm:prSet presAssocID="{377FBDC3-3ACF-47B3-A16C-0E23C42EA33D}" presName="compNode" presStyleCnt="0"/>
      <dgm:spPr/>
    </dgm:pt>
    <dgm:pt modelId="{BA2C5759-667F-4D59-A26F-93D72BDBF9C7}" type="pres">
      <dgm:prSet presAssocID="{377FBDC3-3ACF-47B3-A16C-0E23C42EA33D}" presName="bgRect" presStyleLbl="bgShp" presStyleIdx="5" presStyleCnt="6"/>
      <dgm:spPr/>
    </dgm:pt>
    <dgm:pt modelId="{0CA79330-E993-41AA-A792-B7A8B70FF06B}" type="pres">
      <dgm:prSet presAssocID="{377FBDC3-3ACF-47B3-A16C-0E23C42EA33D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88D0F303-5339-4F2F-8CAA-6E8E3DE64A88}" type="pres">
      <dgm:prSet presAssocID="{377FBDC3-3ACF-47B3-A16C-0E23C42EA33D}" presName="spaceRect" presStyleCnt="0"/>
      <dgm:spPr/>
    </dgm:pt>
    <dgm:pt modelId="{32BFF987-F183-43F0-B94B-93986BAF0D78}" type="pres">
      <dgm:prSet presAssocID="{377FBDC3-3ACF-47B3-A16C-0E23C42EA33D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621DE18-5478-4A4A-BAE5-8D08E4699585}" type="presOf" srcId="{B2B292EC-2D38-4BC2-90CE-58E773E89921}" destId="{B25161DE-C90C-45C1-A420-C1402B0BA971}" srcOrd="0" destOrd="0" presId="urn:microsoft.com/office/officeart/2018/2/layout/IconVerticalSolidList"/>
    <dgm:cxn modelId="{DD83831B-28C4-49E7-B851-AB3A85413038}" type="presOf" srcId="{5CE4E801-BF58-4CB8-9EE0-5C4E240E490E}" destId="{3F4BC612-C33A-4C72-B5BD-D534701A1A7A}" srcOrd="0" destOrd="0" presId="urn:microsoft.com/office/officeart/2018/2/layout/IconVerticalSolidList"/>
    <dgm:cxn modelId="{61178A2A-3995-4828-9E95-06FD07103A1E}" type="presOf" srcId="{6F0A894F-4A04-4195-9B04-BB487905E01C}" destId="{643E898F-D012-4D7C-9D65-5525C5FB84F8}" srcOrd="0" destOrd="0" presId="urn:microsoft.com/office/officeart/2018/2/layout/IconVerticalSolidList"/>
    <dgm:cxn modelId="{D8E9153A-30B1-42EC-A94C-D822B635CE93}" srcId="{6F0A894F-4A04-4195-9B04-BB487905E01C}" destId="{639DBC64-D731-4990-8BA5-F363DD0949FF}" srcOrd="2" destOrd="0" parTransId="{16309CCF-62F1-442E-85E0-C242FBC3C3C8}" sibTransId="{7EAB95E0-AC52-4A41-80DD-6D19ABBA5B34}"/>
    <dgm:cxn modelId="{D78A9E62-F8C4-440E-A0F6-5FE5F8024CD4}" srcId="{6F0A894F-4A04-4195-9B04-BB487905E01C}" destId="{408EE387-3433-4238-A5E5-2A5A8787D8E9}" srcOrd="1" destOrd="0" parTransId="{B39EADE3-01BA-4FD5-92E9-D0F937ABD3E1}" sibTransId="{30863E2F-5306-43C1-B8A2-91E41D8BACB9}"/>
    <dgm:cxn modelId="{0C56F76C-1B5E-47E0-91F0-C8352A301853}" srcId="{6F0A894F-4A04-4195-9B04-BB487905E01C}" destId="{B2B292EC-2D38-4BC2-90CE-58E773E89921}" srcOrd="0" destOrd="0" parTransId="{53683DDF-F9CF-4F8F-9381-BC51F258A1AD}" sibTransId="{538C3D39-5210-4A24-A0FF-17112F29F8B9}"/>
    <dgm:cxn modelId="{5FC6F953-8C16-47E9-AAE6-CE9D6511C919}" type="presOf" srcId="{377FBDC3-3ACF-47B3-A16C-0E23C42EA33D}" destId="{32BFF987-F183-43F0-B94B-93986BAF0D78}" srcOrd="0" destOrd="0" presId="urn:microsoft.com/office/officeart/2018/2/layout/IconVerticalSolidList"/>
    <dgm:cxn modelId="{62F97380-F8BE-46DC-ACDE-857A128CFBE8}" type="presOf" srcId="{639DBC64-D731-4990-8BA5-F363DD0949FF}" destId="{4395F67E-1DF3-4AC3-9281-8FED40261D85}" srcOrd="0" destOrd="0" presId="urn:microsoft.com/office/officeart/2018/2/layout/IconVerticalSolidList"/>
    <dgm:cxn modelId="{3C5227B7-60A3-464F-9A75-79EFF3E4E258}" srcId="{6F0A894F-4A04-4195-9B04-BB487905E01C}" destId="{4F46A8AB-0F75-4695-BA11-5393564631B3}" srcOrd="3" destOrd="0" parTransId="{81F095A5-96FA-49AD-86B1-79597E261CCE}" sibTransId="{6664CF89-5106-4707-A38C-6F057B9823B7}"/>
    <dgm:cxn modelId="{9A6DDBB9-2573-4F80-8BE5-3208B55BDF93}" srcId="{6F0A894F-4A04-4195-9B04-BB487905E01C}" destId="{5CE4E801-BF58-4CB8-9EE0-5C4E240E490E}" srcOrd="4" destOrd="0" parTransId="{A48C3971-21DF-48AF-9496-FCF7BD19C179}" sibTransId="{E07DC324-9A1E-4626-9EE9-EB3403B8DB00}"/>
    <dgm:cxn modelId="{8318B8E4-AEE4-42F9-AA80-9C8162EA5902}" srcId="{6F0A894F-4A04-4195-9B04-BB487905E01C}" destId="{377FBDC3-3ACF-47B3-A16C-0E23C42EA33D}" srcOrd="5" destOrd="0" parTransId="{056B7221-6480-4241-ADE6-410772E391A1}" sibTransId="{B9D7A3D7-6C71-4054-98A7-6235AA1B79B5}"/>
    <dgm:cxn modelId="{CFD59FFC-3CC3-49A7-914B-295B9A50E5ED}" type="presOf" srcId="{4F46A8AB-0F75-4695-BA11-5393564631B3}" destId="{7497F908-C057-463C-B2D8-F1A9FDE1FB41}" srcOrd="0" destOrd="0" presId="urn:microsoft.com/office/officeart/2018/2/layout/IconVerticalSolidList"/>
    <dgm:cxn modelId="{880ED0FE-C377-40F8-AEC6-376012C48796}" type="presOf" srcId="{408EE387-3433-4238-A5E5-2A5A8787D8E9}" destId="{BF197B99-37E6-447B-A311-3C3C68092263}" srcOrd="0" destOrd="0" presId="urn:microsoft.com/office/officeart/2018/2/layout/IconVerticalSolidList"/>
    <dgm:cxn modelId="{08AAC577-7510-48F6-B74D-E28462C4E2C9}" type="presParOf" srcId="{643E898F-D012-4D7C-9D65-5525C5FB84F8}" destId="{633F8B1C-B359-49FE-ACDB-CCBA8A6BEC8E}" srcOrd="0" destOrd="0" presId="urn:microsoft.com/office/officeart/2018/2/layout/IconVerticalSolidList"/>
    <dgm:cxn modelId="{C7FB35AA-9F40-496F-807A-AC208A123040}" type="presParOf" srcId="{633F8B1C-B359-49FE-ACDB-CCBA8A6BEC8E}" destId="{AD0600EE-705D-4DFB-8EA6-483C9CD41AE5}" srcOrd="0" destOrd="0" presId="urn:microsoft.com/office/officeart/2018/2/layout/IconVerticalSolidList"/>
    <dgm:cxn modelId="{C3F0DECE-85B9-4CA1-9193-2DD79B671D8C}" type="presParOf" srcId="{633F8B1C-B359-49FE-ACDB-CCBA8A6BEC8E}" destId="{5E2C3CD4-9ECB-4674-B646-22BC33C9FF6C}" srcOrd="1" destOrd="0" presId="urn:microsoft.com/office/officeart/2018/2/layout/IconVerticalSolidList"/>
    <dgm:cxn modelId="{3511E81E-7CB4-473F-AB1C-28CE1A125F5F}" type="presParOf" srcId="{633F8B1C-B359-49FE-ACDB-CCBA8A6BEC8E}" destId="{E2CD7970-98B3-4AFE-BC0A-117378DCC2B2}" srcOrd="2" destOrd="0" presId="urn:microsoft.com/office/officeart/2018/2/layout/IconVerticalSolidList"/>
    <dgm:cxn modelId="{65FDFEC9-626C-48F0-BA79-70B9BAB5D808}" type="presParOf" srcId="{633F8B1C-B359-49FE-ACDB-CCBA8A6BEC8E}" destId="{B25161DE-C90C-45C1-A420-C1402B0BA971}" srcOrd="3" destOrd="0" presId="urn:microsoft.com/office/officeart/2018/2/layout/IconVerticalSolidList"/>
    <dgm:cxn modelId="{B9D8D7AA-12C3-430D-AFAB-8DF6B0CABA61}" type="presParOf" srcId="{643E898F-D012-4D7C-9D65-5525C5FB84F8}" destId="{FA5A2B26-B827-490D-A2F0-8D000D302D79}" srcOrd="1" destOrd="0" presId="urn:microsoft.com/office/officeart/2018/2/layout/IconVerticalSolidList"/>
    <dgm:cxn modelId="{9D9D205F-074E-4335-8148-93CCE83EC8D3}" type="presParOf" srcId="{643E898F-D012-4D7C-9D65-5525C5FB84F8}" destId="{565ED335-1F53-40C1-B46C-3694EB847163}" srcOrd="2" destOrd="0" presId="urn:microsoft.com/office/officeart/2018/2/layout/IconVerticalSolidList"/>
    <dgm:cxn modelId="{1A895711-1DC0-446B-805D-C6190A958578}" type="presParOf" srcId="{565ED335-1F53-40C1-B46C-3694EB847163}" destId="{99E34B95-DE07-4867-BC93-E931754CD532}" srcOrd="0" destOrd="0" presId="urn:microsoft.com/office/officeart/2018/2/layout/IconVerticalSolidList"/>
    <dgm:cxn modelId="{03B37A6E-57F8-499C-B517-CC1EFE2FFD80}" type="presParOf" srcId="{565ED335-1F53-40C1-B46C-3694EB847163}" destId="{A70FE841-5BCF-4EAB-A2A6-AB8889C9823D}" srcOrd="1" destOrd="0" presId="urn:microsoft.com/office/officeart/2018/2/layout/IconVerticalSolidList"/>
    <dgm:cxn modelId="{1640061F-7F1B-4919-B2BB-E164B45817E7}" type="presParOf" srcId="{565ED335-1F53-40C1-B46C-3694EB847163}" destId="{ADAE3DFD-3EFF-4230-B0CF-0ED84861D0C8}" srcOrd="2" destOrd="0" presId="urn:microsoft.com/office/officeart/2018/2/layout/IconVerticalSolidList"/>
    <dgm:cxn modelId="{0170F190-B0CE-4973-B343-0E28CC78FBB5}" type="presParOf" srcId="{565ED335-1F53-40C1-B46C-3694EB847163}" destId="{BF197B99-37E6-447B-A311-3C3C68092263}" srcOrd="3" destOrd="0" presId="urn:microsoft.com/office/officeart/2018/2/layout/IconVerticalSolidList"/>
    <dgm:cxn modelId="{521A0B53-82EC-4173-94A8-701DE3776250}" type="presParOf" srcId="{643E898F-D012-4D7C-9D65-5525C5FB84F8}" destId="{1768CFEF-85B0-4ED0-AAB0-DE5A549F04FD}" srcOrd="3" destOrd="0" presId="urn:microsoft.com/office/officeart/2018/2/layout/IconVerticalSolidList"/>
    <dgm:cxn modelId="{8757DC44-7C18-48D2-851B-7BB465FD9ABD}" type="presParOf" srcId="{643E898F-D012-4D7C-9D65-5525C5FB84F8}" destId="{0340A5C4-2E10-4952-9780-E370F1CAAF12}" srcOrd="4" destOrd="0" presId="urn:microsoft.com/office/officeart/2018/2/layout/IconVerticalSolidList"/>
    <dgm:cxn modelId="{BB2C388C-485C-4859-A5BB-7C0255E0CFE6}" type="presParOf" srcId="{0340A5C4-2E10-4952-9780-E370F1CAAF12}" destId="{03CB0885-7CCB-4C77-B5F4-4801EF51AD5C}" srcOrd="0" destOrd="0" presId="urn:microsoft.com/office/officeart/2018/2/layout/IconVerticalSolidList"/>
    <dgm:cxn modelId="{84A142C3-4CE3-4720-B0C2-93E10B9A58B4}" type="presParOf" srcId="{0340A5C4-2E10-4952-9780-E370F1CAAF12}" destId="{1A21FAF1-2F30-4CD9-A4D2-2E22B4D92E9B}" srcOrd="1" destOrd="0" presId="urn:microsoft.com/office/officeart/2018/2/layout/IconVerticalSolidList"/>
    <dgm:cxn modelId="{211AC72A-3D7A-4D08-AAA9-8A357F8009CE}" type="presParOf" srcId="{0340A5C4-2E10-4952-9780-E370F1CAAF12}" destId="{0AC50496-F23C-40FD-A7EE-B8D51C89F21B}" srcOrd="2" destOrd="0" presId="urn:microsoft.com/office/officeart/2018/2/layout/IconVerticalSolidList"/>
    <dgm:cxn modelId="{9F0598EA-8C7F-497E-9EFB-AD99212ED157}" type="presParOf" srcId="{0340A5C4-2E10-4952-9780-E370F1CAAF12}" destId="{4395F67E-1DF3-4AC3-9281-8FED40261D85}" srcOrd="3" destOrd="0" presId="urn:microsoft.com/office/officeart/2018/2/layout/IconVerticalSolidList"/>
    <dgm:cxn modelId="{CDAD9B28-B8E7-4D91-815F-12E061675D09}" type="presParOf" srcId="{643E898F-D012-4D7C-9D65-5525C5FB84F8}" destId="{5AC7AABE-E0CD-4C9C-8881-182AC3C2FD55}" srcOrd="5" destOrd="0" presId="urn:microsoft.com/office/officeart/2018/2/layout/IconVerticalSolidList"/>
    <dgm:cxn modelId="{99C67113-250F-4358-B76E-A9626B30C624}" type="presParOf" srcId="{643E898F-D012-4D7C-9D65-5525C5FB84F8}" destId="{72DC5A9B-4A28-4293-B4C3-472B24C86FA8}" srcOrd="6" destOrd="0" presId="urn:microsoft.com/office/officeart/2018/2/layout/IconVerticalSolidList"/>
    <dgm:cxn modelId="{3231013C-5F0B-47D5-A0B8-091B3E08D0B9}" type="presParOf" srcId="{72DC5A9B-4A28-4293-B4C3-472B24C86FA8}" destId="{62AB8DD8-0D1C-421B-8E7F-0C643BFE5DC1}" srcOrd="0" destOrd="0" presId="urn:microsoft.com/office/officeart/2018/2/layout/IconVerticalSolidList"/>
    <dgm:cxn modelId="{03723D5F-2042-473D-8148-447AFA20ACC5}" type="presParOf" srcId="{72DC5A9B-4A28-4293-B4C3-472B24C86FA8}" destId="{B0084CCC-E6EC-43D2-BA21-0996FBBE44F9}" srcOrd="1" destOrd="0" presId="urn:microsoft.com/office/officeart/2018/2/layout/IconVerticalSolidList"/>
    <dgm:cxn modelId="{B41D97D1-7E08-4662-AB7D-22E4240596B0}" type="presParOf" srcId="{72DC5A9B-4A28-4293-B4C3-472B24C86FA8}" destId="{C89C37AA-DBF4-4DEF-AD44-C9586B5AC985}" srcOrd="2" destOrd="0" presId="urn:microsoft.com/office/officeart/2018/2/layout/IconVerticalSolidList"/>
    <dgm:cxn modelId="{C8796CF1-992B-4B1B-8992-99F31CA51E20}" type="presParOf" srcId="{72DC5A9B-4A28-4293-B4C3-472B24C86FA8}" destId="{7497F908-C057-463C-B2D8-F1A9FDE1FB41}" srcOrd="3" destOrd="0" presId="urn:microsoft.com/office/officeart/2018/2/layout/IconVerticalSolidList"/>
    <dgm:cxn modelId="{9E616FD1-9765-40C0-9AFA-16844F5B3D5D}" type="presParOf" srcId="{643E898F-D012-4D7C-9D65-5525C5FB84F8}" destId="{3A1728D7-4565-450F-90C2-D43AA2D95277}" srcOrd="7" destOrd="0" presId="urn:microsoft.com/office/officeart/2018/2/layout/IconVerticalSolidList"/>
    <dgm:cxn modelId="{E0E2CE1E-3CFC-4D69-9107-B7EEA862F126}" type="presParOf" srcId="{643E898F-D012-4D7C-9D65-5525C5FB84F8}" destId="{AC8DF42D-8AAF-415C-AA94-E0C07F7C153A}" srcOrd="8" destOrd="0" presId="urn:microsoft.com/office/officeart/2018/2/layout/IconVerticalSolidList"/>
    <dgm:cxn modelId="{17916532-31BF-4878-AE54-121729B7D83C}" type="presParOf" srcId="{AC8DF42D-8AAF-415C-AA94-E0C07F7C153A}" destId="{91C0C6B2-C816-4692-92C8-6A50805C5FDA}" srcOrd="0" destOrd="0" presId="urn:microsoft.com/office/officeart/2018/2/layout/IconVerticalSolidList"/>
    <dgm:cxn modelId="{F204AB49-0275-4D24-88C3-93D8246D86CE}" type="presParOf" srcId="{AC8DF42D-8AAF-415C-AA94-E0C07F7C153A}" destId="{0F2A9D41-BEF4-4759-8086-0CADFE09EB24}" srcOrd="1" destOrd="0" presId="urn:microsoft.com/office/officeart/2018/2/layout/IconVerticalSolidList"/>
    <dgm:cxn modelId="{23D1E0D3-72F2-423F-9DA5-18C51FF77269}" type="presParOf" srcId="{AC8DF42D-8AAF-415C-AA94-E0C07F7C153A}" destId="{F61F4E1C-518A-4F69-89A2-459F1653483C}" srcOrd="2" destOrd="0" presId="urn:microsoft.com/office/officeart/2018/2/layout/IconVerticalSolidList"/>
    <dgm:cxn modelId="{114746F0-FE3B-47D3-AE40-6728914B6A7D}" type="presParOf" srcId="{AC8DF42D-8AAF-415C-AA94-E0C07F7C153A}" destId="{3F4BC612-C33A-4C72-B5BD-D534701A1A7A}" srcOrd="3" destOrd="0" presId="urn:microsoft.com/office/officeart/2018/2/layout/IconVerticalSolidList"/>
    <dgm:cxn modelId="{36D0170D-16DC-45EB-9E2B-631BEF8403EF}" type="presParOf" srcId="{643E898F-D012-4D7C-9D65-5525C5FB84F8}" destId="{F262E4DB-D2E3-4307-AEAC-3E2A00B00B03}" srcOrd="9" destOrd="0" presId="urn:microsoft.com/office/officeart/2018/2/layout/IconVerticalSolidList"/>
    <dgm:cxn modelId="{A6EB6034-5411-486A-80A5-53B4DC2FE69B}" type="presParOf" srcId="{643E898F-D012-4D7C-9D65-5525C5FB84F8}" destId="{2D260D96-431B-4174-A6CC-7DE9FF2A4268}" srcOrd="10" destOrd="0" presId="urn:microsoft.com/office/officeart/2018/2/layout/IconVerticalSolidList"/>
    <dgm:cxn modelId="{82549BB8-D5CD-4A61-8B5E-2BE2BB5D8BD9}" type="presParOf" srcId="{2D260D96-431B-4174-A6CC-7DE9FF2A4268}" destId="{BA2C5759-667F-4D59-A26F-93D72BDBF9C7}" srcOrd="0" destOrd="0" presId="urn:microsoft.com/office/officeart/2018/2/layout/IconVerticalSolidList"/>
    <dgm:cxn modelId="{68608E7B-FBA3-4710-ACF8-349DCEE2A93A}" type="presParOf" srcId="{2D260D96-431B-4174-A6CC-7DE9FF2A4268}" destId="{0CA79330-E993-41AA-A792-B7A8B70FF06B}" srcOrd="1" destOrd="0" presId="urn:microsoft.com/office/officeart/2018/2/layout/IconVerticalSolidList"/>
    <dgm:cxn modelId="{4A8FC155-34E7-49E9-B4E8-7B292D816D75}" type="presParOf" srcId="{2D260D96-431B-4174-A6CC-7DE9FF2A4268}" destId="{88D0F303-5339-4F2F-8CAA-6E8E3DE64A88}" srcOrd="2" destOrd="0" presId="urn:microsoft.com/office/officeart/2018/2/layout/IconVerticalSolidList"/>
    <dgm:cxn modelId="{D0F92584-AF45-4CDB-B077-73B35117A1A1}" type="presParOf" srcId="{2D260D96-431B-4174-A6CC-7DE9FF2A4268}" destId="{32BFF987-F183-43F0-B94B-93986BAF0D7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4A20E8-3E42-4A25-8225-0E3F70D2F312}" type="doc">
      <dgm:prSet loTypeId="urn:microsoft.com/office/officeart/2005/8/layout/default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E2BC47-0FF1-46C8-9379-871883BD7992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37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pPr algn="ctr">
            <a:buNone/>
          </a:pPr>
          <a:r>
            <a:rPr lang="en-GB" b="1" dirty="0"/>
            <a:t>What is it?</a:t>
          </a:r>
          <a:endParaRPr lang="en-US" dirty="0"/>
        </a:p>
      </dgm:t>
    </dgm:pt>
    <dgm:pt modelId="{0ADACD6D-E40F-400B-972F-2C9C23B9F8DC}" type="parTrans" cxnId="{4208B4E2-C69B-496C-AAD1-F686C6F4FAAD}">
      <dgm:prSet/>
      <dgm:spPr/>
      <dgm:t>
        <a:bodyPr/>
        <a:lstStyle/>
        <a:p>
          <a:pPr algn="ctr"/>
          <a:endParaRPr lang="en-US"/>
        </a:p>
      </dgm:t>
    </dgm:pt>
    <dgm:pt modelId="{45F2CE47-2F92-4EFC-9DF4-42AC92E59F46}" type="sibTrans" cxnId="{4208B4E2-C69B-496C-AAD1-F686C6F4FAAD}">
      <dgm:prSet/>
      <dgm:spPr/>
      <dgm:t>
        <a:bodyPr/>
        <a:lstStyle/>
        <a:p>
          <a:pPr algn="ctr"/>
          <a:endParaRPr lang="en-US"/>
        </a:p>
      </dgm:t>
    </dgm:pt>
    <dgm:pt modelId="{71FD2DF4-680A-4513-8394-FF165C224AE1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37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dirty="0"/>
            <a:t>A visual tool that organises potential causes of a problem (effect) into categories such as Manpower, Methods, Materials, Machines, and Environment. </a:t>
          </a:r>
          <a:endParaRPr lang="en-US" dirty="0"/>
        </a:p>
      </dgm:t>
    </dgm:pt>
    <dgm:pt modelId="{BA41324E-DB3E-4CAF-8957-B78D5393A189}" type="parTrans" cxnId="{22B9C30C-FBC5-4A33-B8B8-2D4BA1DA6600}">
      <dgm:prSet/>
      <dgm:spPr/>
      <dgm:t>
        <a:bodyPr/>
        <a:lstStyle/>
        <a:p>
          <a:pPr algn="ctr"/>
          <a:endParaRPr lang="en-US"/>
        </a:p>
      </dgm:t>
    </dgm:pt>
    <dgm:pt modelId="{7DBEEBEF-B393-4E02-BC20-249CEA9AC7DB}" type="sibTrans" cxnId="{22B9C30C-FBC5-4A33-B8B8-2D4BA1DA6600}">
      <dgm:prSet/>
      <dgm:spPr/>
      <dgm:t>
        <a:bodyPr/>
        <a:lstStyle/>
        <a:p>
          <a:pPr algn="ctr"/>
          <a:endParaRPr lang="en-US"/>
        </a:p>
      </dgm:t>
    </dgm:pt>
    <dgm:pt modelId="{15630958-60AB-4760-AE79-6EF1FD988100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pPr algn="ctr"/>
          <a:r>
            <a:rPr lang="en-GB" b="1"/>
            <a:t>Why is it used?</a:t>
          </a:r>
          <a:endParaRPr lang="en-US"/>
        </a:p>
      </dgm:t>
    </dgm:pt>
    <dgm:pt modelId="{B050A99D-6485-4EE0-965F-4B4D656AEDCD}" type="parTrans" cxnId="{7E9E7CF9-BA5A-4715-9461-6B6306816C03}">
      <dgm:prSet/>
      <dgm:spPr/>
      <dgm:t>
        <a:bodyPr/>
        <a:lstStyle/>
        <a:p>
          <a:pPr algn="ctr"/>
          <a:endParaRPr lang="en-US"/>
        </a:p>
      </dgm:t>
    </dgm:pt>
    <dgm:pt modelId="{DCCF9534-8555-43FE-96F5-7FBBE32ACE9C}" type="sibTrans" cxnId="{7E9E7CF9-BA5A-4715-9461-6B6306816C03}">
      <dgm:prSet/>
      <dgm:spPr/>
      <dgm:t>
        <a:bodyPr/>
        <a:lstStyle/>
        <a:p>
          <a:pPr algn="ctr"/>
          <a:endParaRPr lang="en-US"/>
        </a:p>
      </dgm:t>
    </dgm:pt>
    <dgm:pt modelId="{49A5B5E5-F4D4-4ECB-99B7-4E478BA0C20C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pPr algn="l"/>
          <a:r>
            <a:rPr lang="en-GB" dirty="0"/>
            <a:t>To identify root causes of issues. </a:t>
          </a:r>
          <a:endParaRPr lang="en-US" dirty="0"/>
        </a:p>
      </dgm:t>
    </dgm:pt>
    <dgm:pt modelId="{BA74455D-B4C6-4E9E-88F8-13A7D10D3211}" type="parTrans" cxnId="{06DD02E4-E3FD-4301-84DA-83535603AD18}">
      <dgm:prSet/>
      <dgm:spPr/>
      <dgm:t>
        <a:bodyPr/>
        <a:lstStyle/>
        <a:p>
          <a:pPr algn="ctr"/>
          <a:endParaRPr lang="en-US"/>
        </a:p>
      </dgm:t>
    </dgm:pt>
    <dgm:pt modelId="{237330E8-56E9-4A9C-81C6-B978E0960418}" type="sibTrans" cxnId="{06DD02E4-E3FD-4301-84DA-83535603AD18}">
      <dgm:prSet/>
      <dgm:spPr/>
      <dgm:t>
        <a:bodyPr/>
        <a:lstStyle/>
        <a:p>
          <a:pPr algn="ctr"/>
          <a:endParaRPr lang="en-US"/>
        </a:p>
      </dgm:t>
    </dgm:pt>
    <dgm:pt modelId="{51407D99-A15F-40C0-92E3-C06A188EFE14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pPr algn="l"/>
          <a:r>
            <a:rPr lang="en-GB" dirty="0"/>
            <a:t>Supports structured brainstorming and problem-solving. </a:t>
          </a:r>
          <a:endParaRPr lang="en-US" dirty="0"/>
        </a:p>
      </dgm:t>
    </dgm:pt>
    <dgm:pt modelId="{745B0793-F27B-44F6-9997-ACEC16AB0B6F}" type="parTrans" cxnId="{81C31D7E-2D1B-4302-9DD3-95CC69F9F9B8}">
      <dgm:prSet/>
      <dgm:spPr/>
      <dgm:t>
        <a:bodyPr/>
        <a:lstStyle/>
        <a:p>
          <a:pPr algn="ctr"/>
          <a:endParaRPr lang="en-US"/>
        </a:p>
      </dgm:t>
    </dgm:pt>
    <dgm:pt modelId="{C2809738-58AB-40DA-9E95-530853452B43}" type="sibTrans" cxnId="{81C31D7E-2D1B-4302-9DD3-95CC69F9F9B8}">
      <dgm:prSet/>
      <dgm:spPr/>
      <dgm:t>
        <a:bodyPr/>
        <a:lstStyle/>
        <a:p>
          <a:pPr algn="ctr"/>
          <a:endParaRPr lang="en-US"/>
        </a:p>
      </dgm:t>
    </dgm:pt>
    <dgm:pt modelId="{935A7EF3-371D-406E-A820-06DFAEF24171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pPr algn="l"/>
          <a:r>
            <a:rPr lang="en-GB" dirty="0"/>
            <a:t>Applied in Basil's Bakery to analyse sales stagnation. </a:t>
          </a:r>
          <a:endParaRPr lang="en-US" dirty="0"/>
        </a:p>
      </dgm:t>
    </dgm:pt>
    <dgm:pt modelId="{54D1A43A-B72C-4DD4-928C-94B62CA7A076}" type="parTrans" cxnId="{2B1AE3FD-9AB1-46A7-89E8-E125E58960A7}">
      <dgm:prSet/>
      <dgm:spPr/>
      <dgm:t>
        <a:bodyPr/>
        <a:lstStyle/>
        <a:p>
          <a:pPr algn="ctr"/>
          <a:endParaRPr lang="en-US"/>
        </a:p>
      </dgm:t>
    </dgm:pt>
    <dgm:pt modelId="{626F349C-3409-4EF0-B244-53D1AEF460D5}" type="sibTrans" cxnId="{2B1AE3FD-9AB1-46A7-89E8-E125E58960A7}">
      <dgm:prSet/>
      <dgm:spPr/>
      <dgm:t>
        <a:bodyPr/>
        <a:lstStyle/>
        <a:p>
          <a:pPr algn="ctr"/>
          <a:endParaRPr lang="en-US"/>
        </a:p>
      </dgm:t>
    </dgm:pt>
    <dgm:pt modelId="{9C22D1DA-3F78-448B-A749-6FF116042E3C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pPr algn="ctr"/>
          <a:r>
            <a:rPr lang="en-GB" b="1" dirty="0"/>
            <a:t>Benefits</a:t>
          </a:r>
          <a:endParaRPr lang="en-US" dirty="0"/>
        </a:p>
      </dgm:t>
    </dgm:pt>
    <dgm:pt modelId="{910B983C-32A4-4DA9-AE3C-1AB37D448F70}" type="parTrans" cxnId="{AA90FF98-C345-475D-A0AB-FE11EAC76271}">
      <dgm:prSet/>
      <dgm:spPr/>
      <dgm:t>
        <a:bodyPr/>
        <a:lstStyle/>
        <a:p>
          <a:pPr algn="ctr"/>
          <a:endParaRPr lang="en-US"/>
        </a:p>
      </dgm:t>
    </dgm:pt>
    <dgm:pt modelId="{A6D1EA0F-6E9F-4112-9C5E-46A2D61DB2C0}" type="sibTrans" cxnId="{AA90FF98-C345-475D-A0AB-FE11EAC76271}">
      <dgm:prSet/>
      <dgm:spPr/>
      <dgm:t>
        <a:bodyPr/>
        <a:lstStyle/>
        <a:p>
          <a:pPr algn="ctr"/>
          <a:endParaRPr lang="en-US"/>
        </a:p>
      </dgm:t>
    </dgm:pt>
    <dgm:pt modelId="{C657253A-68A0-4F49-83DD-562016191F32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pPr algn="l"/>
          <a:r>
            <a:rPr lang="en-GB" dirty="0"/>
            <a:t>Simple, visual, and easy to understand. </a:t>
          </a:r>
          <a:endParaRPr lang="en-US" dirty="0"/>
        </a:p>
      </dgm:t>
    </dgm:pt>
    <dgm:pt modelId="{52D51B9F-36D9-47C7-BE11-FD44A5AB0D4D}" type="parTrans" cxnId="{7669F7B3-B964-4D0C-A326-6A9604A04034}">
      <dgm:prSet/>
      <dgm:spPr/>
      <dgm:t>
        <a:bodyPr/>
        <a:lstStyle/>
        <a:p>
          <a:pPr algn="ctr"/>
          <a:endParaRPr lang="en-US"/>
        </a:p>
      </dgm:t>
    </dgm:pt>
    <dgm:pt modelId="{A7B4CDAB-C6A7-4B35-9AC8-C6CBC9075688}" type="sibTrans" cxnId="{7669F7B3-B964-4D0C-A326-6A9604A04034}">
      <dgm:prSet/>
      <dgm:spPr/>
      <dgm:t>
        <a:bodyPr/>
        <a:lstStyle/>
        <a:p>
          <a:pPr algn="ctr"/>
          <a:endParaRPr lang="en-US"/>
        </a:p>
      </dgm:t>
    </dgm:pt>
    <dgm:pt modelId="{8374B844-8DA7-4C90-810D-4FDF0E5D897A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pPr algn="l"/>
          <a:r>
            <a:rPr lang="en-GB" dirty="0"/>
            <a:t>Encourages team collaboration and comprehensive analysis. </a:t>
          </a:r>
          <a:endParaRPr lang="en-US" dirty="0"/>
        </a:p>
      </dgm:t>
    </dgm:pt>
    <dgm:pt modelId="{7150000A-EAE2-46A4-ACC2-AC6E1CFCE015}" type="parTrans" cxnId="{D7116B75-A07E-4E1D-A978-821A2A345017}">
      <dgm:prSet/>
      <dgm:spPr/>
      <dgm:t>
        <a:bodyPr/>
        <a:lstStyle/>
        <a:p>
          <a:pPr algn="ctr"/>
          <a:endParaRPr lang="en-US"/>
        </a:p>
      </dgm:t>
    </dgm:pt>
    <dgm:pt modelId="{0F65F03C-9320-4E5D-B399-1B0FC5314FD7}" type="sibTrans" cxnId="{D7116B75-A07E-4E1D-A978-821A2A345017}">
      <dgm:prSet/>
      <dgm:spPr/>
      <dgm:t>
        <a:bodyPr/>
        <a:lstStyle/>
        <a:p>
          <a:pPr algn="ctr"/>
          <a:endParaRPr lang="en-US"/>
        </a:p>
      </dgm:t>
    </dgm:pt>
    <dgm:pt modelId="{CAD47A96-160A-4D3F-90C7-B94C9E4F615C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pPr algn="l"/>
          <a:r>
            <a:rPr lang="en-GB" dirty="0"/>
            <a:t>Helps identify multiple contributing factors. </a:t>
          </a:r>
          <a:endParaRPr lang="en-US" dirty="0"/>
        </a:p>
      </dgm:t>
    </dgm:pt>
    <dgm:pt modelId="{54A855C6-3E1E-4E89-9721-0F56D8127EE7}" type="parTrans" cxnId="{E08C5FF0-A323-413E-A754-C487003ACBC7}">
      <dgm:prSet/>
      <dgm:spPr/>
      <dgm:t>
        <a:bodyPr/>
        <a:lstStyle/>
        <a:p>
          <a:pPr algn="ctr"/>
          <a:endParaRPr lang="en-US"/>
        </a:p>
      </dgm:t>
    </dgm:pt>
    <dgm:pt modelId="{E0A12EA4-737A-47AC-B6E4-67F156D7CB77}" type="sibTrans" cxnId="{E08C5FF0-A323-413E-A754-C487003ACBC7}">
      <dgm:prSet/>
      <dgm:spPr/>
      <dgm:t>
        <a:bodyPr/>
        <a:lstStyle/>
        <a:p>
          <a:pPr algn="ctr"/>
          <a:endParaRPr lang="en-US"/>
        </a:p>
      </dgm:t>
    </dgm:pt>
    <dgm:pt modelId="{046A958D-D4C1-438F-AA31-A77D822CA1EA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pPr algn="l"/>
          <a:r>
            <a:rPr lang="en-GB" dirty="0"/>
            <a:t>Basil's Bakery example: highlights how delivery limitations (Methods) and supply issues (Materials) may contribute to reduced sales. </a:t>
          </a:r>
          <a:endParaRPr lang="en-US" dirty="0"/>
        </a:p>
      </dgm:t>
    </dgm:pt>
    <dgm:pt modelId="{C8E4D1CC-9026-42BE-92FE-42F04D073394}" type="parTrans" cxnId="{C4C9B8B6-A71A-421B-8018-5141DFA7E762}">
      <dgm:prSet/>
      <dgm:spPr/>
      <dgm:t>
        <a:bodyPr/>
        <a:lstStyle/>
        <a:p>
          <a:pPr algn="ctr"/>
          <a:endParaRPr lang="en-US"/>
        </a:p>
      </dgm:t>
    </dgm:pt>
    <dgm:pt modelId="{40462F56-81C1-44BF-B93F-B18B63BF3984}" type="sibTrans" cxnId="{C4C9B8B6-A71A-421B-8018-5141DFA7E762}">
      <dgm:prSet/>
      <dgm:spPr/>
      <dgm:t>
        <a:bodyPr/>
        <a:lstStyle/>
        <a:p>
          <a:pPr algn="ctr"/>
          <a:endParaRPr lang="en-US"/>
        </a:p>
      </dgm:t>
    </dgm:pt>
    <dgm:pt modelId="{72748ED0-453C-4B07-A454-3A4195167626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pPr algn="ctr"/>
          <a:r>
            <a:rPr lang="en-GB" b="1" dirty="0"/>
            <a:t>Criticisms</a:t>
          </a:r>
          <a:endParaRPr lang="en-US" dirty="0"/>
        </a:p>
      </dgm:t>
    </dgm:pt>
    <dgm:pt modelId="{B621DFA3-CE80-4002-8CA6-F2F8B60DE2DE}" type="parTrans" cxnId="{9E328548-9119-4582-98B1-97AD7E14027F}">
      <dgm:prSet/>
      <dgm:spPr/>
      <dgm:t>
        <a:bodyPr/>
        <a:lstStyle/>
        <a:p>
          <a:pPr algn="ctr"/>
          <a:endParaRPr lang="en-US"/>
        </a:p>
      </dgm:t>
    </dgm:pt>
    <dgm:pt modelId="{FCA30D95-E384-4E2B-9C6A-15528CE250AD}" type="sibTrans" cxnId="{9E328548-9119-4582-98B1-97AD7E14027F}">
      <dgm:prSet/>
      <dgm:spPr/>
      <dgm:t>
        <a:bodyPr/>
        <a:lstStyle/>
        <a:p>
          <a:pPr algn="ctr"/>
          <a:endParaRPr lang="en-US"/>
        </a:p>
      </dgm:t>
    </dgm:pt>
    <dgm:pt modelId="{332D82BC-FF61-40C9-8518-A59E28753226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pPr algn="l"/>
          <a:r>
            <a:rPr lang="en-GB" dirty="0"/>
            <a:t>Does not show which causes have the greatest impact. </a:t>
          </a:r>
          <a:endParaRPr lang="en-US" dirty="0"/>
        </a:p>
      </dgm:t>
    </dgm:pt>
    <dgm:pt modelId="{6E09BAE6-C649-40D5-AD91-16EDAD2C5040}" type="parTrans" cxnId="{986045CD-0EF0-4AEC-A960-0D2C3AAFC63F}">
      <dgm:prSet/>
      <dgm:spPr/>
      <dgm:t>
        <a:bodyPr/>
        <a:lstStyle/>
        <a:p>
          <a:pPr algn="ctr"/>
          <a:endParaRPr lang="en-US"/>
        </a:p>
      </dgm:t>
    </dgm:pt>
    <dgm:pt modelId="{2974F5E8-7794-4B9C-8A07-AFFB0411DE95}" type="sibTrans" cxnId="{986045CD-0EF0-4AEC-A960-0D2C3AAFC63F}">
      <dgm:prSet/>
      <dgm:spPr/>
      <dgm:t>
        <a:bodyPr/>
        <a:lstStyle/>
        <a:p>
          <a:pPr algn="ctr"/>
          <a:endParaRPr lang="en-US"/>
        </a:p>
      </dgm:t>
    </dgm:pt>
    <dgm:pt modelId="{E4A2D56A-5D2E-41BA-AE36-A69F38CFE90F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pPr algn="l"/>
          <a:r>
            <a:rPr lang="en-GB" dirty="0"/>
            <a:t>Relies on subjective opinions and assumptions. </a:t>
          </a:r>
          <a:endParaRPr lang="en-US" dirty="0"/>
        </a:p>
      </dgm:t>
    </dgm:pt>
    <dgm:pt modelId="{07650148-FBAD-4523-8E21-6653FEF26F88}" type="parTrans" cxnId="{97209910-ADE8-4F87-847F-56F0D54003C2}">
      <dgm:prSet/>
      <dgm:spPr/>
      <dgm:t>
        <a:bodyPr/>
        <a:lstStyle/>
        <a:p>
          <a:pPr algn="ctr"/>
          <a:endParaRPr lang="en-US"/>
        </a:p>
      </dgm:t>
    </dgm:pt>
    <dgm:pt modelId="{5223575A-0F64-46EE-81E9-B71AEEDADE39}" type="sibTrans" cxnId="{97209910-ADE8-4F87-847F-56F0D54003C2}">
      <dgm:prSet/>
      <dgm:spPr/>
      <dgm:t>
        <a:bodyPr/>
        <a:lstStyle/>
        <a:p>
          <a:pPr algn="ctr"/>
          <a:endParaRPr lang="en-US"/>
        </a:p>
      </dgm:t>
    </dgm:pt>
    <dgm:pt modelId="{F851346C-1482-4CBF-8309-988D8AABC799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pPr algn="l"/>
          <a:r>
            <a:rPr lang="en-GB" dirty="0"/>
            <a:t>May oversimplify complex business problems. </a:t>
          </a:r>
          <a:endParaRPr lang="en-US" dirty="0"/>
        </a:p>
      </dgm:t>
    </dgm:pt>
    <dgm:pt modelId="{C8F16028-30BB-413D-8267-52775487F239}" type="parTrans" cxnId="{9EE949CC-6491-4CE0-B097-499AB390E4AC}">
      <dgm:prSet/>
      <dgm:spPr/>
      <dgm:t>
        <a:bodyPr/>
        <a:lstStyle/>
        <a:p>
          <a:pPr algn="ctr"/>
          <a:endParaRPr lang="en-US"/>
        </a:p>
      </dgm:t>
    </dgm:pt>
    <dgm:pt modelId="{CE25B41F-95FD-44B8-B16D-B2DA46FF18ED}" type="sibTrans" cxnId="{9EE949CC-6491-4CE0-B097-499AB390E4AC}">
      <dgm:prSet/>
      <dgm:spPr/>
      <dgm:t>
        <a:bodyPr/>
        <a:lstStyle/>
        <a:p>
          <a:pPr algn="ctr"/>
          <a:endParaRPr lang="en-US"/>
        </a:p>
      </dgm:t>
    </dgm:pt>
    <dgm:pt modelId="{15AA5959-D62E-4933-ABDE-1452B27A4FD5}">
      <dgm:prSet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pPr algn="l"/>
          <a:r>
            <a:rPr lang="en-GB" dirty="0"/>
            <a:t>Does not provide quantitative evidence to support findings.</a:t>
          </a:r>
          <a:endParaRPr lang="en-US" dirty="0"/>
        </a:p>
      </dgm:t>
    </dgm:pt>
    <dgm:pt modelId="{A2CEA1DD-34FB-44CD-999C-E8EB12245792}" type="parTrans" cxnId="{0E1ED877-620F-44F4-976E-EA962952C798}">
      <dgm:prSet/>
      <dgm:spPr/>
      <dgm:t>
        <a:bodyPr/>
        <a:lstStyle/>
        <a:p>
          <a:pPr algn="ctr"/>
          <a:endParaRPr lang="en-US"/>
        </a:p>
      </dgm:t>
    </dgm:pt>
    <dgm:pt modelId="{A38E1949-16B2-44EC-91DA-F9898E6C2CFC}" type="sibTrans" cxnId="{0E1ED877-620F-44F4-976E-EA962952C798}">
      <dgm:prSet/>
      <dgm:spPr/>
      <dgm:t>
        <a:bodyPr/>
        <a:lstStyle/>
        <a:p>
          <a:pPr algn="ctr"/>
          <a:endParaRPr lang="en-US"/>
        </a:p>
      </dgm:t>
    </dgm:pt>
    <dgm:pt modelId="{9A3261B4-9988-4022-B32D-01E5DD0173F2}" type="pres">
      <dgm:prSet presAssocID="{B24A20E8-3E42-4A25-8225-0E3F70D2F312}" presName="diagram" presStyleCnt="0">
        <dgm:presLayoutVars>
          <dgm:dir/>
          <dgm:resizeHandles val="exact"/>
        </dgm:presLayoutVars>
      </dgm:prSet>
      <dgm:spPr/>
    </dgm:pt>
    <dgm:pt modelId="{F4E393B6-3D83-4F51-8332-189ACE6D43D0}" type="pres">
      <dgm:prSet presAssocID="{0FE2BC47-0FF1-46C8-9379-871883BD7992}" presName="node" presStyleLbl="node1" presStyleIdx="0" presStyleCnt="4" custLinFactNeighborX="2090" custLinFactNeighborY="6579">
        <dgm:presLayoutVars>
          <dgm:bulletEnabled val="1"/>
        </dgm:presLayoutVars>
      </dgm:prSet>
      <dgm:spPr/>
    </dgm:pt>
    <dgm:pt modelId="{4AD54106-E2EF-437B-8269-31465F357FA1}" type="pres">
      <dgm:prSet presAssocID="{45F2CE47-2F92-4EFC-9DF4-42AC92E59F46}" presName="sibTrans" presStyleCnt="0"/>
      <dgm:spPr/>
    </dgm:pt>
    <dgm:pt modelId="{B86D5867-904D-4B00-A55B-DD0C14E33602}" type="pres">
      <dgm:prSet presAssocID="{15630958-60AB-4760-AE79-6EF1FD988100}" presName="node" presStyleLbl="node1" presStyleIdx="1" presStyleCnt="4" custLinFactNeighborX="-6858" custLinFactNeighborY="5805">
        <dgm:presLayoutVars>
          <dgm:bulletEnabled val="1"/>
        </dgm:presLayoutVars>
      </dgm:prSet>
      <dgm:spPr/>
    </dgm:pt>
    <dgm:pt modelId="{B1C0EE0F-FBA9-4BBC-A2B4-FA823980ACB9}" type="pres">
      <dgm:prSet presAssocID="{DCCF9534-8555-43FE-96F5-7FBBE32ACE9C}" presName="sibTrans" presStyleCnt="0"/>
      <dgm:spPr/>
    </dgm:pt>
    <dgm:pt modelId="{63A7A183-C839-4067-BC67-4CC975BFBBAB}" type="pres">
      <dgm:prSet presAssocID="{9C22D1DA-3F78-448B-A749-6FF116042E3C}" presName="node" presStyleLbl="node1" presStyleIdx="2" presStyleCnt="4" custLinFactNeighborX="2090" custLinFactNeighborY="-8514">
        <dgm:presLayoutVars>
          <dgm:bulletEnabled val="1"/>
        </dgm:presLayoutVars>
      </dgm:prSet>
      <dgm:spPr/>
    </dgm:pt>
    <dgm:pt modelId="{C6B024F4-5C80-47A3-A36D-21375AD0CC3A}" type="pres">
      <dgm:prSet presAssocID="{A6D1EA0F-6E9F-4112-9C5E-46A2D61DB2C0}" presName="sibTrans" presStyleCnt="0"/>
      <dgm:spPr/>
    </dgm:pt>
    <dgm:pt modelId="{22AD5647-A583-41FF-82AB-02C38369D44F}" type="pres">
      <dgm:prSet presAssocID="{72748ED0-453C-4B07-A454-3A4195167626}" presName="node" presStyleLbl="node1" presStyleIdx="3" presStyleCnt="4" custLinFactNeighborX="-6858" custLinFactNeighborY="-8514">
        <dgm:presLayoutVars>
          <dgm:bulletEnabled val="1"/>
        </dgm:presLayoutVars>
      </dgm:prSet>
      <dgm:spPr/>
    </dgm:pt>
  </dgm:ptLst>
  <dgm:cxnLst>
    <dgm:cxn modelId="{22B9C30C-FBC5-4A33-B8B8-2D4BA1DA6600}" srcId="{0FE2BC47-0FF1-46C8-9379-871883BD7992}" destId="{71FD2DF4-680A-4513-8394-FF165C224AE1}" srcOrd="0" destOrd="0" parTransId="{BA41324E-DB3E-4CAF-8957-B78D5393A189}" sibTransId="{7DBEEBEF-B393-4E02-BC20-249CEA9AC7DB}"/>
    <dgm:cxn modelId="{97209910-ADE8-4F87-847F-56F0D54003C2}" srcId="{72748ED0-453C-4B07-A454-3A4195167626}" destId="{E4A2D56A-5D2E-41BA-AE36-A69F38CFE90F}" srcOrd="1" destOrd="0" parTransId="{07650148-FBAD-4523-8E21-6653FEF26F88}" sibTransId="{5223575A-0F64-46EE-81E9-B71AEEDADE39}"/>
    <dgm:cxn modelId="{61543A18-7FDE-4E2F-A509-B1976533FFEA}" type="presOf" srcId="{E4A2D56A-5D2E-41BA-AE36-A69F38CFE90F}" destId="{22AD5647-A583-41FF-82AB-02C38369D44F}" srcOrd="0" destOrd="2" presId="urn:microsoft.com/office/officeart/2005/8/layout/default"/>
    <dgm:cxn modelId="{3EBAC41F-5B4B-4B9E-8153-951E64BE9AD1}" type="presOf" srcId="{8374B844-8DA7-4C90-810D-4FDF0E5D897A}" destId="{63A7A183-C839-4067-BC67-4CC975BFBBAB}" srcOrd="0" destOrd="2" presId="urn:microsoft.com/office/officeart/2005/8/layout/default"/>
    <dgm:cxn modelId="{74ECF423-5331-4A93-8C4B-BA40726B4632}" type="presOf" srcId="{15630958-60AB-4760-AE79-6EF1FD988100}" destId="{B86D5867-904D-4B00-A55B-DD0C14E33602}" srcOrd="0" destOrd="0" presId="urn:microsoft.com/office/officeart/2005/8/layout/default"/>
    <dgm:cxn modelId="{74197C26-AB07-48C7-B518-A8D36E1899AA}" type="presOf" srcId="{9C22D1DA-3F78-448B-A749-6FF116042E3C}" destId="{63A7A183-C839-4067-BC67-4CC975BFBBAB}" srcOrd="0" destOrd="0" presId="urn:microsoft.com/office/officeart/2005/8/layout/default"/>
    <dgm:cxn modelId="{592BF52E-77F8-494A-803E-327865605174}" type="presOf" srcId="{15AA5959-D62E-4933-ABDE-1452B27A4FD5}" destId="{22AD5647-A583-41FF-82AB-02C38369D44F}" srcOrd="0" destOrd="4" presId="urn:microsoft.com/office/officeart/2005/8/layout/default"/>
    <dgm:cxn modelId="{FF451034-EE05-4FD8-969A-F5DC37DC3C87}" type="presOf" srcId="{0FE2BC47-0FF1-46C8-9379-871883BD7992}" destId="{F4E393B6-3D83-4F51-8332-189ACE6D43D0}" srcOrd="0" destOrd="0" presId="urn:microsoft.com/office/officeart/2005/8/layout/default"/>
    <dgm:cxn modelId="{9E328548-9119-4582-98B1-97AD7E14027F}" srcId="{B24A20E8-3E42-4A25-8225-0E3F70D2F312}" destId="{72748ED0-453C-4B07-A454-3A4195167626}" srcOrd="3" destOrd="0" parTransId="{B621DFA3-CE80-4002-8CA6-F2F8B60DE2DE}" sibTransId="{FCA30D95-E384-4E2B-9C6A-15528CE250AD}"/>
    <dgm:cxn modelId="{D982376A-8688-45BF-843C-890083B29330}" type="presOf" srcId="{B24A20E8-3E42-4A25-8225-0E3F70D2F312}" destId="{9A3261B4-9988-4022-B32D-01E5DD0173F2}" srcOrd="0" destOrd="0" presId="urn:microsoft.com/office/officeart/2005/8/layout/default"/>
    <dgm:cxn modelId="{A7590E71-6D4F-4074-8C65-4C1C173E9363}" type="presOf" srcId="{51407D99-A15F-40C0-92E3-C06A188EFE14}" destId="{B86D5867-904D-4B00-A55B-DD0C14E33602}" srcOrd="0" destOrd="2" presId="urn:microsoft.com/office/officeart/2005/8/layout/default"/>
    <dgm:cxn modelId="{97D9DC53-121E-4DFC-BA87-DF0553FC651E}" type="presOf" srcId="{71FD2DF4-680A-4513-8394-FF165C224AE1}" destId="{F4E393B6-3D83-4F51-8332-189ACE6D43D0}" srcOrd="0" destOrd="1" presId="urn:microsoft.com/office/officeart/2005/8/layout/default"/>
    <dgm:cxn modelId="{D7116B75-A07E-4E1D-A978-821A2A345017}" srcId="{9C22D1DA-3F78-448B-A749-6FF116042E3C}" destId="{8374B844-8DA7-4C90-810D-4FDF0E5D897A}" srcOrd="1" destOrd="0" parTransId="{7150000A-EAE2-46A4-ACC2-AC6E1CFCE015}" sibTransId="{0F65F03C-9320-4E5D-B399-1B0FC5314FD7}"/>
    <dgm:cxn modelId="{0E1ED877-620F-44F4-976E-EA962952C798}" srcId="{72748ED0-453C-4B07-A454-3A4195167626}" destId="{15AA5959-D62E-4933-ABDE-1452B27A4FD5}" srcOrd="3" destOrd="0" parTransId="{A2CEA1DD-34FB-44CD-999C-E8EB12245792}" sibTransId="{A38E1949-16B2-44EC-91DA-F9898E6C2CFC}"/>
    <dgm:cxn modelId="{81C31D7E-2D1B-4302-9DD3-95CC69F9F9B8}" srcId="{15630958-60AB-4760-AE79-6EF1FD988100}" destId="{51407D99-A15F-40C0-92E3-C06A188EFE14}" srcOrd="1" destOrd="0" parTransId="{745B0793-F27B-44F6-9997-ACEC16AB0B6F}" sibTransId="{C2809738-58AB-40DA-9E95-530853452B43}"/>
    <dgm:cxn modelId="{B8EEB27F-AA5F-4152-B4CD-2D06D0051CE7}" type="presOf" srcId="{72748ED0-453C-4B07-A454-3A4195167626}" destId="{22AD5647-A583-41FF-82AB-02C38369D44F}" srcOrd="0" destOrd="0" presId="urn:microsoft.com/office/officeart/2005/8/layout/default"/>
    <dgm:cxn modelId="{90EA9681-71DA-48F7-9DF9-F6CCF2D7075C}" type="presOf" srcId="{046A958D-D4C1-438F-AA31-A77D822CA1EA}" destId="{63A7A183-C839-4067-BC67-4CC975BFBBAB}" srcOrd="0" destOrd="4" presId="urn:microsoft.com/office/officeart/2005/8/layout/default"/>
    <dgm:cxn modelId="{35E30F88-85CA-4193-B229-535B07EE0D5B}" type="presOf" srcId="{935A7EF3-371D-406E-A820-06DFAEF24171}" destId="{B86D5867-904D-4B00-A55B-DD0C14E33602}" srcOrd="0" destOrd="3" presId="urn:microsoft.com/office/officeart/2005/8/layout/default"/>
    <dgm:cxn modelId="{AA90FF98-C345-475D-A0AB-FE11EAC76271}" srcId="{B24A20E8-3E42-4A25-8225-0E3F70D2F312}" destId="{9C22D1DA-3F78-448B-A749-6FF116042E3C}" srcOrd="2" destOrd="0" parTransId="{910B983C-32A4-4DA9-AE3C-1AB37D448F70}" sibTransId="{A6D1EA0F-6E9F-4112-9C5E-46A2D61DB2C0}"/>
    <dgm:cxn modelId="{7669F7B3-B964-4D0C-A326-6A9604A04034}" srcId="{9C22D1DA-3F78-448B-A749-6FF116042E3C}" destId="{C657253A-68A0-4F49-83DD-562016191F32}" srcOrd="0" destOrd="0" parTransId="{52D51B9F-36D9-47C7-BE11-FD44A5AB0D4D}" sibTransId="{A7B4CDAB-C6A7-4B35-9AC8-C6CBC9075688}"/>
    <dgm:cxn modelId="{38C2F0B5-FAD8-4984-9EF8-F03C9624EBCD}" type="presOf" srcId="{332D82BC-FF61-40C9-8518-A59E28753226}" destId="{22AD5647-A583-41FF-82AB-02C38369D44F}" srcOrd="0" destOrd="1" presId="urn:microsoft.com/office/officeart/2005/8/layout/default"/>
    <dgm:cxn modelId="{C4C9B8B6-A71A-421B-8018-5141DFA7E762}" srcId="{9C22D1DA-3F78-448B-A749-6FF116042E3C}" destId="{046A958D-D4C1-438F-AA31-A77D822CA1EA}" srcOrd="3" destOrd="0" parTransId="{C8E4D1CC-9026-42BE-92FE-42F04D073394}" sibTransId="{40462F56-81C1-44BF-B93F-B18B63BF3984}"/>
    <dgm:cxn modelId="{9EE949CC-6491-4CE0-B097-499AB390E4AC}" srcId="{72748ED0-453C-4B07-A454-3A4195167626}" destId="{F851346C-1482-4CBF-8309-988D8AABC799}" srcOrd="2" destOrd="0" parTransId="{C8F16028-30BB-413D-8267-52775487F239}" sibTransId="{CE25B41F-95FD-44B8-B16D-B2DA46FF18ED}"/>
    <dgm:cxn modelId="{986045CD-0EF0-4AEC-A960-0D2C3AAFC63F}" srcId="{72748ED0-453C-4B07-A454-3A4195167626}" destId="{332D82BC-FF61-40C9-8518-A59E28753226}" srcOrd="0" destOrd="0" parTransId="{6E09BAE6-C649-40D5-AD91-16EDAD2C5040}" sibTransId="{2974F5E8-7794-4B9C-8A07-AFFB0411DE95}"/>
    <dgm:cxn modelId="{854367D1-4FB5-4F87-8BBD-49854BCBE36A}" type="presOf" srcId="{CAD47A96-160A-4D3F-90C7-B94C9E4F615C}" destId="{63A7A183-C839-4067-BC67-4CC975BFBBAB}" srcOrd="0" destOrd="3" presId="urn:microsoft.com/office/officeart/2005/8/layout/default"/>
    <dgm:cxn modelId="{624624DC-0573-413D-AC65-4E2DDC90BAC5}" type="presOf" srcId="{49A5B5E5-F4D4-4ECB-99B7-4E478BA0C20C}" destId="{B86D5867-904D-4B00-A55B-DD0C14E33602}" srcOrd="0" destOrd="1" presId="urn:microsoft.com/office/officeart/2005/8/layout/default"/>
    <dgm:cxn modelId="{AEF428DC-8B93-4A59-B54E-B7831EC3BDFF}" type="presOf" srcId="{F851346C-1482-4CBF-8309-988D8AABC799}" destId="{22AD5647-A583-41FF-82AB-02C38369D44F}" srcOrd="0" destOrd="3" presId="urn:microsoft.com/office/officeart/2005/8/layout/default"/>
    <dgm:cxn modelId="{4208B4E2-C69B-496C-AAD1-F686C6F4FAAD}" srcId="{B24A20E8-3E42-4A25-8225-0E3F70D2F312}" destId="{0FE2BC47-0FF1-46C8-9379-871883BD7992}" srcOrd="0" destOrd="0" parTransId="{0ADACD6D-E40F-400B-972F-2C9C23B9F8DC}" sibTransId="{45F2CE47-2F92-4EFC-9DF4-42AC92E59F46}"/>
    <dgm:cxn modelId="{06DD02E4-E3FD-4301-84DA-83535603AD18}" srcId="{15630958-60AB-4760-AE79-6EF1FD988100}" destId="{49A5B5E5-F4D4-4ECB-99B7-4E478BA0C20C}" srcOrd="0" destOrd="0" parTransId="{BA74455D-B4C6-4E9E-88F8-13A7D10D3211}" sibTransId="{237330E8-56E9-4A9C-81C6-B978E0960418}"/>
    <dgm:cxn modelId="{E08C5FF0-A323-413E-A754-C487003ACBC7}" srcId="{9C22D1DA-3F78-448B-A749-6FF116042E3C}" destId="{CAD47A96-160A-4D3F-90C7-B94C9E4F615C}" srcOrd="2" destOrd="0" parTransId="{54A855C6-3E1E-4E89-9721-0F56D8127EE7}" sibTransId="{E0A12EA4-737A-47AC-B6E4-67F156D7CB77}"/>
    <dgm:cxn modelId="{12309DF7-D316-4514-AF4F-7FACDA772AD9}" type="presOf" srcId="{C657253A-68A0-4F49-83DD-562016191F32}" destId="{63A7A183-C839-4067-BC67-4CC975BFBBAB}" srcOrd="0" destOrd="1" presId="urn:microsoft.com/office/officeart/2005/8/layout/default"/>
    <dgm:cxn modelId="{7E9E7CF9-BA5A-4715-9461-6B6306816C03}" srcId="{B24A20E8-3E42-4A25-8225-0E3F70D2F312}" destId="{15630958-60AB-4760-AE79-6EF1FD988100}" srcOrd="1" destOrd="0" parTransId="{B050A99D-6485-4EE0-965F-4B4D656AEDCD}" sibTransId="{DCCF9534-8555-43FE-96F5-7FBBE32ACE9C}"/>
    <dgm:cxn modelId="{2B1AE3FD-9AB1-46A7-89E8-E125E58960A7}" srcId="{15630958-60AB-4760-AE79-6EF1FD988100}" destId="{935A7EF3-371D-406E-A820-06DFAEF24171}" srcOrd="2" destOrd="0" parTransId="{54D1A43A-B72C-4DD4-928C-94B62CA7A076}" sibTransId="{626F349C-3409-4EF0-B244-53D1AEF460D5}"/>
    <dgm:cxn modelId="{7A59BE2E-A7D9-460C-ABAA-8CBD397FBCBB}" type="presParOf" srcId="{9A3261B4-9988-4022-B32D-01E5DD0173F2}" destId="{F4E393B6-3D83-4F51-8332-189ACE6D43D0}" srcOrd="0" destOrd="0" presId="urn:microsoft.com/office/officeart/2005/8/layout/default"/>
    <dgm:cxn modelId="{CB56876F-8710-4FCC-822B-F56B62729C37}" type="presParOf" srcId="{9A3261B4-9988-4022-B32D-01E5DD0173F2}" destId="{4AD54106-E2EF-437B-8269-31465F357FA1}" srcOrd="1" destOrd="0" presId="urn:microsoft.com/office/officeart/2005/8/layout/default"/>
    <dgm:cxn modelId="{C6D35E37-BD59-4B6D-932C-1237C206B1BD}" type="presParOf" srcId="{9A3261B4-9988-4022-B32D-01E5DD0173F2}" destId="{B86D5867-904D-4B00-A55B-DD0C14E33602}" srcOrd="2" destOrd="0" presId="urn:microsoft.com/office/officeart/2005/8/layout/default"/>
    <dgm:cxn modelId="{6C4A3104-BA01-4C41-B33A-7A2C89B87557}" type="presParOf" srcId="{9A3261B4-9988-4022-B32D-01E5DD0173F2}" destId="{B1C0EE0F-FBA9-4BBC-A2B4-FA823980ACB9}" srcOrd="3" destOrd="0" presId="urn:microsoft.com/office/officeart/2005/8/layout/default"/>
    <dgm:cxn modelId="{AAA47415-A300-48A5-A68E-F624D1896CE6}" type="presParOf" srcId="{9A3261B4-9988-4022-B32D-01E5DD0173F2}" destId="{63A7A183-C839-4067-BC67-4CC975BFBBAB}" srcOrd="4" destOrd="0" presId="urn:microsoft.com/office/officeart/2005/8/layout/default"/>
    <dgm:cxn modelId="{42BEFB79-DCE2-4323-8E02-B4104B3487CD}" type="presParOf" srcId="{9A3261B4-9988-4022-B32D-01E5DD0173F2}" destId="{C6B024F4-5C80-47A3-A36D-21375AD0CC3A}" srcOrd="5" destOrd="0" presId="urn:microsoft.com/office/officeart/2005/8/layout/default"/>
    <dgm:cxn modelId="{06FF60D9-E527-4969-A4DB-42FA417D05E9}" type="presParOf" srcId="{9A3261B4-9988-4022-B32D-01E5DD0173F2}" destId="{22AD5647-A583-41FF-82AB-02C38369D44F}" srcOrd="6" destOrd="0" presId="urn:microsoft.com/office/officeart/2005/8/layout/default"/>
  </dgm:cxnLst>
  <dgm:bg>
    <a:solidFill>
      <a:schemeClr val="accent1">
        <a:lumMod val="20000"/>
        <a:lumOff val="8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A1123E3-CE39-4F70-8F9E-EE16150D4365}" type="doc">
      <dgm:prSet loTypeId="urn:microsoft.com/office/officeart/2005/8/layout/process5" loCatId="process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3B2D38A-7D06-414D-BF00-68F367E5E10B}">
      <dgm:prSet/>
      <dgm:spPr/>
      <dgm:t>
        <a:bodyPr/>
        <a:lstStyle/>
        <a:p>
          <a:r>
            <a:rPr lang="en-US" b="0" i="0" baseline="0" dirty="0">
              <a:solidFill>
                <a:schemeClr val="bg1"/>
              </a:solidFill>
            </a:rPr>
            <a:t>The analysis shows that Basil’s Bakery faces operational challenges across machines, manpower, materials, and processes </a:t>
          </a:r>
          <a:endParaRPr lang="en-US" dirty="0">
            <a:solidFill>
              <a:schemeClr val="bg1"/>
            </a:solidFill>
          </a:endParaRPr>
        </a:p>
      </dgm:t>
    </dgm:pt>
    <dgm:pt modelId="{CE1AC6C0-D4B5-4EF8-AAC9-351134CC5418}" type="parTrans" cxnId="{12859DC1-DD82-484B-B925-25E9D9909ACE}">
      <dgm:prSet/>
      <dgm:spPr/>
      <dgm:t>
        <a:bodyPr/>
        <a:lstStyle/>
        <a:p>
          <a:endParaRPr lang="en-US"/>
        </a:p>
      </dgm:t>
    </dgm:pt>
    <dgm:pt modelId="{7FE70E0D-CA91-4741-B078-CCE2592B8815}" type="sibTrans" cxnId="{12859DC1-DD82-484B-B925-25E9D9909ACE}">
      <dgm:prSet/>
      <dgm:spPr/>
      <dgm:t>
        <a:bodyPr/>
        <a:lstStyle/>
        <a:p>
          <a:endParaRPr lang="en-US"/>
        </a:p>
      </dgm:t>
    </dgm:pt>
    <dgm:pt modelId="{8092EECD-B0F4-42A4-B711-3E5FA90AADAD}">
      <dgm:prSet/>
      <dgm:spPr/>
      <dgm:t>
        <a:bodyPr/>
        <a:lstStyle/>
        <a:p>
          <a:r>
            <a:rPr lang="en-US" b="0" i="0" baseline="0" dirty="0">
              <a:solidFill>
                <a:schemeClr val="bg1"/>
              </a:solidFill>
            </a:rPr>
            <a:t>The most significant issues are </a:t>
          </a:r>
          <a:r>
            <a:rPr lang="en-US" b="1" i="0" baseline="0" dirty="0">
              <a:solidFill>
                <a:schemeClr val="bg1"/>
              </a:solidFill>
            </a:rPr>
            <a:t>equipment inefficiency and staff-related limitations</a:t>
          </a:r>
          <a:r>
            <a:rPr lang="en-US" b="0" i="0" baseline="0" dirty="0">
              <a:solidFill>
                <a:schemeClr val="bg1"/>
              </a:solidFill>
            </a:rPr>
            <a:t>, which directly affect productivity and customer service </a:t>
          </a:r>
          <a:endParaRPr lang="en-US" dirty="0">
            <a:solidFill>
              <a:schemeClr val="bg1"/>
            </a:solidFill>
          </a:endParaRPr>
        </a:p>
      </dgm:t>
    </dgm:pt>
    <dgm:pt modelId="{298B9FE4-5571-4329-8242-C185AF1FA69C}" type="parTrans" cxnId="{74A15AB2-A1F2-4D1B-A06A-DF9A4912E21E}">
      <dgm:prSet/>
      <dgm:spPr/>
      <dgm:t>
        <a:bodyPr/>
        <a:lstStyle/>
        <a:p>
          <a:endParaRPr lang="en-US"/>
        </a:p>
      </dgm:t>
    </dgm:pt>
    <dgm:pt modelId="{3A07E9DC-AE61-4065-BEB1-9C60F239D459}" type="sibTrans" cxnId="{74A15AB2-A1F2-4D1B-A06A-DF9A4912E21E}">
      <dgm:prSet/>
      <dgm:spPr/>
      <dgm:t>
        <a:bodyPr/>
        <a:lstStyle/>
        <a:p>
          <a:endParaRPr lang="en-US"/>
        </a:p>
      </dgm:t>
    </dgm:pt>
    <dgm:pt modelId="{FB244DF4-F97C-49C5-BE4B-E5693EFD8814}">
      <dgm:prSet/>
      <dgm:spPr/>
      <dgm:t>
        <a:bodyPr/>
        <a:lstStyle/>
        <a:p>
          <a:r>
            <a:rPr lang="en-US" b="0" i="0" baseline="0" dirty="0">
              <a:solidFill>
                <a:schemeClr val="bg1"/>
              </a:solidFill>
            </a:rPr>
            <a:t>These problems are interconnected and collectively reduce overall business performance </a:t>
          </a:r>
          <a:endParaRPr lang="en-US" dirty="0">
            <a:solidFill>
              <a:schemeClr val="bg1"/>
            </a:solidFill>
          </a:endParaRPr>
        </a:p>
      </dgm:t>
    </dgm:pt>
    <dgm:pt modelId="{AF347536-04AA-4BC8-A935-7BFB707969CE}" type="parTrans" cxnId="{20B173C5-7F86-4E74-8EB5-8EDAC3AF7958}">
      <dgm:prSet/>
      <dgm:spPr/>
      <dgm:t>
        <a:bodyPr/>
        <a:lstStyle/>
        <a:p>
          <a:endParaRPr lang="en-US"/>
        </a:p>
      </dgm:t>
    </dgm:pt>
    <dgm:pt modelId="{41B8F77F-AD04-4D9C-B739-07CA63B14701}" type="sibTrans" cxnId="{20B173C5-7F86-4E74-8EB5-8EDAC3AF7958}">
      <dgm:prSet/>
      <dgm:spPr/>
      <dgm:t>
        <a:bodyPr/>
        <a:lstStyle/>
        <a:p>
          <a:endParaRPr lang="en-US"/>
        </a:p>
      </dgm:t>
    </dgm:pt>
    <dgm:pt modelId="{9AE0DC16-4230-423C-8D21-701731974AB6}">
      <dgm:prSet/>
      <dgm:spPr/>
      <dgm:t>
        <a:bodyPr/>
        <a:lstStyle/>
        <a:p>
          <a:r>
            <a:rPr lang="en-US" b="0" i="0" baseline="0" dirty="0">
              <a:solidFill>
                <a:schemeClr val="bg1"/>
              </a:solidFill>
            </a:rPr>
            <a:t>Addressing maintenance systems, staff training, and workflow efficiency would significantly improve operations </a:t>
          </a:r>
          <a:endParaRPr lang="en-US" dirty="0">
            <a:solidFill>
              <a:schemeClr val="bg1"/>
            </a:solidFill>
          </a:endParaRPr>
        </a:p>
      </dgm:t>
    </dgm:pt>
    <dgm:pt modelId="{E54EC1AC-27C2-4B1C-B675-6E66A3AB165C}" type="parTrans" cxnId="{D33221EE-07E0-4C21-B0AD-0DA67C69D62F}">
      <dgm:prSet/>
      <dgm:spPr/>
      <dgm:t>
        <a:bodyPr/>
        <a:lstStyle/>
        <a:p>
          <a:endParaRPr lang="en-US"/>
        </a:p>
      </dgm:t>
    </dgm:pt>
    <dgm:pt modelId="{02DFDBF7-A680-4EC2-94F2-7329F210C165}" type="sibTrans" cxnId="{D33221EE-07E0-4C21-B0AD-0DA67C69D62F}">
      <dgm:prSet/>
      <dgm:spPr/>
      <dgm:t>
        <a:bodyPr/>
        <a:lstStyle/>
        <a:p>
          <a:endParaRPr lang="en-US" dirty="0"/>
        </a:p>
      </dgm:t>
    </dgm:pt>
    <dgm:pt modelId="{E4481C00-12A7-4E8A-A38E-2105E50FAF5A}">
      <dgm:prSet/>
      <dgm:spPr/>
      <dgm:t>
        <a:bodyPr/>
        <a:lstStyle/>
        <a:p>
          <a:r>
            <a:rPr lang="en-US" b="0" i="0" baseline="0" dirty="0">
              <a:solidFill>
                <a:schemeClr val="bg1"/>
              </a:solidFill>
            </a:rPr>
            <a:t>Overall, implementing these improvements would enhance </a:t>
          </a:r>
          <a:r>
            <a:rPr lang="en-US" b="1" i="0" baseline="0" dirty="0">
              <a:solidFill>
                <a:schemeClr val="bg1"/>
              </a:solidFill>
            </a:rPr>
            <a:t>productivity, consistency, and customer satisfaction</a:t>
          </a:r>
          <a:r>
            <a:rPr lang="en-US" b="0" i="0" baseline="0" dirty="0">
              <a:solidFill>
                <a:schemeClr val="bg1"/>
              </a:solidFill>
            </a:rPr>
            <a:t> </a:t>
          </a:r>
          <a:endParaRPr lang="en-US" dirty="0">
            <a:solidFill>
              <a:schemeClr val="bg1"/>
            </a:solidFill>
          </a:endParaRPr>
        </a:p>
      </dgm:t>
    </dgm:pt>
    <dgm:pt modelId="{D2FDD7D1-7CC7-4484-92E2-EB14EEE1C2CF}" type="parTrans" cxnId="{2172F3AE-59E4-45F2-B37F-0583FEA79226}">
      <dgm:prSet/>
      <dgm:spPr/>
      <dgm:t>
        <a:bodyPr/>
        <a:lstStyle/>
        <a:p>
          <a:endParaRPr lang="en-US"/>
        </a:p>
      </dgm:t>
    </dgm:pt>
    <dgm:pt modelId="{F5622EE3-113C-4151-BA4A-6AA9D5F591C3}" type="sibTrans" cxnId="{2172F3AE-59E4-45F2-B37F-0583FEA79226}">
      <dgm:prSet/>
      <dgm:spPr/>
      <dgm:t>
        <a:bodyPr/>
        <a:lstStyle/>
        <a:p>
          <a:endParaRPr lang="en-US"/>
        </a:p>
      </dgm:t>
    </dgm:pt>
    <dgm:pt modelId="{35A13493-991E-42C6-94BF-DAD4D1D7EA82}" type="pres">
      <dgm:prSet presAssocID="{1A1123E3-CE39-4F70-8F9E-EE16150D4365}" presName="diagram" presStyleCnt="0">
        <dgm:presLayoutVars>
          <dgm:dir/>
          <dgm:resizeHandles val="exact"/>
        </dgm:presLayoutVars>
      </dgm:prSet>
      <dgm:spPr/>
    </dgm:pt>
    <dgm:pt modelId="{24E8C64E-934B-4CCE-AD1B-708DAD8CABDB}" type="pres">
      <dgm:prSet presAssocID="{F3B2D38A-7D06-414D-BF00-68F367E5E10B}" presName="node" presStyleLbl="node1" presStyleIdx="0" presStyleCnt="5" custLinFactNeighborX="28824" custLinFactNeighborY="389">
        <dgm:presLayoutVars>
          <dgm:bulletEnabled val="1"/>
        </dgm:presLayoutVars>
      </dgm:prSet>
      <dgm:spPr/>
    </dgm:pt>
    <dgm:pt modelId="{E7465BAB-C420-4E37-8F4D-BEB0CC016BDD}" type="pres">
      <dgm:prSet presAssocID="{7FE70E0D-CA91-4741-B078-CCE2592B8815}" presName="sibTrans" presStyleLbl="sibTrans2D1" presStyleIdx="0" presStyleCnt="4" custScaleX="286966" custLinFactNeighborX="-44258" custLinFactNeighborY="-17448"/>
      <dgm:spPr/>
    </dgm:pt>
    <dgm:pt modelId="{08D94834-1EDB-4087-BF04-DABAB43BCCBC}" type="pres">
      <dgm:prSet presAssocID="{7FE70E0D-CA91-4741-B078-CCE2592B8815}" presName="connectorText" presStyleLbl="sibTrans2D1" presStyleIdx="0" presStyleCnt="4"/>
      <dgm:spPr/>
    </dgm:pt>
    <dgm:pt modelId="{DFA84597-B4AD-4609-99C4-6564DD5C1DEA}" type="pres">
      <dgm:prSet presAssocID="{8092EECD-B0F4-42A4-B711-3E5FA90AADAD}" presName="node" presStyleLbl="node1" presStyleIdx="1" presStyleCnt="5">
        <dgm:presLayoutVars>
          <dgm:bulletEnabled val="1"/>
        </dgm:presLayoutVars>
      </dgm:prSet>
      <dgm:spPr/>
    </dgm:pt>
    <dgm:pt modelId="{38C005B1-371F-4925-B2BD-E739C5D8C639}" type="pres">
      <dgm:prSet presAssocID="{3A07E9DC-AE61-4065-BEB1-9C60F239D459}" presName="sibTrans" presStyleLbl="sibTrans2D1" presStyleIdx="1" presStyleCnt="4" custScaleX="263745" custLinFactNeighborX="-36724"/>
      <dgm:spPr/>
    </dgm:pt>
    <dgm:pt modelId="{F866BA9E-02DD-49D1-AAA1-C94C5E6C1377}" type="pres">
      <dgm:prSet presAssocID="{3A07E9DC-AE61-4065-BEB1-9C60F239D459}" presName="connectorText" presStyleLbl="sibTrans2D1" presStyleIdx="1" presStyleCnt="4"/>
      <dgm:spPr/>
    </dgm:pt>
    <dgm:pt modelId="{0C2A981C-5EB8-40D3-A75B-23ABE53DF1F0}" type="pres">
      <dgm:prSet presAssocID="{FB244DF4-F97C-49C5-BE4B-E5693EFD8814}" presName="node" presStyleLbl="node1" presStyleIdx="2" presStyleCnt="5" custLinFactNeighborX="-26596" custLinFactNeighborY="-412">
        <dgm:presLayoutVars>
          <dgm:bulletEnabled val="1"/>
        </dgm:presLayoutVars>
      </dgm:prSet>
      <dgm:spPr/>
    </dgm:pt>
    <dgm:pt modelId="{00BC7C81-7A36-4090-8097-48002960A216}" type="pres">
      <dgm:prSet presAssocID="{41B8F77F-AD04-4D9C-B739-07CA63B14701}" presName="sibTrans" presStyleLbl="sibTrans2D1" presStyleIdx="2" presStyleCnt="4" custAng="681111" custScaleX="192326"/>
      <dgm:spPr/>
    </dgm:pt>
    <dgm:pt modelId="{8DDB9C5C-701F-458A-A1BB-93AFABDD7C4C}" type="pres">
      <dgm:prSet presAssocID="{41B8F77F-AD04-4D9C-B739-07CA63B14701}" presName="connectorText" presStyleLbl="sibTrans2D1" presStyleIdx="2" presStyleCnt="4"/>
      <dgm:spPr/>
    </dgm:pt>
    <dgm:pt modelId="{354C427D-ECFF-44B3-AC34-A2CB3366D7C0}" type="pres">
      <dgm:prSet presAssocID="{9AE0DC16-4230-423C-8D21-701731974AB6}" presName="node" presStyleLbl="node1" presStyleIdx="3" presStyleCnt="5" custLinFactNeighborX="-28838" custLinFactNeighborY="-38452">
        <dgm:presLayoutVars>
          <dgm:bulletEnabled val="1"/>
        </dgm:presLayoutVars>
      </dgm:prSet>
      <dgm:spPr/>
    </dgm:pt>
    <dgm:pt modelId="{43692381-80FF-473E-A91F-6A4966CF0417}" type="pres">
      <dgm:prSet presAssocID="{02DFDBF7-A680-4EC2-94F2-7329F210C165}" presName="sibTrans" presStyleLbl="sibTrans2D1" presStyleIdx="3" presStyleCnt="4" custScaleX="173683" custLinFactNeighborX="-5222"/>
      <dgm:spPr/>
    </dgm:pt>
    <dgm:pt modelId="{A248A0C0-6629-4D50-A0A6-C99F1CBF8282}" type="pres">
      <dgm:prSet presAssocID="{02DFDBF7-A680-4EC2-94F2-7329F210C165}" presName="connectorText" presStyleLbl="sibTrans2D1" presStyleIdx="3" presStyleCnt="4"/>
      <dgm:spPr/>
    </dgm:pt>
    <dgm:pt modelId="{FE20A304-4D50-4E4E-89D5-CECA1EB2D473}" type="pres">
      <dgm:prSet presAssocID="{E4481C00-12A7-4E8A-A38E-2105E50FAF5A}" presName="node" presStyleLbl="node1" presStyleIdx="4" presStyleCnt="5" custLinFactNeighborX="-7690" custLinFactNeighborY="-36849">
        <dgm:presLayoutVars>
          <dgm:bulletEnabled val="1"/>
        </dgm:presLayoutVars>
      </dgm:prSet>
      <dgm:spPr/>
    </dgm:pt>
  </dgm:ptLst>
  <dgm:cxnLst>
    <dgm:cxn modelId="{15F2EC0F-A5DC-4F1F-A660-2B9DF78504B8}" type="presOf" srcId="{1A1123E3-CE39-4F70-8F9E-EE16150D4365}" destId="{35A13493-991E-42C6-94BF-DAD4D1D7EA82}" srcOrd="0" destOrd="0" presId="urn:microsoft.com/office/officeart/2005/8/layout/process5"/>
    <dgm:cxn modelId="{D931A72F-F6AE-4F27-A32D-5EABD8934E62}" type="presOf" srcId="{3A07E9DC-AE61-4065-BEB1-9C60F239D459}" destId="{F866BA9E-02DD-49D1-AAA1-C94C5E6C1377}" srcOrd="1" destOrd="0" presId="urn:microsoft.com/office/officeart/2005/8/layout/process5"/>
    <dgm:cxn modelId="{B8463263-D5B2-4C08-B65F-B949345FDD9C}" type="presOf" srcId="{F3B2D38A-7D06-414D-BF00-68F367E5E10B}" destId="{24E8C64E-934B-4CCE-AD1B-708DAD8CABDB}" srcOrd="0" destOrd="0" presId="urn:microsoft.com/office/officeart/2005/8/layout/process5"/>
    <dgm:cxn modelId="{543B9852-4006-4A24-9A97-CF488097D9C0}" type="presOf" srcId="{7FE70E0D-CA91-4741-B078-CCE2592B8815}" destId="{E7465BAB-C420-4E37-8F4D-BEB0CC016BDD}" srcOrd="0" destOrd="0" presId="urn:microsoft.com/office/officeart/2005/8/layout/process5"/>
    <dgm:cxn modelId="{416C9E76-BDF1-4D8D-9A0F-5DE035C11B7B}" type="presOf" srcId="{E4481C00-12A7-4E8A-A38E-2105E50FAF5A}" destId="{FE20A304-4D50-4E4E-89D5-CECA1EB2D473}" srcOrd="0" destOrd="0" presId="urn:microsoft.com/office/officeart/2005/8/layout/process5"/>
    <dgm:cxn modelId="{D9438E7E-A40C-410B-88CC-65C3D6018754}" type="presOf" srcId="{3A07E9DC-AE61-4065-BEB1-9C60F239D459}" destId="{38C005B1-371F-4925-B2BD-E739C5D8C639}" srcOrd="0" destOrd="0" presId="urn:microsoft.com/office/officeart/2005/8/layout/process5"/>
    <dgm:cxn modelId="{DA249F80-DBFB-4921-99D3-3792F68CA676}" type="presOf" srcId="{02DFDBF7-A680-4EC2-94F2-7329F210C165}" destId="{A248A0C0-6629-4D50-A0A6-C99F1CBF8282}" srcOrd="1" destOrd="0" presId="urn:microsoft.com/office/officeart/2005/8/layout/process5"/>
    <dgm:cxn modelId="{C03F8D9A-C940-4985-BC65-4076FB9C5FB5}" type="presOf" srcId="{9AE0DC16-4230-423C-8D21-701731974AB6}" destId="{354C427D-ECFF-44B3-AC34-A2CB3366D7C0}" srcOrd="0" destOrd="0" presId="urn:microsoft.com/office/officeart/2005/8/layout/process5"/>
    <dgm:cxn modelId="{C151BF9F-2F84-4177-B52B-2767E8725799}" type="presOf" srcId="{41B8F77F-AD04-4D9C-B739-07CA63B14701}" destId="{00BC7C81-7A36-4090-8097-48002960A216}" srcOrd="0" destOrd="0" presId="urn:microsoft.com/office/officeart/2005/8/layout/process5"/>
    <dgm:cxn modelId="{54AE9DA0-7849-43D9-9C2D-CB2D44764241}" type="presOf" srcId="{41B8F77F-AD04-4D9C-B739-07CA63B14701}" destId="{8DDB9C5C-701F-458A-A1BB-93AFABDD7C4C}" srcOrd="1" destOrd="0" presId="urn:microsoft.com/office/officeart/2005/8/layout/process5"/>
    <dgm:cxn modelId="{C794B1A2-2899-45BE-B97F-1986554EBACB}" type="presOf" srcId="{FB244DF4-F97C-49C5-BE4B-E5693EFD8814}" destId="{0C2A981C-5EB8-40D3-A75B-23ABE53DF1F0}" srcOrd="0" destOrd="0" presId="urn:microsoft.com/office/officeart/2005/8/layout/process5"/>
    <dgm:cxn modelId="{2172F3AE-59E4-45F2-B37F-0583FEA79226}" srcId="{1A1123E3-CE39-4F70-8F9E-EE16150D4365}" destId="{E4481C00-12A7-4E8A-A38E-2105E50FAF5A}" srcOrd="4" destOrd="0" parTransId="{D2FDD7D1-7CC7-4484-92E2-EB14EEE1C2CF}" sibTransId="{F5622EE3-113C-4151-BA4A-6AA9D5F591C3}"/>
    <dgm:cxn modelId="{74A15AB2-A1F2-4D1B-A06A-DF9A4912E21E}" srcId="{1A1123E3-CE39-4F70-8F9E-EE16150D4365}" destId="{8092EECD-B0F4-42A4-B711-3E5FA90AADAD}" srcOrd="1" destOrd="0" parTransId="{298B9FE4-5571-4329-8242-C185AF1FA69C}" sibTransId="{3A07E9DC-AE61-4065-BEB1-9C60F239D459}"/>
    <dgm:cxn modelId="{12859DC1-DD82-484B-B925-25E9D9909ACE}" srcId="{1A1123E3-CE39-4F70-8F9E-EE16150D4365}" destId="{F3B2D38A-7D06-414D-BF00-68F367E5E10B}" srcOrd="0" destOrd="0" parTransId="{CE1AC6C0-D4B5-4EF8-AAC9-351134CC5418}" sibTransId="{7FE70E0D-CA91-4741-B078-CCE2592B8815}"/>
    <dgm:cxn modelId="{20B173C5-7F86-4E74-8EB5-8EDAC3AF7958}" srcId="{1A1123E3-CE39-4F70-8F9E-EE16150D4365}" destId="{FB244DF4-F97C-49C5-BE4B-E5693EFD8814}" srcOrd="2" destOrd="0" parTransId="{AF347536-04AA-4BC8-A935-7BFB707969CE}" sibTransId="{41B8F77F-AD04-4D9C-B739-07CA63B14701}"/>
    <dgm:cxn modelId="{C90632DE-DD68-4F06-992B-BF5B31E151F4}" type="presOf" srcId="{02DFDBF7-A680-4EC2-94F2-7329F210C165}" destId="{43692381-80FF-473E-A91F-6A4966CF0417}" srcOrd="0" destOrd="0" presId="urn:microsoft.com/office/officeart/2005/8/layout/process5"/>
    <dgm:cxn modelId="{D33221EE-07E0-4C21-B0AD-0DA67C69D62F}" srcId="{1A1123E3-CE39-4F70-8F9E-EE16150D4365}" destId="{9AE0DC16-4230-423C-8D21-701731974AB6}" srcOrd="3" destOrd="0" parTransId="{E54EC1AC-27C2-4B1C-B675-6E66A3AB165C}" sibTransId="{02DFDBF7-A680-4EC2-94F2-7329F210C165}"/>
    <dgm:cxn modelId="{A890A6F4-BB0C-48A1-8942-4229AB0735A2}" type="presOf" srcId="{8092EECD-B0F4-42A4-B711-3E5FA90AADAD}" destId="{DFA84597-B4AD-4609-99C4-6564DD5C1DEA}" srcOrd="0" destOrd="0" presId="urn:microsoft.com/office/officeart/2005/8/layout/process5"/>
    <dgm:cxn modelId="{4A4E6EF7-90F2-4704-9652-054364EF6E97}" type="presOf" srcId="{7FE70E0D-CA91-4741-B078-CCE2592B8815}" destId="{08D94834-1EDB-4087-BF04-DABAB43BCCBC}" srcOrd="1" destOrd="0" presId="urn:microsoft.com/office/officeart/2005/8/layout/process5"/>
    <dgm:cxn modelId="{33E3088A-4B1E-4F4F-801C-947AF04605E8}" type="presParOf" srcId="{35A13493-991E-42C6-94BF-DAD4D1D7EA82}" destId="{24E8C64E-934B-4CCE-AD1B-708DAD8CABDB}" srcOrd="0" destOrd="0" presId="urn:microsoft.com/office/officeart/2005/8/layout/process5"/>
    <dgm:cxn modelId="{8524F9DD-606E-41B8-A003-D7EC3421B727}" type="presParOf" srcId="{35A13493-991E-42C6-94BF-DAD4D1D7EA82}" destId="{E7465BAB-C420-4E37-8F4D-BEB0CC016BDD}" srcOrd="1" destOrd="0" presId="urn:microsoft.com/office/officeart/2005/8/layout/process5"/>
    <dgm:cxn modelId="{4101F1AC-7AE0-42F7-B281-4C283DA3A2EF}" type="presParOf" srcId="{E7465BAB-C420-4E37-8F4D-BEB0CC016BDD}" destId="{08D94834-1EDB-4087-BF04-DABAB43BCCBC}" srcOrd="0" destOrd="0" presId="urn:microsoft.com/office/officeart/2005/8/layout/process5"/>
    <dgm:cxn modelId="{CD38EEB1-F256-4342-8CA5-413C44EF1FCE}" type="presParOf" srcId="{35A13493-991E-42C6-94BF-DAD4D1D7EA82}" destId="{DFA84597-B4AD-4609-99C4-6564DD5C1DEA}" srcOrd="2" destOrd="0" presId="urn:microsoft.com/office/officeart/2005/8/layout/process5"/>
    <dgm:cxn modelId="{EEB78FB0-BB9B-4627-8977-AE9B8F8EB6BA}" type="presParOf" srcId="{35A13493-991E-42C6-94BF-DAD4D1D7EA82}" destId="{38C005B1-371F-4925-B2BD-E739C5D8C639}" srcOrd="3" destOrd="0" presId="urn:microsoft.com/office/officeart/2005/8/layout/process5"/>
    <dgm:cxn modelId="{36FB70C1-B960-4C3F-A786-C80EA12CD183}" type="presParOf" srcId="{38C005B1-371F-4925-B2BD-E739C5D8C639}" destId="{F866BA9E-02DD-49D1-AAA1-C94C5E6C1377}" srcOrd="0" destOrd="0" presId="urn:microsoft.com/office/officeart/2005/8/layout/process5"/>
    <dgm:cxn modelId="{747C68F3-DEFD-4417-887A-565221F48174}" type="presParOf" srcId="{35A13493-991E-42C6-94BF-DAD4D1D7EA82}" destId="{0C2A981C-5EB8-40D3-A75B-23ABE53DF1F0}" srcOrd="4" destOrd="0" presId="urn:microsoft.com/office/officeart/2005/8/layout/process5"/>
    <dgm:cxn modelId="{197239D6-AF89-4EA4-85B7-40EC001B683E}" type="presParOf" srcId="{35A13493-991E-42C6-94BF-DAD4D1D7EA82}" destId="{00BC7C81-7A36-4090-8097-48002960A216}" srcOrd="5" destOrd="0" presId="urn:microsoft.com/office/officeart/2005/8/layout/process5"/>
    <dgm:cxn modelId="{FA3ABE8A-B650-499E-8407-86C5F60D03CA}" type="presParOf" srcId="{00BC7C81-7A36-4090-8097-48002960A216}" destId="{8DDB9C5C-701F-458A-A1BB-93AFABDD7C4C}" srcOrd="0" destOrd="0" presId="urn:microsoft.com/office/officeart/2005/8/layout/process5"/>
    <dgm:cxn modelId="{FDB3B8E6-AD0B-4F71-999A-B799C50ACC6D}" type="presParOf" srcId="{35A13493-991E-42C6-94BF-DAD4D1D7EA82}" destId="{354C427D-ECFF-44B3-AC34-A2CB3366D7C0}" srcOrd="6" destOrd="0" presId="urn:microsoft.com/office/officeart/2005/8/layout/process5"/>
    <dgm:cxn modelId="{81F6B5C1-E81F-4555-A2EC-3B44CE812226}" type="presParOf" srcId="{35A13493-991E-42C6-94BF-DAD4D1D7EA82}" destId="{43692381-80FF-473E-A91F-6A4966CF0417}" srcOrd="7" destOrd="0" presId="urn:microsoft.com/office/officeart/2005/8/layout/process5"/>
    <dgm:cxn modelId="{A09CB6F2-975A-4A9E-8F5B-DA6D2F2C9FF8}" type="presParOf" srcId="{43692381-80FF-473E-A91F-6A4966CF0417}" destId="{A248A0C0-6629-4D50-A0A6-C99F1CBF8282}" srcOrd="0" destOrd="0" presId="urn:microsoft.com/office/officeart/2005/8/layout/process5"/>
    <dgm:cxn modelId="{A4D6B6D4-413D-4990-82A6-3BAA572A89AC}" type="presParOf" srcId="{35A13493-991E-42C6-94BF-DAD4D1D7EA82}" destId="{FE20A304-4D50-4E4E-89D5-CECA1EB2D473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0600EE-705D-4DFB-8EA6-483C9CD41AE5}">
      <dsp:nvSpPr>
        <dsp:cNvPr id="0" name=""/>
        <dsp:cNvSpPr/>
      </dsp:nvSpPr>
      <dsp:spPr>
        <a:xfrm>
          <a:off x="0" y="1393"/>
          <a:ext cx="5498872" cy="59395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2C3CD4-9ECB-4674-B646-22BC33C9FF6C}">
      <dsp:nvSpPr>
        <dsp:cNvPr id="0" name=""/>
        <dsp:cNvSpPr/>
      </dsp:nvSpPr>
      <dsp:spPr>
        <a:xfrm>
          <a:off x="179671" y="135033"/>
          <a:ext cx="326675" cy="3266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5161DE-C90C-45C1-A420-C1402B0BA971}">
      <dsp:nvSpPr>
        <dsp:cNvPr id="0" name=""/>
        <dsp:cNvSpPr/>
      </dsp:nvSpPr>
      <dsp:spPr>
        <a:xfrm>
          <a:off x="686018" y="1393"/>
          <a:ext cx="4812853" cy="593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60" tIns="62860" rIns="62860" bIns="6286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Student Name: </a:t>
          </a:r>
          <a:r>
            <a:rPr lang="en-US" sz="2000" kern="1200" dirty="0"/>
            <a:t>Rezgar Bahary</a:t>
          </a:r>
        </a:p>
      </dsp:txBody>
      <dsp:txXfrm>
        <a:off x="686018" y="1393"/>
        <a:ext cx="4812853" cy="593955"/>
      </dsp:txXfrm>
    </dsp:sp>
    <dsp:sp modelId="{99E34B95-DE07-4867-BC93-E931754CD532}">
      <dsp:nvSpPr>
        <dsp:cNvPr id="0" name=""/>
        <dsp:cNvSpPr/>
      </dsp:nvSpPr>
      <dsp:spPr>
        <a:xfrm>
          <a:off x="0" y="743837"/>
          <a:ext cx="5498872" cy="59395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0FE841-5BCF-4EAB-A2A6-AB8889C9823D}">
      <dsp:nvSpPr>
        <dsp:cNvPr id="0" name=""/>
        <dsp:cNvSpPr/>
      </dsp:nvSpPr>
      <dsp:spPr>
        <a:xfrm>
          <a:off x="179671" y="877477"/>
          <a:ext cx="326675" cy="3266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97B99-37E6-447B-A311-3C3C68092263}">
      <dsp:nvSpPr>
        <dsp:cNvPr id="0" name=""/>
        <dsp:cNvSpPr/>
      </dsp:nvSpPr>
      <dsp:spPr>
        <a:xfrm>
          <a:off x="686018" y="743837"/>
          <a:ext cx="4812853" cy="593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60" tIns="62860" rIns="62860" bIns="6286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Student ID (Number): </a:t>
          </a:r>
          <a:r>
            <a:rPr lang="en-US" sz="2000" kern="1200" dirty="0"/>
            <a:t>2520214</a:t>
          </a:r>
        </a:p>
      </dsp:txBody>
      <dsp:txXfrm>
        <a:off x="686018" y="743837"/>
        <a:ext cx="4812853" cy="593955"/>
      </dsp:txXfrm>
    </dsp:sp>
    <dsp:sp modelId="{03CB0885-7CCB-4C77-B5F4-4801EF51AD5C}">
      <dsp:nvSpPr>
        <dsp:cNvPr id="0" name=""/>
        <dsp:cNvSpPr/>
      </dsp:nvSpPr>
      <dsp:spPr>
        <a:xfrm>
          <a:off x="0" y="1486281"/>
          <a:ext cx="5498872" cy="59395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21FAF1-2F30-4CD9-A4D2-2E22B4D92E9B}">
      <dsp:nvSpPr>
        <dsp:cNvPr id="0" name=""/>
        <dsp:cNvSpPr/>
      </dsp:nvSpPr>
      <dsp:spPr>
        <a:xfrm>
          <a:off x="179671" y="1619921"/>
          <a:ext cx="326675" cy="3266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95F67E-1DF3-4AC3-9281-8FED40261D85}">
      <dsp:nvSpPr>
        <dsp:cNvPr id="0" name=""/>
        <dsp:cNvSpPr/>
      </dsp:nvSpPr>
      <dsp:spPr>
        <a:xfrm>
          <a:off x="686018" y="1486281"/>
          <a:ext cx="4812853" cy="593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60" tIns="62860" rIns="62860" bIns="6286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Lecturer’s Name: </a:t>
          </a:r>
          <a:r>
            <a:rPr lang="en-US" sz="2000" kern="1200" dirty="0"/>
            <a:t>Dr Fa Wang</a:t>
          </a:r>
          <a:r>
            <a:rPr lang="en-US" sz="2000" b="1" kern="1200" dirty="0"/>
            <a:t> </a:t>
          </a:r>
          <a:endParaRPr lang="en-US" sz="2000" kern="1200" dirty="0"/>
        </a:p>
      </dsp:txBody>
      <dsp:txXfrm>
        <a:off x="686018" y="1486281"/>
        <a:ext cx="4812853" cy="593955"/>
      </dsp:txXfrm>
    </dsp:sp>
    <dsp:sp modelId="{62AB8DD8-0D1C-421B-8E7F-0C643BFE5DC1}">
      <dsp:nvSpPr>
        <dsp:cNvPr id="0" name=""/>
        <dsp:cNvSpPr/>
      </dsp:nvSpPr>
      <dsp:spPr>
        <a:xfrm>
          <a:off x="0" y="2228725"/>
          <a:ext cx="5498872" cy="59395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084CCC-E6EC-43D2-BA21-0996FBBE44F9}">
      <dsp:nvSpPr>
        <dsp:cNvPr id="0" name=""/>
        <dsp:cNvSpPr/>
      </dsp:nvSpPr>
      <dsp:spPr>
        <a:xfrm>
          <a:off x="179671" y="2362365"/>
          <a:ext cx="326675" cy="3266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97F908-C057-463C-B2D8-F1A9FDE1FB41}">
      <dsp:nvSpPr>
        <dsp:cNvPr id="0" name=""/>
        <dsp:cNvSpPr/>
      </dsp:nvSpPr>
      <dsp:spPr>
        <a:xfrm>
          <a:off x="686018" y="2228725"/>
          <a:ext cx="4812853" cy="593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60" tIns="62860" rIns="62860" bIns="6286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Module Code: </a:t>
          </a:r>
          <a:r>
            <a:rPr lang="en-US" sz="2000" kern="1200" dirty="0"/>
            <a:t>LCLM 4004</a:t>
          </a:r>
        </a:p>
      </dsp:txBody>
      <dsp:txXfrm>
        <a:off x="686018" y="2228725"/>
        <a:ext cx="4812853" cy="593955"/>
      </dsp:txXfrm>
    </dsp:sp>
    <dsp:sp modelId="{91C0C6B2-C816-4692-92C8-6A50805C5FDA}">
      <dsp:nvSpPr>
        <dsp:cNvPr id="0" name=""/>
        <dsp:cNvSpPr/>
      </dsp:nvSpPr>
      <dsp:spPr>
        <a:xfrm>
          <a:off x="0" y="2971169"/>
          <a:ext cx="5498872" cy="59395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2A9D41-BEF4-4759-8086-0CADFE09EB24}">
      <dsp:nvSpPr>
        <dsp:cNvPr id="0" name=""/>
        <dsp:cNvSpPr/>
      </dsp:nvSpPr>
      <dsp:spPr>
        <a:xfrm>
          <a:off x="179671" y="3104809"/>
          <a:ext cx="326675" cy="3266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4BC612-C33A-4C72-B5BD-D534701A1A7A}">
      <dsp:nvSpPr>
        <dsp:cNvPr id="0" name=""/>
        <dsp:cNvSpPr/>
      </dsp:nvSpPr>
      <dsp:spPr>
        <a:xfrm>
          <a:off x="686018" y="2971169"/>
          <a:ext cx="4812853" cy="593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60" tIns="62860" rIns="62860" bIns="6286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Module Name: </a:t>
          </a:r>
          <a:r>
            <a:rPr lang="en-US" sz="1600" kern="1200" dirty="0"/>
            <a:t>Problem Solving and Decision-Making</a:t>
          </a:r>
        </a:p>
      </dsp:txBody>
      <dsp:txXfrm>
        <a:off x="686018" y="2971169"/>
        <a:ext cx="4812853" cy="593955"/>
      </dsp:txXfrm>
    </dsp:sp>
    <dsp:sp modelId="{BA2C5759-667F-4D59-A26F-93D72BDBF9C7}">
      <dsp:nvSpPr>
        <dsp:cNvPr id="0" name=""/>
        <dsp:cNvSpPr/>
      </dsp:nvSpPr>
      <dsp:spPr>
        <a:xfrm>
          <a:off x="0" y="3713613"/>
          <a:ext cx="5498872" cy="59395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A79330-E993-41AA-A792-B7A8B70FF06B}">
      <dsp:nvSpPr>
        <dsp:cNvPr id="0" name=""/>
        <dsp:cNvSpPr/>
      </dsp:nvSpPr>
      <dsp:spPr>
        <a:xfrm>
          <a:off x="179671" y="3847253"/>
          <a:ext cx="326675" cy="3266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BFF987-F183-43F0-B94B-93986BAF0D78}">
      <dsp:nvSpPr>
        <dsp:cNvPr id="0" name=""/>
        <dsp:cNvSpPr/>
      </dsp:nvSpPr>
      <dsp:spPr>
        <a:xfrm>
          <a:off x="686018" y="3713613"/>
          <a:ext cx="4812853" cy="593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60" tIns="62860" rIns="62860" bIns="6286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Component 1: </a:t>
          </a:r>
          <a:r>
            <a:rPr lang="en-US" sz="1800" kern="1200" dirty="0"/>
            <a:t>Basil’s Bakery</a:t>
          </a:r>
        </a:p>
      </dsp:txBody>
      <dsp:txXfrm>
        <a:off x="686018" y="3713613"/>
        <a:ext cx="4812853" cy="5939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E393B6-3D83-4F51-8332-189ACE6D43D0}">
      <dsp:nvSpPr>
        <dsp:cNvPr id="0" name=""/>
        <dsp:cNvSpPr/>
      </dsp:nvSpPr>
      <dsp:spPr>
        <a:xfrm>
          <a:off x="1054003" y="195184"/>
          <a:ext cx="4899413" cy="293964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37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What is it?</a:t>
          </a:r>
          <a:endParaRPr lang="en-US" sz="24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900" kern="1200" dirty="0"/>
            <a:t>A visual tool that organises potential causes of a problem (effect) into categories such as Manpower, Methods, Materials, Machines, and Environment. </a:t>
          </a:r>
          <a:endParaRPr lang="en-US" sz="1900" kern="1200" dirty="0"/>
        </a:p>
      </dsp:txBody>
      <dsp:txXfrm>
        <a:off x="1054003" y="195184"/>
        <a:ext cx="4899413" cy="2939648"/>
      </dsp:txXfrm>
    </dsp:sp>
    <dsp:sp modelId="{B86D5867-904D-4B00-A55B-DD0C14E33602}">
      <dsp:nvSpPr>
        <dsp:cNvPr id="0" name=""/>
        <dsp:cNvSpPr/>
      </dsp:nvSpPr>
      <dsp:spPr>
        <a:xfrm>
          <a:off x="6004958" y="172431"/>
          <a:ext cx="4899413" cy="293964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Why is it used?</a:t>
          </a:r>
          <a:endParaRPr lang="en-US" sz="24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To identify root causes of issues. 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Supports structured brainstorming and problem-solving. 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Applied in Basil's Bakery to analyse sales stagnation. </a:t>
          </a:r>
          <a:endParaRPr lang="en-US" sz="1900" kern="1200" dirty="0"/>
        </a:p>
      </dsp:txBody>
      <dsp:txXfrm>
        <a:off x="6004958" y="172431"/>
        <a:ext cx="4899413" cy="2939648"/>
      </dsp:txXfrm>
    </dsp:sp>
    <dsp:sp modelId="{63A7A183-C839-4067-BC67-4CC975BFBBAB}">
      <dsp:nvSpPr>
        <dsp:cNvPr id="0" name=""/>
        <dsp:cNvSpPr/>
      </dsp:nvSpPr>
      <dsp:spPr>
        <a:xfrm>
          <a:off x="1054003" y="3181093"/>
          <a:ext cx="4899413" cy="293964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Benefits</a:t>
          </a:r>
          <a:endParaRPr lang="en-US" sz="24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Simple, visual, and easy to understand. 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Encourages team collaboration and comprehensive analysis. 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Helps identify multiple contributing factors. 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Basil's Bakery example: highlights how delivery limitations (Methods) and supply issues (Materials) may contribute to reduced sales. </a:t>
          </a:r>
          <a:endParaRPr lang="en-US" sz="1900" kern="1200" dirty="0"/>
        </a:p>
      </dsp:txBody>
      <dsp:txXfrm>
        <a:off x="1054003" y="3181093"/>
        <a:ext cx="4899413" cy="2939648"/>
      </dsp:txXfrm>
    </dsp:sp>
    <dsp:sp modelId="{22AD5647-A583-41FF-82AB-02C38369D44F}">
      <dsp:nvSpPr>
        <dsp:cNvPr id="0" name=""/>
        <dsp:cNvSpPr/>
      </dsp:nvSpPr>
      <dsp:spPr>
        <a:xfrm>
          <a:off x="6004958" y="3181093"/>
          <a:ext cx="4899413" cy="293964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rgbClr val="002060"/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Criticisms</a:t>
          </a:r>
          <a:endParaRPr lang="en-US" sz="24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Does not show which causes have the greatest impact. 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Relies on subjective opinions and assumptions. 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May oversimplify complex business problems. 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Does not provide quantitative evidence to support findings.</a:t>
          </a:r>
          <a:endParaRPr lang="en-US" sz="1900" kern="1200" dirty="0"/>
        </a:p>
      </dsp:txBody>
      <dsp:txXfrm>
        <a:off x="6004958" y="3181093"/>
        <a:ext cx="4899413" cy="29396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E8C64E-934B-4CCE-AD1B-708DAD8CABDB}">
      <dsp:nvSpPr>
        <dsp:cNvPr id="0" name=""/>
        <dsp:cNvSpPr/>
      </dsp:nvSpPr>
      <dsp:spPr>
        <a:xfrm>
          <a:off x="1042838" y="811782"/>
          <a:ext cx="3576439" cy="214586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 dirty="0">
              <a:solidFill>
                <a:schemeClr val="bg1"/>
              </a:solidFill>
            </a:rPr>
            <a:t>The analysis shows that Basil’s Bakery faces operational challenges across machines, manpower, materials, and processes </a:t>
          </a:r>
          <a:endParaRPr lang="en-US" sz="2200" kern="1200" dirty="0">
            <a:solidFill>
              <a:schemeClr val="bg1"/>
            </a:solidFill>
          </a:endParaRPr>
        </a:p>
      </dsp:txBody>
      <dsp:txXfrm>
        <a:off x="1105688" y="874632"/>
        <a:ext cx="3450739" cy="2020163"/>
      </dsp:txXfrm>
    </dsp:sp>
    <dsp:sp modelId="{E7465BAB-C420-4E37-8F4D-BEB0CC016BDD}">
      <dsp:nvSpPr>
        <dsp:cNvPr id="0" name=""/>
        <dsp:cNvSpPr/>
      </dsp:nvSpPr>
      <dsp:spPr>
        <a:xfrm rot="21592783">
          <a:off x="4415417" y="1282318"/>
          <a:ext cx="607917" cy="8869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4415417" y="1459900"/>
        <a:ext cx="425542" cy="532174"/>
      </dsp:txXfrm>
    </dsp:sp>
    <dsp:sp modelId="{DFA84597-B4AD-4609-99C4-6564DD5C1DEA}">
      <dsp:nvSpPr>
        <dsp:cNvPr id="0" name=""/>
        <dsp:cNvSpPr/>
      </dsp:nvSpPr>
      <dsp:spPr>
        <a:xfrm>
          <a:off x="5018980" y="803434"/>
          <a:ext cx="3576439" cy="214586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 dirty="0">
              <a:solidFill>
                <a:schemeClr val="bg1"/>
              </a:solidFill>
            </a:rPr>
            <a:t>The most significant issues are </a:t>
          </a:r>
          <a:r>
            <a:rPr lang="en-US" sz="2200" b="1" i="0" kern="1200" baseline="0" dirty="0">
              <a:solidFill>
                <a:schemeClr val="bg1"/>
              </a:solidFill>
            </a:rPr>
            <a:t>equipment inefficiency and staff-related limitations</a:t>
          </a:r>
          <a:r>
            <a:rPr lang="en-US" sz="2200" b="0" i="0" kern="1200" baseline="0" dirty="0">
              <a:solidFill>
                <a:schemeClr val="bg1"/>
              </a:solidFill>
            </a:rPr>
            <a:t>, which directly affect productivity and customer service </a:t>
          </a:r>
          <a:endParaRPr lang="en-US" sz="2200" kern="1200" dirty="0">
            <a:solidFill>
              <a:schemeClr val="bg1"/>
            </a:solidFill>
          </a:endParaRPr>
        </a:p>
      </dsp:txBody>
      <dsp:txXfrm>
        <a:off x="5081830" y="866284"/>
        <a:ext cx="3450739" cy="2020163"/>
      </dsp:txXfrm>
    </dsp:sp>
    <dsp:sp modelId="{38C005B1-371F-4925-B2BD-E739C5D8C639}">
      <dsp:nvSpPr>
        <dsp:cNvPr id="0" name=""/>
        <dsp:cNvSpPr/>
      </dsp:nvSpPr>
      <dsp:spPr>
        <a:xfrm rot="21592506">
          <a:off x="8399559" y="1428483"/>
          <a:ext cx="670110" cy="8869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399559" y="1606093"/>
        <a:ext cx="469077" cy="532174"/>
      </dsp:txXfrm>
    </dsp:sp>
    <dsp:sp modelId="{0C2A981C-5EB8-40D3-A75B-23ABE53DF1F0}">
      <dsp:nvSpPr>
        <dsp:cNvPr id="0" name=""/>
        <dsp:cNvSpPr/>
      </dsp:nvSpPr>
      <dsp:spPr>
        <a:xfrm>
          <a:off x="9074805" y="794593"/>
          <a:ext cx="3576439" cy="214586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 dirty="0">
              <a:solidFill>
                <a:schemeClr val="bg1"/>
              </a:solidFill>
            </a:rPr>
            <a:t>These problems are interconnected and collectively reduce overall business performance </a:t>
          </a:r>
          <a:endParaRPr lang="en-US" sz="2200" kern="1200" dirty="0">
            <a:solidFill>
              <a:schemeClr val="bg1"/>
            </a:solidFill>
          </a:endParaRPr>
        </a:p>
      </dsp:txBody>
      <dsp:txXfrm>
        <a:off x="9137655" y="857443"/>
        <a:ext cx="3450739" cy="2020163"/>
      </dsp:txXfrm>
    </dsp:sp>
    <dsp:sp modelId="{00BC7C81-7A36-4090-8097-48002960A216}">
      <dsp:nvSpPr>
        <dsp:cNvPr id="0" name=""/>
        <dsp:cNvSpPr/>
      </dsp:nvSpPr>
      <dsp:spPr>
        <a:xfrm rot="6180951">
          <a:off x="10509987" y="2794909"/>
          <a:ext cx="626426" cy="8869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10578276" y="2927588"/>
        <a:ext cx="532174" cy="438498"/>
      </dsp:txXfrm>
    </dsp:sp>
    <dsp:sp modelId="{354C427D-ECFF-44B3-AC34-A2CB3366D7C0}">
      <dsp:nvSpPr>
        <dsp:cNvPr id="0" name=""/>
        <dsp:cNvSpPr/>
      </dsp:nvSpPr>
      <dsp:spPr>
        <a:xfrm>
          <a:off x="8994621" y="3554746"/>
          <a:ext cx="3576439" cy="214586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 dirty="0">
              <a:solidFill>
                <a:schemeClr val="bg1"/>
              </a:solidFill>
            </a:rPr>
            <a:t>Addressing maintenance systems, staff training, and workflow efficiency would significantly improve operations </a:t>
          </a:r>
          <a:endParaRPr lang="en-US" sz="2200" kern="1200" dirty="0">
            <a:solidFill>
              <a:schemeClr val="bg1"/>
            </a:solidFill>
          </a:endParaRPr>
        </a:p>
      </dsp:txBody>
      <dsp:txXfrm>
        <a:off x="9057471" y="3617596"/>
        <a:ext cx="3450739" cy="2020163"/>
      </dsp:txXfrm>
    </dsp:sp>
    <dsp:sp modelId="{43692381-80FF-473E-A91F-6A4966CF0417}">
      <dsp:nvSpPr>
        <dsp:cNvPr id="0" name=""/>
        <dsp:cNvSpPr/>
      </dsp:nvSpPr>
      <dsp:spPr>
        <a:xfrm rot="10772181">
          <a:off x="8338627" y="4201316"/>
          <a:ext cx="620662" cy="8869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 rot="10800000">
        <a:off x="8524823" y="4377954"/>
        <a:ext cx="434463" cy="532174"/>
      </dsp:txXfrm>
    </dsp:sp>
    <dsp:sp modelId="{FE20A304-4D50-4E4E-89D5-CECA1EB2D473}">
      <dsp:nvSpPr>
        <dsp:cNvPr id="0" name=""/>
        <dsp:cNvSpPr/>
      </dsp:nvSpPr>
      <dsp:spPr>
        <a:xfrm>
          <a:off x="4743952" y="3589144"/>
          <a:ext cx="3576439" cy="214586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 dirty="0">
              <a:solidFill>
                <a:schemeClr val="bg1"/>
              </a:solidFill>
            </a:rPr>
            <a:t>Overall, implementing these improvements would enhance </a:t>
          </a:r>
          <a:r>
            <a:rPr lang="en-US" sz="2200" b="1" i="0" kern="1200" baseline="0" dirty="0">
              <a:solidFill>
                <a:schemeClr val="bg1"/>
              </a:solidFill>
            </a:rPr>
            <a:t>productivity, consistency, and customer satisfaction</a:t>
          </a:r>
          <a:r>
            <a:rPr lang="en-US" sz="2200" b="0" i="0" kern="1200" baseline="0" dirty="0">
              <a:solidFill>
                <a:schemeClr val="bg1"/>
              </a:solidFill>
            </a:rPr>
            <a:t> </a:t>
          </a:r>
          <a:endParaRPr lang="en-US" sz="2200" kern="1200" dirty="0">
            <a:solidFill>
              <a:schemeClr val="bg1"/>
            </a:solidFill>
          </a:endParaRPr>
        </a:p>
      </dsp:txBody>
      <dsp:txXfrm>
        <a:off x="4806802" y="3651994"/>
        <a:ext cx="3450739" cy="20201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499159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FVKKTwkANY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blendedlearning/chapter/recommendations/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1A092A0-3538-A6E3-57A8-1AE5933CF5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1" r="3001"/>
          <a:stretch/>
        </p:blipFill>
        <p:spPr>
          <a:xfrm>
            <a:off x="3818075" y="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0B243990-0F92-CC9A-21E2-2A803D780B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1150992"/>
              </p:ext>
            </p:extLst>
          </p:nvPr>
        </p:nvGraphicFramePr>
        <p:xfrm>
          <a:off x="108827" y="1914555"/>
          <a:ext cx="5498872" cy="4308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4A7EFD4A-C15F-B8EC-7948-D7959EFA9A0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31" t="10443" r="25726" b="24485"/>
          <a:stretch>
            <a:fillRect/>
          </a:stretch>
        </p:blipFill>
        <p:spPr>
          <a:xfrm>
            <a:off x="179947" y="347792"/>
            <a:ext cx="876693" cy="1098259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516599D4-1826-F3E0-72A8-ADDBEFF0A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9799" y="145219"/>
            <a:ext cx="2519307" cy="1249680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University of Wales</a:t>
            </a:r>
            <a:b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Trinity Saint David</a:t>
            </a:r>
            <a:b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  <a:ea typeface="ADLaM Display" panose="02010000000000000000" pitchFamily="2" charset="0"/>
                <a:cs typeface="Aharoni" panose="02010803020104030203" pitchFamily="2" charset="-79"/>
              </a:rPr>
              <a:t>BIRMINGHAM</a:t>
            </a:r>
          </a:p>
        </p:txBody>
      </p:sp>
    </p:spTree>
    <p:extLst>
      <p:ext uri="{BB962C8B-B14F-4D97-AF65-F5344CB8AC3E}">
        <p14:creationId xmlns:p14="http://schemas.microsoft.com/office/powerpoint/2010/main" val="1221995807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804" y="81615"/>
            <a:ext cx="2874763" cy="1088136"/>
          </a:xfrm>
        </p:spPr>
        <p:txBody>
          <a:bodyPr anchor="b">
            <a:normAutofit/>
          </a:bodyPr>
          <a:lstStyle/>
          <a:p>
            <a:r>
              <a:rPr lang="en-GB" sz="32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My presentation</a:t>
            </a:r>
            <a:endParaRPr lang="en-GB" sz="3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952" y="1554479"/>
            <a:ext cx="5278028" cy="479577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2060"/>
                </a:solidFill>
                <a:latin typeface="Bahnschrift SemiBold" panose="020B0502040204020203" pitchFamily="34" charset="0"/>
                <a:cs typeface="Arial" panose="020B0604020202020204" pitchFamily="34" charset="0"/>
              </a:rPr>
              <a:t>Good morning, My name is Rezgar Bahary</a:t>
            </a:r>
          </a:p>
          <a:p>
            <a:pPr marL="0" indent="0">
              <a:buNone/>
            </a:pP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Overview of Basil’s Bakery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Identification of key operational problems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analysis (critique + application)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Cause-and-effect (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Fishbone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analysis (critique + application)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64E00F-9321-07F0-8D42-0B07CED5AE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49" r="9847" b="-1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DB21468C-73CF-5579-930D-3190C8002D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89" b="5689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" y="385445"/>
            <a:ext cx="3151155" cy="1260475"/>
          </a:xfrm>
        </p:spPr>
        <p:txBody>
          <a:bodyPr>
            <a:noAutofit/>
          </a:bodyPr>
          <a:lstStyle/>
          <a:p>
            <a:r>
              <a:rPr lang="en-GB" sz="32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Basil’s Bakery </a:t>
            </a:r>
            <a:endParaRPr lang="en-GB" sz="3200" dirty="0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" y="1696720"/>
            <a:ext cx="5303520" cy="4480243"/>
          </a:xfrm>
        </p:spPr>
        <p:txBody>
          <a:bodyPr>
            <a:no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Opened in 2015 in a busy retail park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Specialises in high-quality organic cakes, pastries &amp; breads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Serves local shoppers, retail workers &amp; nearby office/warehouse staff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Strong growth until 2019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Significant sales decline since lockdown - now 25% below 2019 levels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Facing challenges with footfall, costs &amp; changing customer habits</a:t>
            </a: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  <a:alpha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F0545A-CDC2-CEE0-353A-A9D62375C2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07" r="21660" b="544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245" y="1082675"/>
            <a:ext cx="9418113" cy="5585187"/>
          </a:xfrm>
        </p:spPr>
        <p:txBody>
          <a:bodyPr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Core Problem: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/>
              <a:t>Sales have stagnated and are </a:t>
            </a:r>
            <a:r>
              <a:rPr lang="en-GB" sz="2200" b="1" dirty="0"/>
              <a:t>25% below 2019 levels</a:t>
            </a:r>
            <a:r>
              <a:rPr lang="en-GB" sz="2200" dirty="0"/>
              <a:t> since 2023.</a:t>
            </a:r>
          </a:p>
          <a:p>
            <a:pPr marL="0" indent="0">
              <a:buNone/>
            </a:pPr>
            <a:r>
              <a:rPr lang="en-GB" sz="2200" dirty="0"/>
              <a:t>The current business model is no longer sustainable.</a:t>
            </a:r>
          </a:p>
          <a:p>
            <a:r>
              <a:rPr lang="en-GB" sz="2200" b="1" dirty="0"/>
              <a:t>External Factors</a:t>
            </a:r>
            <a:endParaRPr lang="en-GB" sz="2200" dirty="0"/>
          </a:p>
          <a:p>
            <a:r>
              <a:rPr lang="en-GB" sz="2200" dirty="0"/>
              <a:t>Quieter retail park with many shop closures</a:t>
            </a:r>
          </a:p>
          <a:p>
            <a:r>
              <a:rPr lang="en-GB" sz="2200" dirty="0"/>
              <a:t>Rise of hybrid working (fewer office customers)</a:t>
            </a:r>
          </a:p>
          <a:p>
            <a:r>
              <a:rPr lang="en-GB" sz="2200" dirty="0"/>
              <a:t>Loss of loyal customers due to redundancies</a:t>
            </a:r>
          </a:p>
          <a:p>
            <a:r>
              <a:rPr lang="en-GB" sz="2200" b="1" dirty="0"/>
              <a:t>Internal Factors</a:t>
            </a:r>
            <a:endParaRPr lang="en-GB" sz="2200" dirty="0"/>
          </a:p>
          <a:p>
            <a:r>
              <a:rPr lang="en-GB" sz="2200" dirty="0"/>
              <a:t>No delivery service</a:t>
            </a:r>
          </a:p>
          <a:p>
            <a:r>
              <a:rPr lang="en-GB" sz="2200" dirty="0"/>
              <a:t>Unreliable pre-order system</a:t>
            </a:r>
          </a:p>
          <a:p>
            <a:r>
              <a:rPr lang="en-GB" sz="2200" dirty="0"/>
              <a:t>Long waiting times</a:t>
            </a:r>
          </a:p>
          <a:p>
            <a:r>
              <a:rPr lang="en-GB" sz="2200" dirty="0"/>
              <a:t>Rising costs (rent, utilities, ingredients)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AE2E923-8BA1-08A5-49B9-75BC2550F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2336" y="0"/>
            <a:ext cx="3837616" cy="1082675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Insight into Basil’s Bakery Problems</a:t>
            </a:r>
            <a:endParaRPr lang="en-GB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73CD4-8DA2-67F6-BA40-7F4630412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0840" y="70147"/>
            <a:ext cx="10515599" cy="766129"/>
          </a:xfrm>
        </p:spPr>
        <p:txBody>
          <a:bodyPr>
            <a:normAutofit/>
          </a:bodyPr>
          <a:lstStyle/>
          <a:p>
            <a:r>
              <a:rPr lang="en-GB" sz="32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critique of the PESTEL Framework </a:t>
            </a:r>
            <a:endParaRPr lang="en-GB" sz="3200" dirty="0">
              <a:solidFill>
                <a:srgbClr val="002060"/>
              </a:solidFill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B8FAD69-A322-51A4-AF33-74C659C0BA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/>
        </p:blipFill>
        <p:spPr>
          <a:xfrm>
            <a:off x="4354315" y="1061843"/>
            <a:ext cx="3483370" cy="4560048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E14EFBF-25AE-4E51-19C0-EB3B7FFE5CDE}"/>
              </a:ext>
            </a:extLst>
          </p:cNvPr>
          <p:cNvSpPr txBox="1">
            <a:spLocks/>
          </p:cNvSpPr>
          <p:nvPr/>
        </p:nvSpPr>
        <p:spPr>
          <a:xfrm>
            <a:off x="142503" y="724033"/>
            <a:ext cx="4532133" cy="56807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What is PESTEL?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Strategic tool to analyse Political, Economic, Social, Technological, Environmental &amp; Legal external macro factors.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Why is it used?  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Assesses broad external environment  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Identifies risks &amp; opportunities  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Supports strategic decisions for businesses like Basil’s Bakery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Simple and easy to understand  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Provides structured overview of external issues  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Basil Example: rising costs (Economic) and WFH trends (Social)  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Encourages proactive planning</a:t>
            </a:r>
            <a:endParaRPr lang="en-GB" sz="16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A15810A-7B87-0D7E-69AA-27623702A6BE}"/>
              </a:ext>
            </a:extLst>
          </p:cNvPr>
          <p:cNvSpPr txBox="1">
            <a:spLocks/>
          </p:cNvSpPr>
          <p:nvPr/>
        </p:nvSpPr>
        <p:spPr>
          <a:xfrm>
            <a:off x="8037260" y="950002"/>
            <a:ext cx="3831278" cy="58378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Criticisms / Limitations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Overly simplistic – factors overlap  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Basil Example: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Economic cost rises + Environmental crop failures are interconnected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Static snapshot (reality changes fast)  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Basil Example: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Hybrid working accelerated quicker than expected  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Only external focus – ignores internal problems  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Basil Example: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Does not cover lack of delivery service or poor pre-order system  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Can be subjective without quantitative data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4703C9-A6A7-AE1F-8FDB-405C09F99180}"/>
              </a:ext>
            </a:extLst>
          </p:cNvPr>
          <p:cNvSpPr txBox="1"/>
          <p:nvPr/>
        </p:nvSpPr>
        <p:spPr>
          <a:xfrm>
            <a:off x="1961141" y="6370399"/>
            <a:ext cx="826971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Johnson, G., Scholes, K. and Whittington, R. (2020) Exploring Strategy. 12th edn. Harlow: Pearson.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CDDF2A-C543-F63D-ED7A-9849E67D6AD1}"/>
              </a:ext>
            </a:extLst>
          </p:cNvPr>
          <p:cNvSpPr txBox="1"/>
          <p:nvPr/>
        </p:nvSpPr>
        <p:spPr>
          <a:xfrm>
            <a:off x="3743837" y="6031845"/>
            <a:ext cx="522422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hlinkClick r:id="rId3"/>
              </a:rPr>
              <a:t>Watch a video about PESTLE Analysis</a:t>
            </a:r>
            <a:r>
              <a:rPr lang="en-GB" sz="1600" dirty="0"/>
              <a:t> or Scan this QR code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6E67CF2-D136-F701-4978-6075FEA148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91" t="8027" r="7695" b="8732"/>
          <a:stretch>
            <a:fillRect/>
          </a:stretch>
        </p:blipFill>
        <p:spPr>
          <a:xfrm>
            <a:off x="9315245" y="5621891"/>
            <a:ext cx="811764" cy="819908"/>
          </a:xfrm>
          <a:prstGeom prst="rect">
            <a:avLst/>
          </a:prstGeom>
        </p:spPr>
      </p:pic>
      <p:pic>
        <p:nvPicPr>
          <p:cNvPr id="14" name="Graphic 13" descr="Arrow: Straight outline">
            <a:extLst>
              <a:ext uri="{FF2B5EF4-FFF2-40B4-BE49-F238E27FC236}">
                <a16:creationId xmlns:a16="http://schemas.microsoft.com/office/drawing/2014/main" id="{5B12CD54-C8E8-6A19-3668-2E4944049AC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0800000">
            <a:off x="8637666" y="5924633"/>
            <a:ext cx="577792" cy="577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073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1944" y="185697"/>
            <a:ext cx="7761723" cy="1024724"/>
          </a:xfrm>
        </p:spPr>
        <p:txBody>
          <a:bodyPr>
            <a:noAutofit/>
          </a:bodyPr>
          <a:lstStyle/>
          <a:p>
            <a:pPr algn="ctr"/>
            <a:br>
              <a:rPr lang="en-GB" sz="32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pplication and discuss</a:t>
            </a:r>
            <a:b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information </a:t>
            </a:r>
            <a:r>
              <a:rPr lang="en-GB" sz="32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PESTEL Framework</a:t>
            </a:r>
            <a:br>
              <a:rPr lang="en-GB" sz="3200" b="1" u="sng" dirty="0">
                <a:solidFill>
                  <a:srgbClr val="002060"/>
                </a:solidFill>
              </a:rPr>
            </a:br>
            <a:b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rgbClr val="002060"/>
              </a:solidFill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7044110"/>
              </p:ext>
            </p:extLst>
          </p:nvPr>
        </p:nvGraphicFramePr>
        <p:xfrm>
          <a:off x="529112" y="1008330"/>
          <a:ext cx="11133776" cy="44781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3105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91035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801192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55839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710222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83064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39969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90109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Increases in business rates and insurance premium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Post-COVID government regulations and support scheme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1" dirty="0"/>
                        <a:t>Rising utility bills, rent, and Inflation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lang="en-GB" sz="1400" b="1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1" dirty="0"/>
                        <a:t>Reduced consumer spending and 25% lower sales vs 2019 levels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1" dirty="0">
                          <a:effectLst/>
                        </a:rPr>
                        <a:t>Shift to hybrid working / work-from-home patterns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lang="en-GB" sz="1400" b="1" dirty="0">
                        <a:effectLst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1" dirty="0"/>
                        <a:t>changing lunch patterns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Limited adoption of online ordering or click-and-collect systems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1" dirty="0">
                          <a:effectLst/>
                        </a:rPr>
                        <a:t>Lack of digital tools for efficient pre-order management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Strict food hygiene, safety, and organic labelling regulations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1" dirty="0"/>
                        <a:t>Rising employment law costs (minimum wage, working hours)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Vulnerability of organic supply to climate change and crop failures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1" dirty="0"/>
                        <a:t>Increasing pressure for sustainable packaging and waste reduction</a:t>
                      </a: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808C14B-AA22-86C1-2A28-0F1D7F682E75}"/>
              </a:ext>
            </a:extLst>
          </p:cNvPr>
          <p:cNvSpPr txBox="1"/>
          <p:nvPr/>
        </p:nvSpPr>
        <p:spPr>
          <a:xfrm>
            <a:off x="529112" y="5486506"/>
            <a:ext cx="1136741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Johnson, G., Scholes, K. and Whittington, R. (2020) Exploring Strategy. 12th edn. Harlow: Pearson.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Cadle, J., Paul, D. and Turner, P. (2021) Business Analysis Techniques. 4th edn. Swindon: BCS Learning and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Slack, N. and Brandon-Jones, A. (2022) Operations and Process Management: Principles and Practice for Strategic Impact. 6th edn. Harlow: Pearson Education Limited.</a:t>
            </a:r>
          </a:p>
        </p:txBody>
      </p:sp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85BC9E-D19B-5A85-D6B7-6926FBBD891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20" y="-273599"/>
            <a:ext cx="10896600" cy="1032392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Critique of the Cause-and-Effect model</a:t>
            </a:r>
            <a:endParaRPr lang="en-GB" sz="3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67B06830-3359-B9A2-A0DE-F8260003F7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7143860"/>
              </p:ext>
            </p:extLst>
          </p:nvPr>
        </p:nvGraphicFramePr>
        <p:xfrm>
          <a:off x="0" y="485193"/>
          <a:ext cx="12191979" cy="6372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lumMod val="40000"/>
            <a:lumOff val="60000"/>
            <a:alpha val="67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738664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b="1" dirty="0"/>
              <a:t>Declining sales and costumer footfall at Basil's Bakery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Hybrid working patterns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Reduced retail park footfall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Staff shortages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Limit customer service capacity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Limited sales analysis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No customer feedback system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Supply chain disruption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Expensive  organic ingredients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Lack chain online ordering technology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Limited capacity of the production machine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No delivery service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Poor pre-order system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552617" y="18139"/>
            <a:ext cx="70867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 and discuss the information</a:t>
            </a:r>
          </a:p>
          <a:p>
            <a:pPr algn="ctr"/>
            <a:r>
              <a:rPr lang="en-GB" sz="28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in my Cause-and-Effect diagram</a:t>
            </a:r>
            <a:endParaRPr lang="en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303276" y="6017211"/>
            <a:ext cx="115854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Oakland, J.S. (2014) </a:t>
            </a:r>
            <a:r>
              <a:rPr lang="en-GB" i="1" dirty="0"/>
              <a:t>Total Quality Management and Operational Excellence: Text with Cases</a:t>
            </a:r>
            <a:r>
              <a:rPr lang="en-GB" dirty="0"/>
              <a:t>. 4th edn. London: Routledge.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701" y="2220685"/>
            <a:ext cx="2875602" cy="1323214"/>
          </a:xfrm>
        </p:spPr>
        <p:txBody>
          <a:bodyPr anchor="b">
            <a:normAutofit/>
          </a:bodyPr>
          <a:lstStyle/>
          <a:p>
            <a:r>
              <a:rPr lang="en-GB" sz="32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</a:t>
            </a:r>
            <a:br>
              <a:rPr lang="en-GB" sz="32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  <a:endParaRPr lang="en-GB" sz="3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7826" y="10138"/>
            <a:ext cx="7773391" cy="6705622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2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</a:t>
            </a:r>
          </a:p>
          <a:p>
            <a:pPr marL="0" indent="0" algn="ctr">
              <a:buNone/>
            </a:pPr>
            <a:r>
              <a:rPr lang="en-GB" sz="2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your presentation: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Key Finding 1: Internal operational weaknesses have reduced customer convenience, particularly the lack of delivery services and an unreliable pre-order system.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Key Finding 2: External social changes, especially hybrid working patterns, have significantly reduced customer footfall.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Key Finding 3: Rising operating costs, including rent, utilities and organic ingredients, have increased financial pressure on the business.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Key Finding 4: Technology presents an opportunity for recovery through online ordering, click-and-collect services and improved customer engagement.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273FE055-0AFB-A80A-F18C-A201D5B93F6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2132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38B124C-95ED-37E4-A3A6-67AC88904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8763"/>
            <a:ext cx="10515600" cy="640715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/>
              <a:t>Conclusion</a:t>
            </a:r>
          </a:p>
        </p:txBody>
      </p:sp>
      <p:graphicFrame>
        <p:nvGraphicFramePr>
          <p:cNvPr id="13" name="Rectangle 1">
            <a:extLst>
              <a:ext uri="{FF2B5EF4-FFF2-40B4-BE49-F238E27FC236}">
                <a16:creationId xmlns:a16="http://schemas.microsoft.com/office/drawing/2014/main" id="{0C51D0E5-0F1A-F2BC-5AEA-5907568D95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8373117"/>
              </p:ext>
            </p:extLst>
          </p:nvPr>
        </p:nvGraphicFramePr>
        <p:xfrm>
          <a:off x="-711200" y="579121"/>
          <a:ext cx="13614400" cy="732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142241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AC8320-8475-E5C8-CB7F-EEB90ED54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0995" y="112371"/>
            <a:ext cx="3655274" cy="1431339"/>
          </a:xfrm>
        </p:spPr>
        <p:txBody>
          <a:bodyPr>
            <a:normAutofit/>
          </a:bodyPr>
          <a:lstStyle/>
          <a:p>
            <a:r>
              <a:rPr lang="en-GB" sz="3200" b="1" u="sng" dirty="0">
                <a:solidFill>
                  <a:srgbClr val="002060"/>
                </a:solidFill>
              </a:rPr>
              <a:t>Recommended Improvements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1FE88D1-0C28-7F06-B0C1-F8F57B3B9D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089" r="13377" b="-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65" name="Content Placeholder 8">
            <a:extLst>
              <a:ext uri="{FF2B5EF4-FFF2-40B4-BE49-F238E27FC236}">
                <a16:creationId xmlns:a16="http://schemas.microsoft.com/office/drawing/2014/main" id="{F178DEB3-6A5C-264B-899B-458075A25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8256" y="1357501"/>
            <a:ext cx="5963920" cy="4754563"/>
          </a:xfrm>
        </p:spPr>
        <p:txBody>
          <a:bodyPr>
            <a:noAutofit/>
          </a:bodyPr>
          <a:lstStyle/>
          <a:p>
            <a:r>
              <a:rPr lang="en-GB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 a preventive maintenance schedule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for all bakery equipment to reduce breakdowns</a:t>
            </a:r>
          </a:p>
          <a:p>
            <a:r>
              <a:rPr lang="en-GB" sz="2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staff training programmes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to increase efficiency and product consistency</a:t>
            </a:r>
          </a:p>
          <a:p>
            <a:r>
              <a:rPr lang="en-GB" sz="22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Hire or allocate additional staff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during peak hours to reduce service delays</a:t>
            </a:r>
          </a:p>
          <a:p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Strengthen supplier relationships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to ensure consistent quality and timely deliveries</a:t>
            </a:r>
          </a:p>
          <a:p>
            <a:r>
              <a:rPr lang="en-GB" sz="22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standard operating procedures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(SOPs) to improve workflow consistency</a:t>
            </a:r>
          </a:p>
          <a:p>
            <a:r>
              <a:rPr lang="en-GB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basic digital inventory management tools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to reduce waste and shortages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7F9F0A-3337-B0A6-B148-F722995C27D8}"/>
              </a:ext>
            </a:extLst>
          </p:cNvPr>
          <p:cNvSpPr txBox="1"/>
          <p:nvPr/>
        </p:nvSpPr>
        <p:spPr>
          <a:xfrm>
            <a:off x="9751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campusontario.pressbooks.pub/blendedlearning/chapter/recommendation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392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5279" y="786798"/>
            <a:ext cx="2588907" cy="5587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u="sng" kern="12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Reference List:</a:t>
            </a:r>
          </a:p>
        </p:txBody>
      </p:sp>
      <p:pic>
        <p:nvPicPr>
          <p:cNvPr id="139" name="Graphic 138" descr="Books">
            <a:extLst>
              <a:ext uri="{FF2B5EF4-FFF2-40B4-BE49-F238E27FC236}">
                <a16:creationId xmlns:a16="http://schemas.microsoft.com/office/drawing/2014/main" id="{75675B18-09A6-A58E-B835-FED547B4C76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536434" y="421626"/>
            <a:ext cx="1289051" cy="1289051"/>
          </a:xfrm>
          <a:prstGeom prst="rect">
            <a:avLst/>
          </a:prstGeom>
        </p:spPr>
      </p:pic>
      <p:pic>
        <p:nvPicPr>
          <p:cNvPr id="128" name="Graphic 127" descr="Books">
            <a:extLst>
              <a:ext uri="{FF2B5EF4-FFF2-40B4-BE49-F238E27FC236}">
                <a16:creationId xmlns:a16="http://schemas.microsoft.com/office/drawing/2014/main" id="{DBAED3B5-B249-44E7-88C6-6C32B36FF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90F2AD13-CB3F-BF75-44A9-EE3A771DEFF3}"/>
              </a:ext>
            </a:extLst>
          </p:cNvPr>
          <p:cNvSpPr txBox="1">
            <a:spLocks/>
          </p:cNvSpPr>
          <p:nvPr/>
        </p:nvSpPr>
        <p:spPr>
          <a:xfrm>
            <a:off x="893012" y="844420"/>
            <a:ext cx="10704939" cy="494742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dirty="0"/>
              <a:t>Cadle, J., Paul, D. and Turner, P. (2021) </a:t>
            </a:r>
            <a:r>
              <a:rPr lang="en-GB" sz="5400" i="1" dirty="0"/>
              <a:t>Business Analysis Techniques</a:t>
            </a:r>
            <a:r>
              <a:rPr lang="en-GB" sz="5400" dirty="0"/>
              <a:t>. 4th edn. Swindon: BCS Learning and Development.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dirty="0"/>
              <a:t>Heizer, J., Render, B. and Munson, C. (2023) </a:t>
            </a:r>
            <a:r>
              <a:rPr lang="en-GB" sz="5400" i="1" dirty="0"/>
              <a:t>Operations Management: Sustainability and Supply Chain Management</a:t>
            </a:r>
            <a:r>
              <a:rPr lang="en-GB" sz="5400" dirty="0"/>
              <a:t>. 14th edn. Harlow: Pearson.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dirty="0"/>
              <a:t>Johnson, G., Scholes, K. and Whittington, R. (2020) </a:t>
            </a:r>
            <a:r>
              <a:rPr lang="en-GB" sz="5400" i="1" dirty="0"/>
              <a:t>Exploring Strategy</a:t>
            </a:r>
            <a:r>
              <a:rPr lang="en-GB" sz="5400" dirty="0"/>
              <a:t>. 12th edn. Harlow: Pearson.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dirty="0"/>
              <a:t>Oakland, J.S. (2014) </a:t>
            </a:r>
            <a:r>
              <a:rPr lang="en-GB" sz="5400" i="1" dirty="0"/>
              <a:t>Total Quality Management and Operational Excellence: Text with Cases</a:t>
            </a:r>
            <a:r>
              <a:rPr lang="en-GB" sz="5400" dirty="0"/>
              <a:t>. 4th edn. London: Routledge.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dirty="0"/>
              <a:t>Slack, N. and Brandon-Jones, A. (2022) </a:t>
            </a:r>
            <a:r>
              <a:rPr lang="en-GB" sz="5400" i="1" dirty="0"/>
              <a:t>Operations and Process Management: Principles and Practice for Strategic Impact</a:t>
            </a:r>
            <a:r>
              <a:rPr lang="en-GB" sz="5400" dirty="0"/>
              <a:t>. 6th edn. Harlow: Pearson Education Limited.</a:t>
            </a:r>
            <a:endParaRPr lang="en-US" sz="5200" dirty="0"/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b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2690" y="2166850"/>
            <a:ext cx="6052403" cy="1966611"/>
          </a:xfrm>
        </p:spPr>
        <p:txBody>
          <a:bodyPr anchor="ctr">
            <a:normAutofit/>
          </a:bodyPr>
          <a:lstStyle/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1027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9" name="Rectangle 1028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2" name="Group 1031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>
            <a:extLst>
              <a:ext uri="{FF2B5EF4-FFF2-40B4-BE49-F238E27FC236}">
                <a16:creationId xmlns:a16="http://schemas.microsoft.com/office/drawing/2014/main" id="{77609A1E-99BD-CF39-EFCB-22F068F391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875925"/>
            <a:ext cx="4142232" cy="2029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4408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3644</TotalTime>
  <Words>1267</Words>
  <Application>Microsoft Office PowerPoint</Application>
  <PresentationFormat>Widescreen</PresentationFormat>
  <Paragraphs>165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Abadi</vt:lpstr>
      <vt:lpstr>Arial</vt:lpstr>
      <vt:lpstr>Bahnschrift SemiBold</vt:lpstr>
      <vt:lpstr>Calibri</vt:lpstr>
      <vt:lpstr>Calibri Light</vt:lpstr>
      <vt:lpstr>Wingdings</vt:lpstr>
      <vt:lpstr>Office Theme</vt:lpstr>
      <vt:lpstr>University of Wales Trinity Saint David BIRMINGHAM</vt:lpstr>
      <vt:lpstr>Overview My presentation</vt:lpstr>
      <vt:lpstr>Overview of Basil’s Bakery </vt:lpstr>
      <vt:lpstr>Insight into Basil’s Bakery Problems</vt:lpstr>
      <vt:lpstr>A critique of the PESTEL Framework </vt:lpstr>
      <vt:lpstr> Application and discuss the information in PESTEL Framework  </vt:lpstr>
      <vt:lpstr>Critique of the Cause-and-Effect model</vt:lpstr>
      <vt:lpstr>PowerPoint Presentation</vt:lpstr>
      <vt:lpstr>Summary of Key Findings</vt:lpstr>
      <vt:lpstr>Conclusion</vt:lpstr>
      <vt:lpstr>Recommended Improvements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Rezgar Bahary</cp:lastModifiedBy>
  <cp:revision>97</cp:revision>
  <dcterms:created xsi:type="dcterms:W3CDTF">2024-01-29T11:42:05Z</dcterms:created>
  <dcterms:modified xsi:type="dcterms:W3CDTF">2026-06-14T20:38:56Z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