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" dt="2026-10-22T18:56:48.166"/>
    <p1510:client id="{0864C187-49CF-F2D9-4BE9-FED91396401F}" v="1127" dt="2026-10-21T23:42:43.972"/>
    <p1510:client id="{7377C636-607C-5C3E-EB4D-2B906BB10998}" v="1" dt="2026-10-22T19:58:12.358"/>
    <p1510:client id="{765ADF6C-6135-496B-B468-E19D6B7D1AEF}" v="65" dt="2026-10-22T21:33:49.3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7" d="100"/>
          <a:sy n="77" d="100"/>
        </p:scale>
        <p:origin x="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eresa Owusu-Ansah (2321836)" userId="S::2321836@student.uwtsd.ac.uk::8fd6763c-03e7-44a7-b7a6-e658b502ab3a" providerId="AD" clId="Web-{00000000-0000-0000-0000-000000000000}"/>
    <pc:docChg chg="modSld">
      <pc:chgData name="Theresa Owusu-Ansah (2321836)" userId="S::2321836@student.uwtsd.ac.uk::8fd6763c-03e7-44a7-b7a6-e658b502ab3a" providerId="AD" clId="Web-{00000000-0000-0000-0000-000000000000}" dt="2026-10-22T18:56:48.166" v="2" actId="20577"/>
      <pc:docMkLst>
        <pc:docMk/>
      </pc:docMkLst>
      <pc:sldChg chg="modSp">
        <pc:chgData name="Theresa Owusu-Ansah (2321836)" userId="S::2321836@student.uwtsd.ac.uk::8fd6763c-03e7-44a7-b7a6-e658b502ab3a" providerId="AD" clId="Web-{00000000-0000-0000-0000-000000000000}" dt="2026-10-22T18:56:48.166" v="2" actId="20577"/>
        <pc:sldMkLst>
          <pc:docMk/>
          <pc:sldMk cId="109857222" sldId="256"/>
        </pc:sldMkLst>
        <pc:spChg chg="mod">
          <ac:chgData name="Theresa Owusu-Ansah (2321836)" userId="S::2321836@student.uwtsd.ac.uk::8fd6763c-03e7-44a7-b7a6-e658b502ab3a" providerId="AD" clId="Web-{00000000-0000-0000-0000-000000000000}" dt="2026-10-22T18:56:48.166" v="2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Theresa Owusu-Ansah (2321836)" userId="8fd6763c-03e7-44a7-b7a6-e658b502ab3a" providerId="ADAL" clId="{10B49F0D-7C4A-4F44-A400-C9451ECE46A3}"/>
    <pc:docChg chg="custSel modSld">
      <pc:chgData name="Theresa Owusu-Ansah (2321836)" userId="8fd6763c-03e7-44a7-b7a6-e658b502ab3a" providerId="ADAL" clId="{10B49F0D-7C4A-4F44-A400-C9451ECE46A3}" dt="2026-10-22T21:22:57.516" v="11" actId="1076"/>
      <pc:docMkLst>
        <pc:docMk/>
      </pc:docMkLst>
      <pc:sldChg chg="delSp modSp mod delAnim">
        <pc:chgData name="Theresa Owusu-Ansah (2321836)" userId="8fd6763c-03e7-44a7-b7a6-e658b502ab3a" providerId="ADAL" clId="{10B49F0D-7C4A-4F44-A400-C9451ECE46A3}" dt="2026-10-22T21:22:57.516" v="11" actId="1076"/>
        <pc:sldMkLst>
          <pc:docMk/>
          <pc:sldMk cId="109857222" sldId="256"/>
        </pc:sldMkLst>
        <pc:picChg chg="del">
          <ac:chgData name="Theresa Owusu-Ansah (2321836)" userId="8fd6763c-03e7-44a7-b7a6-e658b502ab3a" providerId="ADAL" clId="{10B49F0D-7C4A-4F44-A400-C9451ECE46A3}" dt="2026-10-22T19:58:53.930" v="2" actId="21"/>
          <ac:picMkLst>
            <pc:docMk/>
            <pc:sldMk cId="109857222" sldId="256"/>
            <ac:picMk id="4" creationId="{36541303-9BDF-4B6F-49A0-334CF243F63B}"/>
          </ac:picMkLst>
        </pc:picChg>
        <pc:picChg chg="del">
          <ac:chgData name="Theresa Owusu-Ansah (2321836)" userId="8fd6763c-03e7-44a7-b7a6-e658b502ab3a" providerId="ADAL" clId="{10B49F0D-7C4A-4F44-A400-C9451ECE46A3}" dt="2026-10-22T19:58:50.388" v="1" actId="21"/>
          <ac:picMkLst>
            <pc:docMk/>
            <pc:sldMk cId="109857222" sldId="256"/>
            <ac:picMk id="5" creationId="{A46CA73E-18CA-0C5E-1CF1-9F4DE5FB310E}"/>
          </ac:picMkLst>
        </pc:picChg>
        <pc:picChg chg="del">
          <ac:chgData name="Theresa Owusu-Ansah (2321836)" userId="8fd6763c-03e7-44a7-b7a6-e658b502ab3a" providerId="ADAL" clId="{10B49F0D-7C4A-4F44-A400-C9451ECE46A3}" dt="2026-10-22T19:59:34.353" v="3" actId="21"/>
          <ac:picMkLst>
            <pc:docMk/>
            <pc:sldMk cId="109857222" sldId="256"/>
            <ac:picMk id="6" creationId="{271E1908-52D3-0850-0106-7922EF0CDC54}"/>
          </ac:picMkLst>
        </pc:picChg>
        <pc:picChg chg="del">
          <ac:chgData name="Theresa Owusu-Ansah (2321836)" userId="8fd6763c-03e7-44a7-b7a6-e658b502ab3a" providerId="ADAL" clId="{10B49F0D-7C4A-4F44-A400-C9451ECE46A3}" dt="2026-10-22T20:00:26.288" v="4" actId="21"/>
          <ac:picMkLst>
            <pc:docMk/>
            <pc:sldMk cId="109857222" sldId="256"/>
            <ac:picMk id="7" creationId="{86701C05-B276-EB1A-966F-E6D232D3A98C}"/>
          </ac:picMkLst>
        </pc:picChg>
        <pc:picChg chg="del">
          <ac:chgData name="Theresa Owusu-Ansah (2321836)" userId="8fd6763c-03e7-44a7-b7a6-e658b502ab3a" providerId="ADAL" clId="{10B49F0D-7C4A-4F44-A400-C9451ECE46A3}" dt="2026-10-22T20:14:32.555" v="5" actId="21"/>
          <ac:picMkLst>
            <pc:docMk/>
            <pc:sldMk cId="109857222" sldId="256"/>
            <ac:picMk id="9" creationId="{914054EB-C2F4-90FD-D7D9-0E3ACCC4EA8B}"/>
          </ac:picMkLst>
        </pc:picChg>
        <pc:picChg chg="del">
          <ac:chgData name="Theresa Owusu-Ansah (2321836)" userId="8fd6763c-03e7-44a7-b7a6-e658b502ab3a" providerId="ADAL" clId="{10B49F0D-7C4A-4F44-A400-C9451ECE46A3}" dt="2026-10-22T20:16:18.735" v="6" actId="21"/>
          <ac:picMkLst>
            <pc:docMk/>
            <pc:sldMk cId="109857222" sldId="256"/>
            <ac:picMk id="13" creationId="{F604CF31-3D89-4610-DA78-CA1C3EA54EB9}"/>
          </ac:picMkLst>
        </pc:picChg>
        <pc:picChg chg="del">
          <ac:chgData name="Theresa Owusu-Ansah (2321836)" userId="8fd6763c-03e7-44a7-b7a6-e658b502ab3a" providerId="ADAL" clId="{10B49F0D-7C4A-4F44-A400-C9451ECE46A3}" dt="2026-10-22T20:34:33.782" v="7" actId="21"/>
          <ac:picMkLst>
            <pc:docMk/>
            <pc:sldMk cId="109857222" sldId="256"/>
            <ac:picMk id="15" creationId="{1CA5CD31-A325-9F4E-E18A-A827D672283D}"/>
          </ac:picMkLst>
        </pc:picChg>
        <pc:picChg chg="del mod">
          <ac:chgData name="Theresa Owusu-Ansah (2321836)" userId="8fd6763c-03e7-44a7-b7a6-e658b502ab3a" providerId="ADAL" clId="{10B49F0D-7C4A-4F44-A400-C9451ECE46A3}" dt="2026-10-22T20:51:38.757" v="9" actId="21"/>
          <ac:picMkLst>
            <pc:docMk/>
            <pc:sldMk cId="109857222" sldId="256"/>
            <ac:picMk id="17" creationId="{9A3ECB41-8672-63E2-9F6F-1C25858CE378}"/>
          </ac:picMkLst>
        </pc:picChg>
        <pc:picChg chg="del">
          <ac:chgData name="Theresa Owusu-Ansah (2321836)" userId="8fd6763c-03e7-44a7-b7a6-e658b502ab3a" providerId="ADAL" clId="{10B49F0D-7C4A-4F44-A400-C9451ECE46A3}" dt="2026-10-22T20:52:51.071" v="10" actId="21"/>
          <ac:picMkLst>
            <pc:docMk/>
            <pc:sldMk cId="109857222" sldId="256"/>
            <ac:picMk id="18" creationId="{2F98CD10-5223-359D-8268-0FF3927AFCB6}"/>
          </ac:picMkLst>
        </pc:picChg>
        <pc:picChg chg="mod">
          <ac:chgData name="Theresa Owusu-Ansah (2321836)" userId="8fd6763c-03e7-44a7-b7a6-e658b502ab3a" providerId="ADAL" clId="{10B49F0D-7C4A-4F44-A400-C9451ECE46A3}" dt="2026-10-22T21:22:57.516" v="11" actId="1076"/>
          <ac:picMkLst>
            <pc:docMk/>
            <pc:sldMk cId="109857222" sldId="256"/>
            <ac:picMk id="19" creationId="{813739A3-162E-90E6-9EA5-0986CA198AE0}"/>
          </ac:picMkLst>
        </pc:picChg>
      </pc:sldChg>
      <pc:sldChg chg="modSp mod">
        <pc:chgData name="Theresa Owusu-Ansah (2321836)" userId="8fd6763c-03e7-44a7-b7a6-e658b502ab3a" providerId="ADAL" clId="{10B49F0D-7C4A-4F44-A400-C9451ECE46A3}" dt="2026-10-22T19:48:48.217" v="0" actId="1076"/>
        <pc:sldMkLst>
          <pc:docMk/>
          <pc:sldMk cId="1568767512" sldId="257"/>
        </pc:sldMkLst>
        <pc:spChg chg="mod">
          <ac:chgData name="Theresa Owusu-Ansah (2321836)" userId="8fd6763c-03e7-44a7-b7a6-e658b502ab3a" providerId="ADAL" clId="{10B49F0D-7C4A-4F44-A400-C9451ECE46A3}" dt="2026-10-22T19:48:48.217" v="0" actId="1076"/>
          <ac:spMkLst>
            <pc:docMk/>
            <pc:sldMk cId="1568767512" sldId="257"/>
            <ac:spMk id="3" creationId="{218956D3-8767-6D82-0C54-AF19EBA800FE}"/>
          </ac:spMkLst>
        </pc:spChg>
      </pc:sldChg>
    </pc:docChg>
  </pc:docChgLst>
  <pc:docChgLst>
    <pc:chgData name="Theresa Owusu-Ansah (2321836)" userId="S::2321836@student.uwtsd.ac.uk::8fd6763c-03e7-44a7-b7a6-e658b502ab3a" providerId="AD" clId="Web-{7377C636-607C-5C3E-EB4D-2B906BB10998}"/>
    <pc:docChg chg="modSld">
      <pc:chgData name="Theresa Owusu-Ansah (2321836)" userId="S::2321836@student.uwtsd.ac.uk::8fd6763c-03e7-44a7-b7a6-e658b502ab3a" providerId="AD" clId="Web-{7377C636-607C-5C3E-EB4D-2B906BB10998}" dt="2026-10-22T19:58:12.358" v="0"/>
      <pc:docMkLst>
        <pc:docMk/>
      </pc:docMkLst>
      <pc:sldChg chg="delSp delAnim">
        <pc:chgData name="Theresa Owusu-Ansah (2321836)" userId="S::2321836@student.uwtsd.ac.uk::8fd6763c-03e7-44a7-b7a6-e658b502ab3a" providerId="AD" clId="Web-{7377C636-607C-5C3E-EB4D-2B906BB10998}" dt="2026-10-22T19:58:12.358" v="0"/>
        <pc:sldMkLst>
          <pc:docMk/>
          <pc:sldMk cId="109857222" sldId="256"/>
        </pc:sldMkLst>
        <pc:picChg chg="del">
          <ac:chgData name="Theresa Owusu-Ansah (2321836)" userId="S::2321836@student.uwtsd.ac.uk::8fd6763c-03e7-44a7-b7a6-e658b502ab3a" providerId="AD" clId="Web-{7377C636-607C-5C3E-EB4D-2B906BB10998}" dt="2026-10-22T19:58:12.358" v="0"/>
          <ac:picMkLst>
            <pc:docMk/>
            <pc:sldMk cId="109857222" sldId="256"/>
            <ac:picMk id="4" creationId="{36541303-9BDF-4B6F-49A0-334CF243F63B}"/>
          </ac:picMkLst>
        </pc:picChg>
      </pc:sldChg>
    </pc:docChg>
  </pc:docChgLst>
  <pc:docChgLst>
    <pc:chgData name="Theresa Owusu-Ansah (2321836)" userId="S::2321836@student.uwtsd.ac.uk::8fd6763c-03e7-44a7-b7a6-e658b502ab3a" providerId="AD" clId="Web-{0864C187-49CF-F2D9-4BE9-FED91396401F}"/>
    <pc:docChg chg="addSld modSld">
      <pc:chgData name="Theresa Owusu-Ansah (2321836)" userId="S::2321836@student.uwtsd.ac.uk::8fd6763c-03e7-44a7-b7a6-e658b502ab3a" providerId="AD" clId="Web-{0864C187-49CF-F2D9-4BE9-FED91396401F}" dt="2026-10-21T23:42:43.972" v="1264" actId="1076"/>
      <pc:docMkLst>
        <pc:docMk/>
      </pc:docMkLst>
      <pc:sldChg chg="addSp modSp mod setBg">
        <pc:chgData name="Theresa Owusu-Ansah (2321836)" userId="S::2321836@student.uwtsd.ac.uk::8fd6763c-03e7-44a7-b7a6-e658b502ab3a" providerId="AD" clId="Web-{0864C187-49CF-F2D9-4BE9-FED91396401F}" dt="2026-10-20T21:22:14.434" v="105" actId="20577"/>
        <pc:sldMkLst>
          <pc:docMk/>
          <pc:sldMk cId="109857222" sldId="256"/>
        </pc:sldMkLst>
        <pc:spChg chg="mod">
          <ac:chgData name="Theresa Owusu-Ansah (2321836)" userId="S::2321836@student.uwtsd.ac.uk::8fd6763c-03e7-44a7-b7a6-e658b502ab3a" providerId="AD" clId="Web-{0864C187-49CF-F2D9-4BE9-FED91396401F}" dt="2026-10-20T21:17:28.980" v="8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heresa Owusu-Ansah (2321836)" userId="S::2321836@student.uwtsd.ac.uk::8fd6763c-03e7-44a7-b7a6-e658b502ab3a" providerId="AD" clId="Web-{0864C187-49CF-F2D9-4BE9-FED91396401F}" dt="2026-10-20T21:22:14.434" v="105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17:28.980" v="84"/>
          <ac:spMkLst>
            <pc:docMk/>
            <pc:sldMk cId="109857222" sldId="256"/>
            <ac:spMk id="8" creationId="{5C8908E2-EE49-44D2-9428-A28D2312A8D5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17:28.980" v="84"/>
          <ac:spMkLst>
            <pc:docMk/>
            <pc:sldMk cId="109857222" sldId="256"/>
            <ac:spMk id="14" creationId="{BD92035A-AA2F-4CD8-A556-1CE8BDEC75BD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17:28.980" v="84"/>
          <ac:spMkLst>
            <pc:docMk/>
            <pc:sldMk cId="109857222" sldId="256"/>
            <ac:spMk id="16" creationId="{ED888B23-07FA-482A-96DF-47E31AF1A603}"/>
          </ac:spMkLst>
        </pc:spChg>
        <pc:grpChg chg="add">
          <ac:chgData name="Theresa Owusu-Ansah (2321836)" userId="S::2321836@student.uwtsd.ac.uk::8fd6763c-03e7-44a7-b7a6-e658b502ab3a" providerId="AD" clId="Web-{0864C187-49CF-F2D9-4BE9-FED91396401F}" dt="2026-10-20T21:17:28.980" v="84"/>
          <ac:grpSpMkLst>
            <pc:docMk/>
            <pc:sldMk cId="109857222" sldId="256"/>
            <ac:grpSpMk id="10" creationId="{5D1A9D8B-3117-4D9D-BDA4-DD81895098B0}"/>
          </ac:grpSpMkLst>
        </pc:grpChg>
      </pc:sldChg>
      <pc:sldChg chg="addSp delSp modSp new mod setBg">
        <pc:chgData name="Theresa Owusu-Ansah (2321836)" userId="S::2321836@student.uwtsd.ac.uk::8fd6763c-03e7-44a7-b7a6-e658b502ab3a" providerId="AD" clId="Web-{0864C187-49CF-F2D9-4BE9-FED91396401F}" dt="2026-10-21T22:28:43.898" v="1165" actId="20577"/>
        <pc:sldMkLst>
          <pc:docMk/>
          <pc:sldMk cId="1568767512" sldId="257"/>
        </pc:sldMkLst>
        <pc:spChg chg="mod">
          <ac:chgData name="Theresa Owusu-Ansah (2321836)" userId="S::2321836@student.uwtsd.ac.uk::8fd6763c-03e7-44a7-b7a6-e658b502ab3a" providerId="AD" clId="Web-{0864C187-49CF-F2D9-4BE9-FED91396401F}" dt="2026-10-20T21:21:52.808" v="101"/>
          <ac:spMkLst>
            <pc:docMk/>
            <pc:sldMk cId="1568767512" sldId="257"/>
            <ac:spMk id="2" creationId="{91059620-98BD-6401-905C-EE74CAEE8BE7}"/>
          </ac:spMkLst>
        </pc:spChg>
        <pc:spChg chg="mod">
          <ac:chgData name="Theresa Owusu-Ansah (2321836)" userId="S::2321836@student.uwtsd.ac.uk::8fd6763c-03e7-44a7-b7a6-e658b502ab3a" providerId="AD" clId="Web-{0864C187-49CF-F2D9-4BE9-FED91396401F}" dt="2026-10-21T22:28:43.898" v="1165" actId="20577"/>
          <ac:spMkLst>
            <pc:docMk/>
            <pc:sldMk cId="1568767512" sldId="257"/>
            <ac:spMk id="3" creationId="{218956D3-8767-6D82-0C54-AF19EBA800FE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21:52.808" v="101"/>
          <ac:spMkLst>
            <pc:docMk/>
            <pc:sldMk cId="1568767512" sldId="257"/>
            <ac:spMk id="21" creationId="{F837543A-6020-4505-A233-C9DB4BF74011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21:52.808" v="101"/>
          <ac:spMkLst>
            <pc:docMk/>
            <pc:sldMk cId="1568767512" sldId="257"/>
            <ac:spMk id="23" creationId="{35B16301-FB18-48BA-A6DD-C37CAF6F9A18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21:52.808" v="101"/>
          <ac:spMkLst>
            <pc:docMk/>
            <pc:sldMk cId="1568767512" sldId="257"/>
            <ac:spMk id="25" creationId="{C3C0D90E-074A-4F52-9B11-B52BEF4BCBE5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21:52.808" v="101"/>
          <ac:spMkLst>
            <pc:docMk/>
            <pc:sldMk cId="1568767512" sldId="257"/>
            <ac:spMk id="27" creationId="{CABBD4C1-E6F8-46F6-8152-A8A97490BF4D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21:52.808" v="101"/>
          <ac:spMkLst>
            <pc:docMk/>
            <pc:sldMk cId="1568767512" sldId="257"/>
            <ac:spMk id="29" creationId="{83BA5EF5-1FE9-4BF9-83BB-269BCDDF6156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21:52.808" v="101"/>
          <ac:spMkLst>
            <pc:docMk/>
            <pc:sldMk cId="1568767512" sldId="257"/>
            <ac:spMk id="33" creationId="{88853921-7BC9-4BDE-ACAB-133C683C82D6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21:52.808" v="101"/>
          <ac:spMkLst>
            <pc:docMk/>
            <pc:sldMk cId="1568767512" sldId="257"/>
            <ac:spMk id="37" creationId="{3AB72E55-43E4-4356-BFE8-E2102CB0B505}"/>
          </ac:spMkLst>
        </pc:spChg>
      </pc:sldChg>
      <pc:sldChg chg="addSp modSp new mod setBg">
        <pc:chgData name="Theresa Owusu-Ansah (2321836)" userId="S::2321836@student.uwtsd.ac.uk::8fd6763c-03e7-44a7-b7a6-e658b502ab3a" providerId="AD" clId="Web-{0864C187-49CF-F2D9-4BE9-FED91396401F}" dt="2026-10-21T22:52:50.953" v="1197" actId="1076"/>
        <pc:sldMkLst>
          <pc:docMk/>
          <pc:sldMk cId="621762525" sldId="258"/>
        </pc:sldMkLst>
        <pc:spChg chg="mod">
          <ac:chgData name="Theresa Owusu-Ansah (2321836)" userId="S::2321836@student.uwtsd.ac.uk::8fd6763c-03e7-44a7-b7a6-e658b502ab3a" providerId="AD" clId="Web-{0864C187-49CF-F2D9-4BE9-FED91396401F}" dt="2026-10-20T21:32:45.484" v="171"/>
          <ac:spMkLst>
            <pc:docMk/>
            <pc:sldMk cId="621762525" sldId="258"/>
            <ac:spMk id="2" creationId="{0BA5AF07-BB09-2007-C175-3AAB10A6BC26}"/>
          </ac:spMkLst>
        </pc:spChg>
        <pc:spChg chg="mod">
          <ac:chgData name="Theresa Owusu-Ansah (2321836)" userId="S::2321836@student.uwtsd.ac.uk::8fd6763c-03e7-44a7-b7a6-e658b502ab3a" providerId="AD" clId="Web-{0864C187-49CF-F2D9-4BE9-FED91396401F}" dt="2026-10-21T22:52:50.953" v="1197" actId="1076"/>
          <ac:spMkLst>
            <pc:docMk/>
            <pc:sldMk cId="621762525" sldId="258"/>
            <ac:spMk id="3" creationId="{97418FB8-B4CF-3532-39C5-2A3A57127A48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32:45.484" v="171"/>
          <ac:spMkLst>
            <pc:docMk/>
            <pc:sldMk cId="621762525" sldId="258"/>
            <ac:spMk id="8" creationId="{DEE2AD96-B495-4E06-9291-B71706F728CB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32:45.484" v="171"/>
          <ac:spMkLst>
            <pc:docMk/>
            <pc:sldMk cId="621762525" sldId="258"/>
            <ac:spMk id="10" creationId="{53CF6D67-C5A8-4ADD-9E8E-1E38CA1D3166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32:45.484" v="171"/>
          <ac:spMkLst>
            <pc:docMk/>
            <pc:sldMk cId="621762525" sldId="258"/>
            <ac:spMk id="12" creationId="{86909FA0-B515-4681-B7A8-FA281D133B94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32:45.484" v="171"/>
          <ac:spMkLst>
            <pc:docMk/>
            <pc:sldMk cId="621762525" sldId="258"/>
            <ac:spMk id="14" creationId="{21C9FE86-FCC3-4A31-AA1C-C882262B7FE7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32:45.484" v="171"/>
          <ac:spMkLst>
            <pc:docMk/>
            <pc:sldMk cId="621762525" sldId="258"/>
            <ac:spMk id="16" creationId="{7D96243B-ECED-4B71-8E06-AE9A285EAD20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32:45.484" v="171"/>
          <ac:spMkLst>
            <pc:docMk/>
            <pc:sldMk cId="621762525" sldId="258"/>
            <ac:spMk id="18" creationId="{A09989E4-EFDC-4A90-A633-E0525FB4139E}"/>
          </ac:spMkLst>
        </pc:spChg>
      </pc:sldChg>
      <pc:sldChg chg="addSp modSp new mod setBg setClrOvrMap">
        <pc:chgData name="Theresa Owusu-Ansah (2321836)" userId="S::2321836@student.uwtsd.ac.uk::8fd6763c-03e7-44a7-b7a6-e658b502ab3a" providerId="AD" clId="Web-{0864C187-49CF-F2D9-4BE9-FED91396401F}" dt="2026-10-21T22:54:04.019" v="1204" actId="20577"/>
        <pc:sldMkLst>
          <pc:docMk/>
          <pc:sldMk cId="3002365572" sldId="259"/>
        </pc:sldMkLst>
        <pc:spChg chg="mod">
          <ac:chgData name="Theresa Owusu-Ansah (2321836)" userId="S::2321836@student.uwtsd.ac.uk::8fd6763c-03e7-44a7-b7a6-e658b502ab3a" providerId="AD" clId="Web-{0864C187-49CF-F2D9-4BE9-FED91396401F}" dt="2026-10-20T21:44:05.696" v="245"/>
          <ac:spMkLst>
            <pc:docMk/>
            <pc:sldMk cId="3002365572" sldId="259"/>
            <ac:spMk id="2" creationId="{4A6E95A3-40A6-C04D-E2E5-CD502232073C}"/>
          </ac:spMkLst>
        </pc:spChg>
        <pc:spChg chg="mod">
          <ac:chgData name="Theresa Owusu-Ansah (2321836)" userId="S::2321836@student.uwtsd.ac.uk::8fd6763c-03e7-44a7-b7a6-e658b502ab3a" providerId="AD" clId="Web-{0864C187-49CF-F2D9-4BE9-FED91396401F}" dt="2026-10-21T22:54:04.019" v="1204" actId="20577"/>
          <ac:spMkLst>
            <pc:docMk/>
            <pc:sldMk cId="3002365572" sldId="259"/>
            <ac:spMk id="3" creationId="{BD011A59-0DD2-C655-5D48-7EBDE804E407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44:05.696" v="245"/>
          <ac:spMkLst>
            <pc:docMk/>
            <pc:sldMk cId="3002365572" sldId="259"/>
            <ac:spMk id="9" creationId="{9228552E-C8B1-4A80-8448-0787CE0FC704}"/>
          </ac:spMkLst>
        </pc:spChg>
        <pc:picChg chg="add mod ord">
          <ac:chgData name="Theresa Owusu-Ansah (2321836)" userId="S::2321836@student.uwtsd.ac.uk::8fd6763c-03e7-44a7-b7a6-e658b502ab3a" providerId="AD" clId="Web-{0864C187-49CF-F2D9-4BE9-FED91396401F}" dt="2026-10-20T21:44:05.696" v="245"/>
          <ac:picMkLst>
            <pc:docMk/>
            <pc:sldMk cId="3002365572" sldId="259"/>
            <ac:picMk id="4" creationId="{21A2438A-AC71-8C8C-45B9-53B0F09B0122}"/>
          </ac:picMkLst>
        </pc:picChg>
      </pc:sldChg>
      <pc:sldChg chg="addSp modSp new mod setBg">
        <pc:chgData name="Theresa Owusu-Ansah (2321836)" userId="S::2321836@student.uwtsd.ac.uk::8fd6763c-03e7-44a7-b7a6-e658b502ab3a" providerId="AD" clId="Web-{0864C187-49CF-F2D9-4BE9-FED91396401F}" dt="2026-10-21T22:54:37.832" v="1211" actId="20577"/>
        <pc:sldMkLst>
          <pc:docMk/>
          <pc:sldMk cId="3306839569" sldId="260"/>
        </pc:sldMkLst>
        <pc:spChg chg="mod">
          <ac:chgData name="Theresa Owusu-Ansah (2321836)" userId="S::2321836@student.uwtsd.ac.uk::8fd6763c-03e7-44a7-b7a6-e658b502ab3a" providerId="AD" clId="Web-{0864C187-49CF-F2D9-4BE9-FED91396401F}" dt="2026-10-21T22:33:25.124" v="1171" actId="20577"/>
          <ac:spMkLst>
            <pc:docMk/>
            <pc:sldMk cId="3306839569" sldId="260"/>
            <ac:spMk id="2" creationId="{7058D976-79B3-165E-0B15-0CE80D3B17B7}"/>
          </ac:spMkLst>
        </pc:spChg>
        <pc:spChg chg="mod ord">
          <ac:chgData name="Theresa Owusu-Ansah (2321836)" userId="S::2321836@student.uwtsd.ac.uk::8fd6763c-03e7-44a7-b7a6-e658b502ab3a" providerId="AD" clId="Web-{0864C187-49CF-F2D9-4BE9-FED91396401F}" dt="2026-10-21T22:54:37.832" v="1211" actId="20577"/>
          <ac:spMkLst>
            <pc:docMk/>
            <pc:sldMk cId="3306839569" sldId="260"/>
            <ac:spMk id="3" creationId="{D602ABB8-38DA-1C3F-E415-816B8AF5A339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52:37.506" v="310"/>
          <ac:spMkLst>
            <pc:docMk/>
            <pc:sldMk cId="3306839569" sldId="260"/>
            <ac:spMk id="9" creationId="{640E93D9-F13F-4097-A159-E0A6CEBA8F3B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52:37.506" v="310"/>
          <ac:spMkLst>
            <pc:docMk/>
            <pc:sldMk cId="3306839569" sldId="260"/>
            <ac:spMk id="11" creationId="{BA3D150B-ADB5-401D-8304-C7845A109595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1:52:37.506" v="310"/>
          <ac:spMkLst>
            <pc:docMk/>
            <pc:sldMk cId="3306839569" sldId="260"/>
            <ac:spMk id="13" creationId="{ACD3AB31-A71C-4414-BA05-CF667CBA34D2}"/>
          </ac:spMkLst>
        </pc:spChg>
        <pc:picChg chg="add mod">
          <ac:chgData name="Theresa Owusu-Ansah (2321836)" userId="S::2321836@student.uwtsd.ac.uk::8fd6763c-03e7-44a7-b7a6-e658b502ab3a" providerId="AD" clId="Web-{0864C187-49CF-F2D9-4BE9-FED91396401F}" dt="2026-10-20T21:52:37.506" v="310"/>
          <ac:picMkLst>
            <pc:docMk/>
            <pc:sldMk cId="3306839569" sldId="260"/>
            <ac:picMk id="4" creationId="{9E95BDDC-A14A-A625-AAC3-8FB2C18517F8}"/>
          </ac:picMkLst>
        </pc:picChg>
      </pc:sldChg>
      <pc:sldChg chg="addSp modSp new mod setBg">
        <pc:chgData name="Theresa Owusu-Ansah (2321836)" userId="S::2321836@student.uwtsd.ac.uk::8fd6763c-03e7-44a7-b7a6-e658b502ab3a" providerId="AD" clId="Web-{0864C187-49CF-F2D9-4BE9-FED91396401F}" dt="2026-10-21T22:08:16.335" v="1148" actId="1076"/>
        <pc:sldMkLst>
          <pc:docMk/>
          <pc:sldMk cId="3251174335" sldId="261"/>
        </pc:sldMkLst>
        <pc:spChg chg="mod">
          <ac:chgData name="Theresa Owusu-Ansah (2321836)" userId="S::2321836@student.uwtsd.ac.uk::8fd6763c-03e7-44a7-b7a6-e658b502ab3a" providerId="AD" clId="Web-{0864C187-49CF-F2D9-4BE9-FED91396401F}" dt="2026-10-20T22:06:55.695" v="418" actId="1076"/>
          <ac:spMkLst>
            <pc:docMk/>
            <pc:sldMk cId="3251174335" sldId="261"/>
            <ac:spMk id="2" creationId="{CA1B7407-7D42-2B2A-FA41-3E54300C90B3}"/>
          </ac:spMkLst>
        </pc:spChg>
        <pc:spChg chg="mod">
          <ac:chgData name="Theresa Owusu-Ansah (2321836)" userId="S::2321836@student.uwtsd.ac.uk::8fd6763c-03e7-44a7-b7a6-e658b502ab3a" providerId="AD" clId="Web-{0864C187-49CF-F2D9-4BE9-FED91396401F}" dt="2026-10-21T22:08:16.335" v="1148" actId="1076"/>
          <ac:spMkLst>
            <pc:docMk/>
            <pc:sldMk cId="3251174335" sldId="261"/>
            <ac:spMk id="3" creationId="{C7BEA561-1F9C-9E32-5476-95F1F2E1FFFB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2:04:46.199" v="400"/>
          <ac:spMkLst>
            <pc:docMk/>
            <pc:sldMk cId="3251174335" sldId="261"/>
            <ac:spMk id="9" creationId="{4F7EBAE4-9945-4473-9E34-B2C66EA0F03D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2:04:46.199" v="400"/>
          <ac:spMkLst>
            <pc:docMk/>
            <pc:sldMk cId="3251174335" sldId="261"/>
            <ac:spMk id="11" creationId="{70BEB1E7-2F88-40BC-B73D-42E5B6F80BFC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0T22:04:46.199" v="400"/>
          <ac:spMkLst>
            <pc:docMk/>
            <pc:sldMk cId="3251174335" sldId="261"/>
            <ac:spMk id="13" creationId="{A7B99495-F43F-4D80-A44F-2CB4764EB90B}"/>
          </ac:spMkLst>
        </pc:spChg>
        <pc:picChg chg="add mod modCrop">
          <ac:chgData name="Theresa Owusu-Ansah (2321836)" userId="S::2321836@student.uwtsd.ac.uk::8fd6763c-03e7-44a7-b7a6-e658b502ab3a" providerId="AD" clId="Web-{0864C187-49CF-F2D9-4BE9-FED91396401F}" dt="2026-10-20T22:06:30.177" v="415" actId="1076"/>
          <ac:picMkLst>
            <pc:docMk/>
            <pc:sldMk cId="3251174335" sldId="261"/>
            <ac:picMk id="4" creationId="{37C872E6-9029-1F41-144C-B6587E82AA7F}"/>
          </ac:picMkLst>
        </pc:picChg>
      </pc:sldChg>
      <pc:sldChg chg="addSp delSp modSp new mod setBg">
        <pc:chgData name="Theresa Owusu-Ansah (2321836)" userId="S::2321836@student.uwtsd.ac.uk::8fd6763c-03e7-44a7-b7a6-e658b502ab3a" providerId="AD" clId="Web-{0864C187-49CF-F2D9-4BE9-FED91396401F}" dt="2026-10-21T22:55:21.803" v="1223" actId="20577"/>
        <pc:sldMkLst>
          <pc:docMk/>
          <pc:sldMk cId="242966030" sldId="262"/>
        </pc:sldMkLst>
        <pc:spChg chg="mod">
          <ac:chgData name="Theresa Owusu-Ansah (2321836)" userId="S::2321836@student.uwtsd.ac.uk::8fd6763c-03e7-44a7-b7a6-e658b502ab3a" providerId="AD" clId="Web-{0864C187-49CF-F2D9-4BE9-FED91396401F}" dt="2026-10-21T19:37:19.172" v="627"/>
          <ac:spMkLst>
            <pc:docMk/>
            <pc:sldMk cId="242966030" sldId="262"/>
            <ac:spMk id="2" creationId="{5305177A-8B00-E2D8-6040-728A6711CA86}"/>
          </ac:spMkLst>
        </pc:spChg>
        <pc:spChg chg="del mod">
          <ac:chgData name="Theresa Owusu-Ansah (2321836)" userId="S::2321836@student.uwtsd.ac.uk::8fd6763c-03e7-44a7-b7a6-e658b502ab3a" providerId="AD" clId="Web-{0864C187-49CF-F2D9-4BE9-FED91396401F}" dt="2026-10-21T19:37:19.172" v="627"/>
          <ac:spMkLst>
            <pc:docMk/>
            <pc:sldMk cId="242966030" sldId="262"/>
            <ac:spMk id="3" creationId="{95F0FCE6-D56F-50CD-CB82-3D7929AB0398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1T19:27:47.298" v="575"/>
          <ac:spMkLst>
            <pc:docMk/>
            <pc:sldMk cId="242966030" sldId="262"/>
            <ac:spMk id="8" creationId="{F837543A-6020-4505-A233-C9DB4BF74011}"/>
          </ac:spMkLst>
        </pc:spChg>
        <pc:spChg chg="add del">
          <ac:chgData name="Theresa Owusu-Ansah (2321836)" userId="S::2321836@student.uwtsd.ac.uk::8fd6763c-03e7-44a7-b7a6-e658b502ab3a" providerId="AD" clId="Web-{0864C187-49CF-F2D9-4BE9-FED91396401F}" dt="2026-10-21T19:33:28.213" v="596"/>
          <ac:spMkLst>
            <pc:docMk/>
            <pc:sldMk cId="242966030" sldId="262"/>
            <ac:spMk id="10" creationId="{35B16301-FB18-48BA-A6DD-C37CAF6F9A18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1T19:27:47.298" v="575"/>
          <ac:spMkLst>
            <pc:docMk/>
            <pc:sldMk cId="242966030" sldId="262"/>
            <ac:spMk id="12" creationId="{C3C0D90E-074A-4F52-9B11-B52BEF4BCBE5}"/>
          </ac:spMkLst>
        </pc:spChg>
        <pc:spChg chg="add del">
          <ac:chgData name="Theresa Owusu-Ansah (2321836)" userId="S::2321836@student.uwtsd.ac.uk::8fd6763c-03e7-44a7-b7a6-e658b502ab3a" providerId="AD" clId="Web-{0864C187-49CF-F2D9-4BE9-FED91396401F}" dt="2026-10-21T19:33:28.213" v="596"/>
          <ac:spMkLst>
            <pc:docMk/>
            <pc:sldMk cId="242966030" sldId="262"/>
            <ac:spMk id="14" creationId="{CABBD4C1-E6F8-46F6-8152-A8A97490BF4D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1T19:27:47.298" v="575"/>
          <ac:spMkLst>
            <pc:docMk/>
            <pc:sldMk cId="242966030" sldId="262"/>
            <ac:spMk id="16" creationId="{83BA5EF5-1FE9-4BF9-83BB-269BCDDF6156}"/>
          </ac:spMkLst>
        </pc:spChg>
        <pc:spChg chg="add del">
          <ac:chgData name="Theresa Owusu-Ansah (2321836)" userId="S::2321836@student.uwtsd.ac.uk::8fd6763c-03e7-44a7-b7a6-e658b502ab3a" providerId="AD" clId="Web-{0864C187-49CF-F2D9-4BE9-FED91396401F}" dt="2026-10-21T19:33:28.213" v="596"/>
          <ac:spMkLst>
            <pc:docMk/>
            <pc:sldMk cId="242966030" sldId="262"/>
            <ac:spMk id="20" creationId="{88853921-7BC9-4BDE-ACAB-133C683C82D6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1T19:27:47.298" v="575"/>
          <ac:spMkLst>
            <pc:docMk/>
            <pc:sldMk cId="242966030" sldId="262"/>
            <ac:spMk id="22" creationId="{09192968-3AE7-4470-A61C-97294BB92731}"/>
          </ac:spMkLst>
        </pc:spChg>
        <pc:spChg chg="add del">
          <ac:chgData name="Theresa Owusu-Ansah (2321836)" userId="S::2321836@student.uwtsd.ac.uk::8fd6763c-03e7-44a7-b7a6-e658b502ab3a" providerId="AD" clId="Web-{0864C187-49CF-F2D9-4BE9-FED91396401F}" dt="2026-10-21T19:33:28.213" v="596"/>
          <ac:spMkLst>
            <pc:docMk/>
            <pc:sldMk cId="242966030" sldId="262"/>
            <ac:spMk id="24" creationId="{3AB72E55-43E4-4356-BFE8-E2102CB0B505}"/>
          </ac:spMkLst>
        </pc:spChg>
        <pc:spChg chg="del">
          <ac:chgData name="Theresa Owusu-Ansah (2321836)" userId="S::2321836@student.uwtsd.ac.uk::8fd6763c-03e7-44a7-b7a6-e658b502ab3a" providerId="AD" clId="Web-{0864C187-49CF-F2D9-4BE9-FED91396401F}" dt="2026-10-21T19:37:19.172" v="627"/>
          <ac:spMkLst>
            <pc:docMk/>
            <pc:sldMk cId="242966030" sldId="262"/>
            <ac:spMk id="29" creationId="{E92FEB64-6EEA-4759-B4A4-BD2C1E660BA8}"/>
          </ac:spMkLst>
        </pc:spChg>
        <pc:spChg chg="add del">
          <ac:chgData name="Theresa Owusu-Ansah (2321836)" userId="S::2321836@student.uwtsd.ac.uk::8fd6763c-03e7-44a7-b7a6-e658b502ab3a" providerId="AD" clId="Web-{0864C187-49CF-F2D9-4BE9-FED91396401F}" dt="2026-10-21T19:37:19.172" v="627"/>
          <ac:spMkLst>
            <pc:docMk/>
            <pc:sldMk cId="242966030" sldId="262"/>
            <ac:spMk id="31" creationId="{B10BB131-AC8E-4A8E-A5D1-36260F720C3B}"/>
          </ac:spMkLst>
        </pc:spChg>
        <pc:spChg chg="add del">
          <ac:chgData name="Theresa Owusu-Ansah (2321836)" userId="S::2321836@student.uwtsd.ac.uk::8fd6763c-03e7-44a7-b7a6-e658b502ab3a" providerId="AD" clId="Web-{0864C187-49CF-F2D9-4BE9-FED91396401F}" dt="2026-10-21T19:37:19.172" v="627"/>
          <ac:spMkLst>
            <pc:docMk/>
            <pc:sldMk cId="242966030" sldId="262"/>
            <ac:spMk id="33" creationId="{14847E93-7DC1-4D4B-8829-B19AA7137C50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1T19:33:28.213" v="596"/>
          <ac:spMkLst>
            <pc:docMk/>
            <pc:sldMk cId="242966030" sldId="262"/>
            <ac:spMk id="35" creationId="{5566D6E1-03A1-4D73-A4E0-35D74D568A04}"/>
          </ac:spMkLst>
        </pc:spChg>
        <pc:spChg chg="del">
          <ac:chgData name="Theresa Owusu-Ansah (2321836)" userId="S::2321836@student.uwtsd.ac.uk::8fd6763c-03e7-44a7-b7a6-e658b502ab3a" providerId="AD" clId="Web-{0864C187-49CF-F2D9-4BE9-FED91396401F}" dt="2026-10-21T19:37:19.172" v="627"/>
          <ac:spMkLst>
            <pc:docMk/>
            <pc:sldMk cId="242966030" sldId="262"/>
            <ac:spMk id="37" creationId="{9F835A99-04AC-494A-A572-AFE8413CC938}"/>
          </ac:spMkLst>
        </pc:spChg>
        <pc:spChg chg="del">
          <ac:chgData name="Theresa Owusu-Ansah (2321836)" userId="S::2321836@student.uwtsd.ac.uk::8fd6763c-03e7-44a7-b7a6-e658b502ab3a" providerId="AD" clId="Web-{0864C187-49CF-F2D9-4BE9-FED91396401F}" dt="2026-10-21T19:37:19.172" v="627"/>
          <ac:spMkLst>
            <pc:docMk/>
            <pc:sldMk cId="242966030" sldId="262"/>
            <ac:spMk id="39" creationId="{7B786209-1B0B-4CA9-9BDD-F7327066A84D}"/>
          </ac:spMkLst>
        </pc:spChg>
        <pc:spChg chg="add del">
          <ac:chgData name="Theresa Owusu-Ansah (2321836)" userId="S::2321836@student.uwtsd.ac.uk::8fd6763c-03e7-44a7-b7a6-e658b502ab3a" providerId="AD" clId="Web-{0864C187-49CF-F2D9-4BE9-FED91396401F}" dt="2026-10-21T19:37:19.172" v="627"/>
          <ac:spMkLst>
            <pc:docMk/>
            <pc:sldMk cId="242966030" sldId="262"/>
            <ac:spMk id="41" creationId="{2D2964BB-484D-45AE-AD66-D407D0629652}"/>
          </ac:spMkLst>
        </pc:spChg>
        <pc:spChg chg="del">
          <ac:chgData name="Theresa Owusu-Ansah (2321836)" userId="S::2321836@student.uwtsd.ac.uk::8fd6763c-03e7-44a7-b7a6-e658b502ab3a" providerId="AD" clId="Web-{0864C187-49CF-F2D9-4BE9-FED91396401F}" dt="2026-10-21T19:37:19.172" v="627"/>
          <ac:spMkLst>
            <pc:docMk/>
            <pc:sldMk cId="242966030" sldId="262"/>
            <ac:spMk id="43" creationId="{6691AC69-A76E-4DAB-B565-468B6B87ACF3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1T19:37:19.172" v="627"/>
          <ac:spMkLst>
            <pc:docMk/>
            <pc:sldMk cId="242966030" sldId="262"/>
            <ac:spMk id="50" creationId="{B50AB553-2A96-4A92-96F2-93548E096954}"/>
          </ac:spMkLst>
        </pc:spChg>
        <pc:graphicFrameChg chg="mod modGraphic">
          <ac:chgData name="Theresa Owusu-Ansah (2321836)" userId="S::2321836@student.uwtsd.ac.uk::8fd6763c-03e7-44a7-b7a6-e658b502ab3a" providerId="AD" clId="Web-{0864C187-49CF-F2D9-4BE9-FED91396401F}" dt="2026-10-21T22:55:21.803" v="1223" actId="20577"/>
          <ac:graphicFrameMkLst>
            <pc:docMk/>
            <pc:sldMk cId="242966030" sldId="262"/>
            <ac:graphicFrameMk id="45" creationId="{22B3904C-FB91-81AD-EF9D-97D4DBD28EC6}"/>
          </ac:graphicFrameMkLst>
        </pc:graphicFrameChg>
      </pc:sldChg>
      <pc:sldChg chg="addSp modSp new mod setBg">
        <pc:chgData name="Theresa Owusu-Ansah (2321836)" userId="S::2321836@student.uwtsd.ac.uk::8fd6763c-03e7-44a7-b7a6-e658b502ab3a" providerId="AD" clId="Web-{0864C187-49CF-F2D9-4BE9-FED91396401F}" dt="2026-10-21T21:29:35.455" v="1119" actId="20577"/>
        <pc:sldMkLst>
          <pc:docMk/>
          <pc:sldMk cId="3303100728" sldId="263"/>
        </pc:sldMkLst>
        <pc:spChg chg="mod">
          <ac:chgData name="Theresa Owusu-Ansah (2321836)" userId="S::2321836@student.uwtsd.ac.uk::8fd6763c-03e7-44a7-b7a6-e658b502ab3a" providerId="AD" clId="Web-{0864C187-49CF-F2D9-4BE9-FED91396401F}" dt="2026-10-21T19:44:40.045" v="671" actId="1076"/>
          <ac:spMkLst>
            <pc:docMk/>
            <pc:sldMk cId="3303100728" sldId="263"/>
            <ac:spMk id="2" creationId="{C1D21A10-AEA8-1330-4253-7457748E2260}"/>
          </ac:spMkLst>
        </pc:spChg>
        <pc:spChg chg="mod">
          <ac:chgData name="Theresa Owusu-Ansah (2321836)" userId="S::2321836@student.uwtsd.ac.uk::8fd6763c-03e7-44a7-b7a6-e658b502ab3a" providerId="AD" clId="Web-{0864C187-49CF-F2D9-4BE9-FED91396401F}" dt="2026-10-21T21:29:35.455" v="1119" actId="20577"/>
          <ac:spMkLst>
            <pc:docMk/>
            <pc:sldMk cId="3303100728" sldId="263"/>
            <ac:spMk id="3" creationId="{D313350A-4543-FA4C-F0A0-DC6A7FF1D766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1T19:44:14.919" v="666"/>
          <ac:spMkLst>
            <pc:docMk/>
            <pc:sldMk cId="3303100728" sldId="263"/>
            <ac:spMk id="9" creationId="{45D37F4E-DDB4-456B-97E0-9937730A039F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1T19:44:14.919" v="666"/>
          <ac:spMkLst>
            <pc:docMk/>
            <pc:sldMk cId="3303100728" sldId="263"/>
            <ac:spMk id="11" creationId="{B2DD41CD-8F47-4F56-AD12-4E2FF7696987}"/>
          </ac:spMkLst>
        </pc:spChg>
        <pc:picChg chg="add mod">
          <ac:chgData name="Theresa Owusu-Ansah (2321836)" userId="S::2321836@student.uwtsd.ac.uk::8fd6763c-03e7-44a7-b7a6-e658b502ab3a" providerId="AD" clId="Web-{0864C187-49CF-F2D9-4BE9-FED91396401F}" dt="2026-10-21T19:44:14.919" v="666"/>
          <ac:picMkLst>
            <pc:docMk/>
            <pc:sldMk cId="3303100728" sldId="263"/>
            <ac:picMk id="4" creationId="{5CFC1369-9663-5539-7739-EB961381FB89}"/>
          </ac:picMkLst>
        </pc:picChg>
      </pc:sldChg>
      <pc:sldChg chg="addSp delSp modSp new mod setBg">
        <pc:chgData name="Theresa Owusu-Ansah (2321836)" userId="S::2321836@student.uwtsd.ac.uk::8fd6763c-03e7-44a7-b7a6-e658b502ab3a" providerId="AD" clId="Web-{0864C187-49CF-F2D9-4BE9-FED91396401F}" dt="2026-10-21T22:55:52.679" v="1228" actId="20577"/>
        <pc:sldMkLst>
          <pc:docMk/>
          <pc:sldMk cId="180346223" sldId="264"/>
        </pc:sldMkLst>
        <pc:spChg chg="mod">
          <ac:chgData name="Theresa Owusu-Ansah (2321836)" userId="S::2321836@student.uwtsd.ac.uk::8fd6763c-03e7-44a7-b7a6-e658b502ab3a" providerId="AD" clId="Web-{0864C187-49CF-F2D9-4BE9-FED91396401F}" dt="2026-10-21T20:12:02.354" v="895" actId="1076"/>
          <ac:spMkLst>
            <pc:docMk/>
            <pc:sldMk cId="180346223" sldId="264"/>
            <ac:spMk id="2" creationId="{46AF63D9-253D-5964-B8BB-1920CF92B21B}"/>
          </ac:spMkLst>
        </pc:spChg>
        <pc:spChg chg="mod">
          <ac:chgData name="Theresa Owusu-Ansah (2321836)" userId="S::2321836@student.uwtsd.ac.uk::8fd6763c-03e7-44a7-b7a6-e658b502ab3a" providerId="AD" clId="Web-{0864C187-49CF-F2D9-4BE9-FED91396401F}" dt="2026-10-21T22:55:52.679" v="1228" actId="20577"/>
          <ac:spMkLst>
            <pc:docMk/>
            <pc:sldMk cId="180346223" sldId="264"/>
            <ac:spMk id="3" creationId="{24CF782D-49A6-5187-788C-2E6FA6CEF6EC}"/>
          </ac:spMkLst>
        </pc:spChg>
        <pc:spChg chg="add del">
          <ac:chgData name="Theresa Owusu-Ansah (2321836)" userId="S::2321836@student.uwtsd.ac.uk::8fd6763c-03e7-44a7-b7a6-e658b502ab3a" providerId="AD" clId="Web-{0864C187-49CF-F2D9-4BE9-FED91396401F}" dt="2026-10-21T20:09:25.616" v="856"/>
          <ac:spMkLst>
            <pc:docMk/>
            <pc:sldMk cId="180346223" sldId="264"/>
            <ac:spMk id="8" creationId="{7C32DF3D-3F59-481D-A237-77C31AD492C1}"/>
          </ac:spMkLst>
        </pc:spChg>
        <pc:spChg chg="add del">
          <ac:chgData name="Theresa Owusu-Ansah (2321836)" userId="S::2321836@student.uwtsd.ac.uk::8fd6763c-03e7-44a7-b7a6-e658b502ab3a" providerId="AD" clId="Web-{0864C187-49CF-F2D9-4BE9-FED91396401F}" dt="2026-10-21T20:09:25.616" v="856"/>
          <ac:spMkLst>
            <pc:docMk/>
            <pc:sldMk cId="180346223" sldId="264"/>
            <ac:spMk id="10" creationId="{32F02326-30C4-4095-988F-932A425AE2DA}"/>
          </ac:spMkLst>
        </pc:spChg>
        <pc:spChg chg="add del">
          <ac:chgData name="Theresa Owusu-Ansah (2321836)" userId="S::2321836@student.uwtsd.ac.uk::8fd6763c-03e7-44a7-b7a6-e658b502ab3a" providerId="AD" clId="Web-{0864C187-49CF-F2D9-4BE9-FED91396401F}" dt="2026-10-21T20:10:32.633" v="864"/>
          <ac:spMkLst>
            <pc:docMk/>
            <pc:sldMk cId="180346223" sldId="264"/>
            <ac:spMk id="15" creationId="{100EDD19-6802-4EC3-95CE-CFFAB042CFD6}"/>
          </ac:spMkLst>
        </pc:spChg>
        <pc:spChg chg="add del">
          <ac:chgData name="Theresa Owusu-Ansah (2321836)" userId="S::2321836@student.uwtsd.ac.uk::8fd6763c-03e7-44a7-b7a6-e658b502ab3a" providerId="AD" clId="Web-{0864C187-49CF-F2D9-4BE9-FED91396401F}" dt="2026-10-21T20:10:32.633" v="864"/>
          <ac:spMkLst>
            <pc:docMk/>
            <pc:sldMk cId="180346223" sldId="264"/>
            <ac:spMk id="17" creationId="{DB17E863-922E-4C26-BD64-E8FD41D28661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1T20:10:32.633" v="864"/>
          <ac:spMkLst>
            <pc:docMk/>
            <pc:sldMk cId="180346223" sldId="264"/>
            <ac:spMk id="22" creationId="{17718681-A12E-49D6-9925-DD7C68176D61}"/>
          </ac:spMkLst>
        </pc:spChg>
        <pc:spChg chg="add">
          <ac:chgData name="Theresa Owusu-Ansah (2321836)" userId="S::2321836@student.uwtsd.ac.uk::8fd6763c-03e7-44a7-b7a6-e658b502ab3a" providerId="AD" clId="Web-{0864C187-49CF-F2D9-4BE9-FED91396401F}" dt="2026-10-21T20:10:32.633" v="864"/>
          <ac:spMkLst>
            <pc:docMk/>
            <pc:sldMk cId="180346223" sldId="264"/>
            <ac:spMk id="24" creationId="{FBD77573-9EF2-4C35-8285-A1CF6FBB0EA5}"/>
          </ac:spMkLst>
        </pc:spChg>
      </pc:sldChg>
      <pc:sldChg chg="modSp new">
        <pc:chgData name="Theresa Owusu-Ansah (2321836)" userId="S::2321836@student.uwtsd.ac.uk::8fd6763c-03e7-44a7-b7a6-e658b502ab3a" providerId="AD" clId="Web-{0864C187-49CF-F2D9-4BE9-FED91396401F}" dt="2026-10-21T22:56:10.539" v="1233" actId="20577"/>
        <pc:sldMkLst>
          <pc:docMk/>
          <pc:sldMk cId="304535185" sldId="265"/>
        </pc:sldMkLst>
        <pc:spChg chg="mod">
          <ac:chgData name="Theresa Owusu-Ansah (2321836)" userId="S::2321836@student.uwtsd.ac.uk::8fd6763c-03e7-44a7-b7a6-e658b502ab3a" providerId="AD" clId="Web-{0864C187-49CF-F2D9-4BE9-FED91396401F}" dt="2026-10-21T20:28:26.129" v="969" actId="1076"/>
          <ac:spMkLst>
            <pc:docMk/>
            <pc:sldMk cId="304535185" sldId="265"/>
            <ac:spMk id="2" creationId="{E0130348-410A-4DCA-F90F-0E53AF809A2A}"/>
          </ac:spMkLst>
        </pc:spChg>
        <pc:spChg chg="mod">
          <ac:chgData name="Theresa Owusu-Ansah (2321836)" userId="S::2321836@student.uwtsd.ac.uk::8fd6763c-03e7-44a7-b7a6-e658b502ab3a" providerId="AD" clId="Web-{0864C187-49CF-F2D9-4BE9-FED91396401F}" dt="2026-10-21T22:56:10.539" v="1233" actId="20577"/>
          <ac:spMkLst>
            <pc:docMk/>
            <pc:sldMk cId="304535185" sldId="265"/>
            <ac:spMk id="3" creationId="{026C5194-0AF9-8A13-C2AB-387CA61293CC}"/>
          </ac:spMkLst>
        </pc:spChg>
      </pc:sldChg>
      <pc:sldChg chg="addSp delSp modSp new">
        <pc:chgData name="Theresa Owusu-Ansah (2321836)" userId="S::2321836@student.uwtsd.ac.uk::8fd6763c-03e7-44a7-b7a6-e658b502ab3a" providerId="AD" clId="Web-{0864C187-49CF-F2D9-4BE9-FED91396401F}" dt="2026-10-21T23:41:17.232" v="1252" actId="20577"/>
        <pc:sldMkLst>
          <pc:docMk/>
          <pc:sldMk cId="1095668810" sldId="266"/>
        </pc:sldMkLst>
        <pc:spChg chg="mod">
          <ac:chgData name="Theresa Owusu-Ansah (2321836)" userId="S::2321836@student.uwtsd.ac.uk::8fd6763c-03e7-44a7-b7a6-e658b502ab3a" providerId="AD" clId="Web-{0864C187-49CF-F2D9-4BE9-FED91396401F}" dt="2026-10-21T20:40:18.944" v="1024" actId="20577"/>
          <ac:spMkLst>
            <pc:docMk/>
            <pc:sldMk cId="1095668810" sldId="266"/>
            <ac:spMk id="2" creationId="{D427C4F7-EC6F-1797-E0D7-D386D447AD70}"/>
          </ac:spMkLst>
        </pc:spChg>
        <pc:spChg chg="mod">
          <ac:chgData name="Theresa Owusu-Ansah (2321836)" userId="S::2321836@student.uwtsd.ac.uk::8fd6763c-03e7-44a7-b7a6-e658b502ab3a" providerId="AD" clId="Web-{0864C187-49CF-F2D9-4BE9-FED91396401F}" dt="2026-10-21T23:41:17.232" v="1252" actId="20577"/>
          <ac:spMkLst>
            <pc:docMk/>
            <pc:sldMk cId="1095668810" sldId="266"/>
            <ac:spMk id="3" creationId="{06CAFF20-BEDB-1B8D-CD21-3FFC3BED19CA}"/>
          </ac:spMkLst>
        </pc:spChg>
        <pc:spChg chg="add del mod">
          <ac:chgData name="Theresa Owusu-Ansah (2321836)" userId="S::2321836@student.uwtsd.ac.uk::8fd6763c-03e7-44a7-b7a6-e658b502ab3a" providerId="AD" clId="Web-{0864C187-49CF-F2D9-4BE9-FED91396401F}" dt="2026-10-21T20:39:21.755" v="1019"/>
          <ac:spMkLst>
            <pc:docMk/>
            <pc:sldMk cId="1095668810" sldId="266"/>
            <ac:spMk id="4" creationId="{3704F9A8-57D1-18F5-B041-8E16F39A6856}"/>
          </ac:spMkLst>
        </pc:spChg>
        <pc:picChg chg="add mod">
          <ac:chgData name="Theresa Owusu-Ansah (2321836)" userId="S::2321836@student.uwtsd.ac.uk::8fd6763c-03e7-44a7-b7a6-e658b502ab3a" providerId="AD" clId="Web-{0864C187-49CF-F2D9-4BE9-FED91396401F}" dt="2026-10-21T20:39:43.615" v="1022" actId="14100"/>
          <ac:picMkLst>
            <pc:docMk/>
            <pc:sldMk cId="1095668810" sldId="266"/>
            <ac:picMk id="5" creationId="{126B1D2A-023D-6C67-1E5D-2D84A9F9FAE2}"/>
          </ac:picMkLst>
        </pc:picChg>
      </pc:sldChg>
      <pc:sldChg chg="modSp new">
        <pc:chgData name="Theresa Owusu-Ansah (2321836)" userId="S::2321836@student.uwtsd.ac.uk::8fd6763c-03e7-44a7-b7a6-e658b502ab3a" providerId="AD" clId="Web-{0864C187-49CF-F2D9-4BE9-FED91396401F}" dt="2026-10-21T20:46:04.360" v="1057" actId="20577"/>
        <pc:sldMkLst>
          <pc:docMk/>
          <pc:sldMk cId="2673292473" sldId="267"/>
        </pc:sldMkLst>
        <pc:spChg chg="mod">
          <ac:chgData name="Theresa Owusu-Ansah (2321836)" userId="S::2321836@student.uwtsd.ac.uk::8fd6763c-03e7-44a7-b7a6-e658b502ab3a" providerId="AD" clId="Web-{0864C187-49CF-F2D9-4BE9-FED91396401F}" dt="2026-10-21T20:40:55.586" v="1031" actId="20577"/>
          <ac:spMkLst>
            <pc:docMk/>
            <pc:sldMk cId="2673292473" sldId="267"/>
            <ac:spMk id="2" creationId="{B235003C-E389-F676-F629-38DCE8BCC902}"/>
          </ac:spMkLst>
        </pc:spChg>
        <pc:spChg chg="mod">
          <ac:chgData name="Theresa Owusu-Ansah (2321836)" userId="S::2321836@student.uwtsd.ac.uk::8fd6763c-03e7-44a7-b7a6-e658b502ab3a" providerId="AD" clId="Web-{0864C187-49CF-F2D9-4BE9-FED91396401F}" dt="2026-10-21T20:46:04.360" v="1057" actId="20577"/>
          <ac:spMkLst>
            <pc:docMk/>
            <pc:sldMk cId="2673292473" sldId="267"/>
            <ac:spMk id="3" creationId="{E9E918C8-EE3E-56DF-A4DD-1903E91A141B}"/>
          </ac:spMkLst>
        </pc:spChg>
      </pc:sldChg>
      <pc:sldChg chg="modSp new">
        <pc:chgData name="Theresa Owusu-Ansah (2321836)" userId="S::2321836@student.uwtsd.ac.uk::8fd6763c-03e7-44a7-b7a6-e658b502ab3a" providerId="AD" clId="Web-{0864C187-49CF-F2D9-4BE9-FED91396401F}" dt="2026-10-21T23:41:52.047" v="1260" actId="20577"/>
        <pc:sldMkLst>
          <pc:docMk/>
          <pc:sldMk cId="1750727783" sldId="268"/>
        </pc:sldMkLst>
        <pc:spChg chg="mod">
          <ac:chgData name="Theresa Owusu-Ansah (2321836)" userId="S::2321836@student.uwtsd.ac.uk::8fd6763c-03e7-44a7-b7a6-e658b502ab3a" providerId="AD" clId="Web-{0864C187-49CF-F2D9-4BE9-FED91396401F}" dt="2026-10-21T20:46:18.969" v="1067" actId="20577"/>
          <ac:spMkLst>
            <pc:docMk/>
            <pc:sldMk cId="1750727783" sldId="268"/>
            <ac:spMk id="2" creationId="{ACEDB812-A286-AD01-AA82-D1CF3A948130}"/>
          </ac:spMkLst>
        </pc:spChg>
        <pc:spChg chg="mod">
          <ac:chgData name="Theresa Owusu-Ansah (2321836)" userId="S::2321836@student.uwtsd.ac.uk::8fd6763c-03e7-44a7-b7a6-e658b502ab3a" providerId="AD" clId="Web-{0864C187-49CF-F2D9-4BE9-FED91396401F}" dt="2026-10-21T23:41:52.047" v="1260" actId="20577"/>
          <ac:spMkLst>
            <pc:docMk/>
            <pc:sldMk cId="1750727783" sldId="268"/>
            <ac:spMk id="3" creationId="{F4E12CAF-B949-789D-EC19-19BC85792E66}"/>
          </ac:spMkLst>
        </pc:spChg>
      </pc:sldChg>
      <pc:sldChg chg="delSp modSp new">
        <pc:chgData name="Theresa Owusu-Ansah (2321836)" userId="S::2321836@student.uwtsd.ac.uk::8fd6763c-03e7-44a7-b7a6-e658b502ab3a" providerId="AD" clId="Web-{0864C187-49CF-F2D9-4BE9-FED91396401F}" dt="2026-10-21T23:42:43.972" v="1264" actId="1076"/>
        <pc:sldMkLst>
          <pc:docMk/>
          <pc:sldMk cId="1407936396" sldId="269"/>
        </pc:sldMkLst>
        <pc:spChg chg="del">
          <ac:chgData name="Theresa Owusu-Ansah (2321836)" userId="S::2321836@student.uwtsd.ac.uk::8fd6763c-03e7-44a7-b7a6-e658b502ab3a" providerId="AD" clId="Web-{0864C187-49CF-F2D9-4BE9-FED91396401F}" dt="2026-10-21T23:42:06.376" v="1261"/>
          <ac:spMkLst>
            <pc:docMk/>
            <pc:sldMk cId="1407936396" sldId="269"/>
            <ac:spMk id="2" creationId="{0659A44C-F808-4333-1FFD-BCEB00848F45}"/>
          </ac:spMkLst>
        </pc:spChg>
        <pc:spChg chg="mod">
          <ac:chgData name="Theresa Owusu-Ansah (2321836)" userId="S::2321836@student.uwtsd.ac.uk::8fd6763c-03e7-44a7-b7a6-e658b502ab3a" providerId="AD" clId="Web-{0864C187-49CF-F2D9-4BE9-FED91396401F}" dt="2026-10-21T23:42:43.972" v="1264" actId="1076"/>
          <ac:spMkLst>
            <pc:docMk/>
            <pc:sldMk cId="1407936396" sldId="269"/>
            <ac:spMk id="3" creationId="{027289A7-8A39-8C0B-16BC-F61717F0472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1D1405-7C6C-454E-A79B-E93B85F68A7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2F65149-A425-4F4C-8F26-0839470AFFC3}">
      <dgm:prSet custT="1"/>
      <dgm:spPr/>
      <dgm:t>
        <a:bodyPr/>
        <a:lstStyle/>
        <a:p>
          <a:pPr rtl="0"/>
          <a:r>
            <a:rPr lang="en-US" sz="2000" b="1">
              <a:latin typeface="Arial"/>
              <a:cs typeface="Arial"/>
            </a:rPr>
            <a:t>Intervention , Potential benefits and Limitations </a:t>
          </a:r>
        </a:p>
      </dgm:t>
    </dgm:pt>
    <dgm:pt modelId="{5C8A2FC8-B780-4A00-9FD9-B6214FAC0323}" type="parTrans" cxnId="{6BE1EB8E-0DAF-4D47-A408-035F2B0C072C}">
      <dgm:prSet/>
      <dgm:spPr/>
      <dgm:t>
        <a:bodyPr/>
        <a:lstStyle/>
        <a:p>
          <a:endParaRPr lang="en-US"/>
        </a:p>
      </dgm:t>
    </dgm:pt>
    <dgm:pt modelId="{C79F5400-2657-47D6-890B-7C184C19878D}" type="sibTrans" cxnId="{6BE1EB8E-0DAF-4D47-A408-035F2B0C072C}">
      <dgm:prSet/>
      <dgm:spPr/>
      <dgm:t>
        <a:bodyPr/>
        <a:lstStyle/>
        <a:p>
          <a:endParaRPr lang="en-US"/>
        </a:p>
      </dgm:t>
    </dgm:pt>
    <dgm:pt modelId="{C9A4C74F-5F16-448C-B078-90CE229D49FB}">
      <dgm:prSet custT="0"/>
      <dgm:spPr/>
      <dgm:t>
        <a:bodyPr/>
        <a:lstStyle/>
        <a:p>
          <a:pPr rtl="0"/>
          <a:r>
            <a:rPr lang="en-US" sz="1800" b="1">
              <a:latin typeface="Arial"/>
              <a:cs typeface="Arial"/>
            </a:rPr>
            <a:t>Providing home care: </a:t>
          </a:r>
          <a:r>
            <a:rPr lang="en-US" sz="1800">
              <a:latin typeface="Arial"/>
              <a:cs typeface="Arial"/>
            </a:rPr>
            <a:t>Supports people in remaining at home and receiving personal care. Inconsistent care and short visits may limit the development of relationships </a:t>
          </a:r>
          <a:r>
            <a:rPr lang="en-US" sz="1200">
              <a:latin typeface="Arial"/>
              <a:cs typeface="Arial"/>
            </a:rPr>
            <a:t>(Care Quality Commission, 2024).</a:t>
          </a:r>
        </a:p>
      </dgm:t>
    </dgm:pt>
    <dgm:pt modelId="{E3F6902E-4053-45D6-AE25-38E976753A80}" type="parTrans" cxnId="{A109A5DF-A993-48E1-9F36-88AB5318161F}">
      <dgm:prSet/>
      <dgm:spPr/>
      <dgm:t>
        <a:bodyPr/>
        <a:lstStyle/>
        <a:p>
          <a:endParaRPr lang="en-US"/>
        </a:p>
      </dgm:t>
    </dgm:pt>
    <dgm:pt modelId="{9A2E956A-B736-439B-979B-952E8362D48F}" type="sibTrans" cxnId="{A109A5DF-A993-48E1-9F36-88AB5318161F}">
      <dgm:prSet/>
      <dgm:spPr/>
      <dgm:t>
        <a:bodyPr/>
        <a:lstStyle/>
        <a:p>
          <a:endParaRPr lang="en-US"/>
        </a:p>
      </dgm:t>
    </dgm:pt>
    <dgm:pt modelId="{08A6770A-D6A0-4CCD-BA9E-6C5473EE6861}">
      <dgm:prSet/>
      <dgm:spPr/>
      <dgm:t>
        <a:bodyPr/>
        <a:lstStyle/>
        <a:p>
          <a:r>
            <a:rPr lang="en-US" b="1" dirty="0"/>
            <a:t>Rehabilitating:</a:t>
          </a:r>
          <a:r>
            <a:rPr lang="en-US" dirty="0"/>
            <a:t> Providing daily living skills and reducing avoidable dependence can restore a person's independence. It depends on health and support whether someone is able to regain their previous abilities.</a:t>
          </a:r>
        </a:p>
      </dgm:t>
    </dgm:pt>
    <dgm:pt modelId="{FFFCF145-3779-4124-A636-6222F116D6A3}" type="parTrans" cxnId="{B8A34D1F-D9BD-4D6D-8975-655B52673702}">
      <dgm:prSet/>
      <dgm:spPr/>
      <dgm:t>
        <a:bodyPr/>
        <a:lstStyle/>
        <a:p>
          <a:endParaRPr lang="en-US"/>
        </a:p>
      </dgm:t>
    </dgm:pt>
    <dgm:pt modelId="{D8D2008C-77F4-4A23-8FA7-22FBBBF7BFC0}" type="sibTrans" cxnId="{B8A34D1F-D9BD-4D6D-8975-655B52673702}">
      <dgm:prSet/>
      <dgm:spPr/>
      <dgm:t>
        <a:bodyPr/>
        <a:lstStyle/>
        <a:p>
          <a:endParaRPr lang="en-US"/>
        </a:p>
      </dgm:t>
    </dgm:pt>
    <dgm:pt modelId="{14A42837-A232-415D-857E-700CDEC03D3D}">
      <dgm:prSet/>
      <dgm:spPr/>
      <dgm:t>
        <a:bodyPr/>
        <a:lstStyle/>
        <a:p>
          <a:r>
            <a:rPr lang="en-US" b="1"/>
            <a:t>Social groups and friendships in the community</a:t>
          </a:r>
          <a:r>
            <a:rPr lang="en-US"/>
            <a:t>:  Social participation can reduce isolation. The cost, mobility, and accessibility of transportation may restrict participation.</a:t>
          </a:r>
        </a:p>
      </dgm:t>
    </dgm:pt>
    <dgm:pt modelId="{F3A3C22C-C6FC-4D08-8593-FD3B52072527}" type="parTrans" cxnId="{AE764B73-F2CC-4A06-89DC-E302F64E559D}">
      <dgm:prSet/>
      <dgm:spPr/>
      <dgm:t>
        <a:bodyPr/>
        <a:lstStyle/>
        <a:p>
          <a:endParaRPr lang="en-US"/>
        </a:p>
      </dgm:t>
    </dgm:pt>
    <dgm:pt modelId="{A253BC5A-0964-4C3E-A2FF-9BDFBA07BAC3}" type="sibTrans" cxnId="{AE764B73-F2CC-4A06-89DC-E302F64E559D}">
      <dgm:prSet/>
      <dgm:spPr/>
      <dgm:t>
        <a:bodyPr/>
        <a:lstStyle/>
        <a:p>
          <a:endParaRPr lang="en-US"/>
        </a:p>
      </dgm:t>
    </dgm:pt>
    <dgm:pt modelId="{6E06EAB1-A208-460F-8648-185187C4796D}">
      <dgm:prSet/>
      <dgm:spPr/>
      <dgm:t>
        <a:bodyPr/>
        <a:lstStyle/>
        <a:p>
          <a:pPr rtl="0"/>
          <a:r>
            <a:rPr lang="en-US" b="1"/>
            <a:t>Assisted living: </a:t>
          </a:r>
          <a:r>
            <a:rPr lang="en-US"/>
            <a:t>Supports, supervises, and accommodates needs. Insufficient attention to person-centered care can restrict routines or choices</a:t>
          </a:r>
          <a:r>
            <a:rPr lang="en-US" sz="1800" dirty="0">
              <a:latin typeface="Aptos Display"/>
              <a:cs typeface="Arial"/>
            </a:rPr>
            <a:t> </a:t>
          </a:r>
          <a:r>
            <a:rPr lang="en-US" sz="1200">
              <a:latin typeface="Arial"/>
              <a:cs typeface="Arial"/>
            </a:rPr>
            <a:t>(Department of Health &amp; Social Care, 2025)</a:t>
          </a:r>
        </a:p>
      </dgm:t>
    </dgm:pt>
    <dgm:pt modelId="{6D156110-6151-4189-BE62-DA03E0FE1785}" type="parTrans" cxnId="{1035531C-D191-45A4-852D-21B20C796757}">
      <dgm:prSet/>
      <dgm:spPr/>
      <dgm:t>
        <a:bodyPr/>
        <a:lstStyle/>
        <a:p>
          <a:endParaRPr lang="en-US"/>
        </a:p>
      </dgm:t>
    </dgm:pt>
    <dgm:pt modelId="{F3280773-0A30-4C40-B7F0-7907968FF093}" type="sibTrans" cxnId="{1035531C-D191-45A4-852D-21B20C796757}">
      <dgm:prSet/>
      <dgm:spPr/>
      <dgm:t>
        <a:bodyPr/>
        <a:lstStyle/>
        <a:p>
          <a:endParaRPr lang="en-US"/>
        </a:p>
      </dgm:t>
    </dgm:pt>
    <dgm:pt modelId="{5B919DDB-5EF5-4589-9803-675B8D02B5B1}">
      <dgm:prSet/>
      <dgm:spPr/>
      <dgm:t>
        <a:bodyPr/>
        <a:lstStyle/>
        <a:p>
          <a:pPr rtl="0"/>
          <a:r>
            <a:rPr lang="en-US" b="1"/>
            <a:t>Technology that assists:</a:t>
          </a:r>
          <a:r>
            <a:rPr lang="en-US" dirty="0"/>
            <a:t> </a:t>
          </a:r>
          <a:r>
            <a:rPr lang="en-GB"/>
            <a:t> Enhances confidence and safety in the home. Several factors may decrease effectiveness, including cost, digital exclusion, usability, and privacy concerns</a:t>
          </a:r>
          <a:r>
            <a:rPr lang="en-GB" sz="1800" dirty="0">
              <a:latin typeface="Aptos Display"/>
              <a:cs typeface="Arial"/>
            </a:rPr>
            <a:t> </a:t>
          </a:r>
          <a:r>
            <a:rPr lang="en-GB" sz="1200">
              <a:latin typeface="Arial"/>
              <a:cs typeface="Arial"/>
            </a:rPr>
            <a:t>(Care Quality Commission, 2024).</a:t>
          </a:r>
          <a:endParaRPr lang="en-US"/>
        </a:p>
      </dgm:t>
    </dgm:pt>
    <dgm:pt modelId="{B4A5DB70-413E-4241-AB50-5D815B2C1F3C}" type="parTrans" cxnId="{A9F8FABA-A8AA-4D86-B987-B33A5E996926}">
      <dgm:prSet/>
      <dgm:spPr/>
      <dgm:t>
        <a:bodyPr/>
        <a:lstStyle/>
        <a:p>
          <a:endParaRPr lang="en-US"/>
        </a:p>
      </dgm:t>
    </dgm:pt>
    <dgm:pt modelId="{4AA73885-9F6A-4CED-A936-01D6875DEEBB}" type="sibTrans" cxnId="{A9F8FABA-A8AA-4D86-B987-B33A5E996926}">
      <dgm:prSet/>
      <dgm:spPr/>
      <dgm:t>
        <a:bodyPr/>
        <a:lstStyle/>
        <a:p>
          <a:endParaRPr lang="en-US"/>
        </a:p>
      </dgm:t>
    </dgm:pt>
    <dgm:pt modelId="{1561D214-DE33-48DC-9699-8964E36AD3F2}">
      <dgm:prSet/>
      <dgm:spPr/>
      <dgm:t>
        <a:bodyPr/>
        <a:lstStyle/>
        <a:p>
          <a:pPr rtl="0"/>
          <a:r>
            <a:rPr lang="en-GB" b="1"/>
            <a:t>Overall evaluation:</a:t>
          </a:r>
          <a:r>
            <a:rPr lang="en-GB"/>
            <a:t> It is impossible for a single intervention to meet the needs of everyone. To provide effective support, care must be coordinated and regularly reviewed to ensure independence, dignity, and safety</a:t>
          </a:r>
          <a:r>
            <a:rPr lang="en-GB" sz="1800" dirty="0">
              <a:latin typeface="Aptos Display"/>
              <a:cs typeface="Arial"/>
            </a:rPr>
            <a:t> </a:t>
          </a:r>
          <a:r>
            <a:rPr lang="en-GB" sz="1200">
              <a:latin typeface="Arial"/>
              <a:cs typeface="Arial"/>
            </a:rPr>
            <a:t>(NICE, 2015).</a:t>
          </a:r>
          <a:endParaRPr lang="en-US"/>
        </a:p>
      </dgm:t>
    </dgm:pt>
    <dgm:pt modelId="{A6AC8F92-7BBC-47E2-98A0-2C37E0900641}" type="parTrans" cxnId="{48E1C181-872A-4FEF-B6E2-EA9A981724E8}">
      <dgm:prSet/>
      <dgm:spPr/>
      <dgm:t>
        <a:bodyPr/>
        <a:lstStyle/>
        <a:p>
          <a:endParaRPr lang="en-US"/>
        </a:p>
      </dgm:t>
    </dgm:pt>
    <dgm:pt modelId="{F90EAEC1-2D5B-43E1-8405-FE63758BF76B}" type="sibTrans" cxnId="{48E1C181-872A-4FEF-B6E2-EA9A981724E8}">
      <dgm:prSet/>
      <dgm:spPr/>
      <dgm:t>
        <a:bodyPr/>
        <a:lstStyle/>
        <a:p>
          <a:endParaRPr lang="en-US"/>
        </a:p>
      </dgm:t>
    </dgm:pt>
    <dgm:pt modelId="{F16A356E-97FD-4039-A28D-C7049C0C5BDA}" type="pres">
      <dgm:prSet presAssocID="{4A1D1405-7C6C-454E-A79B-E93B85F68A70}" presName="Name0" presStyleCnt="0">
        <dgm:presLayoutVars>
          <dgm:dir/>
          <dgm:resizeHandles val="exact"/>
        </dgm:presLayoutVars>
      </dgm:prSet>
      <dgm:spPr/>
    </dgm:pt>
    <dgm:pt modelId="{89DAD63F-FD35-4191-B516-1298EBB7D4D4}" type="pres">
      <dgm:prSet presAssocID="{72F65149-A425-4F4C-8F26-0839470AFFC3}" presName="node" presStyleLbl="node1" presStyleIdx="0" presStyleCnt="7">
        <dgm:presLayoutVars>
          <dgm:bulletEnabled val="1"/>
        </dgm:presLayoutVars>
      </dgm:prSet>
      <dgm:spPr/>
    </dgm:pt>
    <dgm:pt modelId="{4A54CDAD-17A5-4C9C-8723-7EAEB1E47842}" type="pres">
      <dgm:prSet presAssocID="{C79F5400-2657-47D6-890B-7C184C19878D}" presName="sibTrans" presStyleLbl="sibTrans1D1" presStyleIdx="0" presStyleCnt="6"/>
      <dgm:spPr/>
    </dgm:pt>
    <dgm:pt modelId="{73296935-9949-42B0-A061-E0F782E57FD3}" type="pres">
      <dgm:prSet presAssocID="{C79F5400-2657-47D6-890B-7C184C19878D}" presName="connectorText" presStyleLbl="sibTrans1D1" presStyleIdx="0" presStyleCnt="6"/>
      <dgm:spPr/>
    </dgm:pt>
    <dgm:pt modelId="{D22F5C4D-9B15-4BE1-B5D5-73B7A1394AB5}" type="pres">
      <dgm:prSet presAssocID="{C9A4C74F-5F16-448C-B078-90CE229D49FB}" presName="node" presStyleLbl="node1" presStyleIdx="1" presStyleCnt="7">
        <dgm:presLayoutVars>
          <dgm:bulletEnabled val="1"/>
        </dgm:presLayoutVars>
      </dgm:prSet>
      <dgm:spPr/>
    </dgm:pt>
    <dgm:pt modelId="{50EA7503-4AAE-4CB5-95E3-46BDDFBAB5A1}" type="pres">
      <dgm:prSet presAssocID="{9A2E956A-B736-439B-979B-952E8362D48F}" presName="sibTrans" presStyleLbl="sibTrans1D1" presStyleIdx="1" presStyleCnt="6"/>
      <dgm:spPr/>
    </dgm:pt>
    <dgm:pt modelId="{707208D8-17FB-43B0-B683-F010DBA83371}" type="pres">
      <dgm:prSet presAssocID="{9A2E956A-B736-439B-979B-952E8362D48F}" presName="connectorText" presStyleLbl="sibTrans1D1" presStyleIdx="1" presStyleCnt="6"/>
      <dgm:spPr/>
    </dgm:pt>
    <dgm:pt modelId="{B500C755-5578-4A01-A51E-9BF76074CCA8}" type="pres">
      <dgm:prSet presAssocID="{08A6770A-D6A0-4CCD-BA9E-6C5473EE6861}" presName="node" presStyleLbl="node1" presStyleIdx="2" presStyleCnt="7">
        <dgm:presLayoutVars>
          <dgm:bulletEnabled val="1"/>
        </dgm:presLayoutVars>
      </dgm:prSet>
      <dgm:spPr/>
    </dgm:pt>
    <dgm:pt modelId="{55FA075D-B5AA-4E3B-AC67-75112EC92948}" type="pres">
      <dgm:prSet presAssocID="{D8D2008C-77F4-4A23-8FA7-22FBBBF7BFC0}" presName="sibTrans" presStyleLbl="sibTrans1D1" presStyleIdx="2" presStyleCnt="6"/>
      <dgm:spPr/>
    </dgm:pt>
    <dgm:pt modelId="{F1A1BAF5-AC95-4281-BC1F-1AD21E1AC3B0}" type="pres">
      <dgm:prSet presAssocID="{D8D2008C-77F4-4A23-8FA7-22FBBBF7BFC0}" presName="connectorText" presStyleLbl="sibTrans1D1" presStyleIdx="2" presStyleCnt="6"/>
      <dgm:spPr/>
    </dgm:pt>
    <dgm:pt modelId="{BF051302-A9FE-44F9-9E62-829B20083CD3}" type="pres">
      <dgm:prSet presAssocID="{14A42837-A232-415D-857E-700CDEC03D3D}" presName="node" presStyleLbl="node1" presStyleIdx="3" presStyleCnt="7">
        <dgm:presLayoutVars>
          <dgm:bulletEnabled val="1"/>
        </dgm:presLayoutVars>
      </dgm:prSet>
      <dgm:spPr/>
    </dgm:pt>
    <dgm:pt modelId="{3A3ABA2C-A54E-4C3D-BE87-5F5367C2EF54}" type="pres">
      <dgm:prSet presAssocID="{A253BC5A-0964-4C3E-A2FF-9BDFBA07BAC3}" presName="sibTrans" presStyleLbl="sibTrans1D1" presStyleIdx="3" presStyleCnt="6"/>
      <dgm:spPr/>
    </dgm:pt>
    <dgm:pt modelId="{55831283-FCC5-48E7-9571-492DA891D044}" type="pres">
      <dgm:prSet presAssocID="{A253BC5A-0964-4C3E-A2FF-9BDFBA07BAC3}" presName="connectorText" presStyleLbl="sibTrans1D1" presStyleIdx="3" presStyleCnt="6"/>
      <dgm:spPr/>
    </dgm:pt>
    <dgm:pt modelId="{1235D2BC-F2F2-419A-B22E-C0EC9C086C19}" type="pres">
      <dgm:prSet presAssocID="{6E06EAB1-A208-460F-8648-185187C4796D}" presName="node" presStyleLbl="node1" presStyleIdx="4" presStyleCnt="7">
        <dgm:presLayoutVars>
          <dgm:bulletEnabled val="1"/>
        </dgm:presLayoutVars>
      </dgm:prSet>
      <dgm:spPr/>
    </dgm:pt>
    <dgm:pt modelId="{CC50ACF0-8713-4C9C-973D-A8A2875B7BEE}" type="pres">
      <dgm:prSet presAssocID="{F3280773-0A30-4C40-B7F0-7907968FF093}" presName="sibTrans" presStyleLbl="sibTrans1D1" presStyleIdx="4" presStyleCnt="6"/>
      <dgm:spPr/>
    </dgm:pt>
    <dgm:pt modelId="{6AE13BD1-740A-4FC8-A491-01EFBB8450F5}" type="pres">
      <dgm:prSet presAssocID="{F3280773-0A30-4C40-B7F0-7907968FF093}" presName="connectorText" presStyleLbl="sibTrans1D1" presStyleIdx="4" presStyleCnt="6"/>
      <dgm:spPr/>
    </dgm:pt>
    <dgm:pt modelId="{9FC93787-3EF3-4B8F-B93B-344C91F6834D}" type="pres">
      <dgm:prSet presAssocID="{5B919DDB-5EF5-4589-9803-675B8D02B5B1}" presName="node" presStyleLbl="node1" presStyleIdx="5" presStyleCnt="7">
        <dgm:presLayoutVars>
          <dgm:bulletEnabled val="1"/>
        </dgm:presLayoutVars>
      </dgm:prSet>
      <dgm:spPr/>
    </dgm:pt>
    <dgm:pt modelId="{E1AE9B0C-B316-4431-B281-B6485F219064}" type="pres">
      <dgm:prSet presAssocID="{4AA73885-9F6A-4CED-A936-01D6875DEEBB}" presName="sibTrans" presStyleLbl="sibTrans1D1" presStyleIdx="5" presStyleCnt="6"/>
      <dgm:spPr/>
    </dgm:pt>
    <dgm:pt modelId="{766F64BF-81EF-4E2B-8D47-9D970E6EA183}" type="pres">
      <dgm:prSet presAssocID="{4AA73885-9F6A-4CED-A936-01D6875DEEBB}" presName="connectorText" presStyleLbl="sibTrans1D1" presStyleIdx="5" presStyleCnt="6"/>
      <dgm:spPr/>
    </dgm:pt>
    <dgm:pt modelId="{8A81E3B1-F3C0-49A1-89B9-4910791C0E67}" type="pres">
      <dgm:prSet presAssocID="{1561D214-DE33-48DC-9699-8964E36AD3F2}" presName="node" presStyleLbl="node1" presStyleIdx="6" presStyleCnt="7">
        <dgm:presLayoutVars>
          <dgm:bulletEnabled val="1"/>
        </dgm:presLayoutVars>
      </dgm:prSet>
      <dgm:spPr/>
    </dgm:pt>
  </dgm:ptLst>
  <dgm:cxnLst>
    <dgm:cxn modelId="{AC626D0E-4CF8-4499-9E67-E23A09041652}" type="presOf" srcId="{F3280773-0A30-4C40-B7F0-7907968FF093}" destId="{CC50ACF0-8713-4C9C-973D-A8A2875B7BEE}" srcOrd="0" destOrd="0" presId="urn:microsoft.com/office/officeart/2016/7/layout/RepeatingBendingProcessNew"/>
    <dgm:cxn modelId="{1035531C-D191-45A4-852D-21B20C796757}" srcId="{4A1D1405-7C6C-454E-A79B-E93B85F68A70}" destId="{6E06EAB1-A208-460F-8648-185187C4796D}" srcOrd="4" destOrd="0" parTransId="{6D156110-6151-4189-BE62-DA03E0FE1785}" sibTransId="{F3280773-0A30-4C40-B7F0-7907968FF093}"/>
    <dgm:cxn modelId="{B8A34D1F-D9BD-4D6D-8975-655B52673702}" srcId="{4A1D1405-7C6C-454E-A79B-E93B85F68A70}" destId="{08A6770A-D6A0-4CCD-BA9E-6C5473EE6861}" srcOrd="2" destOrd="0" parTransId="{FFFCF145-3779-4124-A636-6222F116D6A3}" sibTransId="{D8D2008C-77F4-4A23-8FA7-22FBBBF7BFC0}"/>
    <dgm:cxn modelId="{2C523220-C694-45B2-AC42-389C37FB5B78}" type="presOf" srcId="{A253BC5A-0964-4C3E-A2FF-9BDFBA07BAC3}" destId="{55831283-FCC5-48E7-9571-492DA891D044}" srcOrd="1" destOrd="0" presId="urn:microsoft.com/office/officeart/2016/7/layout/RepeatingBendingProcessNew"/>
    <dgm:cxn modelId="{78A5DC65-F200-423C-B3AC-7BFB7BCEF915}" type="presOf" srcId="{08A6770A-D6A0-4CCD-BA9E-6C5473EE6861}" destId="{B500C755-5578-4A01-A51E-9BF76074CCA8}" srcOrd="0" destOrd="0" presId="urn:microsoft.com/office/officeart/2016/7/layout/RepeatingBendingProcessNew"/>
    <dgm:cxn modelId="{F7D15E4A-6E69-4661-904E-B75D2115359B}" type="presOf" srcId="{5B919DDB-5EF5-4589-9803-675B8D02B5B1}" destId="{9FC93787-3EF3-4B8F-B93B-344C91F6834D}" srcOrd="0" destOrd="0" presId="urn:microsoft.com/office/officeart/2016/7/layout/RepeatingBendingProcessNew"/>
    <dgm:cxn modelId="{2641766B-84F7-4AAB-B452-8FB9471E922F}" type="presOf" srcId="{D8D2008C-77F4-4A23-8FA7-22FBBBF7BFC0}" destId="{F1A1BAF5-AC95-4281-BC1F-1AD21E1AC3B0}" srcOrd="1" destOrd="0" presId="urn:microsoft.com/office/officeart/2016/7/layout/RepeatingBendingProcessNew"/>
    <dgm:cxn modelId="{0F447D6C-7243-442E-8DBF-C722A38F97CD}" type="presOf" srcId="{72F65149-A425-4F4C-8F26-0839470AFFC3}" destId="{89DAD63F-FD35-4191-B516-1298EBB7D4D4}" srcOrd="0" destOrd="0" presId="urn:microsoft.com/office/officeart/2016/7/layout/RepeatingBendingProcessNew"/>
    <dgm:cxn modelId="{AE764B73-F2CC-4A06-89DC-E302F64E559D}" srcId="{4A1D1405-7C6C-454E-A79B-E93B85F68A70}" destId="{14A42837-A232-415D-857E-700CDEC03D3D}" srcOrd="3" destOrd="0" parTransId="{F3A3C22C-C6FC-4D08-8593-FD3B52072527}" sibTransId="{A253BC5A-0964-4C3E-A2FF-9BDFBA07BAC3}"/>
    <dgm:cxn modelId="{94A95873-B839-4F12-9782-C6927908C839}" type="presOf" srcId="{C79F5400-2657-47D6-890B-7C184C19878D}" destId="{73296935-9949-42B0-A061-E0F782E57FD3}" srcOrd="1" destOrd="0" presId="urn:microsoft.com/office/officeart/2016/7/layout/RepeatingBendingProcessNew"/>
    <dgm:cxn modelId="{864C0075-C9FF-4241-B506-470C31A50A58}" type="presOf" srcId="{4A1D1405-7C6C-454E-A79B-E93B85F68A70}" destId="{F16A356E-97FD-4039-A28D-C7049C0C5BDA}" srcOrd="0" destOrd="0" presId="urn:microsoft.com/office/officeart/2016/7/layout/RepeatingBendingProcessNew"/>
    <dgm:cxn modelId="{48E1C181-872A-4FEF-B6E2-EA9A981724E8}" srcId="{4A1D1405-7C6C-454E-A79B-E93B85F68A70}" destId="{1561D214-DE33-48DC-9699-8964E36AD3F2}" srcOrd="6" destOrd="0" parTransId="{A6AC8F92-7BBC-47E2-98A0-2C37E0900641}" sibTransId="{F90EAEC1-2D5B-43E1-8405-FE63758BF76B}"/>
    <dgm:cxn modelId="{69220482-E98A-400F-B530-C21015B08F2C}" type="presOf" srcId="{1561D214-DE33-48DC-9699-8964E36AD3F2}" destId="{8A81E3B1-F3C0-49A1-89B9-4910791C0E67}" srcOrd="0" destOrd="0" presId="urn:microsoft.com/office/officeart/2016/7/layout/RepeatingBendingProcessNew"/>
    <dgm:cxn modelId="{C6D46A8D-D29C-4A2D-8A6D-75D8D7EFE98D}" type="presOf" srcId="{9A2E956A-B736-439B-979B-952E8362D48F}" destId="{707208D8-17FB-43B0-B683-F010DBA83371}" srcOrd="1" destOrd="0" presId="urn:microsoft.com/office/officeart/2016/7/layout/RepeatingBendingProcessNew"/>
    <dgm:cxn modelId="{6BE1EB8E-0DAF-4D47-A408-035F2B0C072C}" srcId="{4A1D1405-7C6C-454E-A79B-E93B85F68A70}" destId="{72F65149-A425-4F4C-8F26-0839470AFFC3}" srcOrd="0" destOrd="0" parTransId="{5C8A2FC8-B780-4A00-9FD9-B6214FAC0323}" sibTransId="{C79F5400-2657-47D6-890B-7C184C19878D}"/>
    <dgm:cxn modelId="{6AE95395-1040-4E4F-9346-12FAAAD060CD}" type="presOf" srcId="{F3280773-0A30-4C40-B7F0-7907968FF093}" destId="{6AE13BD1-740A-4FC8-A491-01EFBB8450F5}" srcOrd="1" destOrd="0" presId="urn:microsoft.com/office/officeart/2016/7/layout/RepeatingBendingProcessNew"/>
    <dgm:cxn modelId="{BCE34697-DFCA-4AF9-9F3F-34A213994A18}" type="presOf" srcId="{D8D2008C-77F4-4A23-8FA7-22FBBBF7BFC0}" destId="{55FA075D-B5AA-4E3B-AC67-75112EC92948}" srcOrd="0" destOrd="0" presId="urn:microsoft.com/office/officeart/2016/7/layout/RepeatingBendingProcessNew"/>
    <dgm:cxn modelId="{86E54BA9-9829-493A-8409-93F571E2B372}" type="presOf" srcId="{C79F5400-2657-47D6-890B-7C184C19878D}" destId="{4A54CDAD-17A5-4C9C-8723-7EAEB1E47842}" srcOrd="0" destOrd="0" presId="urn:microsoft.com/office/officeart/2016/7/layout/RepeatingBendingProcessNew"/>
    <dgm:cxn modelId="{A9F8FABA-A8AA-4D86-B987-B33A5E996926}" srcId="{4A1D1405-7C6C-454E-A79B-E93B85F68A70}" destId="{5B919DDB-5EF5-4589-9803-675B8D02B5B1}" srcOrd="5" destOrd="0" parTransId="{B4A5DB70-413E-4241-AB50-5D815B2C1F3C}" sibTransId="{4AA73885-9F6A-4CED-A936-01D6875DEEBB}"/>
    <dgm:cxn modelId="{A1C548CD-7F65-4A0B-A712-17FF937A60DE}" type="presOf" srcId="{4AA73885-9F6A-4CED-A936-01D6875DEEBB}" destId="{766F64BF-81EF-4E2B-8D47-9D970E6EA183}" srcOrd="1" destOrd="0" presId="urn:microsoft.com/office/officeart/2016/7/layout/RepeatingBendingProcessNew"/>
    <dgm:cxn modelId="{BC425ED0-B16F-4291-804E-CEE727DE6780}" type="presOf" srcId="{C9A4C74F-5F16-448C-B078-90CE229D49FB}" destId="{D22F5C4D-9B15-4BE1-B5D5-73B7A1394AB5}" srcOrd="0" destOrd="0" presId="urn:microsoft.com/office/officeart/2016/7/layout/RepeatingBendingProcessNew"/>
    <dgm:cxn modelId="{94D38BDC-3FCA-41B3-81D2-673CC15C3886}" type="presOf" srcId="{4AA73885-9F6A-4CED-A936-01D6875DEEBB}" destId="{E1AE9B0C-B316-4431-B281-B6485F219064}" srcOrd="0" destOrd="0" presId="urn:microsoft.com/office/officeart/2016/7/layout/RepeatingBendingProcessNew"/>
    <dgm:cxn modelId="{0FE482DF-1D24-4233-BE8A-6A35B05059D6}" type="presOf" srcId="{A253BC5A-0964-4C3E-A2FF-9BDFBA07BAC3}" destId="{3A3ABA2C-A54E-4C3D-BE87-5F5367C2EF54}" srcOrd="0" destOrd="0" presId="urn:microsoft.com/office/officeart/2016/7/layout/RepeatingBendingProcessNew"/>
    <dgm:cxn modelId="{A109A5DF-A993-48E1-9F36-88AB5318161F}" srcId="{4A1D1405-7C6C-454E-A79B-E93B85F68A70}" destId="{C9A4C74F-5F16-448C-B078-90CE229D49FB}" srcOrd="1" destOrd="0" parTransId="{E3F6902E-4053-45D6-AE25-38E976753A80}" sibTransId="{9A2E956A-B736-439B-979B-952E8362D48F}"/>
    <dgm:cxn modelId="{C8CB68E1-0B6B-4D92-85B0-1DD536AB5DF6}" type="presOf" srcId="{6E06EAB1-A208-460F-8648-185187C4796D}" destId="{1235D2BC-F2F2-419A-B22E-C0EC9C086C19}" srcOrd="0" destOrd="0" presId="urn:microsoft.com/office/officeart/2016/7/layout/RepeatingBendingProcessNew"/>
    <dgm:cxn modelId="{228A66F4-4A56-4F5E-83D5-A716F767D60A}" type="presOf" srcId="{9A2E956A-B736-439B-979B-952E8362D48F}" destId="{50EA7503-4AAE-4CB5-95E3-46BDDFBAB5A1}" srcOrd="0" destOrd="0" presId="urn:microsoft.com/office/officeart/2016/7/layout/RepeatingBendingProcessNew"/>
    <dgm:cxn modelId="{E32356FB-FCED-4414-AB90-87213E8BF5AA}" type="presOf" srcId="{14A42837-A232-415D-857E-700CDEC03D3D}" destId="{BF051302-A9FE-44F9-9E62-829B20083CD3}" srcOrd="0" destOrd="0" presId="urn:microsoft.com/office/officeart/2016/7/layout/RepeatingBendingProcessNew"/>
    <dgm:cxn modelId="{F1B1D9C3-A2F4-4493-890E-3922C9FBD204}" type="presParOf" srcId="{F16A356E-97FD-4039-A28D-C7049C0C5BDA}" destId="{89DAD63F-FD35-4191-B516-1298EBB7D4D4}" srcOrd="0" destOrd="0" presId="urn:microsoft.com/office/officeart/2016/7/layout/RepeatingBendingProcessNew"/>
    <dgm:cxn modelId="{B9CA5ADD-0F58-4C18-8264-E369C998560D}" type="presParOf" srcId="{F16A356E-97FD-4039-A28D-C7049C0C5BDA}" destId="{4A54CDAD-17A5-4C9C-8723-7EAEB1E47842}" srcOrd="1" destOrd="0" presId="urn:microsoft.com/office/officeart/2016/7/layout/RepeatingBendingProcessNew"/>
    <dgm:cxn modelId="{C3A42181-61E2-48E2-B94B-2F1E23C9BE22}" type="presParOf" srcId="{4A54CDAD-17A5-4C9C-8723-7EAEB1E47842}" destId="{73296935-9949-42B0-A061-E0F782E57FD3}" srcOrd="0" destOrd="0" presId="urn:microsoft.com/office/officeart/2016/7/layout/RepeatingBendingProcessNew"/>
    <dgm:cxn modelId="{4FB4DD87-F7D4-43D0-9E35-F5CF2BDD974F}" type="presParOf" srcId="{F16A356E-97FD-4039-A28D-C7049C0C5BDA}" destId="{D22F5C4D-9B15-4BE1-B5D5-73B7A1394AB5}" srcOrd="2" destOrd="0" presId="urn:microsoft.com/office/officeart/2016/7/layout/RepeatingBendingProcessNew"/>
    <dgm:cxn modelId="{BE47F2B3-6C62-4022-81AD-8507FD61347D}" type="presParOf" srcId="{F16A356E-97FD-4039-A28D-C7049C0C5BDA}" destId="{50EA7503-4AAE-4CB5-95E3-46BDDFBAB5A1}" srcOrd="3" destOrd="0" presId="urn:microsoft.com/office/officeart/2016/7/layout/RepeatingBendingProcessNew"/>
    <dgm:cxn modelId="{B4D4B769-BC26-4529-BBBC-87C2841D0A8B}" type="presParOf" srcId="{50EA7503-4AAE-4CB5-95E3-46BDDFBAB5A1}" destId="{707208D8-17FB-43B0-B683-F010DBA83371}" srcOrd="0" destOrd="0" presId="urn:microsoft.com/office/officeart/2016/7/layout/RepeatingBendingProcessNew"/>
    <dgm:cxn modelId="{7F6D3189-5960-432F-BC6E-5EF8522D1D58}" type="presParOf" srcId="{F16A356E-97FD-4039-A28D-C7049C0C5BDA}" destId="{B500C755-5578-4A01-A51E-9BF76074CCA8}" srcOrd="4" destOrd="0" presId="urn:microsoft.com/office/officeart/2016/7/layout/RepeatingBendingProcessNew"/>
    <dgm:cxn modelId="{0F9E2D82-D789-474F-8890-E7CD3E05D381}" type="presParOf" srcId="{F16A356E-97FD-4039-A28D-C7049C0C5BDA}" destId="{55FA075D-B5AA-4E3B-AC67-75112EC92948}" srcOrd="5" destOrd="0" presId="urn:microsoft.com/office/officeart/2016/7/layout/RepeatingBendingProcessNew"/>
    <dgm:cxn modelId="{DD18C0A1-23C8-45E4-A9A1-58F1A50A4F0C}" type="presParOf" srcId="{55FA075D-B5AA-4E3B-AC67-75112EC92948}" destId="{F1A1BAF5-AC95-4281-BC1F-1AD21E1AC3B0}" srcOrd="0" destOrd="0" presId="urn:microsoft.com/office/officeart/2016/7/layout/RepeatingBendingProcessNew"/>
    <dgm:cxn modelId="{43F3BAB4-5BDA-4127-9D7E-C6B1F5E25F46}" type="presParOf" srcId="{F16A356E-97FD-4039-A28D-C7049C0C5BDA}" destId="{BF051302-A9FE-44F9-9E62-829B20083CD3}" srcOrd="6" destOrd="0" presId="urn:microsoft.com/office/officeart/2016/7/layout/RepeatingBendingProcessNew"/>
    <dgm:cxn modelId="{79B6681C-BE3B-440C-BCEE-7A764F419CA7}" type="presParOf" srcId="{F16A356E-97FD-4039-A28D-C7049C0C5BDA}" destId="{3A3ABA2C-A54E-4C3D-BE87-5F5367C2EF54}" srcOrd="7" destOrd="0" presId="urn:microsoft.com/office/officeart/2016/7/layout/RepeatingBendingProcessNew"/>
    <dgm:cxn modelId="{BBB037FF-C8BB-4455-B5D7-DD85681893A4}" type="presParOf" srcId="{3A3ABA2C-A54E-4C3D-BE87-5F5367C2EF54}" destId="{55831283-FCC5-48E7-9571-492DA891D044}" srcOrd="0" destOrd="0" presId="urn:microsoft.com/office/officeart/2016/7/layout/RepeatingBendingProcessNew"/>
    <dgm:cxn modelId="{F7BA20F3-B777-43F2-9E90-C36B42009939}" type="presParOf" srcId="{F16A356E-97FD-4039-A28D-C7049C0C5BDA}" destId="{1235D2BC-F2F2-419A-B22E-C0EC9C086C19}" srcOrd="8" destOrd="0" presId="urn:microsoft.com/office/officeart/2016/7/layout/RepeatingBendingProcessNew"/>
    <dgm:cxn modelId="{DB9F9552-F7F9-4314-B221-BE0FDDD771A2}" type="presParOf" srcId="{F16A356E-97FD-4039-A28D-C7049C0C5BDA}" destId="{CC50ACF0-8713-4C9C-973D-A8A2875B7BEE}" srcOrd="9" destOrd="0" presId="urn:microsoft.com/office/officeart/2016/7/layout/RepeatingBendingProcessNew"/>
    <dgm:cxn modelId="{3EB03A96-6E52-4A75-B48C-3264C34E5E1A}" type="presParOf" srcId="{CC50ACF0-8713-4C9C-973D-A8A2875B7BEE}" destId="{6AE13BD1-740A-4FC8-A491-01EFBB8450F5}" srcOrd="0" destOrd="0" presId="urn:microsoft.com/office/officeart/2016/7/layout/RepeatingBendingProcessNew"/>
    <dgm:cxn modelId="{E70E2368-6100-4D7F-9252-91CFD0049D4E}" type="presParOf" srcId="{F16A356E-97FD-4039-A28D-C7049C0C5BDA}" destId="{9FC93787-3EF3-4B8F-B93B-344C91F6834D}" srcOrd="10" destOrd="0" presId="urn:microsoft.com/office/officeart/2016/7/layout/RepeatingBendingProcessNew"/>
    <dgm:cxn modelId="{229EAB22-9AF2-45E9-BF16-2D24E82C2414}" type="presParOf" srcId="{F16A356E-97FD-4039-A28D-C7049C0C5BDA}" destId="{E1AE9B0C-B316-4431-B281-B6485F219064}" srcOrd="11" destOrd="0" presId="urn:microsoft.com/office/officeart/2016/7/layout/RepeatingBendingProcessNew"/>
    <dgm:cxn modelId="{F95F52AD-73C6-4BFD-9A90-36B91C28EF10}" type="presParOf" srcId="{E1AE9B0C-B316-4431-B281-B6485F219064}" destId="{766F64BF-81EF-4E2B-8D47-9D970E6EA183}" srcOrd="0" destOrd="0" presId="urn:microsoft.com/office/officeart/2016/7/layout/RepeatingBendingProcessNew"/>
    <dgm:cxn modelId="{F86BADEC-EEEA-4EF3-BCEE-E63A6ABF11AC}" type="presParOf" srcId="{F16A356E-97FD-4039-A28D-C7049C0C5BDA}" destId="{8A81E3B1-F3C0-49A1-89B9-4910791C0E67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54CDAD-17A5-4C9C-8723-7EAEB1E47842}">
      <dsp:nvSpPr>
        <dsp:cNvPr id="0" name=""/>
        <dsp:cNvSpPr/>
      </dsp:nvSpPr>
      <dsp:spPr>
        <a:xfrm>
          <a:off x="2517604" y="1371894"/>
          <a:ext cx="5469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99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76664" y="1414723"/>
        <a:ext cx="28879" cy="5781"/>
      </dsp:txXfrm>
    </dsp:sp>
    <dsp:sp modelId="{89DAD63F-FD35-4191-B516-1298EBB7D4D4}">
      <dsp:nvSpPr>
        <dsp:cNvPr id="0" name=""/>
        <dsp:cNvSpPr/>
      </dsp:nvSpPr>
      <dsp:spPr>
        <a:xfrm>
          <a:off x="8103" y="664223"/>
          <a:ext cx="2511301" cy="150678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56" tIns="129169" rIns="123056" bIns="129169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Arial"/>
              <a:cs typeface="Arial"/>
            </a:rPr>
            <a:t>Intervention , Potential benefits and Limitations </a:t>
          </a:r>
        </a:p>
      </dsp:txBody>
      <dsp:txXfrm>
        <a:off x="8103" y="664223"/>
        <a:ext cx="2511301" cy="1506780"/>
      </dsp:txXfrm>
    </dsp:sp>
    <dsp:sp modelId="{50EA7503-4AAE-4CB5-95E3-46BDDFBAB5A1}">
      <dsp:nvSpPr>
        <dsp:cNvPr id="0" name=""/>
        <dsp:cNvSpPr/>
      </dsp:nvSpPr>
      <dsp:spPr>
        <a:xfrm>
          <a:off x="5606505" y="1371894"/>
          <a:ext cx="5469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99" y="45720"/>
              </a:lnTo>
            </a:path>
          </a:pathLst>
        </a:custGeom>
        <a:noFill/>
        <a:ln w="1270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865565" y="1414723"/>
        <a:ext cx="28879" cy="5781"/>
      </dsp:txXfrm>
    </dsp:sp>
    <dsp:sp modelId="{D22F5C4D-9B15-4BE1-B5D5-73B7A1394AB5}">
      <dsp:nvSpPr>
        <dsp:cNvPr id="0" name=""/>
        <dsp:cNvSpPr/>
      </dsp:nvSpPr>
      <dsp:spPr>
        <a:xfrm>
          <a:off x="3097004" y="664223"/>
          <a:ext cx="2511301" cy="1506780"/>
        </a:xfrm>
        <a:prstGeom prst="rect">
          <a:avLst/>
        </a:prstGeom>
        <a:solidFill>
          <a:schemeClr val="accent2">
            <a:hueOff val="1073936"/>
            <a:satOff val="-3082"/>
            <a:lumOff val="-49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56" tIns="129169" rIns="123056" bIns="129169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latin typeface="Arial"/>
              <a:cs typeface="Arial"/>
            </a:rPr>
            <a:t>Providing home care: </a:t>
          </a:r>
          <a:r>
            <a:rPr lang="en-US" sz="1200" kern="1200">
              <a:latin typeface="Arial"/>
              <a:cs typeface="Arial"/>
            </a:rPr>
            <a:t>Supports people in remaining at home and receiving personal care. Inconsistent care and short visits may limit the development of relationships (Care Quality Commission, 2024).</a:t>
          </a:r>
        </a:p>
      </dsp:txBody>
      <dsp:txXfrm>
        <a:off x="3097004" y="664223"/>
        <a:ext cx="2511301" cy="1506780"/>
      </dsp:txXfrm>
    </dsp:sp>
    <dsp:sp modelId="{55FA075D-B5AA-4E3B-AC67-75112EC92948}">
      <dsp:nvSpPr>
        <dsp:cNvPr id="0" name=""/>
        <dsp:cNvSpPr/>
      </dsp:nvSpPr>
      <dsp:spPr>
        <a:xfrm>
          <a:off x="8695406" y="1371894"/>
          <a:ext cx="5469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99" y="45720"/>
              </a:lnTo>
            </a:path>
          </a:pathLst>
        </a:custGeom>
        <a:noFill/>
        <a:ln w="1270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954466" y="1414723"/>
        <a:ext cx="28879" cy="5781"/>
      </dsp:txXfrm>
    </dsp:sp>
    <dsp:sp modelId="{B500C755-5578-4A01-A51E-9BF76074CCA8}">
      <dsp:nvSpPr>
        <dsp:cNvPr id="0" name=""/>
        <dsp:cNvSpPr/>
      </dsp:nvSpPr>
      <dsp:spPr>
        <a:xfrm>
          <a:off x="6185905" y="664223"/>
          <a:ext cx="2511301" cy="1506780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56" tIns="129169" rIns="123056" bIns="12916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Rehabilitating:</a:t>
          </a:r>
          <a:r>
            <a:rPr lang="en-US" sz="1200" kern="1200" dirty="0"/>
            <a:t> Providing daily living skills and reducing avoidable dependence can restore a person's independence. It depends on health and support whether someone is able to regain their previous abilities.</a:t>
          </a:r>
        </a:p>
      </dsp:txBody>
      <dsp:txXfrm>
        <a:off x="6185905" y="664223"/>
        <a:ext cx="2511301" cy="1506780"/>
      </dsp:txXfrm>
    </dsp:sp>
    <dsp:sp modelId="{3A3ABA2C-A54E-4C3D-BE87-5F5367C2EF54}">
      <dsp:nvSpPr>
        <dsp:cNvPr id="0" name=""/>
        <dsp:cNvSpPr/>
      </dsp:nvSpPr>
      <dsp:spPr>
        <a:xfrm>
          <a:off x="1263754" y="2169204"/>
          <a:ext cx="9266702" cy="546999"/>
        </a:xfrm>
        <a:custGeom>
          <a:avLst/>
          <a:gdLst/>
          <a:ahLst/>
          <a:cxnLst/>
          <a:rect l="0" t="0" r="0" b="0"/>
          <a:pathLst>
            <a:path>
              <a:moveTo>
                <a:pt x="9266702" y="0"/>
              </a:moveTo>
              <a:lnTo>
                <a:pt x="9266702" y="290599"/>
              </a:lnTo>
              <a:lnTo>
                <a:pt x="0" y="290599"/>
              </a:lnTo>
              <a:lnTo>
                <a:pt x="0" y="546999"/>
              </a:lnTo>
            </a:path>
          </a:pathLst>
        </a:custGeom>
        <a:noFill/>
        <a:ln w="1270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664988" y="2439813"/>
        <a:ext cx="464234" cy="5781"/>
      </dsp:txXfrm>
    </dsp:sp>
    <dsp:sp modelId="{BF051302-A9FE-44F9-9E62-829B20083CD3}">
      <dsp:nvSpPr>
        <dsp:cNvPr id="0" name=""/>
        <dsp:cNvSpPr/>
      </dsp:nvSpPr>
      <dsp:spPr>
        <a:xfrm>
          <a:off x="9274806" y="664223"/>
          <a:ext cx="2511301" cy="1506780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56" tIns="129169" rIns="123056" bIns="12916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Social groups and friendships in the community</a:t>
          </a:r>
          <a:r>
            <a:rPr lang="en-US" sz="1200" kern="1200"/>
            <a:t>:  Social participation can reduce isolation. The cost, mobility, and accessibility of transportation may restrict participation.</a:t>
          </a:r>
        </a:p>
      </dsp:txBody>
      <dsp:txXfrm>
        <a:off x="9274806" y="664223"/>
        <a:ext cx="2511301" cy="1506780"/>
      </dsp:txXfrm>
    </dsp:sp>
    <dsp:sp modelId="{CC50ACF0-8713-4C9C-973D-A8A2875B7BEE}">
      <dsp:nvSpPr>
        <dsp:cNvPr id="0" name=""/>
        <dsp:cNvSpPr/>
      </dsp:nvSpPr>
      <dsp:spPr>
        <a:xfrm>
          <a:off x="2517604" y="3456274"/>
          <a:ext cx="5469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99" y="45720"/>
              </a:lnTo>
            </a:path>
          </a:pathLst>
        </a:custGeom>
        <a:noFill/>
        <a:ln w="1270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76664" y="3499103"/>
        <a:ext cx="28879" cy="5781"/>
      </dsp:txXfrm>
    </dsp:sp>
    <dsp:sp modelId="{1235D2BC-F2F2-419A-B22E-C0EC9C086C19}">
      <dsp:nvSpPr>
        <dsp:cNvPr id="0" name=""/>
        <dsp:cNvSpPr/>
      </dsp:nvSpPr>
      <dsp:spPr>
        <a:xfrm>
          <a:off x="8103" y="2748604"/>
          <a:ext cx="2511301" cy="1506780"/>
        </a:xfrm>
        <a:prstGeom prst="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56" tIns="129169" rIns="123056" bIns="129169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Assisted living: </a:t>
          </a:r>
          <a:r>
            <a:rPr lang="en-US" sz="1200" kern="1200"/>
            <a:t>Supports, supervises, and accommodates needs. Insufficient attention to person-centered care can restrict routines or choices</a:t>
          </a:r>
          <a:r>
            <a:rPr lang="en-US" sz="1200" kern="1200" dirty="0">
              <a:latin typeface="Aptos Display"/>
              <a:cs typeface="Arial"/>
            </a:rPr>
            <a:t> </a:t>
          </a:r>
          <a:r>
            <a:rPr lang="en-US" sz="1200" kern="1200">
              <a:latin typeface="Arial"/>
              <a:cs typeface="Arial"/>
            </a:rPr>
            <a:t>(Department of Health &amp; Social Care, 2025)</a:t>
          </a:r>
        </a:p>
      </dsp:txBody>
      <dsp:txXfrm>
        <a:off x="8103" y="2748604"/>
        <a:ext cx="2511301" cy="1506780"/>
      </dsp:txXfrm>
    </dsp:sp>
    <dsp:sp modelId="{E1AE9B0C-B316-4431-B281-B6485F219064}">
      <dsp:nvSpPr>
        <dsp:cNvPr id="0" name=""/>
        <dsp:cNvSpPr/>
      </dsp:nvSpPr>
      <dsp:spPr>
        <a:xfrm>
          <a:off x="5606505" y="3456274"/>
          <a:ext cx="5469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99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865565" y="3499103"/>
        <a:ext cx="28879" cy="5781"/>
      </dsp:txXfrm>
    </dsp:sp>
    <dsp:sp modelId="{9FC93787-3EF3-4B8F-B93B-344C91F6834D}">
      <dsp:nvSpPr>
        <dsp:cNvPr id="0" name=""/>
        <dsp:cNvSpPr/>
      </dsp:nvSpPr>
      <dsp:spPr>
        <a:xfrm>
          <a:off x="3097004" y="2748604"/>
          <a:ext cx="2511301" cy="1506780"/>
        </a:xfrm>
        <a:prstGeom prst="rect">
          <a:avLst/>
        </a:prstGeom>
        <a:solidFill>
          <a:schemeClr val="accent2">
            <a:hueOff val="5369678"/>
            <a:satOff val="-15411"/>
            <a:lumOff val="-246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56" tIns="129169" rIns="123056" bIns="129169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Technology that assists:</a:t>
          </a:r>
          <a:r>
            <a:rPr lang="en-US" sz="1200" kern="1200" dirty="0"/>
            <a:t> </a:t>
          </a:r>
          <a:r>
            <a:rPr lang="en-GB" sz="1200" kern="1200"/>
            <a:t> Enhances confidence and safety in the home. Several factors may decrease effectiveness, including cost, digital exclusion, usability, and privacy concerns</a:t>
          </a:r>
          <a:r>
            <a:rPr lang="en-GB" sz="1200" kern="1200" dirty="0">
              <a:latin typeface="Aptos Display"/>
              <a:cs typeface="Arial"/>
            </a:rPr>
            <a:t> </a:t>
          </a:r>
          <a:r>
            <a:rPr lang="en-GB" sz="1200" kern="1200">
              <a:latin typeface="Arial"/>
              <a:cs typeface="Arial"/>
            </a:rPr>
            <a:t>(Care Quality Commission, 2024).</a:t>
          </a:r>
          <a:endParaRPr lang="en-US" sz="1200" kern="1200"/>
        </a:p>
      </dsp:txBody>
      <dsp:txXfrm>
        <a:off x="3097004" y="2748604"/>
        <a:ext cx="2511301" cy="1506780"/>
      </dsp:txXfrm>
    </dsp:sp>
    <dsp:sp modelId="{8A81E3B1-F3C0-49A1-89B9-4910791C0E67}">
      <dsp:nvSpPr>
        <dsp:cNvPr id="0" name=""/>
        <dsp:cNvSpPr/>
      </dsp:nvSpPr>
      <dsp:spPr>
        <a:xfrm>
          <a:off x="6185905" y="2748604"/>
          <a:ext cx="2511301" cy="1506780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56" tIns="129169" rIns="123056" bIns="129169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Overall evaluation:</a:t>
          </a:r>
          <a:r>
            <a:rPr lang="en-GB" sz="1200" kern="1200"/>
            <a:t> It is impossible for a single intervention to meet the needs of everyone. To provide effective support, care must be coordinated and regularly reviewed to ensure independence, dignity, and safety</a:t>
          </a:r>
          <a:r>
            <a:rPr lang="en-GB" sz="1200" kern="1200" dirty="0">
              <a:latin typeface="Aptos Display"/>
              <a:cs typeface="Arial"/>
            </a:rPr>
            <a:t> </a:t>
          </a:r>
          <a:r>
            <a:rPr lang="en-GB" sz="1200" kern="1200">
              <a:latin typeface="Arial"/>
              <a:cs typeface="Arial"/>
            </a:rPr>
            <a:t>(NICE, 2015).</a:t>
          </a:r>
          <a:endParaRPr lang="en-US" sz="1200" kern="1200"/>
        </a:p>
      </dsp:txBody>
      <dsp:txXfrm>
        <a:off x="6185905" y="2748604"/>
        <a:ext cx="2511301" cy="15067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qc.org.uk/publications/major-report/state-care/2024-2025" TargetMode="External"/><Relationship Id="rId2" Type="http://schemas.openxmlformats.org/officeDocument/2006/relationships/hyperlink" Target="https://www.legislation.gov.uk/ukpga/2014/23/conten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10/15/contents" TargetMode="External"/><Relationship Id="rId5" Type="http://schemas.openxmlformats.org/officeDocument/2006/relationships/hyperlink" Target="https://www.legislation.gov.uk/ukpga/2005/9/contents" TargetMode="External"/><Relationship Id="rId4" Type="http://schemas.openxmlformats.org/officeDocument/2006/relationships/hyperlink" Target="https://www.gov.uk/government/publications/care-act-statutory-guidance/care-and-support-statutory-guidance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m/books?id=BxxsAAAAMAAJ" TargetMode="External"/><Relationship Id="rId2" Type="http://schemas.openxmlformats.org/officeDocument/2006/relationships/hyperlink" Target="https://books.google.com/books?id=bRopAAAAYAAJ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/peoplepopulationandcommunity/populationandmigration/populationprojections" TargetMode="External"/><Relationship Id="rId5" Type="http://schemas.openxmlformats.org/officeDocument/2006/relationships/hyperlink" Target="https://www.nice.org.uk/guidance/ng249" TargetMode="External"/><Relationship Id="rId4" Type="http://schemas.openxmlformats.org/officeDocument/2006/relationships/hyperlink" Target="https://www.nice.org.uk/guidance/ng3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676400"/>
            <a:ext cx="3810000" cy="3505200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Evaluating the care and Support needs of older people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Module: Empowering the Older Person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Student name: Theresa Owusu-Ansah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Student ID: 2321836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Date: 25th October 2026</a:t>
            </a:r>
          </a:p>
        </p:txBody>
      </p:sp>
      <p:pic>
        <p:nvPicPr>
          <p:cNvPr id="1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13739A3-162E-90E6-9EA5-0986CA198A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39700" y="455583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04"/>
    </mc:Choice>
    <mc:Fallback xmlns="">
      <p:transition spd="slow" advTm="23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7410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059620-98BD-6401-905C-EE74CAEE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/>
              <a:t>INTRODUCTION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956D3-8767-6D82-0C54-AF19EBA80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339" y="1642513"/>
            <a:ext cx="5558489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>
                <a:latin typeface="Arial"/>
                <a:cs typeface="Arial"/>
              </a:rPr>
              <a:t>Providing health and social care to an aging population has become increasingly challenging (Care Act, 2014).</a:t>
            </a:r>
          </a:p>
          <a:p>
            <a:r>
              <a:rPr lang="en-GB" sz="2000" dirty="0">
                <a:latin typeface="Arial"/>
                <a:cs typeface="Arial"/>
              </a:rPr>
              <a:t>It is important to meet the physical, psychological, social, and emotional needs of older people.</a:t>
            </a:r>
          </a:p>
          <a:p>
            <a:r>
              <a:rPr lang="en-GB" sz="2000" dirty="0">
                <a:latin typeface="Arial"/>
                <a:cs typeface="Arial"/>
              </a:rPr>
              <a:t>Independent living and decision-making do not automatically decline with age.</a:t>
            </a:r>
          </a:p>
          <a:p>
            <a:r>
              <a:rPr lang="en-GB" sz="2000" dirty="0">
                <a:latin typeface="Arial"/>
                <a:cs typeface="Arial"/>
              </a:rPr>
              <a:t>Dignity, autonomy, choice, safety, and comfort should be promoted in effective care.</a:t>
            </a:r>
          </a:p>
          <a:p>
            <a:r>
              <a:rPr lang="en-GB" sz="2000" dirty="0">
                <a:latin typeface="Arial"/>
                <a:cs typeface="Arial"/>
              </a:rPr>
              <a:t>A critical evaluation of older people's care and support needs, current interventions, relevant theories, and policy options are presented in this presentation.</a:t>
            </a:r>
          </a:p>
          <a:p>
            <a:endParaRPr lang="en-GB" sz="2000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Block Arc 26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Arc 34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767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A5AF07-BB09-2007-C175-3AAB10A6B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Needs for care, empowerment, and support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18FB8-B4CF-3532-39C5-2A3A57127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7039" y="603990"/>
            <a:ext cx="6613909" cy="6706104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b="1">
                <a:latin typeface="Arial"/>
                <a:ea typeface="+mn-lt"/>
                <a:cs typeface="Arial"/>
              </a:rPr>
              <a:t>Physical needs</a:t>
            </a:r>
            <a:endParaRPr lang="en-GB" sz="1800" b="1">
              <a:latin typeface="Arial"/>
              <a:cs typeface="Arial"/>
            </a:endParaRPr>
          </a:p>
          <a:p>
            <a:pPr marL="457200" indent="-457200"/>
            <a:r>
              <a:rPr lang="en-GB" sz="1800">
                <a:latin typeface="Arial"/>
                <a:cs typeface="Arial"/>
              </a:rPr>
              <a:t>Assisting with daily routines, mobility, nutrition, and medication when necessary.</a:t>
            </a:r>
            <a:endParaRPr lang="en-GB" sz="1800" dirty="0">
              <a:latin typeface="Arial"/>
              <a:cs typeface="Arial"/>
            </a:endParaRPr>
          </a:p>
          <a:p>
            <a:pPr marL="457200" indent="-457200"/>
            <a:r>
              <a:rPr lang="en-GB" sz="1800">
                <a:latin typeface="Arial"/>
                <a:cs typeface="Arial"/>
              </a:rPr>
              <a:t>The prevention and management of long-term conditions, frailty, and falls.</a:t>
            </a:r>
            <a:endParaRPr lang="en-GB" sz="1800" dirty="0">
              <a:latin typeface="Arial"/>
              <a:cs typeface="Arial"/>
            </a:endParaRPr>
          </a:p>
          <a:p>
            <a:pPr marL="457200" indent="-457200"/>
            <a:r>
              <a:rPr lang="en-GB" sz="1800">
                <a:latin typeface="Arial"/>
                <a:cs typeface="Arial"/>
              </a:rPr>
              <a:t>Services for rehabilitation and health care.</a:t>
            </a: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b="1">
                <a:latin typeface="Arial"/>
                <a:ea typeface="+mn-lt"/>
                <a:cs typeface="Arial"/>
              </a:rPr>
              <a:t>Psychological and emotional needs</a:t>
            </a:r>
            <a:endParaRPr lang="en-GB" sz="1800" b="1">
              <a:latin typeface="Arial"/>
              <a:cs typeface="Arial"/>
            </a:endParaRPr>
          </a:p>
          <a:p>
            <a:pPr marL="457200" indent="-457200"/>
            <a:r>
              <a:rPr lang="en-GB" sz="1800">
                <a:latin typeface="Arial"/>
                <a:cs typeface="Arial"/>
              </a:rPr>
              <a:t>Mental health support, bereavement, anxiety, and depression.</a:t>
            </a:r>
            <a:endParaRPr lang="en-GB" sz="1800" dirty="0">
              <a:latin typeface="Arial"/>
              <a:cs typeface="Arial"/>
            </a:endParaRPr>
          </a:p>
          <a:p>
            <a:pPr marL="457200" indent="-457200"/>
            <a:r>
              <a:rPr lang="en-GB" sz="1800">
                <a:latin typeface="Arial"/>
                <a:cs typeface="Arial"/>
              </a:rPr>
              <a:t>A chance to maintain self-esteem, identity, and confidence.</a:t>
            </a:r>
            <a:endParaRPr lang="en-GB" sz="1800" dirty="0">
              <a:latin typeface="Arial"/>
              <a:cs typeface="Arial"/>
            </a:endParaRPr>
          </a:p>
          <a:p>
            <a:pPr marL="457200" indent="-457200"/>
            <a:r>
              <a:rPr lang="en-GB" sz="1800">
                <a:latin typeface="Arial"/>
                <a:cs typeface="Arial"/>
              </a:rPr>
              <a:t>Being involved in the family, friends, and community.</a:t>
            </a:r>
            <a:endParaRPr lang="en-GB" sz="1800" dirty="0">
              <a:latin typeface="Arial"/>
              <a:cs typeface="Arial"/>
            </a:endParaRPr>
          </a:p>
          <a:p>
            <a:pPr marL="457200" indent="-457200"/>
            <a:r>
              <a:rPr lang="en-GB" sz="1800">
                <a:latin typeface="Arial"/>
                <a:cs typeface="Arial"/>
              </a:rPr>
              <a:t>Increasing social interaction and reducing loneliness.</a:t>
            </a: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b="1">
                <a:latin typeface="Arial"/>
                <a:cs typeface="Arial"/>
              </a:rPr>
              <a:t>Needs for empowerment</a:t>
            </a:r>
          </a:p>
          <a:p>
            <a:r>
              <a:rPr lang="en-GB" sz="1800">
                <a:latin typeface="Arial"/>
                <a:cs typeface="Arial"/>
              </a:rPr>
              <a:t>Participation in care planning and decision-making.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Taking informed risks and respecting individual preferences, cultures, and beliefs (National Institute for Health and Care Excellence, 2015).</a:t>
            </a: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An important consideration: Older people shouldn't be automatically categorized as dependents.</a:t>
            </a: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Instead of assuming that an individual is dependent on their age, support needs to reflect their abilities, circumstances, and preferences.</a:t>
            </a:r>
            <a:endParaRPr lang="en-GB" sz="1800"/>
          </a:p>
          <a:p>
            <a:pPr marL="457200" indent="-457200"/>
            <a:endParaRPr lang="en-GB" sz="1100">
              <a:latin typeface="Arial"/>
              <a:cs typeface="Arial"/>
            </a:endParaRPr>
          </a:p>
          <a:p>
            <a:endParaRPr lang="en-GB" sz="1100">
              <a:latin typeface="Arial"/>
              <a:cs typeface="Arial"/>
            </a:endParaRPr>
          </a:p>
          <a:p>
            <a:pPr marL="457200" indent="-457200"/>
            <a:endParaRPr lang="en-GB" sz="1100">
              <a:latin typeface="Arial"/>
              <a:cs typeface="Arial"/>
            </a:endParaRPr>
          </a:p>
          <a:p>
            <a:pPr marL="0" indent="0">
              <a:buNone/>
            </a:pP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6217625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Group Of Elderly People">
            <a:extLst>
              <a:ext uri="{FF2B5EF4-FFF2-40B4-BE49-F238E27FC236}">
                <a16:creationId xmlns:a16="http://schemas.microsoft.com/office/drawing/2014/main" id="{21A2438A-AC71-8C8C-45B9-53B0F09B01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b="853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A6E95A3-40A6-C04D-E2E5-CD5022320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Keeping independent and functional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11A59-0DD2-C655-5D48-7EBDE804E4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  <a:latin typeface="Arial"/>
                <a:cs typeface="Arial"/>
              </a:rPr>
              <a:t>Provides support tailored to each individual's needs, preferences, and goals (National Institute for Health and Care Excellence, 2015).</a:t>
            </a:r>
            <a:endParaRPr lang="en-US" dirty="0"/>
          </a:p>
          <a:p>
            <a:r>
              <a:rPr lang="en-GB" sz="1800" b="1">
                <a:solidFill>
                  <a:srgbClr val="FFFFFF"/>
                </a:solidFill>
                <a:latin typeface="Arial"/>
                <a:cs typeface="Arial"/>
              </a:rPr>
              <a:t>Rehabilitation:</a:t>
            </a:r>
            <a:r>
              <a:rPr lang="en-GB" sz="1800">
                <a:solidFill>
                  <a:srgbClr val="FFFFFF"/>
                </a:solidFill>
                <a:latin typeface="Arial"/>
                <a:cs typeface="Arial"/>
              </a:rPr>
              <a:t> Supports people who have been hospitalized, injured, or ill regain the skills to live independently (Department of Health &amp; Social Care, 2025).</a:t>
            </a:r>
          </a:p>
          <a:p>
            <a:r>
              <a:rPr lang="en-GB" sz="1800">
                <a:solidFill>
                  <a:srgbClr val="FFFFFF"/>
                </a:solidFill>
                <a:latin typeface="Arial"/>
                <a:cs typeface="Arial"/>
              </a:rPr>
              <a:t>The occupational therapist assists people in safely and independently performing everyday tasks.</a:t>
            </a:r>
          </a:p>
          <a:p>
            <a:r>
              <a:rPr lang="en-GB" sz="1800" b="1">
                <a:solidFill>
                  <a:srgbClr val="FFFFFF"/>
                </a:solidFill>
                <a:latin typeface="Arial"/>
                <a:cs typeface="Arial"/>
              </a:rPr>
              <a:t>Physical therapy: </a:t>
            </a:r>
            <a:r>
              <a:rPr lang="en-GB" sz="1800">
                <a:solidFill>
                  <a:srgbClr val="FFFFFF"/>
                </a:solidFill>
                <a:latin typeface="Arial"/>
                <a:cs typeface="Arial"/>
              </a:rPr>
              <a:t>Strengthens muscles and promotes balance while preventing falls.</a:t>
            </a:r>
          </a:p>
          <a:p>
            <a:r>
              <a:rPr lang="en-GB" sz="1800" b="1">
                <a:solidFill>
                  <a:srgbClr val="FFFFFF"/>
                </a:solidFill>
                <a:latin typeface="Arial"/>
                <a:cs typeface="Arial"/>
              </a:rPr>
              <a:t>Assistive technology:</a:t>
            </a:r>
            <a:r>
              <a:rPr lang="en-GB" sz="1800">
                <a:solidFill>
                  <a:srgbClr val="FFFFFF"/>
                </a:solidFill>
                <a:latin typeface="Arial"/>
                <a:cs typeface="Arial"/>
              </a:rPr>
              <a:t> Mobility aids, medication reminders, personal alarms, and adaptive equipment are examples of assistive technology.</a:t>
            </a:r>
          </a:p>
          <a:p>
            <a:r>
              <a:rPr lang="en-GB" sz="1800">
                <a:solidFill>
                  <a:srgbClr val="FFFFFF"/>
                </a:solidFill>
                <a:latin typeface="Arial"/>
                <a:cs typeface="Arial"/>
              </a:rPr>
              <a:t>Housing that is accessible: Grab rails, level showers, and other adaptations can reduce avoidable dependency.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FFFFFF"/>
                </a:solidFill>
                <a:latin typeface="Arial"/>
                <a:cs typeface="Arial"/>
              </a:rPr>
              <a:t>Critical evaluation:</a:t>
            </a:r>
            <a:r>
              <a:rPr lang="en-GB" sz="1800" dirty="0">
                <a:solidFill>
                  <a:srgbClr val="FFFFFF"/>
                </a:solidFill>
                <a:latin typeface="Arial"/>
                <a:cs typeface="Arial"/>
              </a:rPr>
              <a:t> These approaches can increase confidence and reduce the need for ongoing assistance, according to critical </a:t>
            </a:r>
            <a:r>
              <a:rPr lang="en-GB" sz="1800">
                <a:solidFill>
                  <a:srgbClr val="FFFFFF"/>
                </a:solidFill>
                <a:latin typeface="Arial"/>
                <a:cs typeface="Arial"/>
              </a:rPr>
              <a:t>evaluation. Their</a:t>
            </a:r>
            <a:r>
              <a:rPr lang="en-GB" sz="1800" dirty="0">
                <a:solidFill>
                  <a:srgbClr val="FFFFFF"/>
                </a:solidFill>
                <a:latin typeface="Arial"/>
                <a:cs typeface="Arial"/>
              </a:rPr>
              <a:t> effectiveness, however, is determined by their timely availability, training of staff, an appropriate housing situation, and regular reassessment. The role of technology is to complement human contact and care, not to replace it.</a:t>
            </a:r>
          </a:p>
          <a:p>
            <a:endParaRPr lang="en-GB" sz="1800">
              <a:solidFill>
                <a:srgbClr val="FFFFFF"/>
              </a:solidFill>
              <a:latin typeface="Aptos" panose="02110004020202020204"/>
              <a:cs typeface="Arial"/>
            </a:endParaRPr>
          </a:p>
          <a:p>
            <a:endParaRPr lang="en-GB" sz="1800">
              <a:solidFill>
                <a:srgbClr val="FFFFFF"/>
              </a:solidFill>
            </a:endParaRPr>
          </a:p>
          <a:p>
            <a:endParaRPr lang="en-GB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2365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40E93D9-F13F-4097-A159-E0A6CEBA8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58D976-79B3-165E-0B15-0CE80D3B1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916" y="444464"/>
            <a:ext cx="3420305" cy="1906317"/>
          </a:xfrm>
        </p:spPr>
        <p:txBody>
          <a:bodyPr>
            <a:normAutofit/>
          </a:bodyPr>
          <a:lstStyle/>
          <a:p>
            <a:pPr algn="ctr"/>
            <a:r>
              <a:rPr lang="en-GB" sz="2800">
                <a:latin typeface="Arial"/>
                <a:cs typeface="Arial"/>
              </a:rPr>
              <a:t>A theoretical perspective on the care of older adults</a:t>
            </a:r>
            <a:endParaRPr lang="en-US" sz="2800">
              <a:latin typeface="Arial"/>
              <a:cs typeface="Arial"/>
            </a:endParaRPr>
          </a:p>
        </p:txBody>
      </p:sp>
      <p:pic>
        <p:nvPicPr>
          <p:cNvPr id="4" name="Picture 3" descr="Free Senior Yoga Class Image - Yoga, Seniors, Health | Download at ...">
            <a:extLst>
              <a:ext uri="{FF2B5EF4-FFF2-40B4-BE49-F238E27FC236}">
                <a16:creationId xmlns:a16="http://schemas.microsoft.com/office/drawing/2014/main" id="{9E95BDDC-A14A-A625-AAC3-8FB2C18517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418" r="3" b="3"/>
          <a:stretch>
            <a:fillRect/>
          </a:stretch>
        </p:blipFill>
        <p:spPr>
          <a:xfrm>
            <a:off x="20" y="2768743"/>
            <a:ext cx="4278264" cy="408925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A3D150B-ADB5-401D-8304-C7845A109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8743"/>
            <a:ext cx="4310288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2ABB8-38DA-1C3F-E415-816B8AF5A3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5139" y="258150"/>
            <a:ext cx="7099074" cy="633096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2000" b="1" dirty="0">
                <a:latin typeface="Arial"/>
                <a:cs typeface="Arial"/>
              </a:rPr>
              <a:t>The Person-</a:t>
            </a:r>
            <a:r>
              <a:rPr lang="en-GB" sz="2000" b="1" dirty="0" err="1">
                <a:latin typeface="Arial"/>
                <a:cs typeface="Arial"/>
              </a:rPr>
              <a:t>centered</a:t>
            </a:r>
            <a:r>
              <a:rPr lang="en-GB" sz="2000" b="1" dirty="0">
                <a:latin typeface="Arial"/>
                <a:cs typeface="Arial"/>
              </a:rPr>
              <a:t> care model - </a:t>
            </a:r>
            <a:r>
              <a:rPr lang="en-GB" sz="2000" b="1" dirty="0" err="1">
                <a:latin typeface="Arial"/>
                <a:cs typeface="Arial"/>
              </a:rPr>
              <a:t>Kitwood</a:t>
            </a:r>
            <a:r>
              <a:rPr lang="en-GB" sz="2000" b="1" dirty="0">
                <a:latin typeface="Arial"/>
                <a:cs typeface="Arial"/>
              </a:rPr>
              <a:t> (1997)</a:t>
            </a:r>
          </a:p>
          <a:p>
            <a:pPr marL="457200" indent="-457200"/>
            <a:r>
              <a:rPr lang="en-GB" sz="2000" dirty="0">
                <a:latin typeface="Arial"/>
                <a:cs typeface="Arial"/>
              </a:rPr>
              <a:t>The individual's identity, relationships, and preferences are emphasized (</a:t>
            </a:r>
            <a:r>
              <a:rPr lang="en-GB" sz="2000" dirty="0" err="1">
                <a:latin typeface="Arial"/>
                <a:cs typeface="Arial"/>
              </a:rPr>
              <a:t>Kitwood</a:t>
            </a:r>
            <a:r>
              <a:rPr lang="en-GB" sz="2000" dirty="0">
                <a:latin typeface="Arial"/>
                <a:cs typeface="Arial"/>
              </a:rPr>
              <a:t>, 2019).</a:t>
            </a:r>
          </a:p>
          <a:p>
            <a:pPr marL="457200" indent="-457200"/>
            <a:r>
              <a:rPr lang="en-GB" sz="2000">
                <a:latin typeface="Arial"/>
                <a:cs typeface="Arial"/>
              </a:rPr>
              <a:t>Provides dignity and personalized care rather than task-focused care.</a:t>
            </a:r>
          </a:p>
          <a:p>
            <a:pPr marL="457200" indent="-457200"/>
            <a:r>
              <a:rPr lang="en-GB" sz="2000">
                <a:latin typeface="Arial"/>
                <a:cs typeface="Arial"/>
              </a:rPr>
              <a:t>Limitation: Insufficient staffing levels and time make personalised care challenging to deliver.</a:t>
            </a:r>
          </a:p>
          <a:p>
            <a:pPr marL="0" indent="0">
              <a:buNone/>
            </a:pPr>
            <a:r>
              <a:rPr lang="en-GB" sz="2000" b="1">
                <a:latin typeface="Arial"/>
                <a:ea typeface="+mn-lt"/>
                <a:cs typeface="Arial"/>
              </a:rPr>
              <a:t>Activity theory — Havighurst and Albrecht (1953)</a:t>
            </a:r>
            <a:endParaRPr lang="en-GB" sz="2000" b="1">
              <a:latin typeface="Arial"/>
              <a:cs typeface="Arial"/>
            </a:endParaRPr>
          </a:p>
          <a:p>
            <a:pPr marL="457200" indent="-457200"/>
            <a:r>
              <a:rPr lang="en-GB" sz="2000">
                <a:latin typeface="Arial"/>
                <a:cs typeface="Arial"/>
              </a:rPr>
              <a:t>Supports a sense of wellbeing in later life through meaningful activities and social involvement.</a:t>
            </a:r>
          </a:p>
          <a:p>
            <a:pPr marL="457200" indent="-457200"/>
            <a:r>
              <a:rPr lang="en-GB" sz="2000">
                <a:latin typeface="Arial"/>
                <a:cs typeface="Arial"/>
              </a:rPr>
              <a:t>Encourages older adults to maintain relationships, interests, and involvement in their communities.</a:t>
            </a:r>
          </a:p>
          <a:p>
            <a:pPr marL="457200" indent="-457200"/>
            <a:r>
              <a:rPr lang="en-GB" sz="2000" dirty="0" err="1">
                <a:latin typeface="Arial"/>
                <a:cs typeface="Arial"/>
              </a:rPr>
              <a:t>Limitiation</a:t>
            </a:r>
            <a:r>
              <a:rPr lang="en-GB" sz="2000" dirty="0">
                <a:latin typeface="Arial"/>
                <a:cs typeface="Arial"/>
              </a:rPr>
              <a:t>: There must be consideration for preferences, disabilities, health, and culture when evaluating activity levels (Havighurst and Albrecht, 1953).</a:t>
            </a:r>
          </a:p>
          <a:p>
            <a:pPr marL="0" indent="0">
              <a:buNone/>
            </a:pPr>
            <a:r>
              <a:rPr lang="en-GB" sz="2000" dirty="0">
                <a:latin typeface="Arial"/>
                <a:cs typeface="Arial"/>
              </a:rPr>
              <a:t>Application: Theory can guide practice, but it is important to apply it flexibly to each individual, rather than generalizing it (National Institute for Health and Care Excellence, 2015).</a:t>
            </a:r>
          </a:p>
          <a:p>
            <a:endParaRPr lang="en-GB" sz="1700"/>
          </a:p>
          <a:p>
            <a:pPr marL="457200" indent="-457200"/>
            <a:endParaRPr lang="en-GB" sz="17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CD3AB31-A71C-4414-BA05-CF667CBA3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590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8395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1B7407-7D42-2B2A-FA41-3E54300C9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2259" y="126290"/>
            <a:ext cx="4745093" cy="1325563"/>
          </a:xfrm>
        </p:spPr>
        <p:txBody>
          <a:bodyPr>
            <a:normAutofit fontScale="90000"/>
          </a:bodyPr>
          <a:lstStyle/>
          <a:p>
            <a:r>
              <a:rPr lang="en-GB">
                <a:latin typeface="Arial"/>
                <a:cs typeface="Arial"/>
              </a:rPr>
              <a:t>Policy and provision in England 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BEA561-1F9C-9E32-5476-95F1F2E1F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066" y="383359"/>
            <a:ext cx="7352625" cy="534272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700" b="1">
                <a:latin typeface="Arial"/>
                <a:cs typeface="Arial"/>
              </a:rPr>
              <a:t>Care act 2014</a:t>
            </a:r>
          </a:p>
          <a:p>
            <a:pPr marL="457200" indent="-457200"/>
            <a:r>
              <a:rPr lang="en-GB" sz="1700">
                <a:latin typeface="Arial"/>
                <a:cs typeface="Arial"/>
              </a:rPr>
              <a:t>Focuses adult social care on wellbeing (Department of Health &amp; Social Care, 2025).</a:t>
            </a:r>
            <a:endParaRPr lang="en-GB" sz="1700" dirty="0">
              <a:latin typeface="Arial"/>
              <a:cs typeface="Arial"/>
            </a:endParaRPr>
          </a:p>
          <a:p>
            <a:pPr marL="457200" indent="-457200"/>
            <a:r>
              <a:rPr lang="en-GB" sz="1700">
                <a:latin typeface="Arial"/>
                <a:cs typeface="Arial"/>
              </a:rPr>
              <a:t>Assesses care and support needs in local authorities.</a:t>
            </a:r>
            <a:endParaRPr lang="en-GB" sz="1700" dirty="0">
              <a:latin typeface="Arial"/>
              <a:cs typeface="Arial"/>
            </a:endParaRPr>
          </a:p>
          <a:p>
            <a:pPr marL="457200" indent="-457200"/>
            <a:r>
              <a:rPr lang="en-GB" sz="1700">
                <a:latin typeface="Arial"/>
                <a:cs typeface="Arial"/>
              </a:rPr>
              <a:t>Promotes prevention, individual choice, and participation of carers.</a:t>
            </a:r>
            <a:endParaRPr lang="en-GB" sz="17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b="1">
                <a:latin typeface="Arial"/>
                <a:cs typeface="Arial"/>
              </a:rPr>
              <a:t>The Mental Capacity Act of 2005</a:t>
            </a:r>
          </a:p>
          <a:p>
            <a:pPr marL="457200" indent="-457200"/>
            <a:r>
              <a:rPr lang="en-GB" sz="1700">
                <a:latin typeface="Arial"/>
                <a:cs typeface="Arial"/>
              </a:rPr>
              <a:t>If no contrary evidence is presented, assumes adults have capacity.</a:t>
            </a:r>
            <a:endParaRPr lang="en-GB" sz="1700" dirty="0">
              <a:latin typeface="Arial"/>
              <a:cs typeface="Arial"/>
            </a:endParaRPr>
          </a:p>
          <a:p>
            <a:pPr marL="457200" indent="-457200"/>
            <a:r>
              <a:rPr lang="en-GB" sz="1700">
                <a:latin typeface="Arial"/>
                <a:cs typeface="Arial"/>
              </a:rPr>
              <a:t>Making decisions requires practical support.</a:t>
            </a:r>
            <a:endParaRPr lang="en-GB" sz="1700" dirty="0">
              <a:latin typeface="Arial"/>
              <a:cs typeface="Arial"/>
            </a:endParaRPr>
          </a:p>
          <a:p>
            <a:pPr marL="457200" indent="-457200"/>
            <a:r>
              <a:rPr lang="en-GB" sz="1700" dirty="0">
                <a:latin typeface="Arial"/>
                <a:cs typeface="Arial"/>
              </a:rPr>
              <a:t>Best interests must be considered when a person lacks capacity to make a decision (GOV.UK, 2005).</a:t>
            </a:r>
          </a:p>
          <a:p>
            <a:pPr marL="457200" indent="-457200"/>
            <a:r>
              <a:rPr lang="en-GB" sz="1700">
                <a:latin typeface="Arial"/>
                <a:cs typeface="Arial"/>
              </a:rPr>
              <a:t>It prohibits discrimination in all circumstances, including age discrimination.</a:t>
            </a:r>
            <a:endParaRPr lang="en-GB" sz="1700" dirty="0">
              <a:latin typeface="Arial"/>
              <a:cs typeface="Arial"/>
            </a:endParaRPr>
          </a:p>
          <a:p>
            <a:pPr marL="457200" indent="-457200"/>
            <a:r>
              <a:rPr lang="en-GB" sz="1700">
                <a:latin typeface="Arial"/>
                <a:cs typeface="Arial"/>
              </a:rPr>
              <a:t>Ensures that fair access to services is provided and that reasonable adjustments are made when necessary (GOV.UK, 2005).</a:t>
            </a:r>
            <a:endParaRPr lang="en-GB" sz="17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b="1">
                <a:latin typeface="Arial"/>
                <a:cs typeface="Arial"/>
              </a:rPr>
              <a:t>Local government and NHS services</a:t>
            </a:r>
          </a:p>
          <a:p>
            <a:pPr marL="457200" indent="-457200"/>
            <a:r>
              <a:rPr lang="en-GB" sz="1700">
                <a:latin typeface="Arial"/>
                <a:cs typeface="Arial"/>
              </a:rPr>
              <a:t>Provide health, social, and rehabilitation assessment services</a:t>
            </a:r>
            <a:endParaRPr lang="en-GB" sz="17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>
                <a:latin typeface="Arial"/>
                <a:cs typeface="Arial"/>
              </a:rPr>
              <a:t>Critical evaluation: Self-determination and wellbeing are promoted through the legal framework, but entitlements do not guarantee prompt assistance. In addition to location, resources, and circumstances, quality and access to services can vary.</a:t>
            </a:r>
            <a:endParaRPr lang="en-GB" sz="1700" dirty="0">
              <a:latin typeface="Arial"/>
              <a:cs typeface="Arial"/>
            </a:endParaRPr>
          </a:p>
          <a:p>
            <a:pPr marL="457200" indent="-457200"/>
            <a:endParaRPr lang="en-GB" sz="1100"/>
          </a:p>
          <a:p>
            <a:pPr marL="457200" indent="-457200"/>
            <a:endParaRPr lang="en-GB" sz="1100"/>
          </a:p>
        </p:txBody>
      </p:sp>
      <p:pic>
        <p:nvPicPr>
          <p:cNvPr id="4" name="Picture 3" descr="Familiarising Yourself with Notifiable Incident Requirements - FocusIMS">
            <a:extLst>
              <a:ext uri="{FF2B5EF4-FFF2-40B4-BE49-F238E27FC236}">
                <a16:creationId xmlns:a16="http://schemas.microsoft.com/office/drawing/2014/main" id="{37C872E6-9029-1F41-144C-B6587E82AA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6" t="1635" r="42243" b="-1362"/>
          <a:stretch>
            <a:fillRect/>
          </a:stretch>
        </p:blipFill>
        <p:spPr>
          <a:xfrm>
            <a:off x="7330264" y="1656992"/>
            <a:ext cx="4164991" cy="4155836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11743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45">
            <a:extLst>
              <a:ext uri="{FF2B5EF4-FFF2-40B4-BE49-F238E27FC236}">
                <a16:creationId xmlns:a16="http://schemas.microsoft.com/office/drawing/2014/main" id="{193634BB-DC70-D632-7FB5-B588C3312A8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3278" r="9085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05177A-8B00-E2D8-6040-728A6711C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Assessing the effectiveness of interventions  </a:t>
            </a:r>
            <a:endParaRPr lang="en-US"/>
          </a:p>
        </p:txBody>
      </p:sp>
      <p:graphicFrame>
        <p:nvGraphicFramePr>
          <p:cNvPr id="45" name="Content Placeholder 2">
            <a:extLst>
              <a:ext uri="{FF2B5EF4-FFF2-40B4-BE49-F238E27FC236}">
                <a16:creationId xmlns:a16="http://schemas.microsoft.com/office/drawing/2014/main" id="{22B3904C-FB91-81AD-EF9D-97D4DBD28E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6513444"/>
              </p:ext>
            </p:extLst>
          </p:nvPr>
        </p:nvGraphicFramePr>
        <p:xfrm>
          <a:off x="201882" y="1709388"/>
          <a:ext cx="11794211" cy="49196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29660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D21A10-AEA8-1330-4253-7457748E2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896" y="102061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/>
              <a:t>The current state of adult social services and the demand for them</a:t>
            </a:r>
            <a:endParaRPr lang="en-US" sz="46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3350A-4543-FA4C-F0A0-DC6A7FF1D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1809734"/>
            <a:ext cx="6713552" cy="465370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latin typeface="Arial"/>
                <a:cs typeface="Arial"/>
              </a:rPr>
              <a:t>The current state of adult social services and the demand for them</a:t>
            </a:r>
          </a:p>
          <a:p>
            <a:r>
              <a:rPr lang="en-GB" sz="1800">
                <a:latin typeface="Arial"/>
                <a:cs typeface="Arial"/>
              </a:rPr>
              <a:t>There is a difference in responsibilities between health care and social services, which makes coordination challenging.</a:t>
            </a:r>
          </a:p>
          <a:p>
            <a:r>
              <a:rPr lang="en-GB" sz="1800">
                <a:latin typeface="Arial"/>
                <a:cs typeface="Arial"/>
              </a:rPr>
              <a:t>There must be a balance between the demands for assistance and the workforce capacity, funding, and services available locally (Care Quality Commission, 2024),</a:t>
            </a:r>
          </a:p>
          <a:p>
            <a:r>
              <a:rPr lang="en-GB" sz="1800">
                <a:latin typeface="Arial"/>
                <a:cs typeface="Arial"/>
              </a:rPr>
              <a:t>Often, unpaid caregivers provide invaluable support, but caring responsibilities can negatively impact their own health, employment, and well-being (Department of Health &amp; Social Care, 2025).</a:t>
            </a:r>
          </a:p>
          <a:p>
            <a:r>
              <a:rPr lang="en-GB" sz="1800">
                <a:latin typeface="Arial"/>
                <a:cs typeface="Arial"/>
              </a:rPr>
              <a:t>Legal assessment rights do not guarantee that a person will be able to access their preferred services immediately.</a:t>
            </a:r>
          </a:p>
          <a:p>
            <a:r>
              <a:rPr lang="en-GB" sz="1800">
                <a:latin typeface="Arial"/>
                <a:cs typeface="Arial"/>
              </a:rPr>
              <a:t>An important consideration is whether services are timely, appropriate, accessible, and sufficient to maintain independence, not just whether they are available.</a:t>
            </a:r>
          </a:p>
        </p:txBody>
      </p:sp>
      <p:pic>
        <p:nvPicPr>
          <p:cNvPr id="4" name="Picture 3" descr="Boosting careers in adult social care – Social care">
            <a:extLst>
              <a:ext uri="{FF2B5EF4-FFF2-40B4-BE49-F238E27FC236}">
                <a16:creationId xmlns:a16="http://schemas.microsoft.com/office/drawing/2014/main" id="{5CFC1369-9663-5539-7739-EB961381FB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70" r="11252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1007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AF63D9-253D-5964-B8BB-1920CF92B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260" y="1099999"/>
            <a:ext cx="2753436" cy="2451616"/>
          </a:xfrm>
        </p:spPr>
        <p:txBody>
          <a:bodyPr>
            <a:normAutofit fontScale="90000"/>
          </a:bodyPr>
          <a:lstStyle/>
          <a:p>
            <a:r>
              <a:rPr lang="en-GB" dirty="0"/>
              <a:t>The challenges of independence and functional capacity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F782D-49A6-5187-788C-2E6FA6CEF6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5042" y="1100000"/>
            <a:ext cx="8345896" cy="5391474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600" b="1" dirty="0">
                <a:latin typeface="Arial"/>
                <a:cs typeface="Arial"/>
              </a:rPr>
              <a:t>Healthy living and mobility</a:t>
            </a:r>
          </a:p>
          <a:p>
            <a:pPr marL="0" indent="0">
              <a:buNone/>
            </a:pPr>
            <a:r>
              <a:rPr lang="en-GB" sz="1600" dirty="0">
                <a:latin typeface="Arial"/>
                <a:cs typeface="Arial"/>
              </a:rPr>
              <a:t>Disability, chronic illness, sensory impairment, and falls can make daily tasks more challenging (Care Quality Commission, 2024)</a:t>
            </a:r>
            <a:endParaRPr lang="en-GB" sz="1600" dirty="0"/>
          </a:p>
          <a:p>
            <a:pPr marL="0" indent="0">
              <a:buNone/>
            </a:pPr>
            <a:r>
              <a:rPr lang="en-GB" sz="1600" b="1" dirty="0">
                <a:latin typeface="Arial"/>
                <a:cs typeface="Arial"/>
              </a:rPr>
              <a:t>Isolation from others</a:t>
            </a:r>
          </a:p>
          <a:p>
            <a:r>
              <a:rPr lang="en-GB" sz="1600" dirty="0">
                <a:latin typeface="Arial"/>
                <a:cs typeface="Arial"/>
              </a:rPr>
              <a:t>Losing a loved one, retiring, being limited in mobility, and having limited social connections can impede your emotional health.</a:t>
            </a:r>
            <a:endParaRPr lang="en-GB" sz="1600" dirty="0"/>
          </a:p>
          <a:p>
            <a:pPr marL="0" indent="0">
              <a:buNone/>
            </a:pPr>
            <a:r>
              <a:rPr lang="en-GB" sz="1600" b="1" dirty="0">
                <a:latin typeface="Arial"/>
                <a:cs typeface="Arial"/>
              </a:rPr>
              <a:t>Anxiety over finances</a:t>
            </a:r>
            <a:endParaRPr lang="en-GB" sz="1600" dirty="0"/>
          </a:p>
          <a:p>
            <a:r>
              <a:rPr lang="en-GB" sz="1600" dirty="0">
                <a:latin typeface="Arial"/>
                <a:cs typeface="Arial"/>
              </a:rPr>
              <a:t>It may be difficult for people with limited incomes to access transportation, heating, or suitable housing.</a:t>
            </a:r>
            <a:endParaRPr lang="en-GB" sz="1600" dirty="0"/>
          </a:p>
          <a:p>
            <a:pPr marL="0" indent="0">
              <a:buNone/>
            </a:pPr>
            <a:r>
              <a:rPr lang="en-GB" sz="1600" b="1" dirty="0">
                <a:latin typeface="Arial"/>
                <a:cs typeface="Arial"/>
              </a:rPr>
              <a:t>Environmental issues and housing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cs typeface="Arial"/>
              </a:rPr>
              <a:t>Inaccessible public spaces, inadequate housing and stairs can contribute to dependence (Care Quality Commission, 2024).</a:t>
            </a:r>
            <a:endParaRPr lang="en-GB" sz="1600" dirty="0"/>
          </a:p>
          <a:p>
            <a:pPr marL="0" indent="0">
              <a:buNone/>
            </a:pPr>
            <a:r>
              <a:rPr lang="en-GB" sz="1600" b="1" dirty="0">
                <a:latin typeface="Arial"/>
                <a:cs typeface="Arial"/>
              </a:rPr>
              <a:t>Pressures on the service</a:t>
            </a:r>
            <a:endParaRPr lang="en-GB" sz="1600" dirty="0"/>
          </a:p>
          <a:p>
            <a:pPr marL="0" indent="0">
              <a:buNone/>
            </a:pPr>
            <a:r>
              <a:rPr lang="en-GB" sz="1600" dirty="0">
                <a:latin typeface="Arial"/>
                <a:cs typeface="Arial"/>
              </a:rPr>
              <a:t> Interrupted support can be caused by delays in assessments, insufficient home care capacity, and fragmented services.</a:t>
            </a:r>
            <a:endParaRPr lang="en-GB" sz="1600" dirty="0"/>
          </a:p>
          <a:p>
            <a:pPr marL="0" indent="0">
              <a:buNone/>
            </a:pPr>
            <a:r>
              <a:rPr lang="en-GB" sz="1600" b="1" dirty="0">
                <a:latin typeface="Arial"/>
                <a:cs typeface="Arial"/>
              </a:rPr>
              <a:t>The digital divide</a:t>
            </a:r>
            <a:endParaRPr lang="en-GB" sz="1600" dirty="0"/>
          </a:p>
          <a:p>
            <a:pPr marL="0" indent="0">
              <a:buNone/>
            </a:pPr>
            <a:r>
              <a:rPr lang="en-GB" sz="1600" dirty="0">
                <a:latin typeface="Arial"/>
                <a:cs typeface="Arial"/>
              </a:rPr>
              <a:t> People without digital skills, devices, or internet access may face disadvantages when it comes to online information and services (National Institute for Health and Care Excellence, 2015).</a:t>
            </a:r>
            <a:endParaRPr lang="en-GB" sz="1600" dirty="0"/>
          </a:p>
          <a:p>
            <a:pPr marL="0" indent="0">
              <a:buNone/>
            </a:pPr>
            <a:r>
              <a:rPr lang="en-GB" sz="1600" b="1" dirty="0">
                <a:latin typeface="Arial"/>
                <a:cs typeface="Arial"/>
              </a:rPr>
              <a:t>Critical consideration</a:t>
            </a:r>
            <a:endParaRPr lang="en-GB" sz="1600" dirty="0"/>
          </a:p>
          <a:p>
            <a:pPr marL="0" indent="0">
              <a:buNone/>
            </a:pPr>
            <a:r>
              <a:rPr lang="en-GB" sz="1600" dirty="0">
                <a:latin typeface="Arial"/>
                <a:cs typeface="Arial"/>
              </a:rPr>
              <a:t>The challenges discussed above are interconnected. Financial hardship may make adaptations and transportation unaffordable, for example, because of unsuitable housing.</a:t>
            </a:r>
            <a:endParaRPr lang="en-GB" sz="1600" dirty="0"/>
          </a:p>
          <a:p>
            <a:pPr marL="0" indent="0">
              <a:buNone/>
            </a:pPr>
            <a:endParaRPr lang="en-GB" sz="18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803462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30348-410A-4DCA-F90F-0E53AF809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9066" y="35304"/>
            <a:ext cx="6955809" cy="1359682"/>
          </a:xfrm>
        </p:spPr>
        <p:txBody>
          <a:bodyPr/>
          <a:lstStyle/>
          <a:p>
            <a:r>
              <a:rPr lang="en-GB"/>
              <a:t>Equality, empowerment, and choice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6C5194-0AF9-8A13-C2AB-387CA6129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484" y="1404820"/>
            <a:ext cx="10515600" cy="545453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800">
                <a:latin typeface="Arial"/>
                <a:cs typeface="Arial"/>
              </a:rPr>
              <a:t>Income inequality affects access to housing, transportation, and additional assistance.</a:t>
            </a:r>
          </a:p>
          <a:p>
            <a:r>
              <a:rPr lang="en-GB" sz="1800">
                <a:latin typeface="Arial"/>
                <a:cs typeface="Arial"/>
              </a:rPr>
              <a:t>Inequality by geography: Local services may be less accessible or less capable.</a:t>
            </a:r>
          </a:p>
          <a:p>
            <a:r>
              <a:rPr lang="en-GB" sz="1800">
                <a:latin typeface="Arial"/>
                <a:cs typeface="Arial"/>
              </a:rPr>
              <a:t>Barriers to communication: Limited access to information or inadequate linguistic support can restrict participation (National Institute for Health and Care Excellence, 2015).</a:t>
            </a:r>
            <a:endParaRPr lang="en-US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People with disabilities or sensory impairments: Limited accessibility can limit independence.</a:t>
            </a:r>
          </a:p>
          <a:p>
            <a:r>
              <a:rPr lang="en-GB" sz="1800">
                <a:latin typeface="Arial"/>
                <a:cs typeface="Arial"/>
              </a:rPr>
              <a:t>Care that is unpaid: Family involvement may be valuable in some cases, but its availability should not be assumed (GOV.UK, 2010).</a:t>
            </a:r>
          </a:p>
          <a:p>
            <a:pPr marL="0" indent="0">
              <a:buNone/>
            </a:pPr>
            <a:endParaRPr lang="en-GB" sz="18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b="1">
                <a:latin typeface="Arial"/>
                <a:cs typeface="Arial"/>
              </a:rPr>
              <a:t>Enhancing empowerment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Review and plan care with older people (GOV.UK, 2010).</a:t>
            </a: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Support information access and communication.</a:t>
            </a: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Be respectful of cultural preferences, identity, and routines.</a:t>
            </a: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Assist informed risk-taking with meaningful choices.</a:t>
            </a: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Engage older people in service design and evaluation.</a:t>
            </a: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The process of empowering people goes beyond asking them what they want.</a:t>
            </a: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Analysis: Evaluating the empowerment process , Asking people what they want does not suffice. Supporting their participation and considering their views is essential.</a:t>
            </a:r>
            <a:endParaRPr lang="en-GB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4535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7C4F7-EC6F-1797-E0D7-D386D447A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Improving care recommendations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AFF20-BEDB-1B8D-CD21-3FFC3BED19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844" y="1657727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AutoNum type="arabicPeriod"/>
            </a:pPr>
            <a:r>
              <a:rPr lang="en-GB" sz="1800">
                <a:latin typeface="Arial"/>
                <a:cs typeface="Arial"/>
              </a:rPr>
              <a:t>Preventing falls by assessing, rehabilitating, and preventing them in the early stages.</a:t>
            </a:r>
            <a:endParaRPr lang="en-US">
              <a:latin typeface="Arial"/>
              <a:cs typeface="Arial"/>
            </a:endParaRPr>
          </a:p>
          <a:p>
            <a:pPr>
              <a:buAutoNum type="arabicPeriod"/>
            </a:pPr>
            <a:r>
              <a:rPr lang="en-GB" sz="1800">
                <a:latin typeface="Arial"/>
                <a:cs typeface="Arial"/>
              </a:rPr>
              <a:t>Develop coordinated care: Enhance communication among health professionals, social workers, older people, and their caregivers.</a:t>
            </a:r>
          </a:p>
          <a:p>
            <a:pPr>
              <a:buAutoNum type="arabicPeriod"/>
            </a:pPr>
            <a:r>
              <a:rPr lang="en-GB" sz="1800">
                <a:latin typeface="Arial"/>
                <a:cs typeface="Arial"/>
              </a:rPr>
              <a:t>Care for the workforce: Provide staffing, training and continuity  (ONS, 2022).</a:t>
            </a:r>
          </a:p>
          <a:p>
            <a:pPr>
              <a:buAutoNum type="arabicPeriod"/>
            </a:pPr>
            <a:r>
              <a:rPr lang="en-GB" sz="1800">
                <a:latin typeface="Arial"/>
                <a:cs typeface="Arial"/>
              </a:rPr>
              <a:t>Increase accessibility of housing and transport: Enhance community participation and adaptations.</a:t>
            </a:r>
          </a:p>
          <a:p>
            <a:pPr>
              <a:buAutoNum type="arabicPeriod"/>
            </a:pPr>
            <a:r>
              <a:rPr lang="en-GB" sz="1800">
                <a:latin typeface="Arial"/>
                <a:cs typeface="Arial"/>
              </a:rPr>
              <a:t>Inequalities be reduced: Make digital services accessible to people who cannot use them.</a:t>
            </a:r>
          </a:p>
          <a:p>
            <a:pPr>
              <a:buAutoNum type="arabicPeriod"/>
            </a:pPr>
            <a:r>
              <a:rPr lang="en-GB" sz="1800">
                <a:latin typeface="Arial"/>
                <a:cs typeface="Arial"/>
              </a:rPr>
              <a:t>Embrace co-production: Engage older people in the design, delivery, and evaluation of services.</a:t>
            </a:r>
          </a:p>
          <a:p>
            <a:pPr>
              <a:buAutoNum type="arabicPeriod"/>
            </a:pPr>
            <a:r>
              <a:rPr lang="en-GB" sz="1800">
                <a:latin typeface="Arial"/>
                <a:cs typeface="Arial"/>
              </a:rPr>
              <a:t>Increase the availability of assessments, information, and practical assistance for unpaid carers.</a:t>
            </a:r>
          </a:p>
          <a:p>
            <a:pPr marL="0" indent="0">
              <a:buNone/>
            </a:pPr>
            <a:r>
              <a:rPr lang="en-GB" sz="1800" dirty="0">
                <a:latin typeface="Arial"/>
                <a:cs typeface="Arial"/>
              </a:rPr>
              <a:t>Results expected: Facilitating independence by supporting a preventative, coordinated, and person-</a:t>
            </a:r>
            <a:r>
              <a:rPr lang="en-GB" sz="1800" dirty="0" err="1">
                <a:latin typeface="Arial"/>
                <a:cs typeface="Arial"/>
              </a:rPr>
              <a:t>centered</a:t>
            </a:r>
            <a:r>
              <a:rPr lang="en-GB" sz="1800" dirty="0">
                <a:latin typeface="Arial"/>
                <a:cs typeface="Arial"/>
              </a:rPr>
              <a:t> system (NICE, 2025).</a:t>
            </a:r>
          </a:p>
        </p:txBody>
      </p:sp>
      <p:pic>
        <p:nvPicPr>
          <p:cNvPr id="5" name="Picture 4" descr="Recommend PNGs for Free Download">
            <a:extLst>
              <a:ext uri="{FF2B5EF4-FFF2-40B4-BE49-F238E27FC236}">
                <a16:creationId xmlns:a16="http://schemas.microsoft.com/office/drawing/2014/main" id="{126B1D2A-023D-6C67-1E5D-2D84A9F9FA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9147" y="5393870"/>
            <a:ext cx="4305943" cy="124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6688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5003C-E389-F676-F629-38DCE8BCC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918C8-EE3E-56DF-A4DD-1903E91A14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Arial"/>
                <a:cs typeface="Arial"/>
              </a:rPr>
              <a:t>Despite their age, older people have varying needs.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Providing meaningful choices, protecting dignity, and supporting independence should be part of an effective care plan.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Providing person-</a:t>
            </a:r>
            <a:r>
              <a:rPr lang="en-GB" sz="1800" err="1">
                <a:latin typeface="Arial"/>
                <a:cs typeface="Arial"/>
              </a:rPr>
              <a:t>centered</a:t>
            </a:r>
            <a:r>
              <a:rPr lang="en-GB" sz="1800">
                <a:latin typeface="Arial"/>
                <a:cs typeface="Arial"/>
              </a:rPr>
              <a:t> care, rehabilitating individuals, and facilitating community involvement can be beneficial, but the effectiveness of these interventions depends on the range of accessibility, resources, and personal circumstances of each individual.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However, practical barriers still exist in England's legal framework, diminishing wellbeing, capacity, and equality.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In order to improve, prevention is required, coordinated services are required, and an older workforce needs to be supported.</a:t>
            </a:r>
          </a:p>
          <a:p>
            <a:r>
              <a:rPr lang="en-GB" sz="1800">
                <a:latin typeface="Arial"/>
                <a:cs typeface="Arial"/>
              </a:rPr>
              <a:t>Last</a:t>
            </a:r>
            <a:r>
              <a:rPr lang="en-GB" sz="1800" dirty="0">
                <a:latin typeface="Arial"/>
                <a:cs typeface="Arial"/>
              </a:rPr>
              <a:t> message: It is important to support older people in determining how to live the lives they value, while balancing independence, safety, dignity and a high level of care.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3292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DB812-A286-AD01-AA82-D1CF3A948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12CAF-B949-789D-EC19-19BC85792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Arial"/>
                <a:cs typeface="Arial"/>
              </a:rPr>
              <a:t>Care Act (2014). </a:t>
            </a:r>
            <a:r>
              <a:rPr lang="en-GB" sz="1800" i="1">
                <a:latin typeface="Arial"/>
                <a:cs typeface="Arial"/>
              </a:rPr>
              <a:t>Care act 2014</a:t>
            </a:r>
            <a:r>
              <a:rPr lang="en-GB" sz="1800">
                <a:latin typeface="Arial"/>
                <a:cs typeface="Arial"/>
              </a:rPr>
              <a:t>. [online] Legislation.gov.uk. Available at: </a:t>
            </a:r>
            <a:r>
              <a:rPr lang="en-GB" sz="1800" dirty="0">
                <a:latin typeface="Arial"/>
                <a:cs typeface="Arial"/>
                <a:hlinkClick r:id="rId2"/>
              </a:rPr>
              <a:t>https://www.legislation.gov.uk/ukpga/2014/23/contents</a:t>
            </a:r>
            <a:r>
              <a:rPr lang="en-GB" sz="1800">
                <a:latin typeface="Arial"/>
                <a:cs typeface="Arial"/>
              </a:rPr>
              <a:t> [Accessed 18 Oct. 2026].</a:t>
            </a:r>
            <a:endParaRPr lang="en-GB" sz="1800"/>
          </a:p>
          <a:p>
            <a:r>
              <a:rPr lang="en-GB" sz="1800">
                <a:latin typeface="Arial"/>
                <a:cs typeface="Arial"/>
              </a:rPr>
              <a:t>Care Quality Commission (2024). </a:t>
            </a:r>
            <a:r>
              <a:rPr lang="en-GB" sz="1800" i="1">
                <a:latin typeface="Arial"/>
                <a:cs typeface="Arial"/>
              </a:rPr>
              <a:t>The state of health care and adult social care in England 2024/25 - care quality commission</a:t>
            </a:r>
            <a:r>
              <a:rPr lang="en-GB" sz="1800">
                <a:latin typeface="Arial"/>
                <a:cs typeface="Arial"/>
              </a:rPr>
              <a:t>. [online] Cqc.org.uk. Available at: </a:t>
            </a:r>
            <a:r>
              <a:rPr lang="en-GB" sz="1800" dirty="0">
                <a:latin typeface="Arial"/>
                <a:cs typeface="Arial"/>
                <a:hlinkClick r:id="rId3"/>
              </a:rPr>
              <a:t>https://www.cqc.org.uk/publications/major-report/state-care/2024-2025</a:t>
            </a:r>
            <a:r>
              <a:rPr lang="en-GB" sz="1800">
                <a:latin typeface="Arial"/>
                <a:cs typeface="Arial"/>
              </a:rPr>
              <a:t> [Accessed 18 Oct. 2026].</a:t>
            </a:r>
            <a:endParaRPr lang="en-GB" sz="1800"/>
          </a:p>
          <a:p>
            <a:r>
              <a:rPr lang="en-GB" sz="1800">
                <a:latin typeface="Arial"/>
                <a:cs typeface="Arial"/>
              </a:rPr>
              <a:t>Department of Health &amp; Social Care (2025). </a:t>
            </a:r>
            <a:r>
              <a:rPr lang="en-GB" sz="1800" i="1">
                <a:latin typeface="Arial"/>
                <a:cs typeface="Arial"/>
              </a:rPr>
              <a:t>Care and support statutory guidance</a:t>
            </a:r>
            <a:r>
              <a:rPr lang="en-GB" sz="1800">
                <a:latin typeface="Arial"/>
                <a:cs typeface="Arial"/>
              </a:rPr>
              <a:t>. [online] GOV.UK. Available at: </a:t>
            </a:r>
            <a:r>
              <a:rPr lang="en-GB" sz="1800" dirty="0">
                <a:latin typeface="Arial"/>
                <a:cs typeface="Arial"/>
                <a:hlinkClick r:id="rId4"/>
              </a:rPr>
              <a:t>https://www.gov.uk/government/publications/care-act-statutory-guidance/care-and-support-statutory-guidance</a:t>
            </a:r>
            <a:r>
              <a:rPr lang="en-GB" sz="1800">
                <a:latin typeface="Arial"/>
                <a:cs typeface="Arial"/>
              </a:rPr>
              <a:t> [Accessed 18 Oct. 2026].</a:t>
            </a:r>
            <a:endParaRPr lang="en-GB" sz="1800"/>
          </a:p>
          <a:p>
            <a:r>
              <a:rPr lang="en-GB" sz="1800">
                <a:latin typeface="Arial"/>
                <a:cs typeface="Arial"/>
              </a:rPr>
              <a:t>GOV.UK (2005). </a:t>
            </a:r>
            <a:r>
              <a:rPr lang="en-GB" sz="1800" i="1">
                <a:latin typeface="Arial"/>
                <a:cs typeface="Arial"/>
              </a:rPr>
              <a:t>Mental capacity act 2005</a:t>
            </a:r>
            <a:r>
              <a:rPr lang="en-GB" sz="1800">
                <a:latin typeface="Arial"/>
                <a:cs typeface="Arial"/>
              </a:rPr>
              <a:t>. [online] Legislation.gov.uk. Available at: </a:t>
            </a:r>
            <a:r>
              <a:rPr lang="en-GB" sz="1800" dirty="0">
                <a:latin typeface="Arial"/>
                <a:cs typeface="Arial"/>
                <a:hlinkClick r:id="rId5"/>
              </a:rPr>
              <a:t>https://www.legislation.gov.uk/ukpga/2005/9/contents</a:t>
            </a:r>
            <a:r>
              <a:rPr lang="en-GB" sz="1800">
                <a:latin typeface="Arial"/>
                <a:cs typeface="Arial"/>
              </a:rPr>
              <a:t> [Accessed 18 Oct. 2026].</a:t>
            </a:r>
            <a:endParaRPr lang="en-GB" sz="1800"/>
          </a:p>
          <a:p>
            <a:r>
              <a:rPr lang="en-GB" sz="1800">
                <a:latin typeface="Arial"/>
                <a:cs typeface="Arial"/>
              </a:rPr>
              <a:t>GOV.UK (2010). </a:t>
            </a:r>
            <a:r>
              <a:rPr lang="en-GB" sz="1800" i="1">
                <a:latin typeface="Arial"/>
                <a:cs typeface="Arial"/>
              </a:rPr>
              <a:t>Equality act 2010</a:t>
            </a:r>
            <a:r>
              <a:rPr lang="en-GB" sz="1800">
                <a:latin typeface="Arial"/>
                <a:cs typeface="Arial"/>
              </a:rPr>
              <a:t>. [online] Legislation.gov.uk. Available at: </a:t>
            </a:r>
            <a:r>
              <a:rPr lang="en-GB" sz="1800" dirty="0">
                <a:latin typeface="Arial"/>
                <a:cs typeface="Arial"/>
                <a:hlinkClick r:id="rId6"/>
              </a:rPr>
              <a:t>https://www.legislation.gov.uk/ukpga/2010/15/contents</a:t>
            </a:r>
            <a:r>
              <a:rPr lang="en-GB" sz="1800">
                <a:latin typeface="Arial"/>
                <a:cs typeface="Arial"/>
              </a:rPr>
              <a:t> [Accessed 18 Oct. 2026].</a:t>
            </a:r>
            <a:endParaRPr lang="en-GB" sz="180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07277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289A7-8A39-8C0B-16BC-F61717F047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919" y="551656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Arial"/>
                <a:cs typeface="Arial"/>
              </a:rPr>
              <a:t>Havighurst, R.J. and Albrecht, R.E. (1953). </a:t>
            </a:r>
            <a:r>
              <a:rPr lang="en-GB" sz="1800" i="1">
                <a:latin typeface="Arial"/>
                <a:cs typeface="Arial"/>
              </a:rPr>
              <a:t>Older people</a:t>
            </a:r>
            <a:r>
              <a:rPr lang="en-GB" sz="1800">
                <a:latin typeface="Arial"/>
                <a:cs typeface="Arial"/>
              </a:rPr>
              <a:t>. [online] Longmans, Green. Available at: </a:t>
            </a:r>
            <a:r>
              <a:rPr lang="en-GB" sz="1800" dirty="0">
                <a:latin typeface="Arial"/>
                <a:cs typeface="Arial"/>
                <a:hlinkClick r:id="rId2"/>
              </a:rPr>
              <a:t>https://books.google.com/books?id=bRopAAAAYAAJ</a:t>
            </a:r>
            <a:r>
              <a:rPr lang="en-GB" sz="1800">
                <a:latin typeface="Arial"/>
                <a:cs typeface="Arial"/>
              </a:rPr>
              <a:t> [Accessed 18 Oct. 2026].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dirty="0" err="1">
                <a:latin typeface="Arial"/>
                <a:cs typeface="Arial"/>
              </a:rPr>
              <a:t>Kitwood</a:t>
            </a:r>
            <a:r>
              <a:rPr lang="en-GB" sz="1800" dirty="0">
                <a:latin typeface="Arial"/>
                <a:cs typeface="Arial"/>
              </a:rPr>
              <a:t> (2019). </a:t>
            </a:r>
            <a:r>
              <a:rPr lang="en-GB" sz="1800" i="1" dirty="0">
                <a:latin typeface="Arial"/>
                <a:cs typeface="Arial"/>
              </a:rPr>
              <a:t>Google books</a:t>
            </a:r>
            <a:r>
              <a:rPr lang="en-GB" sz="1800" dirty="0">
                <a:latin typeface="Arial"/>
                <a:cs typeface="Arial"/>
              </a:rPr>
              <a:t>. [online] Google.com. Available at: </a:t>
            </a:r>
            <a:r>
              <a:rPr lang="en-GB" sz="1800" dirty="0">
                <a:latin typeface="Arial"/>
                <a:cs typeface="Arial"/>
                <a:hlinkClick r:id="rId3"/>
              </a:rPr>
              <a:t>https://books.google.com/books?id=BxxsAAAAMAAJ</a:t>
            </a:r>
            <a:r>
              <a:rPr lang="en-GB" sz="1800" dirty="0">
                <a:latin typeface="Arial"/>
                <a:cs typeface="Arial"/>
              </a:rPr>
              <a:t> [Accessed 21 Oct. 2026].</a:t>
            </a:r>
          </a:p>
          <a:p>
            <a:r>
              <a:rPr lang="en-GB" sz="1800">
                <a:latin typeface="Arial"/>
                <a:cs typeface="Arial"/>
              </a:rPr>
              <a:t>National Institute for Health and Care Excellence (2015). </a:t>
            </a:r>
            <a:r>
              <a:rPr lang="en-GB" sz="1800" i="1">
                <a:latin typeface="Arial"/>
                <a:cs typeface="Arial"/>
              </a:rPr>
              <a:t>Overview | older people: Independence and mental wellbeing | guidance | NICE</a:t>
            </a:r>
            <a:r>
              <a:rPr lang="en-GB" sz="1800">
                <a:latin typeface="Arial"/>
                <a:cs typeface="Arial"/>
              </a:rPr>
              <a:t>. [online] Nice.org.uk. Available at: </a:t>
            </a:r>
            <a:r>
              <a:rPr lang="en-GB" sz="1800" dirty="0">
                <a:latin typeface="Arial"/>
                <a:cs typeface="Arial"/>
                <a:hlinkClick r:id="rId4"/>
              </a:rPr>
              <a:t>https://www.nice.org.uk/guidance/ng32</a:t>
            </a:r>
            <a:r>
              <a:rPr lang="en-GB" sz="1800">
                <a:latin typeface="Arial"/>
                <a:cs typeface="Arial"/>
              </a:rPr>
              <a:t> [Accessed 18 Oct. 2026].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NICE (2025). </a:t>
            </a:r>
            <a:r>
              <a:rPr lang="en-GB" sz="1800" i="1">
                <a:latin typeface="Arial"/>
                <a:cs typeface="Arial"/>
              </a:rPr>
              <a:t>Overview | falls: Assessment and prevention in older people and in people 50 and over at higher risk | guidance | NICE</a:t>
            </a:r>
            <a:r>
              <a:rPr lang="en-GB" sz="1800">
                <a:latin typeface="Arial"/>
                <a:cs typeface="Arial"/>
              </a:rPr>
              <a:t>. [online] Nice.org.uk. Available at: </a:t>
            </a:r>
            <a:r>
              <a:rPr lang="en-GB" sz="1800" dirty="0">
                <a:latin typeface="Arial"/>
                <a:cs typeface="Arial"/>
                <a:hlinkClick r:id="rId5"/>
              </a:rPr>
              <a:t>https://www.nice.org.uk/guidance/ng249</a:t>
            </a:r>
            <a:r>
              <a:rPr lang="en-GB" sz="1800">
                <a:latin typeface="Arial"/>
                <a:cs typeface="Arial"/>
              </a:rPr>
              <a:t> [Accessed 22 Oct. 2026].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ONS (2022). </a:t>
            </a:r>
            <a:r>
              <a:rPr lang="en-GB" sz="1800" i="1">
                <a:latin typeface="Arial"/>
                <a:cs typeface="Arial"/>
              </a:rPr>
              <a:t>Population projections - office for national statistics</a:t>
            </a:r>
            <a:r>
              <a:rPr lang="en-GB" sz="1800">
                <a:latin typeface="Arial"/>
                <a:cs typeface="Arial"/>
              </a:rPr>
              <a:t>. [online] Ons.gov.uk. Available at: </a:t>
            </a:r>
            <a:r>
              <a:rPr lang="en-GB" sz="1800" dirty="0">
                <a:latin typeface="Arial"/>
                <a:cs typeface="Arial"/>
                <a:hlinkClick r:id="rId6"/>
              </a:rPr>
              <a:t>https://www.ons.gov.uk/peoplepopulationandcommunity/populationandmigration/populationprojections</a:t>
            </a:r>
            <a:r>
              <a:rPr lang="en-GB" sz="1800">
                <a:latin typeface="Arial"/>
                <a:cs typeface="Arial"/>
              </a:rPr>
              <a:t> [Accessed 22 Oct. 2026].</a:t>
            </a:r>
            <a:endParaRPr lang="en-GB" sz="1800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79363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9ABA28F046F04E92B9341F710745C9" ma:contentTypeVersion="9" ma:contentTypeDescription="Create a new document." ma:contentTypeScope="" ma:versionID="82336cc2f626e4712e92f93870b9cb14">
  <xsd:schema xmlns:xsd="http://www.w3.org/2001/XMLSchema" xmlns:xs="http://www.w3.org/2001/XMLSchema" xmlns:p="http://schemas.microsoft.com/office/2006/metadata/properties" xmlns:ns3="a653a6be-78ee-4b80-ae82-fa43b262699b" xmlns:ns4="94f14c45-4680-4fdb-90a1-beddc8a22c58" targetNamespace="http://schemas.microsoft.com/office/2006/metadata/properties" ma:root="true" ma:fieldsID="0c4cfb126047106eb9669481aed41e63" ns3:_="" ns4:_="">
    <xsd:import namespace="a653a6be-78ee-4b80-ae82-fa43b262699b"/>
    <xsd:import namespace="94f14c45-4680-4fdb-90a1-beddc8a22c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53a6be-78ee-4b80-ae82-fa43b26269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f14c45-4680-4fdb-90a1-beddc8a22c5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653a6be-78ee-4b80-ae82-fa43b262699b" xsi:nil="true"/>
  </documentManagement>
</p:properties>
</file>

<file path=customXml/itemProps1.xml><?xml version="1.0" encoding="utf-8"?>
<ds:datastoreItem xmlns:ds="http://schemas.openxmlformats.org/officeDocument/2006/customXml" ds:itemID="{02569EA0-2447-4FF6-B22B-0BE944112AC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653a6be-78ee-4b80-ae82-fa43b262699b"/>
    <ds:schemaRef ds:uri="94f14c45-4680-4fdb-90a1-beddc8a22c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AEA3034-16B0-4353-B2EB-A4A27F1F6F1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9399ED2-8845-4714-935A-E6FC486D5111}">
  <ds:schemaRefs>
    <ds:schemaRef ds:uri="http://www.w3.org/XML/1998/namespace"/>
    <ds:schemaRef ds:uri="http://purl.org/dc/terms/"/>
    <ds:schemaRef ds:uri="94f14c45-4680-4fdb-90a1-beddc8a22c58"/>
    <ds:schemaRef ds:uri="a653a6be-78ee-4b80-ae82-fa43b262699b"/>
    <ds:schemaRef ds:uri="http://schemas.microsoft.com/office/infopath/2007/PartnerControls"/>
    <ds:schemaRef ds:uri="http://purl.org/dc/dcmitype/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141</TotalTime>
  <Words>2298</Words>
  <Application>Microsoft Office PowerPoint</Application>
  <PresentationFormat>Widescreen</PresentationFormat>
  <Paragraphs>134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Evaluating the care and Support needs of older people</vt:lpstr>
      <vt:lpstr>INTRODUCTION</vt:lpstr>
      <vt:lpstr>Needs for care, empowerment, and support</vt:lpstr>
      <vt:lpstr>Keeping independent and functional</vt:lpstr>
      <vt:lpstr>A theoretical perspective on the care of older adults</vt:lpstr>
      <vt:lpstr>Policy and provision in England </vt:lpstr>
      <vt:lpstr>Assessing the effectiveness of interventions  </vt:lpstr>
      <vt:lpstr>The current state of adult social services and the demand for them</vt:lpstr>
      <vt:lpstr>The challenges of independence and functional capacity</vt:lpstr>
      <vt:lpstr>Equality, empowerment, and choice</vt:lpstr>
      <vt:lpstr>Improving care recommendations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theresa owusu</dc:creator>
  <cp:lastModifiedBy>Theresa Owusu-Ansah (2321836)</cp:lastModifiedBy>
  <cp:revision>650</cp:revision>
  <dcterms:created xsi:type="dcterms:W3CDTF">2026-10-20T21:12:33Z</dcterms:created>
  <dcterms:modified xsi:type="dcterms:W3CDTF">2026-10-22T21:33:49Z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0x010100189ABA28F046F04E92B9341F710745C9</vt:lpwstr>
  </property>
</Properties>
</file>