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3"/>
    <p:sldMasterId id="2147483657" r:id="rId4"/>
    <p:sldMasterId id="2147483653" r:id="rId5"/>
    <p:sldMasterId id="2147483655" r:id="rId6"/>
  </p:sldMasterIdLst>
  <p:notesMasterIdLst>
    <p:notesMasterId r:id="rId10"/>
  </p:notesMasterIdLst>
  <p:handoutMasterIdLst>
    <p:handoutMasterId r:id="rId11"/>
  </p:handoutMasterIdLst>
  <p:sldIdLst>
    <p:sldId id="286" r:id="rId7"/>
    <p:sldId id="287" r:id="rId8"/>
    <p:sldId id="288" r:id="rId9"/>
  </p:sldIdLst>
  <p:sldSz cx="43891200" cy="32918400"/>
  <p:notesSz cx="6858000" cy="9144000"/>
  <p:defaultTextStyle>
    <a:defPPr>
      <a:defRPr lang="en-US"/>
    </a:defPPr>
    <a:lvl1pPr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5pPr>
    <a:lvl6pPr marL="2286000" algn="l" defTabSz="914400" rtl="0" eaLnBrk="1" latinLnBrk="0" hangingPunct="1">
      <a:defRPr sz="8600" kern="1200">
        <a:solidFill>
          <a:schemeClr val="tx1"/>
        </a:solidFill>
        <a:latin typeface="Arial" panose="020B0604020202020204" pitchFamily="34" charset="0"/>
        <a:ea typeface="+mn-ea"/>
        <a:cs typeface="+mn-cs"/>
      </a:defRPr>
    </a:lvl6pPr>
    <a:lvl7pPr marL="2743200" algn="l" defTabSz="914400" rtl="0" eaLnBrk="1" latinLnBrk="0" hangingPunct="1">
      <a:defRPr sz="8600" kern="1200">
        <a:solidFill>
          <a:schemeClr val="tx1"/>
        </a:solidFill>
        <a:latin typeface="Arial" panose="020B0604020202020204" pitchFamily="34" charset="0"/>
        <a:ea typeface="+mn-ea"/>
        <a:cs typeface="+mn-cs"/>
      </a:defRPr>
    </a:lvl7pPr>
    <a:lvl8pPr marL="3200400" algn="l" defTabSz="914400" rtl="0" eaLnBrk="1" latinLnBrk="0" hangingPunct="1">
      <a:defRPr sz="8600" kern="1200">
        <a:solidFill>
          <a:schemeClr val="tx1"/>
        </a:solidFill>
        <a:latin typeface="Arial" panose="020B0604020202020204" pitchFamily="34" charset="0"/>
        <a:ea typeface="+mn-ea"/>
        <a:cs typeface="+mn-cs"/>
      </a:defRPr>
    </a:lvl8pPr>
    <a:lvl9pPr marL="3657600" algn="l" defTabSz="914400" rtl="0" eaLnBrk="1" latinLnBrk="0" hangingPunct="1">
      <a:defRPr sz="86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F15204-D4AB-2F4E-87EA-630B46FC402F}" v="66" dt="2022-05-26T15:02:59.4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3318"/>
        <p:guide orient="horz" pos="288"/>
        <p:guide orient="horz" pos="20160"/>
        <p:guide orient="horz"/>
        <p:guide pos="581"/>
        <p:guide pos="27069"/>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viewProps" Target="viewProps.xml"/><Relationship Id="rId3" Type="http://schemas.openxmlformats.org/officeDocument/2006/relationships/slideMaster" Target="slideMasters/slideMaster1.xml"/><Relationship Id="rId7" Type="http://schemas.openxmlformats.org/officeDocument/2006/relationships/slide" Target="slides/slide1.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handoutMaster" Target="handoutMasters/handoutMaster1.xml"/><Relationship Id="rId5" Type="http://schemas.openxmlformats.org/officeDocument/2006/relationships/slideMaster" Target="slideMasters/slideMaster3.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Master" Target="slideMasters/slideMaster2.xml"/><Relationship Id="rId9" Type="http://schemas.openxmlformats.org/officeDocument/2006/relationships/slide" Target="slides/slide3.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y Brown (2106914)" userId="cb79b4a6-3426-4e35-9087-3f8aa139c696" providerId="ADAL" clId="{C7F15204-D4AB-2F4E-87EA-630B46FC402F}"/>
    <pc:docChg chg="undo redo custSel addSld modSld addMainMaster delMainMaster">
      <pc:chgData name="Jenny Brown (2106914)" userId="cb79b4a6-3426-4e35-9087-3f8aa139c696" providerId="ADAL" clId="{C7F15204-D4AB-2F4E-87EA-630B46FC402F}" dt="2022-05-27T10:32:17.534" v="154" actId="680"/>
      <pc:docMkLst>
        <pc:docMk/>
      </pc:docMkLst>
      <pc:sldChg chg="modSp">
        <pc:chgData name="Jenny Brown (2106914)" userId="cb79b4a6-3426-4e35-9087-3f8aa139c696" providerId="ADAL" clId="{C7F15204-D4AB-2F4E-87EA-630B46FC402F}" dt="2022-05-27T09:49:24.536" v="119" actId="1076"/>
        <pc:sldMkLst>
          <pc:docMk/>
          <pc:sldMk cId="0" sldId="286"/>
        </pc:sldMkLst>
        <pc:spChg chg="mod">
          <ac:chgData name="Jenny Brown (2106914)" userId="cb79b4a6-3426-4e35-9087-3f8aa139c696" providerId="ADAL" clId="{C7F15204-D4AB-2F4E-87EA-630B46FC402F}" dt="2022-05-26T15:25:18.783" v="103" actId="14100"/>
          <ac:spMkLst>
            <pc:docMk/>
            <pc:sldMk cId="0" sldId="286"/>
            <ac:spMk id="9" creationId="{DC5EB706-AB91-5B02-8CC1-6ADAC8F2E990}"/>
          </ac:spMkLst>
        </pc:spChg>
        <pc:spChg chg="mod">
          <ac:chgData name="Jenny Brown (2106914)" userId="cb79b4a6-3426-4e35-9087-3f8aa139c696" providerId="ADAL" clId="{C7F15204-D4AB-2F4E-87EA-630B46FC402F}" dt="2022-05-26T15:24:47.693" v="91" actId="14100"/>
          <ac:spMkLst>
            <pc:docMk/>
            <pc:sldMk cId="0" sldId="286"/>
            <ac:spMk id="11" creationId="{73D60664-6CD3-1451-3252-EF30C68F16B1}"/>
          </ac:spMkLst>
        </pc:spChg>
        <pc:spChg chg="mod">
          <ac:chgData name="Jenny Brown (2106914)" userId="cb79b4a6-3426-4e35-9087-3f8aa139c696" providerId="ADAL" clId="{C7F15204-D4AB-2F4E-87EA-630B46FC402F}" dt="2022-05-26T15:26:24.431" v="117" actId="14100"/>
          <ac:spMkLst>
            <pc:docMk/>
            <pc:sldMk cId="0" sldId="286"/>
            <ac:spMk id="12" creationId="{9E999A40-370E-FC00-8B53-7EEFB98CE81D}"/>
          </ac:spMkLst>
        </pc:spChg>
        <pc:spChg chg="mod">
          <ac:chgData name="Jenny Brown (2106914)" userId="cb79b4a6-3426-4e35-9087-3f8aa139c696" providerId="ADAL" clId="{C7F15204-D4AB-2F4E-87EA-630B46FC402F}" dt="2022-05-26T15:23:10.640" v="79" actId="1076"/>
          <ac:spMkLst>
            <pc:docMk/>
            <pc:sldMk cId="0" sldId="286"/>
            <ac:spMk id="14" creationId="{9CF9ADCC-0334-7EA3-EF96-A48116997F6A}"/>
          </ac:spMkLst>
        </pc:spChg>
        <pc:spChg chg="mod">
          <ac:chgData name="Jenny Brown (2106914)" userId="cb79b4a6-3426-4e35-9087-3f8aa139c696" providerId="ADAL" clId="{C7F15204-D4AB-2F4E-87EA-630B46FC402F}" dt="2022-05-26T15:26:08.848" v="113" actId="1076"/>
          <ac:spMkLst>
            <pc:docMk/>
            <pc:sldMk cId="0" sldId="286"/>
            <ac:spMk id="54" creationId="{30294141-A20B-17CF-C459-76180C7E169C}"/>
          </ac:spMkLst>
        </pc:spChg>
        <pc:spChg chg="mod">
          <ac:chgData name="Jenny Brown (2106914)" userId="cb79b4a6-3426-4e35-9087-3f8aa139c696" providerId="ADAL" clId="{C7F15204-D4AB-2F4E-87EA-630B46FC402F}" dt="2022-05-26T15:21:54.589" v="67" actId="1076"/>
          <ac:spMkLst>
            <pc:docMk/>
            <pc:sldMk cId="0" sldId="286"/>
            <ac:spMk id="7176" creationId="{9122CAA7-60A2-CCCB-E0A0-AA20868ECFE5}"/>
          </ac:spMkLst>
        </pc:spChg>
        <pc:spChg chg="mod">
          <ac:chgData name="Jenny Brown (2106914)" userId="cb79b4a6-3426-4e35-9087-3f8aa139c696" providerId="ADAL" clId="{C7F15204-D4AB-2F4E-87EA-630B46FC402F}" dt="2022-05-26T15:24:19.050" v="87" actId="1076"/>
          <ac:spMkLst>
            <pc:docMk/>
            <pc:sldMk cId="0" sldId="286"/>
            <ac:spMk id="7178" creationId="{72C092DD-B1B9-E63F-A8F7-4CD6CBD0BAA7}"/>
          </ac:spMkLst>
        </pc:spChg>
        <pc:spChg chg="mod">
          <ac:chgData name="Jenny Brown (2106914)" userId="cb79b4a6-3426-4e35-9087-3f8aa139c696" providerId="ADAL" clId="{C7F15204-D4AB-2F4E-87EA-630B46FC402F}" dt="2022-05-26T15:23:06.886" v="78" actId="1076"/>
          <ac:spMkLst>
            <pc:docMk/>
            <pc:sldMk cId="0" sldId="286"/>
            <ac:spMk id="7181" creationId="{17E6254F-5332-E047-01D8-DDAB03A243CF}"/>
          </ac:spMkLst>
        </pc:spChg>
        <pc:spChg chg="mod">
          <ac:chgData name="Jenny Brown (2106914)" userId="cb79b4a6-3426-4e35-9087-3f8aa139c696" providerId="ADAL" clId="{C7F15204-D4AB-2F4E-87EA-630B46FC402F}" dt="2022-05-26T15:23:46.465" v="84" actId="1076"/>
          <ac:spMkLst>
            <pc:docMk/>
            <pc:sldMk cId="0" sldId="286"/>
            <ac:spMk id="7185" creationId="{9BE5E3FE-D62E-5995-B4F9-0DB7EEE6F2D6}"/>
          </ac:spMkLst>
        </pc:spChg>
        <pc:spChg chg="mod">
          <ac:chgData name="Jenny Brown (2106914)" userId="cb79b4a6-3426-4e35-9087-3f8aa139c696" providerId="ADAL" clId="{C7F15204-D4AB-2F4E-87EA-630B46FC402F}" dt="2022-05-27T09:49:24.536" v="119" actId="1076"/>
          <ac:spMkLst>
            <pc:docMk/>
            <pc:sldMk cId="0" sldId="286"/>
            <ac:spMk id="7187" creationId="{8E7A4CDD-7B5B-8299-DB81-A4565398198B}"/>
          </ac:spMkLst>
        </pc:spChg>
        <pc:spChg chg="mod">
          <ac:chgData name="Jenny Brown (2106914)" userId="cb79b4a6-3426-4e35-9087-3f8aa139c696" providerId="ADAL" clId="{C7F15204-D4AB-2F4E-87EA-630B46FC402F}" dt="2022-05-26T15:25:33.297" v="104" actId="1076"/>
          <ac:spMkLst>
            <pc:docMk/>
            <pc:sldMk cId="0" sldId="286"/>
            <ac:spMk id="7197" creationId="{0EDA2097-1D7E-4A8D-B80C-7AE8B22BC01B}"/>
          </ac:spMkLst>
        </pc:spChg>
        <pc:picChg chg="mod">
          <ac:chgData name="Jenny Brown (2106914)" userId="cb79b4a6-3426-4e35-9087-3f8aa139c696" providerId="ADAL" clId="{C7F15204-D4AB-2F4E-87EA-630B46FC402F}" dt="2022-05-26T15:24:29.261" v="89" actId="1076"/>
          <ac:picMkLst>
            <pc:docMk/>
            <pc:sldMk cId="0" sldId="286"/>
            <ac:picMk id="26" creationId="{D4F30CB2-E3A7-2D42-EB14-186C422E006D}"/>
          </ac:picMkLst>
        </pc:picChg>
      </pc:sldChg>
      <pc:sldChg chg="delSp modSp new">
        <pc:chgData name="Jenny Brown (2106914)" userId="cb79b4a6-3426-4e35-9087-3f8aa139c696" providerId="ADAL" clId="{C7F15204-D4AB-2F4E-87EA-630B46FC402F}" dt="2022-05-27T10:30:53.638" v="153" actId="1576"/>
        <pc:sldMkLst>
          <pc:docMk/>
          <pc:sldMk cId="1627341558" sldId="287"/>
        </pc:sldMkLst>
        <pc:spChg chg="del">
          <ac:chgData name="Jenny Brown (2106914)" userId="cb79b4a6-3426-4e35-9087-3f8aa139c696" providerId="ADAL" clId="{C7F15204-D4AB-2F4E-87EA-630B46FC402F}" dt="2022-05-27T09:53:46.115" v="122" actId="21"/>
          <ac:spMkLst>
            <pc:docMk/>
            <pc:sldMk cId="1627341558" sldId="287"/>
            <ac:spMk id="2" creationId="{12161D87-27ED-84D7-E750-DCE3E2F42EDD}"/>
          </ac:spMkLst>
        </pc:spChg>
        <pc:spChg chg="mod">
          <ac:chgData name="Jenny Brown (2106914)" userId="cb79b4a6-3426-4e35-9087-3f8aa139c696" providerId="ADAL" clId="{C7F15204-D4AB-2F4E-87EA-630B46FC402F}" dt="2022-05-27T10:30:53.638" v="153" actId="1576"/>
          <ac:spMkLst>
            <pc:docMk/>
            <pc:sldMk cId="1627341558" sldId="287"/>
            <ac:spMk id="3" creationId="{243B3500-445A-95E9-E136-A2B6618A0B94}"/>
          </ac:spMkLst>
        </pc:spChg>
        <pc:spChg chg="del">
          <ac:chgData name="Jenny Brown (2106914)" userId="cb79b4a6-3426-4e35-9087-3f8aa139c696" providerId="ADAL" clId="{C7F15204-D4AB-2F4E-87EA-630B46FC402F}" dt="2022-05-27T09:55:28.205" v="130" actId="478"/>
          <ac:spMkLst>
            <pc:docMk/>
            <pc:sldMk cId="1627341558" sldId="287"/>
            <ac:spMk id="4" creationId="{E6B33403-806C-465D-5AB7-E31705F39438}"/>
          </ac:spMkLst>
        </pc:spChg>
        <pc:spChg chg="del">
          <ac:chgData name="Jenny Brown (2106914)" userId="cb79b4a6-3426-4e35-9087-3f8aa139c696" providerId="ADAL" clId="{C7F15204-D4AB-2F4E-87EA-630B46FC402F}" dt="2022-05-27T09:53:54.622" v="124" actId="21"/>
          <ac:spMkLst>
            <pc:docMk/>
            <pc:sldMk cId="1627341558" sldId="287"/>
            <ac:spMk id="5" creationId="{3DF01757-6171-1013-DA71-C1B3FD9E7567}"/>
          </ac:spMkLst>
        </pc:spChg>
        <pc:spChg chg="del">
          <ac:chgData name="Jenny Brown (2106914)" userId="cb79b4a6-3426-4e35-9087-3f8aa139c696" providerId="ADAL" clId="{C7F15204-D4AB-2F4E-87EA-630B46FC402F}" dt="2022-05-27T09:53:58.328" v="125" actId="21"/>
          <ac:spMkLst>
            <pc:docMk/>
            <pc:sldMk cId="1627341558" sldId="287"/>
            <ac:spMk id="6" creationId="{8C4D2739-C4E9-C73B-2A8B-C6604D6BA983}"/>
          </ac:spMkLst>
        </pc:spChg>
        <pc:spChg chg="del">
          <ac:chgData name="Jenny Brown (2106914)" userId="cb79b4a6-3426-4e35-9087-3f8aa139c696" providerId="ADAL" clId="{C7F15204-D4AB-2F4E-87EA-630B46FC402F}" dt="2022-05-27T09:55:54.598" v="138" actId="478"/>
          <ac:spMkLst>
            <pc:docMk/>
            <pc:sldMk cId="1627341558" sldId="287"/>
            <ac:spMk id="7" creationId="{59CDF9C1-BBF5-E917-BAF3-570FAC03488A}"/>
          </ac:spMkLst>
        </pc:spChg>
        <pc:spChg chg="del">
          <ac:chgData name="Jenny Brown (2106914)" userId="cb79b4a6-3426-4e35-9087-3f8aa139c696" providerId="ADAL" clId="{C7F15204-D4AB-2F4E-87EA-630B46FC402F}" dt="2022-05-27T09:56:08.542" v="141" actId="478"/>
          <ac:spMkLst>
            <pc:docMk/>
            <pc:sldMk cId="1627341558" sldId="287"/>
            <ac:spMk id="8" creationId="{B04E1973-97F7-4CC6-2384-7793BA336200}"/>
          </ac:spMkLst>
        </pc:spChg>
        <pc:spChg chg="del">
          <ac:chgData name="Jenny Brown (2106914)" userId="cb79b4a6-3426-4e35-9087-3f8aa139c696" providerId="ADAL" clId="{C7F15204-D4AB-2F4E-87EA-630B46FC402F}" dt="2022-05-27T09:55:34.834" v="132" actId="478"/>
          <ac:spMkLst>
            <pc:docMk/>
            <pc:sldMk cId="1627341558" sldId="287"/>
            <ac:spMk id="9" creationId="{AF252D63-6DB3-1138-80DC-0227B37AF26D}"/>
          </ac:spMkLst>
        </pc:spChg>
        <pc:spChg chg="del">
          <ac:chgData name="Jenny Brown (2106914)" userId="cb79b4a6-3426-4e35-9087-3f8aa139c696" providerId="ADAL" clId="{C7F15204-D4AB-2F4E-87EA-630B46FC402F}" dt="2022-05-27T09:55:37.859" v="133" actId="478"/>
          <ac:spMkLst>
            <pc:docMk/>
            <pc:sldMk cId="1627341558" sldId="287"/>
            <ac:spMk id="10" creationId="{D16BA58E-3564-1683-E49E-74D8C384CF3A}"/>
          </ac:spMkLst>
        </pc:spChg>
        <pc:spChg chg="del">
          <ac:chgData name="Jenny Brown (2106914)" userId="cb79b4a6-3426-4e35-9087-3f8aa139c696" providerId="ADAL" clId="{C7F15204-D4AB-2F4E-87EA-630B46FC402F}" dt="2022-05-27T09:55:41.509" v="134" actId="478"/>
          <ac:spMkLst>
            <pc:docMk/>
            <pc:sldMk cId="1627341558" sldId="287"/>
            <ac:spMk id="11" creationId="{0F537E74-371D-9C82-A8E9-548C03E11D1E}"/>
          </ac:spMkLst>
        </pc:spChg>
        <pc:spChg chg="del">
          <ac:chgData name="Jenny Brown (2106914)" userId="cb79b4a6-3426-4e35-9087-3f8aa139c696" providerId="ADAL" clId="{C7F15204-D4AB-2F4E-87EA-630B46FC402F}" dt="2022-05-27T09:55:44.561" v="135" actId="478"/>
          <ac:spMkLst>
            <pc:docMk/>
            <pc:sldMk cId="1627341558" sldId="287"/>
            <ac:spMk id="12" creationId="{EDF67CB9-F0D3-649F-164C-30CEACBF16E0}"/>
          </ac:spMkLst>
        </pc:spChg>
        <pc:spChg chg="del">
          <ac:chgData name="Jenny Brown (2106914)" userId="cb79b4a6-3426-4e35-9087-3f8aa139c696" providerId="ADAL" clId="{C7F15204-D4AB-2F4E-87EA-630B46FC402F}" dt="2022-05-27T09:56:11.683" v="142" actId="478"/>
          <ac:spMkLst>
            <pc:docMk/>
            <pc:sldMk cId="1627341558" sldId="287"/>
            <ac:spMk id="13" creationId="{CE326CBB-E8A1-50AA-D15D-6F8ED8963C40}"/>
          </ac:spMkLst>
        </pc:spChg>
        <pc:spChg chg="del">
          <ac:chgData name="Jenny Brown (2106914)" userId="cb79b4a6-3426-4e35-9087-3f8aa139c696" providerId="ADAL" clId="{C7F15204-D4AB-2F4E-87EA-630B46FC402F}" dt="2022-05-27T09:55:47.820" v="136" actId="478"/>
          <ac:spMkLst>
            <pc:docMk/>
            <pc:sldMk cId="1627341558" sldId="287"/>
            <ac:spMk id="14" creationId="{453F17CF-0F67-E771-3D7D-62BAF795EE4E}"/>
          </ac:spMkLst>
        </pc:spChg>
        <pc:spChg chg="del">
          <ac:chgData name="Jenny Brown (2106914)" userId="cb79b4a6-3426-4e35-9087-3f8aa139c696" providerId="ADAL" clId="{C7F15204-D4AB-2F4E-87EA-630B46FC402F}" dt="2022-05-27T09:56:14.926" v="143" actId="478"/>
          <ac:spMkLst>
            <pc:docMk/>
            <pc:sldMk cId="1627341558" sldId="287"/>
            <ac:spMk id="15" creationId="{501DD480-C57F-F595-7FFC-1705C34FC8AA}"/>
          </ac:spMkLst>
        </pc:spChg>
        <pc:spChg chg="del">
          <ac:chgData name="Jenny Brown (2106914)" userId="cb79b4a6-3426-4e35-9087-3f8aa139c696" providerId="ADAL" clId="{C7F15204-D4AB-2F4E-87EA-630B46FC402F}" dt="2022-05-27T09:55:51.243" v="137" actId="478"/>
          <ac:spMkLst>
            <pc:docMk/>
            <pc:sldMk cId="1627341558" sldId="287"/>
            <ac:spMk id="16" creationId="{9BD300C4-79C2-A6BA-8008-2C545E6D7172}"/>
          </ac:spMkLst>
        </pc:spChg>
        <pc:spChg chg="del">
          <ac:chgData name="Jenny Brown (2106914)" userId="cb79b4a6-3426-4e35-9087-3f8aa139c696" providerId="ADAL" clId="{C7F15204-D4AB-2F4E-87EA-630B46FC402F}" dt="2022-05-27T09:56:17.926" v="144" actId="478"/>
          <ac:spMkLst>
            <pc:docMk/>
            <pc:sldMk cId="1627341558" sldId="287"/>
            <ac:spMk id="17" creationId="{5061C5EE-F3D2-5C6E-FD8C-AD18C10F49A8}"/>
          </ac:spMkLst>
        </pc:spChg>
        <pc:spChg chg="del">
          <ac:chgData name="Jenny Brown (2106914)" userId="cb79b4a6-3426-4e35-9087-3f8aa139c696" providerId="ADAL" clId="{C7F15204-D4AB-2F4E-87EA-630B46FC402F}" dt="2022-05-27T09:55:31.850" v="131" actId="478"/>
          <ac:spMkLst>
            <pc:docMk/>
            <pc:sldMk cId="1627341558" sldId="287"/>
            <ac:spMk id="19" creationId="{927A5284-9194-B280-720D-F69EA9AA1026}"/>
          </ac:spMkLst>
        </pc:spChg>
        <pc:spChg chg="del">
          <ac:chgData name="Jenny Brown (2106914)" userId="cb79b4a6-3426-4e35-9087-3f8aa139c696" providerId="ADAL" clId="{C7F15204-D4AB-2F4E-87EA-630B46FC402F}" dt="2022-05-27T09:53:49.912" v="123" actId="21"/>
          <ac:spMkLst>
            <pc:docMk/>
            <pc:sldMk cId="1627341558" sldId="287"/>
            <ac:spMk id="56" creationId="{1B252373-E1E9-6502-5BC9-46A0CDE7A403}"/>
          </ac:spMkLst>
        </pc:spChg>
        <pc:spChg chg="del">
          <ac:chgData name="Jenny Brown (2106914)" userId="cb79b4a6-3426-4e35-9087-3f8aa139c696" providerId="ADAL" clId="{C7F15204-D4AB-2F4E-87EA-630B46FC402F}" dt="2022-05-27T09:53:41.816" v="121" actId="21"/>
          <ac:spMkLst>
            <pc:docMk/>
            <pc:sldMk cId="1627341558" sldId="287"/>
            <ac:spMk id="57" creationId="{718CD03E-287D-5251-2FB4-0D791F3B9A89}"/>
          </ac:spMkLst>
        </pc:spChg>
      </pc:sldChg>
      <pc:sldChg chg="new">
        <pc:chgData name="Jenny Brown (2106914)" userId="cb79b4a6-3426-4e35-9087-3f8aa139c696" providerId="ADAL" clId="{C7F15204-D4AB-2F4E-87EA-630B46FC402F}" dt="2022-05-27T10:32:17.534" v="154" actId="680"/>
        <pc:sldMkLst>
          <pc:docMk/>
          <pc:sldMk cId="2658547095" sldId="288"/>
        </pc:sldMkLst>
      </pc:sldChg>
    </pc:docChg>
  </pc:docChgLst>
  <pc:docChgLst>
    <pc:chgData name="Jenny Brown (2106914)" userId="cb79b4a6-3426-4e35-9087-3f8aa139c696" providerId="ADAL" clId="{DC22C09D-9C81-BA44-B45B-50D39D101101}"/>
    <pc:docChg chg="undo custSel addSld delSld modSld">
      <pc:chgData name="Jenny Brown (2106914)" userId="cb79b4a6-3426-4e35-9087-3f8aa139c696" providerId="ADAL" clId="{DC22C09D-9C81-BA44-B45B-50D39D101101}" dt="2022-05-26T14:47:32.773" v="6119" actId="931"/>
      <pc:docMkLst>
        <pc:docMk/>
      </pc:docMkLst>
      <pc:sldChg chg="addSp delSp modSp add del mod modClrScheme chgLayout">
        <pc:chgData name="Jenny Brown (2106914)" userId="cb79b4a6-3426-4e35-9087-3f8aa139c696" providerId="ADAL" clId="{DC22C09D-9C81-BA44-B45B-50D39D101101}" dt="2022-05-26T14:47:32.773" v="6119" actId="931"/>
        <pc:sldMkLst>
          <pc:docMk/>
          <pc:sldMk cId="0" sldId="286"/>
        </pc:sldMkLst>
        <pc:spChg chg="add del mod ord">
          <ac:chgData name="Jenny Brown (2106914)" userId="cb79b4a6-3426-4e35-9087-3f8aa139c696" providerId="ADAL" clId="{DC22C09D-9C81-BA44-B45B-50D39D101101}" dt="2022-05-23T16:29:45.944" v="667" actId="700"/>
          <ac:spMkLst>
            <pc:docMk/>
            <pc:sldMk cId="0" sldId="286"/>
            <ac:spMk id="2" creationId="{A2B8ADD0-6DAE-7552-F681-3F235D500465}"/>
          </ac:spMkLst>
        </pc:spChg>
        <pc:spChg chg="add del mod ord">
          <ac:chgData name="Jenny Brown (2106914)" userId="cb79b4a6-3426-4e35-9087-3f8aa139c696" providerId="ADAL" clId="{DC22C09D-9C81-BA44-B45B-50D39D101101}" dt="2022-05-23T16:29:45.944" v="667" actId="700"/>
          <ac:spMkLst>
            <pc:docMk/>
            <pc:sldMk cId="0" sldId="286"/>
            <ac:spMk id="3" creationId="{2A2F5917-362C-7501-E7CB-8237441B025A}"/>
          </ac:spMkLst>
        </pc:spChg>
        <pc:spChg chg="mod ord">
          <ac:chgData name="Jenny Brown (2106914)" userId="cb79b4a6-3426-4e35-9087-3f8aa139c696" providerId="ADAL" clId="{DC22C09D-9C81-BA44-B45B-50D39D101101}" dt="2022-05-26T14:35:57.136" v="5882" actId="1076"/>
          <ac:spMkLst>
            <pc:docMk/>
            <pc:sldMk cId="0" sldId="286"/>
            <ac:spMk id="4" creationId="{5AD74E66-DA35-BD18-7BDB-77ED7B6EC7EE}"/>
          </ac:spMkLst>
        </pc:spChg>
        <pc:spChg chg="add del">
          <ac:chgData name="Jenny Brown (2106914)" userId="cb79b4a6-3426-4e35-9087-3f8aa139c696" providerId="ADAL" clId="{DC22C09D-9C81-BA44-B45B-50D39D101101}" dt="2022-05-23T16:31:43.443" v="669" actId="139"/>
          <ac:spMkLst>
            <pc:docMk/>
            <pc:sldMk cId="0" sldId="286"/>
            <ac:spMk id="5" creationId="{8C2BCBFE-266D-EEE6-8EC2-78FD8AD271B2}"/>
          </ac:spMkLst>
        </pc:spChg>
        <pc:spChg chg="add del mod ord">
          <ac:chgData name="Jenny Brown (2106914)" userId="cb79b4a6-3426-4e35-9087-3f8aa139c696" providerId="ADAL" clId="{DC22C09D-9C81-BA44-B45B-50D39D101101}" dt="2022-05-26T14:36:29.945" v="5891" actId="1076"/>
          <ac:spMkLst>
            <pc:docMk/>
            <pc:sldMk cId="0" sldId="286"/>
            <ac:spMk id="7" creationId="{68504067-4521-B698-DB88-A46B74066737}"/>
          </ac:spMkLst>
        </pc:spChg>
        <pc:spChg chg="mod ord">
          <ac:chgData name="Jenny Brown (2106914)" userId="cb79b4a6-3426-4e35-9087-3f8aa139c696" providerId="ADAL" clId="{DC22C09D-9C81-BA44-B45B-50D39D101101}" dt="2022-05-26T14:36:11.404" v="5888" actId="1076"/>
          <ac:spMkLst>
            <pc:docMk/>
            <pc:sldMk cId="0" sldId="286"/>
            <ac:spMk id="9" creationId="{DC5EB706-AB91-5B02-8CC1-6ADAC8F2E990}"/>
          </ac:spMkLst>
        </pc:spChg>
        <pc:spChg chg="mod ord">
          <ac:chgData name="Jenny Brown (2106914)" userId="cb79b4a6-3426-4e35-9087-3f8aa139c696" providerId="ADAL" clId="{DC22C09D-9C81-BA44-B45B-50D39D101101}" dt="2022-05-26T14:36:17.797" v="5889" actId="14100"/>
          <ac:spMkLst>
            <pc:docMk/>
            <pc:sldMk cId="0" sldId="286"/>
            <ac:spMk id="11" creationId="{73D60664-6CD3-1451-3252-EF30C68F16B1}"/>
          </ac:spMkLst>
        </pc:spChg>
        <pc:spChg chg="mod ord">
          <ac:chgData name="Jenny Brown (2106914)" userId="cb79b4a6-3426-4e35-9087-3f8aa139c696" providerId="ADAL" clId="{DC22C09D-9C81-BA44-B45B-50D39D101101}" dt="2022-05-26T13:01:18.046" v="2492" actId="255"/>
          <ac:spMkLst>
            <pc:docMk/>
            <pc:sldMk cId="0" sldId="286"/>
            <ac:spMk id="12" creationId="{9E999A40-370E-FC00-8B53-7EEFB98CE81D}"/>
          </ac:spMkLst>
        </pc:spChg>
        <pc:spChg chg="mod ord">
          <ac:chgData name="Jenny Brown (2106914)" userId="cb79b4a6-3426-4e35-9087-3f8aa139c696" providerId="ADAL" clId="{DC22C09D-9C81-BA44-B45B-50D39D101101}" dt="2022-05-26T12:59:59.510" v="2438" actId="1076"/>
          <ac:spMkLst>
            <pc:docMk/>
            <pc:sldMk cId="0" sldId="286"/>
            <ac:spMk id="14" creationId="{9CF9ADCC-0334-7EA3-EF96-A48116997F6A}"/>
          </ac:spMkLst>
        </pc:spChg>
        <pc:spChg chg="del mod ord">
          <ac:chgData name="Jenny Brown (2106914)" userId="cb79b4a6-3426-4e35-9087-3f8aa139c696" providerId="ADAL" clId="{DC22C09D-9C81-BA44-B45B-50D39D101101}" dt="2022-05-26T12:33:20.904" v="2350" actId="21"/>
          <ac:spMkLst>
            <pc:docMk/>
            <pc:sldMk cId="0" sldId="286"/>
            <ac:spMk id="16" creationId="{B06C0A47-1112-6662-9E7D-01E683985E72}"/>
          </ac:spMkLst>
        </pc:spChg>
        <pc:spChg chg="add del mod">
          <ac:chgData name="Jenny Brown (2106914)" userId="cb79b4a6-3426-4e35-9087-3f8aa139c696" providerId="ADAL" clId="{DC22C09D-9C81-BA44-B45B-50D39D101101}" dt="2022-05-23T17:08:38.386" v="1708" actId="21"/>
          <ac:spMkLst>
            <pc:docMk/>
            <pc:sldMk cId="0" sldId="286"/>
            <ac:spMk id="17" creationId="{FF9A710E-F8DF-36E6-2CE3-AFBBDA9EAB69}"/>
          </ac:spMkLst>
        </pc:spChg>
        <pc:spChg chg="mod ord">
          <ac:chgData name="Jenny Brown (2106914)" userId="cb79b4a6-3426-4e35-9087-3f8aa139c696" providerId="ADAL" clId="{DC22C09D-9C81-BA44-B45B-50D39D101101}" dt="2022-05-23T16:29:45.944" v="667" actId="700"/>
          <ac:spMkLst>
            <pc:docMk/>
            <pc:sldMk cId="0" sldId="286"/>
            <ac:spMk id="18" creationId="{987FE15E-989F-8D7C-A783-361A756D23C7}"/>
          </ac:spMkLst>
        </pc:spChg>
        <pc:spChg chg="add del mod">
          <ac:chgData name="Jenny Brown (2106914)" userId="cb79b4a6-3426-4e35-9087-3f8aa139c696" providerId="ADAL" clId="{DC22C09D-9C81-BA44-B45B-50D39D101101}" dt="2022-05-26T12:53:35.016" v="2395" actId="931"/>
          <ac:spMkLst>
            <pc:docMk/>
            <pc:sldMk cId="0" sldId="286"/>
            <ac:spMk id="23" creationId="{2614CE8E-E5DA-ABF4-E4C2-C9E802C48B78}"/>
          </ac:spMkLst>
        </pc:spChg>
        <pc:spChg chg="add del mod">
          <ac:chgData name="Jenny Brown (2106914)" userId="cb79b4a6-3426-4e35-9087-3f8aa139c696" providerId="ADAL" clId="{DC22C09D-9C81-BA44-B45B-50D39D101101}" dt="2022-05-26T14:47:32.773" v="6119" actId="931"/>
          <ac:spMkLst>
            <pc:docMk/>
            <pc:sldMk cId="0" sldId="286"/>
            <ac:spMk id="25" creationId="{BD5EAB2C-ABEC-28E4-3EDA-C68B83C814FB}"/>
          </ac:spMkLst>
        </pc:spChg>
        <pc:spChg chg="mod ord">
          <ac:chgData name="Jenny Brown (2106914)" userId="cb79b4a6-3426-4e35-9087-3f8aa139c696" providerId="ADAL" clId="{DC22C09D-9C81-BA44-B45B-50D39D101101}" dt="2022-05-23T16:29:45.944" v="667" actId="700"/>
          <ac:spMkLst>
            <pc:docMk/>
            <pc:sldMk cId="0" sldId="286"/>
            <ac:spMk id="42" creationId="{BCF1997B-F55B-9FDC-D965-2875E90F89A8}"/>
          </ac:spMkLst>
        </pc:spChg>
        <pc:spChg chg="mod ord">
          <ac:chgData name="Jenny Brown (2106914)" userId="cb79b4a6-3426-4e35-9087-3f8aa139c696" providerId="ADAL" clId="{DC22C09D-9C81-BA44-B45B-50D39D101101}" dt="2022-05-23T16:29:45.944" v="667" actId="700"/>
          <ac:spMkLst>
            <pc:docMk/>
            <pc:sldMk cId="0" sldId="286"/>
            <ac:spMk id="43" creationId="{68105CDB-EE15-5FC9-AAF2-162ABE30655A}"/>
          </ac:spMkLst>
        </pc:spChg>
        <pc:spChg chg="mod ord">
          <ac:chgData name="Jenny Brown (2106914)" userId="cb79b4a6-3426-4e35-9087-3f8aa139c696" providerId="ADAL" clId="{DC22C09D-9C81-BA44-B45B-50D39D101101}" dt="2022-05-23T16:29:45.944" v="667" actId="700"/>
          <ac:spMkLst>
            <pc:docMk/>
            <pc:sldMk cId="0" sldId="286"/>
            <ac:spMk id="44" creationId="{51A49AF8-0F4F-267B-35E5-76F5F7EF8EC5}"/>
          </ac:spMkLst>
        </pc:spChg>
        <pc:spChg chg="mod ord">
          <ac:chgData name="Jenny Brown (2106914)" userId="cb79b4a6-3426-4e35-9087-3f8aa139c696" providerId="ADAL" clId="{DC22C09D-9C81-BA44-B45B-50D39D101101}" dt="2022-05-23T16:29:45.944" v="667" actId="700"/>
          <ac:spMkLst>
            <pc:docMk/>
            <pc:sldMk cId="0" sldId="286"/>
            <ac:spMk id="45" creationId="{F9A8B319-4147-6148-98D0-C2497D4077AB}"/>
          </ac:spMkLst>
        </pc:spChg>
        <pc:spChg chg="mod ord">
          <ac:chgData name="Jenny Brown (2106914)" userId="cb79b4a6-3426-4e35-9087-3f8aa139c696" providerId="ADAL" clId="{DC22C09D-9C81-BA44-B45B-50D39D101101}" dt="2022-05-23T16:29:45.944" v="667" actId="700"/>
          <ac:spMkLst>
            <pc:docMk/>
            <pc:sldMk cId="0" sldId="286"/>
            <ac:spMk id="46" creationId="{7E1155EE-93AB-2AE6-7F3E-9F6D96BB8944}"/>
          </ac:spMkLst>
        </pc:spChg>
        <pc:spChg chg="mod ord">
          <ac:chgData name="Jenny Brown (2106914)" userId="cb79b4a6-3426-4e35-9087-3f8aa139c696" providerId="ADAL" clId="{DC22C09D-9C81-BA44-B45B-50D39D101101}" dt="2022-05-23T16:29:45.944" v="667" actId="700"/>
          <ac:spMkLst>
            <pc:docMk/>
            <pc:sldMk cId="0" sldId="286"/>
            <ac:spMk id="47" creationId="{13E2C7B0-79F6-B940-7F21-035E434A8880}"/>
          </ac:spMkLst>
        </pc:spChg>
        <pc:spChg chg="mod ord">
          <ac:chgData name="Jenny Brown (2106914)" userId="cb79b4a6-3426-4e35-9087-3f8aa139c696" providerId="ADAL" clId="{DC22C09D-9C81-BA44-B45B-50D39D101101}" dt="2022-05-23T16:29:45.944" v="667" actId="700"/>
          <ac:spMkLst>
            <pc:docMk/>
            <pc:sldMk cId="0" sldId="286"/>
            <ac:spMk id="48" creationId="{DEB3EE7C-40CD-3C79-8A7C-1ACE89AD3747}"/>
          </ac:spMkLst>
        </pc:spChg>
        <pc:spChg chg="mod ord">
          <ac:chgData name="Jenny Brown (2106914)" userId="cb79b4a6-3426-4e35-9087-3f8aa139c696" providerId="ADAL" clId="{DC22C09D-9C81-BA44-B45B-50D39D101101}" dt="2022-05-23T16:29:45.944" v="667" actId="700"/>
          <ac:spMkLst>
            <pc:docMk/>
            <pc:sldMk cId="0" sldId="286"/>
            <ac:spMk id="49" creationId="{E1B5F281-4F52-DA21-5564-FAF72FF76678}"/>
          </ac:spMkLst>
        </pc:spChg>
        <pc:spChg chg="mod ord">
          <ac:chgData name="Jenny Brown (2106914)" userId="cb79b4a6-3426-4e35-9087-3f8aa139c696" providerId="ADAL" clId="{DC22C09D-9C81-BA44-B45B-50D39D101101}" dt="2022-05-23T16:29:45.944" v="667" actId="700"/>
          <ac:spMkLst>
            <pc:docMk/>
            <pc:sldMk cId="0" sldId="286"/>
            <ac:spMk id="50" creationId="{2D65B423-3A71-4C64-A098-69C5FA95EA00}"/>
          </ac:spMkLst>
        </pc:spChg>
        <pc:spChg chg="mod ord">
          <ac:chgData name="Jenny Brown (2106914)" userId="cb79b4a6-3426-4e35-9087-3f8aa139c696" providerId="ADAL" clId="{DC22C09D-9C81-BA44-B45B-50D39D101101}" dt="2022-05-23T16:29:45.944" v="667" actId="700"/>
          <ac:spMkLst>
            <pc:docMk/>
            <pc:sldMk cId="0" sldId="286"/>
            <ac:spMk id="51" creationId="{96FF50EB-817D-52AA-FF1C-20942C11A7A1}"/>
          </ac:spMkLst>
        </pc:spChg>
        <pc:spChg chg="mod ord">
          <ac:chgData name="Jenny Brown (2106914)" userId="cb79b4a6-3426-4e35-9087-3f8aa139c696" providerId="ADAL" clId="{DC22C09D-9C81-BA44-B45B-50D39D101101}" dt="2022-05-23T16:29:45.944" v="667" actId="700"/>
          <ac:spMkLst>
            <pc:docMk/>
            <pc:sldMk cId="0" sldId="286"/>
            <ac:spMk id="52" creationId="{A560B7CD-CCBF-1D87-196B-B879732395E2}"/>
          </ac:spMkLst>
        </pc:spChg>
        <pc:spChg chg="mod ord">
          <ac:chgData name="Jenny Brown (2106914)" userId="cb79b4a6-3426-4e35-9087-3f8aa139c696" providerId="ADAL" clId="{DC22C09D-9C81-BA44-B45B-50D39D101101}" dt="2022-05-26T14:33:23.482" v="5755" actId="1076"/>
          <ac:spMkLst>
            <pc:docMk/>
            <pc:sldMk cId="0" sldId="286"/>
            <ac:spMk id="53" creationId="{589FC765-28FA-78FF-2FF6-84BBBC8CAE10}"/>
          </ac:spMkLst>
        </pc:spChg>
        <pc:spChg chg="mod ord">
          <ac:chgData name="Jenny Brown (2106914)" userId="cb79b4a6-3426-4e35-9087-3f8aa139c696" providerId="ADAL" clId="{DC22C09D-9C81-BA44-B45B-50D39D101101}" dt="2022-05-26T13:03:07.537" v="2538" actId="255"/>
          <ac:spMkLst>
            <pc:docMk/>
            <pc:sldMk cId="0" sldId="286"/>
            <ac:spMk id="54" creationId="{30294141-A20B-17CF-C459-76180C7E169C}"/>
          </ac:spMkLst>
        </pc:spChg>
        <pc:spChg chg="del mod ord">
          <ac:chgData name="Jenny Brown (2106914)" userId="cb79b4a6-3426-4e35-9087-3f8aa139c696" providerId="ADAL" clId="{DC22C09D-9C81-BA44-B45B-50D39D101101}" dt="2022-05-26T12:57:31.271" v="2403" actId="21"/>
          <ac:spMkLst>
            <pc:docMk/>
            <pc:sldMk cId="0" sldId="286"/>
            <ac:spMk id="55" creationId="{33FC396A-0A8B-F67E-6959-6EA416C31886}"/>
          </ac:spMkLst>
        </pc:spChg>
        <pc:spChg chg="mod ord">
          <ac:chgData name="Jenny Brown (2106914)" userId="cb79b4a6-3426-4e35-9087-3f8aa139c696" providerId="ADAL" clId="{DC22C09D-9C81-BA44-B45B-50D39D101101}" dt="2022-05-26T14:47:13.812" v="6117" actId="1076"/>
          <ac:spMkLst>
            <pc:docMk/>
            <pc:sldMk cId="0" sldId="286"/>
            <ac:spMk id="7170" creationId="{638EEAA5-10F9-8C04-413B-CA14CD458CDB}"/>
          </ac:spMkLst>
        </pc:spChg>
        <pc:spChg chg="mod ord">
          <ac:chgData name="Jenny Brown (2106914)" userId="cb79b4a6-3426-4e35-9087-3f8aa139c696" providerId="ADAL" clId="{DC22C09D-9C81-BA44-B45B-50D39D101101}" dt="2022-05-26T14:36:34.645" v="5892" actId="14100"/>
          <ac:spMkLst>
            <pc:docMk/>
            <pc:sldMk cId="0" sldId="286"/>
            <ac:spMk id="7171" creationId="{3F7272C4-C91E-712C-0C8C-5056B7CAB2DC}"/>
          </ac:spMkLst>
        </pc:spChg>
        <pc:spChg chg="del mod ord">
          <ac:chgData name="Jenny Brown (2106914)" userId="cb79b4a6-3426-4e35-9087-3f8aa139c696" providerId="ADAL" clId="{DC22C09D-9C81-BA44-B45B-50D39D101101}" dt="2022-05-23T16:53:26.304" v="1581" actId="931"/>
          <ac:spMkLst>
            <pc:docMk/>
            <pc:sldMk cId="0" sldId="286"/>
            <ac:spMk id="7173" creationId="{693AF3D9-2DBC-2348-859C-A18BAB0241FD}"/>
          </ac:spMkLst>
        </pc:spChg>
        <pc:spChg chg="del mod ord">
          <ac:chgData name="Jenny Brown (2106914)" userId="cb79b4a6-3426-4e35-9087-3f8aa139c696" providerId="ADAL" clId="{DC22C09D-9C81-BA44-B45B-50D39D101101}" dt="2022-05-23T16:55:04.167" v="1588" actId="931"/>
          <ac:spMkLst>
            <pc:docMk/>
            <pc:sldMk cId="0" sldId="286"/>
            <ac:spMk id="7174" creationId="{54DDA4FC-9F9A-DF58-591E-C8ACA58850CE}"/>
          </ac:spMkLst>
        </pc:spChg>
        <pc:spChg chg="mod ord">
          <ac:chgData name="Jenny Brown (2106914)" userId="cb79b4a6-3426-4e35-9087-3f8aa139c696" providerId="ADAL" clId="{DC22C09D-9C81-BA44-B45B-50D39D101101}" dt="2022-05-26T14:38:34.738" v="6078" actId="14100"/>
          <ac:spMkLst>
            <pc:docMk/>
            <pc:sldMk cId="0" sldId="286"/>
            <ac:spMk id="7176" creationId="{9122CAA7-60A2-CCCB-E0A0-AA20868ECFE5}"/>
          </ac:spMkLst>
        </pc:spChg>
        <pc:spChg chg="mod ord">
          <ac:chgData name="Jenny Brown (2106914)" userId="cb79b4a6-3426-4e35-9087-3f8aa139c696" providerId="ADAL" clId="{DC22C09D-9C81-BA44-B45B-50D39D101101}" dt="2022-05-26T14:43:15.118" v="6114" actId="20577"/>
          <ac:spMkLst>
            <pc:docMk/>
            <pc:sldMk cId="0" sldId="286"/>
            <ac:spMk id="7178" creationId="{72C092DD-B1B9-E63F-A8F7-4CD6CBD0BAA7}"/>
          </ac:spMkLst>
        </pc:spChg>
        <pc:spChg chg="mod ord">
          <ac:chgData name="Jenny Brown (2106914)" userId="cb79b4a6-3426-4e35-9087-3f8aa139c696" providerId="ADAL" clId="{DC22C09D-9C81-BA44-B45B-50D39D101101}" dt="2022-05-26T12:59:48.942" v="2436" actId="1076"/>
          <ac:spMkLst>
            <pc:docMk/>
            <pc:sldMk cId="0" sldId="286"/>
            <ac:spMk id="7181" creationId="{17E6254F-5332-E047-01D8-DDAB03A243CF}"/>
          </ac:spMkLst>
        </pc:spChg>
        <pc:spChg chg="del mod ord">
          <ac:chgData name="Jenny Brown (2106914)" userId="cb79b4a6-3426-4e35-9087-3f8aa139c696" providerId="ADAL" clId="{DC22C09D-9C81-BA44-B45B-50D39D101101}" dt="2022-05-23T17:08:50.018" v="1712" actId="21"/>
          <ac:spMkLst>
            <pc:docMk/>
            <pc:sldMk cId="0" sldId="286"/>
            <ac:spMk id="7183" creationId="{841DBB99-831F-E3D5-2F8E-3E6D51680C36}"/>
          </ac:spMkLst>
        </pc:spChg>
        <pc:spChg chg="add del mod ord">
          <ac:chgData name="Jenny Brown (2106914)" userId="cb79b4a6-3426-4e35-9087-3f8aa139c696" providerId="ADAL" clId="{DC22C09D-9C81-BA44-B45B-50D39D101101}" dt="2022-05-26T14:38:40.819" v="6079" actId="1076"/>
          <ac:spMkLst>
            <pc:docMk/>
            <pc:sldMk cId="0" sldId="286"/>
            <ac:spMk id="7185" creationId="{9BE5E3FE-D62E-5995-B4F9-0DB7EEE6F2D6}"/>
          </ac:spMkLst>
        </pc:spChg>
        <pc:spChg chg="mod ord">
          <ac:chgData name="Jenny Brown (2106914)" userId="cb79b4a6-3426-4e35-9087-3f8aa139c696" providerId="ADAL" clId="{DC22C09D-9C81-BA44-B45B-50D39D101101}" dt="2022-05-26T14:39:17.955" v="6083" actId="255"/>
          <ac:spMkLst>
            <pc:docMk/>
            <pc:sldMk cId="0" sldId="286"/>
            <ac:spMk id="7187" creationId="{8E7A4CDD-7B5B-8299-DB81-A4565398198B}"/>
          </ac:spMkLst>
        </pc:spChg>
        <pc:spChg chg="mod ord">
          <ac:chgData name="Jenny Brown (2106914)" userId="cb79b4a6-3426-4e35-9087-3f8aa139c696" providerId="ADAL" clId="{DC22C09D-9C81-BA44-B45B-50D39D101101}" dt="2022-05-23T16:29:45.944" v="667" actId="700"/>
          <ac:spMkLst>
            <pc:docMk/>
            <pc:sldMk cId="0" sldId="286"/>
            <ac:spMk id="7188" creationId="{07F253AC-C410-6EDB-3CE4-A44F9941C73E}"/>
          </ac:spMkLst>
        </pc:spChg>
        <pc:spChg chg="mod ord">
          <ac:chgData name="Jenny Brown (2106914)" userId="cb79b4a6-3426-4e35-9087-3f8aa139c696" providerId="ADAL" clId="{DC22C09D-9C81-BA44-B45B-50D39D101101}" dt="2022-05-23T16:29:45.944" v="667" actId="700"/>
          <ac:spMkLst>
            <pc:docMk/>
            <pc:sldMk cId="0" sldId="286"/>
            <ac:spMk id="7189" creationId="{A9103B78-65DB-04DE-29D4-B974E5091B00}"/>
          </ac:spMkLst>
        </pc:spChg>
        <pc:spChg chg="mod ord">
          <ac:chgData name="Jenny Brown (2106914)" userId="cb79b4a6-3426-4e35-9087-3f8aa139c696" providerId="ADAL" clId="{DC22C09D-9C81-BA44-B45B-50D39D101101}" dt="2022-05-23T16:29:45.944" v="667" actId="700"/>
          <ac:spMkLst>
            <pc:docMk/>
            <pc:sldMk cId="0" sldId="286"/>
            <ac:spMk id="7190" creationId="{89FFED72-A12E-3475-4AD1-3C13FAE8CD3B}"/>
          </ac:spMkLst>
        </pc:spChg>
        <pc:spChg chg="mod ord">
          <ac:chgData name="Jenny Brown (2106914)" userId="cb79b4a6-3426-4e35-9087-3f8aa139c696" providerId="ADAL" clId="{DC22C09D-9C81-BA44-B45B-50D39D101101}" dt="2022-05-23T16:29:45.944" v="667" actId="700"/>
          <ac:spMkLst>
            <pc:docMk/>
            <pc:sldMk cId="0" sldId="286"/>
            <ac:spMk id="7191" creationId="{8E09CDCA-C797-45C0-3A5A-8E6EC08B68A7}"/>
          </ac:spMkLst>
        </pc:spChg>
        <pc:spChg chg="mod ord">
          <ac:chgData name="Jenny Brown (2106914)" userId="cb79b4a6-3426-4e35-9087-3f8aa139c696" providerId="ADAL" clId="{DC22C09D-9C81-BA44-B45B-50D39D101101}" dt="2022-05-23T16:29:45.944" v="667" actId="700"/>
          <ac:spMkLst>
            <pc:docMk/>
            <pc:sldMk cId="0" sldId="286"/>
            <ac:spMk id="7192" creationId="{4EBBF3F9-C50B-ED69-1BBA-7C10606DDF6F}"/>
          </ac:spMkLst>
        </pc:spChg>
        <pc:spChg chg="mod ord">
          <ac:chgData name="Jenny Brown (2106914)" userId="cb79b4a6-3426-4e35-9087-3f8aa139c696" providerId="ADAL" clId="{DC22C09D-9C81-BA44-B45B-50D39D101101}" dt="2022-05-23T16:29:45.944" v="667" actId="700"/>
          <ac:spMkLst>
            <pc:docMk/>
            <pc:sldMk cId="0" sldId="286"/>
            <ac:spMk id="7193" creationId="{15B75F67-92B5-AADB-BDD2-62285859A457}"/>
          </ac:spMkLst>
        </pc:spChg>
        <pc:spChg chg="mod ord">
          <ac:chgData name="Jenny Brown (2106914)" userId="cb79b4a6-3426-4e35-9087-3f8aa139c696" providerId="ADAL" clId="{DC22C09D-9C81-BA44-B45B-50D39D101101}" dt="2022-05-23T16:29:45.944" v="667" actId="700"/>
          <ac:spMkLst>
            <pc:docMk/>
            <pc:sldMk cId="0" sldId="286"/>
            <ac:spMk id="7194" creationId="{7A0A0C9B-E903-BDC3-CF03-475576880D47}"/>
          </ac:spMkLst>
        </pc:spChg>
        <pc:spChg chg="mod ord">
          <ac:chgData name="Jenny Brown (2106914)" userId="cb79b4a6-3426-4e35-9087-3f8aa139c696" providerId="ADAL" clId="{DC22C09D-9C81-BA44-B45B-50D39D101101}" dt="2022-05-23T16:29:45.944" v="667" actId="700"/>
          <ac:spMkLst>
            <pc:docMk/>
            <pc:sldMk cId="0" sldId="286"/>
            <ac:spMk id="7195" creationId="{64A527F7-349E-5CD3-CA67-8D3B27CF9D7B}"/>
          </ac:spMkLst>
        </pc:spChg>
        <pc:spChg chg="mod ord">
          <ac:chgData name="Jenny Brown (2106914)" userId="cb79b4a6-3426-4e35-9087-3f8aa139c696" providerId="ADAL" clId="{DC22C09D-9C81-BA44-B45B-50D39D101101}" dt="2022-05-23T16:29:45.944" v="667" actId="700"/>
          <ac:spMkLst>
            <pc:docMk/>
            <pc:sldMk cId="0" sldId="286"/>
            <ac:spMk id="7196" creationId="{42681EBC-934F-B28E-DEB2-791CACD9DD85}"/>
          </ac:spMkLst>
        </pc:spChg>
        <pc:spChg chg="mod ord">
          <ac:chgData name="Jenny Brown (2106914)" userId="cb79b4a6-3426-4e35-9087-3f8aa139c696" providerId="ADAL" clId="{DC22C09D-9C81-BA44-B45B-50D39D101101}" dt="2022-05-26T13:12:03.426" v="3253" actId="20577"/>
          <ac:spMkLst>
            <pc:docMk/>
            <pc:sldMk cId="0" sldId="286"/>
            <ac:spMk id="7197" creationId="{0EDA2097-1D7E-4A8D-B80C-7AE8B22BC01B}"/>
          </ac:spMkLst>
        </pc:spChg>
        <pc:spChg chg="del mod ord">
          <ac:chgData name="Jenny Brown (2106914)" userId="cb79b4a6-3426-4e35-9087-3f8aa139c696" providerId="ADAL" clId="{DC22C09D-9C81-BA44-B45B-50D39D101101}" dt="2022-05-26T12:57:28.257" v="2402" actId="21"/>
          <ac:spMkLst>
            <pc:docMk/>
            <pc:sldMk cId="0" sldId="286"/>
            <ac:spMk id="7198" creationId="{297960AC-468D-D08B-B256-11DAFDABACEF}"/>
          </ac:spMkLst>
        </pc:spChg>
        <pc:spChg chg="del mod ord">
          <ac:chgData name="Jenny Brown (2106914)" userId="cb79b4a6-3426-4e35-9087-3f8aa139c696" providerId="ADAL" clId="{DC22C09D-9C81-BA44-B45B-50D39D101101}" dt="2022-05-23T17:06:32.355" v="1697" actId="931"/>
          <ac:spMkLst>
            <pc:docMk/>
            <pc:sldMk cId="0" sldId="286"/>
            <ac:spMk id="7199" creationId="{38CA55E3-6D25-30D0-4CD1-09E529C56F52}"/>
          </ac:spMkLst>
        </pc:spChg>
        <pc:spChg chg="del mod ord">
          <ac:chgData name="Jenny Brown (2106914)" userId="cb79b4a6-3426-4e35-9087-3f8aa139c696" providerId="ADAL" clId="{DC22C09D-9C81-BA44-B45B-50D39D101101}" dt="2022-05-23T17:06:37.729" v="1698" actId="931"/>
          <ac:spMkLst>
            <pc:docMk/>
            <pc:sldMk cId="0" sldId="286"/>
            <ac:spMk id="7200" creationId="{E0D433EF-3419-70FF-5D32-36EFB28C7135}"/>
          </ac:spMkLst>
        </pc:spChg>
        <pc:spChg chg="del mod ord">
          <ac:chgData name="Jenny Brown (2106914)" userId="cb79b4a6-3426-4e35-9087-3f8aa139c696" providerId="ADAL" clId="{DC22C09D-9C81-BA44-B45B-50D39D101101}" dt="2022-05-23T17:07:12.017" v="1699" actId="931"/>
          <ac:spMkLst>
            <pc:docMk/>
            <pc:sldMk cId="0" sldId="286"/>
            <ac:spMk id="7201" creationId="{301DD15A-9298-3C03-F171-EDFA566C16A6}"/>
          </ac:spMkLst>
        </pc:spChg>
        <pc:spChg chg="del mod ord">
          <ac:chgData name="Jenny Brown (2106914)" userId="cb79b4a6-3426-4e35-9087-3f8aa139c696" providerId="ADAL" clId="{DC22C09D-9C81-BA44-B45B-50D39D101101}" dt="2022-05-23T17:08:17.914" v="1705" actId="931"/>
          <ac:spMkLst>
            <pc:docMk/>
            <pc:sldMk cId="0" sldId="286"/>
            <ac:spMk id="7202" creationId="{EE679DB6-F9AC-51AC-6370-D74102DB80F4}"/>
          </ac:spMkLst>
        </pc:spChg>
        <pc:spChg chg="add del mod ord">
          <ac:chgData name="Jenny Brown (2106914)" userId="cb79b4a6-3426-4e35-9087-3f8aa139c696" providerId="ADAL" clId="{DC22C09D-9C81-BA44-B45B-50D39D101101}" dt="2022-05-26T14:47:17.733" v="6118" actId="931"/>
          <ac:spMkLst>
            <pc:docMk/>
            <pc:sldMk cId="0" sldId="286"/>
            <ac:spMk id="7203" creationId="{DEC8EDF1-968A-80B1-F11B-21C2DD9D27DA}"/>
          </ac:spMkLst>
        </pc:spChg>
        <pc:spChg chg="add del mod ord">
          <ac:chgData name="Jenny Brown (2106914)" userId="cb79b4a6-3426-4e35-9087-3f8aa139c696" providerId="ADAL" clId="{DC22C09D-9C81-BA44-B45B-50D39D101101}" dt="2022-05-26T12:52:43.015" v="2378" actId="931"/>
          <ac:spMkLst>
            <pc:docMk/>
            <pc:sldMk cId="0" sldId="286"/>
            <ac:spMk id="7204" creationId="{FE85B656-D28B-C284-C06F-A6AC45C3A05F}"/>
          </ac:spMkLst>
        </pc:spChg>
        <pc:spChg chg="add del mod ord">
          <ac:chgData name="Jenny Brown (2106914)" userId="cb79b4a6-3426-4e35-9087-3f8aa139c696" providerId="ADAL" clId="{DC22C09D-9C81-BA44-B45B-50D39D101101}" dt="2022-05-26T12:52:40.311" v="2377" actId="931"/>
          <ac:spMkLst>
            <pc:docMk/>
            <pc:sldMk cId="0" sldId="286"/>
            <ac:spMk id="7205" creationId="{3F7C7A6F-FEB0-9C04-6388-542E9BC46932}"/>
          </ac:spMkLst>
        </pc:spChg>
        <pc:spChg chg="mod ord">
          <ac:chgData name="Jenny Brown (2106914)" userId="cb79b4a6-3426-4e35-9087-3f8aa139c696" providerId="ADAL" clId="{DC22C09D-9C81-BA44-B45B-50D39D101101}" dt="2022-05-23T16:29:45.944" v="667" actId="700"/>
          <ac:spMkLst>
            <pc:docMk/>
            <pc:sldMk cId="0" sldId="286"/>
            <ac:spMk id="7206" creationId="{13462DCA-B324-7081-6E88-B9C95DD6CB0F}"/>
          </ac:spMkLst>
        </pc:spChg>
        <pc:spChg chg="mod ord">
          <ac:chgData name="Jenny Brown (2106914)" userId="cb79b4a6-3426-4e35-9087-3f8aa139c696" providerId="ADAL" clId="{DC22C09D-9C81-BA44-B45B-50D39D101101}" dt="2022-05-26T14:18:50.547" v="4722" actId="1076"/>
          <ac:spMkLst>
            <pc:docMk/>
            <pc:sldMk cId="0" sldId="286"/>
            <ac:spMk id="7207" creationId="{C0380BE7-12D3-88DB-CCC2-FF801E138B9C}"/>
          </ac:spMkLst>
        </pc:spChg>
        <pc:spChg chg="del mod ord">
          <ac:chgData name="Jenny Brown (2106914)" userId="cb79b4a6-3426-4e35-9087-3f8aa139c696" providerId="ADAL" clId="{DC22C09D-9C81-BA44-B45B-50D39D101101}" dt="2022-05-26T12:52:31.978" v="2373" actId="931"/>
          <ac:spMkLst>
            <pc:docMk/>
            <pc:sldMk cId="0" sldId="286"/>
            <ac:spMk id="7208" creationId="{C1F7E924-AB27-9DAC-DA4B-CA634648FAFD}"/>
          </ac:spMkLst>
        </pc:spChg>
        <pc:spChg chg="del mod ord">
          <ac:chgData name="Jenny Brown (2106914)" userId="cb79b4a6-3426-4e35-9087-3f8aa139c696" providerId="ADAL" clId="{DC22C09D-9C81-BA44-B45B-50D39D101101}" dt="2022-05-23T17:10:19.638" v="1714" actId="931"/>
          <ac:spMkLst>
            <pc:docMk/>
            <pc:sldMk cId="0" sldId="286"/>
            <ac:spMk id="7209" creationId="{9D470709-452C-31CA-7122-86D10E0D6D4B}"/>
          </ac:spMkLst>
        </pc:spChg>
        <pc:spChg chg="del">
          <ac:chgData name="Jenny Brown (2106914)" userId="cb79b4a6-3426-4e35-9087-3f8aa139c696" providerId="ADAL" clId="{DC22C09D-9C81-BA44-B45B-50D39D101101}" dt="2022-05-23T15:55:30.298" v="132" actId="478"/>
          <ac:spMkLst>
            <pc:docMk/>
            <pc:sldMk cId="0" sldId="286"/>
            <ac:spMk id="7224" creationId="{E34AA98F-3370-15F0-D8AE-2493A8E7F815}"/>
          </ac:spMkLst>
        </pc:spChg>
        <pc:spChg chg="del mod">
          <ac:chgData name="Jenny Brown (2106914)" userId="cb79b4a6-3426-4e35-9087-3f8aa139c696" providerId="ADAL" clId="{DC22C09D-9C81-BA44-B45B-50D39D101101}" dt="2022-05-23T15:55:22.505" v="131" actId="478"/>
          <ac:spMkLst>
            <pc:docMk/>
            <pc:sldMk cId="0" sldId="286"/>
            <ac:spMk id="7225" creationId="{1C58D464-72CD-4C87-D1E1-05D6E610E2CF}"/>
          </ac:spMkLst>
        </pc:spChg>
        <pc:picChg chg="add del mod ord modCrop">
          <ac:chgData name="Jenny Brown (2106914)" userId="cb79b4a6-3426-4e35-9087-3f8aa139c696" providerId="ADAL" clId="{DC22C09D-9C81-BA44-B45B-50D39D101101}" dt="2022-05-26T12:53:06.210" v="2388" actId="478"/>
          <ac:picMkLst>
            <pc:docMk/>
            <pc:sldMk cId="0" sldId="286"/>
            <ac:picMk id="3" creationId="{58CF5080-71AA-F7EA-5882-250BB7E29F6B}"/>
          </ac:picMkLst>
        </pc:picChg>
        <pc:picChg chg="add del mod ord modCrop">
          <ac:chgData name="Jenny Brown (2106914)" userId="cb79b4a6-3426-4e35-9087-3f8aa139c696" providerId="ADAL" clId="{DC22C09D-9C81-BA44-B45B-50D39D101101}" dt="2022-05-26T12:52:44.350" v="2379" actId="931"/>
          <ac:picMkLst>
            <pc:docMk/>
            <pc:sldMk cId="0" sldId="286"/>
            <ac:picMk id="5" creationId="{C9FAF1D8-0089-366D-DC75-A77B51D79DB9}"/>
          </ac:picMkLst>
        </pc:picChg>
        <pc:picChg chg="add mod ord modCrop">
          <ac:chgData name="Jenny Brown (2106914)" userId="cb79b4a6-3426-4e35-9087-3f8aa139c696" providerId="ADAL" clId="{DC22C09D-9C81-BA44-B45B-50D39D101101}" dt="2022-05-23T16:55:46.662" v="1590" actId="14100"/>
          <ac:picMkLst>
            <pc:docMk/>
            <pc:sldMk cId="0" sldId="286"/>
            <ac:picMk id="6" creationId="{0BA831B1-CDCF-91F6-0CEF-6DBE7092DF05}"/>
          </ac:picMkLst>
        </pc:picChg>
        <pc:picChg chg="add mod ord modCrop">
          <ac:chgData name="Jenny Brown (2106914)" userId="cb79b4a6-3426-4e35-9087-3f8aa139c696" providerId="ADAL" clId="{DC22C09D-9C81-BA44-B45B-50D39D101101}" dt="2022-05-23T16:55:04.167" v="1588" actId="931"/>
          <ac:picMkLst>
            <pc:docMk/>
            <pc:sldMk cId="0" sldId="286"/>
            <ac:picMk id="8" creationId="{537FE1CD-03B6-33D1-54A7-229BDF165BE7}"/>
          </ac:picMkLst>
        </pc:picChg>
        <pc:picChg chg="add mod ord modCrop">
          <ac:chgData name="Jenny Brown (2106914)" userId="cb79b4a6-3426-4e35-9087-3f8aa139c696" providerId="ADAL" clId="{DC22C09D-9C81-BA44-B45B-50D39D101101}" dt="2022-05-23T17:06:32.355" v="1697" actId="931"/>
          <ac:picMkLst>
            <pc:docMk/>
            <pc:sldMk cId="0" sldId="286"/>
            <ac:picMk id="10" creationId="{EFBC04B6-D436-B40C-6473-78DB1B54DEB2}"/>
          </ac:picMkLst>
        </pc:picChg>
        <pc:picChg chg="add mod ord modCrop">
          <ac:chgData name="Jenny Brown (2106914)" userId="cb79b4a6-3426-4e35-9087-3f8aa139c696" providerId="ADAL" clId="{DC22C09D-9C81-BA44-B45B-50D39D101101}" dt="2022-05-23T17:06:37.729" v="1698" actId="931"/>
          <ac:picMkLst>
            <pc:docMk/>
            <pc:sldMk cId="0" sldId="286"/>
            <ac:picMk id="13" creationId="{F831208E-B2C0-02BA-782C-AA07C4A34D01}"/>
          </ac:picMkLst>
        </pc:picChg>
        <pc:picChg chg="add mod ord modCrop">
          <ac:chgData name="Jenny Brown (2106914)" userId="cb79b4a6-3426-4e35-9087-3f8aa139c696" providerId="ADAL" clId="{DC22C09D-9C81-BA44-B45B-50D39D101101}" dt="2022-05-23T17:07:12.017" v="1699" actId="931"/>
          <ac:picMkLst>
            <pc:docMk/>
            <pc:sldMk cId="0" sldId="286"/>
            <ac:picMk id="15" creationId="{8BC094C1-D157-8248-D8EE-EED7F51AD1EE}"/>
          </ac:picMkLst>
        </pc:picChg>
        <pc:picChg chg="add del mod ord modCrop">
          <ac:chgData name="Jenny Brown (2106914)" userId="cb79b4a6-3426-4e35-9087-3f8aa139c696" providerId="ADAL" clId="{DC22C09D-9C81-BA44-B45B-50D39D101101}" dt="2022-05-26T12:52:43.015" v="2378" actId="931"/>
          <ac:picMkLst>
            <pc:docMk/>
            <pc:sldMk cId="0" sldId="286"/>
            <ac:picMk id="17" creationId="{5C1832EE-999A-8735-87E7-760AE231ECD9}"/>
          </ac:picMkLst>
        </pc:picChg>
        <pc:picChg chg="add mod ord modCrop">
          <ac:chgData name="Jenny Brown (2106914)" userId="cb79b4a6-3426-4e35-9087-3f8aa139c696" providerId="ADAL" clId="{DC22C09D-9C81-BA44-B45B-50D39D101101}" dt="2022-05-23T17:08:17.914" v="1705" actId="931"/>
          <ac:picMkLst>
            <pc:docMk/>
            <pc:sldMk cId="0" sldId="286"/>
            <ac:picMk id="19" creationId="{519E416A-CD38-D37A-3CD4-9F9274E1E329}"/>
          </ac:picMkLst>
        </pc:picChg>
        <pc:picChg chg="add del mod ord modCrop">
          <ac:chgData name="Jenny Brown (2106914)" userId="cb79b4a6-3426-4e35-9087-3f8aa139c696" providerId="ADAL" clId="{DC22C09D-9C81-BA44-B45B-50D39D101101}" dt="2022-05-26T12:53:23.939" v="2393" actId="21"/>
          <ac:picMkLst>
            <pc:docMk/>
            <pc:sldMk cId="0" sldId="286"/>
            <ac:picMk id="20" creationId="{3C5C07F6-C649-3438-CEEA-130145A18DB0}"/>
          </ac:picMkLst>
        </pc:picChg>
        <pc:picChg chg="add del mod ord modCrop">
          <ac:chgData name="Jenny Brown (2106914)" userId="cb79b4a6-3426-4e35-9087-3f8aa139c696" providerId="ADAL" clId="{DC22C09D-9C81-BA44-B45B-50D39D101101}" dt="2022-05-26T12:52:40.311" v="2377" actId="931"/>
          <ac:picMkLst>
            <pc:docMk/>
            <pc:sldMk cId="0" sldId="286"/>
            <ac:picMk id="21" creationId="{6A135E49-6869-B2A3-E157-C69D13774C83}"/>
          </ac:picMkLst>
        </pc:picChg>
        <pc:picChg chg="add mod ord modCrop">
          <ac:chgData name="Jenny Brown (2106914)" userId="cb79b4a6-3426-4e35-9087-3f8aa139c696" providerId="ADAL" clId="{DC22C09D-9C81-BA44-B45B-50D39D101101}" dt="2022-05-26T14:43:22.315" v="6115" actId="1076"/>
          <ac:picMkLst>
            <pc:docMk/>
            <pc:sldMk cId="0" sldId="286"/>
            <ac:picMk id="26" creationId="{D4F30CB2-E3A7-2D42-EB14-186C422E006D}"/>
          </ac:picMkLst>
        </pc:picChg>
        <pc:picChg chg="add mod ord modCrop">
          <ac:chgData name="Jenny Brown (2106914)" userId="cb79b4a6-3426-4e35-9087-3f8aa139c696" providerId="ADAL" clId="{DC22C09D-9C81-BA44-B45B-50D39D101101}" dt="2022-05-26T14:47:17.733" v="6118" actId="931"/>
          <ac:picMkLst>
            <pc:docMk/>
            <pc:sldMk cId="0" sldId="286"/>
            <ac:picMk id="28" creationId="{370D9054-EFBC-6D88-4274-B8BB44058243}"/>
          </ac:picMkLst>
        </pc:picChg>
        <pc:picChg chg="add mod ord modCrop">
          <ac:chgData name="Jenny Brown (2106914)" userId="cb79b4a6-3426-4e35-9087-3f8aa139c696" providerId="ADAL" clId="{DC22C09D-9C81-BA44-B45B-50D39D101101}" dt="2022-05-26T14:47:32.773" v="6119" actId="931"/>
          <ac:picMkLst>
            <pc:docMk/>
            <pc:sldMk cId="0" sldId="286"/>
            <ac:picMk id="29" creationId="{B69EF69D-4EC4-DB60-DBB6-5AD0796DD65F}"/>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0B7F6D0-4156-ACC2-B610-B52935F2DF0F}"/>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966486C3-A0FC-4448-35F4-1CB88076769E}"/>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BEC0738C-A03D-4AD6-99B9-FA8A41D71C27}" type="datetimeFigureOut">
              <a:rPr lang="en-US"/>
              <a:pPr>
                <a:defRPr/>
              </a:pPr>
              <a:t>5/26/22</a:t>
            </a:fld>
            <a:endParaRPr lang="en-US"/>
          </a:p>
        </p:txBody>
      </p:sp>
      <p:sp>
        <p:nvSpPr>
          <p:cNvPr id="4" name="Footer Placeholder 3">
            <a:extLst>
              <a:ext uri="{FF2B5EF4-FFF2-40B4-BE49-F238E27FC236}">
                <a16:creationId xmlns:a16="http://schemas.microsoft.com/office/drawing/2014/main" id="{D10FF585-2EFD-134F-1B36-6D37B86BA6C6}"/>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5" name="Slide Number Placeholder 4">
            <a:extLst>
              <a:ext uri="{FF2B5EF4-FFF2-40B4-BE49-F238E27FC236}">
                <a16:creationId xmlns:a16="http://schemas.microsoft.com/office/drawing/2014/main" id="{B6C59B6E-E4F6-F2EE-17EE-FFE256F2A876}"/>
              </a:ext>
            </a:extLst>
          </p:cNvPr>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86E6E537-6E46-4827-9B58-556AF55F4B24}" type="slidenum">
              <a:rPr lang="en-US" altLang="en-US"/>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CD291B-5306-AA72-30C0-AD46E2A1CCBC}"/>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F077D2D3-B807-4ECC-3E00-A874AE78A7AC}"/>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AF698DE5-5CD8-4F9B-BE4F-9992518DFF7D}" type="datetimeFigureOut">
              <a:rPr lang="en-US"/>
              <a:pPr>
                <a:defRPr/>
              </a:pPr>
              <a:t>5/26/22</a:t>
            </a:fld>
            <a:endParaRPr lang="en-US"/>
          </a:p>
        </p:txBody>
      </p:sp>
      <p:sp>
        <p:nvSpPr>
          <p:cNvPr id="4" name="Slide Image Placeholder 3">
            <a:extLst>
              <a:ext uri="{FF2B5EF4-FFF2-40B4-BE49-F238E27FC236}">
                <a16:creationId xmlns:a16="http://schemas.microsoft.com/office/drawing/2014/main" id="{7B8033B4-7294-5DDF-3128-BF61ADC72A57}"/>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069B074D-2E57-0738-BC66-A46C8F496BDF}"/>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6E73F554-DF5D-D241-4326-FC54834A5B91}"/>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60C95C92-1AA8-5D6E-A592-43038B3F1AC5}"/>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DA0409AB-665D-444F-B05F-85A70C1B1403}"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54FF2E43-519D-6C56-838F-110175D2C0A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501F5CFD-39D7-5685-D2BC-5D0C4BC621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8196" name="Slide Number Placeholder 3">
            <a:extLst>
              <a:ext uri="{FF2B5EF4-FFF2-40B4-BE49-F238E27FC236}">
                <a16:creationId xmlns:a16="http://schemas.microsoft.com/office/drawing/2014/main" id="{9E7423C3-C29A-9A23-1C80-CF2877776C6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8600">
                <a:solidFill>
                  <a:schemeClr val="tx1"/>
                </a:solidFill>
                <a:latin typeface="Arial" panose="020B0604020202020204" pitchFamily="34" charset="0"/>
              </a:defRPr>
            </a:lvl1pPr>
            <a:lvl2pPr marL="742950" indent="-285750">
              <a:defRPr sz="8600">
                <a:solidFill>
                  <a:schemeClr val="tx1"/>
                </a:solidFill>
                <a:latin typeface="Arial" panose="020B0604020202020204" pitchFamily="34" charset="0"/>
              </a:defRPr>
            </a:lvl2pPr>
            <a:lvl3pPr marL="1143000" indent="-228600">
              <a:defRPr sz="8600">
                <a:solidFill>
                  <a:schemeClr val="tx1"/>
                </a:solidFill>
                <a:latin typeface="Arial" panose="020B0604020202020204" pitchFamily="34" charset="0"/>
              </a:defRPr>
            </a:lvl3pPr>
            <a:lvl4pPr marL="1600200" indent="-228600">
              <a:defRPr sz="8600">
                <a:solidFill>
                  <a:schemeClr val="tx1"/>
                </a:solidFill>
                <a:latin typeface="Arial" panose="020B0604020202020204" pitchFamily="34" charset="0"/>
              </a:defRPr>
            </a:lvl4pPr>
            <a:lvl5pPr marL="2057400" indent="-228600">
              <a:defRPr sz="8600">
                <a:solidFill>
                  <a:schemeClr val="tx1"/>
                </a:solidFill>
                <a:latin typeface="Arial" panose="020B0604020202020204" pitchFamily="34" charset="0"/>
              </a:defRPr>
            </a:lvl5pPr>
            <a:lvl6pPr marL="2514600" indent="-228600" defTabSz="4387850" eaLnBrk="0" fontAlgn="base" hangingPunct="0">
              <a:spcBef>
                <a:spcPct val="0"/>
              </a:spcBef>
              <a:spcAft>
                <a:spcPct val="0"/>
              </a:spcAft>
              <a:defRPr sz="8600">
                <a:solidFill>
                  <a:schemeClr val="tx1"/>
                </a:solidFill>
                <a:latin typeface="Arial" panose="020B0604020202020204" pitchFamily="34" charset="0"/>
              </a:defRPr>
            </a:lvl6pPr>
            <a:lvl7pPr marL="2971800" indent="-228600" defTabSz="4387850" eaLnBrk="0" fontAlgn="base" hangingPunct="0">
              <a:spcBef>
                <a:spcPct val="0"/>
              </a:spcBef>
              <a:spcAft>
                <a:spcPct val="0"/>
              </a:spcAft>
              <a:defRPr sz="8600">
                <a:solidFill>
                  <a:schemeClr val="tx1"/>
                </a:solidFill>
                <a:latin typeface="Arial" panose="020B0604020202020204" pitchFamily="34" charset="0"/>
              </a:defRPr>
            </a:lvl7pPr>
            <a:lvl8pPr marL="3429000" indent="-228600" defTabSz="4387850" eaLnBrk="0" fontAlgn="base" hangingPunct="0">
              <a:spcBef>
                <a:spcPct val="0"/>
              </a:spcBef>
              <a:spcAft>
                <a:spcPct val="0"/>
              </a:spcAft>
              <a:defRPr sz="8600">
                <a:solidFill>
                  <a:schemeClr val="tx1"/>
                </a:solidFill>
                <a:latin typeface="Arial" panose="020B0604020202020204" pitchFamily="34" charset="0"/>
              </a:defRPr>
            </a:lvl8pPr>
            <a:lvl9pPr marL="3886200" indent="-228600" defTabSz="4387850" eaLnBrk="0" fontAlgn="base" hangingPunct="0">
              <a:spcBef>
                <a:spcPct val="0"/>
              </a:spcBef>
              <a:spcAft>
                <a:spcPct val="0"/>
              </a:spcAft>
              <a:defRPr sz="8600">
                <a:solidFill>
                  <a:schemeClr val="tx1"/>
                </a:solidFill>
                <a:latin typeface="Arial" panose="020B0604020202020204" pitchFamily="34" charset="0"/>
              </a:defRPr>
            </a:lvl9pPr>
          </a:lstStyle>
          <a:p>
            <a:fld id="{5B6EEB7A-0DCA-447C-BD88-38547BB79585}" type="slidenum">
              <a:rPr lang="en-US" altLang="en-US" sz="1200">
                <a:latin typeface="Calibri" panose="020F0502020204030204" pitchFamily="34" charset="0"/>
              </a:rPr>
              <a:pPr/>
              <a:t>1</a:t>
            </a:fld>
            <a:endParaRPr lang="en-US" altLang="en-US" sz="120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20603745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222631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8836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23990003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27332B0-962D-C039-2FC2-986D2E6BE174}"/>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9" name="Rectangle 28">
            <a:extLst>
              <a:ext uri="{FF2B5EF4-FFF2-40B4-BE49-F238E27FC236}">
                <a16:creationId xmlns:a16="http://schemas.microsoft.com/office/drawing/2014/main" id="{AD83D25B-E329-7E87-CBD1-BBBF16C27703}"/>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it to create your presentation. Then send it to </a:t>
            </a:r>
            <a:r>
              <a:rPr lang="en-US" sz="3200" b="1">
                <a:latin typeface="Trebuchet MS" pitchFamily="34" charset="0"/>
              </a:rPr>
              <a:t>PosterPresentations.com</a:t>
            </a:r>
            <a:r>
              <a:rPr lang="en-US" sz="3200">
                <a:latin typeface="Trebuchet MS" pitchFamily="34" charset="0"/>
              </a:rPr>
              <a:t> for premium quality, same day affordable printing.</a:t>
            </a:r>
            <a:br>
              <a:rPr lang="en-US" sz="3200">
                <a:latin typeface="Trebuchet MS" pitchFamily="34" charset="0"/>
              </a:rPr>
            </a:b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We provide a series of </a:t>
            </a:r>
            <a:r>
              <a:rPr lang="en-US" sz="3200" b="1">
                <a:latin typeface="Trebuchet MS" pitchFamily="34" charset="0"/>
              </a:rPr>
              <a:t>online tutorials</a:t>
            </a:r>
            <a:r>
              <a:rPr lang="en-US" sz="320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View our online tutorials at:</a:t>
            </a:r>
            <a:br>
              <a:rPr lang="en-US" sz="3200">
                <a:latin typeface="Trebuchet MS" pitchFamily="34" charset="0"/>
              </a:rPr>
            </a:br>
            <a:r>
              <a:rPr lang="en-US" sz="3200">
                <a:solidFill>
                  <a:srgbClr val="FFFF00"/>
                </a:solidFill>
                <a:latin typeface="Trebuchet MS" pitchFamily="34" charset="0"/>
              </a:rPr>
              <a:t> http://bit.ly/Poster_creation_help </a:t>
            </a:r>
            <a:br>
              <a:rPr lang="en-US" sz="3200">
                <a:latin typeface="Trebuchet MS" pitchFamily="34" charset="0"/>
              </a:rPr>
            </a:br>
            <a:r>
              <a:rPr lang="en-US" sz="3200">
                <a:latin typeface="Trebuchet MS" pitchFamily="34" charset="0"/>
              </a:rPr>
              <a:t>(copy and paste the link into your web browser).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For assistance and to order your printed poster</a:t>
            </a:r>
            <a:r>
              <a:rPr lang="en-US" sz="3200">
                <a:solidFill>
                  <a:schemeClr val="bg1"/>
                </a:solidFill>
                <a:latin typeface="Trebuchet MS" pitchFamily="34" charset="0"/>
              </a:rPr>
              <a:t> call </a:t>
            </a:r>
            <a:r>
              <a:rPr lang="en-US" sz="3200" b="1">
                <a:solidFill>
                  <a:srgbClr val="FFFF00"/>
                </a:solidFill>
                <a:latin typeface="Trebuchet MS" pitchFamily="34" charset="0"/>
              </a:rPr>
              <a:t>PosterPresentations.com</a:t>
            </a:r>
            <a:r>
              <a:rPr lang="en-US" sz="3200">
                <a:solidFill>
                  <a:srgbClr val="FFFF00"/>
                </a:solidFill>
                <a:latin typeface="Trebuchet MS" pitchFamily="34" charset="0"/>
              </a:rPr>
              <a:t> </a:t>
            </a:r>
            <a:r>
              <a:rPr lang="en-US" sz="3200">
                <a:latin typeface="Trebuchet MS" pitchFamily="34" charset="0"/>
              </a:rPr>
              <a:t>at </a:t>
            </a:r>
            <a:r>
              <a:rPr lang="en-US" sz="4000" b="1">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algn="ctr" defTabSz="4388900" eaLnBrk="1" fontAlgn="auto" hangingPunct="1">
              <a:spcBef>
                <a:spcPts val="0"/>
              </a:spcBef>
              <a:spcAft>
                <a:spcPts val="0"/>
              </a:spcAft>
              <a:defRPr/>
            </a:pPr>
            <a:r>
              <a:rPr lang="en-US" sz="4400" b="1">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3200" b="1">
              <a:solidFill>
                <a:schemeClr val="bg1"/>
              </a:solidFill>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algn="ctr" defTabSz="4388900" eaLnBrk="1" fontAlgn="auto" hangingPunct="1">
              <a:spcBef>
                <a:spcPts val="0"/>
              </a:spcBef>
              <a:spcAft>
                <a:spcPts val="0"/>
              </a:spcAft>
              <a:defRPr/>
            </a:pPr>
            <a:endParaRPr lang="en-US" sz="4400" b="1">
              <a:latin typeface="Trebuchet MS" pitchFamily="34" charset="0"/>
            </a:endParaRPr>
          </a:p>
        </p:txBody>
      </p:sp>
      <p:sp>
        <p:nvSpPr>
          <p:cNvPr id="7" name="Rectangle 36">
            <a:extLst>
              <a:ext uri="{FF2B5EF4-FFF2-40B4-BE49-F238E27FC236}">
                <a16:creationId xmlns:a16="http://schemas.microsoft.com/office/drawing/2014/main" id="{C64F8075-2C87-D4B2-BA60-20856F830F03}"/>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9" name="Rectangle 9">
            <a:extLst>
              <a:ext uri="{FF2B5EF4-FFF2-40B4-BE49-F238E27FC236}">
                <a16:creationId xmlns:a16="http://schemas.microsoft.com/office/drawing/2014/main" id="{8BABA2EF-FEBB-F96A-503D-69A60B2CBEE9}"/>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1030" name="Text Box 14">
            <a:extLst>
              <a:ext uri="{FF2B5EF4-FFF2-40B4-BE49-F238E27FC236}">
                <a16:creationId xmlns:a16="http://schemas.microsoft.com/office/drawing/2014/main" id="{CBC3E0B1-782E-FCDB-112F-C1A7CBA3C624}"/>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031" name="Rectangle 35">
            <a:extLst>
              <a:ext uri="{FF2B5EF4-FFF2-40B4-BE49-F238E27FC236}">
                <a16:creationId xmlns:a16="http://schemas.microsoft.com/office/drawing/2014/main" id="{4DA7689F-8CCB-CE1D-18EB-F0648C48D845}"/>
              </a:ext>
            </a:extLst>
          </p:cNvPr>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2" name="Rectangle 33">
            <a:extLst>
              <a:ext uri="{FF2B5EF4-FFF2-40B4-BE49-F238E27FC236}">
                <a16:creationId xmlns:a16="http://schemas.microsoft.com/office/drawing/2014/main" id="{1AB547EA-3867-CD8D-F0E9-B2D0C74B24A6}"/>
              </a:ext>
            </a:extLst>
          </p:cNvPr>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3" name="Rectangle 33">
            <a:extLst>
              <a:ext uri="{FF2B5EF4-FFF2-40B4-BE49-F238E27FC236}">
                <a16:creationId xmlns:a16="http://schemas.microsoft.com/office/drawing/2014/main" id="{A45F64D9-DCF7-B928-C41F-49CECE9BABCA}"/>
              </a:ext>
            </a:extLst>
          </p:cNvPr>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4" name="Rectangle 33">
            <a:extLst>
              <a:ext uri="{FF2B5EF4-FFF2-40B4-BE49-F238E27FC236}">
                <a16:creationId xmlns:a16="http://schemas.microsoft.com/office/drawing/2014/main" id="{5CBF6287-E394-A95A-62AC-28C49FCA1022}"/>
              </a:ext>
            </a:extLst>
          </p:cNvPr>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4" name="Rectangle 33">
            <a:extLst>
              <a:ext uri="{FF2B5EF4-FFF2-40B4-BE49-F238E27FC236}">
                <a16:creationId xmlns:a16="http://schemas.microsoft.com/office/drawing/2014/main" id="{BEE8973F-4623-9247-3EE5-0EA4A89D7DF9}"/>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a:p>
        </p:txBody>
      </p:sp>
      <p:pic>
        <p:nvPicPr>
          <p:cNvPr id="1036" name="Picture 2">
            <a:extLst>
              <a:ext uri="{FF2B5EF4-FFF2-40B4-BE49-F238E27FC236}">
                <a16:creationId xmlns:a16="http://schemas.microsoft.com/office/drawing/2014/main" id="{EFEAB7BA-EB42-DE9A-5F5A-66D1EA854C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a:extLst>
              <a:ext uri="{FF2B5EF4-FFF2-40B4-BE49-F238E27FC236}">
                <a16:creationId xmlns:a16="http://schemas.microsoft.com/office/drawing/2014/main" id="{30C63DCB-750B-B217-F114-9A4C869B8D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a:extLst>
              <a:ext uri="{FF2B5EF4-FFF2-40B4-BE49-F238E27FC236}">
                <a16:creationId xmlns:a16="http://schemas.microsoft.com/office/drawing/2014/main" id="{B8100076-5F68-1F47-2583-7077708CF8E8}"/>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1039" name="Group 39">
            <a:extLst>
              <a:ext uri="{FF2B5EF4-FFF2-40B4-BE49-F238E27FC236}">
                <a16:creationId xmlns:a16="http://schemas.microsoft.com/office/drawing/2014/main" id="{A5D76FB0-6D0B-8E94-63D1-127782CE87EC}"/>
              </a:ext>
            </a:extLst>
          </p:cNvPr>
          <p:cNvGrpSpPr>
            <a:grpSpLocks/>
          </p:cNvGrpSpPr>
          <p:nvPr/>
        </p:nvGrpSpPr>
        <p:grpSpPr bwMode="auto">
          <a:xfrm>
            <a:off x="-10239375" y="31696025"/>
            <a:ext cx="9771062" cy="1090613"/>
            <a:chOff x="44242388" y="28054064"/>
            <a:chExt cx="9771398" cy="1090621"/>
          </a:xfrm>
        </p:grpSpPr>
        <p:sp>
          <p:nvSpPr>
            <p:cNvPr id="35" name="Rounded Rectangle 34">
              <a:extLst>
                <a:ext uri="{FF2B5EF4-FFF2-40B4-BE49-F238E27FC236}">
                  <a16:creationId xmlns:a16="http://schemas.microsoft.com/office/drawing/2014/main" id="{5352B00B-A813-B6CA-8AE8-4173CA3A9712}"/>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1044" name="Picture 7" descr="http://t2.gstatic.com/images?q=tbn:ANd9GcR4APHC6TT9w54M2zn_pvCiBxUNcspYPoVxirLRphBoJabfSvu7zw">
              <a:hlinkClick r:id="rId5"/>
              <a:extLst>
                <a:ext uri="{FF2B5EF4-FFF2-40B4-BE49-F238E27FC236}">
                  <a16:creationId xmlns:a16="http://schemas.microsoft.com/office/drawing/2014/main" id="{AD768B3E-DBF8-EC9A-E598-1E3A53FF0156}"/>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a:extLst>
                <a:ext uri="{FF2B5EF4-FFF2-40B4-BE49-F238E27FC236}">
                  <a16:creationId xmlns:a16="http://schemas.microsoft.com/office/drawing/2014/main" id="{FF8F43EE-67A1-6BAF-8ACF-B0921C7FACFB}"/>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43" name="Straight Connector 42">
            <a:extLst>
              <a:ext uri="{FF2B5EF4-FFF2-40B4-BE49-F238E27FC236}">
                <a16:creationId xmlns:a16="http://schemas.microsoft.com/office/drawing/2014/main" id="{A717820E-FEE9-8145-47BC-576DC1E21022}"/>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20A4ECC-D87A-67EE-419F-02649AD0485B}"/>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5F29040E-4138-6D5E-A01E-41FCD436B5E1}"/>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F5D3CE37-9DC8-BE23-301E-1315B682D0D0}"/>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2051" name="Rectangle 33">
            <a:extLst>
              <a:ext uri="{FF2B5EF4-FFF2-40B4-BE49-F238E27FC236}">
                <a16:creationId xmlns:a16="http://schemas.microsoft.com/office/drawing/2014/main" id="{F1230154-D1E6-574B-CACC-A47A189A03EF}"/>
              </a:ext>
            </a:extLst>
          </p:cNvPr>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09D9DB6B-640E-8957-8213-54AD95E5AEB3}"/>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2053" name="Text Box 14">
            <a:extLst>
              <a:ext uri="{FF2B5EF4-FFF2-40B4-BE49-F238E27FC236}">
                <a16:creationId xmlns:a16="http://schemas.microsoft.com/office/drawing/2014/main" id="{9E79F2BE-3E38-190D-FD6B-3D1B08EFA5D3}"/>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2054" name="Rectangle 33">
            <a:extLst>
              <a:ext uri="{FF2B5EF4-FFF2-40B4-BE49-F238E27FC236}">
                <a16:creationId xmlns:a16="http://schemas.microsoft.com/office/drawing/2014/main" id="{05C8EC4C-9B8A-885B-871F-03A0FFED0EE7}"/>
              </a:ext>
            </a:extLst>
          </p:cNvPr>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055" name="Rectangle 33">
            <a:extLst>
              <a:ext uri="{FF2B5EF4-FFF2-40B4-BE49-F238E27FC236}">
                <a16:creationId xmlns:a16="http://schemas.microsoft.com/office/drawing/2014/main" id="{B2323B20-670A-9AE0-78B9-946DC0D4C307}"/>
              </a:ext>
            </a:extLst>
          </p:cNvPr>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D4CBA3BD-B36E-E05E-F4D7-FA7511CD5A4F}"/>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1AD67F16-1855-F0C0-F595-8D4F28CB5334}"/>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it to create your presentation. Then send it to </a:t>
            </a:r>
            <a:r>
              <a:rPr lang="en-US" sz="3200" b="1">
                <a:latin typeface="Trebuchet MS" pitchFamily="34" charset="0"/>
              </a:rPr>
              <a:t>PosterPresentations.com</a:t>
            </a:r>
            <a:r>
              <a:rPr lang="en-US" sz="3200">
                <a:latin typeface="Trebuchet MS" pitchFamily="34" charset="0"/>
              </a:rPr>
              <a:t> for premium quality, same day affordable printing.</a:t>
            </a:r>
            <a:br>
              <a:rPr lang="en-US" sz="3200">
                <a:latin typeface="Trebuchet MS" pitchFamily="34" charset="0"/>
              </a:rPr>
            </a:b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We provide a series of </a:t>
            </a:r>
            <a:r>
              <a:rPr lang="en-US" sz="3200" b="1">
                <a:latin typeface="Trebuchet MS" pitchFamily="34" charset="0"/>
              </a:rPr>
              <a:t>online tutorials</a:t>
            </a:r>
            <a:r>
              <a:rPr lang="en-US" sz="320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View our online tutorials at:</a:t>
            </a:r>
            <a:br>
              <a:rPr lang="en-US" sz="3200">
                <a:latin typeface="Trebuchet MS" pitchFamily="34" charset="0"/>
              </a:rPr>
            </a:br>
            <a:r>
              <a:rPr lang="en-US" sz="3200">
                <a:solidFill>
                  <a:srgbClr val="FFFF00"/>
                </a:solidFill>
                <a:latin typeface="Trebuchet MS" pitchFamily="34" charset="0"/>
              </a:rPr>
              <a:t> http://bit.ly/Poster_creation_help </a:t>
            </a:r>
            <a:br>
              <a:rPr lang="en-US" sz="3200">
                <a:latin typeface="Trebuchet MS" pitchFamily="34" charset="0"/>
              </a:rPr>
            </a:br>
            <a:r>
              <a:rPr lang="en-US" sz="3200">
                <a:latin typeface="Trebuchet MS" pitchFamily="34" charset="0"/>
              </a:rPr>
              <a:t>(copy and paste the link into your web browser).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For assistance and to order your printed poster</a:t>
            </a:r>
            <a:r>
              <a:rPr lang="en-US" sz="3200">
                <a:solidFill>
                  <a:schemeClr val="bg1"/>
                </a:solidFill>
                <a:latin typeface="Trebuchet MS" pitchFamily="34" charset="0"/>
              </a:rPr>
              <a:t> call </a:t>
            </a:r>
            <a:r>
              <a:rPr lang="en-US" sz="3200" b="1">
                <a:solidFill>
                  <a:srgbClr val="FFFF00"/>
                </a:solidFill>
                <a:latin typeface="Trebuchet MS" pitchFamily="34" charset="0"/>
              </a:rPr>
              <a:t>PosterPresentations.com</a:t>
            </a:r>
            <a:r>
              <a:rPr lang="en-US" sz="3200">
                <a:solidFill>
                  <a:srgbClr val="FFFF00"/>
                </a:solidFill>
                <a:latin typeface="Trebuchet MS" pitchFamily="34" charset="0"/>
              </a:rPr>
              <a:t> </a:t>
            </a:r>
            <a:r>
              <a:rPr lang="en-US" sz="3200">
                <a:latin typeface="Trebuchet MS" pitchFamily="34" charset="0"/>
              </a:rPr>
              <a:t>at </a:t>
            </a:r>
            <a:r>
              <a:rPr lang="en-US" sz="4000" b="1">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algn="ctr" defTabSz="4388900" eaLnBrk="1" fontAlgn="auto" hangingPunct="1">
              <a:spcBef>
                <a:spcPts val="0"/>
              </a:spcBef>
              <a:spcAft>
                <a:spcPts val="0"/>
              </a:spcAft>
              <a:defRPr/>
            </a:pPr>
            <a:r>
              <a:rPr lang="en-US" sz="4400" b="1">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3200" b="1">
              <a:solidFill>
                <a:schemeClr val="bg1"/>
              </a:solidFill>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algn="ctr" defTabSz="4388900" eaLnBrk="1" fontAlgn="auto" hangingPunct="1">
              <a:spcBef>
                <a:spcPts val="0"/>
              </a:spcBef>
              <a:spcAft>
                <a:spcPts val="0"/>
              </a:spcAft>
              <a:defRPr/>
            </a:pPr>
            <a:endParaRPr lang="en-US" sz="4400" b="1">
              <a:latin typeface="Trebuchet MS" pitchFamily="34" charset="0"/>
            </a:endParaRPr>
          </a:p>
        </p:txBody>
      </p:sp>
      <p:sp>
        <p:nvSpPr>
          <p:cNvPr id="29" name="Rectangle 28">
            <a:extLst>
              <a:ext uri="{FF2B5EF4-FFF2-40B4-BE49-F238E27FC236}">
                <a16:creationId xmlns:a16="http://schemas.microsoft.com/office/drawing/2014/main" id="{0F0ED85C-2B19-3370-DD5F-D654A0389FAF}"/>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a:p>
        </p:txBody>
      </p:sp>
      <p:pic>
        <p:nvPicPr>
          <p:cNvPr id="2059" name="Picture 2">
            <a:extLst>
              <a:ext uri="{FF2B5EF4-FFF2-40B4-BE49-F238E27FC236}">
                <a16:creationId xmlns:a16="http://schemas.microsoft.com/office/drawing/2014/main" id="{B99383E5-920F-4BD9-6E01-867E665E1F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a:extLst>
              <a:ext uri="{FF2B5EF4-FFF2-40B4-BE49-F238E27FC236}">
                <a16:creationId xmlns:a16="http://schemas.microsoft.com/office/drawing/2014/main" id="{0E14054F-16BC-8C3E-3260-A23A579F05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a:extLst>
              <a:ext uri="{FF2B5EF4-FFF2-40B4-BE49-F238E27FC236}">
                <a16:creationId xmlns:a16="http://schemas.microsoft.com/office/drawing/2014/main" id="{4DAEFC53-7CBD-E8DE-B53C-C8A988733A78}"/>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2062" name="Group 32">
            <a:extLst>
              <a:ext uri="{FF2B5EF4-FFF2-40B4-BE49-F238E27FC236}">
                <a16:creationId xmlns:a16="http://schemas.microsoft.com/office/drawing/2014/main" id="{FE2C3320-9BBA-A651-405A-2FBAB4B2D553}"/>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4AB20DEA-083E-8954-F3F6-3C85DAF5ED36}"/>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2067" name="Picture 7" descr="http://t2.gstatic.com/images?q=tbn:ANd9GcR4APHC6TT9w54M2zn_pvCiBxUNcspYPoVxirLRphBoJabfSvu7zw">
              <a:hlinkClick r:id="rId5"/>
              <a:extLst>
                <a:ext uri="{FF2B5EF4-FFF2-40B4-BE49-F238E27FC236}">
                  <a16:creationId xmlns:a16="http://schemas.microsoft.com/office/drawing/2014/main" id="{5F20ABEA-D156-7400-A168-FA8125059803}"/>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a:extLst>
                <a:ext uri="{FF2B5EF4-FFF2-40B4-BE49-F238E27FC236}">
                  <a16:creationId xmlns:a16="http://schemas.microsoft.com/office/drawing/2014/main" id="{DC0AC8FE-2A7E-7308-4E35-CA7FF5BF3B03}"/>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261BC099-719C-D6FD-A3A6-3607A00AEA5C}"/>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219A864-FD49-510F-7C8D-C290EB2C5007}"/>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BFB2F376-C913-59DD-CC54-16FF5B0C5400}"/>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34423C57-5175-00E0-7D56-1A98E76A3C67}"/>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3075" name="Rectangle 33">
            <a:extLst>
              <a:ext uri="{FF2B5EF4-FFF2-40B4-BE49-F238E27FC236}">
                <a16:creationId xmlns:a16="http://schemas.microsoft.com/office/drawing/2014/main" id="{816CDEB6-3E74-6271-0A85-BBC3D5D499CA}"/>
              </a:ext>
            </a:extLst>
          </p:cNvPr>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C813F5A7-6430-570D-646B-066A3ADB32F6}"/>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3077" name="Text Box 14">
            <a:extLst>
              <a:ext uri="{FF2B5EF4-FFF2-40B4-BE49-F238E27FC236}">
                <a16:creationId xmlns:a16="http://schemas.microsoft.com/office/drawing/2014/main" id="{BACC8299-CCEC-DA8B-4528-4A9092119592}"/>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3078" name="Rectangle 35">
            <a:extLst>
              <a:ext uri="{FF2B5EF4-FFF2-40B4-BE49-F238E27FC236}">
                <a16:creationId xmlns:a16="http://schemas.microsoft.com/office/drawing/2014/main" id="{46625F8D-E29E-982A-DEAA-1D3E1FA54C30}"/>
              </a:ext>
            </a:extLst>
          </p:cNvPr>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079" name="Rectangle 33">
            <a:extLst>
              <a:ext uri="{FF2B5EF4-FFF2-40B4-BE49-F238E27FC236}">
                <a16:creationId xmlns:a16="http://schemas.microsoft.com/office/drawing/2014/main" id="{7B4A1450-74D2-1AB6-D12D-6FA0DD860038}"/>
              </a:ext>
            </a:extLst>
          </p:cNvPr>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46AEDC91-F91B-55A7-B90E-841388FD6F41}"/>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8B7E1B52-27AD-881C-6978-2F3981CA687D}"/>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it to create your presentation. Then send it to </a:t>
            </a:r>
            <a:r>
              <a:rPr lang="en-US" sz="3200" b="1">
                <a:latin typeface="Trebuchet MS" pitchFamily="34" charset="0"/>
              </a:rPr>
              <a:t>PosterPresentations.com</a:t>
            </a:r>
            <a:r>
              <a:rPr lang="en-US" sz="3200">
                <a:latin typeface="Trebuchet MS" pitchFamily="34" charset="0"/>
              </a:rPr>
              <a:t> for premium quality, same day affordable printing.</a:t>
            </a:r>
            <a:br>
              <a:rPr lang="en-US" sz="3200">
                <a:latin typeface="Trebuchet MS" pitchFamily="34" charset="0"/>
              </a:rPr>
            </a:b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We provide a series of </a:t>
            </a:r>
            <a:r>
              <a:rPr lang="en-US" sz="3200" b="1">
                <a:latin typeface="Trebuchet MS" pitchFamily="34" charset="0"/>
              </a:rPr>
              <a:t>online tutorials</a:t>
            </a:r>
            <a:r>
              <a:rPr lang="en-US" sz="320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View our online tutorials at:</a:t>
            </a:r>
            <a:br>
              <a:rPr lang="en-US" sz="3200">
                <a:latin typeface="Trebuchet MS" pitchFamily="34" charset="0"/>
              </a:rPr>
            </a:br>
            <a:r>
              <a:rPr lang="en-US" sz="3200">
                <a:solidFill>
                  <a:srgbClr val="FFFF00"/>
                </a:solidFill>
                <a:latin typeface="Trebuchet MS" pitchFamily="34" charset="0"/>
              </a:rPr>
              <a:t> http://bit.ly/Poster_creation_help </a:t>
            </a:r>
            <a:br>
              <a:rPr lang="en-US" sz="3200">
                <a:latin typeface="Trebuchet MS" pitchFamily="34" charset="0"/>
              </a:rPr>
            </a:br>
            <a:r>
              <a:rPr lang="en-US" sz="3200">
                <a:latin typeface="Trebuchet MS" pitchFamily="34" charset="0"/>
              </a:rPr>
              <a:t>(copy and paste the link into your web browser).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For assistance and to order your printed poster</a:t>
            </a:r>
            <a:r>
              <a:rPr lang="en-US" sz="3200">
                <a:solidFill>
                  <a:schemeClr val="bg1"/>
                </a:solidFill>
                <a:latin typeface="Trebuchet MS" pitchFamily="34" charset="0"/>
              </a:rPr>
              <a:t> call </a:t>
            </a:r>
            <a:r>
              <a:rPr lang="en-US" sz="3200" b="1">
                <a:solidFill>
                  <a:srgbClr val="FFFF00"/>
                </a:solidFill>
                <a:latin typeface="Trebuchet MS" pitchFamily="34" charset="0"/>
              </a:rPr>
              <a:t>PosterPresentations.com</a:t>
            </a:r>
            <a:r>
              <a:rPr lang="en-US" sz="3200">
                <a:solidFill>
                  <a:srgbClr val="FFFF00"/>
                </a:solidFill>
                <a:latin typeface="Trebuchet MS" pitchFamily="34" charset="0"/>
              </a:rPr>
              <a:t> </a:t>
            </a:r>
            <a:r>
              <a:rPr lang="en-US" sz="3200">
                <a:latin typeface="Trebuchet MS" pitchFamily="34" charset="0"/>
              </a:rPr>
              <a:t>at </a:t>
            </a:r>
            <a:r>
              <a:rPr lang="en-US" sz="4000" b="1">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algn="ctr" defTabSz="4388900" eaLnBrk="1" fontAlgn="auto" hangingPunct="1">
              <a:spcBef>
                <a:spcPts val="0"/>
              </a:spcBef>
              <a:spcAft>
                <a:spcPts val="0"/>
              </a:spcAft>
              <a:defRPr/>
            </a:pPr>
            <a:r>
              <a:rPr lang="en-US" sz="4400" b="1">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3200" b="1">
              <a:solidFill>
                <a:schemeClr val="bg1"/>
              </a:solidFill>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algn="ctr" defTabSz="4388900" eaLnBrk="1" fontAlgn="auto" hangingPunct="1">
              <a:spcBef>
                <a:spcPts val="0"/>
              </a:spcBef>
              <a:spcAft>
                <a:spcPts val="0"/>
              </a:spcAft>
              <a:defRPr/>
            </a:pPr>
            <a:endParaRPr lang="en-US" sz="4400" b="1">
              <a:latin typeface="Trebuchet MS" pitchFamily="34" charset="0"/>
            </a:endParaRPr>
          </a:p>
        </p:txBody>
      </p:sp>
      <p:sp>
        <p:nvSpPr>
          <p:cNvPr id="29" name="Rectangle 28">
            <a:extLst>
              <a:ext uri="{FF2B5EF4-FFF2-40B4-BE49-F238E27FC236}">
                <a16:creationId xmlns:a16="http://schemas.microsoft.com/office/drawing/2014/main" id="{20EABEB4-1B34-E637-64F8-E9D3F29739BB}"/>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a:p>
        </p:txBody>
      </p:sp>
      <p:pic>
        <p:nvPicPr>
          <p:cNvPr id="3083" name="Picture 2">
            <a:extLst>
              <a:ext uri="{FF2B5EF4-FFF2-40B4-BE49-F238E27FC236}">
                <a16:creationId xmlns:a16="http://schemas.microsoft.com/office/drawing/2014/main" id="{9472B253-8CB3-95E9-D69C-5F77EE1BD0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a:extLst>
              <a:ext uri="{FF2B5EF4-FFF2-40B4-BE49-F238E27FC236}">
                <a16:creationId xmlns:a16="http://schemas.microsoft.com/office/drawing/2014/main" id="{47E969FF-CAA7-3794-2817-0EAE307F720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a:extLst>
              <a:ext uri="{FF2B5EF4-FFF2-40B4-BE49-F238E27FC236}">
                <a16:creationId xmlns:a16="http://schemas.microsoft.com/office/drawing/2014/main" id="{E8DE5B0E-C9EE-F9B6-A254-29BAE8831824}"/>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3086" name="Group 32">
            <a:extLst>
              <a:ext uri="{FF2B5EF4-FFF2-40B4-BE49-F238E27FC236}">
                <a16:creationId xmlns:a16="http://schemas.microsoft.com/office/drawing/2014/main" id="{A1696A21-2B73-AD13-EE90-F7283A2925E7}"/>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191A6559-E098-86EB-4402-A9653D4A918B}"/>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3091" name="Picture 7" descr="http://t2.gstatic.com/images?q=tbn:ANd9GcR4APHC6TT9w54M2zn_pvCiBxUNcspYPoVxirLRphBoJabfSvu7zw">
              <a:hlinkClick r:id="rId5"/>
              <a:extLst>
                <a:ext uri="{FF2B5EF4-FFF2-40B4-BE49-F238E27FC236}">
                  <a16:creationId xmlns:a16="http://schemas.microsoft.com/office/drawing/2014/main" id="{E481A0D2-641F-62E9-5CDF-D0905D6A5580}"/>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a:extLst>
                <a:ext uri="{FF2B5EF4-FFF2-40B4-BE49-F238E27FC236}">
                  <a16:creationId xmlns:a16="http://schemas.microsoft.com/office/drawing/2014/main" id="{4830BA35-84C2-C2DC-A708-221EF0C4939B}"/>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7EF3BDEF-3453-AB76-2764-2763A85ECAB7}"/>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DF12C033-8A7A-9011-C5E0-626A2A23DA6C}"/>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5CCB777B-30A2-B91C-B083-82545405B039}"/>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761CB4C4-4370-05B7-890D-47EBBA21EB8D}"/>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a:latin typeface="+mn-lt"/>
            </a:endParaRPr>
          </a:p>
        </p:txBody>
      </p:sp>
      <p:sp>
        <p:nvSpPr>
          <p:cNvPr id="4099" name="Rectangle 33">
            <a:extLst>
              <a:ext uri="{FF2B5EF4-FFF2-40B4-BE49-F238E27FC236}">
                <a16:creationId xmlns:a16="http://schemas.microsoft.com/office/drawing/2014/main" id="{577D8121-8D1D-FD79-FEB9-A62068EF697A}"/>
              </a:ext>
            </a:extLst>
          </p:cNvPr>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FD49F9A6-25BE-C188-C409-78F739557637}"/>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4101" name="Text Box 14">
            <a:extLst>
              <a:ext uri="{FF2B5EF4-FFF2-40B4-BE49-F238E27FC236}">
                <a16:creationId xmlns:a16="http://schemas.microsoft.com/office/drawing/2014/main" id="{C70EA7DE-237D-6EA2-D90C-EC6318B25E9F}"/>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5" name="Rectangle 35">
            <a:extLst>
              <a:ext uri="{FF2B5EF4-FFF2-40B4-BE49-F238E27FC236}">
                <a16:creationId xmlns:a16="http://schemas.microsoft.com/office/drawing/2014/main" id="{1BDF9639-8325-338A-21AB-5664551E4DDB}"/>
              </a:ext>
            </a:extLst>
          </p:cNvPr>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26" name="Rectangle 25">
            <a:extLst>
              <a:ext uri="{FF2B5EF4-FFF2-40B4-BE49-F238E27FC236}">
                <a16:creationId xmlns:a16="http://schemas.microsoft.com/office/drawing/2014/main" id="{114FA284-93C6-3F31-841B-4F2381F13AF7}"/>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7" name="Rectangle 26">
            <a:extLst>
              <a:ext uri="{FF2B5EF4-FFF2-40B4-BE49-F238E27FC236}">
                <a16:creationId xmlns:a16="http://schemas.microsoft.com/office/drawing/2014/main" id="{017B4FEE-5FF3-638E-480B-7F3D21D7107C}"/>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it to create your presentation. Then send it to </a:t>
            </a:r>
            <a:r>
              <a:rPr lang="en-US" sz="3200" b="1">
                <a:latin typeface="Trebuchet MS" pitchFamily="34" charset="0"/>
              </a:rPr>
              <a:t>PosterPresentations.com</a:t>
            </a:r>
            <a:r>
              <a:rPr lang="en-US" sz="3200">
                <a:latin typeface="Trebuchet MS" pitchFamily="34" charset="0"/>
              </a:rPr>
              <a:t> for premium quality, same day affordable printing.</a:t>
            </a:r>
            <a:br>
              <a:rPr lang="en-US" sz="3200">
                <a:latin typeface="Trebuchet MS" pitchFamily="34" charset="0"/>
              </a:rPr>
            </a:b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We provide a series of </a:t>
            </a:r>
            <a:r>
              <a:rPr lang="en-US" sz="3200" b="1">
                <a:latin typeface="Trebuchet MS" pitchFamily="34" charset="0"/>
              </a:rPr>
              <a:t>online tutorials</a:t>
            </a:r>
            <a:r>
              <a:rPr lang="en-US" sz="320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View our online tutorials at:</a:t>
            </a:r>
            <a:br>
              <a:rPr lang="en-US" sz="3200">
                <a:latin typeface="Trebuchet MS" pitchFamily="34" charset="0"/>
              </a:rPr>
            </a:br>
            <a:r>
              <a:rPr lang="en-US" sz="3200">
                <a:solidFill>
                  <a:srgbClr val="FFFF00"/>
                </a:solidFill>
                <a:latin typeface="Trebuchet MS" pitchFamily="34" charset="0"/>
              </a:rPr>
              <a:t> http://bit.ly/Poster_creation_help </a:t>
            </a:r>
            <a:br>
              <a:rPr lang="en-US" sz="3200">
                <a:latin typeface="Trebuchet MS" pitchFamily="34" charset="0"/>
              </a:rPr>
            </a:br>
            <a:r>
              <a:rPr lang="en-US" sz="3200">
                <a:latin typeface="Trebuchet MS" pitchFamily="34" charset="0"/>
              </a:rPr>
              <a:t>(copy and paste the link into your web browser).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For assistance and to order your printed poster</a:t>
            </a:r>
            <a:r>
              <a:rPr lang="en-US" sz="3200">
                <a:solidFill>
                  <a:schemeClr val="bg1"/>
                </a:solidFill>
                <a:latin typeface="Trebuchet MS" pitchFamily="34" charset="0"/>
              </a:rPr>
              <a:t> call </a:t>
            </a:r>
            <a:r>
              <a:rPr lang="en-US" sz="3200" b="1">
                <a:solidFill>
                  <a:srgbClr val="FFFF00"/>
                </a:solidFill>
                <a:latin typeface="Trebuchet MS" pitchFamily="34" charset="0"/>
              </a:rPr>
              <a:t>PosterPresentations.com</a:t>
            </a:r>
            <a:r>
              <a:rPr lang="en-US" sz="3200">
                <a:solidFill>
                  <a:srgbClr val="FFFF00"/>
                </a:solidFill>
                <a:latin typeface="Trebuchet MS" pitchFamily="34" charset="0"/>
              </a:rPr>
              <a:t> </a:t>
            </a:r>
            <a:r>
              <a:rPr lang="en-US" sz="3200">
                <a:latin typeface="Trebuchet MS" pitchFamily="34" charset="0"/>
              </a:rPr>
              <a:t>at </a:t>
            </a:r>
            <a:r>
              <a:rPr lang="en-US" sz="4000" b="1">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algn="ctr" defTabSz="4388900" eaLnBrk="1" fontAlgn="auto" hangingPunct="1">
              <a:spcBef>
                <a:spcPts val="0"/>
              </a:spcBef>
              <a:spcAft>
                <a:spcPts val="0"/>
              </a:spcAft>
              <a:defRPr/>
            </a:pPr>
            <a:r>
              <a:rPr lang="en-US" sz="4400" b="1">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3200" b="1">
              <a:solidFill>
                <a:schemeClr val="bg1"/>
              </a:solidFill>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algn="ctr" defTabSz="4388900" eaLnBrk="1" fontAlgn="auto" hangingPunct="1">
              <a:spcBef>
                <a:spcPts val="0"/>
              </a:spcBef>
              <a:spcAft>
                <a:spcPts val="0"/>
              </a:spcAft>
              <a:defRPr/>
            </a:pPr>
            <a:endParaRPr lang="en-US" sz="4400" b="1">
              <a:latin typeface="Trebuchet MS" pitchFamily="34" charset="0"/>
            </a:endParaRPr>
          </a:p>
        </p:txBody>
      </p:sp>
      <p:sp>
        <p:nvSpPr>
          <p:cNvPr id="28" name="Rectangle 27">
            <a:extLst>
              <a:ext uri="{FF2B5EF4-FFF2-40B4-BE49-F238E27FC236}">
                <a16:creationId xmlns:a16="http://schemas.microsoft.com/office/drawing/2014/main" id="{7CA4EBF5-0141-C5C8-E19B-6EA99BB99B06}"/>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a:p>
        </p:txBody>
      </p:sp>
      <p:pic>
        <p:nvPicPr>
          <p:cNvPr id="4106" name="Picture 2">
            <a:extLst>
              <a:ext uri="{FF2B5EF4-FFF2-40B4-BE49-F238E27FC236}">
                <a16:creationId xmlns:a16="http://schemas.microsoft.com/office/drawing/2014/main" id="{4C70BE86-03DA-F526-E8EE-B3A2D6D4F9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a:extLst>
              <a:ext uri="{FF2B5EF4-FFF2-40B4-BE49-F238E27FC236}">
                <a16:creationId xmlns:a16="http://schemas.microsoft.com/office/drawing/2014/main" id="{40F68852-EB3A-93E5-AC61-9F27CB2939C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a:extLst>
              <a:ext uri="{FF2B5EF4-FFF2-40B4-BE49-F238E27FC236}">
                <a16:creationId xmlns:a16="http://schemas.microsoft.com/office/drawing/2014/main" id="{C7720773-5867-488E-23BF-26BB79BE14F2}"/>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4109" name="Group 31">
            <a:extLst>
              <a:ext uri="{FF2B5EF4-FFF2-40B4-BE49-F238E27FC236}">
                <a16:creationId xmlns:a16="http://schemas.microsoft.com/office/drawing/2014/main" id="{2E1ED5DF-59C1-1F05-2F7B-3FBBC2860AEF}"/>
              </a:ext>
            </a:extLst>
          </p:cNvPr>
          <p:cNvGrpSpPr>
            <a:grpSpLocks/>
          </p:cNvGrpSpPr>
          <p:nvPr/>
        </p:nvGrpSpPr>
        <p:grpSpPr bwMode="auto">
          <a:xfrm>
            <a:off x="-10239375" y="31696025"/>
            <a:ext cx="9771062" cy="1090613"/>
            <a:chOff x="44242388" y="28054064"/>
            <a:chExt cx="9771398" cy="1090621"/>
          </a:xfrm>
        </p:grpSpPr>
        <p:sp>
          <p:nvSpPr>
            <p:cNvPr id="33" name="Rounded Rectangle 32">
              <a:extLst>
                <a:ext uri="{FF2B5EF4-FFF2-40B4-BE49-F238E27FC236}">
                  <a16:creationId xmlns:a16="http://schemas.microsoft.com/office/drawing/2014/main" id="{B44B65A9-5FE6-D835-BBA0-CC4D840E489B}"/>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4114" name="Picture 7" descr="http://t2.gstatic.com/images?q=tbn:ANd9GcR4APHC6TT9w54M2zn_pvCiBxUNcspYPoVxirLRphBoJabfSvu7zw">
              <a:hlinkClick r:id="rId5"/>
              <a:extLst>
                <a:ext uri="{FF2B5EF4-FFF2-40B4-BE49-F238E27FC236}">
                  <a16:creationId xmlns:a16="http://schemas.microsoft.com/office/drawing/2014/main" id="{8F9FE87F-FC82-C7A5-2981-851CD8884230}"/>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a:extLst>
                <a:ext uri="{FF2B5EF4-FFF2-40B4-BE49-F238E27FC236}">
                  <a16:creationId xmlns:a16="http://schemas.microsoft.com/office/drawing/2014/main" id="{98851C69-958C-FAA3-3C06-BA9F0A1B6447}"/>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6" name="Straight Connector 35">
            <a:extLst>
              <a:ext uri="{FF2B5EF4-FFF2-40B4-BE49-F238E27FC236}">
                <a16:creationId xmlns:a16="http://schemas.microsoft.com/office/drawing/2014/main" id="{2F30EAEA-468E-DE95-D040-B7750F34C78B}"/>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CCD6587-9EC1-1B6B-F2B9-B48491482B21}"/>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7BE2E01-7671-654F-0E71-43CF7A1F7B20}"/>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bristol.ac.uk/media-library/sites/sraa/documents/Mature%20Students%20Research%20-%20Final%20Report.pdf" TargetMode="External"/><Relationship Id="rId13" Type="http://schemas.openxmlformats.org/officeDocument/2006/relationships/hyperlink" Target="https://www.popsugar.co.uk/parenting/best-online-parenting-classes-48359445" TargetMode="External"/><Relationship Id="rId18" Type="http://schemas.openxmlformats.org/officeDocument/2006/relationships/image" Target="../media/image8.png"/><Relationship Id="rId3" Type="http://schemas.openxmlformats.org/officeDocument/2006/relationships/image" Target="../media/image4.png"/><Relationship Id="rId7" Type="http://schemas.openxmlformats.org/officeDocument/2006/relationships/hyperlink" Target="https://arrow.tudublin.ie/cgi/viewcontent.cgi?article=1078&amp;context=aaschssldis" TargetMode="External"/><Relationship Id="rId12" Type="http://schemas.openxmlformats.org/officeDocument/2006/relationships/hyperlink" Target="http://www.bristol.ac.uk/students/new/before-you-arrive/meeting-people-and-support/mature/" TargetMode="External"/><Relationship Id="rId17" Type="http://schemas.openxmlformats.org/officeDocument/2006/relationships/image" Target="../media/image7.jpeg"/><Relationship Id="rId2" Type="http://schemas.openxmlformats.org/officeDocument/2006/relationships/notesSlide" Target="../notesSlides/notesSlide1.xml"/><Relationship Id="rId16" Type="http://schemas.openxmlformats.org/officeDocument/2006/relationships/image" Target="../media/image6.jpeg"/><Relationship Id="rId1" Type="http://schemas.openxmlformats.org/officeDocument/2006/relationships/slideLayout" Target="../slideLayouts/slideLayout1.xml"/><Relationship Id="rId6" Type="http://schemas.openxmlformats.org/officeDocument/2006/relationships/hyperlink" Target="http://www.ark143.org/wordpress2/wp-content/uploads/2013/05/Tajfel-Turner-1979-An-Integrative-Theory-of-Intergroup-Conflict.pdf" TargetMode="External"/><Relationship Id="rId11" Type="http://schemas.openxmlformats.org/officeDocument/2006/relationships/hyperlink" Target="https://doi.org/10.1080/07294360.2019.1672624" TargetMode="External"/><Relationship Id="rId5" Type="http://schemas.openxmlformats.org/officeDocument/2006/relationships/hyperlink" Target="https://books.google.co.uk/books?hl=en&amp;lr=&amp;id=BgBREAAAQBAJ&amp;oi=fnd&amp;pg=PA56&amp;dq=Tajfel,+H.,+Turner,+J.,+An+Integrative+Theory+of+Intergroup+Conflict&amp;ots=5rWaCfflbm&amp;sig=NEs02wZVd1J-IBtwXu-m-0X7n8U#v=onepage&amp;q=Tajfel%2C%20H.%2C%20Turner%2C%20J.%2C%20An%20Integrative%20Theory%20of%20Intergroup%20Conflict&amp;f=false" TargetMode="External"/><Relationship Id="rId15" Type="http://schemas.openxmlformats.org/officeDocument/2006/relationships/hyperlink" Target="https://policybristol.blogs.bris.ac.uk/2017/07/04/its-time-to-put-mature-students-at-the-heart-of-widening-participation/" TargetMode="External"/><Relationship Id="rId10" Type="http://schemas.openxmlformats.org/officeDocument/2006/relationships/hyperlink" Target="https://files.eric.ed.gov/fulltext/EJ797595.pdf" TargetMode="External"/><Relationship Id="rId19" Type="http://schemas.openxmlformats.org/officeDocument/2006/relationships/image" Target="../media/image9.png"/><Relationship Id="rId4" Type="http://schemas.openxmlformats.org/officeDocument/2006/relationships/image" Target="../media/image5.png"/><Relationship Id="rId9" Type="http://schemas.openxmlformats.org/officeDocument/2006/relationships/hyperlink" Target="https://insight.cumbria.ac.uk/id/eprint/3932/1/Barclay_TheLivedExperience.pdf" TargetMode="External"/><Relationship Id="rId14" Type="http://schemas.openxmlformats.org/officeDocument/2006/relationships/hyperlink" Target="https://www.masterstudies.com/article/How-Can-Mature-Students-Fund-Their-Education/" TargetMode="External"/></Relationships>
</file>

<file path=ppt/slides/_rels/slide2.xml.rels><?xml version="1.0" encoding="UTF-8" standalone="yes"?>
<Relationships xmlns="http://schemas.openxmlformats.org/package/2006/relationships"><Relationship Id="rId2" Type="http://schemas.openxmlformats.org/officeDocument/2006/relationships/hyperlink" Target="https://share.icloud.com/photos/0f6cEMC1ttOzVWKPQeqf41QnA"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87" name="Text Placeholder 18">
            <a:extLst>
              <a:ext uri="{FF2B5EF4-FFF2-40B4-BE49-F238E27FC236}">
                <a16:creationId xmlns:a16="http://schemas.microsoft.com/office/drawing/2014/main" id="{8E7A4CDD-7B5B-8299-DB81-A4565398198B}"/>
              </a:ext>
            </a:extLst>
          </p:cNvPr>
          <p:cNvSpPr>
            <a:spLocks noGrp="1"/>
          </p:cNvSpPr>
          <p:nvPr>
            <p:ph type="body" sz="quarter" idx="96"/>
          </p:nvPr>
        </p:nvSpPr>
        <p:spPr bwMode="auto">
          <a:xfrm>
            <a:off x="958439" y="14867678"/>
            <a:ext cx="10056813" cy="1685997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altLang="en-US" sz="3700" b="1"/>
              <a:t>Social Identity Theory and Self-Categorisation theory:</a:t>
            </a:r>
          </a:p>
          <a:p>
            <a:pPr eaLnBrk="1" hangingPunct="1"/>
            <a:endParaRPr lang="en-GB" altLang="en-US" sz="3600"/>
          </a:p>
          <a:p>
            <a:pPr eaLnBrk="1" hangingPunct="1"/>
            <a:r>
              <a:rPr lang="en-GB" altLang="en-US" sz="3600"/>
              <a:t>An example of Social Identity Theory (</a:t>
            </a:r>
            <a:r>
              <a:rPr lang="en-GB" altLang="en-US" sz="3600" err="1"/>
              <a:t>Tajfel</a:t>
            </a:r>
            <a:r>
              <a:rPr lang="en-GB" altLang="en-US" sz="3600"/>
              <a:t>, 1981) and Self-Categorisation Theory (Turner, 1982) is where ‘individuals see themselves in relation to the groups they belong to. Therefore, older students will struggle to feel they belong in a class of predominantly younger students they do not relate to.’ (Barclay, 2018 p. 42)</a:t>
            </a:r>
          </a:p>
          <a:p>
            <a:pPr eaLnBrk="1" hangingPunct="1"/>
            <a:endParaRPr lang="en-GB" altLang="en-US" sz="3600"/>
          </a:p>
          <a:p>
            <a:pPr eaLnBrk="1" hangingPunct="1"/>
            <a:r>
              <a:rPr lang="en-GB" altLang="en-US" sz="3700" b="1"/>
              <a:t>Theory of Inter Group Conflict: </a:t>
            </a:r>
          </a:p>
          <a:p>
            <a:pPr eaLnBrk="1" hangingPunct="1"/>
            <a:endParaRPr lang="en-GB" altLang="en-US" sz="3600"/>
          </a:p>
          <a:p>
            <a:pPr eaLnBrk="1" hangingPunct="1"/>
            <a:r>
              <a:rPr lang="en-GB" altLang="en-US" sz="3600"/>
              <a:t>This is where current members of the ‘in-group’ view members as potentially becoming part of the ‘out-group’: </a:t>
            </a:r>
            <a:r>
              <a:rPr lang="en-GB" altLang="en-US" sz="3600" err="1"/>
              <a:t>Tajfel</a:t>
            </a:r>
            <a:r>
              <a:rPr lang="en-GB" altLang="en-US" sz="3600"/>
              <a:t> states, ‘social categorisation per se is sufficient to provoke in-group discrimination favouring the in-group. In other words, the mere awareness of the presence of an out-group is sufficient to provoke in-group competitiveness or discriminatory responses on the part of the in-group.’ (</a:t>
            </a:r>
            <a:r>
              <a:rPr lang="en-GB" altLang="en-US" sz="3600" err="1"/>
              <a:t>Tajfel</a:t>
            </a:r>
            <a:r>
              <a:rPr lang="en-GB" altLang="en-US" sz="3600"/>
              <a:t>, 1970; </a:t>
            </a:r>
            <a:r>
              <a:rPr lang="en-GB" altLang="en-US" sz="3600" err="1"/>
              <a:t>Tajfel</a:t>
            </a:r>
            <a:r>
              <a:rPr lang="en-GB" altLang="en-US" sz="3600"/>
              <a:t> et al., 1971 p. 38)</a:t>
            </a:r>
          </a:p>
          <a:p>
            <a:pPr eaLnBrk="1" hangingPunct="1"/>
            <a:endParaRPr lang="en-GB" altLang="en-US" sz="3600"/>
          </a:p>
          <a:p>
            <a:pPr eaLnBrk="1" hangingPunct="1"/>
            <a:r>
              <a:rPr lang="en-GB" altLang="en-US" sz="3600"/>
              <a:t>Example of this: a husband is threatened by his wife becoming more educated than him, and leaving the current ‘in-group’. </a:t>
            </a:r>
            <a:endParaRPr lang="en-US" altLang="en-US" sz="3600"/>
          </a:p>
        </p:txBody>
      </p:sp>
      <p:sp>
        <p:nvSpPr>
          <p:cNvPr id="7170" name="Title 1">
            <a:extLst>
              <a:ext uri="{FF2B5EF4-FFF2-40B4-BE49-F238E27FC236}">
                <a16:creationId xmlns:a16="http://schemas.microsoft.com/office/drawing/2014/main" id="{638EEAA5-10F9-8C04-413B-CA14CD458CDB}"/>
              </a:ext>
            </a:extLst>
          </p:cNvPr>
          <p:cNvSpPr>
            <a:spLocks noGrp="1"/>
          </p:cNvSpPr>
          <p:nvPr>
            <p:ph type="title"/>
          </p:nvPr>
        </p:nvSpPr>
        <p:spPr bwMode="auto">
          <a:xfrm>
            <a:off x="7125986" y="71289"/>
            <a:ext cx="29227462" cy="483208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spAutoFit/>
          </a:bodyPr>
          <a:lstStyle/>
          <a:p>
            <a:pPr eaLnBrk="1" hangingPunct="1"/>
            <a:r>
              <a:rPr lang="en-GB" altLang="en-US"/>
              <a:t>What are the considerations and challenges for </a:t>
            </a:r>
            <a:br>
              <a:rPr lang="en-GB" altLang="en-US"/>
            </a:br>
            <a:r>
              <a:rPr lang="en-GB" altLang="en-US"/>
              <a:t>adult learners and how can the learning environment </a:t>
            </a:r>
            <a:br>
              <a:rPr lang="en-GB" altLang="en-US"/>
            </a:br>
            <a:r>
              <a:rPr lang="en-GB" altLang="en-US"/>
              <a:t>be improved?</a:t>
            </a:r>
            <a:br>
              <a:rPr lang="en-GB" altLang="en-US"/>
            </a:br>
            <a:r>
              <a:rPr lang="en-GB" altLang="en-US" sz="4400"/>
              <a:t>Jenny Brown 2106914</a:t>
            </a:r>
            <a:endParaRPr lang="en-US" altLang="en-US" sz="4400"/>
          </a:p>
        </p:txBody>
      </p:sp>
      <p:sp>
        <p:nvSpPr>
          <p:cNvPr id="7171" name="Text Placeholder 2">
            <a:extLst>
              <a:ext uri="{FF2B5EF4-FFF2-40B4-BE49-F238E27FC236}">
                <a16:creationId xmlns:a16="http://schemas.microsoft.com/office/drawing/2014/main" id="{3F7272C4-C91E-712C-0C8C-5056B7CAB2DC}"/>
              </a:ext>
            </a:extLst>
          </p:cNvPr>
          <p:cNvSpPr>
            <a:spLocks noGrp="1"/>
          </p:cNvSpPr>
          <p:nvPr>
            <p:ph type="body" sz="quarter" idx="10"/>
          </p:nvPr>
        </p:nvSpPr>
        <p:spPr bwMode="auto">
          <a:xfrm>
            <a:off x="922338" y="6233391"/>
            <a:ext cx="10056813" cy="771096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marL="342900" indent="-342900" eaLnBrk="1" hangingPunct="1">
              <a:buFont typeface="Arial" panose="020B0604020202020204" pitchFamily="34" charset="0"/>
              <a:buChar char="•"/>
            </a:pPr>
            <a:r>
              <a:rPr lang="en-GB" altLang="en-US" sz="3600"/>
              <a:t>What are the main concerns of adult learners returning to education?</a:t>
            </a:r>
          </a:p>
          <a:p>
            <a:pPr marL="342900" indent="-342900" eaLnBrk="1" hangingPunct="1">
              <a:buFont typeface="Arial" panose="020B0604020202020204" pitchFamily="34" charset="0"/>
              <a:buChar char="•"/>
            </a:pPr>
            <a:r>
              <a:rPr lang="en-GB" altLang="en-US" sz="3600"/>
              <a:t>How do they perceive themselves in the classroom?</a:t>
            </a:r>
          </a:p>
          <a:p>
            <a:pPr marL="342900" indent="-342900" eaLnBrk="1" hangingPunct="1">
              <a:buFont typeface="Arial" panose="020B0604020202020204" pitchFamily="34" charset="0"/>
              <a:buChar char="•"/>
            </a:pPr>
            <a:r>
              <a:rPr lang="en-GB" altLang="en-US" sz="3600"/>
              <a:t>What do they need from the instructor that is different from younger students?</a:t>
            </a:r>
          </a:p>
          <a:p>
            <a:pPr marL="342900" indent="-342900" eaLnBrk="1" hangingPunct="1">
              <a:buFont typeface="Arial" panose="020B0604020202020204" pitchFamily="34" charset="0"/>
              <a:buChar char="•"/>
            </a:pPr>
            <a:r>
              <a:rPr lang="en-GB" altLang="en-US" sz="3600"/>
              <a:t>What challenges do adult learners face that impede their studies?</a:t>
            </a:r>
          </a:p>
          <a:p>
            <a:pPr marL="342900" indent="-342900" eaLnBrk="1" hangingPunct="1">
              <a:buFont typeface="Arial" panose="020B0604020202020204" pitchFamily="34" charset="0"/>
              <a:buChar char="•"/>
            </a:pPr>
            <a:r>
              <a:rPr lang="en-GB" altLang="en-US" sz="3600"/>
              <a:t>What internal and external barriers do they need to overcome to be successful students?</a:t>
            </a:r>
          </a:p>
          <a:p>
            <a:pPr marL="342900" indent="-342900" eaLnBrk="1" hangingPunct="1">
              <a:buFont typeface="Arial" panose="020B0604020202020204" pitchFamily="34" charset="0"/>
              <a:buChar char="•"/>
            </a:pPr>
            <a:r>
              <a:rPr lang="en-GB" altLang="en-US" sz="3600"/>
              <a:t>What can the educational institute provide to make their studies easier?</a:t>
            </a:r>
          </a:p>
          <a:p>
            <a:pPr marL="342900" indent="-342900" eaLnBrk="1" hangingPunct="1">
              <a:buFont typeface="Arial" panose="020B0604020202020204" pitchFamily="34" charset="0"/>
              <a:buChar char="•"/>
            </a:pPr>
            <a:endParaRPr lang="en-GB" altLang="en-US" sz="3600"/>
          </a:p>
          <a:p>
            <a:pPr marL="342900" indent="-342900" eaLnBrk="1" hangingPunct="1">
              <a:buFont typeface="Arial" panose="020B0604020202020204" pitchFamily="34" charset="0"/>
              <a:buChar char="•"/>
            </a:pPr>
            <a:endParaRPr lang="en-US" altLang="en-US" sz="3600"/>
          </a:p>
        </p:txBody>
      </p:sp>
      <p:sp>
        <p:nvSpPr>
          <p:cNvPr id="4" name="Text Placeholder 3">
            <a:extLst>
              <a:ext uri="{FF2B5EF4-FFF2-40B4-BE49-F238E27FC236}">
                <a16:creationId xmlns:a16="http://schemas.microsoft.com/office/drawing/2014/main" id="{5AD74E66-DA35-BD18-7BDB-77ED7B6EC7EE}"/>
              </a:ext>
            </a:extLst>
          </p:cNvPr>
          <p:cNvSpPr>
            <a:spLocks noGrp="1"/>
          </p:cNvSpPr>
          <p:nvPr>
            <p:ph type="body" sz="quarter" idx="11"/>
          </p:nvPr>
        </p:nvSpPr>
        <p:spPr>
          <a:xfrm>
            <a:off x="966377" y="5233125"/>
            <a:ext cx="10048875" cy="1000266"/>
          </a:xfrm>
        </p:spPr>
        <p:txBody>
          <a:bodyPr/>
          <a:lstStyle/>
          <a:p>
            <a:pPr marL="1645838" indent="-1645838" defTabSz="4388900" eaLnBrk="1" fontAlgn="auto" hangingPunct="1">
              <a:spcAft>
                <a:spcPts val="0"/>
              </a:spcAft>
              <a:defRPr/>
            </a:pPr>
            <a:r>
              <a:rPr lang="en-GB" sz="5300"/>
              <a:t>Research Questions</a:t>
            </a:r>
            <a:endParaRPr lang="en-US" sz="5300"/>
          </a:p>
        </p:txBody>
      </p:sp>
      <p:pic>
        <p:nvPicPr>
          <p:cNvPr id="6" name="Picture 7">
            <a:extLst>
              <a:ext uri="{FF2B5EF4-FFF2-40B4-BE49-F238E27FC236}">
                <a16:creationId xmlns:a16="http://schemas.microsoft.com/office/drawing/2014/main" id="{0BA831B1-CDCF-91F6-0CEF-6DBE7092DF05}"/>
              </a:ext>
            </a:extLst>
          </p:cNvPr>
          <p:cNvPicPr>
            <a:picLocks noGrp="1" noChangeAspect="1"/>
          </p:cNvPicPr>
          <p:nvPr>
            <p:ph type="pic" sz="quarter" idx="15"/>
          </p:nvPr>
        </p:nvPicPr>
        <p:blipFill rotWithShape="1">
          <a:blip r:embed="rId3">
            <a:extLst>
              <a:ext uri="{28A0092B-C50C-407E-A947-70E740481C1C}">
                <a14:useLocalDpi xmlns:a14="http://schemas.microsoft.com/office/drawing/2010/main" val="0"/>
              </a:ext>
            </a:extLst>
          </a:blip>
          <a:srcRect l="23100" r="23100"/>
          <a:stretch/>
        </p:blipFill>
        <p:spPr bwMode="auto">
          <a:xfrm>
            <a:off x="904875" y="211681"/>
            <a:ext cx="6099175" cy="448752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9">
            <a:extLst>
              <a:ext uri="{FF2B5EF4-FFF2-40B4-BE49-F238E27FC236}">
                <a16:creationId xmlns:a16="http://schemas.microsoft.com/office/drawing/2014/main" id="{537FE1CD-03B6-33D1-54A7-229BDF165BE7}"/>
              </a:ext>
            </a:extLst>
          </p:cNvPr>
          <p:cNvPicPr>
            <a:picLocks noGrp="1" noChangeAspect="1"/>
          </p:cNvPicPr>
          <p:nvPr>
            <p:ph type="pic" sz="quarter" idx="18"/>
          </p:nvPr>
        </p:nvPicPr>
        <p:blipFill rotWithShape="1">
          <a:blip r:embed="rId4">
            <a:extLst>
              <a:ext uri="{28A0092B-C50C-407E-A947-70E740481C1C}">
                <a14:useLocalDpi xmlns:a14="http://schemas.microsoft.com/office/drawing/2010/main" val="0"/>
              </a:ext>
            </a:extLst>
          </a:blip>
          <a:srcRect t="3671" b="3671"/>
          <a:stretch/>
        </p:blipFill>
        <p:spPr bwMode="auto">
          <a:xfrm>
            <a:off x="36195000" y="277813"/>
            <a:ext cx="6781800" cy="42005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6">
            <a:extLst>
              <a:ext uri="{FF2B5EF4-FFF2-40B4-BE49-F238E27FC236}">
                <a16:creationId xmlns:a16="http://schemas.microsoft.com/office/drawing/2014/main" id="{68504067-4521-B698-DB88-A46B74066737}"/>
              </a:ext>
            </a:extLst>
          </p:cNvPr>
          <p:cNvSpPr>
            <a:spLocks noGrp="1"/>
          </p:cNvSpPr>
          <p:nvPr>
            <p:ph type="body" sz="quarter" idx="20"/>
          </p:nvPr>
        </p:nvSpPr>
        <p:spPr>
          <a:xfrm>
            <a:off x="1021558" y="13944356"/>
            <a:ext cx="9790113" cy="923322"/>
          </a:xfrm>
        </p:spPr>
        <p:txBody>
          <a:bodyPr/>
          <a:lstStyle/>
          <a:p>
            <a:pPr marL="1645838" indent="-1645838" defTabSz="4388900" eaLnBrk="1" fontAlgn="auto" hangingPunct="1">
              <a:spcAft>
                <a:spcPts val="0"/>
              </a:spcAft>
              <a:defRPr/>
            </a:pPr>
            <a:r>
              <a:rPr lang="en-GB" sz="4800"/>
              <a:t>Possible Explanation for barriers </a:t>
            </a:r>
            <a:endParaRPr lang="en-US" sz="4800"/>
          </a:p>
        </p:txBody>
      </p:sp>
      <p:sp>
        <p:nvSpPr>
          <p:cNvPr id="7176" name="Text Placeholder 7">
            <a:extLst>
              <a:ext uri="{FF2B5EF4-FFF2-40B4-BE49-F238E27FC236}">
                <a16:creationId xmlns:a16="http://schemas.microsoft.com/office/drawing/2014/main" id="{9122CAA7-60A2-CCCB-E0A0-AA20868ECFE5}"/>
              </a:ext>
            </a:extLst>
          </p:cNvPr>
          <p:cNvSpPr>
            <a:spLocks noGrp="1"/>
          </p:cNvSpPr>
          <p:nvPr>
            <p:ph type="body" sz="quarter" idx="21"/>
          </p:nvPr>
        </p:nvSpPr>
        <p:spPr bwMode="auto">
          <a:xfrm>
            <a:off x="11690842" y="6757813"/>
            <a:ext cx="10048875" cy="1884114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altLang="en-US" sz="3600"/>
              <a:t>The students in my practicum were learning counselling skills as part of their undergraduate programme.  </a:t>
            </a:r>
          </a:p>
          <a:p>
            <a:pPr eaLnBrk="1" hangingPunct="1"/>
            <a:endParaRPr lang="en-GB" altLang="en-US" sz="3600"/>
          </a:p>
          <a:p>
            <a:pPr eaLnBrk="1" hangingPunct="1"/>
            <a:r>
              <a:rPr lang="en-GB" altLang="en-US" sz="3600"/>
              <a:t>They varied in their counselling skills, with primarily more confidence shown by the mature students, who brought life experience.  The younger students were less confident, some stating that they felt too young and lacking in life experience to be effective counsellors. </a:t>
            </a:r>
          </a:p>
          <a:p>
            <a:pPr eaLnBrk="1" hangingPunct="1"/>
            <a:endParaRPr lang="en-GB" altLang="en-US" sz="3600"/>
          </a:p>
          <a:p>
            <a:pPr eaLnBrk="1" hangingPunct="1"/>
            <a:r>
              <a:rPr lang="en-GB" altLang="en-US" sz="3600"/>
              <a:t>The mature students missed class more due to scheduling and parental conflicts and struggled more with academic work and understanding the requirements for writing essays. The younger students found technology easier to understand. </a:t>
            </a:r>
          </a:p>
          <a:p>
            <a:pPr eaLnBrk="1" hangingPunct="1"/>
            <a:endParaRPr lang="en-GB" altLang="en-US" sz="3600"/>
          </a:p>
          <a:p>
            <a:pPr eaLnBrk="1" hangingPunct="1"/>
            <a:r>
              <a:rPr lang="en-GB" altLang="en-US" sz="3600"/>
              <a:t>The younger students had more focus on their identity than the mature students. They were more distracted by phones and iPads, but were confident speaking up in class.</a:t>
            </a:r>
          </a:p>
          <a:p>
            <a:pPr eaLnBrk="1" hangingPunct="1"/>
            <a:endParaRPr lang="en-GB" altLang="en-US" sz="3600"/>
          </a:p>
          <a:p>
            <a:pPr eaLnBrk="1" hangingPunct="1"/>
            <a:r>
              <a:rPr lang="en-GB" altLang="en-US" sz="3600"/>
              <a:t>Research showed that the main “complaints” were disorganisation with scheduling, feeling excluded in groups and making more efforts with group work, fatigue from coursework and parenting, trouble understanding academic material, lack of clubs and groups for mature students, problems with technology, needing to understand “why” more about learning. </a:t>
            </a:r>
          </a:p>
          <a:p>
            <a:pPr eaLnBrk="1" hangingPunct="1"/>
            <a:endParaRPr lang="en-GB" altLang="en-US" sz="3600"/>
          </a:p>
          <a:p>
            <a:pPr eaLnBrk="1" hangingPunct="1"/>
            <a:endParaRPr lang="en-US" altLang="en-US" sz="3600"/>
          </a:p>
        </p:txBody>
      </p:sp>
      <p:sp>
        <p:nvSpPr>
          <p:cNvPr id="9" name="Text Placeholder 8">
            <a:extLst>
              <a:ext uri="{FF2B5EF4-FFF2-40B4-BE49-F238E27FC236}">
                <a16:creationId xmlns:a16="http://schemas.microsoft.com/office/drawing/2014/main" id="{DC5EB706-AB91-5B02-8CC1-6ADAC8F2E990}"/>
              </a:ext>
            </a:extLst>
          </p:cNvPr>
          <p:cNvSpPr>
            <a:spLocks noGrp="1"/>
          </p:cNvSpPr>
          <p:nvPr>
            <p:ph type="body" sz="quarter" idx="22"/>
          </p:nvPr>
        </p:nvSpPr>
        <p:spPr>
          <a:xfrm>
            <a:off x="11473849" y="5350682"/>
            <a:ext cx="10384857" cy="1218561"/>
          </a:xfrm>
        </p:spPr>
        <p:txBody>
          <a:bodyPr/>
          <a:lstStyle/>
          <a:p>
            <a:pPr marL="1645838" indent="-1645838" defTabSz="4388900" eaLnBrk="1" fontAlgn="auto" hangingPunct="1">
              <a:spcAft>
                <a:spcPts val="0"/>
              </a:spcAft>
              <a:defRPr/>
            </a:pPr>
            <a:r>
              <a:rPr lang="en-GB" sz="5300"/>
              <a:t>Research Results</a:t>
            </a:r>
            <a:endParaRPr lang="en-US" sz="5300"/>
          </a:p>
        </p:txBody>
      </p:sp>
      <p:sp>
        <p:nvSpPr>
          <p:cNvPr id="7178" name="Text Placeholder 9">
            <a:extLst>
              <a:ext uri="{FF2B5EF4-FFF2-40B4-BE49-F238E27FC236}">
                <a16:creationId xmlns:a16="http://schemas.microsoft.com/office/drawing/2014/main" id="{72C092DD-B1B9-E63F-A8F7-4CD6CBD0BAA7}"/>
              </a:ext>
            </a:extLst>
          </p:cNvPr>
          <p:cNvSpPr>
            <a:spLocks noGrp="1"/>
          </p:cNvSpPr>
          <p:nvPr>
            <p:ph type="body" sz="quarter" idx="23"/>
          </p:nvPr>
        </p:nvSpPr>
        <p:spPr bwMode="auto">
          <a:xfrm>
            <a:off x="22636654" y="6412669"/>
            <a:ext cx="10048875" cy="655561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altLang="en-US" sz="3600"/>
              <a:t>Using an </a:t>
            </a:r>
            <a:r>
              <a:rPr lang="en-GB" altLang="en-US" sz="3600" err="1"/>
              <a:t>autoethnography</a:t>
            </a:r>
            <a:r>
              <a:rPr lang="en-GB" altLang="en-US" sz="3600"/>
              <a:t> approach I compared my experiences of returning to education as a mature student with other mature students, placing myself in various cultural contexts including New Zealand, Canada, and the UK. I added research,  anecdotal evidence from classmates, practicum experience, and reflected on the cultural influences and attitudes towards women from the time period of the 1980s – current. </a:t>
            </a:r>
            <a:endParaRPr lang="en-US" altLang="en-US" sz="3600"/>
          </a:p>
        </p:txBody>
      </p:sp>
      <p:sp>
        <p:nvSpPr>
          <p:cNvPr id="11" name="Text Placeholder 10">
            <a:extLst>
              <a:ext uri="{FF2B5EF4-FFF2-40B4-BE49-F238E27FC236}">
                <a16:creationId xmlns:a16="http://schemas.microsoft.com/office/drawing/2014/main" id="{73D60664-6CD3-1451-3252-EF30C68F16B1}"/>
              </a:ext>
            </a:extLst>
          </p:cNvPr>
          <p:cNvSpPr>
            <a:spLocks noGrp="1"/>
          </p:cNvSpPr>
          <p:nvPr>
            <p:ph type="body" sz="quarter" idx="24"/>
          </p:nvPr>
        </p:nvSpPr>
        <p:spPr>
          <a:xfrm>
            <a:off x="22737851" y="5307470"/>
            <a:ext cx="9169730" cy="1178763"/>
          </a:xfrm>
        </p:spPr>
        <p:txBody>
          <a:bodyPr/>
          <a:lstStyle/>
          <a:p>
            <a:pPr marL="1645838" indent="-1645838" defTabSz="4388900" eaLnBrk="1" fontAlgn="auto" hangingPunct="1">
              <a:spcAft>
                <a:spcPts val="0"/>
              </a:spcAft>
              <a:defRPr/>
            </a:pPr>
            <a:r>
              <a:rPr lang="en-GB" sz="5400" err="1"/>
              <a:t>Autoethnography</a:t>
            </a:r>
            <a:r>
              <a:rPr lang="en-GB" sz="5400"/>
              <a:t> Approach</a:t>
            </a:r>
            <a:endParaRPr lang="en-US" sz="5400"/>
          </a:p>
        </p:txBody>
      </p:sp>
      <p:sp>
        <p:nvSpPr>
          <p:cNvPr id="12" name="Text Placeholder 11">
            <a:extLst>
              <a:ext uri="{FF2B5EF4-FFF2-40B4-BE49-F238E27FC236}">
                <a16:creationId xmlns:a16="http://schemas.microsoft.com/office/drawing/2014/main" id="{9E999A40-370E-FC00-8B53-7EEFB98CE81D}"/>
              </a:ext>
            </a:extLst>
          </p:cNvPr>
          <p:cNvSpPr>
            <a:spLocks noGrp="1"/>
          </p:cNvSpPr>
          <p:nvPr>
            <p:ph type="body" sz="quarter" idx="25"/>
          </p:nvPr>
        </p:nvSpPr>
        <p:spPr>
          <a:xfrm>
            <a:off x="33313004" y="5291944"/>
            <a:ext cx="9755897" cy="1060911"/>
          </a:xfrm>
        </p:spPr>
        <p:txBody>
          <a:bodyPr/>
          <a:lstStyle/>
          <a:p>
            <a:pPr marL="1645838" indent="-1645838" defTabSz="4388900" eaLnBrk="1" fontAlgn="auto" hangingPunct="1">
              <a:spcAft>
                <a:spcPts val="0"/>
              </a:spcAft>
              <a:defRPr/>
            </a:pPr>
            <a:r>
              <a:rPr lang="en-GB" sz="5900"/>
              <a:t>Proposed Solutions</a:t>
            </a:r>
            <a:endParaRPr lang="en-US" sz="5900"/>
          </a:p>
        </p:txBody>
      </p:sp>
      <p:sp>
        <p:nvSpPr>
          <p:cNvPr id="7181" name="Text Placeholder 12">
            <a:extLst>
              <a:ext uri="{FF2B5EF4-FFF2-40B4-BE49-F238E27FC236}">
                <a16:creationId xmlns:a16="http://schemas.microsoft.com/office/drawing/2014/main" id="{17E6254F-5332-E047-01D8-DDAB03A243CF}"/>
              </a:ext>
            </a:extLst>
          </p:cNvPr>
          <p:cNvSpPr>
            <a:spLocks noGrp="1"/>
          </p:cNvSpPr>
          <p:nvPr>
            <p:ph type="body" sz="quarter" idx="26"/>
          </p:nvPr>
        </p:nvSpPr>
        <p:spPr bwMode="auto">
          <a:xfrm>
            <a:off x="33313003" y="6212598"/>
            <a:ext cx="9755897" cy="1013278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marL="342900" indent="-342900" eaLnBrk="1" hangingPunct="1">
              <a:buFont typeface="Arial" panose="020B0604020202020204" pitchFamily="34" charset="0"/>
              <a:buChar char="•"/>
            </a:pPr>
            <a:r>
              <a:rPr lang="en-GB" altLang="en-US" sz="3600"/>
              <a:t>Provide timetable early so students can plan work/life schedule more easily</a:t>
            </a:r>
          </a:p>
          <a:p>
            <a:pPr marL="342900" indent="-342900" eaLnBrk="1" hangingPunct="1">
              <a:buFont typeface="Arial" panose="020B0604020202020204" pitchFamily="34" charset="0"/>
              <a:buChar char="•"/>
            </a:pPr>
            <a:r>
              <a:rPr lang="en-GB" altLang="en-US" sz="3600"/>
              <a:t> Consider </a:t>
            </a:r>
            <a:r>
              <a:rPr lang="en-GB" altLang="en-US" sz="3600" err="1"/>
              <a:t>andragogic</a:t>
            </a:r>
            <a:r>
              <a:rPr lang="en-GB" altLang="en-US" sz="3600"/>
              <a:t> approach or modification of pedagogic approach </a:t>
            </a:r>
          </a:p>
          <a:p>
            <a:pPr marL="342900" indent="-342900" eaLnBrk="1" hangingPunct="1">
              <a:buFont typeface="Arial" panose="020B0604020202020204" pitchFamily="34" charset="0"/>
              <a:buChar char="•"/>
            </a:pPr>
            <a:r>
              <a:rPr lang="en-GB" altLang="en-US" sz="3600"/>
              <a:t>Provide more mature student-oriented social clubs, orientations and peer support</a:t>
            </a:r>
          </a:p>
          <a:p>
            <a:pPr marL="342900" indent="-342900" eaLnBrk="1" hangingPunct="1">
              <a:buFont typeface="Arial" panose="020B0604020202020204" pitchFamily="34" charset="0"/>
              <a:buChar char="•"/>
            </a:pPr>
            <a:r>
              <a:rPr lang="en-GB" altLang="en-US" sz="3600"/>
              <a:t>Make advertising material more inclusive with images of adults in education and listing benefits to this demographic </a:t>
            </a:r>
          </a:p>
          <a:p>
            <a:pPr marL="342900" indent="-342900" eaLnBrk="1" hangingPunct="1">
              <a:buFont typeface="Arial" panose="020B0604020202020204" pitchFamily="34" charset="0"/>
              <a:buChar char="•"/>
            </a:pPr>
            <a:r>
              <a:rPr lang="en-GB" altLang="en-US" sz="3600"/>
              <a:t>Be sensitive to group activities and pairing. Awareness of barriers to communicating and “fitting in.” Promote balanced communication with all members. </a:t>
            </a:r>
          </a:p>
          <a:p>
            <a:pPr marL="342900" indent="-342900" eaLnBrk="1" hangingPunct="1">
              <a:buFont typeface="Arial" panose="020B0604020202020204" pitchFamily="34" charset="0"/>
              <a:buChar char="•"/>
            </a:pPr>
            <a:r>
              <a:rPr lang="en-GB" altLang="en-US" sz="3600"/>
              <a:t>Give preparation seminars to adults retuning after long gaps in education. Including study skills, course load management, research skills. </a:t>
            </a:r>
          </a:p>
          <a:p>
            <a:pPr marL="342900" indent="-342900" eaLnBrk="1" hangingPunct="1">
              <a:buFont typeface="Arial" panose="020B0604020202020204" pitchFamily="34" charset="0"/>
              <a:buChar char="•"/>
            </a:pPr>
            <a:endParaRPr lang="en-GB" altLang="en-US" sz="3600"/>
          </a:p>
          <a:p>
            <a:pPr marL="342900" indent="-342900" eaLnBrk="1" hangingPunct="1">
              <a:buFont typeface="Arial" panose="020B0604020202020204" pitchFamily="34" charset="0"/>
              <a:buChar char="•"/>
            </a:pPr>
            <a:endParaRPr lang="en-GB" altLang="en-US" sz="3600"/>
          </a:p>
          <a:p>
            <a:pPr marL="342900" indent="-342900" eaLnBrk="1" hangingPunct="1">
              <a:buFont typeface="Arial" panose="020B0604020202020204" pitchFamily="34" charset="0"/>
              <a:buChar char="•"/>
            </a:pPr>
            <a:endParaRPr lang="en-GB" altLang="en-US" sz="3600"/>
          </a:p>
          <a:p>
            <a:pPr marL="342900" indent="-342900" eaLnBrk="1" hangingPunct="1">
              <a:buFont typeface="Arial" panose="020B0604020202020204" pitchFamily="34" charset="0"/>
              <a:buChar char="•"/>
            </a:pPr>
            <a:endParaRPr lang="en-GB" altLang="en-US" sz="3600"/>
          </a:p>
          <a:p>
            <a:pPr marL="342900" indent="-342900" eaLnBrk="1" hangingPunct="1">
              <a:buFont typeface="Arial" panose="020B0604020202020204" pitchFamily="34" charset="0"/>
              <a:buChar char="•"/>
            </a:pPr>
            <a:endParaRPr lang="en-GB" altLang="en-US" sz="3600"/>
          </a:p>
          <a:p>
            <a:pPr marL="342900" indent="-342900" eaLnBrk="1" hangingPunct="1">
              <a:buFont typeface="Arial" panose="020B0604020202020204" pitchFamily="34" charset="0"/>
              <a:buChar char="•"/>
            </a:pPr>
            <a:endParaRPr lang="en-US" altLang="en-US"/>
          </a:p>
        </p:txBody>
      </p:sp>
      <p:sp>
        <p:nvSpPr>
          <p:cNvPr id="14" name="Text Placeholder 13">
            <a:extLst>
              <a:ext uri="{FF2B5EF4-FFF2-40B4-BE49-F238E27FC236}">
                <a16:creationId xmlns:a16="http://schemas.microsoft.com/office/drawing/2014/main" id="{9CF9ADCC-0334-7EA3-EF96-A48116997F6A}"/>
              </a:ext>
            </a:extLst>
          </p:cNvPr>
          <p:cNvSpPr>
            <a:spLocks noGrp="1"/>
          </p:cNvSpPr>
          <p:nvPr>
            <p:ph type="body" sz="quarter" idx="27"/>
          </p:nvPr>
        </p:nvSpPr>
        <p:spPr>
          <a:xfrm>
            <a:off x="32953212" y="16400971"/>
            <a:ext cx="10047288" cy="629514"/>
          </a:xfrm>
        </p:spPr>
        <p:txBody>
          <a:bodyPr/>
          <a:lstStyle/>
          <a:p>
            <a:pPr marL="1645838" indent="-1645838" defTabSz="4388900" eaLnBrk="1" fontAlgn="auto" hangingPunct="1">
              <a:spcAft>
                <a:spcPts val="0"/>
              </a:spcAft>
              <a:defRPr/>
            </a:pPr>
            <a:r>
              <a:rPr lang="en-GB"/>
              <a:t>References</a:t>
            </a:r>
            <a:endParaRPr lang="en-US"/>
          </a:p>
        </p:txBody>
      </p:sp>
      <p:sp>
        <p:nvSpPr>
          <p:cNvPr id="7185" name="Text Placeholder 16">
            <a:extLst>
              <a:ext uri="{FF2B5EF4-FFF2-40B4-BE49-F238E27FC236}">
                <a16:creationId xmlns:a16="http://schemas.microsoft.com/office/drawing/2014/main" id="{9BE5E3FE-D62E-5995-B4F9-0DB7EEE6F2D6}"/>
              </a:ext>
            </a:extLst>
          </p:cNvPr>
          <p:cNvSpPr>
            <a:spLocks noGrp="1"/>
          </p:cNvSpPr>
          <p:nvPr>
            <p:ph type="body" sz="quarter" idx="30"/>
          </p:nvPr>
        </p:nvSpPr>
        <p:spPr bwMode="auto">
          <a:xfrm>
            <a:off x="33012088" y="16911941"/>
            <a:ext cx="10056812" cy="153745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r>
              <a:rPr lang="en-US" sz="1800" dirty="0">
                <a:solidFill>
                  <a:srgbClr val="000000"/>
                </a:solidFill>
                <a:effectLst/>
                <a:latin typeface="Calibri" panose="020F0502020204030204" pitchFamily="34" charset="0"/>
                <a:ea typeface="Calibri" panose="020F0502020204030204" pitchFamily="34" charset="0"/>
              </a:rPr>
              <a:t>Hatch, M. J., Schultz, M. (2004) </a:t>
            </a:r>
            <a:r>
              <a:rPr lang="en-US" sz="1800" i="1" dirty="0">
                <a:solidFill>
                  <a:srgbClr val="000000"/>
                </a:solidFill>
                <a:effectLst/>
                <a:latin typeface="Calibri" panose="020F0502020204030204" pitchFamily="34" charset="0"/>
                <a:ea typeface="Calibri" panose="020F0502020204030204" pitchFamily="34" charset="0"/>
              </a:rPr>
              <a:t>Organizational Identity</a:t>
            </a:r>
            <a:r>
              <a:rPr lang="en-US" sz="1800" dirty="0">
                <a:solidFill>
                  <a:srgbClr val="000000"/>
                </a:solidFill>
                <a:effectLst/>
                <a:latin typeface="Calibri" panose="020F0502020204030204" pitchFamily="34" charset="0"/>
                <a:ea typeface="Calibri" panose="020F0502020204030204" pitchFamily="34" charset="0"/>
              </a:rPr>
              <a:t>. Oxford:  Oxford University Press.  Available at: </a:t>
            </a:r>
            <a:r>
              <a:rPr lang="en-US" sz="1800" u="sng" dirty="0">
                <a:solidFill>
                  <a:srgbClr val="000000"/>
                </a:solidFill>
                <a:effectLst/>
                <a:latin typeface="Calibri" panose="020F0502020204030204" pitchFamily="34" charset="0"/>
                <a:ea typeface="Calibri" panose="020F0502020204030204" pitchFamily="34" charset="0"/>
                <a:hlinkClick r:id="rId5"/>
              </a:rPr>
              <a:t>https://books.google.co.uk/books?hl=en&amp;</a:t>
            </a:r>
            <a:r>
              <a:rPr lang="en-US" sz="1800" u="sng" dirty="0" err="1">
                <a:solidFill>
                  <a:srgbClr val="000000"/>
                </a:solidFill>
                <a:effectLst/>
                <a:latin typeface="Calibri" panose="020F0502020204030204" pitchFamily="34" charset="0"/>
                <a:ea typeface="Calibri" panose="020F0502020204030204" pitchFamily="34" charset="0"/>
                <a:hlinkClick r:id="rId5"/>
              </a:rPr>
              <a:t>lr</a:t>
            </a:r>
            <a:r>
              <a:rPr lang="en-US" sz="1800" u="sng" dirty="0">
                <a:solidFill>
                  <a:srgbClr val="000000"/>
                </a:solidFill>
                <a:effectLst/>
                <a:latin typeface="Calibri" panose="020F0502020204030204" pitchFamily="34" charset="0"/>
                <a:ea typeface="Calibri" panose="020F0502020204030204" pitchFamily="34" charset="0"/>
                <a:hlinkClick r:id="rId5"/>
              </a:rPr>
              <a:t>=&amp;id=</a:t>
            </a:r>
            <a:r>
              <a:rPr lang="en-US" sz="1800" u="sng" dirty="0" err="1">
                <a:solidFill>
                  <a:srgbClr val="000000"/>
                </a:solidFill>
                <a:effectLst/>
                <a:latin typeface="Calibri" panose="020F0502020204030204" pitchFamily="34" charset="0"/>
                <a:ea typeface="Calibri" panose="020F0502020204030204" pitchFamily="34" charset="0"/>
                <a:hlinkClick r:id="rId5"/>
              </a:rPr>
              <a:t>BgBREAAAQBAJ</a:t>
            </a:r>
            <a:r>
              <a:rPr lang="en-US" sz="1800" u="sng" dirty="0">
                <a:solidFill>
                  <a:srgbClr val="000000"/>
                </a:solidFill>
                <a:effectLst/>
                <a:latin typeface="Calibri" panose="020F0502020204030204" pitchFamily="34" charset="0"/>
                <a:ea typeface="Calibri" panose="020F0502020204030204" pitchFamily="34" charset="0"/>
                <a:hlinkClick r:id="rId5"/>
              </a:rPr>
              <a:t>&amp;</a:t>
            </a:r>
            <a:r>
              <a:rPr lang="en-US" sz="1800" u="sng" dirty="0" err="1">
                <a:solidFill>
                  <a:srgbClr val="000000"/>
                </a:solidFill>
                <a:effectLst/>
                <a:latin typeface="Calibri" panose="020F0502020204030204" pitchFamily="34" charset="0"/>
                <a:ea typeface="Calibri" panose="020F0502020204030204" pitchFamily="34" charset="0"/>
                <a:hlinkClick r:id="rId5"/>
              </a:rPr>
              <a:t>oi</a:t>
            </a:r>
            <a:r>
              <a:rPr lang="en-US" sz="1800" u="sng" dirty="0">
                <a:solidFill>
                  <a:srgbClr val="000000"/>
                </a:solidFill>
                <a:effectLst/>
                <a:latin typeface="Calibri" panose="020F0502020204030204" pitchFamily="34" charset="0"/>
                <a:ea typeface="Calibri" panose="020F0502020204030204" pitchFamily="34" charset="0"/>
                <a:hlinkClick r:id="rId5"/>
              </a:rPr>
              <a:t>=fnd&amp;</a:t>
            </a:r>
            <a:r>
              <a:rPr lang="en-US" sz="1800" u="sng" dirty="0" err="1">
                <a:solidFill>
                  <a:srgbClr val="000000"/>
                </a:solidFill>
                <a:effectLst/>
                <a:latin typeface="Calibri" panose="020F0502020204030204" pitchFamily="34" charset="0"/>
                <a:ea typeface="Calibri" panose="020F0502020204030204" pitchFamily="34" charset="0"/>
                <a:hlinkClick r:id="rId5"/>
              </a:rPr>
              <a:t>pg</a:t>
            </a:r>
            <a:r>
              <a:rPr lang="en-US" sz="1800" u="sng" dirty="0">
                <a:solidFill>
                  <a:srgbClr val="000000"/>
                </a:solidFill>
                <a:effectLst/>
                <a:latin typeface="Calibri" panose="020F0502020204030204" pitchFamily="34" charset="0"/>
                <a:ea typeface="Calibri" panose="020F0502020204030204" pitchFamily="34" charset="0"/>
                <a:hlinkClick r:id="rId5"/>
              </a:rPr>
              <a:t>=PA56&amp;</a:t>
            </a:r>
            <a:r>
              <a:rPr lang="en-US" sz="1800" u="sng" dirty="0" err="1">
                <a:solidFill>
                  <a:srgbClr val="000000"/>
                </a:solidFill>
                <a:effectLst/>
                <a:latin typeface="Calibri" panose="020F0502020204030204" pitchFamily="34" charset="0"/>
                <a:ea typeface="Calibri" panose="020F0502020204030204" pitchFamily="34" charset="0"/>
                <a:hlinkClick r:id="rId5"/>
              </a:rPr>
              <a:t>dq</a:t>
            </a:r>
            <a:r>
              <a:rPr lang="en-US" sz="1800" u="sng" dirty="0">
                <a:solidFill>
                  <a:srgbClr val="000000"/>
                </a:solidFill>
                <a:effectLst/>
                <a:latin typeface="Calibri" panose="020F0502020204030204" pitchFamily="34" charset="0"/>
                <a:ea typeface="Calibri" panose="020F0502020204030204" pitchFamily="34" charset="0"/>
                <a:hlinkClick r:id="rId5"/>
              </a:rPr>
              <a:t>=Tajfel,+H.,+Turner,+J.,+An+Integrative+Theory+of+Intergroup+Conflict&amp;</a:t>
            </a:r>
            <a:r>
              <a:rPr lang="en-US" sz="1800" u="sng" dirty="0" err="1">
                <a:solidFill>
                  <a:srgbClr val="000000"/>
                </a:solidFill>
                <a:effectLst/>
                <a:latin typeface="Calibri" panose="020F0502020204030204" pitchFamily="34" charset="0"/>
                <a:ea typeface="Calibri" panose="020F0502020204030204" pitchFamily="34" charset="0"/>
                <a:hlinkClick r:id="rId5"/>
              </a:rPr>
              <a:t>ots</a:t>
            </a:r>
            <a:r>
              <a:rPr lang="en-US" sz="1800" u="sng" dirty="0">
                <a:solidFill>
                  <a:srgbClr val="000000"/>
                </a:solidFill>
                <a:effectLst/>
                <a:latin typeface="Calibri" panose="020F0502020204030204" pitchFamily="34" charset="0"/>
                <a:ea typeface="Calibri" panose="020F0502020204030204" pitchFamily="34" charset="0"/>
                <a:hlinkClick r:id="rId5"/>
              </a:rPr>
              <a:t>=5rWaCfflbm&amp;sig=NEs02wZVd1J-IBtwXu-m-0X7n8U#v=</a:t>
            </a:r>
            <a:r>
              <a:rPr lang="en-US" sz="1800" u="sng" dirty="0" err="1">
                <a:solidFill>
                  <a:srgbClr val="000000"/>
                </a:solidFill>
                <a:effectLst/>
                <a:latin typeface="Calibri" panose="020F0502020204030204" pitchFamily="34" charset="0"/>
                <a:ea typeface="Calibri" panose="020F0502020204030204" pitchFamily="34" charset="0"/>
                <a:hlinkClick r:id="rId5"/>
              </a:rPr>
              <a:t>onepage</a:t>
            </a:r>
            <a:r>
              <a:rPr lang="en-US" sz="1800" u="sng" dirty="0">
                <a:solidFill>
                  <a:srgbClr val="000000"/>
                </a:solidFill>
                <a:effectLst/>
                <a:latin typeface="Calibri" panose="020F0502020204030204" pitchFamily="34" charset="0"/>
                <a:ea typeface="Calibri" panose="020F0502020204030204" pitchFamily="34" charset="0"/>
                <a:hlinkClick r:id="rId5"/>
              </a:rPr>
              <a:t>&amp;q=</a:t>
            </a:r>
            <a:r>
              <a:rPr lang="en-US" sz="1800" u="sng" dirty="0" err="1">
                <a:solidFill>
                  <a:srgbClr val="000000"/>
                </a:solidFill>
                <a:effectLst/>
                <a:latin typeface="Calibri" panose="020F0502020204030204" pitchFamily="34" charset="0"/>
                <a:ea typeface="Calibri" panose="020F0502020204030204" pitchFamily="34" charset="0"/>
                <a:hlinkClick r:id="rId5"/>
              </a:rPr>
              <a:t>Tajfel</a:t>
            </a:r>
            <a:r>
              <a:rPr lang="en-US" sz="1800" u="sng" dirty="0">
                <a:solidFill>
                  <a:srgbClr val="000000"/>
                </a:solidFill>
                <a:effectLst/>
                <a:latin typeface="Calibri" panose="020F0502020204030204" pitchFamily="34" charset="0"/>
                <a:ea typeface="Calibri" panose="020F0502020204030204" pitchFamily="34" charset="0"/>
                <a:hlinkClick r:id="rId5"/>
              </a:rPr>
              <a:t>%2C%20H.%2C%20Turner%2C%20J.%2C%20An%20Integrative%20Theory%20of%20Intergroup%20Conflict&amp;f=false</a:t>
            </a:r>
            <a:r>
              <a:rPr lang="en-US" sz="1800" dirty="0">
                <a:solidFill>
                  <a:srgbClr val="000000"/>
                </a:solidFill>
                <a:effectLst/>
                <a:latin typeface="Calibri" panose="020F0502020204030204" pitchFamily="34" charset="0"/>
                <a:ea typeface="Calibri" panose="020F0502020204030204" pitchFamily="34" charset="0"/>
              </a:rPr>
              <a:t>  (Accessed 8 April 2022).</a:t>
            </a:r>
            <a:endParaRPr lang="en-GB" sz="1800" dirty="0">
              <a:effectLst/>
              <a:latin typeface="Times New Roman" panose="02020603050405020304" pitchFamily="18" charset="0"/>
              <a:ea typeface="Calibri" panose="020F0502020204030204" pitchFamily="34" charset="0"/>
            </a:endParaRPr>
          </a:p>
          <a:p>
            <a:r>
              <a:rPr lang="en-US" sz="1800" dirty="0">
                <a:solidFill>
                  <a:srgbClr val="000000"/>
                </a:solidFill>
                <a:effectLst/>
                <a:latin typeface="Calibri" panose="020F0502020204030204" pitchFamily="34" charset="0"/>
                <a:ea typeface="Calibri" panose="020F0502020204030204" pitchFamily="34" charset="0"/>
              </a:rPr>
              <a:t> </a:t>
            </a:r>
            <a:endParaRPr lang="en-GB" sz="1800" dirty="0">
              <a:effectLst/>
              <a:latin typeface="Times New Roman" panose="02020603050405020304" pitchFamily="18" charset="0"/>
              <a:ea typeface="Calibri" panose="020F0502020204030204" pitchFamily="34" charset="0"/>
            </a:endParaRPr>
          </a:p>
          <a:p>
            <a:r>
              <a:rPr lang="en-US" sz="1800" dirty="0" err="1">
                <a:solidFill>
                  <a:srgbClr val="000000"/>
                </a:solidFill>
                <a:effectLst/>
                <a:latin typeface="Calibri" panose="020F0502020204030204" pitchFamily="34" charset="0"/>
                <a:ea typeface="Calibri" panose="020F0502020204030204" pitchFamily="34" charset="0"/>
              </a:rPr>
              <a:t>Tajfel</a:t>
            </a:r>
            <a:r>
              <a:rPr lang="en-US" sz="1800" dirty="0">
                <a:solidFill>
                  <a:srgbClr val="000000"/>
                </a:solidFill>
                <a:effectLst/>
                <a:latin typeface="Calibri" panose="020F0502020204030204" pitchFamily="34" charset="0"/>
                <a:ea typeface="Calibri" panose="020F0502020204030204" pitchFamily="34" charset="0"/>
              </a:rPr>
              <a:t>, H., Turner, J. (Date unknown) </a:t>
            </a:r>
            <a:r>
              <a:rPr lang="en-US" sz="1800" i="1" dirty="0">
                <a:solidFill>
                  <a:srgbClr val="000000"/>
                </a:solidFill>
                <a:effectLst/>
                <a:latin typeface="Calibri" panose="020F0502020204030204" pitchFamily="34" charset="0"/>
                <a:ea typeface="Calibri" panose="020F0502020204030204" pitchFamily="34" charset="0"/>
              </a:rPr>
              <a:t>An Integrative Theory of Intergroup Conflict.</a:t>
            </a:r>
            <a:r>
              <a:rPr lang="en-US" sz="1800" dirty="0">
                <a:solidFill>
                  <a:srgbClr val="000000"/>
                </a:solidFill>
                <a:effectLst/>
                <a:latin typeface="Calibri" panose="020F0502020204030204" pitchFamily="34" charset="0"/>
                <a:ea typeface="Calibri" panose="020F0502020204030204" pitchFamily="34" charset="0"/>
              </a:rPr>
              <a:t> Bristol:  University of Bristol.  Available at:</a:t>
            </a:r>
            <a:r>
              <a:rPr lang="en-US" sz="1800" i="1" dirty="0">
                <a:solidFill>
                  <a:srgbClr val="000000"/>
                </a:solidFill>
                <a:effectLst/>
                <a:latin typeface="Calibri" panose="020F0502020204030204" pitchFamily="34" charset="0"/>
                <a:ea typeface="Calibri" panose="020F0502020204030204" pitchFamily="34" charset="0"/>
              </a:rPr>
              <a:t> </a:t>
            </a:r>
            <a:r>
              <a:rPr lang="en-US" sz="1800" u="sng" dirty="0">
                <a:solidFill>
                  <a:srgbClr val="000000"/>
                </a:solidFill>
                <a:effectLst/>
                <a:latin typeface="Calibri" panose="020F0502020204030204" pitchFamily="34" charset="0"/>
                <a:ea typeface="Calibri" panose="020F0502020204030204" pitchFamily="34" charset="0"/>
                <a:hlinkClick r:id="rId6"/>
              </a:rPr>
              <a:t>http://www.ark143.org/</a:t>
            </a:r>
            <a:r>
              <a:rPr lang="en-US" sz="1800" u="sng" dirty="0" err="1">
                <a:solidFill>
                  <a:srgbClr val="000000"/>
                </a:solidFill>
                <a:effectLst/>
                <a:latin typeface="Calibri" panose="020F0502020204030204" pitchFamily="34" charset="0"/>
                <a:ea typeface="Calibri" panose="020F0502020204030204" pitchFamily="34" charset="0"/>
                <a:hlinkClick r:id="rId6"/>
              </a:rPr>
              <a:t>wordpress2</a:t>
            </a:r>
            <a:r>
              <a:rPr lang="en-US" sz="1800" u="sng" dirty="0">
                <a:solidFill>
                  <a:srgbClr val="000000"/>
                </a:solidFill>
                <a:effectLst/>
                <a:latin typeface="Calibri" panose="020F0502020204030204" pitchFamily="34" charset="0"/>
                <a:ea typeface="Calibri" panose="020F0502020204030204" pitchFamily="34" charset="0"/>
                <a:hlinkClick r:id="rId6"/>
              </a:rPr>
              <a:t>/</a:t>
            </a:r>
            <a:r>
              <a:rPr lang="en-US" sz="1800" u="sng" dirty="0" err="1">
                <a:solidFill>
                  <a:srgbClr val="000000"/>
                </a:solidFill>
                <a:effectLst/>
                <a:latin typeface="Calibri" panose="020F0502020204030204" pitchFamily="34" charset="0"/>
                <a:ea typeface="Calibri" panose="020F0502020204030204" pitchFamily="34" charset="0"/>
                <a:hlinkClick r:id="rId6"/>
              </a:rPr>
              <a:t>wp-content</a:t>
            </a:r>
            <a:r>
              <a:rPr lang="en-US" sz="1800" u="sng" dirty="0">
                <a:solidFill>
                  <a:srgbClr val="000000"/>
                </a:solidFill>
                <a:effectLst/>
                <a:latin typeface="Calibri" panose="020F0502020204030204" pitchFamily="34" charset="0"/>
                <a:ea typeface="Calibri" panose="020F0502020204030204" pitchFamily="34" charset="0"/>
                <a:hlinkClick r:id="rId6"/>
              </a:rPr>
              <a:t>/uploads/2013/05/</a:t>
            </a:r>
            <a:r>
              <a:rPr lang="en-US" sz="1800" u="sng" dirty="0" err="1">
                <a:solidFill>
                  <a:srgbClr val="000000"/>
                </a:solidFill>
                <a:effectLst/>
                <a:latin typeface="Calibri" panose="020F0502020204030204" pitchFamily="34" charset="0"/>
                <a:ea typeface="Calibri" panose="020F0502020204030204" pitchFamily="34" charset="0"/>
                <a:hlinkClick r:id="rId6"/>
              </a:rPr>
              <a:t>Tajfel-Turner-1979-An</a:t>
            </a:r>
            <a:r>
              <a:rPr lang="en-US" sz="1800" u="sng" dirty="0">
                <a:solidFill>
                  <a:srgbClr val="000000"/>
                </a:solidFill>
                <a:effectLst/>
                <a:latin typeface="Calibri" panose="020F0502020204030204" pitchFamily="34" charset="0"/>
                <a:ea typeface="Calibri" panose="020F0502020204030204" pitchFamily="34" charset="0"/>
                <a:hlinkClick r:id="rId6"/>
              </a:rPr>
              <a:t>-Integrative-Theory-of-Intergroup-Conflict.pdf</a:t>
            </a:r>
            <a:r>
              <a:rPr lang="en-US" sz="1800" dirty="0">
                <a:solidFill>
                  <a:srgbClr val="000000"/>
                </a:solidFill>
                <a:effectLst/>
                <a:latin typeface="Calibri" panose="020F0502020204030204" pitchFamily="34" charset="0"/>
                <a:ea typeface="Calibri" panose="020F0502020204030204" pitchFamily="34" charset="0"/>
              </a:rPr>
              <a:t> (Accessed 8 April 2022).</a:t>
            </a:r>
            <a:endParaRPr lang="en-GB" sz="1800" dirty="0">
              <a:effectLst/>
              <a:latin typeface="Times New Roman" panose="02020603050405020304" pitchFamily="18" charset="0"/>
              <a:ea typeface="Calibri" panose="020F0502020204030204" pitchFamily="34" charset="0"/>
            </a:endParaRPr>
          </a:p>
          <a:p>
            <a:r>
              <a:rPr lang="en-US" sz="1800" dirty="0">
                <a:solidFill>
                  <a:srgbClr val="000000"/>
                </a:solidFill>
                <a:effectLst/>
                <a:latin typeface="Calibri" panose="020F0502020204030204" pitchFamily="34" charset="0"/>
                <a:ea typeface="Calibri" panose="020F0502020204030204" pitchFamily="34" charset="0"/>
              </a:rPr>
              <a:t> </a:t>
            </a:r>
            <a:endParaRPr lang="en-GB" sz="1800" dirty="0">
              <a:effectLst/>
              <a:latin typeface="Times New Roman" panose="02020603050405020304" pitchFamily="18" charset="0"/>
              <a:ea typeface="Calibri" panose="020F0502020204030204" pitchFamily="34" charset="0"/>
            </a:endParaRPr>
          </a:p>
          <a:p>
            <a:r>
              <a:rPr lang="en-US" sz="1800" dirty="0">
                <a:solidFill>
                  <a:srgbClr val="000000"/>
                </a:solidFill>
                <a:effectLst/>
                <a:latin typeface="Calibri" panose="020F0502020204030204" pitchFamily="34" charset="0"/>
                <a:ea typeface="Calibri" panose="020F0502020204030204" pitchFamily="34" charset="0"/>
              </a:rPr>
              <a:t>Graham, H. (2015) </a:t>
            </a:r>
            <a:r>
              <a:rPr lang="en-US" sz="1800" i="1" dirty="0">
                <a:solidFill>
                  <a:srgbClr val="000000"/>
                </a:solidFill>
                <a:effectLst/>
                <a:latin typeface="Calibri" panose="020F0502020204030204" pitchFamily="34" charset="0"/>
                <a:ea typeface="Calibri" panose="020F0502020204030204" pitchFamily="34" charset="0"/>
              </a:rPr>
              <a:t>Re-engaging with Education as an Older Mature Student: Their Challenges, Their Achievements, Their Stories.</a:t>
            </a:r>
            <a:r>
              <a:rPr lang="en-US" sz="1800" dirty="0">
                <a:solidFill>
                  <a:srgbClr val="000000"/>
                </a:solidFill>
                <a:effectLst/>
                <a:latin typeface="Calibri" panose="020F0502020204030204" pitchFamily="34" charset="0"/>
                <a:ea typeface="Calibri" panose="020F0502020204030204" pitchFamily="34" charset="0"/>
              </a:rPr>
              <a:t> Dublin: Technology University Dublin.  Available at:</a:t>
            </a:r>
            <a:r>
              <a:rPr lang="en-US" sz="1800" i="1" dirty="0">
                <a:solidFill>
                  <a:srgbClr val="000000"/>
                </a:solidFill>
                <a:effectLst/>
                <a:latin typeface="Calibri" panose="020F0502020204030204" pitchFamily="34" charset="0"/>
                <a:ea typeface="Calibri" panose="020F0502020204030204" pitchFamily="34" charset="0"/>
              </a:rPr>
              <a:t> </a:t>
            </a:r>
            <a:r>
              <a:rPr lang="en-US" sz="1800" u="sng" dirty="0">
                <a:solidFill>
                  <a:srgbClr val="000000"/>
                </a:solidFill>
                <a:effectLst/>
                <a:latin typeface="Calibri" panose="020F0502020204030204" pitchFamily="34" charset="0"/>
                <a:ea typeface="Calibri" panose="020F0502020204030204" pitchFamily="34" charset="0"/>
                <a:hlinkClick r:id="rId7"/>
              </a:rPr>
              <a:t>https://</a:t>
            </a:r>
            <a:r>
              <a:rPr lang="en-US" sz="1800" u="sng" dirty="0" err="1">
                <a:solidFill>
                  <a:srgbClr val="000000"/>
                </a:solidFill>
                <a:effectLst/>
                <a:latin typeface="Calibri" panose="020F0502020204030204" pitchFamily="34" charset="0"/>
                <a:ea typeface="Calibri" panose="020F0502020204030204" pitchFamily="34" charset="0"/>
                <a:hlinkClick r:id="rId7"/>
              </a:rPr>
              <a:t>arrow.tudublin.ie</a:t>
            </a:r>
            <a:r>
              <a:rPr lang="en-US" sz="1800" u="sng" dirty="0">
                <a:solidFill>
                  <a:srgbClr val="000000"/>
                </a:solidFill>
                <a:effectLst/>
                <a:latin typeface="Calibri" panose="020F0502020204030204" pitchFamily="34" charset="0"/>
                <a:ea typeface="Calibri" panose="020F0502020204030204" pitchFamily="34" charset="0"/>
                <a:hlinkClick r:id="rId7"/>
              </a:rPr>
              <a:t>/cgi/</a:t>
            </a:r>
            <a:r>
              <a:rPr lang="en-US" sz="1800" u="sng" dirty="0" err="1">
                <a:solidFill>
                  <a:srgbClr val="000000"/>
                </a:solidFill>
                <a:effectLst/>
                <a:latin typeface="Calibri" panose="020F0502020204030204" pitchFamily="34" charset="0"/>
                <a:ea typeface="Calibri" panose="020F0502020204030204" pitchFamily="34" charset="0"/>
                <a:hlinkClick r:id="rId7"/>
              </a:rPr>
              <a:t>viewcontent.cgi</a:t>
            </a:r>
            <a:r>
              <a:rPr lang="en-US" sz="1800" u="sng" dirty="0">
                <a:solidFill>
                  <a:srgbClr val="000000"/>
                </a:solidFill>
                <a:effectLst/>
                <a:latin typeface="Calibri" panose="020F0502020204030204" pitchFamily="34" charset="0"/>
                <a:ea typeface="Calibri" panose="020F0502020204030204" pitchFamily="34" charset="0"/>
                <a:hlinkClick r:id="rId7"/>
              </a:rPr>
              <a:t>?article=1078&amp;context=</a:t>
            </a:r>
            <a:r>
              <a:rPr lang="en-US" sz="1800" u="sng" dirty="0" err="1">
                <a:solidFill>
                  <a:srgbClr val="000000"/>
                </a:solidFill>
                <a:effectLst/>
                <a:latin typeface="Calibri" panose="020F0502020204030204" pitchFamily="34" charset="0"/>
                <a:ea typeface="Calibri" panose="020F0502020204030204" pitchFamily="34" charset="0"/>
                <a:hlinkClick r:id="rId7"/>
              </a:rPr>
              <a:t>aaschssldis</a:t>
            </a:r>
            <a:r>
              <a:rPr lang="en-US" sz="1800" u="sng" dirty="0">
                <a:solidFill>
                  <a:srgbClr val="000000"/>
                </a:solidFill>
                <a:effectLst/>
                <a:latin typeface="Calibri" panose="020F0502020204030204" pitchFamily="34" charset="0"/>
                <a:ea typeface="Calibri" panose="020F0502020204030204" pitchFamily="34" charset="0"/>
              </a:rPr>
              <a:t> (Accessed: 3 April 2022).</a:t>
            </a:r>
            <a:endParaRPr lang="en-GB" sz="1800" dirty="0">
              <a:effectLst/>
              <a:latin typeface="Times New Roman" panose="02020603050405020304" pitchFamily="18" charset="0"/>
              <a:ea typeface="Calibri" panose="020F0502020204030204" pitchFamily="34" charset="0"/>
            </a:endParaRPr>
          </a:p>
          <a:p>
            <a:r>
              <a:rPr lang="en-US" sz="1800" dirty="0">
                <a:solidFill>
                  <a:srgbClr val="000000"/>
                </a:solidFill>
                <a:effectLst/>
                <a:latin typeface="Calibri" panose="020F0502020204030204" pitchFamily="34" charset="0"/>
                <a:ea typeface="Calibri" panose="020F0502020204030204" pitchFamily="34" charset="0"/>
              </a:rPr>
              <a:t> </a:t>
            </a:r>
            <a:endParaRPr lang="en-GB" sz="1800" dirty="0">
              <a:effectLst/>
              <a:latin typeface="Times New Roman" panose="02020603050405020304" pitchFamily="18" charset="0"/>
              <a:ea typeface="Calibri" panose="020F0502020204030204" pitchFamily="34" charset="0"/>
            </a:endParaRPr>
          </a:p>
          <a:p>
            <a:r>
              <a:rPr lang="en-US" sz="1800" dirty="0" err="1">
                <a:solidFill>
                  <a:srgbClr val="000000"/>
                </a:solidFill>
                <a:effectLst/>
                <a:latin typeface="Calibri" panose="020F0502020204030204" pitchFamily="34" charset="0"/>
                <a:ea typeface="Calibri" panose="020F0502020204030204" pitchFamily="34" charset="0"/>
              </a:rPr>
              <a:t>Bennun</a:t>
            </a:r>
            <a:r>
              <a:rPr lang="en-US" sz="1800" dirty="0">
                <a:solidFill>
                  <a:srgbClr val="000000"/>
                </a:solidFill>
                <a:effectLst/>
                <a:latin typeface="Calibri" panose="020F0502020204030204" pitchFamily="34" charset="0"/>
                <a:ea typeface="Calibri" panose="020F0502020204030204" pitchFamily="34" charset="0"/>
              </a:rPr>
              <a:t>, H. (Date unknown) </a:t>
            </a:r>
            <a:r>
              <a:rPr lang="en-US" sz="1800" i="1" dirty="0">
                <a:solidFill>
                  <a:srgbClr val="000000"/>
                </a:solidFill>
                <a:effectLst/>
                <a:latin typeface="Calibri" panose="020F0502020204030204" pitchFamily="34" charset="0"/>
                <a:ea typeface="Calibri" panose="020F0502020204030204" pitchFamily="34" charset="0"/>
              </a:rPr>
              <a:t>A report into mature students’ experiences of support at the University of Bristol. </a:t>
            </a:r>
            <a:r>
              <a:rPr lang="en-US" sz="1800" dirty="0">
                <a:solidFill>
                  <a:srgbClr val="000000"/>
                </a:solidFill>
                <a:effectLst/>
                <a:latin typeface="Calibri" panose="020F0502020204030204" pitchFamily="34" charset="0"/>
                <a:ea typeface="Calibri" panose="020F0502020204030204" pitchFamily="34" charset="0"/>
              </a:rPr>
              <a:t>Bristol: University of Bristol.  Available at:  </a:t>
            </a:r>
            <a:r>
              <a:rPr lang="en-US" sz="1800" u="sng" dirty="0">
                <a:solidFill>
                  <a:srgbClr val="000000"/>
                </a:solidFill>
                <a:effectLst/>
                <a:latin typeface="Calibri" panose="020F0502020204030204" pitchFamily="34" charset="0"/>
                <a:ea typeface="Calibri" panose="020F0502020204030204" pitchFamily="34" charset="0"/>
                <a:hlinkClick r:id="rId8"/>
              </a:rPr>
              <a:t>https://</a:t>
            </a:r>
            <a:r>
              <a:rPr lang="en-US" sz="1800" u="sng" dirty="0" err="1">
                <a:solidFill>
                  <a:srgbClr val="000000"/>
                </a:solidFill>
                <a:effectLst/>
                <a:latin typeface="Calibri" panose="020F0502020204030204" pitchFamily="34" charset="0"/>
                <a:ea typeface="Calibri" panose="020F0502020204030204" pitchFamily="34" charset="0"/>
                <a:hlinkClick r:id="rId8"/>
              </a:rPr>
              <a:t>www.bristol.ac.uk</a:t>
            </a:r>
            <a:r>
              <a:rPr lang="en-US" sz="1800" u="sng" dirty="0">
                <a:solidFill>
                  <a:srgbClr val="000000"/>
                </a:solidFill>
                <a:effectLst/>
                <a:latin typeface="Calibri" panose="020F0502020204030204" pitchFamily="34" charset="0"/>
                <a:ea typeface="Calibri" panose="020F0502020204030204" pitchFamily="34" charset="0"/>
                <a:hlinkClick r:id="rId8"/>
              </a:rPr>
              <a:t>/media-library/sites/</a:t>
            </a:r>
            <a:r>
              <a:rPr lang="en-US" sz="1800" u="sng" dirty="0" err="1">
                <a:solidFill>
                  <a:srgbClr val="000000"/>
                </a:solidFill>
                <a:effectLst/>
                <a:latin typeface="Calibri" panose="020F0502020204030204" pitchFamily="34" charset="0"/>
                <a:ea typeface="Calibri" panose="020F0502020204030204" pitchFamily="34" charset="0"/>
                <a:hlinkClick r:id="rId8"/>
              </a:rPr>
              <a:t>sraa</a:t>
            </a:r>
            <a:r>
              <a:rPr lang="en-US" sz="1800" u="sng" dirty="0">
                <a:solidFill>
                  <a:srgbClr val="000000"/>
                </a:solidFill>
                <a:effectLst/>
                <a:latin typeface="Calibri" panose="020F0502020204030204" pitchFamily="34" charset="0"/>
                <a:ea typeface="Calibri" panose="020F0502020204030204" pitchFamily="34" charset="0"/>
                <a:hlinkClick r:id="rId8"/>
              </a:rPr>
              <a:t>/documents/Mature%20Students%20Research%20-%20Final%20Report.pdf</a:t>
            </a:r>
            <a:r>
              <a:rPr lang="en-US" sz="1800" dirty="0">
                <a:solidFill>
                  <a:srgbClr val="000000"/>
                </a:solidFill>
                <a:effectLst/>
                <a:latin typeface="Calibri" panose="020F0502020204030204" pitchFamily="34" charset="0"/>
                <a:ea typeface="Calibri" panose="020F0502020204030204" pitchFamily="34" charset="0"/>
              </a:rPr>
              <a:t> (Accessed 30 April 2022).</a:t>
            </a:r>
            <a:endParaRPr lang="en-GB" sz="1800" dirty="0">
              <a:effectLst/>
              <a:latin typeface="Times New Roman" panose="02020603050405020304" pitchFamily="18" charset="0"/>
              <a:ea typeface="Calibri" panose="020F0502020204030204" pitchFamily="34" charset="0"/>
            </a:endParaRPr>
          </a:p>
          <a:p>
            <a:r>
              <a:rPr lang="en-US" sz="1800" dirty="0">
                <a:solidFill>
                  <a:srgbClr val="000000"/>
                </a:solidFill>
                <a:effectLst/>
                <a:latin typeface="Calibri" panose="020F0502020204030204" pitchFamily="34" charset="0"/>
                <a:ea typeface="Calibri" panose="020F0502020204030204" pitchFamily="34" charset="0"/>
              </a:rPr>
              <a:t> </a:t>
            </a:r>
            <a:endParaRPr lang="en-GB" sz="1800" dirty="0">
              <a:effectLst/>
              <a:latin typeface="Times New Roman" panose="02020603050405020304" pitchFamily="18" charset="0"/>
              <a:ea typeface="Calibri" panose="020F0502020204030204" pitchFamily="34" charset="0"/>
            </a:endParaRPr>
          </a:p>
          <a:p>
            <a:r>
              <a:rPr lang="en-US" sz="1800" dirty="0">
                <a:solidFill>
                  <a:srgbClr val="000000"/>
                </a:solidFill>
                <a:effectLst/>
                <a:latin typeface="Calibri" panose="020F0502020204030204" pitchFamily="34" charset="0"/>
                <a:ea typeface="Calibri" panose="020F0502020204030204" pitchFamily="34" charset="0"/>
              </a:rPr>
              <a:t>Barclay, J. (2018) ‘The Lived experience of Older University Students with Longevity in Life and Work Experience’, </a:t>
            </a:r>
            <a:r>
              <a:rPr lang="en-US" sz="1800" i="1" dirty="0">
                <a:solidFill>
                  <a:srgbClr val="000000"/>
                </a:solidFill>
                <a:effectLst/>
                <a:latin typeface="Calibri" panose="020F0502020204030204" pitchFamily="34" charset="0"/>
                <a:ea typeface="Calibri" panose="020F0502020204030204" pitchFamily="34" charset="0"/>
              </a:rPr>
              <a:t>Journal of Applied Psychology and Social Science</a:t>
            </a:r>
            <a:r>
              <a:rPr lang="en-US" sz="1800" dirty="0">
                <a:solidFill>
                  <a:srgbClr val="000000"/>
                </a:solidFill>
                <a:effectLst/>
                <a:latin typeface="Calibri" panose="020F0502020204030204" pitchFamily="34" charset="0"/>
                <a:ea typeface="Calibri" panose="020F0502020204030204" pitchFamily="34" charset="0"/>
              </a:rPr>
              <a:t>, 4(1), pp. 39-63 Available at:  </a:t>
            </a:r>
            <a:r>
              <a:rPr lang="en-US" sz="1800" u="sng" dirty="0">
                <a:solidFill>
                  <a:srgbClr val="000000"/>
                </a:solidFill>
                <a:effectLst/>
                <a:latin typeface="Calibri" panose="020F0502020204030204" pitchFamily="34" charset="0"/>
                <a:ea typeface="Calibri" panose="020F0502020204030204" pitchFamily="34" charset="0"/>
                <a:hlinkClick r:id="rId9"/>
              </a:rPr>
              <a:t>https://insight.cumbria.ac.uk/id/</a:t>
            </a:r>
            <a:r>
              <a:rPr lang="en-US" sz="1800" u="sng" dirty="0" err="1">
                <a:solidFill>
                  <a:srgbClr val="000000"/>
                </a:solidFill>
                <a:effectLst/>
                <a:latin typeface="Calibri" panose="020F0502020204030204" pitchFamily="34" charset="0"/>
                <a:ea typeface="Calibri" panose="020F0502020204030204" pitchFamily="34" charset="0"/>
                <a:hlinkClick r:id="rId9"/>
              </a:rPr>
              <a:t>eprint</a:t>
            </a:r>
            <a:r>
              <a:rPr lang="en-US" sz="1800" u="sng" dirty="0">
                <a:solidFill>
                  <a:srgbClr val="000000"/>
                </a:solidFill>
                <a:effectLst/>
                <a:latin typeface="Calibri" panose="020F0502020204030204" pitchFamily="34" charset="0"/>
                <a:ea typeface="Calibri" panose="020F0502020204030204" pitchFamily="34" charset="0"/>
                <a:hlinkClick r:id="rId9"/>
              </a:rPr>
              <a:t>/3932/1/Barclay_TheLivedExperience.pdf</a:t>
            </a:r>
            <a:r>
              <a:rPr lang="en-US" sz="1800" dirty="0">
                <a:solidFill>
                  <a:srgbClr val="000000"/>
                </a:solidFill>
                <a:effectLst/>
                <a:latin typeface="Calibri" panose="020F0502020204030204" pitchFamily="34" charset="0"/>
                <a:ea typeface="Calibri" panose="020F0502020204030204" pitchFamily="34" charset="0"/>
              </a:rPr>
              <a:t> (Accessed 30 March 2022).</a:t>
            </a:r>
            <a:endParaRPr lang="en-GB" sz="1800" dirty="0">
              <a:effectLst/>
              <a:latin typeface="Times New Roman" panose="02020603050405020304" pitchFamily="18" charset="0"/>
              <a:ea typeface="Calibri" panose="020F0502020204030204" pitchFamily="34" charset="0"/>
            </a:endParaRPr>
          </a:p>
          <a:p>
            <a:r>
              <a:rPr lang="en-US" sz="1800" dirty="0">
                <a:solidFill>
                  <a:srgbClr val="000000"/>
                </a:solidFill>
                <a:effectLst/>
                <a:latin typeface="Calibri" panose="020F0502020204030204" pitchFamily="34" charset="0"/>
                <a:ea typeface="Calibri" panose="020F0502020204030204" pitchFamily="34" charset="0"/>
              </a:rPr>
              <a:t> </a:t>
            </a:r>
            <a:endParaRPr lang="en-GB" sz="1800" dirty="0">
              <a:effectLst/>
              <a:latin typeface="Times New Roman" panose="02020603050405020304" pitchFamily="18" charset="0"/>
              <a:ea typeface="Calibri" panose="020F0502020204030204" pitchFamily="34" charset="0"/>
            </a:endParaRPr>
          </a:p>
          <a:p>
            <a:r>
              <a:rPr lang="en-US" sz="1800" dirty="0" err="1">
                <a:solidFill>
                  <a:srgbClr val="000000"/>
                </a:solidFill>
                <a:effectLst/>
                <a:latin typeface="Calibri" panose="020F0502020204030204" pitchFamily="34" charset="0"/>
                <a:ea typeface="Calibri" panose="020F0502020204030204" pitchFamily="34" charset="0"/>
              </a:rPr>
              <a:t>Cullity</a:t>
            </a:r>
            <a:r>
              <a:rPr lang="en-US" sz="1800" dirty="0">
                <a:solidFill>
                  <a:srgbClr val="000000"/>
                </a:solidFill>
                <a:effectLst/>
                <a:latin typeface="Calibri" panose="020F0502020204030204" pitchFamily="34" charset="0"/>
                <a:ea typeface="Calibri" panose="020F0502020204030204" pitchFamily="34" charset="0"/>
              </a:rPr>
              <a:t>, M. (2006) </a:t>
            </a:r>
            <a:r>
              <a:rPr lang="en-US" sz="1800" i="1" dirty="0">
                <a:solidFill>
                  <a:srgbClr val="000000"/>
                </a:solidFill>
                <a:effectLst/>
                <a:latin typeface="Calibri" panose="020F0502020204030204" pitchFamily="34" charset="0"/>
                <a:ea typeface="Calibri" panose="020F0502020204030204" pitchFamily="34" charset="0"/>
              </a:rPr>
              <a:t>Challenges in understanding and assisting mature age students who participate in alternate entry programs.</a:t>
            </a:r>
            <a:r>
              <a:rPr lang="en-US" sz="1800" dirty="0">
                <a:solidFill>
                  <a:srgbClr val="000000"/>
                </a:solidFill>
                <a:effectLst/>
                <a:latin typeface="Calibri" panose="020F0502020204030204" pitchFamily="34" charset="0"/>
                <a:ea typeface="Calibri" panose="020F0502020204030204" pitchFamily="34" charset="0"/>
              </a:rPr>
              <a:t> Melbourne: University of Melbourne. Available at:</a:t>
            </a:r>
            <a:r>
              <a:rPr lang="en-US" sz="1800" i="1" dirty="0">
                <a:solidFill>
                  <a:srgbClr val="000000"/>
                </a:solidFill>
                <a:effectLst/>
                <a:latin typeface="Calibri" panose="020F0502020204030204" pitchFamily="34" charset="0"/>
                <a:ea typeface="Calibri" panose="020F0502020204030204" pitchFamily="34" charset="0"/>
              </a:rPr>
              <a:t> </a:t>
            </a:r>
            <a:r>
              <a:rPr lang="en-US" sz="1800" u="sng" dirty="0">
                <a:solidFill>
                  <a:srgbClr val="000000"/>
                </a:solidFill>
                <a:effectLst/>
                <a:latin typeface="Calibri" panose="020F0502020204030204" pitchFamily="34" charset="0"/>
                <a:ea typeface="Calibri" panose="020F0502020204030204" pitchFamily="34" charset="0"/>
                <a:hlinkClick r:id="rId10"/>
              </a:rPr>
              <a:t>https://</a:t>
            </a:r>
            <a:r>
              <a:rPr lang="en-US" sz="1800" u="sng" dirty="0" err="1">
                <a:solidFill>
                  <a:srgbClr val="000000"/>
                </a:solidFill>
                <a:effectLst/>
                <a:latin typeface="Calibri" panose="020F0502020204030204" pitchFamily="34" charset="0"/>
                <a:ea typeface="Calibri" panose="020F0502020204030204" pitchFamily="34" charset="0"/>
                <a:hlinkClick r:id="rId10"/>
              </a:rPr>
              <a:t>files.eric.ed.gov</a:t>
            </a:r>
            <a:r>
              <a:rPr lang="en-US" sz="1800" u="sng" dirty="0">
                <a:solidFill>
                  <a:srgbClr val="000000"/>
                </a:solidFill>
                <a:effectLst/>
                <a:latin typeface="Calibri" panose="020F0502020204030204" pitchFamily="34" charset="0"/>
                <a:ea typeface="Calibri" panose="020F0502020204030204" pitchFamily="34" charset="0"/>
                <a:hlinkClick r:id="rId10"/>
              </a:rPr>
              <a:t>/</a:t>
            </a:r>
            <a:r>
              <a:rPr lang="en-US" sz="1800" u="sng" dirty="0" err="1">
                <a:solidFill>
                  <a:srgbClr val="000000"/>
                </a:solidFill>
                <a:effectLst/>
                <a:latin typeface="Calibri" panose="020F0502020204030204" pitchFamily="34" charset="0"/>
                <a:ea typeface="Calibri" panose="020F0502020204030204" pitchFamily="34" charset="0"/>
                <a:hlinkClick r:id="rId10"/>
              </a:rPr>
              <a:t>fulltext</a:t>
            </a:r>
            <a:r>
              <a:rPr lang="en-US" sz="1800" u="sng" dirty="0">
                <a:solidFill>
                  <a:srgbClr val="000000"/>
                </a:solidFill>
                <a:effectLst/>
                <a:latin typeface="Calibri" panose="020F0502020204030204" pitchFamily="34" charset="0"/>
                <a:ea typeface="Calibri" panose="020F0502020204030204" pitchFamily="34" charset="0"/>
                <a:hlinkClick r:id="rId10"/>
              </a:rPr>
              <a:t>/EJ797595.pdf</a:t>
            </a:r>
            <a:r>
              <a:rPr lang="en-US" sz="1800" u="sng" dirty="0">
                <a:solidFill>
                  <a:srgbClr val="000000"/>
                </a:solidFill>
                <a:effectLst/>
                <a:latin typeface="Calibri" panose="020F0502020204030204" pitchFamily="34" charset="0"/>
                <a:ea typeface="Calibri" panose="020F0502020204030204" pitchFamily="34" charset="0"/>
              </a:rPr>
              <a:t> </a:t>
            </a:r>
            <a:r>
              <a:rPr lang="en-US" sz="1800" dirty="0">
                <a:solidFill>
                  <a:srgbClr val="000000"/>
                </a:solidFill>
                <a:effectLst/>
                <a:latin typeface="Calibri" panose="020F0502020204030204" pitchFamily="34" charset="0"/>
                <a:ea typeface="Calibri" panose="020F0502020204030204" pitchFamily="34" charset="0"/>
              </a:rPr>
              <a:t>(Accessed 28 April 2022).</a:t>
            </a:r>
            <a:endParaRPr lang="en-GB" sz="1800" dirty="0">
              <a:effectLst/>
              <a:latin typeface="Times New Roman" panose="02020603050405020304" pitchFamily="18" charset="0"/>
              <a:ea typeface="Calibri" panose="020F0502020204030204" pitchFamily="34" charset="0"/>
            </a:endParaRPr>
          </a:p>
          <a:p>
            <a:r>
              <a:rPr lang="en-US" sz="1800" dirty="0">
                <a:solidFill>
                  <a:srgbClr val="000000"/>
                </a:solidFill>
                <a:effectLst/>
                <a:latin typeface="Calibri" panose="020F0502020204030204" pitchFamily="34" charset="0"/>
                <a:ea typeface="Calibri" panose="020F0502020204030204" pitchFamily="34" charset="0"/>
              </a:rPr>
              <a:t> </a:t>
            </a:r>
            <a:endParaRPr lang="en-GB" sz="1800" dirty="0">
              <a:effectLst/>
              <a:latin typeface="Times New Roman" panose="02020603050405020304" pitchFamily="18" charset="0"/>
              <a:ea typeface="Calibri" panose="020F0502020204030204" pitchFamily="34" charset="0"/>
            </a:endParaRPr>
          </a:p>
          <a:p>
            <a:r>
              <a:rPr lang="en-US" sz="1800" dirty="0">
                <a:solidFill>
                  <a:srgbClr val="000000"/>
                </a:solidFill>
                <a:effectLst/>
                <a:latin typeface="Calibri" panose="020F0502020204030204" pitchFamily="34" charset="0"/>
                <a:ea typeface="Calibri" panose="020F0502020204030204" pitchFamily="34" charset="0"/>
              </a:rPr>
              <a:t>Bolam, H., Dodgson, R. (2003) ‘Retaining and Supporting Mature Students in Higher Education’, </a:t>
            </a:r>
            <a:r>
              <a:rPr lang="en-US" sz="1800" i="1" dirty="0">
                <a:solidFill>
                  <a:srgbClr val="000000"/>
                </a:solidFill>
                <a:effectLst/>
                <a:latin typeface="Calibri" panose="020F0502020204030204" pitchFamily="34" charset="0"/>
                <a:ea typeface="Calibri" panose="020F0502020204030204" pitchFamily="34" charset="0"/>
              </a:rPr>
              <a:t>Journal of Adult and Continuing</a:t>
            </a:r>
            <a:r>
              <a:rPr lang="en-US" sz="1800" dirty="0">
                <a:solidFill>
                  <a:srgbClr val="000000"/>
                </a:solidFill>
                <a:effectLst/>
                <a:latin typeface="Calibri" panose="020F0502020204030204" pitchFamily="34" charset="0"/>
                <a:ea typeface="Calibri" panose="020F0502020204030204" pitchFamily="34" charset="0"/>
              </a:rPr>
              <a:t> </a:t>
            </a:r>
            <a:r>
              <a:rPr lang="en-US" sz="1800" i="1" dirty="0">
                <a:solidFill>
                  <a:srgbClr val="000000"/>
                </a:solidFill>
                <a:effectLst/>
                <a:latin typeface="Calibri" panose="020F0502020204030204" pitchFamily="34" charset="0"/>
                <a:ea typeface="Calibri" panose="020F0502020204030204" pitchFamily="34" charset="0"/>
              </a:rPr>
              <a:t>Education,</a:t>
            </a:r>
            <a:r>
              <a:rPr lang="en-US" sz="1800" dirty="0">
                <a:solidFill>
                  <a:srgbClr val="000000"/>
                </a:solidFill>
                <a:effectLst/>
                <a:latin typeface="Calibri" panose="020F0502020204030204" pitchFamily="34" charset="0"/>
                <a:ea typeface="Calibri" panose="020F0502020204030204" pitchFamily="34" charset="0"/>
              </a:rPr>
              <a:t> 8(2), pp.</a:t>
            </a:r>
            <a:r>
              <a:rPr lang="en-US" sz="1800" dirty="0">
                <a:solidFill>
                  <a:srgbClr val="000000"/>
                </a:solidFill>
                <a:effectLst/>
                <a:latin typeface="Arial" panose="020B0604020202020204" pitchFamily="34" charset="0"/>
                <a:ea typeface="Times New Roman" panose="02020603050405020304" pitchFamily="18" charset="0"/>
              </a:rPr>
              <a:t> </a:t>
            </a:r>
            <a:r>
              <a:rPr lang="en-US" sz="1800" dirty="0">
                <a:solidFill>
                  <a:srgbClr val="000000"/>
                </a:solidFill>
                <a:effectLst/>
                <a:latin typeface="Calibri" panose="020F0502020204030204" pitchFamily="34" charset="0"/>
                <a:ea typeface="Calibri" panose="020F0502020204030204" pitchFamily="34" charset="0"/>
              </a:rPr>
              <a:t>179-194.</a:t>
            </a:r>
            <a:endParaRPr lang="en-GB" sz="1800" dirty="0">
              <a:effectLst/>
              <a:latin typeface="Times New Roman" panose="02020603050405020304" pitchFamily="18" charset="0"/>
              <a:ea typeface="Calibri" panose="020F0502020204030204" pitchFamily="34" charset="0"/>
            </a:endParaRPr>
          </a:p>
          <a:p>
            <a:r>
              <a:rPr lang="en-US" sz="1800" dirty="0">
                <a:solidFill>
                  <a:srgbClr val="000000"/>
                </a:solidFill>
                <a:effectLst/>
                <a:latin typeface="Calibri" panose="020F0502020204030204" pitchFamily="34" charset="0"/>
                <a:ea typeface="Calibri" panose="020F0502020204030204" pitchFamily="34" charset="0"/>
              </a:rPr>
              <a:t> </a:t>
            </a:r>
            <a:endParaRPr lang="en-GB" sz="1800" dirty="0">
              <a:effectLst/>
              <a:latin typeface="Times New Roman" panose="02020603050405020304" pitchFamily="18" charset="0"/>
              <a:ea typeface="Calibri" panose="020F0502020204030204" pitchFamily="34" charset="0"/>
            </a:endParaRPr>
          </a:p>
          <a:p>
            <a:r>
              <a:rPr lang="en-US" sz="1800" dirty="0">
                <a:solidFill>
                  <a:srgbClr val="000000"/>
                </a:solidFill>
                <a:effectLst/>
                <a:latin typeface="Calibri" panose="020F0502020204030204" pitchFamily="34" charset="0"/>
                <a:ea typeface="Calibri" panose="020F0502020204030204" pitchFamily="34" charset="0"/>
              </a:rPr>
              <a:t>Sadler, Y., Sundin, E.C. (2020) ‘Mature students’ journey into higher education in the UK: an interpretative phenomenological analysis’,</a:t>
            </a:r>
            <a:r>
              <a:rPr lang="en-US" sz="1800" i="1" dirty="0">
                <a:solidFill>
                  <a:srgbClr val="000000"/>
                </a:solidFill>
                <a:effectLst/>
                <a:latin typeface="Calibri" panose="020F0502020204030204" pitchFamily="34" charset="0"/>
                <a:ea typeface="Times New Roman" panose="02020603050405020304" pitchFamily="18" charset="0"/>
              </a:rPr>
              <a:t> Higher Education Research &amp; Development</a:t>
            </a:r>
            <a:r>
              <a:rPr lang="en-US" sz="1800" dirty="0">
                <a:solidFill>
                  <a:srgbClr val="000000"/>
                </a:solidFill>
                <a:effectLst/>
                <a:latin typeface="Calibri" panose="020F0502020204030204" pitchFamily="34" charset="0"/>
                <a:ea typeface="Times New Roman" panose="02020603050405020304" pitchFamily="18" charset="0"/>
              </a:rPr>
              <a:t>, 39(2), pp. 332-345, DOI: </a:t>
            </a:r>
            <a:r>
              <a:rPr lang="en-US" sz="1800" u="sng" dirty="0">
                <a:solidFill>
                  <a:srgbClr val="000000"/>
                </a:solidFill>
                <a:effectLst/>
                <a:latin typeface="Calibri" panose="020F0502020204030204" pitchFamily="34" charset="0"/>
                <a:ea typeface="Times New Roman" panose="02020603050405020304" pitchFamily="18" charset="0"/>
                <a:hlinkClick r:id="rId11"/>
              </a:rPr>
              <a:t>10.1080/07294360.2019.1672624</a:t>
            </a:r>
            <a:endParaRPr lang="en-GB" sz="1800" dirty="0">
              <a:effectLst/>
              <a:latin typeface="Times New Roman" panose="02020603050405020304" pitchFamily="18" charset="0"/>
              <a:ea typeface="Calibri" panose="020F0502020204030204" pitchFamily="34" charset="0"/>
            </a:endParaRPr>
          </a:p>
          <a:p>
            <a:r>
              <a:rPr lang="en-US" sz="1800" dirty="0">
                <a:solidFill>
                  <a:srgbClr val="000000"/>
                </a:solidFill>
                <a:effectLst/>
                <a:latin typeface="Calibri" panose="020F0502020204030204" pitchFamily="34" charset="0"/>
                <a:ea typeface="Calibri" panose="020F0502020204030204" pitchFamily="34" charset="0"/>
              </a:rPr>
              <a:t> </a:t>
            </a:r>
            <a:endParaRPr lang="en-GB" sz="1800" dirty="0">
              <a:effectLst/>
              <a:latin typeface="Times New Roman" panose="02020603050405020304" pitchFamily="18" charset="0"/>
              <a:ea typeface="Calibri" panose="020F0502020204030204" pitchFamily="34" charset="0"/>
            </a:endParaRPr>
          </a:p>
          <a:p>
            <a:r>
              <a:rPr lang="en-US" sz="1800" dirty="0">
                <a:solidFill>
                  <a:srgbClr val="000000"/>
                </a:solidFill>
                <a:effectLst/>
                <a:latin typeface="Calibri" panose="020F0502020204030204" pitchFamily="34" charset="0"/>
                <a:ea typeface="Calibri" panose="020F0502020204030204" pitchFamily="34" charset="0"/>
              </a:rPr>
              <a:t>University of Bristol (2021) </a:t>
            </a:r>
            <a:r>
              <a:rPr lang="en-US" sz="1800" i="1" dirty="0">
                <a:solidFill>
                  <a:srgbClr val="000000"/>
                </a:solidFill>
                <a:effectLst/>
                <a:latin typeface="Calibri" panose="020F0502020204030204" pitchFamily="34" charset="0"/>
                <a:ea typeface="Calibri" panose="020F0502020204030204" pitchFamily="34" charset="0"/>
              </a:rPr>
              <a:t>Mature and Part-time Students</a:t>
            </a:r>
            <a:r>
              <a:rPr lang="en-US" sz="1800" dirty="0">
                <a:solidFill>
                  <a:srgbClr val="000000"/>
                </a:solidFill>
                <a:effectLst/>
                <a:latin typeface="Calibri" panose="020F0502020204030204" pitchFamily="34" charset="0"/>
                <a:ea typeface="Calibri" panose="020F0502020204030204" pitchFamily="34" charset="0"/>
              </a:rPr>
              <a:t>.  Available at:  </a:t>
            </a:r>
            <a:r>
              <a:rPr lang="en-US" sz="1800" u="sng" dirty="0">
                <a:solidFill>
                  <a:srgbClr val="000000"/>
                </a:solidFill>
                <a:effectLst/>
                <a:latin typeface="Calibri" panose="020F0502020204030204" pitchFamily="34" charset="0"/>
                <a:ea typeface="Calibri" panose="020F0502020204030204" pitchFamily="34" charset="0"/>
                <a:hlinkClick r:id="rId12"/>
              </a:rPr>
              <a:t>http://</a:t>
            </a:r>
            <a:r>
              <a:rPr lang="en-US" sz="1800" u="sng" dirty="0" err="1">
                <a:solidFill>
                  <a:srgbClr val="000000"/>
                </a:solidFill>
                <a:effectLst/>
                <a:latin typeface="Calibri" panose="020F0502020204030204" pitchFamily="34" charset="0"/>
                <a:ea typeface="Calibri" panose="020F0502020204030204" pitchFamily="34" charset="0"/>
                <a:hlinkClick r:id="rId12"/>
              </a:rPr>
              <a:t>www.bristol.ac.uk</a:t>
            </a:r>
            <a:r>
              <a:rPr lang="en-US" sz="1800" u="sng" dirty="0">
                <a:solidFill>
                  <a:srgbClr val="000000"/>
                </a:solidFill>
                <a:effectLst/>
                <a:latin typeface="Calibri" panose="020F0502020204030204" pitchFamily="34" charset="0"/>
                <a:ea typeface="Calibri" panose="020F0502020204030204" pitchFamily="34" charset="0"/>
                <a:hlinkClick r:id="rId12"/>
              </a:rPr>
              <a:t>/students/new/before-you-arrive/meeting-people-and-support/mature/</a:t>
            </a:r>
            <a:r>
              <a:rPr lang="en-US" sz="1800" dirty="0">
                <a:solidFill>
                  <a:srgbClr val="000000"/>
                </a:solidFill>
                <a:effectLst/>
                <a:latin typeface="Calibri" panose="020F0502020204030204" pitchFamily="34" charset="0"/>
                <a:ea typeface="Calibri" panose="020F0502020204030204" pitchFamily="34" charset="0"/>
              </a:rPr>
              <a:t> (Accessed 28 April 2022).</a:t>
            </a:r>
            <a:endParaRPr lang="en-GB" sz="1800" dirty="0">
              <a:effectLst/>
              <a:latin typeface="Times New Roman" panose="02020603050405020304" pitchFamily="18" charset="0"/>
              <a:ea typeface="Calibri" panose="020F0502020204030204" pitchFamily="34" charset="0"/>
            </a:endParaRPr>
          </a:p>
          <a:p>
            <a:pPr eaLnBrk="1" hangingPunct="1"/>
            <a:endParaRPr lang="en-GB" sz="1800" dirty="0">
              <a:effectLst/>
              <a:latin typeface="Times New Roman" panose="020F0502020204030204" pitchFamily="34" charset="0"/>
              <a:ea typeface="Calibri" panose="020F0502020204030204" pitchFamily="34" charset="0"/>
            </a:endParaRPr>
          </a:p>
          <a:p>
            <a:r>
              <a:rPr lang="en-US" sz="1800" dirty="0" err="1">
                <a:solidFill>
                  <a:srgbClr val="000000"/>
                </a:solidFill>
                <a:effectLst/>
                <a:latin typeface="Calibri" panose="020F0502020204030204" pitchFamily="34" charset="0"/>
                <a:ea typeface="Calibri" panose="020F0502020204030204" pitchFamily="34" charset="0"/>
              </a:rPr>
              <a:t>Fortunato</a:t>
            </a:r>
            <a:r>
              <a:rPr lang="en-US" sz="1800" dirty="0">
                <a:solidFill>
                  <a:srgbClr val="000000"/>
                </a:solidFill>
                <a:effectLst/>
                <a:latin typeface="Calibri" panose="020F0502020204030204" pitchFamily="34" charset="0"/>
                <a:ea typeface="Calibri" panose="020F0502020204030204" pitchFamily="34" charset="0"/>
              </a:rPr>
              <a:t>, W. (2021) </a:t>
            </a:r>
            <a:r>
              <a:rPr lang="en-US" sz="1800" i="1" dirty="0">
                <a:solidFill>
                  <a:srgbClr val="000000"/>
                </a:solidFill>
                <a:effectLst/>
                <a:latin typeface="Calibri" panose="020F0502020204030204" pitchFamily="34" charset="0"/>
                <a:ea typeface="Calibri" panose="020F0502020204030204" pitchFamily="34" charset="0"/>
              </a:rPr>
              <a:t>Untitled. </a:t>
            </a:r>
            <a:r>
              <a:rPr lang="en-US" sz="1800" dirty="0">
                <a:solidFill>
                  <a:srgbClr val="000000"/>
                </a:solidFill>
                <a:effectLst/>
                <a:latin typeface="Calibri" panose="020F0502020204030204" pitchFamily="34" charset="0"/>
                <a:ea typeface="Calibri" panose="020F0502020204030204" pitchFamily="34" charset="0"/>
              </a:rPr>
              <a:t>Available at: </a:t>
            </a:r>
            <a:r>
              <a:rPr lang="en-US" sz="1800" u="sng" dirty="0">
                <a:solidFill>
                  <a:srgbClr val="000000"/>
                </a:solidFill>
                <a:effectLst/>
                <a:latin typeface="Calibri" panose="020F0502020204030204" pitchFamily="34" charset="0"/>
                <a:ea typeface="Calibri" panose="020F0502020204030204" pitchFamily="34" charset="0"/>
                <a:hlinkClick r:id="rId13"/>
              </a:rPr>
              <a:t>https://</a:t>
            </a:r>
            <a:r>
              <a:rPr lang="en-US" sz="1800" u="sng" dirty="0" err="1">
                <a:solidFill>
                  <a:srgbClr val="000000"/>
                </a:solidFill>
                <a:effectLst/>
                <a:latin typeface="Calibri" panose="020F0502020204030204" pitchFamily="34" charset="0"/>
                <a:ea typeface="Calibri" panose="020F0502020204030204" pitchFamily="34" charset="0"/>
                <a:hlinkClick r:id="rId13"/>
              </a:rPr>
              <a:t>www.popsugar.co.uk</a:t>
            </a:r>
            <a:r>
              <a:rPr lang="en-US" sz="1800" u="sng" dirty="0">
                <a:solidFill>
                  <a:srgbClr val="000000"/>
                </a:solidFill>
                <a:effectLst/>
                <a:latin typeface="Calibri" panose="020F0502020204030204" pitchFamily="34" charset="0"/>
                <a:ea typeface="Calibri" panose="020F0502020204030204" pitchFamily="34" charset="0"/>
                <a:hlinkClick r:id="rId13"/>
              </a:rPr>
              <a:t>/parenting/best-online-parenting-classes-48359445</a:t>
            </a:r>
            <a:r>
              <a:rPr lang="en-US" sz="1800" dirty="0">
                <a:solidFill>
                  <a:srgbClr val="000000"/>
                </a:solidFill>
                <a:effectLst/>
                <a:latin typeface="Calibri" panose="020F0502020204030204" pitchFamily="34" charset="0"/>
                <a:ea typeface="Calibri" panose="020F0502020204030204" pitchFamily="34" charset="0"/>
              </a:rPr>
              <a:t> (Accessed 25 May 2022)</a:t>
            </a:r>
            <a:endParaRPr lang="en-GB" sz="1800" dirty="0">
              <a:effectLst/>
              <a:latin typeface="Times New Roman" panose="02020603050405020304" pitchFamily="18" charset="0"/>
              <a:ea typeface="Calibri" panose="020F0502020204030204" pitchFamily="34" charset="0"/>
            </a:endParaRPr>
          </a:p>
          <a:p>
            <a:r>
              <a:rPr lang="en-US" sz="1800" dirty="0">
                <a:solidFill>
                  <a:srgbClr val="000000"/>
                </a:solidFill>
                <a:effectLst/>
                <a:latin typeface="Calibri" panose="020F0502020204030204" pitchFamily="34" charset="0"/>
                <a:ea typeface="Calibri" panose="020F0502020204030204" pitchFamily="34" charset="0"/>
              </a:rPr>
              <a:t> </a:t>
            </a:r>
            <a:endParaRPr lang="en-GB" sz="1800" dirty="0">
              <a:effectLst/>
              <a:latin typeface="Times New Roman" panose="02020603050405020304" pitchFamily="18" charset="0"/>
              <a:ea typeface="Calibri" panose="020F0502020204030204" pitchFamily="34" charset="0"/>
            </a:endParaRPr>
          </a:p>
          <a:p>
            <a:r>
              <a:rPr lang="en-US" sz="1800" dirty="0">
                <a:solidFill>
                  <a:srgbClr val="000000"/>
                </a:solidFill>
                <a:effectLst/>
                <a:latin typeface="Calibri" panose="020F0502020204030204" pitchFamily="34" charset="0"/>
                <a:ea typeface="Calibri" panose="020F0502020204030204" pitchFamily="34" charset="0"/>
              </a:rPr>
              <a:t>Keystone Master Studies (2017) </a:t>
            </a:r>
            <a:r>
              <a:rPr lang="en-US" sz="1800" i="1" dirty="0">
                <a:solidFill>
                  <a:srgbClr val="000000"/>
                </a:solidFill>
                <a:effectLst/>
                <a:latin typeface="Calibri" panose="020F0502020204030204" pitchFamily="34" charset="0"/>
                <a:ea typeface="Calibri" panose="020F0502020204030204" pitchFamily="34" charset="0"/>
              </a:rPr>
              <a:t>Untitled</a:t>
            </a:r>
            <a:r>
              <a:rPr lang="en-US" sz="1800" dirty="0">
                <a:solidFill>
                  <a:srgbClr val="000000"/>
                </a:solidFill>
                <a:effectLst/>
                <a:latin typeface="Calibri" panose="020F0502020204030204" pitchFamily="34" charset="0"/>
                <a:ea typeface="Calibri" panose="020F0502020204030204" pitchFamily="34" charset="0"/>
              </a:rPr>
              <a:t>. Available at: </a:t>
            </a:r>
            <a:r>
              <a:rPr lang="en-US" sz="1800" u="sng" dirty="0">
                <a:solidFill>
                  <a:srgbClr val="000000"/>
                </a:solidFill>
                <a:effectLst/>
                <a:latin typeface="Calibri" panose="020F0502020204030204" pitchFamily="34" charset="0"/>
                <a:ea typeface="Calibri" panose="020F0502020204030204" pitchFamily="34" charset="0"/>
                <a:hlinkClick r:id="rId14"/>
              </a:rPr>
              <a:t>https://</a:t>
            </a:r>
            <a:r>
              <a:rPr lang="en-US" sz="1800" u="sng" dirty="0" err="1">
                <a:solidFill>
                  <a:srgbClr val="000000"/>
                </a:solidFill>
                <a:effectLst/>
                <a:latin typeface="Calibri" panose="020F0502020204030204" pitchFamily="34" charset="0"/>
                <a:ea typeface="Calibri" panose="020F0502020204030204" pitchFamily="34" charset="0"/>
                <a:hlinkClick r:id="rId14"/>
              </a:rPr>
              <a:t>www.masterstudies.com</a:t>
            </a:r>
            <a:r>
              <a:rPr lang="en-US" sz="1800" u="sng" dirty="0">
                <a:solidFill>
                  <a:srgbClr val="000000"/>
                </a:solidFill>
                <a:effectLst/>
                <a:latin typeface="Calibri" panose="020F0502020204030204" pitchFamily="34" charset="0"/>
                <a:ea typeface="Calibri" panose="020F0502020204030204" pitchFamily="34" charset="0"/>
                <a:hlinkClick r:id="rId14"/>
              </a:rPr>
              <a:t>/article/How-Can-Mature-Students-Fund-Their-Education/</a:t>
            </a:r>
            <a:r>
              <a:rPr lang="en-US" sz="1800" dirty="0">
                <a:solidFill>
                  <a:srgbClr val="000000"/>
                </a:solidFill>
                <a:effectLst/>
                <a:latin typeface="Calibri" panose="020F0502020204030204" pitchFamily="34" charset="0"/>
                <a:ea typeface="Calibri" panose="020F0502020204030204" pitchFamily="34" charset="0"/>
              </a:rPr>
              <a:t> (Accessed 23 May 2022)</a:t>
            </a:r>
            <a:endParaRPr lang="en-GB" sz="1800" dirty="0">
              <a:effectLst/>
              <a:latin typeface="Times New Roman" panose="02020603050405020304" pitchFamily="18" charset="0"/>
              <a:ea typeface="Calibri" panose="020F0502020204030204" pitchFamily="34" charset="0"/>
            </a:endParaRPr>
          </a:p>
          <a:p>
            <a:r>
              <a:rPr lang="en-US" sz="1800" dirty="0">
                <a:solidFill>
                  <a:srgbClr val="000000"/>
                </a:solidFill>
                <a:effectLst/>
                <a:latin typeface="Calibri" panose="020F0502020204030204" pitchFamily="34" charset="0"/>
                <a:ea typeface="Calibri" panose="020F0502020204030204" pitchFamily="34" charset="0"/>
              </a:rPr>
              <a:t> </a:t>
            </a:r>
            <a:endParaRPr lang="en-GB" sz="1800" dirty="0">
              <a:effectLst/>
              <a:latin typeface="Times New Roman" panose="02020603050405020304" pitchFamily="18" charset="0"/>
              <a:ea typeface="Calibri" panose="020F0502020204030204" pitchFamily="34" charset="0"/>
            </a:endParaRPr>
          </a:p>
          <a:p>
            <a:r>
              <a:rPr lang="en-US" sz="1800" dirty="0">
                <a:solidFill>
                  <a:srgbClr val="000000"/>
                </a:solidFill>
                <a:effectLst/>
                <a:latin typeface="Calibri" panose="020F0502020204030204" pitchFamily="34" charset="0"/>
                <a:ea typeface="Calibri" panose="020F0502020204030204" pitchFamily="34" charset="0"/>
              </a:rPr>
              <a:t>Policy Bristol Hub (2027)</a:t>
            </a:r>
            <a:r>
              <a:rPr lang="en-US" sz="1800" i="1" dirty="0">
                <a:solidFill>
                  <a:srgbClr val="000000"/>
                </a:solidFill>
                <a:effectLst/>
                <a:latin typeface="Calibri" panose="020F0502020204030204" pitchFamily="34" charset="0"/>
                <a:ea typeface="Calibri" panose="020F0502020204030204" pitchFamily="34" charset="0"/>
              </a:rPr>
              <a:t> Untitled.</a:t>
            </a:r>
            <a:r>
              <a:rPr lang="en-US" sz="1800" dirty="0">
                <a:solidFill>
                  <a:srgbClr val="000000"/>
                </a:solidFill>
                <a:effectLst/>
                <a:latin typeface="Calibri" panose="020F0502020204030204" pitchFamily="34" charset="0"/>
                <a:ea typeface="Calibri" panose="020F0502020204030204" pitchFamily="34" charset="0"/>
              </a:rPr>
              <a:t> Available at: </a:t>
            </a:r>
            <a:r>
              <a:rPr lang="en-US" sz="1800" u="sng" dirty="0">
                <a:solidFill>
                  <a:srgbClr val="000000"/>
                </a:solidFill>
                <a:effectLst/>
                <a:latin typeface="Calibri" panose="020F0502020204030204" pitchFamily="34" charset="0"/>
                <a:ea typeface="Calibri" panose="020F0502020204030204" pitchFamily="34" charset="0"/>
                <a:hlinkClick r:id="rId15"/>
              </a:rPr>
              <a:t>https://policybristol.blogs.bris.ac.uk/2017/07/04/its-time-to-put-mature-students-at-the-heart-of-widening-participation/</a:t>
            </a:r>
            <a:r>
              <a:rPr lang="en-US" sz="1800" dirty="0">
                <a:solidFill>
                  <a:srgbClr val="000000"/>
                </a:solidFill>
                <a:effectLst/>
                <a:latin typeface="Calibri" panose="020F0502020204030204" pitchFamily="34" charset="0"/>
                <a:ea typeface="Calibri" panose="020F0502020204030204" pitchFamily="34" charset="0"/>
              </a:rPr>
              <a:t> (Accessed 23 May 2022)</a:t>
            </a:r>
            <a:endParaRPr lang="en-GB" sz="1800" dirty="0">
              <a:effectLst/>
              <a:latin typeface="Times New Roman" panose="02020603050405020304" pitchFamily="18" charset="0"/>
              <a:ea typeface="Calibri" panose="020F0502020204030204" pitchFamily="34" charset="0"/>
            </a:endParaRPr>
          </a:p>
          <a:p>
            <a:pPr eaLnBrk="1" hangingPunct="1"/>
            <a:endParaRPr lang="en-GB" sz="1800" dirty="0">
              <a:effectLst/>
              <a:latin typeface="Times New Roman" panose="020F0502020204030204" pitchFamily="34" charset="0"/>
              <a:ea typeface="Calibri" panose="020F0502020204030204" pitchFamily="34" charset="0"/>
            </a:endParaRPr>
          </a:p>
        </p:txBody>
      </p:sp>
      <p:sp>
        <p:nvSpPr>
          <p:cNvPr id="18" name="Text Placeholder 17">
            <a:extLst>
              <a:ext uri="{FF2B5EF4-FFF2-40B4-BE49-F238E27FC236}">
                <a16:creationId xmlns:a16="http://schemas.microsoft.com/office/drawing/2014/main" id="{987FE15E-989F-8D7C-A783-361A756D23C7}"/>
              </a:ext>
            </a:extLst>
          </p:cNvPr>
          <p:cNvSpPr>
            <a:spLocks noGrp="1"/>
          </p:cNvSpPr>
          <p:nvPr>
            <p:ph type="body" sz="quarter" idx="95"/>
          </p:nvPr>
        </p:nvSpPr>
        <p:spPr>
          <a:xfrm>
            <a:off x="-10407650" y="18288000"/>
            <a:ext cx="10050462" cy="754063"/>
          </a:xfrm>
        </p:spPr>
        <p:txBody>
          <a:bodyPr/>
          <a:lstStyle/>
          <a:p>
            <a:pPr marL="1645838" indent="-1645838" defTabSz="4388900" eaLnBrk="1" fontAlgn="auto" hangingPunct="1">
              <a:spcAft>
                <a:spcPts val="0"/>
              </a:spcAft>
              <a:defRPr/>
            </a:pPr>
            <a:endParaRPr lang="en-US"/>
          </a:p>
        </p:txBody>
      </p:sp>
      <p:sp>
        <p:nvSpPr>
          <p:cNvPr id="7188" name="Text Placeholder 19">
            <a:extLst>
              <a:ext uri="{FF2B5EF4-FFF2-40B4-BE49-F238E27FC236}">
                <a16:creationId xmlns:a16="http://schemas.microsoft.com/office/drawing/2014/main" id="{07F253AC-C410-6EDB-3CE4-A44F9941C73E}"/>
              </a:ext>
            </a:extLst>
          </p:cNvPr>
          <p:cNvSpPr>
            <a:spLocks noGrp="1"/>
          </p:cNvSpPr>
          <p:nvPr>
            <p:ph type="body" sz="quarter" idx="10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9" name="Text Placeholder 20">
            <a:extLst>
              <a:ext uri="{FF2B5EF4-FFF2-40B4-BE49-F238E27FC236}">
                <a16:creationId xmlns:a16="http://schemas.microsoft.com/office/drawing/2014/main" id="{A9103B78-65DB-04DE-29D4-B974E5091B00}"/>
              </a:ext>
            </a:extLst>
          </p:cNvPr>
          <p:cNvSpPr>
            <a:spLocks noGrp="1"/>
          </p:cNvSpPr>
          <p:nvPr>
            <p:ph type="body" sz="quarter" idx="116"/>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0" name="Text Placeholder 21">
            <a:extLst>
              <a:ext uri="{FF2B5EF4-FFF2-40B4-BE49-F238E27FC236}">
                <a16:creationId xmlns:a16="http://schemas.microsoft.com/office/drawing/2014/main" id="{89FFED72-A12E-3475-4AD1-3C13FAE8CD3B}"/>
              </a:ext>
            </a:extLst>
          </p:cNvPr>
          <p:cNvSpPr>
            <a:spLocks noGrp="1"/>
          </p:cNvSpPr>
          <p:nvPr>
            <p:ph type="body" sz="quarter" idx="11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1" name="Text Placeholder 22">
            <a:extLst>
              <a:ext uri="{FF2B5EF4-FFF2-40B4-BE49-F238E27FC236}">
                <a16:creationId xmlns:a16="http://schemas.microsoft.com/office/drawing/2014/main" id="{8E09CDCA-C797-45C0-3A5A-8E6EC08B68A7}"/>
              </a:ext>
            </a:extLst>
          </p:cNvPr>
          <p:cNvSpPr>
            <a:spLocks noGrp="1"/>
          </p:cNvSpPr>
          <p:nvPr>
            <p:ph type="body" sz="quarter" idx="118"/>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2" name="Text Placeholder 23">
            <a:extLst>
              <a:ext uri="{FF2B5EF4-FFF2-40B4-BE49-F238E27FC236}">
                <a16:creationId xmlns:a16="http://schemas.microsoft.com/office/drawing/2014/main" id="{4EBBF3F9-C50B-ED69-1BBA-7C10606DDF6F}"/>
              </a:ext>
            </a:extLst>
          </p:cNvPr>
          <p:cNvSpPr>
            <a:spLocks noGrp="1"/>
          </p:cNvSpPr>
          <p:nvPr>
            <p:ph type="body" sz="quarter" idx="119"/>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3" name="Text Placeholder 24">
            <a:extLst>
              <a:ext uri="{FF2B5EF4-FFF2-40B4-BE49-F238E27FC236}">
                <a16:creationId xmlns:a16="http://schemas.microsoft.com/office/drawing/2014/main" id="{15B75F67-92B5-AADB-BDD2-62285859A457}"/>
              </a:ext>
            </a:extLst>
          </p:cNvPr>
          <p:cNvSpPr>
            <a:spLocks noGrp="1"/>
          </p:cNvSpPr>
          <p:nvPr>
            <p:ph type="body" sz="quarter" idx="120"/>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4" name="Text Placeholder 25">
            <a:extLst>
              <a:ext uri="{FF2B5EF4-FFF2-40B4-BE49-F238E27FC236}">
                <a16:creationId xmlns:a16="http://schemas.microsoft.com/office/drawing/2014/main" id="{7A0A0C9B-E903-BDC3-CF03-475576880D47}"/>
              </a:ext>
            </a:extLst>
          </p:cNvPr>
          <p:cNvSpPr>
            <a:spLocks noGrp="1"/>
          </p:cNvSpPr>
          <p:nvPr>
            <p:ph type="body" sz="quarter" idx="121"/>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5" name="Text Placeholder 26">
            <a:extLst>
              <a:ext uri="{FF2B5EF4-FFF2-40B4-BE49-F238E27FC236}">
                <a16:creationId xmlns:a16="http://schemas.microsoft.com/office/drawing/2014/main" id="{64A527F7-349E-5CD3-CA67-8D3B27CF9D7B}"/>
              </a:ext>
            </a:extLst>
          </p:cNvPr>
          <p:cNvSpPr>
            <a:spLocks noGrp="1"/>
          </p:cNvSpPr>
          <p:nvPr>
            <p:ph type="body" sz="quarter" idx="122"/>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6" name="Text Placeholder 27">
            <a:extLst>
              <a:ext uri="{FF2B5EF4-FFF2-40B4-BE49-F238E27FC236}">
                <a16:creationId xmlns:a16="http://schemas.microsoft.com/office/drawing/2014/main" id="{42681EBC-934F-B28E-DEB2-791CACD9DD85}"/>
              </a:ext>
            </a:extLst>
          </p:cNvPr>
          <p:cNvSpPr>
            <a:spLocks noGrp="1"/>
          </p:cNvSpPr>
          <p:nvPr>
            <p:ph type="body" sz="quarter" idx="123"/>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7" name="Text Placeholder 28">
            <a:extLst>
              <a:ext uri="{FF2B5EF4-FFF2-40B4-BE49-F238E27FC236}">
                <a16:creationId xmlns:a16="http://schemas.microsoft.com/office/drawing/2014/main" id="{0EDA2097-1D7E-4A8D-B80C-7AE8B22BC01B}"/>
              </a:ext>
            </a:extLst>
          </p:cNvPr>
          <p:cNvSpPr>
            <a:spLocks noGrp="1"/>
          </p:cNvSpPr>
          <p:nvPr>
            <p:ph type="body" sz="quarter" idx="124"/>
          </p:nvPr>
        </p:nvSpPr>
        <p:spPr bwMode="auto">
          <a:xfrm>
            <a:off x="22295561" y="20001701"/>
            <a:ext cx="10056812" cy="1143079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marL="571500" indent="-571500" eaLnBrk="1" hangingPunct="1">
              <a:buFont typeface="Arial" panose="020B0604020202020204" pitchFamily="34" charset="0"/>
              <a:buChar char="•"/>
            </a:pPr>
            <a:r>
              <a:rPr lang="en-GB" altLang="en-US" sz="3600"/>
              <a:t>Finding time to study</a:t>
            </a:r>
          </a:p>
          <a:p>
            <a:pPr marL="571500" indent="-571500" eaLnBrk="1" hangingPunct="1">
              <a:buFont typeface="Arial" panose="020B0604020202020204" pitchFamily="34" charset="0"/>
              <a:buChar char="•"/>
            </a:pPr>
            <a:r>
              <a:rPr lang="en-GB" altLang="en-US" sz="3600"/>
              <a:t>Balancing work/study/family life – especially for women playing multiple roles</a:t>
            </a:r>
          </a:p>
          <a:p>
            <a:pPr marL="571500" indent="-571500" eaLnBrk="1" hangingPunct="1">
              <a:buFont typeface="Arial" panose="020B0604020202020204" pitchFamily="34" charset="0"/>
              <a:buChar char="•"/>
            </a:pPr>
            <a:r>
              <a:rPr lang="en-GB" altLang="en-US" sz="3600"/>
              <a:t>Re-engaging the brain after years away from education </a:t>
            </a:r>
          </a:p>
          <a:p>
            <a:pPr marL="571500" indent="-571500" eaLnBrk="1" hangingPunct="1">
              <a:buFont typeface="Arial" panose="020B0604020202020204" pitchFamily="34" charset="0"/>
              <a:buChar char="•"/>
            </a:pPr>
            <a:r>
              <a:rPr lang="en-GB" altLang="en-US" sz="3600"/>
              <a:t>Outdated beliefs based on experiences of education as a child i.e. expectations of obedience and authoritarian approach</a:t>
            </a:r>
          </a:p>
          <a:p>
            <a:pPr marL="571500" indent="-571500" eaLnBrk="1" hangingPunct="1">
              <a:buFont typeface="Arial" panose="020B0604020202020204" pitchFamily="34" charset="0"/>
              <a:buChar char="•"/>
            </a:pPr>
            <a:r>
              <a:rPr lang="en-GB" altLang="en-US" sz="3600"/>
              <a:t>Becoming updated on current politics e.g. no longer room for sexist behaviour, need sensitivity to LGBTQ+ community</a:t>
            </a:r>
          </a:p>
          <a:p>
            <a:pPr marL="571500" indent="-571500" eaLnBrk="1" hangingPunct="1">
              <a:buFont typeface="Arial" panose="020B0604020202020204" pitchFamily="34" charset="0"/>
              <a:buChar char="•"/>
            </a:pPr>
            <a:r>
              <a:rPr lang="en-GB" altLang="en-US" sz="3600"/>
              <a:t>Self-confidence issues</a:t>
            </a:r>
          </a:p>
          <a:p>
            <a:pPr marL="571500" indent="-571500" eaLnBrk="1" hangingPunct="1">
              <a:buFont typeface="Arial" panose="020B0604020202020204" pitchFamily="34" charset="0"/>
              <a:buChar char="•"/>
            </a:pPr>
            <a:r>
              <a:rPr lang="en-GB" altLang="en-US" sz="3600"/>
              <a:t>Feeling “invisible” and out of place amongst primarily younger students </a:t>
            </a:r>
          </a:p>
          <a:p>
            <a:pPr marL="571500" indent="-571500" eaLnBrk="1" hangingPunct="1">
              <a:buFont typeface="Arial" panose="020B0604020202020204" pitchFamily="34" charset="0"/>
              <a:buChar char="•"/>
            </a:pPr>
            <a:r>
              <a:rPr lang="en-GB" altLang="en-US" sz="3600"/>
              <a:t>Challenges with group work</a:t>
            </a:r>
          </a:p>
          <a:p>
            <a:pPr marL="571500" indent="-571500" eaLnBrk="1" hangingPunct="1">
              <a:buFont typeface="Arial" panose="020B0604020202020204" pitchFamily="34" charset="0"/>
              <a:buChar char="•"/>
            </a:pPr>
            <a:r>
              <a:rPr lang="en-GB" altLang="en-US" sz="3600"/>
              <a:t>Wanting life/work experience to be recognised</a:t>
            </a:r>
          </a:p>
          <a:p>
            <a:pPr marL="571500" indent="-571500" eaLnBrk="1" hangingPunct="1">
              <a:buFont typeface="Arial" panose="020B0604020202020204" pitchFamily="34" charset="0"/>
              <a:buChar char="•"/>
            </a:pPr>
            <a:r>
              <a:rPr lang="en-GB" altLang="en-US" sz="3600"/>
              <a:t>Preference for </a:t>
            </a:r>
            <a:r>
              <a:rPr lang="en-GB" altLang="en-US" sz="3600" err="1"/>
              <a:t>andragogy</a:t>
            </a:r>
            <a:r>
              <a:rPr lang="en-GB" altLang="en-US" sz="3600"/>
              <a:t>/equal approach</a:t>
            </a:r>
            <a:endParaRPr lang="en-US" altLang="en-US" sz="3600"/>
          </a:p>
        </p:txBody>
      </p:sp>
      <p:pic>
        <p:nvPicPr>
          <p:cNvPr id="10" name="Picture 12" descr="Star feedback notification">
            <a:extLst>
              <a:ext uri="{FF2B5EF4-FFF2-40B4-BE49-F238E27FC236}">
                <a16:creationId xmlns:a16="http://schemas.microsoft.com/office/drawing/2014/main" id="{EFBC04B6-D436-B40C-6473-78DB1B54DEB2}"/>
              </a:ext>
            </a:extLst>
          </p:cNvPr>
          <p:cNvPicPr>
            <a:picLocks noGrp="1" noChangeAspect="1"/>
          </p:cNvPicPr>
          <p:nvPr>
            <p:ph type="pic" sz="quarter" idx="115"/>
          </p:nvPr>
        </p:nvPicPr>
        <p:blipFill rotWithShape="1">
          <a:blip r:embed="rId16">
            <a:extLst>
              <a:ext uri="{28A0092B-C50C-407E-A947-70E740481C1C}">
                <a14:useLocalDpi xmlns:a14="http://schemas.microsoft.com/office/drawing/2010/main" val="0"/>
              </a:ext>
            </a:extLst>
          </a:blip>
          <a:srcRect t="19410" b="19410"/>
          <a:stretch/>
        </p:blipFill>
        <p:spPr bwMode="auto">
          <a:ln>
            <a:miter lim="800000"/>
            <a:headEnd/>
            <a:tailEnd/>
          </a:ln>
        </p:spPr>
      </p:pic>
      <p:pic>
        <p:nvPicPr>
          <p:cNvPr id="13" name="Picture 14" descr="Star feedback notification">
            <a:extLst>
              <a:ext uri="{FF2B5EF4-FFF2-40B4-BE49-F238E27FC236}">
                <a16:creationId xmlns:a16="http://schemas.microsoft.com/office/drawing/2014/main" id="{F831208E-B2C0-02BA-782C-AA07C4A34D01}"/>
              </a:ext>
            </a:extLst>
          </p:cNvPr>
          <p:cNvPicPr>
            <a:picLocks noGrp="1" noChangeAspect="1"/>
          </p:cNvPicPr>
          <p:nvPr>
            <p:ph type="pic" sz="quarter" idx="126"/>
          </p:nvPr>
        </p:nvPicPr>
        <p:blipFill rotWithShape="1">
          <a:blip r:embed="rId16">
            <a:extLst>
              <a:ext uri="{28A0092B-C50C-407E-A947-70E740481C1C}">
                <a14:useLocalDpi xmlns:a14="http://schemas.microsoft.com/office/drawing/2010/main" val="0"/>
              </a:ext>
            </a:extLst>
          </a:blip>
          <a:srcRect t="19410" b="19410"/>
          <a:stretch/>
        </p:blipFill>
        <p:spPr bwMode="auto">
          <a:ln>
            <a:miter lim="800000"/>
            <a:headEnd/>
            <a:tailEnd/>
          </a:ln>
        </p:spPr>
      </p:pic>
      <p:pic>
        <p:nvPicPr>
          <p:cNvPr id="15" name="Picture 16" descr="Star feedback notification">
            <a:extLst>
              <a:ext uri="{FF2B5EF4-FFF2-40B4-BE49-F238E27FC236}">
                <a16:creationId xmlns:a16="http://schemas.microsoft.com/office/drawing/2014/main" id="{8BC094C1-D157-8248-D8EE-EED7F51AD1EE}"/>
              </a:ext>
            </a:extLst>
          </p:cNvPr>
          <p:cNvPicPr>
            <a:picLocks noGrp="1" noChangeAspect="1"/>
          </p:cNvPicPr>
          <p:nvPr>
            <p:ph type="pic" sz="quarter" idx="127"/>
          </p:nvPr>
        </p:nvPicPr>
        <p:blipFill rotWithShape="1">
          <a:blip r:embed="rId16">
            <a:extLst>
              <a:ext uri="{28A0092B-C50C-407E-A947-70E740481C1C}">
                <a14:useLocalDpi xmlns:a14="http://schemas.microsoft.com/office/drawing/2010/main" val="0"/>
              </a:ext>
            </a:extLst>
          </a:blip>
          <a:srcRect t="19410" b="19410"/>
          <a:stretch/>
        </p:blipFill>
        <p:spPr bwMode="auto">
          <a:ln>
            <a:miter lim="800000"/>
            <a:headEnd/>
            <a:tailEnd/>
          </a:ln>
        </p:spPr>
      </p:pic>
      <p:pic>
        <p:nvPicPr>
          <p:cNvPr id="19" name="Picture 19" descr="Firemen in a huddle">
            <a:extLst>
              <a:ext uri="{FF2B5EF4-FFF2-40B4-BE49-F238E27FC236}">
                <a16:creationId xmlns:a16="http://schemas.microsoft.com/office/drawing/2014/main" id="{519E416A-CD38-D37A-3CD4-9F9274E1E329}"/>
              </a:ext>
            </a:extLst>
          </p:cNvPr>
          <p:cNvPicPr>
            <a:picLocks noGrp="1" noChangeAspect="1"/>
          </p:cNvPicPr>
          <p:nvPr>
            <p:ph type="pic" sz="quarter" idx="128"/>
          </p:nvPr>
        </p:nvPicPr>
        <p:blipFill rotWithShape="1">
          <a:blip r:embed="rId17">
            <a:extLst>
              <a:ext uri="{28A0092B-C50C-407E-A947-70E740481C1C}">
                <a14:useLocalDpi xmlns:a14="http://schemas.microsoft.com/office/drawing/2010/main" val="0"/>
              </a:ext>
            </a:extLst>
          </a:blip>
          <a:srcRect t="4138" b="4138"/>
          <a:stretch/>
        </p:blipFill>
        <p:spPr bwMode="auto">
          <a:ln>
            <a:miter lim="800000"/>
            <a:headEnd/>
            <a:tailEnd/>
          </a:ln>
        </p:spPr>
      </p:pic>
      <p:pic>
        <p:nvPicPr>
          <p:cNvPr id="28" name="Picture 28">
            <a:extLst>
              <a:ext uri="{FF2B5EF4-FFF2-40B4-BE49-F238E27FC236}">
                <a16:creationId xmlns:a16="http://schemas.microsoft.com/office/drawing/2014/main" id="{370D9054-EFBC-6D88-4274-B8BB44058243}"/>
              </a:ext>
            </a:extLst>
          </p:cNvPr>
          <p:cNvPicPr>
            <a:picLocks noGrp="1" noChangeAspect="1"/>
          </p:cNvPicPr>
          <p:nvPr>
            <p:ph type="pic" sz="quarter" idx="129"/>
          </p:nvPr>
        </p:nvPicPr>
        <p:blipFill rotWithShape="1">
          <a:blip r:embed="rId18">
            <a:extLst>
              <a:ext uri="{28A0092B-C50C-407E-A947-70E740481C1C}">
                <a14:useLocalDpi xmlns:a14="http://schemas.microsoft.com/office/drawing/2010/main" val="0"/>
              </a:ext>
            </a:extLst>
          </a:blip>
          <a:srcRect t="4070" b="4070"/>
          <a:stretch/>
        </p:blipFill>
        <p:spPr bwMode="auto">
          <a:ln>
            <a:miter lim="800000"/>
            <a:headEnd/>
            <a:tailEnd/>
          </a:ln>
        </p:spPr>
      </p:pic>
      <p:sp>
        <p:nvSpPr>
          <p:cNvPr id="7204" name="Picture Placeholder 35">
            <a:extLst>
              <a:ext uri="{FF2B5EF4-FFF2-40B4-BE49-F238E27FC236}">
                <a16:creationId xmlns:a16="http://schemas.microsoft.com/office/drawing/2014/main" id="{FE85B656-D28B-C284-C06F-A6AC45C3A05F}"/>
              </a:ext>
            </a:extLst>
          </p:cNvPr>
          <p:cNvSpPr>
            <a:spLocks noGrp="1"/>
          </p:cNvSpPr>
          <p:nvPr>
            <p:ph type="pic" sz="quarter" idx="130"/>
          </p:nvPr>
        </p:nvSpPr>
        <p:spPr bwMode="auto">
          <a:xfrm>
            <a:off x="-9326563" y="25314275"/>
            <a:ext cx="7908925" cy="4838700"/>
          </a:xfrm>
          <a:ln>
            <a:miter lim="800000"/>
            <a:headEnd/>
            <a:tailEnd/>
          </a:ln>
        </p:spPr>
      </p:sp>
      <p:sp>
        <p:nvSpPr>
          <p:cNvPr id="7205" name="Picture Placeholder 36">
            <a:extLst>
              <a:ext uri="{FF2B5EF4-FFF2-40B4-BE49-F238E27FC236}">
                <a16:creationId xmlns:a16="http://schemas.microsoft.com/office/drawing/2014/main" id="{3F7C7A6F-FEB0-9C04-6388-542E9BC46932}"/>
              </a:ext>
            </a:extLst>
          </p:cNvPr>
          <p:cNvSpPr>
            <a:spLocks noGrp="1"/>
          </p:cNvSpPr>
          <p:nvPr>
            <p:ph type="pic" sz="quarter" idx="131"/>
          </p:nvPr>
        </p:nvSpPr>
        <p:spPr bwMode="auto">
          <a:xfrm>
            <a:off x="-9326563" y="25314275"/>
            <a:ext cx="7908925" cy="4838700"/>
          </a:xfrm>
          <a:ln>
            <a:miter lim="800000"/>
            <a:headEnd/>
            <a:tailEnd/>
          </a:ln>
        </p:spPr>
      </p:sp>
      <p:sp>
        <p:nvSpPr>
          <p:cNvPr id="7206" name="Picture Placeholder 37">
            <a:extLst>
              <a:ext uri="{FF2B5EF4-FFF2-40B4-BE49-F238E27FC236}">
                <a16:creationId xmlns:a16="http://schemas.microsoft.com/office/drawing/2014/main" id="{13462DCA-B324-7081-6E88-B9C95DD6CB0F}"/>
              </a:ext>
            </a:extLst>
          </p:cNvPr>
          <p:cNvSpPr>
            <a:spLocks noGrp="1"/>
          </p:cNvSpPr>
          <p:nvPr>
            <p:ph type="pic" sz="quarter" idx="132"/>
          </p:nvPr>
        </p:nvSpPr>
        <p:spPr bwMode="auto">
          <a:xfrm>
            <a:off x="-9326563" y="25314275"/>
            <a:ext cx="7908925" cy="4838700"/>
          </a:xfrm>
          <a:ln>
            <a:miter lim="800000"/>
            <a:headEnd/>
            <a:tailEnd/>
          </a:ln>
        </p:spPr>
      </p:sp>
      <p:sp>
        <p:nvSpPr>
          <p:cNvPr id="7207" name="Picture Placeholder 38">
            <a:extLst>
              <a:ext uri="{FF2B5EF4-FFF2-40B4-BE49-F238E27FC236}">
                <a16:creationId xmlns:a16="http://schemas.microsoft.com/office/drawing/2014/main" id="{C0380BE7-12D3-88DB-CCC2-FF801E138B9C}"/>
              </a:ext>
            </a:extLst>
          </p:cNvPr>
          <p:cNvSpPr>
            <a:spLocks noGrp="1"/>
          </p:cNvSpPr>
          <p:nvPr>
            <p:ph type="pic" sz="quarter" idx="133"/>
          </p:nvPr>
        </p:nvSpPr>
        <p:spPr bwMode="auto">
          <a:xfrm>
            <a:off x="-9282524" y="25165608"/>
            <a:ext cx="7908925" cy="4838700"/>
          </a:xfrm>
          <a:ln>
            <a:miter lim="800000"/>
            <a:headEnd/>
            <a:tailEnd/>
          </a:ln>
        </p:spPr>
      </p:sp>
      <p:sp>
        <p:nvSpPr>
          <p:cNvPr id="42" name="Text Placeholder 41">
            <a:extLst>
              <a:ext uri="{FF2B5EF4-FFF2-40B4-BE49-F238E27FC236}">
                <a16:creationId xmlns:a16="http://schemas.microsoft.com/office/drawing/2014/main" id="{BCF1997B-F55B-9FDC-D965-2875E90F89A8}"/>
              </a:ext>
            </a:extLst>
          </p:cNvPr>
          <p:cNvSpPr>
            <a:spLocks noGrp="1"/>
          </p:cNvSpPr>
          <p:nvPr>
            <p:ph type="body" sz="quarter" idx="136"/>
          </p:nvPr>
        </p:nvSpPr>
        <p:spPr>
          <a:xfrm>
            <a:off x="-10407650" y="18288000"/>
            <a:ext cx="10050462" cy="754063"/>
          </a:xfrm>
        </p:spPr>
        <p:txBody>
          <a:bodyPr/>
          <a:lstStyle/>
          <a:p>
            <a:pPr marL="1645838" indent="-1645838" defTabSz="4388900" eaLnBrk="1" fontAlgn="auto" hangingPunct="1">
              <a:spcAft>
                <a:spcPts val="0"/>
              </a:spcAft>
              <a:defRPr/>
            </a:pPr>
            <a:endParaRPr lang="en-US"/>
          </a:p>
        </p:txBody>
      </p:sp>
      <p:sp>
        <p:nvSpPr>
          <p:cNvPr id="43" name="Text Placeholder 42">
            <a:extLst>
              <a:ext uri="{FF2B5EF4-FFF2-40B4-BE49-F238E27FC236}">
                <a16:creationId xmlns:a16="http://schemas.microsoft.com/office/drawing/2014/main" id="{68105CDB-EE15-5FC9-AAF2-162ABE30655A}"/>
              </a:ext>
            </a:extLst>
          </p:cNvPr>
          <p:cNvSpPr>
            <a:spLocks noGrp="1"/>
          </p:cNvSpPr>
          <p:nvPr>
            <p:ph type="body" sz="quarter" idx="137"/>
          </p:nvPr>
        </p:nvSpPr>
        <p:spPr>
          <a:xfrm>
            <a:off x="-10407650" y="18288000"/>
            <a:ext cx="10050462" cy="754063"/>
          </a:xfrm>
        </p:spPr>
        <p:txBody>
          <a:bodyPr/>
          <a:lstStyle/>
          <a:p>
            <a:pPr marL="1645838" indent="-1645838" defTabSz="4388900" eaLnBrk="1" fontAlgn="auto" hangingPunct="1">
              <a:spcAft>
                <a:spcPts val="0"/>
              </a:spcAft>
              <a:defRPr/>
            </a:pPr>
            <a:endParaRPr lang="en-US"/>
          </a:p>
        </p:txBody>
      </p:sp>
      <p:sp>
        <p:nvSpPr>
          <p:cNvPr id="44" name="Text Placeholder 43">
            <a:extLst>
              <a:ext uri="{FF2B5EF4-FFF2-40B4-BE49-F238E27FC236}">
                <a16:creationId xmlns:a16="http://schemas.microsoft.com/office/drawing/2014/main" id="{51A49AF8-0F4F-267B-35E5-76F5F7EF8EC5}"/>
              </a:ext>
            </a:extLst>
          </p:cNvPr>
          <p:cNvSpPr>
            <a:spLocks noGrp="1"/>
          </p:cNvSpPr>
          <p:nvPr>
            <p:ph type="body" sz="quarter" idx="138"/>
          </p:nvPr>
        </p:nvSpPr>
        <p:spPr>
          <a:xfrm>
            <a:off x="-10407650" y="18288000"/>
            <a:ext cx="10050462" cy="754063"/>
          </a:xfrm>
        </p:spPr>
        <p:txBody>
          <a:bodyPr/>
          <a:lstStyle/>
          <a:p>
            <a:pPr marL="1645838" indent="-1645838" defTabSz="4388900" eaLnBrk="1" fontAlgn="auto" hangingPunct="1">
              <a:spcAft>
                <a:spcPts val="0"/>
              </a:spcAft>
              <a:defRPr/>
            </a:pPr>
            <a:endParaRPr lang="en-US"/>
          </a:p>
        </p:txBody>
      </p:sp>
      <p:sp>
        <p:nvSpPr>
          <p:cNvPr id="45" name="Text Placeholder 44">
            <a:extLst>
              <a:ext uri="{FF2B5EF4-FFF2-40B4-BE49-F238E27FC236}">
                <a16:creationId xmlns:a16="http://schemas.microsoft.com/office/drawing/2014/main" id="{F9A8B319-4147-6148-98D0-C2497D4077AB}"/>
              </a:ext>
            </a:extLst>
          </p:cNvPr>
          <p:cNvSpPr>
            <a:spLocks noGrp="1"/>
          </p:cNvSpPr>
          <p:nvPr>
            <p:ph type="body" sz="quarter" idx="139"/>
          </p:nvPr>
        </p:nvSpPr>
        <p:spPr>
          <a:xfrm>
            <a:off x="-10407650" y="18288000"/>
            <a:ext cx="10050462" cy="754063"/>
          </a:xfrm>
        </p:spPr>
        <p:txBody>
          <a:bodyPr/>
          <a:lstStyle/>
          <a:p>
            <a:pPr marL="1645838" indent="-1645838" defTabSz="4388900" eaLnBrk="1" fontAlgn="auto" hangingPunct="1">
              <a:spcAft>
                <a:spcPts val="0"/>
              </a:spcAft>
              <a:defRPr/>
            </a:pPr>
            <a:endParaRPr lang="en-US"/>
          </a:p>
        </p:txBody>
      </p:sp>
      <p:sp>
        <p:nvSpPr>
          <p:cNvPr id="46" name="Text Placeholder 45">
            <a:extLst>
              <a:ext uri="{FF2B5EF4-FFF2-40B4-BE49-F238E27FC236}">
                <a16:creationId xmlns:a16="http://schemas.microsoft.com/office/drawing/2014/main" id="{7E1155EE-93AB-2AE6-7F3E-9F6D96BB8944}"/>
              </a:ext>
            </a:extLst>
          </p:cNvPr>
          <p:cNvSpPr>
            <a:spLocks noGrp="1"/>
          </p:cNvSpPr>
          <p:nvPr>
            <p:ph type="body" sz="quarter" idx="140"/>
          </p:nvPr>
        </p:nvSpPr>
        <p:spPr>
          <a:xfrm>
            <a:off x="-10407650" y="18288000"/>
            <a:ext cx="10050462" cy="754063"/>
          </a:xfrm>
        </p:spPr>
        <p:txBody>
          <a:bodyPr/>
          <a:lstStyle/>
          <a:p>
            <a:pPr marL="1645838" indent="-1645838" defTabSz="4388900" eaLnBrk="1" fontAlgn="auto" hangingPunct="1">
              <a:spcAft>
                <a:spcPts val="0"/>
              </a:spcAft>
              <a:defRPr/>
            </a:pPr>
            <a:endParaRPr lang="en-US"/>
          </a:p>
        </p:txBody>
      </p:sp>
      <p:sp>
        <p:nvSpPr>
          <p:cNvPr id="47" name="Text Placeholder 46">
            <a:extLst>
              <a:ext uri="{FF2B5EF4-FFF2-40B4-BE49-F238E27FC236}">
                <a16:creationId xmlns:a16="http://schemas.microsoft.com/office/drawing/2014/main" id="{13E2C7B0-79F6-B940-7F21-035E434A8880}"/>
              </a:ext>
            </a:extLst>
          </p:cNvPr>
          <p:cNvSpPr>
            <a:spLocks noGrp="1"/>
          </p:cNvSpPr>
          <p:nvPr>
            <p:ph type="body" sz="quarter" idx="141"/>
          </p:nvPr>
        </p:nvSpPr>
        <p:spPr>
          <a:xfrm>
            <a:off x="-10407650" y="18288000"/>
            <a:ext cx="10050462" cy="754063"/>
          </a:xfrm>
        </p:spPr>
        <p:txBody>
          <a:bodyPr/>
          <a:lstStyle/>
          <a:p>
            <a:pPr marL="1645838" indent="-1645838" defTabSz="4388900" eaLnBrk="1" fontAlgn="auto" hangingPunct="1">
              <a:spcAft>
                <a:spcPts val="0"/>
              </a:spcAft>
              <a:defRPr/>
            </a:pPr>
            <a:endParaRPr lang="en-US"/>
          </a:p>
        </p:txBody>
      </p:sp>
      <p:sp>
        <p:nvSpPr>
          <p:cNvPr id="48" name="Text Placeholder 47">
            <a:extLst>
              <a:ext uri="{FF2B5EF4-FFF2-40B4-BE49-F238E27FC236}">
                <a16:creationId xmlns:a16="http://schemas.microsoft.com/office/drawing/2014/main" id="{DEB3EE7C-40CD-3C79-8A7C-1ACE89AD3747}"/>
              </a:ext>
            </a:extLst>
          </p:cNvPr>
          <p:cNvSpPr>
            <a:spLocks noGrp="1"/>
          </p:cNvSpPr>
          <p:nvPr>
            <p:ph type="body" sz="quarter" idx="142"/>
          </p:nvPr>
        </p:nvSpPr>
        <p:spPr>
          <a:xfrm>
            <a:off x="-10407650" y="18288000"/>
            <a:ext cx="10050462" cy="754063"/>
          </a:xfrm>
        </p:spPr>
        <p:txBody>
          <a:bodyPr/>
          <a:lstStyle/>
          <a:p>
            <a:pPr marL="1645838" indent="-1645838" defTabSz="4388900" eaLnBrk="1" fontAlgn="auto" hangingPunct="1">
              <a:spcAft>
                <a:spcPts val="0"/>
              </a:spcAft>
              <a:defRPr/>
            </a:pPr>
            <a:endParaRPr lang="en-US"/>
          </a:p>
        </p:txBody>
      </p:sp>
      <p:sp>
        <p:nvSpPr>
          <p:cNvPr id="49" name="Text Placeholder 48">
            <a:extLst>
              <a:ext uri="{FF2B5EF4-FFF2-40B4-BE49-F238E27FC236}">
                <a16:creationId xmlns:a16="http://schemas.microsoft.com/office/drawing/2014/main" id="{E1B5F281-4F52-DA21-5564-FAF72FF76678}"/>
              </a:ext>
            </a:extLst>
          </p:cNvPr>
          <p:cNvSpPr>
            <a:spLocks noGrp="1"/>
          </p:cNvSpPr>
          <p:nvPr>
            <p:ph type="body" sz="quarter" idx="143"/>
          </p:nvPr>
        </p:nvSpPr>
        <p:spPr>
          <a:xfrm>
            <a:off x="-10407650" y="18288000"/>
            <a:ext cx="10050462" cy="754063"/>
          </a:xfrm>
        </p:spPr>
        <p:txBody>
          <a:bodyPr/>
          <a:lstStyle/>
          <a:p>
            <a:pPr marL="1645838" indent="-1645838" defTabSz="4388900" eaLnBrk="1" fontAlgn="auto" hangingPunct="1">
              <a:spcAft>
                <a:spcPts val="0"/>
              </a:spcAft>
              <a:defRPr/>
            </a:pPr>
            <a:endParaRPr lang="en-US"/>
          </a:p>
        </p:txBody>
      </p:sp>
      <p:sp>
        <p:nvSpPr>
          <p:cNvPr id="50" name="Text Placeholder 49">
            <a:extLst>
              <a:ext uri="{FF2B5EF4-FFF2-40B4-BE49-F238E27FC236}">
                <a16:creationId xmlns:a16="http://schemas.microsoft.com/office/drawing/2014/main" id="{2D65B423-3A71-4C64-A098-69C5FA95EA00}"/>
              </a:ext>
            </a:extLst>
          </p:cNvPr>
          <p:cNvSpPr>
            <a:spLocks noGrp="1"/>
          </p:cNvSpPr>
          <p:nvPr>
            <p:ph type="body" sz="quarter" idx="144"/>
          </p:nvPr>
        </p:nvSpPr>
        <p:spPr>
          <a:xfrm>
            <a:off x="-10407650" y="18288000"/>
            <a:ext cx="10050462" cy="754063"/>
          </a:xfrm>
        </p:spPr>
        <p:txBody>
          <a:bodyPr/>
          <a:lstStyle/>
          <a:p>
            <a:pPr marL="1645838" indent="-1645838" defTabSz="4388900" eaLnBrk="1" fontAlgn="auto" hangingPunct="1">
              <a:spcAft>
                <a:spcPts val="0"/>
              </a:spcAft>
              <a:defRPr/>
            </a:pPr>
            <a:endParaRPr lang="en-US"/>
          </a:p>
        </p:txBody>
      </p:sp>
      <p:sp>
        <p:nvSpPr>
          <p:cNvPr id="51" name="Text Placeholder 50">
            <a:extLst>
              <a:ext uri="{FF2B5EF4-FFF2-40B4-BE49-F238E27FC236}">
                <a16:creationId xmlns:a16="http://schemas.microsoft.com/office/drawing/2014/main" id="{96FF50EB-817D-52AA-FF1C-20942C11A7A1}"/>
              </a:ext>
            </a:extLst>
          </p:cNvPr>
          <p:cNvSpPr>
            <a:spLocks noGrp="1"/>
          </p:cNvSpPr>
          <p:nvPr>
            <p:ph type="body" sz="quarter" idx="145"/>
          </p:nvPr>
        </p:nvSpPr>
        <p:spPr>
          <a:xfrm>
            <a:off x="-10407650" y="18288000"/>
            <a:ext cx="10050462" cy="754063"/>
          </a:xfrm>
        </p:spPr>
        <p:txBody>
          <a:bodyPr/>
          <a:lstStyle/>
          <a:p>
            <a:pPr marL="1645838" indent="-1645838" defTabSz="4388900" eaLnBrk="1" fontAlgn="auto" hangingPunct="1">
              <a:spcAft>
                <a:spcPts val="0"/>
              </a:spcAft>
              <a:defRPr/>
            </a:pPr>
            <a:endParaRPr lang="en-US"/>
          </a:p>
        </p:txBody>
      </p:sp>
      <p:sp>
        <p:nvSpPr>
          <p:cNvPr id="52" name="Text Placeholder 51">
            <a:extLst>
              <a:ext uri="{FF2B5EF4-FFF2-40B4-BE49-F238E27FC236}">
                <a16:creationId xmlns:a16="http://schemas.microsoft.com/office/drawing/2014/main" id="{A560B7CD-CCBF-1D87-196B-B879732395E2}"/>
              </a:ext>
            </a:extLst>
          </p:cNvPr>
          <p:cNvSpPr>
            <a:spLocks noGrp="1"/>
          </p:cNvSpPr>
          <p:nvPr>
            <p:ph type="body" sz="quarter" idx="146"/>
          </p:nvPr>
        </p:nvSpPr>
        <p:spPr>
          <a:xfrm>
            <a:off x="-10407650" y="18288000"/>
            <a:ext cx="10050462" cy="754063"/>
          </a:xfrm>
        </p:spPr>
        <p:txBody>
          <a:bodyPr/>
          <a:lstStyle/>
          <a:p>
            <a:pPr marL="1645838" indent="-1645838" defTabSz="4388900" eaLnBrk="1" fontAlgn="auto" hangingPunct="1">
              <a:spcAft>
                <a:spcPts val="0"/>
              </a:spcAft>
              <a:defRPr/>
            </a:pPr>
            <a:endParaRPr lang="en-US"/>
          </a:p>
        </p:txBody>
      </p:sp>
      <p:sp>
        <p:nvSpPr>
          <p:cNvPr id="53" name="Text Placeholder 52">
            <a:extLst>
              <a:ext uri="{FF2B5EF4-FFF2-40B4-BE49-F238E27FC236}">
                <a16:creationId xmlns:a16="http://schemas.microsoft.com/office/drawing/2014/main" id="{589FC765-28FA-78FF-2FF6-84BBBC8CAE10}"/>
              </a:ext>
            </a:extLst>
          </p:cNvPr>
          <p:cNvSpPr>
            <a:spLocks noGrp="1"/>
          </p:cNvSpPr>
          <p:nvPr>
            <p:ph type="body" sz="quarter" idx="147"/>
          </p:nvPr>
        </p:nvSpPr>
        <p:spPr>
          <a:xfrm>
            <a:off x="-10902458" y="17836953"/>
            <a:ext cx="10050462" cy="754063"/>
          </a:xfrm>
        </p:spPr>
        <p:txBody>
          <a:bodyPr/>
          <a:lstStyle/>
          <a:p>
            <a:pPr marL="1645838" indent="-1645838" defTabSz="4388900" eaLnBrk="1" fontAlgn="auto" hangingPunct="1">
              <a:spcAft>
                <a:spcPts val="0"/>
              </a:spcAft>
              <a:defRPr/>
            </a:pPr>
            <a:endParaRPr lang="en-US"/>
          </a:p>
        </p:txBody>
      </p:sp>
      <p:sp>
        <p:nvSpPr>
          <p:cNvPr id="54" name="Text Placeholder 53">
            <a:extLst>
              <a:ext uri="{FF2B5EF4-FFF2-40B4-BE49-F238E27FC236}">
                <a16:creationId xmlns:a16="http://schemas.microsoft.com/office/drawing/2014/main" id="{30294141-A20B-17CF-C459-76180C7E169C}"/>
              </a:ext>
            </a:extLst>
          </p:cNvPr>
          <p:cNvSpPr>
            <a:spLocks noGrp="1"/>
          </p:cNvSpPr>
          <p:nvPr>
            <p:ph type="body" sz="quarter" idx="148"/>
          </p:nvPr>
        </p:nvSpPr>
        <p:spPr>
          <a:xfrm>
            <a:off x="22194837" y="18960852"/>
            <a:ext cx="10075114" cy="971866"/>
          </a:xfrm>
        </p:spPr>
        <p:txBody>
          <a:bodyPr/>
          <a:lstStyle/>
          <a:p>
            <a:pPr marL="1645838" indent="-1645838" defTabSz="4388900" eaLnBrk="1" fontAlgn="auto" hangingPunct="1">
              <a:spcAft>
                <a:spcPts val="0"/>
              </a:spcAft>
              <a:defRPr/>
            </a:pPr>
            <a:r>
              <a:rPr lang="en-GB" sz="5100"/>
              <a:t>Challenges adult learners face</a:t>
            </a:r>
            <a:endParaRPr lang="en-US" sz="5100"/>
          </a:p>
        </p:txBody>
      </p:sp>
      <p:pic>
        <p:nvPicPr>
          <p:cNvPr id="26" name="Picture 26">
            <a:extLst>
              <a:ext uri="{FF2B5EF4-FFF2-40B4-BE49-F238E27FC236}">
                <a16:creationId xmlns:a16="http://schemas.microsoft.com/office/drawing/2014/main" id="{D4F30CB2-E3A7-2D42-EB14-186C422E006D}"/>
              </a:ext>
            </a:extLst>
          </p:cNvPr>
          <p:cNvPicPr>
            <a:picLocks noGrp="1" noChangeAspect="1"/>
          </p:cNvPicPr>
          <p:nvPr>
            <p:ph type="pic" sz="quarter" idx="134"/>
          </p:nvPr>
        </p:nvPicPr>
        <p:blipFill rotWithShape="1">
          <a:blip r:embed="rId19">
            <a:extLst>
              <a:ext uri="{28A0092B-C50C-407E-A947-70E740481C1C}">
                <a14:useLocalDpi xmlns:a14="http://schemas.microsoft.com/office/drawing/2010/main" val="0"/>
              </a:ext>
            </a:extLst>
          </a:blip>
          <a:srcRect l="8029" r="8029"/>
          <a:stretch/>
        </p:blipFill>
        <p:spPr>
          <a:xfrm>
            <a:off x="22367191" y="12801182"/>
            <a:ext cx="9790113" cy="5989638"/>
          </a:xfrm>
        </p:spPr>
      </p:pic>
      <p:pic>
        <p:nvPicPr>
          <p:cNvPr id="29" name="Picture 29">
            <a:extLst>
              <a:ext uri="{FF2B5EF4-FFF2-40B4-BE49-F238E27FC236}">
                <a16:creationId xmlns:a16="http://schemas.microsoft.com/office/drawing/2014/main" id="{B69EF69D-4EC4-DB60-DBB6-5AD0796DD65F}"/>
              </a:ext>
            </a:extLst>
          </p:cNvPr>
          <p:cNvPicPr>
            <a:picLocks noGrp="1" noChangeAspect="1"/>
          </p:cNvPicPr>
          <p:nvPr>
            <p:ph type="pic" sz="quarter" idx="135"/>
          </p:nvPr>
        </p:nvPicPr>
        <p:blipFill rotWithShape="1">
          <a:blip r:embed="rId18">
            <a:extLst>
              <a:ext uri="{28A0092B-C50C-407E-A947-70E740481C1C}">
                <a14:useLocalDpi xmlns:a14="http://schemas.microsoft.com/office/drawing/2010/main" val="0"/>
              </a:ext>
            </a:extLst>
          </a:blip>
          <a:srcRect t="4054" b="4054"/>
          <a:stretch/>
        </p:blipFill>
        <p:spPr>
          <a:xfrm>
            <a:off x="11991975" y="26141363"/>
            <a:ext cx="8645525" cy="5291137"/>
          </a:xfr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43B3500-445A-95E9-E136-A2B6618A0B94}"/>
              </a:ext>
            </a:extLst>
          </p:cNvPr>
          <p:cNvSpPr>
            <a:spLocks noGrp="1"/>
          </p:cNvSpPr>
          <p:nvPr>
            <p:ph type="body" sz="quarter" idx="10"/>
          </p:nvPr>
        </p:nvSpPr>
        <p:spPr>
          <a:xfrm>
            <a:off x="1450977" y="5715000"/>
            <a:ext cx="33942380" cy="2696100"/>
          </a:xfrm>
        </p:spPr>
        <p:txBody>
          <a:bodyPr/>
          <a:lstStyle/>
          <a:p>
            <a:r>
              <a:rPr lang="en-US" sz="6600" dirty="0">
                <a:hlinkClick r:id="rId2"/>
              </a:rPr>
              <a:t>https://</a:t>
            </a:r>
            <a:r>
              <a:rPr lang="en-US" sz="6600" dirty="0" err="1">
                <a:hlinkClick r:id="rId2"/>
              </a:rPr>
              <a:t>share.icloud.com</a:t>
            </a:r>
            <a:r>
              <a:rPr lang="en-US" sz="6600" dirty="0">
                <a:hlinkClick r:id="rId2"/>
              </a:rPr>
              <a:t>/photos/0f6cEMC1ttOzVWKPQeqf41QnA</a:t>
            </a:r>
            <a:endParaRPr lang="en-GB" sz="6600" dirty="0"/>
          </a:p>
          <a:p>
            <a:endParaRPr lang="en-US" sz="6600" dirty="0"/>
          </a:p>
        </p:txBody>
      </p:sp>
      <p:sp>
        <p:nvSpPr>
          <p:cNvPr id="18" name="Text Placeholder 17">
            <a:extLst>
              <a:ext uri="{FF2B5EF4-FFF2-40B4-BE49-F238E27FC236}">
                <a16:creationId xmlns:a16="http://schemas.microsoft.com/office/drawing/2014/main" id="{42049E4C-8CB4-0FA8-B455-AB4AC3FE8778}"/>
              </a:ext>
            </a:extLst>
          </p:cNvPr>
          <p:cNvSpPr>
            <a:spLocks noGrp="1"/>
          </p:cNvSpPr>
          <p:nvPr>
            <p:ph type="body" sz="quarter" idx="95"/>
          </p:nvPr>
        </p:nvSpPr>
        <p:spPr/>
        <p:txBody>
          <a:bodyPr/>
          <a:lstStyle/>
          <a:p>
            <a:endParaRPr lang="en-US"/>
          </a:p>
        </p:txBody>
      </p:sp>
      <p:sp>
        <p:nvSpPr>
          <p:cNvPr id="20" name="Text Placeholder 19">
            <a:extLst>
              <a:ext uri="{FF2B5EF4-FFF2-40B4-BE49-F238E27FC236}">
                <a16:creationId xmlns:a16="http://schemas.microsoft.com/office/drawing/2014/main" id="{17A293D5-828B-0E2F-C595-1FD4DAF6DD65}"/>
              </a:ext>
            </a:extLst>
          </p:cNvPr>
          <p:cNvSpPr>
            <a:spLocks noGrp="1"/>
          </p:cNvSpPr>
          <p:nvPr>
            <p:ph type="body" sz="quarter" idx="107"/>
          </p:nvPr>
        </p:nvSpPr>
        <p:spPr/>
        <p:txBody>
          <a:bodyPr/>
          <a:lstStyle/>
          <a:p>
            <a:endParaRPr lang="en-US"/>
          </a:p>
        </p:txBody>
      </p:sp>
      <p:sp>
        <p:nvSpPr>
          <p:cNvPr id="21" name="Text Placeholder 20">
            <a:extLst>
              <a:ext uri="{FF2B5EF4-FFF2-40B4-BE49-F238E27FC236}">
                <a16:creationId xmlns:a16="http://schemas.microsoft.com/office/drawing/2014/main" id="{0D939AB2-441B-4700-0ED7-03C732EAC6C8}"/>
              </a:ext>
            </a:extLst>
          </p:cNvPr>
          <p:cNvSpPr>
            <a:spLocks noGrp="1"/>
          </p:cNvSpPr>
          <p:nvPr>
            <p:ph type="body" sz="quarter" idx="116"/>
          </p:nvPr>
        </p:nvSpPr>
        <p:spPr/>
        <p:txBody>
          <a:bodyPr/>
          <a:lstStyle/>
          <a:p>
            <a:endParaRPr lang="en-US"/>
          </a:p>
        </p:txBody>
      </p:sp>
      <p:sp>
        <p:nvSpPr>
          <p:cNvPr id="22" name="Text Placeholder 21">
            <a:extLst>
              <a:ext uri="{FF2B5EF4-FFF2-40B4-BE49-F238E27FC236}">
                <a16:creationId xmlns:a16="http://schemas.microsoft.com/office/drawing/2014/main" id="{F4C89F4D-6960-CC6E-D660-C928B85B906A}"/>
              </a:ext>
            </a:extLst>
          </p:cNvPr>
          <p:cNvSpPr>
            <a:spLocks noGrp="1"/>
          </p:cNvSpPr>
          <p:nvPr>
            <p:ph type="body" sz="quarter" idx="117"/>
          </p:nvPr>
        </p:nvSpPr>
        <p:spPr/>
        <p:txBody>
          <a:bodyPr/>
          <a:lstStyle/>
          <a:p>
            <a:endParaRPr lang="en-US"/>
          </a:p>
        </p:txBody>
      </p:sp>
      <p:sp>
        <p:nvSpPr>
          <p:cNvPr id="23" name="Text Placeholder 22">
            <a:extLst>
              <a:ext uri="{FF2B5EF4-FFF2-40B4-BE49-F238E27FC236}">
                <a16:creationId xmlns:a16="http://schemas.microsoft.com/office/drawing/2014/main" id="{A28AFE67-2C25-79ED-7F15-C58E575404B0}"/>
              </a:ext>
            </a:extLst>
          </p:cNvPr>
          <p:cNvSpPr>
            <a:spLocks noGrp="1"/>
          </p:cNvSpPr>
          <p:nvPr>
            <p:ph type="body" sz="quarter" idx="118"/>
          </p:nvPr>
        </p:nvSpPr>
        <p:spPr/>
        <p:txBody>
          <a:bodyPr/>
          <a:lstStyle/>
          <a:p>
            <a:endParaRPr lang="en-US"/>
          </a:p>
        </p:txBody>
      </p:sp>
      <p:sp>
        <p:nvSpPr>
          <p:cNvPr id="24" name="Text Placeholder 23">
            <a:extLst>
              <a:ext uri="{FF2B5EF4-FFF2-40B4-BE49-F238E27FC236}">
                <a16:creationId xmlns:a16="http://schemas.microsoft.com/office/drawing/2014/main" id="{6E5E7B17-06D1-A4EE-1F0F-FBD80DEAFDB8}"/>
              </a:ext>
            </a:extLst>
          </p:cNvPr>
          <p:cNvSpPr>
            <a:spLocks noGrp="1"/>
          </p:cNvSpPr>
          <p:nvPr>
            <p:ph type="body" sz="quarter" idx="119"/>
          </p:nvPr>
        </p:nvSpPr>
        <p:spPr/>
        <p:txBody>
          <a:bodyPr/>
          <a:lstStyle/>
          <a:p>
            <a:endParaRPr lang="en-US"/>
          </a:p>
        </p:txBody>
      </p:sp>
      <p:sp>
        <p:nvSpPr>
          <p:cNvPr id="25" name="Text Placeholder 24">
            <a:extLst>
              <a:ext uri="{FF2B5EF4-FFF2-40B4-BE49-F238E27FC236}">
                <a16:creationId xmlns:a16="http://schemas.microsoft.com/office/drawing/2014/main" id="{BA8083DF-33EE-B75E-D386-53549C472C93}"/>
              </a:ext>
            </a:extLst>
          </p:cNvPr>
          <p:cNvSpPr>
            <a:spLocks noGrp="1"/>
          </p:cNvSpPr>
          <p:nvPr>
            <p:ph type="body" sz="quarter" idx="120"/>
          </p:nvPr>
        </p:nvSpPr>
        <p:spPr/>
        <p:txBody>
          <a:bodyPr/>
          <a:lstStyle/>
          <a:p>
            <a:endParaRPr lang="en-US"/>
          </a:p>
        </p:txBody>
      </p:sp>
      <p:sp>
        <p:nvSpPr>
          <p:cNvPr id="26" name="Text Placeholder 25">
            <a:extLst>
              <a:ext uri="{FF2B5EF4-FFF2-40B4-BE49-F238E27FC236}">
                <a16:creationId xmlns:a16="http://schemas.microsoft.com/office/drawing/2014/main" id="{BB1E93D4-91C3-092F-7E07-9A2A190B4822}"/>
              </a:ext>
            </a:extLst>
          </p:cNvPr>
          <p:cNvSpPr>
            <a:spLocks noGrp="1"/>
          </p:cNvSpPr>
          <p:nvPr>
            <p:ph type="body" sz="quarter" idx="121"/>
          </p:nvPr>
        </p:nvSpPr>
        <p:spPr/>
        <p:txBody>
          <a:bodyPr/>
          <a:lstStyle/>
          <a:p>
            <a:endParaRPr lang="en-US"/>
          </a:p>
        </p:txBody>
      </p:sp>
      <p:sp>
        <p:nvSpPr>
          <p:cNvPr id="27" name="Text Placeholder 26">
            <a:extLst>
              <a:ext uri="{FF2B5EF4-FFF2-40B4-BE49-F238E27FC236}">
                <a16:creationId xmlns:a16="http://schemas.microsoft.com/office/drawing/2014/main" id="{B6251A89-FD06-4D6C-764B-A59797DC3B3A}"/>
              </a:ext>
            </a:extLst>
          </p:cNvPr>
          <p:cNvSpPr>
            <a:spLocks noGrp="1"/>
          </p:cNvSpPr>
          <p:nvPr>
            <p:ph type="body" sz="quarter" idx="122"/>
          </p:nvPr>
        </p:nvSpPr>
        <p:spPr/>
        <p:txBody>
          <a:bodyPr/>
          <a:lstStyle/>
          <a:p>
            <a:endParaRPr lang="en-US"/>
          </a:p>
        </p:txBody>
      </p:sp>
      <p:sp>
        <p:nvSpPr>
          <p:cNvPr id="28" name="Text Placeholder 27">
            <a:extLst>
              <a:ext uri="{FF2B5EF4-FFF2-40B4-BE49-F238E27FC236}">
                <a16:creationId xmlns:a16="http://schemas.microsoft.com/office/drawing/2014/main" id="{B901E4AD-A75C-202C-EA94-1D9FFAC13288}"/>
              </a:ext>
            </a:extLst>
          </p:cNvPr>
          <p:cNvSpPr>
            <a:spLocks noGrp="1"/>
          </p:cNvSpPr>
          <p:nvPr>
            <p:ph type="body" sz="quarter" idx="123"/>
          </p:nvPr>
        </p:nvSpPr>
        <p:spPr/>
        <p:txBody>
          <a:bodyPr/>
          <a:lstStyle/>
          <a:p>
            <a:endParaRPr lang="en-US"/>
          </a:p>
        </p:txBody>
      </p:sp>
      <p:sp>
        <p:nvSpPr>
          <p:cNvPr id="29" name="Text Placeholder 28">
            <a:extLst>
              <a:ext uri="{FF2B5EF4-FFF2-40B4-BE49-F238E27FC236}">
                <a16:creationId xmlns:a16="http://schemas.microsoft.com/office/drawing/2014/main" id="{B7531BFB-2AE6-59AD-5B71-82B144710EED}"/>
              </a:ext>
            </a:extLst>
          </p:cNvPr>
          <p:cNvSpPr>
            <a:spLocks noGrp="1"/>
          </p:cNvSpPr>
          <p:nvPr>
            <p:ph type="body" sz="quarter" idx="124"/>
          </p:nvPr>
        </p:nvSpPr>
        <p:spPr/>
        <p:txBody>
          <a:bodyPr/>
          <a:lstStyle/>
          <a:p>
            <a:endParaRPr lang="en-US"/>
          </a:p>
        </p:txBody>
      </p:sp>
      <p:sp>
        <p:nvSpPr>
          <p:cNvPr id="30" name="Text Placeholder 29">
            <a:extLst>
              <a:ext uri="{FF2B5EF4-FFF2-40B4-BE49-F238E27FC236}">
                <a16:creationId xmlns:a16="http://schemas.microsoft.com/office/drawing/2014/main" id="{5035766D-3EFF-67CB-C491-6DF4A39B08FE}"/>
              </a:ext>
            </a:extLst>
          </p:cNvPr>
          <p:cNvSpPr>
            <a:spLocks noGrp="1"/>
          </p:cNvSpPr>
          <p:nvPr>
            <p:ph type="body" sz="quarter" idx="125"/>
          </p:nvPr>
        </p:nvSpPr>
        <p:spPr/>
        <p:txBody>
          <a:bodyPr/>
          <a:lstStyle/>
          <a:p>
            <a:endParaRPr lang="en-US"/>
          </a:p>
        </p:txBody>
      </p:sp>
      <p:sp>
        <p:nvSpPr>
          <p:cNvPr id="31" name="Picture Placeholder 30">
            <a:extLst>
              <a:ext uri="{FF2B5EF4-FFF2-40B4-BE49-F238E27FC236}">
                <a16:creationId xmlns:a16="http://schemas.microsoft.com/office/drawing/2014/main" id="{9BBFDB21-84BD-1870-9359-A1FED604E077}"/>
              </a:ext>
            </a:extLst>
          </p:cNvPr>
          <p:cNvSpPr>
            <a:spLocks noGrp="1"/>
          </p:cNvSpPr>
          <p:nvPr>
            <p:ph type="pic" sz="quarter" idx="115"/>
          </p:nvPr>
        </p:nvSpPr>
        <p:spPr/>
      </p:sp>
      <p:sp>
        <p:nvSpPr>
          <p:cNvPr id="32" name="Picture Placeholder 31">
            <a:extLst>
              <a:ext uri="{FF2B5EF4-FFF2-40B4-BE49-F238E27FC236}">
                <a16:creationId xmlns:a16="http://schemas.microsoft.com/office/drawing/2014/main" id="{4924CD52-1DB4-BDE8-4F56-59522257B7B6}"/>
              </a:ext>
            </a:extLst>
          </p:cNvPr>
          <p:cNvSpPr>
            <a:spLocks noGrp="1"/>
          </p:cNvSpPr>
          <p:nvPr>
            <p:ph type="pic" sz="quarter" idx="126"/>
          </p:nvPr>
        </p:nvSpPr>
        <p:spPr/>
      </p:sp>
      <p:sp>
        <p:nvSpPr>
          <p:cNvPr id="33" name="Picture Placeholder 32">
            <a:extLst>
              <a:ext uri="{FF2B5EF4-FFF2-40B4-BE49-F238E27FC236}">
                <a16:creationId xmlns:a16="http://schemas.microsoft.com/office/drawing/2014/main" id="{78D2F65A-E9BA-32B5-415D-88F7B41B260A}"/>
              </a:ext>
            </a:extLst>
          </p:cNvPr>
          <p:cNvSpPr>
            <a:spLocks noGrp="1"/>
          </p:cNvSpPr>
          <p:nvPr>
            <p:ph type="pic" sz="quarter" idx="127"/>
          </p:nvPr>
        </p:nvSpPr>
        <p:spPr/>
      </p:sp>
      <p:sp>
        <p:nvSpPr>
          <p:cNvPr id="34" name="Picture Placeholder 33">
            <a:extLst>
              <a:ext uri="{FF2B5EF4-FFF2-40B4-BE49-F238E27FC236}">
                <a16:creationId xmlns:a16="http://schemas.microsoft.com/office/drawing/2014/main" id="{962BDC66-DAB7-8072-4A85-93BE70116A94}"/>
              </a:ext>
            </a:extLst>
          </p:cNvPr>
          <p:cNvSpPr>
            <a:spLocks noGrp="1"/>
          </p:cNvSpPr>
          <p:nvPr>
            <p:ph type="pic" sz="quarter" idx="128"/>
          </p:nvPr>
        </p:nvSpPr>
        <p:spPr/>
      </p:sp>
      <p:sp>
        <p:nvSpPr>
          <p:cNvPr id="35" name="Picture Placeholder 34">
            <a:extLst>
              <a:ext uri="{FF2B5EF4-FFF2-40B4-BE49-F238E27FC236}">
                <a16:creationId xmlns:a16="http://schemas.microsoft.com/office/drawing/2014/main" id="{8867D692-229D-5482-8795-E23CD9DB5962}"/>
              </a:ext>
            </a:extLst>
          </p:cNvPr>
          <p:cNvSpPr>
            <a:spLocks noGrp="1"/>
          </p:cNvSpPr>
          <p:nvPr>
            <p:ph type="pic" sz="quarter" idx="129"/>
          </p:nvPr>
        </p:nvSpPr>
        <p:spPr/>
      </p:sp>
      <p:sp>
        <p:nvSpPr>
          <p:cNvPr id="36" name="Picture Placeholder 35">
            <a:extLst>
              <a:ext uri="{FF2B5EF4-FFF2-40B4-BE49-F238E27FC236}">
                <a16:creationId xmlns:a16="http://schemas.microsoft.com/office/drawing/2014/main" id="{D492C57A-975B-F07F-51B1-C99A850775DE}"/>
              </a:ext>
            </a:extLst>
          </p:cNvPr>
          <p:cNvSpPr>
            <a:spLocks noGrp="1"/>
          </p:cNvSpPr>
          <p:nvPr>
            <p:ph type="pic" sz="quarter" idx="130"/>
          </p:nvPr>
        </p:nvSpPr>
        <p:spPr/>
      </p:sp>
      <p:sp>
        <p:nvSpPr>
          <p:cNvPr id="37" name="Picture Placeholder 36">
            <a:extLst>
              <a:ext uri="{FF2B5EF4-FFF2-40B4-BE49-F238E27FC236}">
                <a16:creationId xmlns:a16="http://schemas.microsoft.com/office/drawing/2014/main" id="{33275D49-1CE8-52F6-E82B-79D776C42FB0}"/>
              </a:ext>
            </a:extLst>
          </p:cNvPr>
          <p:cNvSpPr>
            <a:spLocks noGrp="1"/>
          </p:cNvSpPr>
          <p:nvPr>
            <p:ph type="pic" sz="quarter" idx="131"/>
          </p:nvPr>
        </p:nvSpPr>
        <p:spPr/>
      </p:sp>
      <p:sp>
        <p:nvSpPr>
          <p:cNvPr id="38" name="Picture Placeholder 37">
            <a:extLst>
              <a:ext uri="{FF2B5EF4-FFF2-40B4-BE49-F238E27FC236}">
                <a16:creationId xmlns:a16="http://schemas.microsoft.com/office/drawing/2014/main" id="{B298C335-66B3-F137-E245-8B55299140EE}"/>
              </a:ext>
            </a:extLst>
          </p:cNvPr>
          <p:cNvSpPr>
            <a:spLocks noGrp="1"/>
          </p:cNvSpPr>
          <p:nvPr>
            <p:ph type="pic" sz="quarter" idx="132"/>
          </p:nvPr>
        </p:nvSpPr>
        <p:spPr/>
      </p:sp>
      <p:sp>
        <p:nvSpPr>
          <p:cNvPr id="39" name="Picture Placeholder 38">
            <a:extLst>
              <a:ext uri="{FF2B5EF4-FFF2-40B4-BE49-F238E27FC236}">
                <a16:creationId xmlns:a16="http://schemas.microsoft.com/office/drawing/2014/main" id="{010F4294-3508-33CC-4739-D7B1C5155387}"/>
              </a:ext>
            </a:extLst>
          </p:cNvPr>
          <p:cNvSpPr>
            <a:spLocks noGrp="1"/>
          </p:cNvSpPr>
          <p:nvPr>
            <p:ph type="pic" sz="quarter" idx="133"/>
          </p:nvPr>
        </p:nvSpPr>
        <p:spPr/>
      </p:sp>
      <p:sp>
        <p:nvSpPr>
          <p:cNvPr id="40" name="Picture Placeholder 39">
            <a:extLst>
              <a:ext uri="{FF2B5EF4-FFF2-40B4-BE49-F238E27FC236}">
                <a16:creationId xmlns:a16="http://schemas.microsoft.com/office/drawing/2014/main" id="{256DE126-085A-1EFE-1102-82A9007FDD78}"/>
              </a:ext>
            </a:extLst>
          </p:cNvPr>
          <p:cNvSpPr>
            <a:spLocks noGrp="1"/>
          </p:cNvSpPr>
          <p:nvPr>
            <p:ph type="pic" sz="quarter" idx="134"/>
          </p:nvPr>
        </p:nvSpPr>
        <p:spPr/>
      </p:sp>
      <p:sp>
        <p:nvSpPr>
          <p:cNvPr id="41" name="Picture Placeholder 40">
            <a:extLst>
              <a:ext uri="{FF2B5EF4-FFF2-40B4-BE49-F238E27FC236}">
                <a16:creationId xmlns:a16="http://schemas.microsoft.com/office/drawing/2014/main" id="{6BDD8F3A-A741-CD98-20D5-270A7A6B1F0A}"/>
              </a:ext>
            </a:extLst>
          </p:cNvPr>
          <p:cNvSpPr>
            <a:spLocks noGrp="1"/>
          </p:cNvSpPr>
          <p:nvPr>
            <p:ph type="pic" sz="quarter" idx="135"/>
          </p:nvPr>
        </p:nvSpPr>
        <p:spPr/>
      </p:sp>
      <p:sp>
        <p:nvSpPr>
          <p:cNvPr id="42" name="Text Placeholder 41">
            <a:extLst>
              <a:ext uri="{FF2B5EF4-FFF2-40B4-BE49-F238E27FC236}">
                <a16:creationId xmlns:a16="http://schemas.microsoft.com/office/drawing/2014/main" id="{BE1DE8AB-90E7-ED16-A9C9-561B5DB541A2}"/>
              </a:ext>
            </a:extLst>
          </p:cNvPr>
          <p:cNvSpPr>
            <a:spLocks noGrp="1"/>
          </p:cNvSpPr>
          <p:nvPr>
            <p:ph type="body" sz="quarter" idx="136"/>
          </p:nvPr>
        </p:nvSpPr>
        <p:spPr/>
        <p:txBody>
          <a:bodyPr/>
          <a:lstStyle/>
          <a:p>
            <a:endParaRPr lang="en-US"/>
          </a:p>
        </p:txBody>
      </p:sp>
      <p:sp>
        <p:nvSpPr>
          <p:cNvPr id="43" name="Text Placeholder 42">
            <a:extLst>
              <a:ext uri="{FF2B5EF4-FFF2-40B4-BE49-F238E27FC236}">
                <a16:creationId xmlns:a16="http://schemas.microsoft.com/office/drawing/2014/main" id="{31B5C1B5-CF8E-907E-41B1-1E0CFE7B7963}"/>
              </a:ext>
            </a:extLst>
          </p:cNvPr>
          <p:cNvSpPr>
            <a:spLocks noGrp="1"/>
          </p:cNvSpPr>
          <p:nvPr>
            <p:ph type="body" sz="quarter" idx="137"/>
          </p:nvPr>
        </p:nvSpPr>
        <p:spPr/>
        <p:txBody>
          <a:bodyPr/>
          <a:lstStyle/>
          <a:p>
            <a:endParaRPr lang="en-US"/>
          </a:p>
        </p:txBody>
      </p:sp>
      <p:sp>
        <p:nvSpPr>
          <p:cNvPr id="44" name="Text Placeholder 43">
            <a:extLst>
              <a:ext uri="{FF2B5EF4-FFF2-40B4-BE49-F238E27FC236}">
                <a16:creationId xmlns:a16="http://schemas.microsoft.com/office/drawing/2014/main" id="{AC6109C4-1A2E-99EE-247D-260511995B9F}"/>
              </a:ext>
            </a:extLst>
          </p:cNvPr>
          <p:cNvSpPr>
            <a:spLocks noGrp="1"/>
          </p:cNvSpPr>
          <p:nvPr>
            <p:ph type="body" sz="quarter" idx="138"/>
          </p:nvPr>
        </p:nvSpPr>
        <p:spPr/>
        <p:txBody>
          <a:bodyPr/>
          <a:lstStyle/>
          <a:p>
            <a:endParaRPr lang="en-US"/>
          </a:p>
        </p:txBody>
      </p:sp>
      <p:sp>
        <p:nvSpPr>
          <p:cNvPr id="45" name="Text Placeholder 44">
            <a:extLst>
              <a:ext uri="{FF2B5EF4-FFF2-40B4-BE49-F238E27FC236}">
                <a16:creationId xmlns:a16="http://schemas.microsoft.com/office/drawing/2014/main" id="{5755680A-5184-8F5E-462B-5B1CA2CA2621}"/>
              </a:ext>
            </a:extLst>
          </p:cNvPr>
          <p:cNvSpPr>
            <a:spLocks noGrp="1"/>
          </p:cNvSpPr>
          <p:nvPr>
            <p:ph type="body" sz="quarter" idx="139"/>
          </p:nvPr>
        </p:nvSpPr>
        <p:spPr/>
        <p:txBody>
          <a:bodyPr/>
          <a:lstStyle/>
          <a:p>
            <a:endParaRPr lang="en-US"/>
          </a:p>
        </p:txBody>
      </p:sp>
      <p:sp>
        <p:nvSpPr>
          <p:cNvPr id="46" name="Text Placeholder 45">
            <a:extLst>
              <a:ext uri="{FF2B5EF4-FFF2-40B4-BE49-F238E27FC236}">
                <a16:creationId xmlns:a16="http://schemas.microsoft.com/office/drawing/2014/main" id="{5D19F285-B011-9035-FDC8-4AF2912BB575}"/>
              </a:ext>
            </a:extLst>
          </p:cNvPr>
          <p:cNvSpPr>
            <a:spLocks noGrp="1"/>
          </p:cNvSpPr>
          <p:nvPr>
            <p:ph type="body" sz="quarter" idx="140"/>
          </p:nvPr>
        </p:nvSpPr>
        <p:spPr/>
        <p:txBody>
          <a:bodyPr/>
          <a:lstStyle/>
          <a:p>
            <a:endParaRPr lang="en-US"/>
          </a:p>
        </p:txBody>
      </p:sp>
      <p:sp>
        <p:nvSpPr>
          <p:cNvPr id="47" name="Text Placeholder 46">
            <a:extLst>
              <a:ext uri="{FF2B5EF4-FFF2-40B4-BE49-F238E27FC236}">
                <a16:creationId xmlns:a16="http://schemas.microsoft.com/office/drawing/2014/main" id="{727FEAD0-E347-9F24-0637-735FDB3C5DA0}"/>
              </a:ext>
            </a:extLst>
          </p:cNvPr>
          <p:cNvSpPr>
            <a:spLocks noGrp="1"/>
          </p:cNvSpPr>
          <p:nvPr>
            <p:ph type="body" sz="quarter" idx="141"/>
          </p:nvPr>
        </p:nvSpPr>
        <p:spPr/>
        <p:txBody>
          <a:bodyPr/>
          <a:lstStyle/>
          <a:p>
            <a:endParaRPr lang="en-US"/>
          </a:p>
        </p:txBody>
      </p:sp>
      <p:sp>
        <p:nvSpPr>
          <p:cNvPr id="48" name="Text Placeholder 47">
            <a:extLst>
              <a:ext uri="{FF2B5EF4-FFF2-40B4-BE49-F238E27FC236}">
                <a16:creationId xmlns:a16="http://schemas.microsoft.com/office/drawing/2014/main" id="{C9C09EA6-DF5A-653C-3E1B-FB43BFE5931F}"/>
              </a:ext>
            </a:extLst>
          </p:cNvPr>
          <p:cNvSpPr>
            <a:spLocks noGrp="1"/>
          </p:cNvSpPr>
          <p:nvPr>
            <p:ph type="body" sz="quarter" idx="142"/>
          </p:nvPr>
        </p:nvSpPr>
        <p:spPr/>
        <p:txBody>
          <a:bodyPr/>
          <a:lstStyle/>
          <a:p>
            <a:endParaRPr lang="en-US"/>
          </a:p>
        </p:txBody>
      </p:sp>
      <p:sp>
        <p:nvSpPr>
          <p:cNvPr id="49" name="Text Placeholder 48">
            <a:extLst>
              <a:ext uri="{FF2B5EF4-FFF2-40B4-BE49-F238E27FC236}">
                <a16:creationId xmlns:a16="http://schemas.microsoft.com/office/drawing/2014/main" id="{A5FE3F76-9B9C-4FFC-84E1-D7F72C8FA961}"/>
              </a:ext>
            </a:extLst>
          </p:cNvPr>
          <p:cNvSpPr>
            <a:spLocks noGrp="1"/>
          </p:cNvSpPr>
          <p:nvPr>
            <p:ph type="body" sz="quarter" idx="143"/>
          </p:nvPr>
        </p:nvSpPr>
        <p:spPr/>
        <p:txBody>
          <a:bodyPr/>
          <a:lstStyle/>
          <a:p>
            <a:endParaRPr lang="en-US"/>
          </a:p>
        </p:txBody>
      </p:sp>
      <p:sp>
        <p:nvSpPr>
          <p:cNvPr id="50" name="Text Placeholder 49">
            <a:extLst>
              <a:ext uri="{FF2B5EF4-FFF2-40B4-BE49-F238E27FC236}">
                <a16:creationId xmlns:a16="http://schemas.microsoft.com/office/drawing/2014/main" id="{5106DFAA-5BCB-7E7C-D08B-D3F756230AB5}"/>
              </a:ext>
            </a:extLst>
          </p:cNvPr>
          <p:cNvSpPr>
            <a:spLocks noGrp="1"/>
          </p:cNvSpPr>
          <p:nvPr>
            <p:ph type="body" sz="quarter" idx="144"/>
          </p:nvPr>
        </p:nvSpPr>
        <p:spPr/>
        <p:txBody>
          <a:bodyPr/>
          <a:lstStyle/>
          <a:p>
            <a:endParaRPr lang="en-US"/>
          </a:p>
        </p:txBody>
      </p:sp>
      <p:sp>
        <p:nvSpPr>
          <p:cNvPr id="51" name="Text Placeholder 50">
            <a:extLst>
              <a:ext uri="{FF2B5EF4-FFF2-40B4-BE49-F238E27FC236}">
                <a16:creationId xmlns:a16="http://schemas.microsoft.com/office/drawing/2014/main" id="{0373B66A-73F4-CBE8-D501-779F3D5641A8}"/>
              </a:ext>
            </a:extLst>
          </p:cNvPr>
          <p:cNvSpPr>
            <a:spLocks noGrp="1"/>
          </p:cNvSpPr>
          <p:nvPr>
            <p:ph type="body" sz="quarter" idx="145"/>
          </p:nvPr>
        </p:nvSpPr>
        <p:spPr/>
        <p:txBody>
          <a:bodyPr/>
          <a:lstStyle/>
          <a:p>
            <a:endParaRPr lang="en-US"/>
          </a:p>
        </p:txBody>
      </p:sp>
      <p:sp>
        <p:nvSpPr>
          <p:cNvPr id="52" name="Text Placeholder 51">
            <a:extLst>
              <a:ext uri="{FF2B5EF4-FFF2-40B4-BE49-F238E27FC236}">
                <a16:creationId xmlns:a16="http://schemas.microsoft.com/office/drawing/2014/main" id="{63B2C967-C4C3-0C71-BB4A-823E69B6881B}"/>
              </a:ext>
            </a:extLst>
          </p:cNvPr>
          <p:cNvSpPr>
            <a:spLocks noGrp="1"/>
          </p:cNvSpPr>
          <p:nvPr>
            <p:ph type="body" sz="quarter" idx="146"/>
          </p:nvPr>
        </p:nvSpPr>
        <p:spPr/>
        <p:txBody>
          <a:bodyPr/>
          <a:lstStyle/>
          <a:p>
            <a:endParaRPr lang="en-US"/>
          </a:p>
        </p:txBody>
      </p:sp>
      <p:sp>
        <p:nvSpPr>
          <p:cNvPr id="53" name="Text Placeholder 52">
            <a:extLst>
              <a:ext uri="{FF2B5EF4-FFF2-40B4-BE49-F238E27FC236}">
                <a16:creationId xmlns:a16="http://schemas.microsoft.com/office/drawing/2014/main" id="{DDB16655-BE86-D2BB-06B5-E1A40B2DC174}"/>
              </a:ext>
            </a:extLst>
          </p:cNvPr>
          <p:cNvSpPr>
            <a:spLocks noGrp="1"/>
          </p:cNvSpPr>
          <p:nvPr>
            <p:ph type="body" sz="quarter" idx="147"/>
          </p:nvPr>
        </p:nvSpPr>
        <p:spPr/>
        <p:txBody>
          <a:bodyPr/>
          <a:lstStyle/>
          <a:p>
            <a:endParaRPr lang="en-US"/>
          </a:p>
        </p:txBody>
      </p:sp>
      <p:sp>
        <p:nvSpPr>
          <p:cNvPr id="54" name="Text Placeholder 53">
            <a:extLst>
              <a:ext uri="{FF2B5EF4-FFF2-40B4-BE49-F238E27FC236}">
                <a16:creationId xmlns:a16="http://schemas.microsoft.com/office/drawing/2014/main" id="{2CA63FCE-99D6-0163-4138-76BC9B8C6887}"/>
              </a:ext>
            </a:extLst>
          </p:cNvPr>
          <p:cNvSpPr>
            <a:spLocks noGrp="1"/>
          </p:cNvSpPr>
          <p:nvPr>
            <p:ph type="body" sz="quarter" idx="148"/>
          </p:nvPr>
        </p:nvSpPr>
        <p:spPr/>
        <p:txBody>
          <a:bodyPr/>
          <a:lstStyle/>
          <a:p>
            <a:endParaRPr lang="en-US"/>
          </a:p>
        </p:txBody>
      </p:sp>
      <p:sp>
        <p:nvSpPr>
          <p:cNvPr id="55" name="Text Placeholder 54">
            <a:extLst>
              <a:ext uri="{FF2B5EF4-FFF2-40B4-BE49-F238E27FC236}">
                <a16:creationId xmlns:a16="http://schemas.microsoft.com/office/drawing/2014/main" id="{A5A7F15E-429A-03EF-18FE-326B69FE77EF}"/>
              </a:ext>
            </a:extLst>
          </p:cNvPr>
          <p:cNvSpPr>
            <a:spLocks noGrp="1"/>
          </p:cNvSpPr>
          <p:nvPr>
            <p:ph type="body" sz="quarter" idx="149"/>
          </p:nvPr>
        </p:nvSpPr>
        <p:spPr/>
        <p:txBody>
          <a:bodyPr/>
          <a:lstStyle/>
          <a:p>
            <a:endParaRPr lang="en-US"/>
          </a:p>
        </p:txBody>
      </p:sp>
    </p:spTree>
    <p:extLst>
      <p:ext uri="{BB962C8B-B14F-4D97-AF65-F5344CB8AC3E}">
        <p14:creationId xmlns:p14="http://schemas.microsoft.com/office/powerpoint/2010/main" val="1627341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58BA6-C619-9704-255A-C91E6398AF42}"/>
              </a:ext>
            </a:extLst>
          </p:cNvPr>
          <p:cNvSpPr>
            <a:spLocks noGrp="1"/>
          </p:cNvSpPr>
          <p:nvPr>
            <p:ph type="title"/>
          </p:nvPr>
        </p:nvSpPr>
        <p:spPr/>
        <p:txBody>
          <a:bodyPr/>
          <a:lstStyle/>
          <a:p>
            <a:endParaRPr lang="en-US"/>
          </a:p>
        </p:txBody>
      </p:sp>
      <p:sp>
        <p:nvSpPr>
          <p:cNvPr id="3" name="Text Placeholder 2">
            <a:extLst>
              <a:ext uri="{FF2B5EF4-FFF2-40B4-BE49-F238E27FC236}">
                <a16:creationId xmlns:a16="http://schemas.microsoft.com/office/drawing/2014/main" id="{6A07348D-7089-ADA6-B321-AB9A6B6DB03F}"/>
              </a:ext>
            </a:extLst>
          </p:cNvPr>
          <p:cNvSpPr>
            <a:spLocks noGrp="1"/>
          </p:cNvSpPr>
          <p:nvPr>
            <p:ph type="body" sz="quarter" idx="10"/>
          </p:nvPr>
        </p:nvSpPr>
        <p:spPr/>
        <p:txBody>
          <a:bodyPr/>
          <a:lstStyle/>
          <a:p>
            <a:endParaRPr lang="en-US"/>
          </a:p>
        </p:txBody>
      </p:sp>
      <p:sp>
        <p:nvSpPr>
          <p:cNvPr id="4" name="Text Placeholder 3">
            <a:extLst>
              <a:ext uri="{FF2B5EF4-FFF2-40B4-BE49-F238E27FC236}">
                <a16:creationId xmlns:a16="http://schemas.microsoft.com/office/drawing/2014/main" id="{D52A85EB-992C-F623-B26C-FE93652F4679}"/>
              </a:ext>
            </a:extLst>
          </p:cNvPr>
          <p:cNvSpPr>
            <a:spLocks noGrp="1"/>
          </p:cNvSpPr>
          <p:nvPr>
            <p:ph type="body" sz="quarter" idx="11"/>
          </p:nvPr>
        </p:nvSpPr>
        <p:spPr/>
        <p:txBody>
          <a:bodyPr/>
          <a:lstStyle/>
          <a:p>
            <a:endParaRPr lang="en-US"/>
          </a:p>
        </p:txBody>
      </p:sp>
      <p:sp>
        <p:nvSpPr>
          <p:cNvPr id="5" name="Picture Placeholder 4">
            <a:extLst>
              <a:ext uri="{FF2B5EF4-FFF2-40B4-BE49-F238E27FC236}">
                <a16:creationId xmlns:a16="http://schemas.microsoft.com/office/drawing/2014/main" id="{5F36CB19-16C6-706A-E833-F2DE16F9B96F}"/>
              </a:ext>
            </a:extLst>
          </p:cNvPr>
          <p:cNvSpPr>
            <a:spLocks noGrp="1"/>
          </p:cNvSpPr>
          <p:nvPr>
            <p:ph type="pic" sz="quarter" idx="15"/>
          </p:nvPr>
        </p:nvSpPr>
        <p:spPr/>
      </p:sp>
      <p:sp>
        <p:nvSpPr>
          <p:cNvPr id="6" name="Picture Placeholder 5">
            <a:extLst>
              <a:ext uri="{FF2B5EF4-FFF2-40B4-BE49-F238E27FC236}">
                <a16:creationId xmlns:a16="http://schemas.microsoft.com/office/drawing/2014/main" id="{3C9536BB-8E3A-FC4F-0AFC-B728865C2929}"/>
              </a:ext>
            </a:extLst>
          </p:cNvPr>
          <p:cNvSpPr>
            <a:spLocks noGrp="1"/>
          </p:cNvSpPr>
          <p:nvPr>
            <p:ph type="pic" sz="quarter" idx="18"/>
          </p:nvPr>
        </p:nvSpPr>
        <p:spPr/>
      </p:sp>
      <p:sp>
        <p:nvSpPr>
          <p:cNvPr id="7" name="Text Placeholder 6">
            <a:extLst>
              <a:ext uri="{FF2B5EF4-FFF2-40B4-BE49-F238E27FC236}">
                <a16:creationId xmlns:a16="http://schemas.microsoft.com/office/drawing/2014/main" id="{2E26FE7D-32AC-265A-FE05-09CAA781F262}"/>
              </a:ext>
            </a:extLst>
          </p:cNvPr>
          <p:cNvSpPr>
            <a:spLocks noGrp="1"/>
          </p:cNvSpPr>
          <p:nvPr>
            <p:ph type="body" sz="quarter" idx="20"/>
          </p:nvPr>
        </p:nvSpPr>
        <p:spPr/>
        <p:txBody>
          <a:bodyPr/>
          <a:lstStyle/>
          <a:p>
            <a:endParaRPr lang="en-US"/>
          </a:p>
        </p:txBody>
      </p:sp>
      <p:sp>
        <p:nvSpPr>
          <p:cNvPr id="8" name="Text Placeholder 7">
            <a:extLst>
              <a:ext uri="{FF2B5EF4-FFF2-40B4-BE49-F238E27FC236}">
                <a16:creationId xmlns:a16="http://schemas.microsoft.com/office/drawing/2014/main" id="{C7B55AD7-133D-5773-3777-926C742B7D5B}"/>
              </a:ext>
            </a:extLst>
          </p:cNvPr>
          <p:cNvSpPr>
            <a:spLocks noGrp="1"/>
          </p:cNvSpPr>
          <p:nvPr>
            <p:ph type="body" sz="quarter" idx="21"/>
          </p:nvPr>
        </p:nvSpPr>
        <p:spPr/>
        <p:txBody>
          <a:bodyPr/>
          <a:lstStyle/>
          <a:p>
            <a:endParaRPr lang="en-US"/>
          </a:p>
        </p:txBody>
      </p:sp>
      <p:sp>
        <p:nvSpPr>
          <p:cNvPr id="9" name="Text Placeholder 8">
            <a:extLst>
              <a:ext uri="{FF2B5EF4-FFF2-40B4-BE49-F238E27FC236}">
                <a16:creationId xmlns:a16="http://schemas.microsoft.com/office/drawing/2014/main" id="{B022A4D1-8E26-1414-1890-6C1C28B59F9A}"/>
              </a:ext>
            </a:extLst>
          </p:cNvPr>
          <p:cNvSpPr>
            <a:spLocks noGrp="1"/>
          </p:cNvSpPr>
          <p:nvPr>
            <p:ph type="body" sz="quarter" idx="22"/>
          </p:nvPr>
        </p:nvSpPr>
        <p:spPr/>
        <p:txBody>
          <a:bodyPr/>
          <a:lstStyle/>
          <a:p>
            <a:endParaRPr lang="en-US"/>
          </a:p>
        </p:txBody>
      </p:sp>
      <p:sp>
        <p:nvSpPr>
          <p:cNvPr id="10" name="Text Placeholder 9">
            <a:extLst>
              <a:ext uri="{FF2B5EF4-FFF2-40B4-BE49-F238E27FC236}">
                <a16:creationId xmlns:a16="http://schemas.microsoft.com/office/drawing/2014/main" id="{92F0E1F6-B088-20BC-BF68-D72C94D38F08}"/>
              </a:ext>
            </a:extLst>
          </p:cNvPr>
          <p:cNvSpPr>
            <a:spLocks noGrp="1"/>
          </p:cNvSpPr>
          <p:nvPr>
            <p:ph type="body" sz="quarter" idx="23"/>
          </p:nvPr>
        </p:nvSpPr>
        <p:spPr/>
        <p:txBody>
          <a:bodyPr/>
          <a:lstStyle/>
          <a:p>
            <a:endParaRPr lang="en-US"/>
          </a:p>
        </p:txBody>
      </p:sp>
      <p:sp>
        <p:nvSpPr>
          <p:cNvPr id="11" name="Text Placeholder 10">
            <a:extLst>
              <a:ext uri="{FF2B5EF4-FFF2-40B4-BE49-F238E27FC236}">
                <a16:creationId xmlns:a16="http://schemas.microsoft.com/office/drawing/2014/main" id="{916B3CE8-70E1-E46C-9824-3E51C494B451}"/>
              </a:ext>
            </a:extLst>
          </p:cNvPr>
          <p:cNvSpPr>
            <a:spLocks noGrp="1"/>
          </p:cNvSpPr>
          <p:nvPr>
            <p:ph type="body" sz="quarter" idx="24"/>
          </p:nvPr>
        </p:nvSpPr>
        <p:spPr/>
        <p:txBody>
          <a:bodyPr/>
          <a:lstStyle/>
          <a:p>
            <a:endParaRPr lang="en-US"/>
          </a:p>
        </p:txBody>
      </p:sp>
      <p:sp>
        <p:nvSpPr>
          <p:cNvPr id="12" name="Text Placeholder 11">
            <a:extLst>
              <a:ext uri="{FF2B5EF4-FFF2-40B4-BE49-F238E27FC236}">
                <a16:creationId xmlns:a16="http://schemas.microsoft.com/office/drawing/2014/main" id="{B8C07B55-F90B-7793-F39C-D91E5FB09813}"/>
              </a:ext>
            </a:extLst>
          </p:cNvPr>
          <p:cNvSpPr>
            <a:spLocks noGrp="1"/>
          </p:cNvSpPr>
          <p:nvPr>
            <p:ph type="body" sz="quarter" idx="25"/>
          </p:nvPr>
        </p:nvSpPr>
        <p:spPr/>
        <p:txBody>
          <a:bodyPr/>
          <a:lstStyle/>
          <a:p>
            <a:endParaRPr lang="en-US"/>
          </a:p>
        </p:txBody>
      </p:sp>
      <p:sp>
        <p:nvSpPr>
          <p:cNvPr id="13" name="Text Placeholder 12">
            <a:extLst>
              <a:ext uri="{FF2B5EF4-FFF2-40B4-BE49-F238E27FC236}">
                <a16:creationId xmlns:a16="http://schemas.microsoft.com/office/drawing/2014/main" id="{C25627D5-2C96-69DF-5E75-FE30159E754A}"/>
              </a:ext>
            </a:extLst>
          </p:cNvPr>
          <p:cNvSpPr>
            <a:spLocks noGrp="1"/>
          </p:cNvSpPr>
          <p:nvPr>
            <p:ph type="body" sz="quarter" idx="26"/>
          </p:nvPr>
        </p:nvSpPr>
        <p:spPr/>
        <p:txBody>
          <a:bodyPr/>
          <a:lstStyle/>
          <a:p>
            <a:endParaRPr lang="en-US"/>
          </a:p>
        </p:txBody>
      </p:sp>
      <p:sp>
        <p:nvSpPr>
          <p:cNvPr id="14" name="Text Placeholder 13">
            <a:extLst>
              <a:ext uri="{FF2B5EF4-FFF2-40B4-BE49-F238E27FC236}">
                <a16:creationId xmlns:a16="http://schemas.microsoft.com/office/drawing/2014/main" id="{76AC0009-82A5-519A-D57B-4C1CE351AEB8}"/>
              </a:ext>
            </a:extLst>
          </p:cNvPr>
          <p:cNvSpPr>
            <a:spLocks noGrp="1"/>
          </p:cNvSpPr>
          <p:nvPr>
            <p:ph type="body" sz="quarter" idx="27"/>
          </p:nvPr>
        </p:nvSpPr>
        <p:spPr/>
        <p:txBody>
          <a:bodyPr/>
          <a:lstStyle/>
          <a:p>
            <a:endParaRPr lang="en-US"/>
          </a:p>
        </p:txBody>
      </p:sp>
      <p:sp>
        <p:nvSpPr>
          <p:cNvPr id="15" name="Text Placeholder 14">
            <a:extLst>
              <a:ext uri="{FF2B5EF4-FFF2-40B4-BE49-F238E27FC236}">
                <a16:creationId xmlns:a16="http://schemas.microsoft.com/office/drawing/2014/main" id="{1720E55E-53DC-0644-EA11-DEB10C313D73}"/>
              </a:ext>
            </a:extLst>
          </p:cNvPr>
          <p:cNvSpPr>
            <a:spLocks noGrp="1"/>
          </p:cNvSpPr>
          <p:nvPr>
            <p:ph type="body" sz="quarter" idx="28"/>
          </p:nvPr>
        </p:nvSpPr>
        <p:spPr/>
        <p:txBody>
          <a:bodyPr/>
          <a:lstStyle/>
          <a:p>
            <a:endParaRPr lang="en-US"/>
          </a:p>
        </p:txBody>
      </p:sp>
      <p:sp>
        <p:nvSpPr>
          <p:cNvPr id="16" name="Text Placeholder 15">
            <a:extLst>
              <a:ext uri="{FF2B5EF4-FFF2-40B4-BE49-F238E27FC236}">
                <a16:creationId xmlns:a16="http://schemas.microsoft.com/office/drawing/2014/main" id="{2FFF690B-6746-0610-AA9E-99DB7B586DF5}"/>
              </a:ext>
            </a:extLst>
          </p:cNvPr>
          <p:cNvSpPr>
            <a:spLocks noGrp="1"/>
          </p:cNvSpPr>
          <p:nvPr>
            <p:ph type="body" sz="quarter" idx="29"/>
          </p:nvPr>
        </p:nvSpPr>
        <p:spPr/>
        <p:txBody>
          <a:bodyPr/>
          <a:lstStyle/>
          <a:p>
            <a:endParaRPr lang="en-US"/>
          </a:p>
        </p:txBody>
      </p:sp>
      <p:sp>
        <p:nvSpPr>
          <p:cNvPr id="17" name="Text Placeholder 16">
            <a:extLst>
              <a:ext uri="{FF2B5EF4-FFF2-40B4-BE49-F238E27FC236}">
                <a16:creationId xmlns:a16="http://schemas.microsoft.com/office/drawing/2014/main" id="{C6E3EA1A-5627-0A1A-6064-629EEE0FEF19}"/>
              </a:ext>
            </a:extLst>
          </p:cNvPr>
          <p:cNvSpPr>
            <a:spLocks noGrp="1"/>
          </p:cNvSpPr>
          <p:nvPr>
            <p:ph type="body" sz="quarter" idx="30"/>
          </p:nvPr>
        </p:nvSpPr>
        <p:spPr/>
        <p:txBody>
          <a:bodyPr/>
          <a:lstStyle/>
          <a:p>
            <a:endParaRPr lang="en-US"/>
          </a:p>
        </p:txBody>
      </p:sp>
      <p:sp>
        <p:nvSpPr>
          <p:cNvPr id="18" name="Text Placeholder 17">
            <a:extLst>
              <a:ext uri="{FF2B5EF4-FFF2-40B4-BE49-F238E27FC236}">
                <a16:creationId xmlns:a16="http://schemas.microsoft.com/office/drawing/2014/main" id="{B0F76A66-9D02-D9B9-728D-DB5EC3F043E9}"/>
              </a:ext>
            </a:extLst>
          </p:cNvPr>
          <p:cNvSpPr>
            <a:spLocks noGrp="1"/>
          </p:cNvSpPr>
          <p:nvPr>
            <p:ph type="body" sz="quarter" idx="95"/>
          </p:nvPr>
        </p:nvSpPr>
        <p:spPr/>
        <p:txBody>
          <a:bodyPr/>
          <a:lstStyle/>
          <a:p>
            <a:endParaRPr lang="en-US"/>
          </a:p>
        </p:txBody>
      </p:sp>
      <p:sp>
        <p:nvSpPr>
          <p:cNvPr id="19" name="Text Placeholder 18">
            <a:extLst>
              <a:ext uri="{FF2B5EF4-FFF2-40B4-BE49-F238E27FC236}">
                <a16:creationId xmlns:a16="http://schemas.microsoft.com/office/drawing/2014/main" id="{913D631A-EE07-8363-B5DD-180B0D10DAC2}"/>
              </a:ext>
            </a:extLst>
          </p:cNvPr>
          <p:cNvSpPr>
            <a:spLocks noGrp="1"/>
          </p:cNvSpPr>
          <p:nvPr>
            <p:ph type="body" sz="quarter" idx="96"/>
          </p:nvPr>
        </p:nvSpPr>
        <p:spPr/>
        <p:txBody>
          <a:bodyPr/>
          <a:lstStyle/>
          <a:p>
            <a:endParaRPr lang="en-US"/>
          </a:p>
        </p:txBody>
      </p:sp>
      <p:sp>
        <p:nvSpPr>
          <p:cNvPr id="20" name="Text Placeholder 19">
            <a:extLst>
              <a:ext uri="{FF2B5EF4-FFF2-40B4-BE49-F238E27FC236}">
                <a16:creationId xmlns:a16="http://schemas.microsoft.com/office/drawing/2014/main" id="{BB4A32C4-2346-5990-F545-E8BEF1D95CF3}"/>
              </a:ext>
            </a:extLst>
          </p:cNvPr>
          <p:cNvSpPr>
            <a:spLocks noGrp="1"/>
          </p:cNvSpPr>
          <p:nvPr>
            <p:ph type="body" sz="quarter" idx="107"/>
          </p:nvPr>
        </p:nvSpPr>
        <p:spPr/>
        <p:txBody>
          <a:bodyPr/>
          <a:lstStyle/>
          <a:p>
            <a:endParaRPr lang="en-US"/>
          </a:p>
        </p:txBody>
      </p:sp>
      <p:sp>
        <p:nvSpPr>
          <p:cNvPr id="21" name="Text Placeholder 20">
            <a:extLst>
              <a:ext uri="{FF2B5EF4-FFF2-40B4-BE49-F238E27FC236}">
                <a16:creationId xmlns:a16="http://schemas.microsoft.com/office/drawing/2014/main" id="{282E828D-05C4-1C07-ED1D-504A5970BB02}"/>
              </a:ext>
            </a:extLst>
          </p:cNvPr>
          <p:cNvSpPr>
            <a:spLocks noGrp="1"/>
          </p:cNvSpPr>
          <p:nvPr>
            <p:ph type="body" sz="quarter" idx="116"/>
          </p:nvPr>
        </p:nvSpPr>
        <p:spPr/>
        <p:txBody>
          <a:bodyPr/>
          <a:lstStyle/>
          <a:p>
            <a:endParaRPr lang="en-US"/>
          </a:p>
        </p:txBody>
      </p:sp>
      <p:sp>
        <p:nvSpPr>
          <p:cNvPr id="22" name="Text Placeholder 21">
            <a:extLst>
              <a:ext uri="{FF2B5EF4-FFF2-40B4-BE49-F238E27FC236}">
                <a16:creationId xmlns:a16="http://schemas.microsoft.com/office/drawing/2014/main" id="{072A6D76-6AB4-C120-262C-6590D7ADD9A7}"/>
              </a:ext>
            </a:extLst>
          </p:cNvPr>
          <p:cNvSpPr>
            <a:spLocks noGrp="1"/>
          </p:cNvSpPr>
          <p:nvPr>
            <p:ph type="body" sz="quarter" idx="117"/>
          </p:nvPr>
        </p:nvSpPr>
        <p:spPr/>
        <p:txBody>
          <a:bodyPr/>
          <a:lstStyle/>
          <a:p>
            <a:endParaRPr lang="en-US"/>
          </a:p>
        </p:txBody>
      </p:sp>
      <p:sp>
        <p:nvSpPr>
          <p:cNvPr id="23" name="Text Placeholder 22">
            <a:extLst>
              <a:ext uri="{FF2B5EF4-FFF2-40B4-BE49-F238E27FC236}">
                <a16:creationId xmlns:a16="http://schemas.microsoft.com/office/drawing/2014/main" id="{343D9668-73DE-0929-7F69-DC3A8BA26D2B}"/>
              </a:ext>
            </a:extLst>
          </p:cNvPr>
          <p:cNvSpPr>
            <a:spLocks noGrp="1"/>
          </p:cNvSpPr>
          <p:nvPr>
            <p:ph type="body" sz="quarter" idx="118"/>
          </p:nvPr>
        </p:nvSpPr>
        <p:spPr/>
        <p:txBody>
          <a:bodyPr/>
          <a:lstStyle/>
          <a:p>
            <a:endParaRPr lang="en-US"/>
          </a:p>
        </p:txBody>
      </p:sp>
      <p:sp>
        <p:nvSpPr>
          <p:cNvPr id="24" name="Text Placeholder 23">
            <a:extLst>
              <a:ext uri="{FF2B5EF4-FFF2-40B4-BE49-F238E27FC236}">
                <a16:creationId xmlns:a16="http://schemas.microsoft.com/office/drawing/2014/main" id="{40EF08B2-FD66-7471-0D5C-434558856602}"/>
              </a:ext>
            </a:extLst>
          </p:cNvPr>
          <p:cNvSpPr>
            <a:spLocks noGrp="1"/>
          </p:cNvSpPr>
          <p:nvPr>
            <p:ph type="body" sz="quarter" idx="119"/>
          </p:nvPr>
        </p:nvSpPr>
        <p:spPr/>
        <p:txBody>
          <a:bodyPr/>
          <a:lstStyle/>
          <a:p>
            <a:endParaRPr lang="en-US"/>
          </a:p>
        </p:txBody>
      </p:sp>
      <p:sp>
        <p:nvSpPr>
          <p:cNvPr id="25" name="Text Placeholder 24">
            <a:extLst>
              <a:ext uri="{FF2B5EF4-FFF2-40B4-BE49-F238E27FC236}">
                <a16:creationId xmlns:a16="http://schemas.microsoft.com/office/drawing/2014/main" id="{9EC4AF31-C9EB-3E64-BA2F-B1F139CD8879}"/>
              </a:ext>
            </a:extLst>
          </p:cNvPr>
          <p:cNvSpPr>
            <a:spLocks noGrp="1"/>
          </p:cNvSpPr>
          <p:nvPr>
            <p:ph type="body" sz="quarter" idx="120"/>
          </p:nvPr>
        </p:nvSpPr>
        <p:spPr/>
        <p:txBody>
          <a:bodyPr/>
          <a:lstStyle/>
          <a:p>
            <a:endParaRPr lang="en-US"/>
          </a:p>
        </p:txBody>
      </p:sp>
      <p:sp>
        <p:nvSpPr>
          <p:cNvPr id="26" name="Text Placeholder 25">
            <a:extLst>
              <a:ext uri="{FF2B5EF4-FFF2-40B4-BE49-F238E27FC236}">
                <a16:creationId xmlns:a16="http://schemas.microsoft.com/office/drawing/2014/main" id="{A8A09DB1-8969-8B00-FA69-7EFC939591AF}"/>
              </a:ext>
            </a:extLst>
          </p:cNvPr>
          <p:cNvSpPr>
            <a:spLocks noGrp="1"/>
          </p:cNvSpPr>
          <p:nvPr>
            <p:ph type="body" sz="quarter" idx="121"/>
          </p:nvPr>
        </p:nvSpPr>
        <p:spPr/>
        <p:txBody>
          <a:bodyPr/>
          <a:lstStyle/>
          <a:p>
            <a:endParaRPr lang="en-US"/>
          </a:p>
        </p:txBody>
      </p:sp>
      <p:sp>
        <p:nvSpPr>
          <p:cNvPr id="27" name="Text Placeholder 26">
            <a:extLst>
              <a:ext uri="{FF2B5EF4-FFF2-40B4-BE49-F238E27FC236}">
                <a16:creationId xmlns:a16="http://schemas.microsoft.com/office/drawing/2014/main" id="{AE0DAB2F-6BF3-3DB3-9976-8DAA18419EDF}"/>
              </a:ext>
            </a:extLst>
          </p:cNvPr>
          <p:cNvSpPr>
            <a:spLocks noGrp="1"/>
          </p:cNvSpPr>
          <p:nvPr>
            <p:ph type="body" sz="quarter" idx="122"/>
          </p:nvPr>
        </p:nvSpPr>
        <p:spPr/>
        <p:txBody>
          <a:bodyPr/>
          <a:lstStyle/>
          <a:p>
            <a:endParaRPr lang="en-US"/>
          </a:p>
        </p:txBody>
      </p:sp>
      <p:sp>
        <p:nvSpPr>
          <p:cNvPr id="28" name="Text Placeholder 27">
            <a:extLst>
              <a:ext uri="{FF2B5EF4-FFF2-40B4-BE49-F238E27FC236}">
                <a16:creationId xmlns:a16="http://schemas.microsoft.com/office/drawing/2014/main" id="{CA6CD069-47A6-4416-B5BF-DB4A08129536}"/>
              </a:ext>
            </a:extLst>
          </p:cNvPr>
          <p:cNvSpPr>
            <a:spLocks noGrp="1"/>
          </p:cNvSpPr>
          <p:nvPr>
            <p:ph type="body" sz="quarter" idx="123"/>
          </p:nvPr>
        </p:nvSpPr>
        <p:spPr/>
        <p:txBody>
          <a:bodyPr/>
          <a:lstStyle/>
          <a:p>
            <a:endParaRPr lang="en-US"/>
          </a:p>
        </p:txBody>
      </p:sp>
      <p:sp>
        <p:nvSpPr>
          <p:cNvPr id="29" name="Text Placeholder 28">
            <a:extLst>
              <a:ext uri="{FF2B5EF4-FFF2-40B4-BE49-F238E27FC236}">
                <a16:creationId xmlns:a16="http://schemas.microsoft.com/office/drawing/2014/main" id="{AABF5038-351E-9F1F-0F8D-F21318854484}"/>
              </a:ext>
            </a:extLst>
          </p:cNvPr>
          <p:cNvSpPr>
            <a:spLocks noGrp="1"/>
          </p:cNvSpPr>
          <p:nvPr>
            <p:ph type="body" sz="quarter" idx="124"/>
          </p:nvPr>
        </p:nvSpPr>
        <p:spPr/>
        <p:txBody>
          <a:bodyPr/>
          <a:lstStyle/>
          <a:p>
            <a:endParaRPr lang="en-US"/>
          </a:p>
        </p:txBody>
      </p:sp>
      <p:sp>
        <p:nvSpPr>
          <p:cNvPr id="30" name="Text Placeholder 29">
            <a:extLst>
              <a:ext uri="{FF2B5EF4-FFF2-40B4-BE49-F238E27FC236}">
                <a16:creationId xmlns:a16="http://schemas.microsoft.com/office/drawing/2014/main" id="{EDB2D08A-C799-4B60-2909-10EE40E14AB2}"/>
              </a:ext>
            </a:extLst>
          </p:cNvPr>
          <p:cNvSpPr>
            <a:spLocks noGrp="1"/>
          </p:cNvSpPr>
          <p:nvPr>
            <p:ph type="body" sz="quarter" idx="125"/>
          </p:nvPr>
        </p:nvSpPr>
        <p:spPr/>
        <p:txBody>
          <a:bodyPr/>
          <a:lstStyle/>
          <a:p>
            <a:endParaRPr lang="en-US"/>
          </a:p>
        </p:txBody>
      </p:sp>
      <p:sp>
        <p:nvSpPr>
          <p:cNvPr id="31" name="Picture Placeholder 30">
            <a:extLst>
              <a:ext uri="{FF2B5EF4-FFF2-40B4-BE49-F238E27FC236}">
                <a16:creationId xmlns:a16="http://schemas.microsoft.com/office/drawing/2014/main" id="{4987FCCE-49DA-61E9-47A9-654033EFC474}"/>
              </a:ext>
            </a:extLst>
          </p:cNvPr>
          <p:cNvSpPr>
            <a:spLocks noGrp="1"/>
          </p:cNvSpPr>
          <p:nvPr>
            <p:ph type="pic" sz="quarter" idx="115"/>
          </p:nvPr>
        </p:nvSpPr>
        <p:spPr/>
      </p:sp>
      <p:sp>
        <p:nvSpPr>
          <p:cNvPr id="32" name="Picture Placeholder 31">
            <a:extLst>
              <a:ext uri="{FF2B5EF4-FFF2-40B4-BE49-F238E27FC236}">
                <a16:creationId xmlns:a16="http://schemas.microsoft.com/office/drawing/2014/main" id="{E3D1ACB2-69A9-5478-1608-6B6684F156D5}"/>
              </a:ext>
            </a:extLst>
          </p:cNvPr>
          <p:cNvSpPr>
            <a:spLocks noGrp="1"/>
          </p:cNvSpPr>
          <p:nvPr>
            <p:ph type="pic" sz="quarter" idx="126"/>
          </p:nvPr>
        </p:nvSpPr>
        <p:spPr/>
      </p:sp>
      <p:sp>
        <p:nvSpPr>
          <p:cNvPr id="33" name="Picture Placeholder 32">
            <a:extLst>
              <a:ext uri="{FF2B5EF4-FFF2-40B4-BE49-F238E27FC236}">
                <a16:creationId xmlns:a16="http://schemas.microsoft.com/office/drawing/2014/main" id="{C40FA979-744F-1F93-D0AB-EED55190F0AC}"/>
              </a:ext>
            </a:extLst>
          </p:cNvPr>
          <p:cNvSpPr>
            <a:spLocks noGrp="1"/>
          </p:cNvSpPr>
          <p:nvPr>
            <p:ph type="pic" sz="quarter" idx="127"/>
          </p:nvPr>
        </p:nvSpPr>
        <p:spPr/>
      </p:sp>
      <p:sp>
        <p:nvSpPr>
          <p:cNvPr id="34" name="Picture Placeholder 33">
            <a:extLst>
              <a:ext uri="{FF2B5EF4-FFF2-40B4-BE49-F238E27FC236}">
                <a16:creationId xmlns:a16="http://schemas.microsoft.com/office/drawing/2014/main" id="{45759BB1-7941-E325-D5AA-B44462D0431D}"/>
              </a:ext>
            </a:extLst>
          </p:cNvPr>
          <p:cNvSpPr>
            <a:spLocks noGrp="1"/>
          </p:cNvSpPr>
          <p:nvPr>
            <p:ph type="pic" sz="quarter" idx="128"/>
          </p:nvPr>
        </p:nvSpPr>
        <p:spPr/>
      </p:sp>
      <p:sp>
        <p:nvSpPr>
          <p:cNvPr id="35" name="Picture Placeholder 34">
            <a:extLst>
              <a:ext uri="{FF2B5EF4-FFF2-40B4-BE49-F238E27FC236}">
                <a16:creationId xmlns:a16="http://schemas.microsoft.com/office/drawing/2014/main" id="{B09DFD82-59E4-7607-ACB3-EAD1626DE499}"/>
              </a:ext>
            </a:extLst>
          </p:cNvPr>
          <p:cNvSpPr>
            <a:spLocks noGrp="1"/>
          </p:cNvSpPr>
          <p:nvPr>
            <p:ph type="pic" sz="quarter" idx="129"/>
          </p:nvPr>
        </p:nvSpPr>
        <p:spPr/>
      </p:sp>
      <p:sp>
        <p:nvSpPr>
          <p:cNvPr id="36" name="Picture Placeholder 35">
            <a:extLst>
              <a:ext uri="{FF2B5EF4-FFF2-40B4-BE49-F238E27FC236}">
                <a16:creationId xmlns:a16="http://schemas.microsoft.com/office/drawing/2014/main" id="{811BEF80-53CC-7D2C-426D-EC661266ED75}"/>
              </a:ext>
            </a:extLst>
          </p:cNvPr>
          <p:cNvSpPr>
            <a:spLocks noGrp="1"/>
          </p:cNvSpPr>
          <p:nvPr>
            <p:ph type="pic" sz="quarter" idx="130"/>
          </p:nvPr>
        </p:nvSpPr>
        <p:spPr/>
      </p:sp>
      <p:sp>
        <p:nvSpPr>
          <p:cNvPr id="37" name="Picture Placeholder 36">
            <a:extLst>
              <a:ext uri="{FF2B5EF4-FFF2-40B4-BE49-F238E27FC236}">
                <a16:creationId xmlns:a16="http://schemas.microsoft.com/office/drawing/2014/main" id="{D4C6F518-A347-326A-1E1E-C93440C32237}"/>
              </a:ext>
            </a:extLst>
          </p:cNvPr>
          <p:cNvSpPr>
            <a:spLocks noGrp="1"/>
          </p:cNvSpPr>
          <p:nvPr>
            <p:ph type="pic" sz="quarter" idx="131"/>
          </p:nvPr>
        </p:nvSpPr>
        <p:spPr/>
      </p:sp>
      <p:sp>
        <p:nvSpPr>
          <p:cNvPr id="38" name="Picture Placeholder 37">
            <a:extLst>
              <a:ext uri="{FF2B5EF4-FFF2-40B4-BE49-F238E27FC236}">
                <a16:creationId xmlns:a16="http://schemas.microsoft.com/office/drawing/2014/main" id="{F33E25F0-DE42-B1BD-E2E5-3CA0735C6D4E}"/>
              </a:ext>
            </a:extLst>
          </p:cNvPr>
          <p:cNvSpPr>
            <a:spLocks noGrp="1"/>
          </p:cNvSpPr>
          <p:nvPr>
            <p:ph type="pic" sz="quarter" idx="132"/>
          </p:nvPr>
        </p:nvSpPr>
        <p:spPr/>
      </p:sp>
      <p:sp>
        <p:nvSpPr>
          <p:cNvPr id="39" name="Picture Placeholder 38">
            <a:extLst>
              <a:ext uri="{FF2B5EF4-FFF2-40B4-BE49-F238E27FC236}">
                <a16:creationId xmlns:a16="http://schemas.microsoft.com/office/drawing/2014/main" id="{FCCD1AAB-772F-843C-E950-3A1BD5549B18}"/>
              </a:ext>
            </a:extLst>
          </p:cNvPr>
          <p:cNvSpPr>
            <a:spLocks noGrp="1"/>
          </p:cNvSpPr>
          <p:nvPr>
            <p:ph type="pic" sz="quarter" idx="133"/>
          </p:nvPr>
        </p:nvSpPr>
        <p:spPr/>
      </p:sp>
      <p:sp>
        <p:nvSpPr>
          <p:cNvPr id="40" name="Picture Placeholder 39">
            <a:extLst>
              <a:ext uri="{FF2B5EF4-FFF2-40B4-BE49-F238E27FC236}">
                <a16:creationId xmlns:a16="http://schemas.microsoft.com/office/drawing/2014/main" id="{B097D37D-15D5-694D-59AE-0AD6FA1156FA}"/>
              </a:ext>
            </a:extLst>
          </p:cNvPr>
          <p:cNvSpPr>
            <a:spLocks noGrp="1"/>
          </p:cNvSpPr>
          <p:nvPr>
            <p:ph type="pic" sz="quarter" idx="134"/>
          </p:nvPr>
        </p:nvSpPr>
        <p:spPr/>
      </p:sp>
      <p:sp>
        <p:nvSpPr>
          <p:cNvPr id="41" name="Picture Placeholder 40">
            <a:extLst>
              <a:ext uri="{FF2B5EF4-FFF2-40B4-BE49-F238E27FC236}">
                <a16:creationId xmlns:a16="http://schemas.microsoft.com/office/drawing/2014/main" id="{15E1BC4E-495E-FAAE-7BCA-8E26988A1CE1}"/>
              </a:ext>
            </a:extLst>
          </p:cNvPr>
          <p:cNvSpPr>
            <a:spLocks noGrp="1"/>
          </p:cNvSpPr>
          <p:nvPr>
            <p:ph type="pic" sz="quarter" idx="135"/>
          </p:nvPr>
        </p:nvSpPr>
        <p:spPr/>
      </p:sp>
      <p:sp>
        <p:nvSpPr>
          <p:cNvPr id="42" name="Text Placeholder 41">
            <a:extLst>
              <a:ext uri="{FF2B5EF4-FFF2-40B4-BE49-F238E27FC236}">
                <a16:creationId xmlns:a16="http://schemas.microsoft.com/office/drawing/2014/main" id="{D6035C79-7FA9-5B6C-02F0-CDE1A778BFE4}"/>
              </a:ext>
            </a:extLst>
          </p:cNvPr>
          <p:cNvSpPr>
            <a:spLocks noGrp="1"/>
          </p:cNvSpPr>
          <p:nvPr>
            <p:ph type="body" sz="quarter" idx="136"/>
          </p:nvPr>
        </p:nvSpPr>
        <p:spPr/>
        <p:txBody>
          <a:bodyPr/>
          <a:lstStyle/>
          <a:p>
            <a:endParaRPr lang="en-US"/>
          </a:p>
        </p:txBody>
      </p:sp>
      <p:sp>
        <p:nvSpPr>
          <p:cNvPr id="43" name="Text Placeholder 42">
            <a:extLst>
              <a:ext uri="{FF2B5EF4-FFF2-40B4-BE49-F238E27FC236}">
                <a16:creationId xmlns:a16="http://schemas.microsoft.com/office/drawing/2014/main" id="{A6F9F283-B5B6-1A0C-9740-96C45AD0FD09}"/>
              </a:ext>
            </a:extLst>
          </p:cNvPr>
          <p:cNvSpPr>
            <a:spLocks noGrp="1"/>
          </p:cNvSpPr>
          <p:nvPr>
            <p:ph type="body" sz="quarter" idx="137"/>
          </p:nvPr>
        </p:nvSpPr>
        <p:spPr/>
        <p:txBody>
          <a:bodyPr/>
          <a:lstStyle/>
          <a:p>
            <a:endParaRPr lang="en-US"/>
          </a:p>
        </p:txBody>
      </p:sp>
      <p:sp>
        <p:nvSpPr>
          <p:cNvPr id="44" name="Text Placeholder 43">
            <a:extLst>
              <a:ext uri="{FF2B5EF4-FFF2-40B4-BE49-F238E27FC236}">
                <a16:creationId xmlns:a16="http://schemas.microsoft.com/office/drawing/2014/main" id="{AAA0F4EE-755E-94CD-3129-ED6C87960C32}"/>
              </a:ext>
            </a:extLst>
          </p:cNvPr>
          <p:cNvSpPr>
            <a:spLocks noGrp="1"/>
          </p:cNvSpPr>
          <p:nvPr>
            <p:ph type="body" sz="quarter" idx="138"/>
          </p:nvPr>
        </p:nvSpPr>
        <p:spPr/>
        <p:txBody>
          <a:bodyPr/>
          <a:lstStyle/>
          <a:p>
            <a:endParaRPr lang="en-US"/>
          </a:p>
        </p:txBody>
      </p:sp>
      <p:sp>
        <p:nvSpPr>
          <p:cNvPr id="45" name="Text Placeholder 44">
            <a:extLst>
              <a:ext uri="{FF2B5EF4-FFF2-40B4-BE49-F238E27FC236}">
                <a16:creationId xmlns:a16="http://schemas.microsoft.com/office/drawing/2014/main" id="{86682133-B793-167A-CD6F-B138324821A9}"/>
              </a:ext>
            </a:extLst>
          </p:cNvPr>
          <p:cNvSpPr>
            <a:spLocks noGrp="1"/>
          </p:cNvSpPr>
          <p:nvPr>
            <p:ph type="body" sz="quarter" idx="139"/>
          </p:nvPr>
        </p:nvSpPr>
        <p:spPr/>
        <p:txBody>
          <a:bodyPr/>
          <a:lstStyle/>
          <a:p>
            <a:endParaRPr lang="en-US"/>
          </a:p>
        </p:txBody>
      </p:sp>
      <p:sp>
        <p:nvSpPr>
          <p:cNvPr id="46" name="Text Placeholder 45">
            <a:extLst>
              <a:ext uri="{FF2B5EF4-FFF2-40B4-BE49-F238E27FC236}">
                <a16:creationId xmlns:a16="http://schemas.microsoft.com/office/drawing/2014/main" id="{62FC9D02-A070-91C5-DEC4-59DD6CA83926}"/>
              </a:ext>
            </a:extLst>
          </p:cNvPr>
          <p:cNvSpPr>
            <a:spLocks noGrp="1"/>
          </p:cNvSpPr>
          <p:nvPr>
            <p:ph type="body" sz="quarter" idx="140"/>
          </p:nvPr>
        </p:nvSpPr>
        <p:spPr/>
        <p:txBody>
          <a:bodyPr/>
          <a:lstStyle/>
          <a:p>
            <a:endParaRPr lang="en-US"/>
          </a:p>
        </p:txBody>
      </p:sp>
      <p:sp>
        <p:nvSpPr>
          <p:cNvPr id="47" name="Text Placeholder 46">
            <a:extLst>
              <a:ext uri="{FF2B5EF4-FFF2-40B4-BE49-F238E27FC236}">
                <a16:creationId xmlns:a16="http://schemas.microsoft.com/office/drawing/2014/main" id="{03DC89CE-3926-303E-98F2-F2D9BAF27AA5}"/>
              </a:ext>
            </a:extLst>
          </p:cNvPr>
          <p:cNvSpPr>
            <a:spLocks noGrp="1"/>
          </p:cNvSpPr>
          <p:nvPr>
            <p:ph type="body" sz="quarter" idx="141"/>
          </p:nvPr>
        </p:nvSpPr>
        <p:spPr/>
        <p:txBody>
          <a:bodyPr/>
          <a:lstStyle/>
          <a:p>
            <a:endParaRPr lang="en-US"/>
          </a:p>
        </p:txBody>
      </p:sp>
      <p:sp>
        <p:nvSpPr>
          <p:cNvPr id="48" name="Text Placeholder 47">
            <a:extLst>
              <a:ext uri="{FF2B5EF4-FFF2-40B4-BE49-F238E27FC236}">
                <a16:creationId xmlns:a16="http://schemas.microsoft.com/office/drawing/2014/main" id="{B076F77A-EE9E-F610-6F7A-68662ED0C7CC}"/>
              </a:ext>
            </a:extLst>
          </p:cNvPr>
          <p:cNvSpPr>
            <a:spLocks noGrp="1"/>
          </p:cNvSpPr>
          <p:nvPr>
            <p:ph type="body" sz="quarter" idx="142"/>
          </p:nvPr>
        </p:nvSpPr>
        <p:spPr/>
        <p:txBody>
          <a:bodyPr/>
          <a:lstStyle/>
          <a:p>
            <a:endParaRPr lang="en-US"/>
          </a:p>
        </p:txBody>
      </p:sp>
      <p:sp>
        <p:nvSpPr>
          <p:cNvPr id="49" name="Text Placeholder 48">
            <a:extLst>
              <a:ext uri="{FF2B5EF4-FFF2-40B4-BE49-F238E27FC236}">
                <a16:creationId xmlns:a16="http://schemas.microsoft.com/office/drawing/2014/main" id="{E36C521D-A5BC-816D-E99F-A214E3BE62CA}"/>
              </a:ext>
            </a:extLst>
          </p:cNvPr>
          <p:cNvSpPr>
            <a:spLocks noGrp="1"/>
          </p:cNvSpPr>
          <p:nvPr>
            <p:ph type="body" sz="quarter" idx="143"/>
          </p:nvPr>
        </p:nvSpPr>
        <p:spPr/>
        <p:txBody>
          <a:bodyPr/>
          <a:lstStyle/>
          <a:p>
            <a:endParaRPr lang="en-US"/>
          </a:p>
        </p:txBody>
      </p:sp>
      <p:sp>
        <p:nvSpPr>
          <p:cNvPr id="50" name="Text Placeholder 49">
            <a:extLst>
              <a:ext uri="{FF2B5EF4-FFF2-40B4-BE49-F238E27FC236}">
                <a16:creationId xmlns:a16="http://schemas.microsoft.com/office/drawing/2014/main" id="{EB32CFA8-D62B-B946-9948-E2EB5A4EDE49}"/>
              </a:ext>
            </a:extLst>
          </p:cNvPr>
          <p:cNvSpPr>
            <a:spLocks noGrp="1"/>
          </p:cNvSpPr>
          <p:nvPr>
            <p:ph type="body" sz="quarter" idx="144"/>
          </p:nvPr>
        </p:nvSpPr>
        <p:spPr/>
        <p:txBody>
          <a:bodyPr/>
          <a:lstStyle/>
          <a:p>
            <a:endParaRPr lang="en-US"/>
          </a:p>
        </p:txBody>
      </p:sp>
      <p:sp>
        <p:nvSpPr>
          <p:cNvPr id="51" name="Text Placeholder 50">
            <a:extLst>
              <a:ext uri="{FF2B5EF4-FFF2-40B4-BE49-F238E27FC236}">
                <a16:creationId xmlns:a16="http://schemas.microsoft.com/office/drawing/2014/main" id="{05DB1F1A-A886-CCF8-7362-BC3D57972AB3}"/>
              </a:ext>
            </a:extLst>
          </p:cNvPr>
          <p:cNvSpPr>
            <a:spLocks noGrp="1"/>
          </p:cNvSpPr>
          <p:nvPr>
            <p:ph type="body" sz="quarter" idx="145"/>
          </p:nvPr>
        </p:nvSpPr>
        <p:spPr/>
        <p:txBody>
          <a:bodyPr/>
          <a:lstStyle/>
          <a:p>
            <a:endParaRPr lang="en-US"/>
          </a:p>
        </p:txBody>
      </p:sp>
      <p:sp>
        <p:nvSpPr>
          <p:cNvPr id="52" name="Text Placeholder 51">
            <a:extLst>
              <a:ext uri="{FF2B5EF4-FFF2-40B4-BE49-F238E27FC236}">
                <a16:creationId xmlns:a16="http://schemas.microsoft.com/office/drawing/2014/main" id="{F09A15DB-6DD6-7F38-327C-8046845FBC9B}"/>
              </a:ext>
            </a:extLst>
          </p:cNvPr>
          <p:cNvSpPr>
            <a:spLocks noGrp="1"/>
          </p:cNvSpPr>
          <p:nvPr>
            <p:ph type="body" sz="quarter" idx="146"/>
          </p:nvPr>
        </p:nvSpPr>
        <p:spPr/>
        <p:txBody>
          <a:bodyPr/>
          <a:lstStyle/>
          <a:p>
            <a:endParaRPr lang="en-US"/>
          </a:p>
        </p:txBody>
      </p:sp>
      <p:sp>
        <p:nvSpPr>
          <p:cNvPr id="53" name="Text Placeholder 52">
            <a:extLst>
              <a:ext uri="{FF2B5EF4-FFF2-40B4-BE49-F238E27FC236}">
                <a16:creationId xmlns:a16="http://schemas.microsoft.com/office/drawing/2014/main" id="{71F29D47-5A48-E049-C7A8-4684F522BBDD}"/>
              </a:ext>
            </a:extLst>
          </p:cNvPr>
          <p:cNvSpPr>
            <a:spLocks noGrp="1"/>
          </p:cNvSpPr>
          <p:nvPr>
            <p:ph type="body" sz="quarter" idx="147"/>
          </p:nvPr>
        </p:nvSpPr>
        <p:spPr/>
        <p:txBody>
          <a:bodyPr/>
          <a:lstStyle/>
          <a:p>
            <a:endParaRPr lang="en-US"/>
          </a:p>
        </p:txBody>
      </p:sp>
      <p:sp>
        <p:nvSpPr>
          <p:cNvPr id="54" name="Text Placeholder 53">
            <a:extLst>
              <a:ext uri="{FF2B5EF4-FFF2-40B4-BE49-F238E27FC236}">
                <a16:creationId xmlns:a16="http://schemas.microsoft.com/office/drawing/2014/main" id="{823F4E60-1F7D-FD8F-3DCE-1EA6344D9956}"/>
              </a:ext>
            </a:extLst>
          </p:cNvPr>
          <p:cNvSpPr>
            <a:spLocks noGrp="1"/>
          </p:cNvSpPr>
          <p:nvPr>
            <p:ph type="body" sz="quarter" idx="148"/>
          </p:nvPr>
        </p:nvSpPr>
        <p:spPr/>
        <p:txBody>
          <a:bodyPr/>
          <a:lstStyle/>
          <a:p>
            <a:endParaRPr lang="en-US"/>
          </a:p>
        </p:txBody>
      </p:sp>
      <p:sp>
        <p:nvSpPr>
          <p:cNvPr id="55" name="Text Placeholder 54">
            <a:extLst>
              <a:ext uri="{FF2B5EF4-FFF2-40B4-BE49-F238E27FC236}">
                <a16:creationId xmlns:a16="http://schemas.microsoft.com/office/drawing/2014/main" id="{6BCDF5E9-F7DF-6F7F-7605-C278E1AB2350}"/>
              </a:ext>
            </a:extLst>
          </p:cNvPr>
          <p:cNvSpPr>
            <a:spLocks noGrp="1"/>
          </p:cNvSpPr>
          <p:nvPr>
            <p:ph type="body" sz="quarter" idx="149"/>
          </p:nvPr>
        </p:nvSpPr>
        <p:spPr/>
        <p:txBody>
          <a:bodyPr/>
          <a:lstStyle/>
          <a:p>
            <a:endParaRPr lang="en-US"/>
          </a:p>
        </p:txBody>
      </p:sp>
      <p:sp>
        <p:nvSpPr>
          <p:cNvPr id="56" name="Text Placeholder 55">
            <a:extLst>
              <a:ext uri="{FF2B5EF4-FFF2-40B4-BE49-F238E27FC236}">
                <a16:creationId xmlns:a16="http://schemas.microsoft.com/office/drawing/2014/main" id="{6B89522A-EFA5-3037-4E99-1D067175874E}"/>
              </a:ext>
            </a:extLst>
          </p:cNvPr>
          <p:cNvSpPr>
            <a:spLocks noGrp="1"/>
          </p:cNvSpPr>
          <p:nvPr>
            <p:ph type="body" sz="quarter" idx="150"/>
          </p:nvPr>
        </p:nvSpPr>
        <p:spPr/>
        <p:txBody>
          <a:bodyPr/>
          <a:lstStyle/>
          <a:p>
            <a:endParaRPr lang="en-US"/>
          </a:p>
        </p:txBody>
      </p:sp>
      <p:sp>
        <p:nvSpPr>
          <p:cNvPr id="57" name="Text Placeholder 56">
            <a:extLst>
              <a:ext uri="{FF2B5EF4-FFF2-40B4-BE49-F238E27FC236}">
                <a16:creationId xmlns:a16="http://schemas.microsoft.com/office/drawing/2014/main" id="{44649BAF-9E23-3DE5-140D-D218DF6CB212}"/>
              </a:ext>
            </a:extLst>
          </p:cNvPr>
          <p:cNvSpPr>
            <a:spLocks noGrp="1"/>
          </p:cNvSpPr>
          <p:nvPr>
            <p:ph type="body" sz="quarter" idx="151"/>
          </p:nvPr>
        </p:nvSpPr>
        <p:spPr/>
        <p:txBody>
          <a:bodyPr/>
          <a:lstStyle/>
          <a:p>
            <a:endParaRPr lang="en-US"/>
          </a:p>
        </p:txBody>
      </p:sp>
    </p:spTree>
    <p:extLst>
      <p:ext uri="{BB962C8B-B14F-4D97-AF65-F5344CB8AC3E}">
        <p14:creationId xmlns:p14="http://schemas.microsoft.com/office/powerpoint/2010/main" val="2658547095"/>
      </p:ext>
    </p:extLst>
  </p:cSld>
  <p:clrMapOvr>
    <a:masterClrMapping/>
  </p:clrMapOvr>
</p:sld>
</file>

<file path=ppt/theme/theme1.xml><?xml version="1.0" encoding="utf-8"?>
<a:theme xmlns:a="http://schemas.openxmlformats.org/drawingml/2006/main" name="PosterPresentations.com-36x48-Template-V2b">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33" ma:contentTypeDescription="Create a new document." ma:contentTypeScope="" ma:versionID="8ea2ee704b0e517a993a179a81b05254">
  <xsd:schema xmlns:xsd="http://www.w3.org/2001/XMLSchema" xmlns:xs="http://www.w3.org/2001/XMLSchema" xmlns:p="http://schemas.microsoft.com/office/2006/metadata/properties" xmlns:ns3="bf13d2f1-3fb4-4d24-806f-713eb38c1b0e" xmlns:ns4="a3276f14-397d-4ed7-b8c7-ece791485ff1" targetNamespace="http://schemas.microsoft.com/office/2006/metadata/properties" ma:root="true" ma:fieldsID="d3a5d5540fbeb463e5f1e563e6608928" ns3:_="" ns4:_="">
    <xsd:import namespace="bf13d2f1-3fb4-4d24-806f-713eb38c1b0e"/>
    <xsd:import namespace="a3276f14-397d-4ed7-b8c7-ece791485ff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4:SharedWithUsers" minOccurs="0"/>
                <xsd:element ref="ns4:SharedWithDetails" minOccurs="0"/>
                <xsd:element ref="ns4:SharingHintHash" minOccurs="0"/>
                <xsd:element ref="ns3:MediaServiceLocation" minOccurs="0"/>
                <xsd:element ref="ns3:MediaServiceGenerationTime" minOccurs="0"/>
                <xsd:element ref="ns3:MediaServiceEventHashCode" minOccurs="0"/>
                <xsd:element ref="ns3:MediaServiceAutoKeyPoints" minOccurs="0"/>
                <xsd:element ref="ns3:MediaServiceKeyPoints" minOccurs="0"/>
                <xsd:element ref="ns3:NotebookType" minOccurs="0"/>
                <xsd:element ref="ns3:FolderType" minOccurs="0"/>
                <xsd:element ref="ns3:CultureName" minOccurs="0"/>
                <xsd:element ref="ns3:AppVersion" minOccurs="0"/>
                <xsd:element ref="ns3:TeamsChannelId" minOccurs="0"/>
                <xsd:element ref="ns3:Owner" minOccurs="0"/>
                <xsd:element ref="ns3:Math_Settings" minOccurs="0"/>
                <xsd:element ref="ns3:DefaultSectionNames" minOccurs="0"/>
                <xsd:element ref="ns3:Templates" minOccurs="0"/>
                <xsd:element ref="ns3:Teachers" minOccurs="0"/>
                <xsd:element ref="ns3:Students" minOccurs="0"/>
                <xsd:element ref="ns3:Student_Groups" minOccurs="0"/>
                <xsd:element ref="ns3:Distribution_Groups" minOccurs="0"/>
                <xsd:element ref="ns3:LMS_Mappings" minOccurs="0"/>
                <xsd:element ref="ns3:Invited_Teachers" minOccurs="0"/>
                <xsd:element ref="ns3:Invited_Students" minOccurs="0"/>
                <xsd:element ref="ns3:Self_Registration_Enabled" minOccurs="0"/>
                <xsd:element ref="ns3:Has_Teacher_Only_SectionGroup" minOccurs="0"/>
                <xsd:element ref="ns3:Is_Collaboration_Space_Locked" minOccurs="0"/>
                <xsd:element ref="ns3:IsNotebookLock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NotebookType" ma:index="21" nillable="true" ma:displayName="Notebook Type" ma:internalName="NotebookType">
      <xsd:simpleType>
        <xsd:restriction base="dms:Text"/>
      </xsd:simpleType>
    </xsd:element>
    <xsd:element name="FolderType" ma:index="22" nillable="true" ma:displayName="Folder Type" ma:internalName="FolderType">
      <xsd:simpleType>
        <xsd:restriction base="dms:Text"/>
      </xsd:simpleType>
    </xsd:element>
    <xsd:element name="CultureName" ma:index="23" nillable="true" ma:displayName="Culture Name" ma:internalName="CultureName">
      <xsd:simpleType>
        <xsd:restriction base="dms:Text"/>
      </xsd:simpleType>
    </xsd:element>
    <xsd:element name="AppVersion" ma:index="24" nillable="true" ma:displayName="App Version" ma:internalName="AppVersion">
      <xsd:simpleType>
        <xsd:restriction base="dms:Text"/>
      </xsd:simpleType>
    </xsd:element>
    <xsd:element name="TeamsChannelId" ma:index="25" nillable="true" ma:displayName="Teams Channel Id" ma:internalName="TeamsChannelId">
      <xsd:simpleType>
        <xsd:restriction base="dms:Text"/>
      </xsd:simpleType>
    </xsd:element>
    <xsd:element name="Owner" ma:index="26"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7" nillable="true" ma:displayName="Math Settings" ma:internalName="Math_Settings">
      <xsd:simpleType>
        <xsd:restriction base="dms:Text"/>
      </xsd:simpleType>
    </xsd:element>
    <xsd:element name="DefaultSectionNames" ma:index="28" nillable="true" ma:displayName="Default Section Names" ma:internalName="DefaultSectionNames">
      <xsd:simpleType>
        <xsd:restriction base="dms:Note">
          <xsd:maxLength value="255"/>
        </xsd:restriction>
      </xsd:simpleType>
    </xsd:element>
    <xsd:element name="Templates" ma:index="29" nillable="true" ma:displayName="Templates" ma:internalName="Templates">
      <xsd:simpleType>
        <xsd:restriction base="dms:Note">
          <xsd:maxLength value="255"/>
        </xsd:restriction>
      </xsd:simpleType>
    </xsd:element>
    <xsd:element name="Teachers" ma:index="30"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1"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2"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3" nillable="true" ma:displayName="Distribution Groups" ma:internalName="Distribution_Groups">
      <xsd:simpleType>
        <xsd:restriction base="dms:Note">
          <xsd:maxLength value="255"/>
        </xsd:restriction>
      </xsd:simpleType>
    </xsd:element>
    <xsd:element name="LMS_Mappings" ma:index="34" nillable="true" ma:displayName="LMS Mappings" ma:internalName="LMS_Mappings">
      <xsd:simpleType>
        <xsd:restriction base="dms:Note">
          <xsd:maxLength value="255"/>
        </xsd:restriction>
      </xsd:simpleType>
    </xsd:element>
    <xsd:element name="Invited_Teachers" ma:index="35" nillable="true" ma:displayName="Invited Teachers" ma:internalName="Invited_Teachers">
      <xsd:simpleType>
        <xsd:restriction base="dms:Note">
          <xsd:maxLength value="255"/>
        </xsd:restriction>
      </xsd:simpleType>
    </xsd:element>
    <xsd:element name="Invited_Students" ma:index="36" nillable="true" ma:displayName="Invited Students" ma:internalName="Invited_Students">
      <xsd:simpleType>
        <xsd:restriction base="dms:Note">
          <xsd:maxLength value="255"/>
        </xsd:restriction>
      </xsd:simpleType>
    </xsd:element>
    <xsd:element name="Self_Registration_Enabled" ma:index="37" nillable="true" ma:displayName="Self Registration Enabled" ma:internalName="Self_Registration_Enabled">
      <xsd:simpleType>
        <xsd:restriction base="dms:Boolean"/>
      </xsd:simpleType>
    </xsd:element>
    <xsd:element name="Has_Teacher_Only_SectionGroup" ma:index="38" nillable="true" ma:displayName="Has Teacher Only SectionGroup" ma:internalName="Has_Teacher_Only_SectionGroup">
      <xsd:simpleType>
        <xsd:restriction base="dms:Boolean"/>
      </xsd:simpleType>
    </xsd:element>
    <xsd:element name="Is_Collaboration_Space_Locked" ma:index="39" nillable="true" ma:displayName="Is Collaboration Space Locked" ma:internalName="Is_Collaboration_Space_Locked">
      <xsd:simpleType>
        <xsd:restriction base="dms:Boolean"/>
      </xsd:simpleType>
    </xsd:element>
    <xsd:element name="IsNotebookLocked" ma:index="40" nillable="true" ma:displayName="Is Notebook Locked" ma:internalName="IsNotebookLocke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F8E3F4C-72F5-4133-8EC6-F793B23883B6}">
  <ds:schemaRefs>
    <ds:schemaRef ds:uri="http://schemas.microsoft.com/sharepoint/v3/contenttype/forms"/>
  </ds:schemaRefs>
</ds:datastoreItem>
</file>

<file path=customXml/itemProps2.xml><?xml version="1.0" encoding="utf-8"?>
<ds:datastoreItem xmlns:ds="http://schemas.openxmlformats.org/officeDocument/2006/customXml" ds:itemID="{C35ED332-C652-48F8-A5D8-1E107C072E45}">
  <ds:schemaRefs>
    <ds:schemaRef ds:uri="http://schemas.microsoft.com/office/2006/metadata/contentType"/>
    <ds:schemaRef ds:uri="http://schemas.microsoft.com/office/2006/metadata/properties/metaAttributes"/>
    <ds:schemaRef ds:uri="http://www.w3.org/2000/xmlns/"/>
    <ds:schemaRef ds:uri="http://www.w3.org/2001/XMLSchema"/>
    <ds:schemaRef ds:uri="bf13d2f1-3fb4-4d24-806f-713eb38c1b0e"/>
    <ds:schemaRef ds:uri="a3276f14-397d-4ed7-b8c7-ece791485ff1"/>
  </ds:schemaRefs>
</ds:datastoreItem>
</file>

<file path=docProps/app.xml><?xml version="1.0" encoding="utf-8"?>
<Properties xmlns="http://schemas.openxmlformats.org/officeDocument/2006/extended-properties" xmlns:vt="http://schemas.openxmlformats.org/officeDocument/2006/docPropsVTypes">
  <Template>PosterPresentations.com-36x48-Template-V2b</Template>
  <Application>Microsoft Office PowerPoint</Application>
  <PresentationFormat>Custom</PresentationFormat>
  <Slides>3</Slides>
  <Notes>1</Notes>
  <HiddenSlides>0</HiddenSlides>
  <ScaleCrop>false</ScaleCrop>
  <HeadingPairs>
    <vt:vector size="4" baseType="variant">
      <vt:variant>
        <vt:lpstr>Theme</vt:lpstr>
      </vt:variant>
      <vt:variant>
        <vt:i4>4</vt:i4>
      </vt:variant>
      <vt:variant>
        <vt:lpstr>Slide Titles</vt:lpstr>
      </vt:variant>
      <vt:variant>
        <vt:i4>3</vt:i4>
      </vt:variant>
    </vt:vector>
  </HeadingPairs>
  <TitlesOfParts>
    <vt:vector size="7" baseType="lpstr">
      <vt:lpstr>PosterPresentations.com-36x48-Template-V2b</vt:lpstr>
      <vt:lpstr>1_Classic 3 Columns</vt:lpstr>
      <vt:lpstr>Classic - Wide Center</vt:lpstr>
      <vt:lpstr>Right Highlight</vt:lpstr>
      <vt:lpstr>What are the considerations and challenges for  adult learners and how can the learning environment  be improved? Jenny Brown 2106914</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PosterPresentations.com - 510.649.3001</dc:creator>
  <dc:description>This template is the property of PosterPresentations.com. Call us if you need help with this poster template._x000d_
1-866-649-3004           _x000d_
 (c)PosterPresentations.com</dc:description>
  <cp:lastModifiedBy>Jenny Brown (2106914)</cp:lastModifiedBy>
  <cp:revision>1</cp:revision>
  <dcterms:created xsi:type="dcterms:W3CDTF">2011-04-21T17:08:10Z</dcterms:created>
  <dcterms:modified xsi:type="dcterms:W3CDTF">2022-05-27T10:32:27Z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y fmtid="{D5CDD505-2E9C-101B-9397-08002B2CF9AE}" pid="3" name="Math_Settings">
    <vt:lpwstr/>
  </property>
  <property fmtid="{D5CDD505-2E9C-101B-9397-08002B2CF9AE}" pid="4" name="Distribution_Groups">
    <vt:lpwstr/>
  </property>
  <property fmtid="{D5CDD505-2E9C-101B-9397-08002B2CF9AE}" pid="5" name="Invited_Teachers">
    <vt:lpwstr/>
  </property>
  <property fmtid="{D5CDD505-2E9C-101B-9397-08002B2CF9AE}" pid="6" name="Invited_Students">
    <vt:lpwstr/>
  </property>
  <property fmtid="{D5CDD505-2E9C-101B-9397-08002B2CF9AE}" pid="7" name="Has_Teacher_Only_SectionGroup">
    <vt:lpwstr/>
  </property>
  <property fmtid="{D5CDD505-2E9C-101B-9397-08002B2CF9AE}" pid="8" name="Owner">
    <vt:lpwstr/>
  </property>
  <property fmtid="{D5CDD505-2E9C-101B-9397-08002B2CF9AE}" pid="9" name="Teachers">
    <vt:lpwstr/>
  </property>
  <property fmtid="{D5CDD505-2E9C-101B-9397-08002B2CF9AE}" pid="10" name="TeamsChannelId">
    <vt:lpwstr/>
  </property>
  <property fmtid="{D5CDD505-2E9C-101B-9397-08002B2CF9AE}" pid="11" name="NotebookType">
    <vt:lpwstr/>
  </property>
  <property fmtid="{D5CDD505-2E9C-101B-9397-08002B2CF9AE}" pid="12" name="CultureName">
    <vt:lpwstr/>
  </property>
  <property fmtid="{D5CDD505-2E9C-101B-9397-08002B2CF9AE}" pid="13" name="DefaultSectionNames">
    <vt:lpwstr/>
  </property>
  <property fmtid="{D5CDD505-2E9C-101B-9397-08002B2CF9AE}" pid="14" name="Is_Collaboration_Space_Locked">
    <vt:lpwstr/>
  </property>
  <property fmtid="{D5CDD505-2E9C-101B-9397-08002B2CF9AE}" pid="15" name="Templates">
    <vt:lpwstr/>
  </property>
  <property fmtid="{D5CDD505-2E9C-101B-9397-08002B2CF9AE}" pid="16" name="Self_Registration_Enabled">
    <vt:lpwstr/>
  </property>
  <property fmtid="{D5CDD505-2E9C-101B-9397-08002B2CF9AE}" pid="17" name="Students">
    <vt:lpwstr/>
  </property>
  <property fmtid="{D5CDD505-2E9C-101B-9397-08002B2CF9AE}" pid="18" name="AppVersion">
    <vt:lpwstr/>
  </property>
  <property fmtid="{D5CDD505-2E9C-101B-9397-08002B2CF9AE}" pid="19" name="FolderType">
    <vt:lpwstr/>
  </property>
  <property fmtid="{D5CDD505-2E9C-101B-9397-08002B2CF9AE}" pid="20" name="Student_Groups">
    <vt:lpwstr/>
  </property>
  <property fmtid="{D5CDD505-2E9C-101B-9397-08002B2CF9AE}" pid="21" name="LMS_Mappings">
    <vt:lpwstr/>
  </property>
  <property fmtid="{D5CDD505-2E9C-101B-9397-08002B2CF9AE}" pid="22" name="IsNotebookLocked">
    <vt:lpwstr/>
  </property>
</Properties>
</file>