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webextensions/webextension2.xml" ContentType="application/vnd.ms-office.webextension+xml"/>
  <Override PartName="/ppt/webextensions/webextension3.xml" ContentType="application/vnd.ms-office.webextension+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9.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0.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11.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12.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13.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14.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15.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notesSlides/notesSlide16.xml" ContentType="application/vnd.openxmlformats-officedocument.presentationml.notesSlide+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7" r:id="rId3"/>
    <p:sldId id="258" r:id="rId4"/>
    <p:sldId id="260" r:id="rId5"/>
    <p:sldId id="261" r:id="rId6"/>
    <p:sldId id="274" r:id="rId7"/>
    <p:sldId id="286" r:id="rId8"/>
    <p:sldId id="275" r:id="rId9"/>
    <p:sldId id="282" r:id="rId10"/>
    <p:sldId id="276" r:id="rId11"/>
    <p:sldId id="283" r:id="rId12"/>
    <p:sldId id="277" r:id="rId13"/>
    <p:sldId id="278" r:id="rId14"/>
    <p:sldId id="265" r:id="rId15"/>
    <p:sldId id="263" r:id="rId16"/>
    <p:sldId id="266" r:id="rId17"/>
    <p:sldId id="267" r:id="rId18"/>
    <p:sldId id="268" r:id="rId19"/>
    <p:sldId id="269" r:id="rId20"/>
    <p:sldId id="270" r:id="rId21"/>
    <p:sldId id="271" r:id="rId22"/>
    <p:sldId id="287" r:id="rId23"/>
    <p:sldId id="288" r:id="rId24"/>
    <p:sldId id="289" r:id="rId25"/>
    <p:sldId id="290" r:id="rId26"/>
    <p:sldId id="291" r:id="rId27"/>
    <p:sldId id="293" r:id="rId28"/>
    <p:sldId id="292" r:id="rId29"/>
    <p:sldId id="294" r:id="rId30"/>
    <p:sldId id="295" r:id="rId31"/>
    <p:sldId id="296" r:id="rId32"/>
    <p:sldId id="297" r:id="rId33"/>
    <p:sldId id="298" r:id="rId34"/>
    <p:sldId id="299" r:id="rId35"/>
    <p:sldId id="300" r:id="rId36"/>
    <p:sldId id="301" r:id="rId37"/>
    <p:sldId id="302" r:id="rId38"/>
    <p:sldId id="303" r:id="rId39"/>
    <p:sldId id="304" r:id="rId40"/>
    <p:sldId id="305" r:id="rId41"/>
    <p:sldId id="307" r:id="rId42"/>
    <p:sldId id="313" r:id="rId43"/>
    <p:sldId id="308" r:id="rId44"/>
    <p:sldId id="312" r:id="rId45"/>
    <p:sldId id="309" r:id="rId46"/>
    <p:sldId id="310" r:id="rId47"/>
    <p:sldId id="311" r:id="rId48"/>
    <p:sldId id="284" r:id="rId49"/>
    <p:sldId id="314" r:id="rId50"/>
    <p:sldId id="316" r:id="rId51"/>
    <p:sldId id="315" r:id="rId52"/>
    <p:sldId id="317" r:id="rId53"/>
    <p:sldId id="318" r:id="rId54"/>
    <p:sldId id="285" r:id="rId55"/>
    <p:sldId id="319" r:id="rId56"/>
    <p:sldId id="320" r:id="rId57"/>
    <p:sldId id="321" r:id="rId58"/>
    <p:sldId id="273" r:id="rId59"/>
    <p:sldId id="25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85D273-4E25-4757-82E7-8C67328EE736}" v="33" dt="2024-09-18T09:44:53.2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28" autoAdjust="0"/>
    <p:restoredTop sz="64891" autoAdjust="0"/>
  </p:normalViewPr>
  <p:slideViewPr>
    <p:cSldViewPr snapToGrid="0">
      <p:cViewPr>
        <p:scale>
          <a:sx n="67" d="100"/>
          <a:sy n="67" d="100"/>
        </p:scale>
        <p:origin x="128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Wyatt" userId="c3e1212f-7374-4739-8e9f-f13855138211" providerId="ADAL" clId="{CF85D273-4E25-4757-82E7-8C67328EE736}"/>
    <pc:docChg chg="undo custSel addSld delSld modSld sldOrd">
      <pc:chgData name="Jonathan Wyatt" userId="c3e1212f-7374-4739-8e9f-f13855138211" providerId="ADAL" clId="{CF85D273-4E25-4757-82E7-8C67328EE736}" dt="2024-09-18T09:44:51.654" v="11613"/>
      <pc:docMkLst>
        <pc:docMk/>
      </pc:docMkLst>
      <pc:sldChg chg="addSp delSp modSp mod setBg">
        <pc:chgData name="Jonathan Wyatt" userId="c3e1212f-7374-4739-8e9f-f13855138211" providerId="ADAL" clId="{CF85D273-4E25-4757-82E7-8C67328EE736}" dt="2024-09-18T09:11:37.431" v="11270" actId="26606"/>
        <pc:sldMkLst>
          <pc:docMk/>
          <pc:sldMk cId="3491926047" sldId="257"/>
        </pc:sldMkLst>
        <pc:spChg chg="mod">
          <ac:chgData name="Jonathan Wyatt" userId="c3e1212f-7374-4739-8e9f-f13855138211" providerId="ADAL" clId="{CF85D273-4E25-4757-82E7-8C67328EE736}" dt="2024-09-18T09:11:37.431" v="11270" actId="26606"/>
          <ac:spMkLst>
            <pc:docMk/>
            <pc:sldMk cId="3491926047" sldId="257"/>
            <ac:spMk id="2" creationId="{01E45CC5-F1A0-F4FD-8D6D-903A03F1F236}"/>
          </ac:spMkLst>
        </pc:spChg>
        <pc:spChg chg="del mod">
          <ac:chgData name="Jonathan Wyatt" userId="c3e1212f-7374-4739-8e9f-f13855138211" providerId="ADAL" clId="{CF85D273-4E25-4757-82E7-8C67328EE736}" dt="2024-09-18T09:11:37.431" v="11270" actId="26606"/>
          <ac:spMkLst>
            <pc:docMk/>
            <pc:sldMk cId="3491926047" sldId="257"/>
            <ac:spMk id="3" creationId="{88FCD1CB-9FFC-7A4E-7628-FE7C4B6186BD}"/>
          </ac:spMkLst>
        </pc:spChg>
        <pc:spChg chg="add">
          <ac:chgData name="Jonathan Wyatt" userId="c3e1212f-7374-4739-8e9f-f13855138211" providerId="ADAL" clId="{CF85D273-4E25-4757-82E7-8C67328EE736}" dt="2024-09-18T09:11:37.431" v="11270" actId="26606"/>
          <ac:spMkLst>
            <pc:docMk/>
            <pc:sldMk cId="3491926047" sldId="257"/>
            <ac:spMk id="9" creationId="{8DF67618-B87B-4195-8E24-3B126F79FF55}"/>
          </ac:spMkLst>
        </pc:spChg>
        <pc:spChg chg="add">
          <ac:chgData name="Jonathan Wyatt" userId="c3e1212f-7374-4739-8e9f-f13855138211" providerId="ADAL" clId="{CF85D273-4E25-4757-82E7-8C67328EE736}" dt="2024-09-18T09:11:37.431" v="11270" actId="26606"/>
          <ac:spMkLst>
            <pc:docMk/>
            <pc:sldMk cId="3491926047" sldId="257"/>
            <ac:spMk id="11" creationId="{64960379-9FF9-400A-A8A8-F5AB633FD3BF}"/>
          </ac:spMkLst>
        </pc:spChg>
        <pc:grpChg chg="add">
          <ac:chgData name="Jonathan Wyatt" userId="c3e1212f-7374-4739-8e9f-f13855138211" providerId="ADAL" clId="{CF85D273-4E25-4757-82E7-8C67328EE736}" dt="2024-09-18T09:11:37.431" v="11270" actId="26606"/>
          <ac:grpSpMkLst>
            <pc:docMk/>
            <pc:sldMk cId="3491926047" sldId="257"/>
            <ac:grpSpMk id="13" creationId="{2C491629-AE25-486B-9B22-2CE4EE8F7E47}"/>
          </ac:grpSpMkLst>
        </pc:grpChg>
        <pc:grpChg chg="add">
          <ac:chgData name="Jonathan Wyatt" userId="c3e1212f-7374-4739-8e9f-f13855138211" providerId="ADAL" clId="{CF85D273-4E25-4757-82E7-8C67328EE736}" dt="2024-09-18T09:11:37.431" v="11270" actId="26606"/>
          <ac:grpSpMkLst>
            <pc:docMk/>
            <pc:sldMk cId="3491926047" sldId="257"/>
            <ac:grpSpMk id="17" creationId="{43F5E015-E085-4624-B431-B42414448684}"/>
          </ac:grpSpMkLst>
        </pc:grpChg>
        <pc:graphicFrameChg chg="add">
          <ac:chgData name="Jonathan Wyatt" userId="c3e1212f-7374-4739-8e9f-f13855138211" providerId="ADAL" clId="{CF85D273-4E25-4757-82E7-8C67328EE736}" dt="2024-09-18T09:11:37.431" v="11270" actId="26606"/>
          <ac:graphicFrameMkLst>
            <pc:docMk/>
            <pc:sldMk cId="3491926047" sldId="257"/>
            <ac:graphicFrameMk id="5" creationId="{5A91B2CD-E99B-5202-5016-A864A2EF8E32}"/>
          </ac:graphicFrameMkLst>
        </pc:graphicFrameChg>
      </pc:sldChg>
      <pc:sldChg chg="addSp delSp modSp mod setBg">
        <pc:chgData name="Jonathan Wyatt" userId="c3e1212f-7374-4739-8e9f-f13855138211" providerId="ADAL" clId="{CF85D273-4E25-4757-82E7-8C67328EE736}" dt="2024-09-18T09:18:21.190" v="11611" actId="26606"/>
        <pc:sldMkLst>
          <pc:docMk/>
          <pc:sldMk cId="2217971458" sldId="258"/>
        </pc:sldMkLst>
        <pc:spChg chg="mod">
          <ac:chgData name="Jonathan Wyatt" userId="c3e1212f-7374-4739-8e9f-f13855138211" providerId="ADAL" clId="{CF85D273-4E25-4757-82E7-8C67328EE736}" dt="2024-09-18T09:18:21.190" v="11611" actId="26606"/>
          <ac:spMkLst>
            <pc:docMk/>
            <pc:sldMk cId="2217971458" sldId="258"/>
            <ac:spMk id="2" creationId="{5090BC99-5630-FD0F-3BDF-BEEB358061FD}"/>
          </ac:spMkLst>
        </pc:spChg>
        <pc:spChg chg="add del mod">
          <ac:chgData name="Jonathan Wyatt" userId="c3e1212f-7374-4739-8e9f-f13855138211" providerId="ADAL" clId="{CF85D273-4E25-4757-82E7-8C67328EE736}" dt="2024-09-18T09:18:21.190" v="11611" actId="26606"/>
          <ac:spMkLst>
            <pc:docMk/>
            <pc:sldMk cId="2217971458" sldId="258"/>
            <ac:spMk id="3" creationId="{416EE08F-DC49-7004-D382-1A023A38CEDF}"/>
          </ac:spMkLst>
        </pc:spChg>
        <pc:spChg chg="add del">
          <ac:chgData name="Jonathan Wyatt" userId="c3e1212f-7374-4739-8e9f-f13855138211" providerId="ADAL" clId="{CF85D273-4E25-4757-82E7-8C67328EE736}" dt="2024-09-18T09:18:21.142" v="11610" actId="26606"/>
          <ac:spMkLst>
            <pc:docMk/>
            <pc:sldMk cId="2217971458" sldId="258"/>
            <ac:spMk id="9" creationId="{BACC6370-2D7E-4714-9D71-7542949D7D5D}"/>
          </ac:spMkLst>
        </pc:spChg>
        <pc:spChg chg="add del">
          <ac:chgData name="Jonathan Wyatt" userId="c3e1212f-7374-4739-8e9f-f13855138211" providerId="ADAL" clId="{CF85D273-4E25-4757-82E7-8C67328EE736}" dt="2024-09-18T09:18:21.142" v="11610" actId="26606"/>
          <ac:spMkLst>
            <pc:docMk/>
            <pc:sldMk cId="2217971458" sldId="258"/>
            <ac:spMk id="11" creationId="{256B2C21-A230-48C0-8DF1-C46611373C44}"/>
          </ac:spMkLst>
        </pc:spChg>
        <pc:spChg chg="add del">
          <ac:chgData name="Jonathan Wyatt" userId="c3e1212f-7374-4739-8e9f-f13855138211" providerId="ADAL" clId="{CF85D273-4E25-4757-82E7-8C67328EE736}" dt="2024-09-18T09:18:21.142" v="11610" actId="26606"/>
          <ac:spMkLst>
            <pc:docMk/>
            <pc:sldMk cId="2217971458" sldId="258"/>
            <ac:spMk id="13" creationId="{3847E18C-932D-4C95-AABA-FEC7C9499AD7}"/>
          </ac:spMkLst>
        </pc:spChg>
        <pc:spChg chg="add del">
          <ac:chgData name="Jonathan Wyatt" userId="c3e1212f-7374-4739-8e9f-f13855138211" providerId="ADAL" clId="{CF85D273-4E25-4757-82E7-8C67328EE736}" dt="2024-09-18T09:18:21.142" v="11610" actId="26606"/>
          <ac:spMkLst>
            <pc:docMk/>
            <pc:sldMk cId="2217971458" sldId="258"/>
            <ac:spMk id="15" creationId="{3150CB11-0C61-439E-910F-5787759E72A0}"/>
          </ac:spMkLst>
        </pc:spChg>
        <pc:spChg chg="add del">
          <ac:chgData name="Jonathan Wyatt" userId="c3e1212f-7374-4739-8e9f-f13855138211" providerId="ADAL" clId="{CF85D273-4E25-4757-82E7-8C67328EE736}" dt="2024-09-18T09:18:21.142" v="11610" actId="26606"/>
          <ac:spMkLst>
            <pc:docMk/>
            <pc:sldMk cId="2217971458" sldId="258"/>
            <ac:spMk id="17" creationId="{43F8A58B-5155-44CE-A5FF-7647B47D0A7A}"/>
          </ac:spMkLst>
        </pc:spChg>
        <pc:spChg chg="add del">
          <ac:chgData name="Jonathan Wyatt" userId="c3e1212f-7374-4739-8e9f-f13855138211" providerId="ADAL" clId="{CF85D273-4E25-4757-82E7-8C67328EE736}" dt="2024-09-18T09:18:21.142" v="11610" actId="26606"/>
          <ac:spMkLst>
            <pc:docMk/>
            <pc:sldMk cId="2217971458" sldId="258"/>
            <ac:spMk id="19" creationId="{443F2ACA-E6D6-4028-82DD-F03C262D5DE6}"/>
          </ac:spMkLst>
        </pc:spChg>
        <pc:spChg chg="add">
          <ac:chgData name="Jonathan Wyatt" userId="c3e1212f-7374-4739-8e9f-f13855138211" providerId="ADAL" clId="{CF85D273-4E25-4757-82E7-8C67328EE736}" dt="2024-09-18T09:18:21.190" v="11611" actId="26606"/>
          <ac:spMkLst>
            <pc:docMk/>
            <pc:sldMk cId="2217971458" sldId="258"/>
            <ac:spMk id="21" creationId="{5C8908E2-EE49-44D2-9428-A28D2312A8D5}"/>
          </ac:spMkLst>
        </pc:spChg>
        <pc:spChg chg="add">
          <ac:chgData name="Jonathan Wyatt" userId="c3e1212f-7374-4739-8e9f-f13855138211" providerId="ADAL" clId="{CF85D273-4E25-4757-82E7-8C67328EE736}" dt="2024-09-18T09:18:21.190" v="11611" actId="26606"/>
          <ac:spMkLst>
            <pc:docMk/>
            <pc:sldMk cId="2217971458" sldId="258"/>
            <ac:spMk id="24" creationId="{7449A6C7-D15F-4AA5-BFA5-71A404B47016}"/>
          </ac:spMkLst>
        </pc:spChg>
        <pc:spChg chg="add">
          <ac:chgData name="Jonathan Wyatt" userId="c3e1212f-7374-4739-8e9f-f13855138211" providerId="ADAL" clId="{CF85D273-4E25-4757-82E7-8C67328EE736}" dt="2024-09-18T09:18:21.190" v="11611" actId="26606"/>
          <ac:spMkLst>
            <pc:docMk/>
            <pc:sldMk cId="2217971458" sldId="258"/>
            <ac:spMk id="25" creationId="{ED888B23-07FA-482A-96DF-47E31AF1A603}"/>
          </ac:spMkLst>
        </pc:spChg>
        <pc:grpChg chg="add">
          <ac:chgData name="Jonathan Wyatt" userId="c3e1212f-7374-4739-8e9f-f13855138211" providerId="ADAL" clId="{CF85D273-4E25-4757-82E7-8C67328EE736}" dt="2024-09-18T09:18:21.190" v="11611" actId="26606"/>
          <ac:grpSpMkLst>
            <pc:docMk/>
            <pc:sldMk cId="2217971458" sldId="258"/>
            <ac:grpSpMk id="22" creationId="{05314994-6337-4875-8CF5-652CAFE8342C}"/>
          </ac:grpSpMkLst>
        </pc:grpChg>
        <pc:graphicFrameChg chg="add del">
          <ac:chgData name="Jonathan Wyatt" userId="c3e1212f-7374-4739-8e9f-f13855138211" providerId="ADAL" clId="{CF85D273-4E25-4757-82E7-8C67328EE736}" dt="2024-09-18T09:18:21.142" v="11610" actId="26606"/>
          <ac:graphicFrameMkLst>
            <pc:docMk/>
            <pc:sldMk cId="2217971458" sldId="258"/>
            <ac:graphicFrameMk id="5" creationId="{C9C4EA18-D820-5786-9DEC-6A6FDDA17748}"/>
          </ac:graphicFrameMkLst>
        </pc:graphicFrameChg>
        <pc:graphicFrameChg chg="add">
          <ac:chgData name="Jonathan Wyatt" userId="c3e1212f-7374-4739-8e9f-f13855138211" providerId="ADAL" clId="{CF85D273-4E25-4757-82E7-8C67328EE736}" dt="2024-09-18T09:18:21.190" v="11611" actId="26606"/>
          <ac:graphicFrameMkLst>
            <pc:docMk/>
            <pc:sldMk cId="2217971458" sldId="258"/>
            <ac:graphicFrameMk id="26" creationId="{F0CFB77D-5BA8-66F3-BF15-9CBC177C5898}"/>
          </ac:graphicFrameMkLst>
        </pc:graphicFrameChg>
      </pc:sldChg>
      <pc:sldChg chg="modSp mod">
        <pc:chgData name="Jonathan Wyatt" userId="c3e1212f-7374-4739-8e9f-f13855138211" providerId="ADAL" clId="{CF85D273-4E25-4757-82E7-8C67328EE736}" dt="2024-09-18T08:21:12.819" v="9181" actId="20577"/>
        <pc:sldMkLst>
          <pc:docMk/>
          <pc:sldMk cId="2175153136" sldId="259"/>
        </pc:sldMkLst>
        <pc:spChg chg="mod">
          <ac:chgData name="Jonathan Wyatt" userId="c3e1212f-7374-4739-8e9f-f13855138211" providerId="ADAL" clId="{CF85D273-4E25-4757-82E7-8C67328EE736}" dt="2024-09-18T08:21:12.819" v="9181" actId="20577"/>
          <ac:spMkLst>
            <pc:docMk/>
            <pc:sldMk cId="2175153136" sldId="259"/>
            <ac:spMk id="3" creationId="{0DA7CE7F-2467-88D0-6AE9-646DFA524196}"/>
          </ac:spMkLst>
        </pc:spChg>
      </pc:sldChg>
      <pc:sldChg chg="addSp">
        <pc:chgData name="Jonathan Wyatt" userId="c3e1212f-7374-4739-8e9f-f13855138211" providerId="ADAL" clId="{CF85D273-4E25-4757-82E7-8C67328EE736}" dt="2024-09-18T09:44:51.654" v="11613"/>
        <pc:sldMkLst>
          <pc:docMk/>
          <pc:sldMk cId="2069404360" sldId="260"/>
        </pc:sldMkLst>
        <pc:graphicFrameChg chg="add">
          <ac:chgData name="Jonathan Wyatt" userId="c3e1212f-7374-4739-8e9f-f13855138211" providerId="ADAL" clId="{CF85D273-4E25-4757-82E7-8C67328EE736}" dt="2024-09-18T09:23:35.831" v="11612"/>
          <ac:graphicFrameMkLst>
            <pc:docMk/>
            <pc:sldMk cId="2069404360" sldId="260"/>
            <ac:graphicFrameMk id="4" creationId="{ED421E0F-D50D-E45A-3EEE-94F2C8BE0970}"/>
          </ac:graphicFrameMkLst>
        </pc:graphicFrameChg>
        <pc:graphicFrameChg chg="add">
          <ac:chgData name="Jonathan Wyatt" userId="c3e1212f-7374-4739-8e9f-f13855138211" providerId="ADAL" clId="{CF85D273-4E25-4757-82E7-8C67328EE736}" dt="2024-09-18T09:44:51.654" v="11613"/>
          <ac:graphicFrameMkLst>
            <pc:docMk/>
            <pc:sldMk cId="2069404360" sldId="260"/>
            <ac:graphicFrameMk id="5" creationId="{FBE50EDE-12FF-FEA5-649A-E08EA59AF8C6}"/>
          </ac:graphicFrameMkLst>
        </pc:graphicFrameChg>
      </pc:sldChg>
      <pc:sldChg chg="addSp delSp modSp mod ord setBg">
        <pc:chgData name="Jonathan Wyatt" userId="c3e1212f-7374-4739-8e9f-f13855138211" providerId="ADAL" clId="{CF85D273-4E25-4757-82E7-8C67328EE736}" dt="2024-09-16T14:04:41.452" v="1171"/>
        <pc:sldMkLst>
          <pc:docMk/>
          <pc:sldMk cId="1175840672" sldId="263"/>
        </pc:sldMkLst>
        <pc:spChg chg="mod">
          <ac:chgData name="Jonathan Wyatt" userId="c3e1212f-7374-4739-8e9f-f13855138211" providerId="ADAL" clId="{CF85D273-4E25-4757-82E7-8C67328EE736}" dt="2024-09-16T11:58:54.783" v="77" actId="26606"/>
          <ac:spMkLst>
            <pc:docMk/>
            <pc:sldMk cId="1175840672" sldId="263"/>
            <ac:spMk id="2" creationId="{43CCA8E8-6D0B-22F2-C517-AAF537BE51E9}"/>
          </ac:spMkLst>
        </pc:spChg>
        <pc:spChg chg="del mod">
          <ac:chgData name="Jonathan Wyatt" userId="c3e1212f-7374-4739-8e9f-f13855138211" providerId="ADAL" clId="{CF85D273-4E25-4757-82E7-8C67328EE736}" dt="2024-09-16T11:58:17.396" v="70" actId="26606"/>
          <ac:spMkLst>
            <pc:docMk/>
            <pc:sldMk cId="1175840672" sldId="263"/>
            <ac:spMk id="3" creationId="{87831D3B-DFA2-33F4-453D-794DB76CD41C}"/>
          </ac:spMkLst>
        </pc:spChg>
        <pc:spChg chg="add del">
          <ac:chgData name="Jonathan Wyatt" userId="c3e1212f-7374-4739-8e9f-f13855138211" providerId="ADAL" clId="{CF85D273-4E25-4757-82E7-8C67328EE736}" dt="2024-09-16T11:58:45.927" v="75" actId="26606"/>
          <ac:spMkLst>
            <pc:docMk/>
            <pc:sldMk cId="1175840672" sldId="263"/>
            <ac:spMk id="10" creationId="{03AF1C04-3FEF-41BD-BB84-2F263765BEBC}"/>
          </ac:spMkLst>
        </pc:spChg>
        <pc:spChg chg="add del">
          <ac:chgData name="Jonathan Wyatt" userId="c3e1212f-7374-4739-8e9f-f13855138211" providerId="ADAL" clId="{CF85D273-4E25-4757-82E7-8C67328EE736}" dt="2024-09-16T11:58:54.783" v="77" actId="26606"/>
          <ac:spMkLst>
            <pc:docMk/>
            <pc:sldMk cId="1175840672" sldId="263"/>
            <ac:spMk id="29" creationId="{A8384FB5-9ADC-4DDC-881B-597D56F5B15D}"/>
          </ac:spMkLst>
        </pc:spChg>
        <pc:spChg chg="add del">
          <ac:chgData name="Jonathan Wyatt" userId="c3e1212f-7374-4739-8e9f-f13855138211" providerId="ADAL" clId="{CF85D273-4E25-4757-82E7-8C67328EE736}" dt="2024-09-16T11:58:54.783" v="77" actId="26606"/>
          <ac:spMkLst>
            <pc:docMk/>
            <pc:sldMk cId="1175840672" sldId="263"/>
            <ac:spMk id="30" creationId="{91E5A9A7-95C6-4F4F-B00E-C82E07FE62EF}"/>
          </ac:spMkLst>
        </pc:spChg>
        <pc:spChg chg="add del">
          <ac:chgData name="Jonathan Wyatt" userId="c3e1212f-7374-4739-8e9f-f13855138211" providerId="ADAL" clId="{CF85D273-4E25-4757-82E7-8C67328EE736}" dt="2024-09-16T11:58:54.783" v="77" actId="26606"/>
          <ac:spMkLst>
            <pc:docMk/>
            <pc:sldMk cId="1175840672" sldId="263"/>
            <ac:spMk id="31" creationId="{D07DD2DE-F619-49DD-B5E7-03A290FF4ED1}"/>
          </ac:spMkLst>
        </pc:spChg>
        <pc:spChg chg="add del">
          <ac:chgData name="Jonathan Wyatt" userId="c3e1212f-7374-4739-8e9f-f13855138211" providerId="ADAL" clId="{CF85D273-4E25-4757-82E7-8C67328EE736}" dt="2024-09-16T11:58:54.783" v="77" actId="26606"/>
          <ac:spMkLst>
            <pc:docMk/>
            <pc:sldMk cId="1175840672" sldId="263"/>
            <ac:spMk id="32" creationId="{85149191-5F60-4A28-AAFF-039F96B0F3EC}"/>
          </ac:spMkLst>
        </pc:spChg>
        <pc:spChg chg="add del">
          <ac:chgData name="Jonathan Wyatt" userId="c3e1212f-7374-4739-8e9f-f13855138211" providerId="ADAL" clId="{CF85D273-4E25-4757-82E7-8C67328EE736}" dt="2024-09-16T11:58:54.783" v="77" actId="26606"/>
          <ac:spMkLst>
            <pc:docMk/>
            <pc:sldMk cId="1175840672" sldId="263"/>
            <ac:spMk id="33" creationId="{F8260ED5-17F7-4158-B241-D51DD4CF1B7E}"/>
          </ac:spMkLst>
        </pc:spChg>
        <pc:grpChg chg="add del">
          <ac:chgData name="Jonathan Wyatt" userId="c3e1212f-7374-4739-8e9f-f13855138211" providerId="ADAL" clId="{CF85D273-4E25-4757-82E7-8C67328EE736}" dt="2024-09-16T11:58:45.927" v="75" actId="26606"/>
          <ac:grpSpMkLst>
            <pc:docMk/>
            <pc:sldMk cId="1175840672" sldId="263"/>
            <ac:grpSpMk id="12" creationId="{E56E71F1-5A87-4A96-B42F-2DFA1B766B5E}"/>
          </ac:grpSpMkLst>
        </pc:grpChg>
        <pc:grpChg chg="add del">
          <ac:chgData name="Jonathan Wyatt" userId="c3e1212f-7374-4739-8e9f-f13855138211" providerId="ADAL" clId="{CF85D273-4E25-4757-82E7-8C67328EE736}" dt="2024-09-16T11:58:45.927" v="75" actId="26606"/>
          <ac:grpSpMkLst>
            <pc:docMk/>
            <pc:sldMk cId="1175840672" sldId="263"/>
            <ac:grpSpMk id="16" creationId="{C733FE3C-12C4-4FA2-A795-87D2F6776A53}"/>
          </ac:grpSpMkLst>
        </pc:grpChg>
        <pc:grpChg chg="add del">
          <ac:chgData name="Jonathan Wyatt" userId="c3e1212f-7374-4739-8e9f-f13855138211" providerId="ADAL" clId="{CF85D273-4E25-4757-82E7-8C67328EE736}" dt="2024-09-16T11:58:45.927" v="75" actId="26606"/>
          <ac:grpSpMkLst>
            <pc:docMk/>
            <pc:sldMk cId="1175840672" sldId="263"/>
            <ac:grpSpMk id="20" creationId="{0C2B5F12-8A82-4A59-9400-3164CBF47F63}"/>
          </ac:grpSpMkLst>
        </pc:grpChg>
        <pc:graphicFrameChg chg="add mod modGraphic">
          <ac:chgData name="Jonathan Wyatt" userId="c3e1212f-7374-4739-8e9f-f13855138211" providerId="ADAL" clId="{CF85D273-4E25-4757-82E7-8C67328EE736}" dt="2024-09-16T12:00:07.999" v="95" actId="20577"/>
          <ac:graphicFrameMkLst>
            <pc:docMk/>
            <pc:sldMk cId="1175840672" sldId="263"/>
            <ac:graphicFrameMk id="5" creationId="{DCD88C7C-9879-038B-D73F-48FAC07AA0A8}"/>
          </ac:graphicFrameMkLst>
        </pc:graphicFrameChg>
      </pc:sldChg>
      <pc:sldChg chg="addSp delSp modSp mod ord setBg">
        <pc:chgData name="Jonathan Wyatt" userId="c3e1212f-7374-4739-8e9f-f13855138211" providerId="ADAL" clId="{CF85D273-4E25-4757-82E7-8C67328EE736}" dt="2024-09-16T14:11:30.312" v="1485" actId="26606"/>
        <pc:sldMkLst>
          <pc:docMk/>
          <pc:sldMk cId="3839952246" sldId="265"/>
        </pc:sldMkLst>
        <pc:spChg chg="mod">
          <ac:chgData name="Jonathan Wyatt" userId="c3e1212f-7374-4739-8e9f-f13855138211" providerId="ADAL" clId="{CF85D273-4E25-4757-82E7-8C67328EE736}" dt="2024-09-16T14:11:30.312" v="1485" actId="26606"/>
          <ac:spMkLst>
            <pc:docMk/>
            <pc:sldMk cId="3839952246" sldId="265"/>
            <ac:spMk id="2" creationId="{BE6427BF-668F-D8BC-D7BC-BF7A32174F41}"/>
          </ac:spMkLst>
        </pc:spChg>
        <pc:spChg chg="add del mod">
          <ac:chgData name="Jonathan Wyatt" userId="c3e1212f-7374-4739-8e9f-f13855138211" providerId="ADAL" clId="{CF85D273-4E25-4757-82E7-8C67328EE736}" dt="2024-09-16T14:11:06.498" v="1482" actId="26606"/>
          <ac:spMkLst>
            <pc:docMk/>
            <pc:sldMk cId="3839952246" sldId="265"/>
            <ac:spMk id="3" creationId="{EC79D8CD-EAA6-216C-F310-CE7657F63590}"/>
          </ac:spMkLst>
        </pc:spChg>
        <pc:spChg chg="add del">
          <ac:chgData name="Jonathan Wyatt" userId="c3e1212f-7374-4739-8e9f-f13855138211" providerId="ADAL" clId="{CF85D273-4E25-4757-82E7-8C67328EE736}" dt="2024-09-16T14:11:04.761" v="1479" actId="26606"/>
          <ac:spMkLst>
            <pc:docMk/>
            <pc:sldMk cId="3839952246" sldId="265"/>
            <ac:spMk id="9" creationId="{AE2B703B-46F9-481A-A605-82E2A828C4FA}"/>
          </ac:spMkLst>
        </pc:spChg>
        <pc:spChg chg="add del">
          <ac:chgData name="Jonathan Wyatt" userId="c3e1212f-7374-4739-8e9f-f13855138211" providerId="ADAL" clId="{CF85D273-4E25-4757-82E7-8C67328EE736}" dt="2024-09-16T14:11:06.482" v="1481" actId="26606"/>
          <ac:spMkLst>
            <pc:docMk/>
            <pc:sldMk cId="3839952246" sldId="265"/>
            <ac:spMk id="10" creationId="{B50AB553-2A96-4A92-96F2-93548E096954}"/>
          </ac:spMkLst>
        </pc:spChg>
        <pc:spChg chg="add del">
          <ac:chgData name="Jonathan Wyatt" userId="c3e1212f-7374-4739-8e9f-f13855138211" providerId="ADAL" clId="{CF85D273-4E25-4757-82E7-8C67328EE736}" dt="2024-09-16T14:11:04.761" v="1479" actId="26606"/>
          <ac:spMkLst>
            <pc:docMk/>
            <pc:sldMk cId="3839952246" sldId="265"/>
            <ac:spMk id="11" creationId="{F13BE4D7-0C3D-4906-B230-A1C5B4665CCF}"/>
          </ac:spMkLst>
        </pc:spChg>
        <pc:spChg chg="add del">
          <ac:chgData name="Jonathan Wyatt" userId="c3e1212f-7374-4739-8e9f-f13855138211" providerId="ADAL" clId="{CF85D273-4E25-4757-82E7-8C67328EE736}" dt="2024-09-16T14:11:30.312" v="1485" actId="26606"/>
          <ac:spMkLst>
            <pc:docMk/>
            <pc:sldMk cId="3839952246" sldId="265"/>
            <ac:spMk id="16" creationId="{B50AB553-2A96-4A92-96F2-93548E096954}"/>
          </ac:spMkLst>
        </pc:spChg>
        <pc:spChg chg="add mod">
          <ac:chgData name="Jonathan Wyatt" userId="c3e1212f-7374-4739-8e9f-f13855138211" providerId="ADAL" clId="{CF85D273-4E25-4757-82E7-8C67328EE736}" dt="2024-09-16T14:11:30.312" v="1485" actId="26606"/>
          <ac:spMkLst>
            <pc:docMk/>
            <pc:sldMk cId="3839952246" sldId="265"/>
            <ac:spMk id="17" creationId="{EC79D8CD-EAA6-216C-F310-CE7657F63590}"/>
          </ac:spMkLst>
        </pc:spChg>
        <pc:spChg chg="add">
          <ac:chgData name="Jonathan Wyatt" userId="c3e1212f-7374-4739-8e9f-f13855138211" providerId="ADAL" clId="{CF85D273-4E25-4757-82E7-8C67328EE736}" dt="2024-09-16T14:11:30.312" v="1485" actId="26606"/>
          <ac:spMkLst>
            <pc:docMk/>
            <pc:sldMk cId="3839952246" sldId="265"/>
            <ac:spMk id="22" creationId="{D1D34770-47A8-402C-AF23-2B653F2D88C1}"/>
          </ac:spMkLst>
        </pc:spChg>
        <pc:graphicFrameChg chg="add del">
          <ac:chgData name="Jonathan Wyatt" userId="c3e1212f-7374-4739-8e9f-f13855138211" providerId="ADAL" clId="{CF85D273-4E25-4757-82E7-8C67328EE736}" dt="2024-09-16T14:11:04.761" v="1479" actId="26606"/>
          <ac:graphicFrameMkLst>
            <pc:docMk/>
            <pc:sldMk cId="3839952246" sldId="265"/>
            <ac:graphicFrameMk id="5" creationId="{AD6D3095-1301-C07E-D294-51B2A6F6160E}"/>
          </ac:graphicFrameMkLst>
        </pc:graphicFrameChg>
        <pc:graphicFrameChg chg="add del">
          <ac:chgData name="Jonathan Wyatt" userId="c3e1212f-7374-4739-8e9f-f13855138211" providerId="ADAL" clId="{CF85D273-4E25-4757-82E7-8C67328EE736}" dt="2024-09-16T14:11:06.482" v="1481" actId="26606"/>
          <ac:graphicFrameMkLst>
            <pc:docMk/>
            <pc:sldMk cId="3839952246" sldId="265"/>
            <ac:graphicFrameMk id="13" creationId="{E999CCBE-8CCC-99FE-9B2A-55F36D6E46F5}"/>
          </ac:graphicFrameMkLst>
        </pc:graphicFrameChg>
        <pc:picChg chg="add del">
          <ac:chgData name="Jonathan Wyatt" userId="c3e1212f-7374-4739-8e9f-f13855138211" providerId="ADAL" clId="{CF85D273-4E25-4757-82E7-8C67328EE736}" dt="2024-09-16T14:11:06.482" v="1481" actId="26606"/>
          <ac:picMkLst>
            <pc:docMk/>
            <pc:sldMk cId="3839952246" sldId="265"/>
            <ac:picMk id="6" creationId="{C64D31AA-6BB5-FAC1-1F9E-35FDFABBA9E5}"/>
          </ac:picMkLst>
        </pc:picChg>
        <pc:picChg chg="add mod ord">
          <ac:chgData name="Jonathan Wyatt" userId="c3e1212f-7374-4739-8e9f-f13855138211" providerId="ADAL" clId="{CF85D273-4E25-4757-82E7-8C67328EE736}" dt="2024-09-16T14:11:30.312" v="1485" actId="26606"/>
          <ac:picMkLst>
            <pc:docMk/>
            <pc:sldMk cId="3839952246" sldId="265"/>
            <ac:picMk id="15" creationId="{0D42E542-A2C7-5A1D-918C-045FA724FBFC}"/>
          </ac:picMkLst>
        </pc:picChg>
      </pc:sldChg>
      <pc:sldChg chg="addSp delSp modSp mod ord setBg">
        <pc:chgData name="Jonathan Wyatt" userId="c3e1212f-7374-4739-8e9f-f13855138211" providerId="ADAL" clId="{CF85D273-4E25-4757-82E7-8C67328EE736}" dt="2024-09-16T14:39:45.416" v="1696" actId="26606"/>
        <pc:sldMkLst>
          <pc:docMk/>
          <pc:sldMk cId="1775433218" sldId="266"/>
        </pc:sldMkLst>
        <pc:spChg chg="mod">
          <ac:chgData name="Jonathan Wyatt" userId="c3e1212f-7374-4739-8e9f-f13855138211" providerId="ADAL" clId="{CF85D273-4E25-4757-82E7-8C67328EE736}" dt="2024-09-16T14:39:45.416" v="1696" actId="26606"/>
          <ac:spMkLst>
            <pc:docMk/>
            <pc:sldMk cId="1775433218" sldId="266"/>
            <ac:spMk id="2" creationId="{D84829F3-4CCD-826B-20BD-99C7A1544766}"/>
          </ac:spMkLst>
        </pc:spChg>
        <pc:spChg chg="add del mod">
          <ac:chgData name="Jonathan Wyatt" userId="c3e1212f-7374-4739-8e9f-f13855138211" providerId="ADAL" clId="{CF85D273-4E25-4757-82E7-8C67328EE736}" dt="2024-09-16T14:39:45.416" v="1696" actId="26606"/>
          <ac:spMkLst>
            <pc:docMk/>
            <pc:sldMk cId="1775433218" sldId="266"/>
            <ac:spMk id="3" creationId="{5583E30A-32FB-3DE8-6838-DA7205F0E2BD}"/>
          </ac:spMkLst>
        </pc:spChg>
        <pc:spChg chg="add">
          <ac:chgData name="Jonathan Wyatt" userId="c3e1212f-7374-4739-8e9f-f13855138211" providerId="ADAL" clId="{CF85D273-4E25-4757-82E7-8C67328EE736}" dt="2024-09-16T14:39:45.416" v="1696" actId="26606"/>
          <ac:spMkLst>
            <pc:docMk/>
            <pc:sldMk cId="1775433218" sldId="266"/>
            <ac:spMk id="8" creationId="{B6CDA21F-E7AF-4C75-8395-33F58D5B0E45}"/>
          </ac:spMkLst>
        </pc:spChg>
        <pc:spChg chg="add del">
          <ac:chgData name="Jonathan Wyatt" userId="c3e1212f-7374-4739-8e9f-f13855138211" providerId="ADAL" clId="{CF85D273-4E25-4757-82E7-8C67328EE736}" dt="2024-09-16T14:39:34.775" v="1693" actId="26606"/>
          <ac:spMkLst>
            <pc:docMk/>
            <pc:sldMk cId="1775433218" sldId="266"/>
            <ac:spMk id="9" creationId="{D1D34770-47A8-402C-AF23-2B653F2D88C1}"/>
          </ac:spMkLst>
        </pc:spChg>
        <pc:spChg chg="add">
          <ac:chgData name="Jonathan Wyatt" userId="c3e1212f-7374-4739-8e9f-f13855138211" providerId="ADAL" clId="{CF85D273-4E25-4757-82E7-8C67328EE736}" dt="2024-09-16T14:39:45.416" v="1696" actId="26606"/>
          <ac:spMkLst>
            <pc:docMk/>
            <pc:sldMk cId="1775433218" sldId="266"/>
            <ac:spMk id="15" creationId="{D5B0017B-2ECA-49AF-B397-DC140825DF8D}"/>
          </ac:spMkLst>
        </pc:spChg>
        <pc:spChg chg="add">
          <ac:chgData name="Jonathan Wyatt" userId="c3e1212f-7374-4739-8e9f-f13855138211" providerId="ADAL" clId="{CF85D273-4E25-4757-82E7-8C67328EE736}" dt="2024-09-16T14:39:45.416" v="1696" actId="26606"/>
          <ac:spMkLst>
            <pc:docMk/>
            <pc:sldMk cId="1775433218" sldId="266"/>
            <ac:spMk id="16" creationId="{5583E30A-32FB-3DE8-6838-DA7205F0E2BD}"/>
          </ac:spMkLst>
        </pc:spChg>
        <pc:grpChg chg="add">
          <ac:chgData name="Jonathan Wyatt" userId="c3e1212f-7374-4739-8e9f-f13855138211" providerId="ADAL" clId="{CF85D273-4E25-4757-82E7-8C67328EE736}" dt="2024-09-16T14:39:45.416" v="1696" actId="26606"/>
          <ac:grpSpMkLst>
            <pc:docMk/>
            <pc:sldMk cId="1775433218" sldId="266"/>
            <ac:grpSpMk id="10" creationId="{AE1C45F0-260A-458C-96ED-C1F6D2151219}"/>
          </ac:grpSpMkLst>
        </pc:grpChg>
        <pc:graphicFrameChg chg="add del">
          <ac:chgData name="Jonathan Wyatt" userId="c3e1212f-7374-4739-8e9f-f13855138211" providerId="ADAL" clId="{CF85D273-4E25-4757-82E7-8C67328EE736}" dt="2024-09-16T14:39:45.416" v="1695" actId="26606"/>
          <ac:graphicFrameMkLst>
            <pc:docMk/>
            <pc:sldMk cId="1775433218" sldId="266"/>
            <ac:graphicFrameMk id="11" creationId="{096B01D6-D3D2-E590-4C2A-ECB8D5758A2B}"/>
          </ac:graphicFrameMkLst>
        </pc:graphicFrameChg>
        <pc:picChg chg="add del">
          <ac:chgData name="Jonathan Wyatt" userId="c3e1212f-7374-4739-8e9f-f13855138211" providerId="ADAL" clId="{CF85D273-4E25-4757-82E7-8C67328EE736}" dt="2024-09-16T14:39:34.775" v="1693" actId="26606"/>
          <ac:picMkLst>
            <pc:docMk/>
            <pc:sldMk cId="1775433218" sldId="266"/>
            <ac:picMk id="5" creationId="{E6DCED67-243C-D6EB-854C-BE0748EA2705}"/>
          </ac:picMkLst>
        </pc:picChg>
        <pc:cxnChg chg="add">
          <ac:chgData name="Jonathan Wyatt" userId="c3e1212f-7374-4739-8e9f-f13855138211" providerId="ADAL" clId="{CF85D273-4E25-4757-82E7-8C67328EE736}" dt="2024-09-16T14:39:45.416" v="1696" actId="26606"/>
          <ac:cxnSpMkLst>
            <pc:docMk/>
            <pc:sldMk cId="1775433218" sldId="266"/>
            <ac:cxnSpMk id="17" creationId="{6CF1BAF6-AD41-4082-B212-8A1F9A2E8779}"/>
          </ac:cxnSpMkLst>
        </pc:cxnChg>
      </pc:sldChg>
      <pc:sldChg chg="addSp delSp modSp mod ord setBg">
        <pc:chgData name="Jonathan Wyatt" userId="c3e1212f-7374-4739-8e9f-f13855138211" providerId="ADAL" clId="{CF85D273-4E25-4757-82E7-8C67328EE736}" dt="2024-09-16T14:43:49.682" v="1896" actId="20577"/>
        <pc:sldMkLst>
          <pc:docMk/>
          <pc:sldMk cId="3886800292" sldId="267"/>
        </pc:sldMkLst>
        <pc:spChg chg="mod">
          <ac:chgData name="Jonathan Wyatt" userId="c3e1212f-7374-4739-8e9f-f13855138211" providerId="ADAL" clId="{CF85D273-4E25-4757-82E7-8C67328EE736}" dt="2024-09-16T14:43:49.682" v="1896" actId="20577"/>
          <ac:spMkLst>
            <pc:docMk/>
            <pc:sldMk cId="3886800292" sldId="267"/>
            <ac:spMk id="2" creationId="{4119D50F-36A2-5F17-7D86-1C725069D7B3}"/>
          </ac:spMkLst>
        </pc:spChg>
        <pc:spChg chg="del mod">
          <ac:chgData name="Jonathan Wyatt" userId="c3e1212f-7374-4739-8e9f-f13855138211" providerId="ADAL" clId="{CF85D273-4E25-4757-82E7-8C67328EE736}" dt="2024-09-16T14:41:24.472" v="1841" actId="26606"/>
          <ac:spMkLst>
            <pc:docMk/>
            <pc:sldMk cId="3886800292" sldId="267"/>
            <ac:spMk id="3" creationId="{EEA65979-C773-BC0F-0066-549E42A934B3}"/>
          </ac:spMkLst>
        </pc:spChg>
        <pc:spChg chg="add">
          <ac:chgData name="Jonathan Wyatt" userId="c3e1212f-7374-4739-8e9f-f13855138211" providerId="ADAL" clId="{CF85D273-4E25-4757-82E7-8C67328EE736}" dt="2024-09-16T14:41:24.472" v="1841" actId="26606"/>
          <ac:spMkLst>
            <pc:docMk/>
            <pc:sldMk cId="3886800292" sldId="267"/>
            <ac:spMk id="10" creationId="{D1D34770-47A8-402C-AF23-2B653F2D88C1}"/>
          </ac:spMkLst>
        </pc:spChg>
        <pc:graphicFrameChg chg="add">
          <ac:chgData name="Jonathan Wyatt" userId="c3e1212f-7374-4739-8e9f-f13855138211" providerId="ADAL" clId="{CF85D273-4E25-4757-82E7-8C67328EE736}" dt="2024-09-16T14:41:24.472" v="1841" actId="26606"/>
          <ac:graphicFrameMkLst>
            <pc:docMk/>
            <pc:sldMk cId="3886800292" sldId="267"/>
            <ac:graphicFrameMk id="5" creationId="{BC1CE03C-9876-11AB-B493-B2AA7950D391}"/>
          </ac:graphicFrameMkLst>
        </pc:graphicFrameChg>
        <pc:picChg chg="add">
          <ac:chgData name="Jonathan Wyatt" userId="c3e1212f-7374-4739-8e9f-f13855138211" providerId="ADAL" clId="{CF85D273-4E25-4757-82E7-8C67328EE736}" dt="2024-09-16T14:41:24.472" v="1841" actId="26606"/>
          <ac:picMkLst>
            <pc:docMk/>
            <pc:sldMk cId="3886800292" sldId="267"/>
            <ac:picMk id="6" creationId="{EF372EBF-5812-1899-CDAD-7B7F343C1B11}"/>
          </ac:picMkLst>
        </pc:picChg>
      </pc:sldChg>
      <pc:sldChg chg="addSp delSp modSp mod ord setBg">
        <pc:chgData name="Jonathan Wyatt" userId="c3e1212f-7374-4739-8e9f-f13855138211" providerId="ADAL" clId="{CF85D273-4E25-4757-82E7-8C67328EE736}" dt="2024-09-16T14:43:24.107" v="1891" actId="20577"/>
        <pc:sldMkLst>
          <pc:docMk/>
          <pc:sldMk cId="4210756603" sldId="268"/>
        </pc:sldMkLst>
        <pc:spChg chg="mod">
          <ac:chgData name="Jonathan Wyatt" userId="c3e1212f-7374-4739-8e9f-f13855138211" providerId="ADAL" clId="{CF85D273-4E25-4757-82E7-8C67328EE736}" dt="2024-09-16T14:43:24.107" v="1891" actId="20577"/>
          <ac:spMkLst>
            <pc:docMk/>
            <pc:sldMk cId="4210756603" sldId="268"/>
            <ac:spMk id="2" creationId="{5FB112D0-D259-2D73-67C9-DC39AF9992C5}"/>
          </ac:spMkLst>
        </pc:spChg>
        <pc:spChg chg="del mod">
          <ac:chgData name="Jonathan Wyatt" userId="c3e1212f-7374-4739-8e9f-f13855138211" providerId="ADAL" clId="{CF85D273-4E25-4757-82E7-8C67328EE736}" dt="2024-09-16T14:42:55.724" v="1882" actId="26606"/>
          <ac:spMkLst>
            <pc:docMk/>
            <pc:sldMk cId="4210756603" sldId="268"/>
            <ac:spMk id="3" creationId="{BCD03D50-B030-480F-9D15-EEDD89C92A54}"/>
          </ac:spMkLst>
        </pc:spChg>
        <pc:spChg chg="add">
          <ac:chgData name="Jonathan Wyatt" userId="c3e1212f-7374-4739-8e9f-f13855138211" providerId="ADAL" clId="{CF85D273-4E25-4757-82E7-8C67328EE736}" dt="2024-09-16T14:42:55.724" v="1882" actId="26606"/>
          <ac:spMkLst>
            <pc:docMk/>
            <pc:sldMk cId="4210756603" sldId="268"/>
            <ac:spMk id="10" creationId="{D1D34770-47A8-402C-AF23-2B653F2D88C1}"/>
          </ac:spMkLst>
        </pc:spChg>
        <pc:graphicFrameChg chg="add">
          <ac:chgData name="Jonathan Wyatt" userId="c3e1212f-7374-4739-8e9f-f13855138211" providerId="ADAL" clId="{CF85D273-4E25-4757-82E7-8C67328EE736}" dt="2024-09-16T14:42:55.724" v="1882" actId="26606"/>
          <ac:graphicFrameMkLst>
            <pc:docMk/>
            <pc:sldMk cId="4210756603" sldId="268"/>
            <ac:graphicFrameMk id="5" creationId="{5D293439-37EB-FA8B-9B87-0637BF0EB057}"/>
          </ac:graphicFrameMkLst>
        </pc:graphicFrameChg>
        <pc:picChg chg="add">
          <ac:chgData name="Jonathan Wyatt" userId="c3e1212f-7374-4739-8e9f-f13855138211" providerId="ADAL" clId="{CF85D273-4E25-4757-82E7-8C67328EE736}" dt="2024-09-16T14:42:55.724" v="1882" actId="26606"/>
          <ac:picMkLst>
            <pc:docMk/>
            <pc:sldMk cId="4210756603" sldId="268"/>
            <ac:picMk id="6" creationId="{1E10750F-F054-BE1E-1991-0927E625290C}"/>
          </ac:picMkLst>
        </pc:picChg>
      </pc:sldChg>
      <pc:sldChg chg="addSp delSp modSp mod ord setBg">
        <pc:chgData name="Jonathan Wyatt" userId="c3e1212f-7374-4739-8e9f-f13855138211" providerId="ADAL" clId="{CF85D273-4E25-4757-82E7-8C67328EE736}" dt="2024-09-16T14:45:37.222" v="1966" actId="26606"/>
        <pc:sldMkLst>
          <pc:docMk/>
          <pc:sldMk cId="1516003253" sldId="269"/>
        </pc:sldMkLst>
        <pc:spChg chg="mod">
          <ac:chgData name="Jonathan Wyatt" userId="c3e1212f-7374-4739-8e9f-f13855138211" providerId="ADAL" clId="{CF85D273-4E25-4757-82E7-8C67328EE736}" dt="2024-09-16T14:45:37.222" v="1966" actId="26606"/>
          <ac:spMkLst>
            <pc:docMk/>
            <pc:sldMk cId="1516003253" sldId="269"/>
            <ac:spMk id="2" creationId="{EDA464C3-79A1-8BBD-4B01-4D7E3B3766BA}"/>
          </ac:spMkLst>
        </pc:spChg>
        <pc:spChg chg="add del mod">
          <ac:chgData name="Jonathan Wyatt" userId="c3e1212f-7374-4739-8e9f-f13855138211" providerId="ADAL" clId="{CF85D273-4E25-4757-82E7-8C67328EE736}" dt="2024-09-16T14:45:37.222" v="1966" actId="26606"/>
          <ac:spMkLst>
            <pc:docMk/>
            <pc:sldMk cId="1516003253" sldId="269"/>
            <ac:spMk id="3" creationId="{8837EBC1-194B-31F4-7CE1-CCDAE73F0043}"/>
          </ac:spMkLst>
        </pc:spChg>
        <pc:spChg chg="add del">
          <ac:chgData name="Jonathan Wyatt" userId="c3e1212f-7374-4739-8e9f-f13855138211" providerId="ADAL" clId="{CF85D273-4E25-4757-82E7-8C67328EE736}" dt="2024-09-16T14:45:37.190" v="1965" actId="26606"/>
          <ac:spMkLst>
            <pc:docMk/>
            <pc:sldMk cId="1516003253" sldId="269"/>
            <ac:spMk id="10" creationId="{D1D34770-47A8-402C-AF23-2B653F2D88C1}"/>
          </ac:spMkLst>
        </pc:spChg>
        <pc:spChg chg="add">
          <ac:chgData name="Jonathan Wyatt" userId="c3e1212f-7374-4739-8e9f-f13855138211" providerId="ADAL" clId="{CF85D273-4E25-4757-82E7-8C67328EE736}" dt="2024-09-16T14:45:37.222" v="1966" actId="26606"/>
          <ac:spMkLst>
            <pc:docMk/>
            <pc:sldMk cId="1516003253" sldId="269"/>
            <ac:spMk id="13" creationId="{B50AB553-2A96-4A92-96F2-93548E096954}"/>
          </ac:spMkLst>
        </pc:spChg>
        <pc:graphicFrameChg chg="add del">
          <ac:chgData name="Jonathan Wyatt" userId="c3e1212f-7374-4739-8e9f-f13855138211" providerId="ADAL" clId="{CF85D273-4E25-4757-82E7-8C67328EE736}" dt="2024-09-16T14:45:37.190" v="1965" actId="26606"/>
          <ac:graphicFrameMkLst>
            <pc:docMk/>
            <pc:sldMk cId="1516003253" sldId="269"/>
            <ac:graphicFrameMk id="5" creationId="{44C9586F-24BA-F3E0-D7DC-EA201C6214A1}"/>
          </ac:graphicFrameMkLst>
        </pc:graphicFrameChg>
        <pc:graphicFrameChg chg="add">
          <ac:chgData name="Jonathan Wyatt" userId="c3e1212f-7374-4739-8e9f-f13855138211" providerId="ADAL" clId="{CF85D273-4E25-4757-82E7-8C67328EE736}" dt="2024-09-16T14:45:37.222" v="1966" actId="26606"/>
          <ac:graphicFrameMkLst>
            <pc:docMk/>
            <pc:sldMk cId="1516003253" sldId="269"/>
            <ac:graphicFrameMk id="14" creationId="{A8FB9154-F1D1-B37B-E634-E8FCC4BED635}"/>
          </ac:graphicFrameMkLst>
        </pc:graphicFrameChg>
        <pc:picChg chg="add del">
          <ac:chgData name="Jonathan Wyatt" userId="c3e1212f-7374-4739-8e9f-f13855138211" providerId="ADAL" clId="{CF85D273-4E25-4757-82E7-8C67328EE736}" dt="2024-09-16T14:45:37.190" v="1965" actId="26606"/>
          <ac:picMkLst>
            <pc:docMk/>
            <pc:sldMk cId="1516003253" sldId="269"/>
            <ac:picMk id="6" creationId="{FF977BBC-843D-2C5D-8B84-65D65D2B540B}"/>
          </ac:picMkLst>
        </pc:picChg>
        <pc:picChg chg="add">
          <ac:chgData name="Jonathan Wyatt" userId="c3e1212f-7374-4739-8e9f-f13855138211" providerId="ADAL" clId="{CF85D273-4E25-4757-82E7-8C67328EE736}" dt="2024-09-16T14:45:37.222" v="1966" actId="26606"/>
          <ac:picMkLst>
            <pc:docMk/>
            <pc:sldMk cId="1516003253" sldId="269"/>
            <ac:picMk id="12" creationId="{963E2BAD-F37D-81B5-6B3D-569FE41081F5}"/>
          </ac:picMkLst>
        </pc:picChg>
      </pc:sldChg>
      <pc:sldChg chg="addSp delSp modSp mod ord setBg">
        <pc:chgData name="Jonathan Wyatt" userId="c3e1212f-7374-4739-8e9f-f13855138211" providerId="ADAL" clId="{CF85D273-4E25-4757-82E7-8C67328EE736}" dt="2024-09-16T14:47:42.846" v="2028" actId="26606"/>
        <pc:sldMkLst>
          <pc:docMk/>
          <pc:sldMk cId="1470815429" sldId="270"/>
        </pc:sldMkLst>
        <pc:spChg chg="mod">
          <ac:chgData name="Jonathan Wyatt" userId="c3e1212f-7374-4739-8e9f-f13855138211" providerId="ADAL" clId="{CF85D273-4E25-4757-82E7-8C67328EE736}" dt="2024-09-16T14:47:42.846" v="2028" actId="26606"/>
          <ac:spMkLst>
            <pc:docMk/>
            <pc:sldMk cId="1470815429" sldId="270"/>
            <ac:spMk id="2" creationId="{A7A453D3-D5B0-01E4-64F1-332ECFBF46CA}"/>
          </ac:spMkLst>
        </pc:spChg>
        <pc:spChg chg="del mod">
          <ac:chgData name="Jonathan Wyatt" userId="c3e1212f-7374-4739-8e9f-f13855138211" providerId="ADAL" clId="{CF85D273-4E25-4757-82E7-8C67328EE736}" dt="2024-09-16T14:47:42.846" v="2028" actId="26606"/>
          <ac:spMkLst>
            <pc:docMk/>
            <pc:sldMk cId="1470815429" sldId="270"/>
            <ac:spMk id="3" creationId="{18BDA5FF-89B1-5109-E5A3-E7A36103EEDB}"/>
          </ac:spMkLst>
        </pc:spChg>
        <pc:spChg chg="add">
          <ac:chgData name="Jonathan Wyatt" userId="c3e1212f-7374-4739-8e9f-f13855138211" providerId="ADAL" clId="{CF85D273-4E25-4757-82E7-8C67328EE736}" dt="2024-09-16T14:47:42.846" v="2028" actId="26606"/>
          <ac:spMkLst>
            <pc:docMk/>
            <pc:sldMk cId="1470815429" sldId="270"/>
            <ac:spMk id="10" creationId="{B50AB553-2A96-4A92-96F2-93548E096954}"/>
          </ac:spMkLst>
        </pc:spChg>
        <pc:graphicFrameChg chg="add">
          <ac:chgData name="Jonathan Wyatt" userId="c3e1212f-7374-4739-8e9f-f13855138211" providerId="ADAL" clId="{CF85D273-4E25-4757-82E7-8C67328EE736}" dt="2024-09-16T14:47:42.846" v="2028" actId="26606"/>
          <ac:graphicFrameMkLst>
            <pc:docMk/>
            <pc:sldMk cId="1470815429" sldId="270"/>
            <ac:graphicFrameMk id="5" creationId="{98CB582A-006D-7D70-5D9B-36B6D588A2C7}"/>
          </ac:graphicFrameMkLst>
        </pc:graphicFrameChg>
        <pc:picChg chg="add">
          <ac:chgData name="Jonathan Wyatt" userId="c3e1212f-7374-4739-8e9f-f13855138211" providerId="ADAL" clId="{CF85D273-4E25-4757-82E7-8C67328EE736}" dt="2024-09-16T14:47:42.846" v="2028" actId="26606"/>
          <ac:picMkLst>
            <pc:docMk/>
            <pc:sldMk cId="1470815429" sldId="270"/>
            <ac:picMk id="6" creationId="{9964E0BA-73EA-271F-5707-AF8A51ADD720}"/>
          </ac:picMkLst>
        </pc:picChg>
      </pc:sldChg>
      <pc:sldChg chg="addSp delSp modSp mod ord setBg">
        <pc:chgData name="Jonathan Wyatt" userId="c3e1212f-7374-4739-8e9f-f13855138211" providerId="ADAL" clId="{CF85D273-4E25-4757-82E7-8C67328EE736}" dt="2024-09-16T14:49:09.414" v="2150" actId="26606"/>
        <pc:sldMkLst>
          <pc:docMk/>
          <pc:sldMk cId="538350451" sldId="271"/>
        </pc:sldMkLst>
        <pc:spChg chg="mod">
          <ac:chgData name="Jonathan Wyatt" userId="c3e1212f-7374-4739-8e9f-f13855138211" providerId="ADAL" clId="{CF85D273-4E25-4757-82E7-8C67328EE736}" dt="2024-09-16T14:49:09.414" v="2150" actId="26606"/>
          <ac:spMkLst>
            <pc:docMk/>
            <pc:sldMk cId="538350451" sldId="271"/>
            <ac:spMk id="2" creationId="{A50AC8F5-4D7A-85A4-34ED-59D03A0CE016}"/>
          </ac:spMkLst>
        </pc:spChg>
        <pc:spChg chg="del mod">
          <ac:chgData name="Jonathan Wyatt" userId="c3e1212f-7374-4739-8e9f-f13855138211" providerId="ADAL" clId="{CF85D273-4E25-4757-82E7-8C67328EE736}" dt="2024-09-16T14:49:09.414" v="2150" actId="26606"/>
          <ac:spMkLst>
            <pc:docMk/>
            <pc:sldMk cId="538350451" sldId="271"/>
            <ac:spMk id="3" creationId="{3EE6F28D-C50B-E7F4-AF5D-77472BB0D3D9}"/>
          </ac:spMkLst>
        </pc:spChg>
        <pc:spChg chg="add">
          <ac:chgData name="Jonathan Wyatt" userId="c3e1212f-7374-4739-8e9f-f13855138211" providerId="ADAL" clId="{CF85D273-4E25-4757-82E7-8C67328EE736}" dt="2024-09-16T14:49:09.414" v="2150" actId="26606"/>
          <ac:spMkLst>
            <pc:docMk/>
            <pc:sldMk cId="538350451" sldId="271"/>
            <ac:spMk id="10" creationId="{B50AB553-2A96-4A92-96F2-93548E096954}"/>
          </ac:spMkLst>
        </pc:spChg>
        <pc:graphicFrameChg chg="add">
          <ac:chgData name="Jonathan Wyatt" userId="c3e1212f-7374-4739-8e9f-f13855138211" providerId="ADAL" clId="{CF85D273-4E25-4757-82E7-8C67328EE736}" dt="2024-09-16T14:49:09.414" v="2150" actId="26606"/>
          <ac:graphicFrameMkLst>
            <pc:docMk/>
            <pc:sldMk cId="538350451" sldId="271"/>
            <ac:graphicFrameMk id="5" creationId="{DDE9FAE3-C743-1BF2-92A5-B097DE85BC79}"/>
          </ac:graphicFrameMkLst>
        </pc:graphicFrameChg>
        <pc:picChg chg="add">
          <ac:chgData name="Jonathan Wyatt" userId="c3e1212f-7374-4739-8e9f-f13855138211" providerId="ADAL" clId="{CF85D273-4E25-4757-82E7-8C67328EE736}" dt="2024-09-16T14:49:09.414" v="2150" actId="26606"/>
          <ac:picMkLst>
            <pc:docMk/>
            <pc:sldMk cId="538350451" sldId="271"/>
            <ac:picMk id="6" creationId="{CA0128AD-8362-F845-B2EE-C861D4113820}"/>
          </ac:picMkLst>
        </pc:picChg>
      </pc:sldChg>
      <pc:sldChg chg="del ord">
        <pc:chgData name="Jonathan Wyatt" userId="c3e1212f-7374-4739-8e9f-f13855138211" providerId="ADAL" clId="{CF85D273-4E25-4757-82E7-8C67328EE736}" dt="2024-09-18T09:10:22.772" v="11193" actId="47"/>
        <pc:sldMkLst>
          <pc:docMk/>
          <pc:sldMk cId="805741709" sldId="272"/>
        </pc:sldMkLst>
      </pc:sldChg>
      <pc:sldChg chg="addSp delSp modSp mod setBg">
        <pc:chgData name="Jonathan Wyatt" userId="c3e1212f-7374-4739-8e9f-f13855138211" providerId="ADAL" clId="{CF85D273-4E25-4757-82E7-8C67328EE736}" dt="2024-09-17T16:40:05.201" v="8106" actId="26606"/>
        <pc:sldMkLst>
          <pc:docMk/>
          <pc:sldMk cId="564861683" sldId="273"/>
        </pc:sldMkLst>
        <pc:spChg chg="mod">
          <ac:chgData name="Jonathan Wyatt" userId="c3e1212f-7374-4739-8e9f-f13855138211" providerId="ADAL" clId="{CF85D273-4E25-4757-82E7-8C67328EE736}" dt="2024-09-17T16:40:05.201" v="8106" actId="26606"/>
          <ac:spMkLst>
            <pc:docMk/>
            <pc:sldMk cId="564861683" sldId="273"/>
            <ac:spMk id="2" creationId="{0CA291F7-4A67-BA72-7027-B697D1803C1D}"/>
          </ac:spMkLst>
        </pc:spChg>
        <pc:spChg chg="del">
          <ac:chgData name="Jonathan Wyatt" userId="c3e1212f-7374-4739-8e9f-f13855138211" providerId="ADAL" clId="{CF85D273-4E25-4757-82E7-8C67328EE736}" dt="2024-09-17T16:40:05.201" v="8106" actId="26606"/>
          <ac:spMkLst>
            <pc:docMk/>
            <pc:sldMk cId="564861683" sldId="273"/>
            <ac:spMk id="3" creationId="{9FB190EF-8A69-C417-F220-5F971EDC6A3C}"/>
          </ac:spMkLst>
        </pc:spChg>
        <pc:spChg chg="add">
          <ac:chgData name="Jonathan Wyatt" userId="c3e1212f-7374-4739-8e9f-f13855138211" providerId="ADAL" clId="{CF85D273-4E25-4757-82E7-8C67328EE736}" dt="2024-09-17T16:40:05.201" v="8106" actId="26606"/>
          <ac:spMkLst>
            <pc:docMk/>
            <pc:sldMk cId="564861683" sldId="273"/>
            <ac:spMk id="9" creationId="{5C8908E2-EE49-44D2-9428-A28D2312A8D5}"/>
          </ac:spMkLst>
        </pc:spChg>
        <pc:spChg chg="add">
          <ac:chgData name="Jonathan Wyatt" userId="c3e1212f-7374-4739-8e9f-f13855138211" providerId="ADAL" clId="{CF85D273-4E25-4757-82E7-8C67328EE736}" dt="2024-09-17T16:40:05.201" v="8106" actId="26606"/>
          <ac:spMkLst>
            <pc:docMk/>
            <pc:sldMk cId="564861683" sldId="273"/>
            <ac:spMk id="15" creationId="{7449A6C7-D15F-4AA5-BFA5-71A404B47016}"/>
          </ac:spMkLst>
        </pc:spChg>
        <pc:spChg chg="add">
          <ac:chgData name="Jonathan Wyatt" userId="c3e1212f-7374-4739-8e9f-f13855138211" providerId="ADAL" clId="{CF85D273-4E25-4757-82E7-8C67328EE736}" dt="2024-09-17T16:40:05.201" v="8106" actId="26606"/>
          <ac:spMkLst>
            <pc:docMk/>
            <pc:sldMk cId="564861683" sldId="273"/>
            <ac:spMk id="17" creationId="{ED888B23-07FA-482A-96DF-47E31AF1A603}"/>
          </ac:spMkLst>
        </pc:spChg>
        <pc:grpChg chg="add">
          <ac:chgData name="Jonathan Wyatt" userId="c3e1212f-7374-4739-8e9f-f13855138211" providerId="ADAL" clId="{CF85D273-4E25-4757-82E7-8C67328EE736}" dt="2024-09-17T16:40:05.201" v="8106" actId="26606"/>
          <ac:grpSpMkLst>
            <pc:docMk/>
            <pc:sldMk cId="564861683" sldId="273"/>
            <ac:grpSpMk id="11" creationId="{05314994-6337-4875-8CF5-652CAFE8342C}"/>
          </ac:grpSpMkLst>
        </pc:grpChg>
        <pc:graphicFrameChg chg="add">
          <ac:chgData name="Jonathan Wyatt" userId="c3e1212f-7374-4739-8e9f-f13855138211" providerId="ADAL" clId="{CF85D273-4E25-4757-82E7-8C67328EE736}" dt="2024-09-17T16:40:05.201" v="8106" actId="26606"/>
          <ac:graphicFrameMkLst>
            <pc:docMk/>
            <pc:sldMk cId="564861683" sldId="273"/>
            <ac:graphicFrameMk id="5" creationId="{12330998-E30C-8379-F575-B71D07B256FF}"/>
          </ac:graphicFrameMkLst>
        </pc:graphicFrameChg>
      </pc:sldChg>
      <pc:sldChg chg="del">
        <pc:chgData name="Jonathan Wyatt" userId="c3e1212f-7374-4739-8e9f-f13855138211" providerId="ADAL" clId="{CF85D273-4E25-4757-82E7-8C67328EE736}" dt="2024-09-18T08:37:57.163" v="9638" actId="47"/>
        <pc:sldMkLst>
          <pc:docMk/>
          <pc:sldMk cId="1337371974" sldId="279"/>
        </pc:sldMkLst>
      </pc:sldChg>
      <pc:sldChg chg="modSp del mod ord">
        <pc:chgData name="Jonathan Wyatt" userId="c3e1212f-7374-4739-8e9f-f13855138211" providerId="ADAL" clId="{CF85D273-4E25-4757-82E7-8C67328EE736}" dt="2024-09-18T09:09:06.246" v="11083" actId="47"/>
        <pc:sldMkLst>
          <pc:docMk/>
          <pc:sldMk cId="2215147350" sldId="280"/>
        </pc:sldMkLst>
        <pc:spChg chg="mod">
          <ac:chgData name="Jonathan Wyatt" userId="c3e1212f-7374-4739-8e9f-f13855138211" providerId="ADAL" clId="{CF85D273-4E25-4757-82E7-8C67328EE736}" dt="2024-09-16T14:11:44.041" v="1486" actId="122"/>
          <ac:spMkLst>
            <pc:docMk/>
            <pc:sldMk cId="2215147350" sldId="280"/>
            <ac:spMk id="2" creationId="{839046E0-0C7D-EE8C-AF66-2932C8011BA6}"/>
          </ac:spMkLst>
        </pc:spChg>
      </pc:sldChg>
      <pc:sldChg chg="modSp del mod ord">
        <pc:chgData name="Jonathan Wyatt" userId="c3e1212f-7374-4739-8e9f-f13855138211" providerId="ADAL" clId="{CF85D273-4E25-4757-82E7-8C67328EE736}" dt="2024-09-17T11:01:00.303" v="6275" actId="47"/>
        <pc:sldMkLst>
          <pc:docMk/>
          <pc:sldMk cId="243029864" sldId="281"/>
        </pc:sldMkLst>
        <pc:spChg chg="mod">
          <ac:chgData name="Jonathan Wyatt" userId="c3e1212f-7374-4739-8e9f-f13855138211" providerId="ADAL" clId="{CF85D273-4E25-4757-82E7-8C67328EE736}" dt="2024-09-16T15:15:03.422" v="2566" actId="20577"/>
          <ac:spMkLst>
            <pc:docMk/>
            <pc:sldMk cId="243029864" sldId="281"/>
            <ac:spMk id="2" creationId="{86937BF7-64BC-EBB2-63F9-A7ED4A21ED81}"/>
          </ac:spMkLst>
        </pc:spChg>
      </pc:sldChg>
      <pc:sldChg chg="addSp modSp new mod setBg">
        <pc:chgData name="Jonathan Wyatt" userId="c3e1212f-7374-4739-8e9f-f13855138211" providerId="ADAL" clId="{CF85D273-4E25-4757-82E7-8C67328EE736}" dt="2024-09-16T13:47:01.281" v="789" actId="20577"/>
        <pc:sldMkLst>
          <pc:docMk/>
          <pc:sldMk cId="3702076279" sldId="282"/>
        </pc:sldMkLst>
        <pc:spChg chg="mod">
          <ac:chgData name="Jonathan Wyatt" userId="c3e1212f-7374-4739-8e9f-f13855138211" providerId="ADAL" clId="{CF85D273-4E25-4757-82E7-8C67328EE736}" dt="2024-09-16T12:32:50.611" v="382" actId="313"/>
          <ac:spMkLst>
            <pc:docMk/>
            <pc:sldMk cId="3702076279" sldId="282"/>
            <ac:spMk id="2" creationId="{430A5925-7F9D-2014-74F5-DF1E1BAA9923}"/>
          </ac:spMkLst>
        </pc:spChg>
        <pc:spChg chg="mod">
          <ac:chgData name="Jonathan Wyatt" userId="c3e1212f-7374-4739-8e9f-f13855138211" providerId="ADAL" clId="{CF85D273-4E25-4757-82E7-8C67328EE736}" dt="2024-09-16T13:47:01.281" v="789" actId="20577"/>
          <ac:spMkLst>
            <pc:docMk/>
            <pc:sldMk cId="3702076279" sldId="282"/>
            <ac:spMk id="3" creationId="{4C43E1C1-6943-EC2A-E8B5-6C7594DAB1BA}"/>
          </ac:spMkLst>
        </pc:spChg>
        <pc:spChg chg="add">
          <ac:chgData name="Jonathan Wyatt" userId="c3e1212f-7374-4739-8e9f-f13855138211" providerId="ADAL" clId="{CF85D273-4E25-4757-82E7-8C67328EE736}" dt="2024-09-16T12:28:52.550" v="351" actId="26606"/>
          <ac:spMkLst>
            <pc:docMk/>
            <pc:sldMk cId="3702076279" sldId="282"/>
            <ac:spMk id="9" creationId="{058A14AF-9FB5-4CC7-BA35-E8E85D3EDF0E}"/>
          </ac:spMkLst>
        </pc:spChg>
        <pc:spChg chg="add">
          <ac:chgData name="Jonathan Wyatt" userId="c3e1212f-7374-4739-8e9f-f13855138211" providerId="ADAL" clId="{CF85D273-4E25-4757-82E7-8C67328EE736}" dt="2024-09-16T12:28:52.550" v="351" actId="26606"/>
          <ac:spMkLst>
            <pc:docMk/>
            <pc:sldMk cId="3702076279" sldId="282"/>
            <ac:spMk id="11" creationId="{3A9A4357-BD1D-4622-A4FE-766E6AB8DE84}"/>
          </ac:spMkLst>
        </pc:spChg>
        <pc:spChg chg="add">
          <ac:chgData name="Jonathan Wyatt" userId="c3e1212f-7374-4739-8e9f-f13855138211" providerId="ADAL" clId="{CF85D273-4E25-4757-82E7-8C67328EE736}" dt="2024-09-16T12:28:52.550" v="351" actId="26606"/>
          <ac:spMkLst>
            <pc:docMk/>
            <pc:sldMk cId="3702076279" sldId="282"/>
            <ac:spMk id="13" creationId="{E659831F-0D9A-4C63-9EBB-8435B85A440F}"/>
          </ac:spMkLst>
        </pc:spChg>
        <pc:spChg chg="add">
          <ac:chgData name="Jonathan Wyatt" userId="c3e1212f-7374-4739-8e9f-f13855138211" providerId="ADAL" clId="{CF85D273-4E25-4757-82E7-8C67328EE736}" dt="2024-09-16T12:28:52.550" v="351" actId="26606"/>
          <ac:spMkLst>
            <pc:docMk/>
            <pc:sldMk cId="3702076279" sldId="282"/>
            <ac:spMk id="15" creationId="{E6995CE5-F890-4ABA-82A2-26507CE8D2A3}"/>
          </ac:spMkLst>
        </pc:spChg>
        <pc:picChg chg="add mod">
          <ac:chgData name="Jonathan Wyatt" userId="c3e1212f-7374-4739-8e9f-f13855138211" providerId="ADAL" clId="{CF85D273-4E25-4757-82E7-8C67328EE736}" dt="2024-09-16T12:28:52.550" v="351" actId="26606"/>
          <ac:picMkLst>
            <pc:docMk/>
            <pc:sldMk cId="3702076279" sldId="282"/>
            <ac:picMk id="4" creationId="{A1054175-9FBB-40D1-311E-4A3DEAA0D83D}"/>
          </ac:picMkLst>
        </pc:picChg>
      </pc:sldChg>
      <pc:sldChg chg="addSp delSp modSp new mod setBg">
        <pc:chgData name="Jonathan Wyatt" userId="c3e1212f-7374-4739-8e9f-f13855138211" providerId="ADAL" clId="{CF85D273-4E25-4757-82E7-8C67328EE736}" dt="2024-09-16T14:02:11.526" v="1167" actId="26606"/>
        <pc:sldMkLst>
          <pc:docMk/>
          <pc:sldMk cId="3517866039" sldId="283"/>
        </pc:sldMkLst>
        <pc:spChg chg="mod">
          <ac:chgData name="Jonathan Wyatt" userId="c3e1212f-7374-4739-8e9f-f13855138211" providerId="ADAL" clId="{CF85D273-4E25-4757-82E7-8C67328EE736}" dt="2024-09-16T14:02:11.526" v="1167" actId="26606"/>
          <ac:spMkLst>
            <pc:docMk/>
            <pc:sldMk cId="3517866039" sldId="283"/>
            <ac:spMk id="2" creationId="{2F17DDF6-CCC3-DACB-CBCB-CB52CD88FFE5}"/>
          </ac:spMkLst>
        </pc:spChg>
        <pc:spChg chg="del mod">
          <ac:chgData name="Jonathan Wyatt" userId="c3e1212f-7374-4739-8e9f-f13855138211" providerId="ADAL" clId="{CF85D273-4E25-4757-82E7-8C67328EE736}" dt="2024-09-16T14:02:11.526" v="1167" actId="26606"/>
          <ac:spMkLst>
            <pc:docMk/>
            <pc:sldMk cId="3517866039" sldId="283"/>
            <ac:spMk id="3" creationId="{50B4A9AD-1071-87FE-9998-0E6491A5F2E1}"/>
          </ac:spMkLst>
        </pc:spChg>
        <pc:spChg chg="add">
          <ac:chgData name="Jonathan Wyatt" userId="c3e1212f-7374-4739-8e9f-f13855138211" providerId="ADAL" clId="{CF85D273-4E25-4757-82E7-8C67328EE736}" dt="2024-09-16T14:02:11.526" v="1167" actId="26606"/>
          <ac:spMkLst>
            <pc:docMk/>
            <pc:sldMk cId="3517866039" sldId="283"/>
            <ac:spMk id="10" creationId="{B50AB553-2A96-4A92-96F2-93548E096954}"/>
          </ac:spMkLst>
        </pc:spChg>
        <pc:graphicFrameChg chg="add">
          <ac:chgData name="Jonathan Wyatt" userId="c3e1212f-7374-4739-8e9f-f13855138211" providerId="ADAL" clId="{CF85D273-4E25-4757-82E7-8C67328EE736}" dt="2024-09-16T14:02:11.526" v="1167" actId="26606"/>
          <ac:graphicFrameMkLst>
            <pc:docMk/>
            <pc:sldMk cId="3517866039" sldId="283"/>
            <ac:graphicFrameMk id="5" creationId="{30CD5829-7733-8762-C972-E842AFC6423A}"/>
          </ac:graphicFrameMkLst>
        </pc:graphicFrameChg>
        <pc:picChg chg="add">
          <ac:chgData name="Jonathan Wyatt" userId="c3e1212f-7374-4739-8e9f-f13855138211" providerId="ADAL" clId="{CF85D273-4E25-4757-82E7-8C67328EE736}" dt="2024-09-16T14:02:11.526" v="1167" actId="26606"/>
          <ac:picMkLst>
            <pc:docMk/>
            <pc:sldMk cId="3517866039" sldId="283"/>
            <ac:picMk id="6" creationId="{5E28FDB1-2C64-03AD-C5A9-749E5A738791}"/>
          </ac:picMkLst>
        </pc:picChg>
      </pc:sldChg>
      <pc:sldChg chg="addSp delSp modSp new mod ord setBg">
        <pc:chgData name="Jonathan Wyatt" userId="c3e1212f-7374-4739-8e9f-f13855138211" providerId="ADAL" clId="{CF85D273-4E25-4757-82E7-8C67328EE736}" dt="2024-09-18T08:06:59.999" v="8372" actId="26606"/>
        <pc:sldMkLst>
          <pc:docMk/>
          <pc:sldMk cId="2874798294" sldId="284"/>
        </pc:sldMkLst>
        <pc:spChg chg="mod">
          <ac:chgData name="Jonathan Wyatt" userId="c3e1212f-7374-4739-8e9f-f13855138211" providerId="ADAL" clId="{CF85D273-4E25-4757-82E7-8C67328EE736}" dt="2024-09-18T08:06:59.999" v="8372" actId="26606"/>
          <ac:spMkLst>
            <pc:docMk/>
            <pc:sldMk cId="2874798294" sldId="284"/>
            <ac:spMk id="2" creationId="{5449EA5E-4BC8-5EA9-6DBD-AD4F8C9968FC}"/>
          </ac:spMkLst>
        </pc:spChg>
        <pc:spChg chg="del mod">
          <ac:chgData name="Jonathan Wyatt" userId="c3e1212f-7374-4739-8e9f-f13855138211" providerId="ADAL" clId="{CF85D273-4E25-4757-82E7-8C67328EE736}" dt="2024-09-18T08:06:59.999" v="8372" actId="26606"/>
          <ac:spMkLst>
            <pc:docMk/>
            <pc:sldMk cId="2874798294" sldId="284"/>
            <ac:spMk id="3" creationId="{022A73F5-EBA5-D0BD-4E70-183E76796873}"/>
          </ac:spMkLst>
        </pc:spChg>
        <pc:spChg chg="add">
          <ac:chgData name="Jonathan Wyatt" userId="c3e1212f-7374-4739-8e9f-f13855138211" providerId="ADAL" clId="{CF85D273-4E25-4757-82E7-8C67328EE736}" dt="2024-09-18T08:06:59.999" v="8372" actId="26606"/>
          <ac:spMkLst>
            <pc:docMk/>
            <pc:sldMk cId="2874798294" sldId="284"/>
            <ac:spMk id="9" creationId="{5C8908E2-EE49-44D2-9428-A28D2312A8D5}"/>
          </ac:spMkLst>
        </pc:spChg>
        <pc:spChg chg="add">
          <ac:chgData name="Jonathan Wyatt" userId="c3e1212f-7374-4739-8e9f-f13855138211" providerId="ADAL" clId="{CF85D273-4E25-4757-82E7-8C67328EE736}" dt="2024-09-18T08:06:59.999" v="8372" actId="26606"/>
          <ac:spMkLst>
            <pc:docMk/>
            <pc:sldMk cId="2874798294" sldId="284"/>
            <ac:spMk id="15" creationId="{7449A6C7-D15F-4AA5-BFA5-71A404B47016}"/>
          </ac:spMkLst>
        </pc:spChg>
        <pc:spChg chg="add">
          <ac:chgData name="Jonathan Wyatt" userId="c3e1212f-7374-4739-8e9f-f13855138211" providerId="ADAL" clId="{CF85D273-4E25-4757-82E7-8C67328EE736}" dt="2024-09-18T08:06:59.999" v="8372" actId="26606"/>
          <ac:spMkLst>
            <pc:docMk/>
            <pc:sldMk cId="2874798294" sldId="284"/>
            <ac:spMk id="17" creationId="{ED888B23-07FA-482A-96DF-47E31AF1A603}"/>
          </ac:spMkLst>
        </pc:spChg>
        <pc:grpChg chg="add">
          <ac:chgData name="Jonathan Wyatt" userId="c3e1212f-7374-4739-8e9f-f13855138211" providerId="ADAL" clId="{CF85D273-4E25-4757-82E7-8C67328EE736}" dt="2024-09-18T08:06:59.999" v="8372" actId="26606"/>
          <ac:grpSpMkLst>
            <pc:docMk/>
            <pc:sldMk cId="2874798294" sldId="284"/>
            <ac:grpSpMk id="11" creationId="{05314994-6337-4875-8CF5-652CAFE8342C}"/>
          </ac:grpSpMkLst>
        </pc:grpChg>
        <pc:graphicFrameChg chg="add">
          <ac:chgData name="Jonathan Wyatt" userId="c3e1212f-7374-4739-8e9f-f13855138211" providerId="ADAL" clId="{CF85D273-4E25-4757-82E7-8C67328EE736}" dt="2024-09-18T08:06:59.999" v="8372" actId="26606"/>
          <ac:graphicFrameMkLst>
            <pc:docMk/>
            <pc:sldMk cId="2874798294" sldId="284"/>
            <ac:graphicFrameMk id="5" creationId="{2BC47538-634C-1B48-8EE4-D10BA6B99048}"/>
          </ac:graphicFrameMkLst>
        </pc:graphicFrameChg>
      </pc:sldChg>
      <pc:sldChg chg="addSp delSp modSp new mod ord setBg">
        <pc:chgData name="Jonathan Wyatt" userId="c3e1212f-7374-4739-8e9f-f13855138211" providerId="ADAL" clId="{CF85D273-4E25-4757-82E7-8C67328EE736}" dt="2024-09-18T08:42:17.338" v="10010" actId="26606"/>
        <pc:sldMkLst>
          <pc:docMk/>
          <pc:sldMk cId="3310362503" sldId="285"/>
        </pc:sldMkLst>
        <pc:spChg chg="mod">
          <ac:chgData name="Jonathan Wyatt" userId="c3e1212f-7374-4739-8e9f-f13855138211" providerId="ADAL" clId="{CF85D273-4E25-4757-82E7-8C67328EE736}" dt="2024-09-18T08:42:17.338" v="10010" actId="26606"/>
          <ac:spMkLst>
            <pc:docMk/>
            <pc:sldMk cId="3310362503" sldId="285"/>
            <ac:spMk id="2" creationId="{27B348E4-AE2F-401D-821E-FB27E90D8A2E}"/>
          </ac:spMkLst>
        </pc:spChg>
        <pc:spChg chg="del mod">
          <ac:chgData name="Jonathan Wyatt" userId="c3e1212f-7374-4739-8e9f-f13855138211" providerId="ADAL" clId="{CF85D273-4E25-4757-82E7-8C67328EE736}" dt="2024-09-18T08:42:17.338" v="10010" actId="26606"/>
          <ac:spMkLst>
            <pc:docMk/>
            <pc:sldMk cId="3310362503" sldId="285"/>
            <ac:spMk id="3" creationId="{BB35FE40-4B59-AEF5-A756-128DD5CCFADD}"/>
          </ac:spMkLst>
        </pc:spChg>
        <pc:spChg chg="add">
          <ac:chgData name="Jonathan Wyatt" userId="c3e1212f-7374-4739-8e9f-f13855138211" providerId="ADAL" clId="{CF85D273-4E25-4757-82E7-8C67328EE736}" dt="2024-09-18T08:42:17.338" v="10010" actId="26606"/>
          <ac:spMkLst>
            <pc:docMk/>
            <pc:sldMk cId="3310362503" sldId="285"/>
            <ac:spMk id="9" creationId="{8DF67618-B87B-4195-8E24-3B126F79FF55}"/>
          </ac:spMkLst>
        </pc:spChg>
        <pc:spChg chg="add">
          <ac:chgData name="Jonathan Wyatt" userId="c3e1212f-7374-4739-8e9f-f13855138211" providerId="ADAL" clId="{CF85D273-4E25-4757-82E7-8C67328EE736}" dt="2024-09-18T08:42:17.338" v="10010" actId="26606"/>
          <ac:spMkLst>
            <pc:docMk/>
            <pc:sldMk cId="3310362503" sldId="285"/>
            <ac:spMk id="11" creationId="{64960379-9FF9-400A-A8A8-F5AB633FD3BF}"/>
          </ac:spMkLst>
        </pc:spChg>
        <pc:grpChg chg="add">
          <ac:chgData name="Jonathan Wyatt" userId="c3e1212f-7374-4739-8e9f-f13855138211" providerId="ADAL" clId="{CF85D273-4E25-4757-82E7-8C67328EE736}" dt="2024-09-18T08:42:17.338" v="10010" actId="26606"/>
          <ac:grpSpMkLst>
            <pc:docMk/>
            <pc:sldMk cId="3310362503" sldId="285"/>
            <ac:grpSpMk id="13" creationId="{2C491629-AE25-486B-9B22-2CE4EE8F7E47}"/>
          </ac:grpSpMkLst>
        </pc:grpChg>
        <pc:grpChg chg="add">
          <ac:chgData name="Jonathan Wyatt" userId="c3e1212f-7374-4739-8e9f-f13855138211" providerId="ADAL" clId="{CF85D273-4E25-4757-82E7-8C67328EE736}" dt="2024-09-18T08:42:17.338" v="10010" actId="26606"/>
          <ac:grpSpMkLst>
            <pc:docMk/>
            <pc:sldMk cId="3310362503" sldId="285"/>
            <ac:grpSpMk id="17" creationId="{43F5E015-E085-4624-B431-B42414448684}"/>
          </ac:grpSpMkLst>
        </pc:grpChg>
        <pc:graphicFrameChg chg="add">
          <ac:chgData name="Jonathan Wyatt" userId="c3e1212f-7374-4739-8e9f-f13855138211" providerId="ADAL" clId="{CF85D273-4E25-4757-82E7-8C67328EE736}" dt="2024-09-18T08:42:17.338" v="10010" actId="26606"/>
          <ac:graphicFrameMkLst>
            <pc:docMk/>
            <pc:sldMk cId="3310362503" sldId="285"/>
            <ac:graphicFrameMk id="5" creationId="{5C3B1C2A-FD04-8F8E-FE32-967D7987B2D9}"/>
          </ac:graphicFrameMkLst>
        </pc:graphicFrameChg>
      </pc:sldChg>
      <pc:sldChg chg="addSp delSp modSp new mod setBg">
        <pc:chgData name="Jonathan Wyatt" userId="c3e1212f-7374-4739-8e9f-f13855138211" providerId="ADAL" clId="{CF85D273-4E25-4757-82E7-8C67328EE736}" dt="2024-09-16T12:39:37.199" v="524" actId="20577"/>
        <pc:sldMkLst>
          <pc:docMk/>
          <pc:sldMk cId="3748119790" sldId="286"/>
        </pc:sldMkLst>
        <pc:spChg chg="del">
          <ac:chgData name="Jonathan Wyatt" userId="c3e1212f-7374-4739-8e9f-f13855138211" providerId="ADAL" clId="{CF85D273-4E25-4757-82E7-8C67328EE736}" dt="2024-09-16T12:39:12.597" v="507" actId="478"/>
          <ac:spMkLst>
            <pc:docMk/>
            <pc:sldMk cId="3748119790" sldId="286"/>
            <ac:spMk id="2" creationId="{0B7D7D25-F73D-4D62-7D75-10C359A4A991}"/>
          </ac:spMkLst>
        </pc:spChg>
        <pc:spChg chg="mod">
          <ac:chgData name="Jonathan Wyatt" userId="c3e1212f-7374-4739-8e9f-f13855138211" providerId="ADAL" clId="{CF85D273-4E25-4757-82E7-8C67328EE736}" dt="2024-09-16T12:39:37.199" v="524" actId="20577"/>
          <ac:spMkLst>
            <pc:docMk/>
            <pc:sldMk cId="3748119790" sldId="286"/>
            <ac:spMk id="3" creationId="{9D714688-96F1-B81D-26B7-44D79AC39902}"/>
          </ac:spMkLst>
        </pc:spChg>
        <pc:spChg chg="add">
          <ac:chgData name="Jonathan Wyatt" userId="c3e1212f-7374-4739-8e9f-f13855138211" providerId="ADAL" clId="{CF85D273-4E25-4757-82E7-8C67328EE736}" dt="2024-09-16T12:39:16.043" v="508" actId="26606"/>
          <ac:spMkLst>
            <pc:docMk/>
            <pc:sldMk cId="3748119790" sldId="286"/>
            <ac:spMk id="10" creationId="{058A14AF-9FB5-4CC7-BA35-E8E85D3EDF0E}"/>
          </ac:spMkLst>
        </pc:spChg>
        <pc:spChg chg="add">
          <ac:chgData name="Jonathan Wyatt" userId="c3e1212f-7374-4739-8e9f-f13855138211" providerId="ADAL" clId="{CF85D273-4E25-4757-82E7-8C67328EE736}" dt="2024-09-16T12:39:16.043" v="508" actId="26606"/>
          <ac:spMkLst>
            <pc:docMk/>
            <pc:sldMk cId="3748119790" sldId="286"/>
            <ac:spMk id="12" creationId="{3A9A4357-BD1D-4622-A4FE-766E6AB8DE84}"/>
          </ac:spMkLst>
        </pc:spChg>
        <pc:spChg chg="add">
          <ac:chgData name="Jonathan Wyatt" userId="c3e1212f-7374-4739-8e9f-f13855138211" providerId="ADAL" clId="{CF85D273-4E25-4757-82E7-8C67328EE736}" dt="2024-09-16T12:39:16.043" v="508" actId="26606"/>
          <ac:spMkLst>
            <pc:docMk/>
            <pc:sldMk cId="3748119790" sldId="286"/>
            <ac:spMk id="14" creationId="{E659831F-0D9A-4C63-9EBB-8435B85A440F}"/>
          </ac:spMkLst>
        </pc:spChg>
        <pc:spChg chg="add">
          <ac:chgData name="Jonathan Wyatt" userId="c3e1212f-7374-4739-8e9f-f13855138211" providerId="ADAL" clId="{CF85D273-4E25-4757-82E7-8C67328EE736}" dt="2024-09-16T12:39:16.043" v="508" actId="26606"/>
          <ac:spMkLst>
            <pc:docMk/>
            <pc:sldMk cId="3748119790" sldId="286"/>
            <ac:spMk id="16" creationId="{E6995CE5-F890-4ABA-82A2-26507CE8D2A3}"/>
          </ac:spMkLst>
        </pc:spChg>
        <pc:picChg chg="add">
          <ac:chgData name="Jonathan Wyatt" userId="c3e1212f-7374-4739-8e9f-f13855138211" providerId="ADAL" clId="{CF85D273-4E25-4757-82E7-8C67328EE736}" dt="2024-09-16T12:39:16.043" v="508" actId="26606"/>
          <ac:picMkLst>
            <pc:docMk/>
            <pc:sldMk cId="3748119790" sldId="286"/>
            <ac:picMk id="7" creationId="{5D7F90EE-36F9-64C0-05B6-AC71BE2CE0A5}"/>
          </ac:picMkLst>
        </pc:picChg>
      </pc:sldChg>
      <pc:sldChg chg="modSp new del mod">
        <pc:chgData name="Jonathan Wyatt" userId="c3e1212f-7374-4739-8e9f-f13855138211" providerId="ADAL" clId="{CF85D273-4E25-4757-82E7-8C67328EE736}" dt="2024-09-16T13:47:54.746" v="790" actId="47"/>
        <pc:sldMkLst>
          <pc:docMk/>
          <pc:sldMk cId="1135472622" sldId="287"/>
        </pc:sldMkLst>
        <pc:spChg chg="mod">
          <ac:chgData name="Jonathan Wyatt" userId="c3e1212f-7374-4739-8e9f-f13855138211" providerId="ADAL" clId="{CF85D273-4E25-4757-82E7-8C67328EE736}" dt="2024-09-16T13:43:49.426" v="730" actId="5793"/>
          <ac:spMkLst>
            <pc:docMk/>
            <pc:sldMk cId="1135472622" sldId="287"/>
            <ac:spMk id="3" creationId="{ABBAB097-C898-BB68-F97D-9B8708794226}"/>
          </ac:spMkLst>
        </pc:spChg>
      </pc:sldChg>
      <pc:sldChg chg="addSp modSp new mod setBg">
        <pc:chgData name="Jonathan Wyatt" userId="c3e1212f-7374-4739-8e9f-f13855138211" providerId="ADAL" clId="{CF85D273-4E25-4757-82E7-8C67328EE736}" dt="2024-09-16T15:06:19.963" v="2539" actId="26606"/>
        <pc:sldMkLst>
          <pc:docMk/>
          <pc:sldMk cId="3502997373" sldId="287"/>
        </pc:sldMkLst>
        <pc:spChg chg="mod">
          <ac:chgData name="Jonathan Wyatt" userId="c3e1212f-7374-4739-8e9f-f13855138211" providerId="ADAL" clId="{CF85D273-4E25-4757-82E7-8C67328EE736}" dt="2024-09-16T15:06:19.963" v="2539" actId="26606"/>
          <ac:spMkLst>
            <pc:docMk/>
            <pc:sldMk cId="3502997373" sldId="287"/>
            <ac:spMk id="2" creationId="{0EA70AFE-4658-70B6-2827-10D09AC88467}"/>
          </ac:spMkLst>
        </pc:spChg>
        <pc:spChg chg="mod">
          <ac:chgData name="Jonathan Wyatt" userId="c3e1212f-7374-4739-8e9f-f13855138211" providerId="ADAL" clId="{CF85D273-4E25-4757-82E7-8C67328EE736}" dt="2024-09-16T15:06:19.963" v="2539" actId="26606"/>
          <ac:spMkLst>
            <pc:docMk/>
            <pc:sldMk cId="3502997373" sldId="287"/>
            <ac:spMk id="3" creationId="{E76DFE6A-43EA-D31A-0735-F1BEF27158E3}"/>
          </ac:spMkLst>
        </pc:spChg>
        <pc:spChg chg="add">
          <ac:chgData name="Jonathan Wyatt" userId="c3e1212f-7374-4739-8e9f-f13855138211" providerId="ADAL" clId="{CF85D273-4E25-4757-82E7-8C67328EE736}" dt="2024-09-16T15:06:19.963" v="2539" actId="26606"/>
          <ac:spMkLst>
            <pc:docMk/>
            <pc:sldMk cId="3502997373" sldId="287"/>
            <ac:spMk id="10" creationId="{058A14AF-9FB5-4CC7-BA35-E8E85D3EDF0E}"/>
          </ac:spMkLst>
        </pc:spChg>
        <pc:spChg chg="add">
          <ac:chgData name="Jonathan Wyatt" userId="c3e1212f-7374-4739-8e9f-f13855138211" providerId="ADAL" clId="{CF85D273-4E25-4757-82E7-8C67328EE736}" dt="2024-09-16T15:06:19.963" v="2539" actId="26606"/>
          <ac:spMkLst>
            <pc:docMk/>
            <pc:sldMk cId="3502997373" sldId="287"/>
            <ac:spMk id="12" creationId="{3A9A4357-BD1D-4622-A4FE-766E6AB8DE84}"/>
          </ac:spMkLst>
        </pc:spChg>
        <pc:spChg chg="add">
          <ac:chgData name="Jonathan Wyatt" userId="c3e1212f-7374-4739-8e9f-f13855138211" providerId="ADAL" clId="{CF85D273-4E25-4757-82E7-8C67328EE736}" dt="2024-09-16T15:06:19.963" v="2539" actId="26606"/>
          <ac:spMkLst>
            <pc:docMk/>
            <pc:sldMk cId="3502997373" sldId="287"/>
            <ac:spMk id="14" creationId="{E659831F-0D9A-4C63-9EBB-8435B85A440F}"/>
          </ac:spMkLst>
        </pc:spChg>
        <pc:spChg chg="add">
          <ac:chgData name="Jonathan Wyatt" userId="c3e1212f-7374-4739-8e9f-f13855138211" providerId="ADAL" clId="{CF85D273-4E25-4757-82E7-8C67328EE736}" dt="2024-09-16T15:06:19.963" v="2539" actId="26606"/>
          <ac:spMkLst>
            <pc:docMk/>
            <pc:sldMk cId="3502997373" sldId="287"/>
            <ac:spMk id="16" creationId="{E6995CE5-F890-4ABA-82A2-26507CE8D2A3}"/>
          </ac:spMkLst>
        </pc:spChg>
        <pc:picChg chg="add">
          <ac:chgData name="Jonathan Wyatt" userId="c3e1212f-7374-4739-8e9f-f13855138211" providerId="ADAL" clId="{CF85D273-4E25-4757-82E7-8C67328EE736}" dt="2024-09-16T15:06:19.963" v="2539" actId="26606"/>
          <ac:picMkLst>
            <pc:docMk/>
            <pc:sldMk cId="3502997373" sldId="287"/>
            <ac:picMk id="7" creationId="{80486790-54BD-28F9-F6CA-8BA8CADAEFDB}"/>
          </ac:picMkLst>
        </pc:picChg>
      </pc:sldChg>
      <pc:sldChg chg="addSp delSp modSp new mod setBg modNotesTx">
        <pc:chgData name="Jonathan Wyatt" userId="c3e1212f-7374-4739-8e9f-f13855138211" providerId="ADAL" clId="{CF85D273-4E25-4757-82E7-8C67328EE736}" dt="2024-09-16T15:19:30.785" v="2743" actId="20577"/>
        <pc:sldMkLst>
          <pc:docMk/>
          <pc:sldMk cId="2115364829" sldId="288"/>
        </pc:sldMkLst>
        <pc:spChg chg="mod">
          <ac:chgData name="Jonathan Wyatt" userId="c3e1212f-7374-4739-8e9f-f13855138211" providerId="ADAL" clId="{CF85D273-4E25-4757-82E7-8C67328EE736}" dt="2024-09-16T15:19:08.001" v="2740" actId="26606"/>
          <ac:spMkLst>
            <pc:docMk/>
            <pc:sldMk cId="2115364829" sldId="288"/>
            <ac:spMk id="2" creationId="{0F54CC25-F923-74FA-A279-EA43BEF279E4}"/>
          </ac:spMkLst>
        </pc:spChg>
        <pc:spChg chg="del mod">
          <ac:chgData name="Jonathan Wyatt" userId="c3e1212f-7374-4739-8e9f-f13855138211" providerId="ADAL" clId="{CF85D273-4E25-4757-82E7-8C67328EE736}" dt="2024-09-16T15:19:08.001" v="2740" actId="26606"/>
          <ac:spMkLst>
            <pc:docMk/>
            <pc:sldMk cId="2115364829" sldId="288"/>
            <ac:spMk id="3" creationId="{66E38D30-DAE5-8588-D8CB-9AB1243C7419}"/>
          </ac:spMkLst>
        </pc:spChg>
        <pc:spChg chg="add">
          <ac:chgData name="Jonathan Wyatt" userId="c3e1212f-7374-4739-8e9f-f13855138211" providerId="ADAL" clId="{CF85D273-4E25-4757-82E7-8C67328EE736}" dt="2024-09-16T15:19:08.001" v="2740" actId="26606"/>
          <ac:spMkLst>
            <pc:docMk/>
            <pc:sldMk cId="2115364829" sldId="288"/>
            <ac:spMk id="10" creationId="{B50AB553-2A96-4A92-96F2-93548E096954}"/>
          </ac:spMkLst>
        </pc:spChg>
        <pc:graphicFrameChg chg="add">
          <ac:chgData name="Jonathan Wyatt" userId="c3e1212f-7374-4739-8e9f-f13855138211" providerId="ADAL" clId="{CF85D273-4E25-4757-82E7-8C67328EE736}" dt="2024-09-16T15:19:08.001" v="2740" actId="26606"/>
          <ac:graphicFrameMkLst>
            <pc:docMk/>
            <pc:sldMk cId="2115364829" sldId="288"/>
            <ac:graphicFrameMk id="5" creationId="{E853075C-86C0-CC51-AF03-6DCA0B7E788B}"/>
          </ac:graphicFrameMkLst>
        </pc:graphicFrameChg>
        <pc:picChg chg="add">
          <ac:chgData name="Jonathan Wyatt" userId="c3e1212f-7374-4739-8e9f-f13855138211" providerId="ADAL" clId="{CF85D273-4E25-4757-82E7-8C67328EE736}" dt="2024-09-16T15:19:08.001" v="2740" actId="26606"/>
          <ac:picMkLst>
            <pc:docMk/>
            <pc:sldMk cId="2115364829" sldId="288"/>
            <ac:picMk id="6" creationId="{8700F140-7428-B590-1B86-870D0B236576}"/>
          </ac:picMkLst>
        </pc:picChg>
      </pc:sldChg>
      <pc:sldChg chg="addSp delSp modSp new mod setBg">
        <pc:chgData name="Jonathan Wyatt" userId="c3e1212f-7374-4739-8e9f-f13855138211" providerId="ADAL" clId="{CF85D273-4E25-4757-82E7-8C67328EE736}" dt="2024-09-17T08:04:03.084" v="3157" actId="26606"/>
        <pc:sldMkLst>
          <pc:docMk/>
          <pc:sldMk cId="3692085684" sldId="289"/>
        </pc:sldMkLst>
        <pc:spChg chg="mod">
          <ac:chgData name="Jonathan Wyatt" userId="c3e1212f-7374-4739-8e9f-f13855138211" providerId="ADAL" clId="{CF85D273-4E25-4757-82E7-8C67328EE736}" dt="2024-09-17T08:04:03.084" v="3157" actId="26606"/>
          <ac:spMkLst>
            <pc:docMk/>
            <pc:sldMk cId="3692085684" sldId="289"/>
            <ac:spMk id="2" creationId="{249BB54B-946C-F7D6-D234-38401C3F42F9}"/>
          </ac:spMkLst>
        </pc:spChg>
        <pc:spChg chg="del mod">
          <ac:chgData name="Jonathan Wyatt" userId="c3e1212f-7374-4739-8e9f-f13855138211" providerId="ADAL" clId="{CF85D273-4E25-4757-82E7-8C67328EE736}" dt="2024-09-17T08:04:03.084" v="3157" actId="26606"/>
          <ac:spMkLst>
            <pc:docMk/>
            <pc:sldMk cId="3692085684" sldId="289"/>
            <ac:spMk id="3" creationId="{4C2BAD7B-8BCA-0B8B-7BDC-BB24EC84EC8E}"/>
          </ac:spMkLst>
        </pc:spChg>
        <pc:spChg chg="add">
          <ac:chgData name="Jonathan Wyatt" userId="c3e1212f-7374-4739-8e9f-f13855138211" providerId="ADAL" clId="{CF85D273-4E25-4757-82E7-8C67328EE736}" dt="2024-09-17T08:04:03.084" v="3157" actId="26606"/>
          <ac:spMkLst>
            <pc:docMk/>
            <pc:sldMk cId="3692085684" sldId="289"/>
            <ac:spMk id="9" creationId="{5C8908E2-EE49-44D2-9428-A28D2312A8D5}"/>
          </ac:spMkLst>
        </pc:spChg>
        <pc:spChg chg="add">
          <ac:chgData name="Jonathan Wyatt" userId="c3e1212f-7374-4739-8e9f-f13855138211" providerId="ADAL" clId="{CF85D273-4E25-4757-82E7-8C67328EE736}" dt="2024-09-17T08:04:03.084" v="3157" actId="26606"/>
          <ac:spMkLst>
            <pc:docMk/>
            <pc:sldMk cId="3692085684" sldId="289"/>
            <ac:spMk id="15" creationId="{7449A6C7-D15F-4AA5-BFA5-71A404B47016}"/>
          </ac:spMkLst>
        </pc:spChg>
        <pc:spChg chg="add">
          <ac:chgData name="Jonathan Wyatt" userId="c3e1212f-7374-4739-8e9f-f13855138211" providerId="ADAL" clId="{CF85D273-4E25-4757-82E7-8C67328EE736}" dt="2024-09-17T08:04:03.084" v="3157" actId="26606"/>
          <ac:spMkLst>
            <pc:docMk/>
            <pc:sldMk cId="3692085684" sldId="289"/>
            <ac:spMk id="17" creationId="{ED888B23-07FA-482A-96DF-47E31AF1A603}"/>
          </ac:spMkLst>
        </pc:spChg>
        <pc:grpChg chg="add">
          <ac:chgData name="Jonathan Wyatt" userId="c3e1212f-7374-4739-8e9f-f13855138211" providerId="ADAL" clId="{CF85D273-4E25-4757-82E7-8C67328EE736}" dt="2024-09-17T08:04:03.084" v="3157" actId="26606"/>
          <ac:grpSpMkLst>
            <pc:docMk/>
            <pc:sldMk cId="3692085684" sldId="289"/>
            <ac:grpSpMk id="11" creationId="{05314994-6337-4875-8CF5-652CAFE8342C}"/>
          </ac:grpSpMkLst>
        </pc:grpChg>
        <pc:graphicFrameChg chg="add">
          <ac:chgData name="Jonathan Wyatt" userId="c3e1212f-7374-4739-8e9f-f13855138211" providerId="ADAL" clId="{CF85D273-4E25-4757-82E7-8C67328EE736}" dt="2024-09-17T08:04:03.084" v="3157" actId="26606"/>
          <ac:graphicFrameMkLst>
            <pc:docMk/>
            <pc:sldMk cId="3692085684" sldId="289"/>
            <ac:graphicFrameMk id="5" creationId="{7D6F9215-F44E-F9BB-F6C1-06C95F63CCF9}"/>
          </ac:graphicFrameMkLst>
        </pc:graphicFrameChg>
      </pc:sldChg>
      <pc:sldChg chg="addSp delSp modSp new mod setBg">
        <pc:chgData name="Jonathan Wyatt" userId="c3e1212f-7374-4739-8e9f-f13855138211" providerId="ADAL" clId="{CF85D273-4E25-4757-82E7-8C67328EE736}" dt="2024-09-17T08:07:04.157" v="3500" actId="26606"/>
        <pc:sldMkLst>
          <pc:docMk/>
          <pc:sldMk cId="1666248034" sldId="290"/>
        </pc:sldMkLst>
        <pc:spChg chg="mod">
          <ac:chgData name="Jonathan Wyatt" userId="c3e1212f-7374-4739-8e9f-f13855138211" providerId="ADAL" clId="{CF85D273-4E25-4757-82E7-8C67328EE736}" dt="2024-09-17T08:07:04.157" v="3500" actId="26606"/>
          <ac:spMkLst>
            <pc:docMk/>
            <pc:sldMk cId="1666248034" sldId="290"/>
            <ac:spMk id="2" creationId="{0B332A47-86A1-8526-A883-50D4991B2273}"/>
          </ac:spMkLst>
        </pc:spChg>
        <pc:spChg chg="del mod">
          <ac:chgData name="Jonathan Wyatt" userId="c3e1212f-7374-4739-8e9f-f13855138211" providerId="ADAL" clId="{CF85D273-4E25-4757-82E7-8C67328EE736}" dt="2024-09-17T08:07:04.157" v="3500" actId="26606"/>
          <ac:spMkLst>
            <pc:docMk/>
            <pc:sldMk cId="1666248034" sldId="290"/>
            <ac:spMk id="3" creationId="{D7BD1F21-5EFC-475F-DD1B-29949C886228}"/>
          </ac:spMkLst>
        </pc:spChg>
        <pc:spChg chg="add">
          <ac:chgData name="Jonathan Wyatt" userId="c3e1212f-7374-4739-8e9f-f13855138211" providerId="ADAL" clId="{CF85D273-4E25-4757-82E7-8C67328EE736}" dt="2024-09-17T08:07:04.157" v="3500" actId="26606"/>
          <ac:spMkLst>
            <pc:docMk/>
            <pc:sldMk cId="1666248034" sldId="290"/>
            <ac:spMk id="9" creationId="{8DF67618-B87B-4195-8E24-3B126F79FF55}"/>
          </ac:spMkLst>
        </pc:spChg>
        <pc:spChg chg="add">
          <ac:chgData name="Jonathan Wyatt" userId="c3e1212f-7374-4739-8e9f-f13855138211" providerId="ADAL" clId="{CF85D273-4E25-4757-82E7-8C67328EE736}" dt="2024-09-17T08:07:04.157" v="3500" actId="26606"/>
          <ac:spMkLst>
            <pc:docMk/>
            <pc:sldMk cId="1666248034" sldId="290"/>
            <ac:spMk id="11" creationId="{64960379-9FF9-400A-A8A8-F5AB633FD3BF}"/>
          </ac:spMkLst>
        </pc:spChg>
        <pc:grpChg chg="add">
          <ac:chgData name="Jonathan Wyatt" userId="c3e1212f-7374-4739-8e9f-f13855138211" providerId="ADAL" clId="{CF85D273-4E25-4757-82E7-8C67328EE736}" dt="2024-09-17T08:07:04.157" v="3500" actId="26606"/>
          <ac:grpSpMkLst>
            <pc:docMk/>
            <pc:sldMk cId="1666248034" sldId="290"/>
            <ac:grpSpMk id="13" creationId="{2C491629-AE25-486B-9B22-2CE4EE8F7E47}"/>
          </ac:grpSpMkLst>
        </pc:grpChg>
        <pc:grpChg chg="add">
          <ac:chgData name="Jonathan Wyatt" userId="c3e1212f-7374-4739-8e9f-f13855138211" providerId="ADAL" clId="{CF85D273-4E25-4757-82E7-8C67328EE736}" dt="2024-09-17T08:07:04.157" v="3500" actId="26606"/>
          <ac:grpSpMkLst>
            <pc:docMk/>
            <pc:sldMk cId="1666248034" sldId="290"/>
            <ac:grpSpMk id="17" creationId="{43F5E015-E085-4624-B431-B42414448684}"/>
          </ac:grpSpMkLst>
        </pc:grpChg>
        <pc:graphicFrameChg chg="add">
          <ac:chgData name="Jonathan Wyatt" userId="c3e1212f-7374-4739-8e9f-f13855138211" providerId="ADAL" clId="{CF85D273-4E25-4757-82E7-8C67328EE736}" dt="2024-09-17T08:07:04.157" v="3500" actId="26606"/>
          <ac:graphicFrameMkLst>
            <pc:docMk/>
            <pc:sldMk cId="1666248034" sldId="290"/>
            <ac:graphicFrameMk id="5" creationId="{327462A2-84DB-5ECD-59E7-AE3B796DE19E}"/>
          </ac:graphicFrameMkLst>
        </pc:graphicFrameChg>
      </pc:sldChg>
      <pc:sldChg chg="addSp delSp modSp new mod setBg">
        <pc:chgData name="Jonathan Wyatt" userId="c3e1212f-7374-4739-8e9f-f13855138211" providerId="ADAL" clId="{CF85D273-4E25-4757-82E7-8C67328EE736}" dt="2024-09-17T09:00:52.150" v="4138" actId="26606"/>
        <pc:sldMkLst>
          <pc:docMk/>
          <pc:sldMk cId="1344974626" sldId="291"/>
        </pc:sldMkLst>
        <pc:spChg chg="mod">
          <ac:chgData name="Jonathan Wyatt" userId="c3e1212f-7374-4739-8e9f-f13855138211" providerId="ADAL" clId="{CF85D273-4E25-4757-82E7-8C67328EE736}" dt="2024-09-17T09:00:52.150" v="4138" actId="26606"/>
          <ac:spMkLst>
            <pc:docMk/>
            <pc:sldMk cId="1344974626" sldId="291"/>
            <ac:spMk id="2" creationId="{6B3EA0A6-7D6B-5CE7-DD82-3D60AA95E3D6}"/>
          </ac:spMkLst>
        </pc:spChg>
        <pc:spChg chg="del mod">
          <ac:chgData name="Jonathan Wyatt" userId="c3e1212f-7374-4739-8e9f-f13855138211" providerId="ADAL" clId="{CF85D273-4E25-4757-82E7-8C67328EE736}" dt="2024-09-17T09:00:52.150" v="4138" actId="26606"/>
          <ac:spMkLst>
            <pc:docMk/>
            <pc:sldMk cId="1344974626" sldId="291"/>
            <ac:spMk id="3" creationId="{4D261C4B-BCB9-65E1-C593-9906D3F26CE4}"/>
          </ac:spMkLst>
        </pc:spChg>
        <pc:spChg chg="add">
          <ac:chgData name="Jonathan Wyatt" userId="c3e1212f-7374-4739-8e9f-f13855138211" providerId="ADAL" clId="{CF85D273-4E25-4757-82E7-8C67328EE736}" dt="2024-09-17T09:00:52.150" v="4138" actId="26606"/>
          <ac:spMkLst>
            <pc:docMk/>
            <pc:sldMk cId="1344974626" sldId="291"/>
            <ac:spMk id="10" creationId="{B50AB553-2A96-4A92-96F2-93548E096954}"/>
          </ac:spMkLst>
        </pc:spChg>
        <pc:graphicFrameChg chg="add">
          <ac:chgData name="Jonathan Wyatt" userId="c3e1212f-7374-4739-8e9f-f13855138211" providerId="ADAL" clId="{CF85D273-4E25-4757-82E7-8C67328EE736}" dt="2024-09-17T09:00:52.150" v="4138" actId="26606"/>
          <ac:graphicFrameMkLst>
            <pc:docMk/>
            <pc:sldMk cId="1344974626" sldId="291"/>
            <ac:graphicFrameMk id="5" creationId="{0F625B13-721A-CCBD-383C-9ADC2EAA9B36}"/>
          </ac:graphicFrameMkLst>
        </pc:graphicFrameChg>
        <pc:picChg chg="add">
          <ac:chgData name="Jonathan Wyatt" userId="c3e1212f-7374-4739-8e9f-f13855138211" providerId="ADAL" clId="{CF85D273-4E25-4757-82E7-8C67328EE736}" dt="2024-09-17T09:00:52.150" v="4138" actId="26606"/>
          <ac:picMkLst>
            <pc:docMk/>
            <pc:sldMk cId="1344974626" sldId="291"/>
            <ac:picMk id="6" creationId="{1188F8EF-45FF-E291-E198-1D1ABE831479}"/>
          </ac:picMkLst>
        </pc:picChg>
      </pc:sldChg>
      <pc:sldChg chg="addSp delSp modSp new mod setBg">
        <pc:chgData name="Jonathan Wyatt" userId="c3e1212f-7374-4739-8e9f-f13855138211" providerId="ADAL" clId="{CF85D273-4E25-4757-82E7-8C67328EE736}" dt="2024-09-17T09:04:27.520" v="4333" actId="26606"/>
        <pc:sldMkLst>
          <pc:docMk/>
          <pc:sldMk cId="1252003734" sldId="292"/>
        </pc:sldMkLst>
        <pc:spChg chg="mod">
          <ac:chgData name="Jonathan Wyatt" userId="c3e1212f-7374-4739-8e9f-f13855138211" providerId="ADAL" clId="{CF85D273-4E25-4757-82E7-8C67328EE736}" dt="2024-09-17T09:04:27.520" v="4333" actId="26606"/>
          <ac:spMkLst>
            <pc:docMk/>
            <pc:sldMk cId="1252003734" sldId="292"/>
            <ac:spMk id="2" creationId="{04EE9291-A7F6-EA92-14E7-4196F72768AC}"/>
          </ac:spMkLst>
        </pc:spChg>
        <pc:spChg chg="del mod">
          <ac:chgData name="Jonathan Wyatt" userId="c3e1212f-7374-4739-8e9f-f13855138211" providerId="ADAL" clId="{CF85D273-4E25-4757-82E7-8C67328EE736}" dt="2024-09-17T09:04:27.520" v="4333" actId="26606"/>
          <ac:spMkLst>
            <pc:docMk/>
            <pc:sldMk cId="1252003734" sldId="292"/>
            <ac:spMk id="3" creationId="{1842417C-DEB4-F9C1-1AB8-154B80A4C7E2}"/>
          </ac:spMkLst>
        </pc:spChg>
        <pc:spChg chg="add">
          <ac:chgData name="Jonathan Wyatt" userId="c3e1212f-7374-4739-8e9f-f13855138211" providerId="ADAL" clId="{CF85D273-4E25-4757-82E7-8C67328EE736}" dt="2024-09-17T09:04:27.520" v="4333" actId="26606"/>
          <ac:spMkLst>
            <pc:docMk/>
            <pc:sldMk cId="1252003734" sldId="292"/>
            <ac:spMk id="9" creationId="{BACC6370-2D7E-4714-9D71-7542949D7D5D}"/>
          </ac:spMkLst>
        </pc:spChg>
        <pc:spChg chg="add">
          <ac:chgData name="Jonathan Wyatt" userId="c3e1212f-7374-4739-8e9f-f13855138211" providerId="ADAL" clId="{CF85D273-4E25-4757-82E7-8C67328EE736}" dt="2024-09-17T09:04:27.520" v="4333" actId="26606"/>
          <ac:spMkLst>
            <pc:docMk/>
            <pc:sldMk cId="1252003734" sldId="292"/>
            <ac:spMk id="11" creationId="{256B2C21-A230-48C0-8DF1-C46611373C44}"/>
          </ac:spMkLst>
        </pc:spChg>
        <pc:spChg chg="add">
          <ac:chgData name="Jonathan Wyatt" userId="c3e1212f-7374-4739-8e9f-f13855138211" providerId="ADAL" clId="{CF85D273-4E25-4757-82E7-8C67328EE736}" dt="2024-09-17T09:04:27.520" v="4333" actId="26606"/>
          <ac:spMkLst>
            <pc:docMk/>
            <pc:sldMk cId="1252003734" sldId="292"/>
            <ac:spMk id="13" creationId="{3847E18C-932D-4C95-AABA-FEC7C9499AD7}"/>
          </ac:spMkLst>
        </pc:spChg>
        <pc:spChg chg="add">
          <ac:chgData name="Jonathan Wyatt" userId="c3e1212f-7374-4739-8e9f-f13855138211" providerId="ADAL" clId="{CF85D273-4E25-4757-82E7-8C67328EE736}" dt="2024-09-17T09:04:27.520" v="4333" actId="26606"/>
          <ac:spMkLst>
            <pc:docMk/>
            <pc:sldMk cId="1252003734" sldId="292"/>
            <ac:spMk id="15" creationId="{3150CB11-0C61-439E-910F-5787759E72A0}"/>
          </ac:spMkLst>
        </pc:spChg>
        <pc:spChg chg="add">
          <ac:chgData name="Jonathan Wyatt" userId="c3e1212f-7374-4739-8e9f-f13855138211" providerId="ADAL" clId="{CF85D273-4E25-4757-82E7-8C67328EE736}" dt="2024-09-17T09:04:27.520" v="4333" actId="26606"/>
          <ac:spMkLst>
            <pc:docMk/>
            <pc:sldMk cId="1252003734" sldId="292"/>
            <ac:spMk id="17" creationId="{43F8A58B-5155-44CE-A5FF-7647B47D0A7A}"/>
          </ac:spMkLst>
        </pc:spChg>
        <pc:spChg chg="add">
          <ac:chgData name="Jonathan Wyatt" userId="c3e1212f-7374-4739-8e9f-f13855138211" providerId="ADAL" clId="{CF85D273-4E25-4757-82E7-8C67328EE736}" dt="2024-09-17T09:04:27.520" v="4333" actId="26606"/>
          <ac:spMkLst>
            <pc:docMk/>
            <pc:sldMk cId="1252003734" sldId="292"/>
            <ac:spMk id="19" creationId="{443F2ACA-E6D6-4028-82DD-F03C262D5DE6}"/>
          </ac:spMkLst>
        </pc:spChg>
        <pc:graphicFrameChg chg="add">
          <ac:chgData name="Jonathan Wyatt" userId="c3e1212f-7374-4739-8e9f-f13855138211" providerId="ADAL" clId="{CF85D273-4E25-4757-82E7-8C67328EE736}" dt="2024-09-17T09:04:27.520" v="4333" actId="26606"/>
          <ac:graphicFrameMkLst>
            <pc:docMk/>
            <pc:sldMk cId="1252003734" sldId="292"/>
            <ac:graphicFrameMk id="5" creationId="{49666894-2208-C558-8ED6-C30CE8031E9A}"/>
          </ac:graphicFrameMkLst>
        </pc:graphicFrameChg>
      </pc:sldChg>
      <pc:sldChg chg="addSp delSp modSp new mod setBg">
        <pc:chgData name="Jonathan Wyatt" userId="c3e1212f-7374-4739-8e9f-f13855138211" providerId="ADAL" clId="{CF85D273-4E25-4757-82E7-8C67328EE736}" dt="2024-09-17T09:00:32.601" v="4123" actId="26606"/>
        <pc:sldMkLst>
          <pc:docMk/>
          <pc:sldMk cId="676654579" sldId="293"/>
        </pc:sldMkLst>
        <pc:spChg chg="mod">
          <ac:chgData name="Jonathan Wyatt" userId="c3e1212f-7374-4739-8e9f-f13855138211" providerId="ADAL" clId="{CF85D273-4E25-4757-82E7-8C67328EE736}" dt="2024-09-17T09:00:32.601" v="4123" actId="26606"/>
          <ac:spMkLst>
            <pc:docMk/>
            <pc:sldMk cId="676654579" sldId="293"/>
            <ac:spMk id="2" creationId="{9B843552-5236-3FD5-1D7D-1D0EABB18D18}"/>
          </ac:spMkLst>
        </pc:spChg>
        <pc:spChg chg="del mod">
          <ac:chgData name="Jonathan Wyatt" userId="c3e1212f-7374-4739-8e9f-f13855138211" providerId="ADAL" clId="{CF85D273-4E25-4757-82E7-8C67328EE736}" dt="2024-09-17T09:00:32.601" v="4123" actId="26606"/>
          <ac:spMkLst>
            <pc:docMk/>
            <pc:sldMk cId="676654579" sldId="293"/>
            <ac:spMk id="3" creationId="{2018151B-6626-75AC-E49E-615C9EDF8774}"/>
          </ac:spMkLst>
        </pc:spChg>
        <pc:spChg chg="add">
          <ac:chgData name="Jonathan Wyatt" userId="c3e1212f-7374-4739-8e9f-f13855138211" providerId="ADAL" clId="{CF85D273-4E25-4757-82E7-8C67328EE736}" dt="2024-09-17T09:00:32.601" v="4123" actId="26606"/>
          <ac:spMkLst>
            <pc:docMk/>
            <pc:sldMk cId="676654579" sldId="293"/>
            <ac:spMk id="9" creationId="{AE2B703B-46F9-481A-A605-82E2A828C4FA}"/>
          </ac:spMkLst>
        </pc:spChg>
        <pc:spChg chg="add">
          <ac:chgData name="Jonathan Wyatt" userId="c3e1212f-7374-4739-8e9f-f13855138211" providerId="ADAL" clId="{CF85D273-4E25-4757-82E7-8C67328EE736}" dt="2024-09-17T09:00:32.601" v="4123" actId="26606"/>
          <ac:spMkLst>
            <pc:docMk/>
            <pc:sldMk cId="676654579" sldId="293"/>
            <ac:spMk id="11" creationId="{F13BE4D7-0C3D-4906-B230-A1C5B4665CCF}"/>
          </ac:spMkLst>
        </pc:spChg>
        <pc:graphicFrameChg chg="add">
          <ac:chgData name="Jonathan Wyatt" userId="c3e1212f-7374-4739-8e9f-f13855138211" providerId="ADAL" clId="{CF85D273-4E25-4757-82E7-8C67328EE736}" dt="2024-09-17T09:00:32.601" v="4123" actId="26606"/>
          <ac:graphicFrameMkLst>
            <pc:docMk/>
            <pc:sldMk cId="676654579" sldId="293"/>
            <ac:graphicFrameMk id="5" creationId="{9A62A312-F0E3-2437-2AE3-60CA915FEFCC}"/>
          </ac:graphicFrameMkLst>
        </pc:graphicFrameChg>
      </pc:sldChg>
      <pc:sldChg chg="addSp delSp modSp new mod setBg">
        <pc:chgData name="Jonathan Wyatt" userId="c3e1212f-7374-4739-8e9f-f13855138211" providerId="ADAL" clId="{CF85D273-4E25-4757-82E7-8C67328EE736}" dt="2024-09-17T09:08:23.745" v="4676" actId="26606"/>
        <pc:sldMkLst>
          <pc:docMk/>
          <pc:sldMk cId="1946975648" sldId="294"/>
        </pc:sldMkLst>
        <pc:spChg chg="mod">
          <ac:chgData name="Jonathan Wyatt" userId="c3e1212f-7374-4739-8e9f-f13855138211" providerId="ADAL" clId="{CF85D273-4E25-4757-82E7-8C67328EE736}" dt="2024-09-17T09:08:23.745" v="4676" actId="26606"/>
          <ac:spMkLst>
            <pc:docMk/>
            <pc:sldMk cId="1946975648" sldId="294"/>
            <ac:spMk id="2" creationId="{B474DD9F-3472-8D3E-604C-84456E59F2BD}"/>
          </ac:spMkLst>
        </pc:spChg>
        <pc:spChg chg="del mod">
          <ac:chgData name="Jonathan Wyatt" userId="c3e1212f-7374-4739-8e9f-f13855138211" providerId="ADAL" clId="{CF85D273-4E25-4757-82E7-8C67328EE736}" dt="2024-09-17T09:08:23.745" v="4676" actId="26606"/>
          <ac:spMkLst>
            <pc:docMk/>
            <pc:sldMk cId="1946975648" sldId="294"/>
            <ac:spMk id="3" creationId="{DC5D4B68-3D96-FD20-E7AB-D842C08BCE93}"/>
          </ac:spMkLst>
        </pc:spChg>
        <pc:spChg chg="add">
          <ac:chgData name="Jonathan Wyatt" userId="c3e1212f-7374-4739-8e9f-f13855138211" providerId="ADAL" clId="{CF85D273-4E25-4757-82E7-8C67328EE736}" dt="2024-09-17T09:08:23.745" v="4676" actId="26606"/>
          <ac:spMkLst>
            <pc:docMk/>
            <pc:sldMk cId="1946975648" sldId="294"/>
            <ac:spMk id="9" creationId="{BACC6370-2D7E-4714-9D71-7542949D7D5D}"/>
          </ac:spMkLst>
        </pc:spChg>
        <pc:spChg chg="add">
          <ac:chgData name="Jonathan Wyatt" userId="c3e1212f-7374-4739-8e9f-f13855138211" providerId="ADAL" clId="{CF85D273-4E25-4757-82E7-8C67328EE736}" dt="2024-09-17T09:08:23.745" v="4676" actId="26606"/>
          <ac:spMkLst>
            <pc:docMk/>
            <pc:sldMk cId="1946975648" sldId="294"/>
            <ac:spMk id="11" creationId="{256B2C21-A230-48C0-8DF1-C46611373C44}"/>
          </ac:spMkLst>
        </pc:spChg>
        <pc:spChg chg="add">
          <ac:chgData name="Jonathan Wyatt" userId="c3e1212f-7374-4739-8e9f-f13855138211" providerId="ADAL" clId="{CF85D273-4E25-4757-82E7-8C67328EE736}" dt="2024-09-17T09:08:23.745" v="4676" actId="26606"/>
          <ac:spMkLst>
            <pc:docMk/>
            <pc:sldMk cId="1946975648" sldId="294"/>
            <ac:spMk id="13" creationId="{3847E18C-932D-4C95-AABA-FEC7C9499AD7}"/>
          </ac:spMkLst>
        </pc:spChg>
        <pc:spChg chg="add">
          <ac:chgData name="Jonathan Wyatt" userId="c3e1212f-7374-4739-8e9f-f13855138211" providerId="ADAL" clId="{CF85D273-4E25-4757-82E7-8C67328EE736}" dt="2024-09-17T09:08:23.745" v="4676" actId="26606"/>
          <ac:spMkLst>
            <pc:docMk/>
            <pc:sldMk cId="1946975648" sldId="294"/>
            <ac:spMk id="15" creationId="{3150CB11-0C61-439E-910F-5787759E72A0}"/>
          </ac:spMkLst>
        </pc:spChg>
        <pc:spChg chg="add">
          <ac:chgData name="Jonathan Wyatt" userId="c3e1212f-7374-4739-8e9f-f13855138211" providerId="ADAL" clId="{CF85D273-4E25-4757-82E7-8C67328EE736}" dt="2024-09-17T09:08:23.745" v="4676" actId="26606"/>
          <ac:spMkLst>
            <pc:docMk/>
            <pc:sldMk cId="1946975648" sldId="294"/>
            <ac:spMk id="17" creationId="{43F8A58B-5155-44CE-A5FF-7647B47D0A7A}"/>
          </ac:spMkLst>
        </pc:spChg>
        <pc:spChg chg="add">
          <ac:chgData name="Jonathan Wyatt" userId="c3e1212f-7374-4739-8e9f-f13855138211" providerId="ADAL" clId="{CF85D273-4E25-4757-82E7-8C67328EE736}" dt="2024-09-17T09:08:23.745" v="4676" actId="26606"/>
          <ac:spMkLst>
            <pc:docMk/>
            <pc:sldMk cId="1946975648" sldId="294"/>
            <ac:spMk id="19" creationId="{443F2ACA-E6D6-4028-82DD-F03C262D5DE6}"/>
          </ac:spMkLst>
        </pc:spChg>
        <pc:graphicFrameChg chg="add">
          <ac:chgData name="Jonathan Wyatt" userId="c3e1212f-7374-4739-8e9f-f13855138211" providerId="ADAL" clId="{CF85D273-4E25-4757-82E7-8C67328EE736}" dt="2024-09-17T09:08:23.745" v="4676" actId="26606"/>
          <ac:graphicFrameMkLst>
            <pc:docMk/>
            <pc:sldMk cId="1946975648" sldId="294"/>
            <ac:graphicFrameMk id="5" creationId="{45DC534B-2431-8643-59E1-0A88FACED042}"/>
          </ac:graphicFrameMkLst>
        </pc:graphicFrameChg>
      </pc:sldChg>
      <pc:sldChg chg="addSp delSp modSp new mod setBg">
        <pc:chgData name="Jonathan Wyatt" userId="c3e1212f-7374-4739-8e9f-f13855138211" providerId="ADAL" clId="{CF85D273-4E25-4757-82E7-8C67328EE736}" dt="2024-09-17T09:08:51.227" v="4702" actId="26606"/>
        <pc:sldMkLst>
          <pc:docMk/>
          <pc:sldMk cId="562887942" sldId="295"/>
        </pc:sldMkLst>
        <pc:spChg chg="mod">
          <ac:chgData name="Jonathan Wyatt" userId="c3e1212f-7374-4739-8e9f-f13855138211" providerId="ADAL" clId="{CF85D273-4E25-4757-82E7-8C67328EE736}" dt="2024-09-17T09:08:51.227" v="4702" actId="26606"/>
          <ac:spMkLst>
            <pc:docMk/>
            <pc:sldMk cId="562887942" sldId="295"/>
            <ac:spMk id="2" creationId="{04788BE9-08FB-BCE9-3F4A-E5263B132BAB}"/>
          </ac:spMkLst>
        </pc:spChg>
        <pc:spChg chg="del mod">
          <ac:chgData name="Jonathan Wyatt" userId="c3e1212f-7374-4739-8e9f-f13855138211" providerId="ADAL" clId="{CF85D273-4E25-4757-82E7-8C67328EE736}" dt="2024-09-17T09:08:51.227" v="4702" actId="26606"/>
          <ac:spMkLst>
            <pc:docMk/>
            <pc:sldMk cId="562887942" sldId="295"/>
            <ac:spMk id="3" creationId="{DA32BA13-C263-8DAE-E8D9-CA25126BDD33}"/>
          </ac:spMkLst>
        </pc:spChg>
        <pc:spChg chg="add">
          <ac:chgData name="Jonathan Wyatt" userId="c3e1212f-7374-4739-8e9f-f13855138211" providerId="ADAL" clId="{CF85D273-4E25-4757-82E7-8C67328EE736}" dt="2024-09-17T09:08:51.227" v="4702" actId="26606"/>
          <ac:spMkLst>
            <pc:docMk/>
            <pc:sldMk cId="562887942" sldId="295"/>
            <ac:spMk id="9" creationId="{BACC6370-2D7E-4714-9D71-7542949D7D5D}"/>
          </ac:spMkLst>
        </pc:spChg>
        <pc:spChg chg="add">
          <ac:chgData name="Jonathan Wyatt" userId="c3e1212f-7374-4739-8e9f-f13855138211" providerId="ADAL" clId="{CF85D273-4E25-4757-82E7-8C67328EE736}" dt="2024-09-17T09:08:51.227" v="4702" actId="26606"/>
          <ac:spMkLst>
            <pc:docMk/>
            <pc:sldMk cId="562887942" sldId="295"/>
            <ac:spMk id="11" creationId="{256B2C21-A230-48C0-8DF1-C46611373C44}"/>
          </ac:spMkLst>
        </pc:spChg>
        <pc:spChg chg="add">
          <ac:chgData name="Jonathan Wyatt" userId="c3e1212f-7374-4739-8e9f-f13855138211" providerId="ADAL" clId="{CF85D273-4E25-4757-82E7-8C67328EE736}" dt="2024-09-17T09:08:51.227" v="4702" actId="26606"/>
          <ac:spMkLst>
            <pc:docMk/>
            <pc:sldMk cId="562887942" sldId="295"/>
            <ac:spMk id="13" creationId="{3847E18C-932D-4C95-AABA-FEC7C9499AD7}"/>
          </ac:spMkLst>
        </pc:spChg>
        <pc:spChg chg="add">
          <ac:chgData name="Jonathan Wyatt" userId="c3e1212f-7374-4739-8e9f-f13855138211" providerId="ADAL" clId="{CF85D273-4E25-4757-82E7-8C67328EE736}" dt="2024-09-17T09:08:51.227" v="4702" actId="26606"/>
          <ac:spMkLst>
            <pc:docMk/>
            <pc:sldMk cId="562887942" sldId="295"/>
            <ac:spMk id="15" creationId="{3150CB11-0C61-439E-910F-5787759E72A0}"/>
          </ac:spMkLst>
        </pc:spChg>
        <pc:spChg chg="add">
          <ac:chgData name="Jonathan Wyatt" userId="c3e1212f-7374-4739-8e9f-f13855138211" providerId="ADAL" clId="{CF85D273-4E25-4757-82E7-8C67328EE736}" dt="2024-09-17T09:08:51.227" v="4702" actId="26606"/>
          <ac:spMkLst>
            <pc:docMk/>
            <pc:sldMk cId="562887942" sldId="295"/>
            <ac:spMk id="17" creationId="{43F8A58B-5155-44CE-A5FF-7647B47D0A7A}"/>
          </ac:spMkLst>
        </pc:spChg>
        <pc:spChg chg="add">
          <ac:chgData name="Jonathan Wyatt" userId="c3e1212f-7374-4739-8e9f-f13855138211" providerId="ADAL" clId="{CF85D273-4E25-4757-82E7-8C67328EE736}" dt="2024-09-17T09:08:51.227" v="4702" actId="26606"/>
          <ac:spMkLst>
            <pc:docMk/>
            <pc:sldMk cId="562887942" sldId="295"/>
            <ac:spMk id="19" creationId="{443F2ACA-E6D6-4028-82DD-F03C262D5DE6}"/>
          </ac:spMkLst>
        </pc:spChg>
        <pc:graphicFrameChg chg="add">
          <ac:chgData name="Jonathan Wyatt" userId="c3e1212f-7374-4739-8e9f-f13855138211" providerId="ADAL" clId="{CF85D273-4E25-4757-82E7-8C67328EE736}" dt="2024-09-17T09:08:51.227" v="4702" actId="26606"/>
          <ac:graphicFrameMkLst>
            <pc:docMk/>
            <pc:sldMk cId="562887942" sldId="295"/>
            <ac:graphicFrameMk id="5" creationId="{215013D1-C870-C1C8-22C1-9534BE80F231}"/>
          </ac:graphicFrameMkLst>
        </pc:graphicFrameChg>
      </pc:sldChg>
      <pc:sldChg chg="addSp delSp modSp new mod setBg">
        <pc:chgData name="Jonathan Wyatt" userId="c3e1212f-7374-4739-8e9f-f13855138211" providerId="ADAL" clId="{CF85D273-4E25-4757-82E7-8C67328EE736}" dt="2024-09-17T09:12:05.934" v="5029" actId="26606"/>
        <pc:sldMkLst>
          <pc:docMk/>
          <pc:sldMk cId="432036664" sldId="296"/>
        </pc:sldMkLst>
        <pc:spChg chg="mod">
          <ac:chgData name="Jonathan Wyatt" userId="c3e1212f-7374-4739-8e9f-f13855138211" providerId="ADAL" clId="{CF85D273-4E25-4757-82E7-8C67328EE736}" dt="2024-09-17T09:12:05.934" v="5029" actId="26606"/>
          <ac:spMkLst>
            <pc:docMk/>
            <pc:sldMk cId="432036664" sldId="296"/>
            <ac:spMk id="2" creationId="{C242758E-1EE2-20C3-E84B-F21129296860}"/>
          </ac:spMkLst>
        </pc:spChg>
        <pc:spChg chg="del mod">
          <ac:chgData name="Jonathan Wyatt" userId="c3e1212f-7374-4739-8e9f-f13855138211" providerId="ADAL" clId="{CF85D273-4E25-4757-82E7-8C67328EE736}" dt="2024-09-17T09:12:05.934" v="5029" actId="26606"/>
          <ac:spMkLst>
            <pc:docMk/>
            <pc:sldMk cId="432036664" sldId="296"/>
            <ac:spMk id="3" creationId="{C77D2A19-5B5A-A95E-3595-73D6641B9FB3}"/>
          </ac:spMkLst>
        </pc:spChg>
        <pc:spChg chg="add">
          <ac:chgData name="Jonathan Wyatt" userId="c3e1212f-7374-4739-8e9f-f13855138211" providerId="ADAL" clId="{CF85D273-4E25-4757-82E7-8C67328EE736}" dt="2024-09-17T09:12:05.934" v="5029" actId="26606"/>
          <ac:spMkLst>
            <pc:docMk/>
            <pc:sldMk cId="432036664" sldId="296"/>
            <ac:spMk id="9" creationId="{BACC6370-2D7E-4714-9D71-7542949D7D5D}"/>
          </ac:spMkLst>
        </pc:spChg>
        <pc:spChg chg="add">
          <ac:chgData name="Jonathan Wyatt" userId="c3e1212f-7374-4739-8e9f-f13855138211" providerId="ADAL" clId="{CF85D273-4E25-4757-82E7-8C67328EE736}" dt="2024-09-17T09:12:05.934" v="5029" actId="26606"/>
          <ac:spMkLst>
            <pc:docMk/>
            <pc:sldMk cId="432036664" sldId="296"/>
            <ac:spMk id="11" creationId="{256B2C21-A230-48C0-8DF1-C46611373C44}"/>
          </ac:spMkLst>
        </pc:spChg>
        <pc:spChg chg="add">
          <ac:chgData name="Jonathan Wyatt" userId="c3e1212f-7374-4739-8e9f-f13855138211" providerId="ADAL" clId="{CF85D273-4E25-4757-82E7-8C67328EE736}" dt="2024-09-17T09:12:05.934" v="5029" actId="26606"/>
          <ac:spMkLst>
            <pc:docMk/>
            <pc:sldMk cId="432036664" sldId="296"/>
            <ac:spMk id="13" creationId="{3847E18C-932D-4C95-AABA-FEC7C9499AD7}"/>
          </ac:spMkLst>
        </pc:spChg>
        <pc:spChg chg="add">
          <ac:chgData name="Jonathan Wyatt" userId="c3e1212f-7374-4739-8e9f-f13855138211" providerId="ADAL" clId="{CF85D273-4E25-4757-82E7-8C67328EE736}" dt="2024-09-17T09:12:05.934" v="5029" actId="26606"/>
          <ac:spMkLst>
            <pc:docMk/>
            <pc:sldMk cId="432036664" sldId="296"/>
            <ac:spMk id="15" creationId="{3150CB11-0C61-439E-910F-5787759E72A0}"/>
          </ac:spMkLst>
        </pc:spChg>
        <pc:spChg chg="add">
          <ac:chgData name="Jonathan Wyatt" userId="c3e1212f-7374-4739-8e9f-f13855138211" providerId="ADAL" clId="{CF85D273-4E25-4757-82E7-8C67328EE736}" dt="2024-09-17T09:12:05.934" v="5029" actId="26606"/>
          <ac:spMkLst>
            <pc:docMk/>
            <pc:sldMk cId="432036664" sldId="296"/>
            <ac:spMk id="17" creationId="{43F8A58B-5155-44CE-A5FF-7647B47D0A7A}"/>
          </ac:spMkLst>
        </pc:spChg>
        <pc:spChg chg="add">
          <ac:chgData name="Jonathan Wyatt" userId="c3e1212f-7374-4739-8e9f-f13855138211" providerId="ADAL" clId="{CF85D273-4E25-4757-82E7-8C67328EE736}" dt="2024-09-17T09:12:05.934" v="5029" actId="26606"/>
          <ac:spMkLst>
            <pc:docMk/>
            <pc:sldMk cId="432036664" sldId="296"/>
            <ac:spMk id="19" creationId="{443F2ACA-E6D6-4028-82DD-F03C262D5DE6}"/>
          </ac:spMkLst>
        </pc:spChg>
        <pc:graphicFrameChg chg="add">
          <ac:chgData name="Jonathan Wyatt" userId="c3e1212f-7374-4739-8e9f-f13855138211" providerId="ADAL" clId="{CF85D273-4E25-4757-82E7-8C67328EE736}" dt="2024-09-17T09:12:05.934" v="5029" actId="26606"/>
          <ac:graphicFrameMkLst>
            <pc:docMk/>
            <pc:sldMk cId="432036664" sldId="296"/>
            <ac:graphicFrameMk id="5" creationId="{97E88483-6398-1B67-C615-F3BFB7B48B81}"/>
          </ac:graphicFrameMkLst>
        </pc:graphicFrameChg>
      </pc:sldChg>
      <pc:sldChg chg="addSp delSp modSp new mod setBg">
        <pc:chgData name="Jonathan Wyatt" userId="c3e1212f-7374-4739-8e9f-f13855138211" providerId="ADAL" clId="{CF85D273-4E25-4757-82E7-8C67328EE736}" dt="2024-09-17T09:15:53.727" v="5507" actId="26606"/>
        <pc:sldMkLst>
          <pc:docMk/>
          <pc:sldMk cId="383269055" sldId="297"/>
        </pc:sldMkLst>
        <pc:spChg chg="mod">
          <ac:chgData name="Jonathan Wyatt" userId="c3e1212f-7374-4739-8e9f-f13855138211" providerId="ADAL" clId="{CF85D273-4E25-4757-82E7-8C67328EE736}" dt="2024-09-17T09:15:53.727" v="5507" actId="26606"/>
          <ac:spMkLst>
            <pc:docMk/>
            <pc:sldMk cId="383269055" sldId="297"/>
            <ac:spMk id="2" creationId="{8E59392C-015A-1D14-AE91-E789C7202937}"/>
          </ac:spMkLst>
        </pc:spChg>
        <pc:spChg chg="del mod">
          <ac:chgData name="Jonathan Wyatt" userId="c3e1212f-7374-4739-8e9f-f13855138211" providerId="ADAL" clId="{CF85D273-4E25-4757-82E7-8C67328EE736}" dt="2024-09-17T09:15:53.727" v="5507" actId="26606"/>
          <ac:spMkLst>
            <pc:docMk/>
            <pc:sldMk cId="383269055" sldId="297"/>
            <ac:spMk id="3" creationId="{FFF11591-AF57-A678-86C9-B57E617EBB56}"/>
          </ac:spMkLst>
        </pc:spChg>
        <pc:spChg chg="add">
          <ac:chgData name="Jonathan Wyatt" userId="c3e1212f-7374-4739-8e9f-f13855138211" providerId="ADAL" clId="{CF85D273-4E25-4757-82E7-8C67328EE736}" dt="2024-09-17T09:15:53.727" v="5507" actId="26606"/>
          <ac:spMkLst>
            <pc:docMk/>
            <pc:sldMk cId="383269055" sldId="297"/>
            <ac:spMk id="9" creationId="{BACC6370-2D7E-4714-9D71-7542949D7D5D}"/>
          </ac:spMkLst>
        </pc:spChg>
        <pc:spChg chg="add">
          <ac:chgData name="Jonathan Wyatt" userId="c3e1212f-7374-4739-8e9f-f13855138211" providerId="ADAL" clId="{CF85D273-4E25-4757-82E7-8C67328EE736}" dt="2024-09-17T09:15:53.727" v="5507" actId="26606"/>
          <ac:spMkLst>
            <pc:docMk/>
            <pc:sldMk cId="383269055" sldId="297"/>
            <ac:spMk id="11" creationId="{256B2C21-A230-48C0-8DF1-C46611373C44}"/>
          </ac:spMkLst>
        </pc:spChg>
        <pc:spChg chg="add">
          <ac:chgData name="Jonathan Wyatt" userId="c3e1212f-7374-4739-8e9f-f13855138211" providerId="ADAL" clId="{CF85D273-4E25-4757-82E7-8C67328EE736}" dt="2024-09-17T09:15:53.727" v="5507" actId="26606"/>
          <ac:spMkLst>
            <pc:docMk/>
            <pc:sldMk cId="383269055" sldId="297"/>
            <ac:spMk id="13" creationId="{3847E18C-932D-4C95-AABA-FEC7C9499AD7}"/>
          </ac:spMkLst>
        </pc:spChg>
        <pc:spChg chg="add">
          <ac:chgData name="Jonathan Wyatt" userId="c3e1212f-7374-4739-8e9f-f13855138211" providerId="ADAL" clId="{CF85D273-4E25-4757-82E7-8C67328EE736}" dt="2024-09-17T09:15:53.727" v="5507" actId="26606"/>
          <ac:spMkLst>
            <pc:docMk/>
            <pc:sldMk cId="383269055" sldId="297"/>
            <ac:spMk id="15" creationId="{3150CB11-0C61-439E-910F-5787759E72A0}"/>
          </ac:spMkLst>
        </pc:spChg>
        <pc:spChg chg="add">
          <ac:chgData name="Jonathan Wyatt" userId="c3e1212f-7374-4739-8e9f-f13855138211" providerId="ADAL" clId="{CF85D273-4E25-4757-82E7-8C67328EE736}" dt="2024-09-17T09:15:53.727" v="5507" actId="26606"/>
          <ac:spMkLst>
            <pc:docMk/>
            <pc:sldMk cId="383269055" sldId="297"/>
            <ac:spMk id="17" creationId="{43F8A58B-5155-44CE-A5FF-7647B47D0A7A}"/>
          </ac:spMkLst>
        </pc:spChg>
        <pc:spChg chg="add">
          <ac:chgData name="Jonathan Wyatt" userId="c3e1212f-7374-4739-8e9f-f13855138211" providerId="ADAL" clId="{CF85D273-4E25-4757-82E7-8C67328EE736}" dt="2024-09-17T09:15:53.727" v="5507" actId="26606"/>
          <ac:spMkLst>
            <pc:docMk/>
            <pc:sldMk cId="383269055" sldId="297"/>
            <ac:spMk id="19" creationId="{443F2ACA-E6D6-4028-82DD-F03C262D5DE6}"/>
          </ac:spMkLst>
        </pc:spChg>
        <pc:graphicFrameChg chg="add">
          <ac:chgData name="Jonathan Wyatt" userId="c3e1212f-7374-4739-8e9f-f13855138211" providerId="ADAL" clId="{CF85D273-4E25-4757-82E7-8C67328EE736}" dt="2024-09-17T09:15:53.727" v="5507" actId="26606"/>
          <ac:graphicFrameMkLst>
            <pc:docMk/>
            <pc:sldMk cId="383269055" sldId="297"/>
            <ac:graphicFrameMk id="5" creationId="{A96413A5-11F5-BF18-B464-D4CDC15CDBEB}"/>
          </ac:graphicFrameMkLst>
        </pc:graphicFrameChg>
      </pc:sldChg>
      <pc:sldChg chg="addSp delSp modSp new mod setBg">
        <pc:chgData name="Jonathan Wyatt" userId="c3e1212f-7374-4739-8e9f-f13855138211" providerId="ADAL" clId="{CF85D273-4E25-4757-82E7-8C67328EE736}" dt="2024-09-17T09:17:02.122" v="5561" actId="26606"/>
        <pc:sldMkLst>
          <pc:docMk/>
          <pc:sldMk cId="1005269913" sldId="298"/>
        </pc:sldMkLst>
        <pc:spChg chg="mod">
          <ac:chgData name="Jonathan Wyatt" userId="c3e1212f-7374-4739-8e9f-f13855138211" providerId="ADAL" clId="{CF85D273-4E25-4757-82E7-8C67328EE736}" dt="2024-09-17T09:17:02.122" v="5561" actId="26606"/>
          <ac:spMkLst>
            <pc:docMk/>
            <pc:sldMk cId="1005269913" sldId="298"/>
            <ac:spMk id="2" creationId="{A6AFA996-8F27-4704-60AB-C371E7342B99}"/>
          </ac:spMkLst>
        </pc:spChg>
        <pc:spChg chg="del mod">
          <ac:chgData name="Jonathan Wyatt" userId="c3e1212f-7374-4739-8e9f-f13855138211" providerId="ADAL" clId="{CF85D273-4E25-4757-82E7-8C67328EE736}" dt="2024-09-17T09:17:02.122" v="5561" actId="26606"/>
          <ac:spMkLst>
            <pc:docMk/>
            <pc:sldMk cId="1005269913" sldId="298"/>
            <ac:spMk id="3" creationId="{6625E343-E2D4-47CD-C611-183725D6F627}"/>
          </ac:spMkLst>
        </pc:spChg>
        <pc:spChg chg="add">
          <ac:chgData name="Jonathan Wyatt" userId="c3e1212f-7374-4739-8e9f-f13855138211" providerId="ADAL" clId="{CF85D273-4E25-4757-82E7-8C67328EE736}" dt="2024-09-17T09:17:02.122" v="5561" actId="26606"/>
          <ac:spMkLst>
            <pc:docMk/>
            <pc:sldMk cId="1005269913" sldId="298"/>
            <ac:spMk id="9" creationId="{BACC6370-2D7E-4714-9D71-7542949D7D5D}"/>
          </ac:spMkLst>
        </pc:spChg>
        <pc:spChg chg="add">
          <ac:chgData name="Jonathan Wyatt" userId="c3e1212f-7374-4739-8e9f-f13855138211" providerId="ADAL" clId="{CF85D273-4E25-4757-82E7-8C67328EE736}" dt="2024-09-17T09:17:02.122" v="5561" actId="26606"/>
          <ac:spMkLst>
            <pc:docMk/>
            <pc:sldMk cId="1005269913" sldId="298"/>
            <ac:spMk id="11" creationId="{256B2C21-A230-48C0-8DF1-C46611373C44}"/>
          </ac:spMkLst>
        </pc:spChg>
        <pc:spChg chg="add">
          <ac:chgData name="Jonathan Wyatt" userId="c3e1212f-7374-4739-8e9f-f13855138211" providerId="ADAL" clId="{CF85D273-4E25-4757-82E7-8C67328EE736}" dt="2024-09-17T09:17:02.122" v="5561" actId="26606"/>
          <ac:spMkLst>
            <pc:docMk/>
            <pc:sldMk cId="1005269913" sldId="298"/>
            <ac:spMk id="13" creationId="{3847E18C-932D-4C95-AABA-FEC7C9499AD7}"/>
          </ac:spMkLst>
        </pc:spChg>
        <pc:spChg chg="add">
          <ac:chgData name="Jonathan Wyatt" userId="c3e1212f-7374-4739-8e9f-f13855138211" providerId="ADAL" clId="{CF85D273-4E25-4757-82E7-8C67328EE736}" dt="2024-09-17T09:17:02.122" v="5561" actId="26606"/>
          <ac:spMkLst>
            <pc:docMk/>
            <pc:sldMk cId="1005269913" sldId="298"/>
            <ac:spMk id="15" creationId="{3150CB11-0C61-439E-910F-5787759E72A0}"/>
          </ac:spMkLst>
        </pc:spChg>
        <pc:spChg chg="add">
          <ac:chgData name="Jonathan Wyatt" userId="c3e1212f-7374-4739-8e9f-f13855138211" providerId="ADAL" clId="{CF85D273-4E25-4757-82E7-8C67328EE736}" dt="2024-09-17T09:17:02.122" v="5561" actId="26606"/>
          <ac:spMkLst>
            <pc:docMk/>
            <pc:sldMk cId="1005269913" sldId="298"/>
            <ac:spMk id="17" creationId="{43F8A58B-5155-44CE-A5FF-7647B47D0A7A}"/>
          </ac:spMkLst>
        </pc:spChg>
        <pc:spChg chg="add">
          <ac:chgData name="Jonathan Wyatt" userId="c3e1212f-7374-4739-8e9f-f13855138211" providerId="ADAL" clId="{CF85D273-4E25-4757-82E7-8C67328EE736}" dt="2024-09-17T09:17:02.122" v="5561" actId="26606"/>
          <ac:spMkLst>
            <pc:docMk/>
            <pc:sldMk cId="1005269913" sldId="298"/>
            <ac:spMk id="19" creationId="{443F2ACA-E6D6-4028-82DD-F03C262D5DE6}"/>
          </ac:spMkLst>
        </pc:spChg>
        <pc:graphicFrameChg chg="add">
          <ac:chgData name="Jonathan Wyatt" userId="c3e1212f-7374-4739-8e9f-f13855138211" providerId="ADAL" clId="{CF85D273-4E25-4757-82E7-8C67328EE736}" dt="2024-09-17T09:17:02.122" v="5561" actId="26606"/>
          <ac:graphicFrameMkLst>
            <pc:docMk/>
            <pc:sldMk cId="1005269913" sldId="298"/>
            <ac:graphicFrameMk id="5" creationId="{F226013F-0370-8931-0AD9-0751D7EC52B7}"/>
          </ac:graphicFrameMkLst>
        </pc:graphicFrameChg>
      </pc:sldChg>
      <pc:sldChg chg="addSp delSp modSp new mod setBg">
        <pc:chgData name="Jonathan Wyatt" userId="c3e1212f-7374-4739-8e9f-f13855138211" providerId="ADAL" clId="{CF85D273-4E25-4757-82E7-8C67328EE736}" dt="2024-09-17T09:17:43.281" v="5589" actId="26606"/>
        <pc:sldMkLst>
          <pc:docMk/>
          <pc:sldMk cId="1966863631" sldId="299"/>
        </pc:sldMkLst>
        <pc:spChg chg="mod">
          <ac:chgData name="Jonathan Wyatt" userId="c3e1212f-7374-4739-8e9f-f13855138211" providerId="ADAL" clId="{CF85D273-4E25-4757-82E7-8C67328EE736}" dt="2024-09-17T09:17:43.281" v="5589" actId="26606"/>
          <ac:spMkLst>
            <pc:docMk/>
            <pc:sldMk cId="1966863631" sldId="299"/>
            <ac:spMk id="2" creationId="{571E4E63-2D21-8188-3B2B-695188CEBDE7}"/>
          </ac:spMkLst>
        </pc:spChg>
        <pc:spChg chg="del mod">
          <ac:chgData name="Jonathan Wyatt" userId="c3e1212f-7374-4739-8e9f-f13855138211" providerId="ADAL" clId="{CF85D273-4E25-4757-82E7-8C67328EE736}" dt="2024-09-17T09:17:43.281" v="5589" actId="26606"/>
          <ac:spMkLst>
            <pc:docMk/>
            <pc:sldMk cId="1966863631" sldId="299"/>
            <ac:spMk id="3" creationId="{7209AD47-17BB-06F9-5F53-7D13DF31C8D2}"/>
          </ac:spMkLst>
        </pc:spChg>
        <pc:spChg chg="add">
          <ac:chgData name="Jonathan Wyatt" userId="c3e1212f-7374-4739-8e9f-f13855138211" providerId="ADAL" clId="{CF85D273-4E25-4757-82E7-8C67328EE736}" dt="2024-09-17T09:17:43.281" v="5589" actId="26606"/>
          <ac:spMkLst>
            <pc:docMk/>
            <pc:sldMk cId="1966863631" sldId="299"/>
            <ac:spMk id="9" creationId="{BACC6370-2D7E-4714-9D71-7542949D7D5D}"/>
          </ac:spMkLst>
        </pc:spChg>
        <pc:spChg chg="add">
          <ac:chgData name="Jonathan Wyatt" userId="c3e1212f-7374-4739-8e9f-f13855138211" providerId="ADAL" clId="{CF85D273-4E25-4757-82E7-8C67328EE736}" dt="2024-09-17T09:17:43.281" v="5589" actId="26606"/>
          <ac:spMkLst>
            <pc:docMk/>
            <pc:sldMk cId="1966863631" sldId="299"/>
            <ac:spMk id="11" creationId="{256B2C21-A230-48C0-8DF1-C46611373C44}"/>
          </ac:spMkLst>
        </pc:spChg>
        <pc:spChg chg="add">
          <ac:chgData name="Jonathan Wyatt" userId="c3e1212f-7374-4739-8e9f-f13855138211" providerId="ADAL" clId="{CF85D273-4E25-4757-82E7-8C67328EE736}" dt="2024-09-17T09:17:43.281" v="5589" actId="26606"/>
          <ac:spMkLst>
            <pc:docMk/>
            <pc:sldMk cId="1966863631" sldId="299"/>
            <ac:spMk id="13" creationId="{3847E18C-932D-4C95-AABA-FEC7C9499AD7}"/>
          </ac:spMkLst>
        </pc:spChg>
        <pc:spChg chg="add">
          <ac:chgData name="Jonathan Wyatt" userId="c3e1212f-7374-4739-8e9f-f13855138211" providerId="ADAL" clId="{CF85D273-4E25-4757-82E7-8C67328EE736}" dt="2024-09-17T09:17:43.281" v="5589" actId="26606"/>
          <ac:spMkLst>
            <pc:docMk/>
            <pc:sldMk cId="1966863631" sldId="299"/>
            <ac:spMk id="15" creationId="{3150CB11-0C61-439E-910F-5787759E72A0}"/>
          </ac:spMkLst>
        </pc:spChg>
        <pc:spChg chg="add">
          <ac:chgData name="Jonathan Wyatt" userId="c3e1212f-7374-4739-8e9f-f13855138211" providerId="ADAL" clId="{CF85D273-4E25-4757-82E7-8C67328EE736}" dt="2024-09-17T09:17:43.281" v="5589" actId="26606"/>
          <ac:spMkLst>
            <pc:docMk/>
            <pc:sldMk cId="1966863631" sldId="299"/>
            <ac:spMk id="17" creationId="{43F8A58B-5155-44CE-A5FF-7647B47D0A7A}"/>
          </ac:spMkLst>
        </pc:spChg>
        <pc:spChg chg="add">
          <ac:chgData name="Jonathan Wyatt" userId="c3e1212f-7374-4739-8e9f-f13855138211" providerId="ADAL" clId="{CF85D273-4E25-4757-82E7-8C67328EE736}" dt="2024-09-17T09:17:43.281" v="5589" actId="26606"/>
          <ac:spMkLst>
            <pc:docMk/>
            <pc:sldMk cId="1966863631" sldId="299"/>
            <ac:spMk id="19" creationId="{443F2ACA-E6D6-4028-82DD-F03C262D5DE6}"/>
          </ac:spMkLst>
        </pc:spChg>
        <pc:graphicFrameChg chg="add">
          <ac:chgData name="Jonathan Wyatt" userId="c3e1212f-7374-4739-8e9f-f13855138211" providerId="ADAL" clId="{CF85D273-4E25-4757-82E7-8C67328EE736}" dt="2024-09-17T09:17:43.281" v="5589" actId="26606"/>
          <ac:graphicFrameMkLst>
            <pc:docMk/>
            <pc:sldMk cId="1966863631" sldId="299"/>
            <ac:graphicFrameMk id="5" creationId="{D95247FA-CE58-814F-5FCB-58A27847E30A}"/>
          </ac:graphicFrameMkLst>
        </pc:graphicFrameChg>
      </pc:sldChg>
      <pc:sldChg chg="addSp delSp modSp new mod setBg">
        <pc:chgData name="Jonathan Wyatt" userId="c3e1212f-7374-4739-8e9f-f13855138211" providerId="ADAL" clId="{CF85D273-4E25-4757-82E7-8C67328EE736}" dt="2024-09-17T09:20:24.943" v="5896" actId="26606"/>
        <pc:sldMkLst>
          <pc:docMk/>
          <pc:sldMk cId="1870090497" sldId="300"/>
        </pc:sldMkLst>
        <pc:spChg chg="mod">
          <ac:chgData name="Jonathan Wyatt" userId="c3e1212f-7374-4739-8e9f-f13855138211" providerId="ADAL" clId="{CF85D273-4E25-4757-82E7-8C67328EE736}" dt="2024-09-17T09:20:24.943" v="5896" actId="26606"/>
          <ac:spMkLst>
            <pc:docMk/>
            <pc:sldMk cId="1870090497" sldId="300"/>
            <ac:spMk id="2" creationId="{466FDC81-9EF7-7B8E-D1A4-6F0E60A90B4B}"/>
          </ac:spMkLst>
        </pc:spChg>
        <pc:spChg chg="del mod">
          <ac:chgData name="Jonathan Wyatt" userId="c3e1212f-7374-4739-8e9f-f13855138211" providerId="ADAL" clId="{CF85D273-4E25-4757-82E7-8C67328EE736}" dt="2024-09-17T09:20:24.943" v="5896" actId="26606"/>
          <ac:spMkLst>
            <pc:docMk/>
            <pc:sldMk cId="1870090497" sldId="300"/>
            <ac:spMk id="3" creationId="{5D31FCBB-DD5A-72B4-4415-CCFD95840AD4}"/>
          </ac:spMkLst>
        </pc:spChg>
        <pc:spChg chg="add">
          <ac:chgData name="Jonathan Wyatt" userId="c3e1212f-7374-4739-8e9f-f13855138211" providerId="ADAL" clId="{CF85D273-4E25-4757-82E7-8C67328EE736}" dt="2024-09-17T09:20:24.943" v="5896" actId="26606"/>
          <ac:spMkLst>
            <pc:docMk/>
            <pc:sldMk cId="1870090497" sldId="300"/>
            <ac:spMk id="9" creationId="{BACC6370-2D7E-4714-9D71-7542949D7D5D}"/>
          </ac:spMkLst>
        </pc:spChg>
        <pc:spChg chg="add">
          <ac:chgData name="Jonathan Wyatt" userId="c3e1212f-7374-4739-8e9f-f13855138211" providerId="ADAL" clId="{CF85D273-4E25-4757-82E7-8C67328EE736}" dt="2024-09-17T09:20:24.943" v="5896" actId="26606"/>
          <ac:spMkLst>
            <pc:docMk/>
            <pc:sldMk cId="1870090497" sldId="300"/>
            <ac:spMk id="11" creationId="{256B2C21-A230-48C0-8DF1-C46611373C44}"/>
          </ac:spMkLst>
        </pc:spChg>
        <pc:spChg chg="add">
          <ac:chgData name="Jonathan Wyatt" userId="c3e1212f-7374-4739-8e9f-f13855138211" providerId="ADAL" clId="{CF85D273-4E25-4757-82E7-8C67328EE736}" dt="2024-09-17T09:20:24.943" v="5896" actId="26606"/>
          <ac:spMkLst>
            <pc:docMk/>
            <pc:sldMk cId="1870090497" sldId="300"/>
            <ac:spMk id="13" creationId="{3847E18C-932D-4C95-AABA-FEC7C9499AD7}"/>
          </ac:spMkLst>
        </pc:spChg>
        <pc:spChg chg="add">
          <ac:chgData name="Jonathan Wyatt" userId="c3e1212f-7374-4739-8e9f-f13855138211" providerId="ADAL" clId="{CF85D273-4E25-4757-82E7-8C67328EE736}" dt="2024-09-17T09:20:24.943" v="5896" actId="26606"/>
          <ac:spMkLst>
            <pc:docMk/>
            <pc:sldMk cId="1870090497" sldId="300"/>
            <ac:spMk id="15" creationId="{3150CB11-0C61-439E-910F-5787759E72A0}"/>
          </ac:spMkLst>
        </pc:spChg>
        <pc:spChg chg="add">
          <ac:chgData name="Jonathan Wyatt" userId="c3e1212f-7374-4739-8e9f-f13855138211" providerId="ADAL" clId="{CF85D273-4E25-4757-82E7-8C67328EE736}" dt="2024-09-17T09:20:24.943" v="5896" actId="26606"/>
          <ac:spMkLst>
            <pc:docMk/>
            <pc:sldMk cId="1870090497" sldId="300"/>
            <ac:spMk id="17" creationId="{43F8A58B-5155-44CE-A5FF-7647B47D0A7A}"/>
          </ac:spMkLst>
        </pc:spChg>
        <pc:spChg chg="add">
          <ac:chgData name="Jonathan Wyatt" userId="c3e1212f-7374-4739-8e9f-f13855138211" providerId="ADAL" clId="{CF85D273-4E25-4757-82E7-8C67328EE736}" dt="2024-09-17T09:20:24.943" v="5896" actId="26606"/>
          <ac:spMkLst>
            <pc:docMk/>
            <pc:sldMk cId="1870090497" sldId="300"/>
            <ac:spMk id="19" creationId="{443F2ACA-E6D6-4028-82DD-F03C262D5DE6}"/>
          </ac:spMkLst>
        </pc:spChg>
        <pc:graphicFrameChg chg="add">
          <ac:chgData name="Jonathan Wyatt" userId="c3e1212f-7374-4739-8e9f-f13855138211" providerId="ADAL" clId="{CF85D273-4E25-4757-82E7-8C67328EE736}" dt="2024-09-17T09:20:24.943" v="5896" actId="26606"/>
          <ac:graphicFrameMkLst>
            <pc:docMk/>
            <pc:sldMk cId="1870090497" sldId="300"/>
            <ac:graphicFrameMk id="5" creationId="{2C7D05B8-3F06-A1EC-152A-0FDE3B05017A}"/>
          </ac:graphicFrameMkLst>
        </pc:graphicFrameChg>
      </pc:sldChg>
      <pc:sldChg chg="addSp delSp modSp new mod setBg">
        <pc:chgData name="Jonathan Wyatt" userId="c3e1212f-7374-4739-8e9f-f13855138211" providerId="ADAL" clId="{CF85D273-4E25-4757-82E7-8C67328EE736}" dt="2024-09-17T09:20:48.894" v="5919" actId="26606"/>
        <pc:sldMkLst>
          <pc:docMk/>
          <pc:sldMk cId="632756335" sldId="301"/>
        </pc:sldMkLst>
        <pc:spChg chg="mod">
          <ac:chgData name="Jonathan Wyatt" userId="c3e1212f-7374-4739-8e9f-f13855138211" providerId="ADAL" clId="{CF85D273-4E25-4757-82E7-8C67328EE736}" dt="2024-09-17T09:20:48.894" v="5919" actId="26606"/>
          <ac:spMkLst>
            <pc:docMk/>
            <pc:sldMk cId="632756335" sldId="301"/>
            <ac:spMk id="2" creationId="{5BD55057-3966-E013-5C99-6336A6031C49}"/>
          </ac:spMkLst>
        </pc:spChg>
        <pc:spChg chg="del mod">
          <ac:chgData name="Jonathan Wyatt" userId="c3e1212f-7374-4739-8e9f-f13855138211" providerId="ADAL" clId="{CF85D273-4E25-4757-82E7-8C67328EE736}" dt="2024-09-17T09:20:48.894" v="5919" actId="26606"/>
          <ac:spMkLst>
            <pc:docMk/>
            <pc:sldMk cId="632756335" sldId="301"/>
            <ac:spMk id="3" creationId="{4EB04E95-3033-588C-0244-39C13A266C25}"/>
          </ac:spMkLst>
        </pc:spChg>
        <pc:spChg chg="add">
          <ac:chgData name="Jonathan Wyatt" userId="c3e1212f-7374-4739-8e9f-f13855138211" providerId="ADAL" clId="{CF85D273-4E25-4757-82E7-8C67328EE736}" dt="2024-09-17T09:20:48.894" v="5919" actId="26606"/>
          <ac:spMkLst>
            <pc:docMk/>
            <pc:sldMk cId="632756335" sldId="301"/>
            <ac:spMk id="9" creationId="{BACC6370-2D7E-4714-9D71-7542949D7D5D}"/>
          </ac:spMkLst>
        </pc:spChg>
        <pc:spChg chg="add">
          <ac:chgData name="Jonathan Wyatt" userId="c3e1212f-7374-4739-8e9f-f13855138211" providerId="ADAL" clId="{CF85D273-4E25-4757-82E7-8C67328EE736}" dt="2024-09-17T09:20:48.894" v="5919" actId="26606"/>
          <ac:spMkLst>
            <pc:docMk/>
            <pc:sldMk cId="632756335" sldId="301"/>
            <ac:spMk id="11" creationId="{256B2C21-A230-48C0-8DF1-C46611373C44}"/>
          </ac:spMkLst>
        </pc:spChg>
        <pc:spChg chg="add">
          <ac:chgData name="Jonathan Wyatt" userId="c3e1212f-7374-4739-8e9f-f13855138211" providerId="ADAL" clId="{CF85D273-4E25-4757-82E7-8C67328EE736}" dt="2024-09-17T09:20:48.894" v="5919" actId="26606"/>
          <ac:spMkLst>
            <pc:docMk/>
            <pc:sldMk cId="632756335" sldId="301"/>
            <ac:spMk id="13" creationId="{3847E18C-932D-4C95-AABA-FEC7C9499AD7}"/>
          </ac:spMkLst>
        </pc:spChg>
        <pc:spChg chg="add">
          <ac:chgData name="Jonathan Wyatt" userId="c3e1212f-7374-4739-8e9f-f13855138211" providerId="ADAL" clId="{CF85D273-4E25-4757-82E7-8C67328EE736}" dt="2024-09-17T09:20:48.894" v="5919" actId="26606"/>
          <ac:spMkLst>
            <pc:docMk/>
            <pc:sldMk cId="632756335" sldId="301"/>
            <ac:spMk id="15" creationId="{3150CB11-0C61-439E-910F-5787759E72A0}"/>
          </ac:spMkLst>
        </pc:spChg>
        <pc:spChg chg="add">
          <ac:chgData name="Jonathan Wyatt" userId="c3e1212f-7374-4739-8e9f-f13855138211" providerId="ADAL" clId="{CF85D273-4E25-4757-82E7-8C67328EE736}" dt="2024-09-17T09:20:48.894" v="5919" actId="26606"/>
          <ac:spMkLst>
            <pc:docMk/>
            <pc:sldMk cId="632756335" sldId="301"/>
            <ac:spMk id="17" creationId="{43F8A58B-5155-44CE-A5FF-7647B47D0A7A}"/>
          </ac:spMkLst>
        </pc:spChg>
        <pc:spChg chg="add">
          <ac:chgData name="Jonathan Wyatt" userId="c3e1212f-7374-4739-8e9f-f13855138211" providerId="ADAL" clId="{CF85D273-4E25-4757-82E7-8C67328EE736}" dt="2024-09-17T09:20:48.894" v="5919" actId="26606"/>
          <ac:spMkLst>
            <pc:docMk/>
            <pc:sldMk cId="632756335" sldId="301"/>
            <ac:spMk id="19" creationId="{443F2ACA-E6D6-4028-82DD-F03C262D5DE6}"/>
          </ac:spMkLst>
        </pc:spChg>
        <pc:graphicFrameChg chg="add">
          <ac:chgData name="Jonathan Wyatt" userId="c3e1212f-7374-4739-8e9f-f13855138211" providerId="ADAL" clId="{CF85D273-4E25-4757-82E7-8C67328EE736}" dt="2024-09-17T09:20:48.894" v="5919" actId="26606"/>
          <ac:graphicFrameMkLst>
            <pc:docMk/>
            <pc:sldMk cId="632756335" sldId="301"/>
            <ac:graphicFrameMk id="5" creationId="{A050884A-A9B6-3873-D71B-754316330B16}"/>
          </ac:graphicFrameMkLst>
        </pc:graphicFrameChg>
      </pc:sldChg>
      <pc:sldChg chg="addSp delSp modSp new mod setBg">
        <pc:chgData name="Jonathan Wyatt" userId="c3e1212f-7374-4739-8e9f-f13855138211" providerId="ADAL" clId="{CF85D273-4E25-4757-82E7-8C67328EE736}" dt="2024-09-17T09:21:11.239" v="5942" actId="26606"/>
        <pc:sldMkLst>
          <pc:docMk/>
          <pc:sldMk cId="2985774384" sldId="302"/>
        </pc:sldMkLst>
        <pc:spChg chg="mod">
          <ac:chgData name="Jonathan Wyatt" userId="c3e1212f-7374-4739-8e9f-f13855138211" providerId="ADAL" clId="{CF85D273-4E25-4757-82E7-8C67328EE736}" dt="2024-09-17T09:21:11.239" v="5942" actId="26606"/>
          <ac:spMkLst>
            <pc:docMk/>
            <pc:sldMk cId="2985774384" sldId="302"/>
            <ac:spMk id="2" creationId="{99B222DB-3FFF-5A89-0ABE-B428086FEF95}"/>
          </ac:spMkLst>
        </pc:spChg>
        <pc:spChg chg="del mod">
          <ac:chgData name="Jonathan Wyatt" userId="c3e1212f-7374-4739-8e9f-f13855138211" providerId="ADAL" clId="{CF85D273-4E25-4757-82E7-8C67328EE736}" dt="2024-09-17T09:21:11.239" v="5942" actId="26606"/>
          <ac:spMkLst>
            <pc:docMk/>
            <pc:sldMk cId="2985774384" sldId="302"/>
            <ac:spMk id="3" creationId="{93214310-993B-EFF0-5B1C-5C9A2D46916C}"/>
          </ac:spMkLst>
        </pc:spChg>
        <pc:spChg chg="add">
          <ac:chgData name="Jonathan Wyatt" userId="c3e1212f-7374-4739-8e9f-f13855138211" providerId="ADAL" clId="{CF85D273-4E25-4757-82E7-8C67328EE736}" dt="2024-09-17T09:21:11.239" v="5942" actId="26606"/>
          <ac:spMkLst>
            <pc:docMk/>
            <pc:sldMk cId="2985774384" sldId="302"/>
            <ac:spMk id="9" creationId="{BACC6370-2D7E-4714-9D71-7542949D7D5D}"/>
          </ac:spMkLst>
        </pc:spChg>
        <pc:spChg chg="add">
          <ac:chgData name="Jonathan Wyatt" userId="c3e1212f-7374-4739-8e9f-f13855138211" providerId="ADAL" clId="{CF85D273-4E25-4757-82E7-8C67328EE736}" dt="2024-09-17T09:21:11.239" v="5942" actId="26606"/>
          <ac:spMkLst>
            <pc:docMk/>
            <pc:sldMk cId="2985774384" sldId="302"/>
            <ac:spMk id="11" creationId="{256B2C21-A230-48C0-8DF1-C46611373C44}"/>
          </ac:spMkLst>
        </pc:spChg>
        <pc:spChg chg="add">
          <ac:chgData name="Jonathan Wyatt" userId="c3e1212f-7374-4739-8e9f-f13855138211" providerId="ADAL" clId="{CF85D273-4E25-4757-82E7-8C67328EE736}" dt="2024-09-17T09:21:11.239" v="5942" actId="26606"/>
          <ac:spMkLst>
            <pc:docMk/>
            <pc:sldMk cId="2985774384" sldId="302"/>
            <ac:spMk id="13" creationId="{3847E18C-932D-4C95-AABA-FEC7C9499AD7}"/>
          </ac:spMkLst>
        </pc:spChg>
        <pc:spChg chg="add">
          <ac:chgData name="Jonathan Wyatt" userId="c3e1212f-7374-4739-8e9f-f13855138211" providerId="ADAL" clId="{CF85D273-4E25-4757-82E7-8C67328EE736}" dt="2024-09-17T09:21:11.239" v="5942" actId="26606"/>
          <ac:spMkLst>
            <pc:docMk/>
            <pc:sldMk cId="2985774384" sldId="302"/>
            <ac:spMk id="15" creationId="{3150CB11-0C61-439E-910F-5787759E72A0}"/>
          </ac:spMkLst>
        </pc:spChg>
        <pc:spChg chg="add">
          <ac:chgData name="Jonathan Wyatt" userId="c3e1212f-7374-4739-8e9f-f13855138211" providerId="ADAL" clId="{CF85D273-4E25-4757-82E7-8C67328EE736}" dt="2024-09-17T09:21:11.239" v="5942" actId="26606"/>
          <ac:spMkLst>
            <pc:docMk/>
            <pc:sldMk cId="2985774384" sldId="302"/>
            <ac:spMk id="17" creationId="{43F8A58B-5155-44CE-A5FF-7647B47D0A7A}"/>
          </ac:spMkLst>
        </pc:spChg>
        <pc:spChg chg="add">
          <ac:chgData name="Jonathan Wyatt" userId="c3e1212f-7374-4739-8e9f-f13855138211" providerId="ADAL" clId="{CF85D273-4E25-4757-82E7-8C67328EE736}" dt="2024-09-17T09:21:11.239" v="5942" actId="26606"/>
          <ac:spMkLst>
            <pc:docMk/>
            <pc:sldMk cId="2985774384" sldId="302"/>
            <ac:spMk id="19" creationId="{443F2ACA-E6D6-4028-82DD-F03C262D5DE6}"/>
          </ac:spMkLst>
        </pc:spChg>
        <pc:graphicFrameChg chg="add">
          <ac:chgData name="Jonathan Wyatt" userId="c3e1212f-7374-4739-8e9f-f13855138211" providerId="ADAL" clId="{CF85D273-4E25-4757-82E7-8C67328EE736}" dt="2024-09-17T09:21:11.239" v="5942" actId="26606"/>
          <ac:graphicFrameMkLst>
            <pc:docMk/>
            <pc:sldMk cId="2985774384" sldId="302"/>
            <ac:graphicFrameMk id="5" creationId="{6978FCD1-EA7C-FEF1-0B4D-DC86A0F92017}"/>
          </ac:graphicFrameMkLst>
        </pc:graphicFrameChg>
      </pc:sldChg>
      <pc:sldChg chg="addSp delSp modSp new mod setBg modNotesTx">
        <pc:chgData name="Jonathan Wyatt" userId="c3e1212f-7374-4739-8e9f-f13855138211" providerId="ADAL" clId="{CF85D273-4E25-4757-82E7-8C67328EE736}" dt="2024-09-17T09:23:53.251" v="6129" actId="26606"/>
        <pc:sldMkLst>
          <pc:docMk/>
          <pc:sldMk cId="516446055" sldId="303"/>
        </pc:sldMkLst>
        <pc:spChg chg="mod">
          <ac:chgData name="Jonathan Wyatt" userId="c3e1212f-7374-4739-8e9f-f13855138211" providerId="ADAL" clId="{CF85D273-4E25-4757-82E7-8C67328EE736}" dt="2024-09-17T09:23:53.251" v="6129" actId="26606"/>
          <ac:spMkLst>
            <pc:docMk/>
            <pc:sldMk cId="516446055" sldId="303"/>
            <ac:spMk id="2" creationId="{179CB349-5B21-CEBE-9511-A1B0EA442CA5}"/>
          </ac:spMkLst>
        </pc:spChg>
        <pc:spChg chg="del mod">
          <ac:chgData name="Jonathan Wyatt" userId="c3e1212f-7374-4739-8e9f-f13855138211" providerId="ADAL" clId="{CF85D273-4E25-4757-82E7-8C67328EE736}" dt="2024-09-17T09:23:53.251" v="6129" actId="26606"/>
          <ac:spMkLst>
            <pc:docMk/>
            <pc:sldMk cId="516446055" sldId="303"/>
            <ac:spMk id="3" creationId="{81F88D3D-ECC5-ABAE-C805-1727C179ADAE}"/>
          </ac:spMkLst>
        </pc:spChg>
        <pc:spChg chg="add">
          <ac:chgData name="Jonathan Wyatt" userId="c3e1212f-7374-4739-8e9f-f13855138211" providerId="ADAL" clId="{CF85D273-4E25-4757-82E7-8C67328EE736}" dt="2024-09-17T09:23:53.251" v="6129" actId="26606"/>
          <ac:spMkLst>
            <pc:docMk/>
            <pc:sldMk cId="516446055" sldId="303"/>
            <ac:spMk id="9" creationId="{56E9B3E6-E277-4D68-BA48-9CB43FFBD6E2}"/>
          </ac:spMkLst>
        </pc:spChg>
        <pc:spChg chg="add">
          <ac:chgData name="Jonathan Wyatt" userId="c3e1212f-7374-4739-8e9f-f13855138211" providerId="ADAL" clId="{CF85D273-4E25-4757-82E7-8C67328EE736}" dt="2024-09-17T09:23:53.251" v="6129" actId="26606"/>
          <ac:spMkLst>
            <pc:docMk/>
            <pc:sldMk cId="516446055" sldId="303"/>
            <ac:spMk id="16" creationId="{D5B0017B-2ECA-49AF-B397-DC140825DF8D}"/>
          </ac:spMkLst>
        </pc:spChg>
        <pc:grpChg chg="add">
          <ac:chgData name="Jonathan Wyatt" userId="c3e1212f-7374-4739-8e9f-f13855138211" providerId="ADAL" clId="{CF85D273-4E25-4757-82E7-8C67328EE736}" dt="2024-09-17T09:23:53.251" v="6129" actId="26606"/>
          <ac:grpSpMkLst>
            <pc:docMk/>
            <pc:sldMk cId="516446055" sldId="303"/>
            <ac:grpSpMk id="11" creationId="{AE1C45F0-260A-458C-96ED-C1F6D2151219}"/>
          </ac:grpSpMkLst>
        </pc:grpChg>
        <pc:graphicFrameChg chg="add">
          <ac:chgData name="Jonathan Wyatt" userId="c3e1212f-7374-4739-8e9f-f13855138211" providerId="ADAL" clId="{CF85D273-4E25-4757-82E7-8C67328EE736}" dt="2024-09-17T09:23:53.251" v="6129" actId="26606"/>
          <ac:graphicFrameMkLst>
            <pc:docMk/>
            <pc:sldMk cId="516446055" sldId="303"/>
            <ac:graphicFrameMk id="5" creationId="{0C01999A-04C7-E971-41CB-E13F89D8438A}"/>
          </ac:graphicFrameMkLst>
        </pc:graphicFrameChg>
        <pc:cxnChg chg="add">
          <ac:chgData name="Jonathan Wyatt" userId="c3e1212f-7374-4739-8e9f-f13855138211" providerId="ADAL" clId="{CF85D273-4E25-4757-82E7-8C67328EE736}" dt="2024-09-17T09:23:53.251" v="6129" actId="26606"/>
          <ac:cxnSpMkLst>
            <pc:docMk/>
            <pc:sldMk cId="516446055" sldId="303"/>
            <ac:cxnSpMk id="18" creationId="{6CF1BAF6-AD41-4082-B212-8A1F9A2E8779}"/>
          </ac:cxnSpMkLst>
        </pc:cxnChg>
      </pc:sldChg>
      <pc:sldChg chg="addSp modSp new mod setBg">
        <pc:chgData name="Jonathan Wyatt" userId="c3e1212f-7374-4739-8e9f-f13855138211" providerId="ADAL" clId="{CF85D273-4E25-4757-82E7-8C67328EE736}" dt="2024-09-17T09:24:48.042" v="6164" actId="122"/>
        <pc:sldMkLst>
          <pc:docMk/>
          <pc:sldMk cId="1589945777" sldId="304"/>
        </pc:sldMkLst>
        <pc:spChg chg="mod">
          <ac:chgData name="Jonathan Wyatt" userId="c3e1212f-7374-4739-8e9f-f13855138211" providerId="ADAL" clId="{CF85D273-4E25-4757-82E7-8C67328EE736}" dt="2024-09-17T09:24:46.627" v="6163" actId="26606"/>
          <ac:spMkLst>
            <pc:docMk/>
            <pc:sldMk cId="1589945777" sldId="304"/>
            <ac:spMk id="2" creationId="{1522F33A-5FB1-0AEB-9E1A-C55573926CCA}"/>
          </ac:spMkLst>
        </pc:spChg>
        <pc:spChg chg="mod">
          <ac:chgData name="Jonathan Wyatt" userId="c3e1212f-7374-4739-8e9f-f13855138211" providerId="ADAL" clId="{CF85D273-4E25-4757-82E7-8C67328EE736}" dt="2024-09-17T09:24:48.042" v="6164" actId="122"/>
          <ac:spMkLst>
            <pc:docMk/>
            <pc:sldMk cId="1589945777" sldId="304"/>
            <ac:spMk id="3" creationId="{CEC3D432-CE53-9D16-8244-FBED7B11A5BB}"/>
          </ac:spMkLst>
        </pc:spChg>
        <pc:spChg chg="add">
          <ac:chgData name="Jonathan Wyatt" userId="c3e1212f-7374-4739-8e9f-f13855138211" providerId="ADAL" clId="{CF85D273-4E25-4757-82E7-8C67328EE736}" dt="2024-09-17T09:24:46.627" v="6163" actId="26606"/>
          <ac:spMkLst>
            <pc:docMk/>
            <pc:sldMk cId="1589945777" sldId="304"/>
            <ac:spMk id="8" creationId="{DBF61EA3-B236-439E-9C0B-340980D56BEE}"/>
          </ac:spMkLst>
        </pc:spChg>
        <pc:spChg chg="add">
          <ac:chgData name="Jonathan Wyatt" userId="c3e1212f-7374-4739-8e9f-f13855138211" providerId="ADAL" clId="{CF85D273-4E25-4757-82E7-8C67328EE736}" dt="2024-09-17T09:24:46.627" v="6163" actId="26606"/>
          <ac:spMkLst>
            <pc:docMk/>
            <pc:sldMk cId="1589945777" sldId="304"/>
            <ac:spMk id="14" creationId="{E659831F-0D9A-4C63-9EBB-8435B85A440F}"/>
          </ac:spMkLst>
        </pc:spChg>
        <pc:grpChg chg="add">
          <ac:chgData name="Jonathan Wyatt" userId="c3e1212f-7374-4739-8e9f-f13855138211" providerId="ADAL" clId="{CF85D273-4E25-4757-82E7-8C67328EE736}" dt="2024-09-17T09:24:46.627" v="6163" actId="26606"/>
          <ac:grpSpMkLst>
            <pc:docMk/>
            <pc:sldMk cId="1589945777" sldId="304"/>
            <ac:grpSpMk id="10" creationId="{28FAF094-D087-493F-8DF9-A486C2D6BBAA}"/>
          </ac:grpSpMkLst>
        </pc:grpChg>
      </pc:sldChg>
      <pc:sldChg chg="addSp delSp modSp new mod ord setBg">
        <pc:chgData name="Jonathan Wyatt" userId="c3e1212f-7374-4739-8e9f-f13855138211" providerId="ADAL" clId="{CF85D273-4E25-4757-82E7-8C67328EE736}" dt="2024-09-17T16:06:12.424" v="8101"/>
        <pc:sldMkLst>
          <pc:docMk/>
          <pc:sldMk cId="3063316476" sldId="305"/>
        </pc:sldMkLst>
        <pc:spChg chg="mod">
          <ac:chgData name="Jonathan Wyatt" userId="c3e1212f-7374-4739-8e9f-f13855138211" providerId="ADAL" clId="{CF85D273-4E25-4757-82E7-8C67328EE736}" dt="2024-09-17T09:25:52.744" v="6247" actId="26606"/>
          <ac:spMkLst>
            <pc:docMk/>
            <pc:sldMk cId="3063316476" sldId="305"/>
            <ac:spMk id="2" creationId="{9B7B9A92-43A3-DD9C-94BB-B6B345D6A4F4}"/>
          </ac:spMkLst>
        </pc:spChg>
        <pc:spChg chg="del mod">
          <ac:chgData name="Jonathan Wyatt" userId="c3e1212f-7374-4739-8e9f-f13855138211" providerId="ADAL" clId="{CF85D273-4E25-4757-82E7-8C67328EE736}" dt="2024-09-17T09:25:52.744" v="6247" actId="26606"/>
          <ac:spMkLst>
            <pc:docMk/>
            <pc:sldMk cId="3063316476" sldId="305"/>
            <ac:spMk id="3" creationId="{D6FC59CC-2FBF-9F7A-DE86-879443DA254D}"/>
          </ac:spMkLst>
        </pc:spChg>
        <pc:spChg chg="add">
          <ac:chgData name="Jonathan Wyatt" userId="c3e1212f-7374-4739-8e9f-f13855138211" providerId="ADAL" clId="{CF85D273-4E25-4757-82E7-8C67328EE736}" dt="2024-09-17T09:25:52.744" v="6247" actId="26606"/>
          <ac:spMkLst>
            <pc:docMk/>
            <pc:sldMk cId="3063316476" sldId="305"/>
            <ac:spMk id="9" creationId="{BACC6370-2D7E-4714-9D71-7542949D7D5D}"/>
          </ac:spMkLst>
        </pc:spChg>
        <pc:spChg chg="add">
          <ac:chgData name="Jonathan Wyatt" userId="c3e1212f-7374-4739-8e9f-f13855138211" providerId="ADAL" clId="{CF85D273-4E25-4757-82E7-8C67328EE736}" dt="2024-09-17T09:25:52.744" v="6247" actId="26606"/>
          <ac:spMkLst>
            <pc:docMk/>
            <pc:sldMk cId="3063316476" sldId="305"/>
            <ac:spMk id="11" creationId="{256B2C21-A230-48C0-8DF1-C46611373C44}"/>
          </ac:spMkLst>
        </pc:spChg>
        <pc:spChg chg="add">
          <ac:chgData name="Jonathan Wyatt" userId="c3e1212f-7374-4739-8e9f-f13855138211" providerId="ADAL" clId="{CF85D273-4E25-4757-82E7-8C67328EE736}" dt="2024-09-17T09:25:52.744" v="6247" actId="26606"/>
          <ac:spMkLst>
            <pc:docMk/>
            <pc:sldMk cId="3063316476" sldId="305"/>
            <ac:spMk id="13" creationId="{3847E18C-932D-4C95-AABA-FEC7C9499AD7}"/>
          </ac:spMkLst>
        </pc:spChg>
        <pc:spChg chg="add">
          <ac:chgData name="Jonathan Wyatt" userId="c3e1212f-7374-4739-8e9f-f13855138211" providerId="ADAL" clId="{CF85D273-4E25-4757-82E7-8C67328EE736}" dt="2024-09-17T09:25:52.744" v="6247" actId="26606"/>
          <ac:spMkLst>
            <pc:docMk/>
            <pc:sldMk cId="3063316476" sldId="305"/>
            <ac:spMk id="15" creationId="{3150CB11-0C61-439E-910F-5787759E72A0}"/>
          </ac:spMkLst>
        </pc:spChg>
        <pc:spChg chg="add">
          <ac:chgData name="Jonathan Wyatt" userId="c3e1212f-7374-4739-8e9f-f13855138211" providerId="ADAL" clId="{CF85D273-4E25-4757-82E7-8C67328EE736}" dt="2024-09-17T09:25:52.744" v="6247" actId="26606"/>
          <ac:spMkLst>
            <pc:docMk/>
            <pc:sldMk cId="3063316476" sldId="305"/>
            <ac:spMk id="17" creationId="{43F8A58B-5155-44CE-A5FF-7647B47D0A7A}"/>
          </ac:spMkLst>
        </pc:spChg>
        <pc:spChg chg="add">
          <ac:chgData name="Jonathan Wyatt" userId="c3e1212f-7374-4739-8e9f-f13855138211" providerId="ADAL" clId="{CF85D273-4E25-4757-82E7-8C67328EE736}" dt="2024-09-17T09:25:52.744" v="6247" actId="26606"/>
          <ac:spMkLst>
            <pc:docMk/>
            <pc:sldMk cId="3063316476" sldId="305"/>
            <ac:spMk id="19" creationId="{443F2ACA-E6D6-4028-82DD-F03C262D5DE6}"/>
          </ac:spMkLst>
        </pc:spChg>
        <pc:graphicFrameChg chg="add">
          <ac:chgData name="Jonathan Wyatt" userId="c3e1212f-7374-4739-8e9f-f13855138211" providerId="ADAL" clId="{CF85D273-4E25-4757-82E7-8C67328EE736}" dt="2024-09-17T09:25:52.744" v="6247" actId="26606"/>
          <ac:graphicFrameMkLst>
            <pc:docMk/>
            <pc:sldMk cId="3063316476" sldId="305"/>
            <ac:graphicFrameMk id="5" creationId="{EE45A815-06E0-350F-5176-2F1547BEE7B6}"/>
          </ac:graphicFrameMkLst>
        </pc:graphicFrameChg>
      </pc:sldChg>
      <pc:sldChg chg="modSp new del mod">
        <pc:chgData name="Jonathan Wyatt" userId="c3e1212f-7374-4739-8e9f-f13855138211" providerId="ADAL" clId="{CF85D273-4E25-4757-82E7-8C67328EE736}" dt="2024-09-18T08:36:43.049" v="9605" actId="47"/>
        <pc:sldMkLst>
          <pc:docMk/>
          <pc:sldMk cId="1349550959" sldId="306"/>
        </pc:sldMkLst>
        <pc:spChg chg="mod">
          <ac:chgData name="Jonathan Wyatt" userId="c3e1212f-7374-4739-8e9f-f13855138211" providerId="ADAL" clId="{CF85D273-4E25-4757-82E7-8C67328EE736}" dt="2024-09-17T09:26:07.097" v="6272" actId="122"/>
          <ac:spMkLst>
            <pc:docMk/>
            <pc:sldMk cId="1349550959" sldId="306"/>
            <ac:spMk id="2" creationId="{86E04A3A-5478-75AF-A073-DD6B19D168A7}"/>
          </ac:spMkLst>
        </pc:spChg>
      </pc:sldChg>
      <pc:sldChg chg="addSp delSp modSp new mod setBg">
        <pc:chgData name="Jonathan Wyatt" userId="c3e1212f-7374-4739-8e9f-f13855138211" providerId="ADAL" clId="{CF85D273-4E25-4757-82E7-8C67328EE736}" dt="2024-09-17T15:53:16.889" v="7839" actId="122"/>
        <pc:sldMkLst>
          <pc:docMk/>
          <pc:sldMk cId="2555548011" sldId="307"/>
        </pc:sldMkLst>
        <pc:spChg chg="mod">
          <ac:chgData name="Jonathan Wyatt" userId="c3e1212f-7374-4739-8e9f-f13855138211" providerId="ADAL" clId="{CF85D273-4E25-4757-82E7-8C67328EE736}" dt="2024-09-17T15:53:16.889" v="7839" actId="122"/>
          <ac:spMkLst>
            <pc:docMk/>
            <pc:sldMk cId="2555548011" sldId="307"/>
            <ac:spMk id="2" creationId="{DAE486E3-4091-100B-AC7A-BBFB4437EF91}"/>
          </ac:spMkLst>
        </pc:spChg>
        <pc:spChg chg="add del mod">
          <ac:chgData name="Jonathan Wyatt" userId="c3e1212f-7374-4739-8e9f-f13855138211" providerId="ADAL" clId="{CF85D273-4E25-4757-82E7-8C67328EE736}" dt="2024-09-17T15:53:03.983" v="7835" actId="26606"/>
          <ac:spMkLst>
            <pc:docMk/>
            <pc:sldMk cId="2555548011" sldId="307"/>
            <ac:spMk id="3" creationId="{43755CE9-38E3-FEC3-AD60-BD4386313C99}"/>
          </ac:spMkLst>
        </pc:spChg>
        <pc:spChg chg="add del">
          <ac:chgData name="Jonathan Wyatt" userId="c3e1212f-7374-4739-8e9f-f13855138211" providerId="ADAL" clId="{CF85D273-4E25-4757-82E7-8C67328EE736}" dt="2024-09-17T15:53:03.968" v="7834" actId="26606"/>
          <ac:spMkLst>
            <pc:docMk/>
            <pc:sldMk cId="2555548011" sldId="307"/>
            <ac:spMk id="10" creationId="{E51BA4DF-2BD4-4EC2-B1DB-B27C8AC71864}"/>
          </ac:spMkLst>
        </pc:spChg>
        <pc:graphicFrameChg chg="add del">
          <ac:chgData name="Jonathan Wyatt" userId="c3e1212f-7374-4739-8e9f-f13855138211" providerId="ADAL" clId="{CF85D273-4E25-4757-82E7-8C67328EE736}" dt="2024-09-17T15:53:03.968" v="7834" actId="26606"/>
          <ac:graphicFrameMkLst>
            <pc:docMk/>
            <pc:sldMk cId="2555548011" sldId="307"/>
            <ac:graphicFrameMk id="5" creationId="{9810F761-207B-E57B-9323-7AB3186D0037}"/>
          </ac:graphicFrameMkLst>
        </pc:graphicFrameChg>
        <pc:graphicFrameChg chg="add mod">
          <ac:chgData name="Jonathan Wyatt" userId="c3e1212f-7374-4739-8e9f-f13855138211" providerId="ADAL" clId="{CF85D273-4E25-4757-82E7-8C67328EE736}" dt="2024-09-17T15:53:12.384" v="7838" actId="14100"/>
          <ac:graphicFrameMkLst>
            <pc:docMk/>
            <pc:sldMk cId="2555548011" sldId="307"/>
            <ac:graphicFrameMk id="12" creationId="{94C488C5-EF88-B6DE-1F8B-54CE908D9E27}"/>
          </ac:graphicFrameMkLst>
        </pc:graphicFrameChg>
        <pc:picChg chg="add del">
          <ac:chgData name="Jonathan Wyatt" userId="c3e1212f-7374-4739-8e9f-f13855138211" providerId="ADAL" clId="{CF85D273-4E25-4757-82E7-8C67328EE736}" dt="2024-09-17T15:53:03.968" v="7834" actId="26606"/>
          <ac:picMkLst>
            <pc:docMk/>
            <pc:sldMk cId="2555548011" sldId="307"/>
            <ac:picMk id="6" creationId="{E2AA9E6D-0887-E912-700A-20434BB291B7}"/>
          </ac:picMkLst>
        </pc:picChg>
      </pc:sldChg>
      <pc:sldChg chg="new del">
        <pc:chgData name="Jonathan Wyatt" userId="c3e1212f-7374-4739-8e9f-f13855138211" providerId="ADAL" clId="{CF85D273-4E25-4757-82E7-8C67328EE736}" dt="2024-09-17T11:00:56.699" v="6274" actId="47"/>
        <pc:sldMkLst>
          <pc:docMk/>
          <pc:sldMk cId="2845138235" sldId="307"/>
        </pc:sldMkLst>
      </pc:sldChg>
      <pc:sldChg chg="addSp modSp new mod setBg">
        <pc:chgData name="Jonathan Wyatt" userId="c3e1212f-7374-4739-8e9f-f13855138211" providerId="ADAL" clId="{CF85D273-4E25-4757-82E7-8C67328EE736}" dt="2024-09-17T16:04:22.358" v="7977" actId="26606"/>
        <pc:sldMkLst>
          <pc:docMk/>
          <pc:sldMk cId="3660924950" sldId="308"/>
        </pc:sldMkLst>
        <pc:spChg chg="mod">
          <ac:chgData name="Jonathan Wyatt" userId="c3e1212f-7374-4739-8e9f-f13855138211" providerId="ADAL" clId="{CF85D273-4E25-4757-82E7-8C67328EE736}" dt="2024-09-17T16:04:22.358" v="7977" actId="26606"/>
          <ac:spMkLst>
            <pc:docMk/>
            <pc:sldMk cId="3660924950" sldId="308"/>
            <ac:spMk id="2" creationId="{BF7F801B-F02E-CE65-368F-07F5DA7C1869}"/>
          </ac:spMkLst>
        </pc:spChg>
        <pc:spChg chg="mod">
          <ac:chgData name="Jonathan Wyatt" userId="c3e1212f-7374-4739-8e9f-f13855138211" providerId="ADAL" clId="{CF85D273-4E25-4757-82E7-8C67328EE736}" dt="2024-09-17T16:04:22.358" v="7977" actId="26606"/>
          <ac:spMkLst>
            <pc:docMk/>
            <pc:sldMk cId="3660924950" sldId="308"/>
            <ac:spMk id="3" creationId="{7197E187-47A2-D98D-19E5-F2B67C22EA61}"/>
          </ac:spMkLst>
        </pc:spChg>
        <pc:spChg chg="add">
          <ac:chgData name="Jonathan Wyatt" userId="c3e1212f-7374-4739-8e9f-f13855138211" providerId="ADAL" clId="{CF85D273-4E25-4757-82E7-8C67328EE736}" dt="2024-09-17T16:04:22.358" v="7977" actId="26606"/>
          <ac:spMkLst>
            <pc:docMk/>
            <pc:sldMk cId="3660924950" sldId="308"/>
            <ac:spMk id="8" creationId="{B6CDA21F-E7AF-4C75-8395-33F58D5B0E45}"/>
          </ac:spMkLst>
        </pc:spChg>
        <pc:spChg chg="add">
          <ac:chgData name="Jonathan Wyatt" userId="c3e1212f-7374-4739-8e9f-f13855138211" providerId="ADAL" clId="{CF85D273-4E25-4757-82E7-8C67328EE736}" dt="2024-09-17T16:04:22.358" v="7977" actId="26606"/>
          <ac:spMkLst>
            <pc:docMk/>
            <pc:sldMk cId="3660924950" sldId="308"/>
            <ac:spMk id="15" creationId="{D5B0017B-2ECA-49AF-B397-DC140825DF8D}"/>
          </ac:spMkLst>
        </pc:spChg>
        <pc:grpChg chg="add">
          <ac:chgData name="Jonathan Wyatt" userId="c3e1212f-7374-4739-8e9f-f13855138211" providerId="ADAL" clId="{CF85D273-4E25-4757-82E7-8C67328EE736}" dt="2024-09-17T16:04:22.358" v="7977" actId="26606"/>
          <ac:grpSpMkLst>
            <pc:docMk/>
            <pc:sldMk cId="3660924950" sldId="308"/>
            <ac:grpSpMk id="10" creationId="{AE1C45F0-260A-458C-96ED-C1F6D2151219}"/>
          </ac:grpSpMkLst>
        </pc:grpChg>
        <pc:cxnChg chg="add">
          <ac:chgData name="Jonathan Wyatt" userId="c3e1212f-7374-4739-8e9f-f13855138211" providerId="ADAL" clId="{CF85D273-4E25-4757-82E7-8C67328EE736}" dt="2024-09-17T16:04:22.358" v="7977" actId="26606"/>
          <ac:cxnSpMkLst>
            <pc:docMk/>
            <pc:sldMk cId="3660924950" sldId="308"/>
            <ac:cxnSpMk id="17" creationId="{6CF1BAF6-AD41-4082-B212-8A1F9A2E8779}"/>
          </ac:cxnSpMkLst>
        </pc:cxnChg>
      </pc:sldChg>
      <pc:sldChg chg="addSp delSp modSp new mod setBg modNotesTx">
        <pc:chgData name="Jonathan Wyatt" userId="c3e1212f-7374-4739-8e9f-f13855138211" providerId="ADAL" clId="{CF85D273-4E25-4757-82E7-8C67328EE736}" dt="2024-09-17T14:41:18.698" v="6829" actId="26606"/>
        <pc:sldMkLst>
          <pc:docMk/>
          <pc:sldMk cId="3841130313" sldId="309"/>
        </pc:sldMkLst>
        <pc:spChg chg="mod">
          <ac:chgData name="Jonathan Wyatt" userId="c3e1212f-7374-4739-8e9f-f13855138211" providerId="ADAL" clId="{CF85D273-4E25-4757-82E7-8C67328EE736}" dt="2024-09-17T14:41:18.698" v="6829" actId="26606"/>
          <ac:spMkLst>
            <pc:docMk/>
            <pc:sldMk cId="3841130313" sldId="309"/>
            <ac:spMk id="2" creationId="{C830DAFF-9FCD-C149-37A5-6EAB048807AE}"/>
          </ac:spMkLst>
        </pc:spChg>
        <pc:spChg chg="del mod">
          <ac:chgData name="Jonathan Wyatt" userId="c3e1212f-7374-4739-8e9f-f13855138211" providerId="ADAL" clId="{CF85D273-4E25-4757-82E7-8C67328EE736}" dt="2024-09-17T14:41:18.698" v="6829" actId="26606"/>
          <ac:spMkLst>
            <pc:docMk/>
            <pc:sldMk cId="3841130313" sldId="309"/>
            <ac:spMk id="3" creationId="{D4ED7C0C-4957-424A-DEFA-EC836E1458E6}"/>
          </ac:spMkLst>
        </pc:spChg>
        <pc:spChg chg="add">
          <ac:chgData name="Jonathan Wyatt" userId="c3e1212f-7374-4739-8e9f-f13855138211" providerId="ADAL" clId="{CF85D273-4E25-4757-82E7-8C67328EE736}" dt="2024-09-17T14:41:18.698" v="6829" actId="26606"/>
          <ac:spMkLst>
            <pc:docMk/>
            <pc:sldMk cId="3841130313" sldId="309"/>
            <ac:spMk id="9" creationId="{BACC6370-2D7E-4714-9D71-7542949D7D5D}"/>
          </ac:spMkLst>
        </pc:spChg>
        <pc:spChg chg="add">
          <ac:chgData name="Jonathan Wyatt" userId="c3e1212f-7374-4739-8e9f-f13855138211" providerId="ADAL" clId="{CF85D273-4E25-4757-82E7-8C67328EE736}" dt="2024-09-17T14:41:18.698" v="6829" actId="26606"/>
          <ac:spMkLst>
            <pc:docMk/>
            <pc:sldMk cId="3841130313" sldId="309"/>
            <ac:spMk id="11" creationId="{256B2C21-A230-48C0-8DF1-C46611373C44}"/>
          </ac:spMkLst>
        </pc:spChg>
        <pc:spChg chg="add">
          <ac:chgData name="Jonathan Wyatt" userId="c3e1212f-7374-4739-8e9f-f13855138211" providerId="ADAL" clId="{CF85D273-4E25-4757-82E7-8C67328EE736}" dt="2024-09-17T14:41:18.698" v="6829" actId="26606"/>
          <ac:spMkLst>
            <pc:docMk/>
            <pc:sldMk cId="3841130313" sldId="309"/>
            <ac:spMk id="13" creationId="{3847E18C-932D-4C95-AABA-FEC7C9499AD7}"/>
          </ac:spMkLst>
        </pc:spChg>
        <pc:spChg chg="add">
          <ac:chgData name="Jonathan Wyatt" userId="c3e1212f-7374-4739-8e9f-f13855138211" providerId="ADAL" clId="{CF85D273-4E25-4757-82E7-8C67328EE736}" dt="2024-09-17T14:41:18.698" v="6829" actId="26606"/>
          <ac:spMkLst>
            <pc:docMk/>
            <pc:sldMk cId="3841130313" sldId="309"/>
            <ac:spMk id="15" creationId="{3150CB11-0C61-439E-910F-5787759E72A0}"/>
          </ac:spMkLst>
        </pc:spChg>
        <pc:spChg chg="add">
          <ac:chgData name="Jonathan Wyatt" userId="c3e1212f-7374-4739-8e9f-f13855138211" providerId="ADAL" clId="{CF85D273-4E25-4757-82E7-8C67328EE736}" dt="2024-09-17T14:41:18.698" v="6829" actId="26606"/>
          <ac:spMkLst>
            <pc:docMk/>
            <pc:sldMk cId="3841130313" sldId="309"/>
            <ac:spMk id="17" creationId="{43F8A58B-5155-44CE-A5FF-7647B47D0A7A}"/>
          </ac:spMkLst>
        </pc:spChg>
        <pc:spChg chg="add">
          <ac:chgData name="Jonathan Wyatt" userId="c3e1212f-7374-4739-8e9f-f13855138211" providerId="ADAL" clId="{CF85D273-4E25-4757-82E7-8C67328EE736}" dt="2024-09-17T14:41:18.698" v="6829" actId="26606"/>
          <ac:spMkLst>
            <pc:docMk/>
            <pc:sldMk cId="3841130313" sldId="309"/>
            <ac:spMk id="19" creationId="{443F2ACA-E6D6-4028-82DD-F03C262D5DE6}"/>
          </ac:spMkLst>
        </pc:spChg>
        <pc:graphicFrameChg chg="add">
          <ac:chgData name="Jonathan Wyatt" userId="c3e1212f-7374-4739-8e9f-f13855138211" providerId="ADAL" clId="{CF85D273-4E25-4757-82E7-8C67328EE736}" dt="2024-09-17T14:41:18.698" v="6829" actId="26606"/>
          <ac:graphicFrameMkLst>
            <pc:docMk/>
            <pc:sldMk cId="3841130313" sldId="309"/>
            <ac:graphicFrameMk id="5" creationId="{D530B775-834E-C863-4C55-629225B7FA4A}"/>
          </ac:graphicFrameMkLst>
        </pc:graphicFrameChg>
      </pc:sldChg>
      <pc:sldChg chg="addSp delSp modSp new mod modAnim">
        <pc:chgData name="Jonathan Wyatt" userId="c3e1212f-7374-4739-8e9f-f13855138211" providerId="ADAL" clId="{CF85D273-4E25-4757-82E7-8C67328EE736}" dt="2024-09-17T14:46:31.675" v="6848" actId="122"/>
        <pc:sldMkLst>
          <pc:docMk/>
          <pc:sldMk cId="3618146650" sldId="310"/>
        </pc:sldMkLst>
        <pc:spChg chg="mod">
          <ac:chgData name="Jonathan Wyatt" userId="c3e1212f-7374-4739-8e9f-f13855138211" providerId="ADAL" clId="{CF85D273-4E25-4757-82E7-8C67328EE736}" dt="2024-09-17T14:46:31.675" v="6848" actId="122"/>
          <ac:spMkLst>
            <pc:docMk/>
            <pc:sldMk cId="3618146650" sldId="310"/>
            <ac:spMk id="2" creationId="{C6B634B7-132D-A7DB-9969-A388E61F4244}"/>
          </ac:spMkLst>
        </pc:spChg>
        <pc:spChg chg="del">
          <ac:chgData name="Jonathan Wyatt" userId="c3e1212f-7374-4739-8e9f-f13855138211" providerId="ADAL" clId="{CF85D273-4E25-4757-82E7-8C67328EE736}" dt="2024-09-17T14:46:22.361" v="6831"/>
          <ac:spMkLst>
            <pc:docMk/>
            <pc:sldMk cId="3618146650" sldId="310"/>
            <ac:spMk id="3" creationId="{6A259E9F-BA95-DE12-14B7-3ABCC17CDDF8}"/>
          </ac:spMkLst>
        </pc:spChg>
        <pc:picChg chg="add mod">
          <ac:chgData name="Jonathan Wyatt" userId="c3e1212f-7374-4739-8e9f-f13855138211" providerId="ADAL" clId="{CF85D273-4E25-4757-82E7-8C67328EE736}" dt="2024-09-17T14:46:22.361" v="6831"/>
          <ac:picMkLst>
            <pc:docMk/>
            <pc:sldMk cId="3618146650" sldId="310"/>
            <ac:picMk id="4" creationId="{E305B2B5-7B68-E0F6-376E-785CBAE3E610}"/>
          </ac:picMkLst>
        </pc:picChg>
      </pc:sldChg>
      <pc:sldChg chg="addSp modSp new mod setBg">
        <pc:chgData name="Jonathan Wyatt" userId="c3e1212f-7374-4739-8e9f-f13855138211" providerId="ADAL" clId="{CF85D273-4E25-4757-82E7-8C67328EE736}" dt="2024-09-17T15:43:39.999" v="7373" actId="26606"/>
        <pc:sldMkLst>
          <pc:docMk/>
          <pc:sldMk cId="1939474391" sldId="311"/>
        </pc:sldMkLst>
        <pc:spChg chg="mod">
          <ac:chgData name="Jonathan Wyatt" userId="c3e1212f-7374-4739-8e9f-f13855138211" providerId="ADAL" clId="{CF85D273-4E25-4757-82E7-8C67328EE736}" dt="2024-09-17T15:43:39.999" v="7373" actId="26606"/>
          <ac:spMkLst>
            <pc:docMk/>
            <pc:sldMk cId="1939474391" sldId="311"/>
            <ac:spMk id="2" creationId="{97510818-461E-F388-5EFE-D2042B934C97}"/>
          </ac:spMkLst>
        </pc:spChg>
        <pc:spChg chg="mod">
          <ac:chgData name="Jonathan Wyatt" userId="c3e1212f-7374-4739-8e9f-f13855138211" providerId="ADAL" clId="{CF85D273-4E25-4757-82E7-8C67328EE736}" dt="2024-09-17T15:43:39.999" v="7373" actId="26606"/>
          <ac:spMkLst>
            <pc:docMk/>
            <pc:sldMk cId="1939474391" sldId="311"/>
            <ac:spMk id="3" creationId="{21151B31-4A4F-42F6-5E64-3FBC557691EA}"/>
          </ac:spMkLst>
        </pc:spChg>
        <pc:spChg chg="add">
          <ac:chgData name="Jonathan Wyatt" userId="c3e1212f-7374-4739-8e9f-f13855138211" providerId="ADAL" clId="{CF85D273-4E25-4757-82E7-8C67328EE736}" dt="2024-09-17T15:43:39.999" v="7373" actId="26606"/>
          <ac:spMkLst>
            <pc:docMk/>
            <pc:sldMk cId="1939474391" sldId="311"/>
            <ac:spMk id="8" creationId="{09588DA8-065E-4F6F-8EFD-43104AB2E0CF}"/>
          </ac:spMkLst>
        </pc:spChg>
        <pc:spChg chg="add">
          <ac:chgData name="Jonathan Wyatt" userId="c3e1212f-7374-4739-8e9f-f13855138211" providerId="ADAL" clId="{CF85D273-4E25-4757-82E7-8C67328EE736}" dt="2024-09-17T15:43:39.999" v="7373" actId="26606"/>
          <ac:spMkLst>
            <pc:docMk/>
            <pc:sldMk cId="1939474391" sldId="311"/>
            <ac:spMk id="10" creationId="{C4285719-470E-454C-AF62-8323075F1F5B}"/>
          </ac:spMkLst>
        </pc:spChg>
        <pc:spChg chg="add">
          <ac:chgData name="Jonathan Wyatt" userId="c3e1212f-7374-4739-8e9f-f13855138211" providerId="ADAL" clId="{CF85D273-4E25-4757-82E7-8C67328EE736}" dt="2024-09-17T15:43:39.999" v="7373" actId="26606"/>
          <ac:spMkLst>
            <pc:docMk/>
            <pc:sldMk cId="1939474391" sldId="311"/>
            <ac:spMk id="12" creationId="{CD9FE4EF-C4D8-49A0-B2FF-81D8DB7D8A24}"/>
          </ac:spMkLst>
        </pc:spChg>
        <pc:spChg chg="add">
          <ac:chgData name="Jonathan Wyatt" userId="c3e1212f-7374-4739-8e9f-f13855138211" providerId="ADAL" clId="{CF85D273-4E25-4757-82E7-8C67328EE736}" dt="2024-09-17T15:43:39.999" v="7373" actId="26606"/>
          <ac:spMkLst>
            <pc:docMk/>
            <pc:sldMk cId="1939474391" sldId="311"/>
            <ac:spMk id="14" creationId="{4300840D-0A0B-4512-BACA-B439D5B9C57C}"/>
          </ac:spMkLst>
        </pc:spChg>
        <pc:spChg chg="add">
          <ac:chgData name="Jonathan Wyatt" userId="c3e1212f-7374-4739-8e9f-f13855138211" providerId="ADAL" clId="{CF85D273-4E25-4757-82E7-8C67328EE736}" dt="2024-09-17T15:43:39.999" v="7373" actId="26606"/>
          <ac:spMkLst>
            <pc:docMk/>
            <pc:sldMk cId="1939474391" sldId="311"/>
            <ac:spMk id="16" creationId="{D2B78728-A580-49A7-84F9-6EF6F583ADE0}"/>
          </ac:spMkLst>
        </pc:spChg>
        <pc:spChg chg="add">
          <ac:chgData name="Jonathan Wyatt" userId="c3e1212f-7374-4739-8e9f-f13855138211" providerId="ADAL" clId="{CF85D273-4E25-4757-82E7-8C67328EE736}" dt="2024-09-17T15:43:39.999" v="7373" actId="26606"/>
          <ac:spMkLst>
            <pc:docMk/>
            <pc:sldMk cId="1939474391" sldId="311"/>
            <ac:spMk id="18" creationId="{38FAA1A1-D861-433F-88FA-1E9D6FD31D11}"/>
          </ac:spMkLst>
        </pc:spChg>
        <pc:spChg chg="add">
          <ac:chgData name="Jonathan Wyatt" userId="c3e1212f-7374-4739-8e9f-f13855138211" providerId="ADAL" clId="{CF85D273-4E25-4757-82E7-8C67328EE736}" dt="2024-09-17T15:43:39.999" v="7373" actId="26606"/>
          <ac:spMkLst>
            <pc:docMk/>
            <pc:sldMk cId="1939474391" sldId="311"/>
            <ac:spMk id="20" creationId="{8D71EDA1-87BF-4D5D-AB79-F346FD19278A}"/>
          </ac:spMkLst>
        </pc:spChg>
      </pc:sldChg>
      <pc:sldChg chg="addSp delSp modSp new mod ord setBg">
        <pc:chgData name="Jonathan Wyatt" userId="c3e1212f-7374-4739-8e9f-f13855138211" providerId="ADAL" clId="{CF85D273-4E25-4757-82E7-8C67328EE736}" dt="2024-09-18T08:03:47.948" v="8108"/>
        <pc:sldMkLst>
          <pc:docMk/>
          <pc:sldMk cId="3856428185" sldId="312"/>
        </pc:sldMkLst>
        <pc:spChg chg="mod">
          <ac:chgData name="Jonathan Wyatt" userId="c3e1212f-7374-4739-8e9f-f13855138211" providerId="ADAL" clId="{CF85D273-4E25-4757-82E7-8C67328EE736}" dt="2024-09-17T16:05:29.676" v="8098" actId="26606"/>
          <ac:spMkLst>
            <pc:docMk/>
            <pc:sldMk cId="3856428185" sldId="312"/>
            <ac:spMk id="2" creationId="{E647DB15-5E40-0D96-17CB-98B404C8E4B6}"/>
          </ac:spMkLst>
        </pc:spChg>
        <pc:spChg chg="del mod">
          <ac:chgData name="Jonathan Wyatt" userId="c3e1212f-7374-4739-8e9f-f13855138211" providerId="ADAL" clId="{CF85D273-4E25-4757-82E7-8C67328EE736}" dt="2024-09-17T16:05:29.676" v="8098" actId="26606"/>
          <ac:spMkLst>
            <pc:docMk/>
            <pc:sldMk cId="3856428185" sldId="312"/>
            <ac:spMk id="3" creationId="{E2B7902C-2F73-00A5-BE40-B88ED1D14D7A}"/>
          </ac:spMkLst>
        </pc:spChg>
        <pc:spChg chg="add">
          <ac:chgData name="Jonathan Wyatt" userId="c3e1212f-7374-4739-8e9f-f13855138211" providerId="ADAL" clId="{CF85D273-4E25-4757-82E7-8C67328EE736}" dt="2024-09-17T16:05:29.676" v="8098" actId="26606"/>
          <ac:spMkLst>
            <pc:docMk/>
            <pc:sldMk cId="3856428185" sldId="312"/>
            <ac:spMk id="9" creationId="{5C8908E2-EE49-44D2-9428-A28D2312A8D5}"/>
          </ac:spMkLst>
        </pc:spChg>
        <pc:spChg chg="add">
          <ac:chgData name="Jonathan Wyatt" userId="c3e1212f-7374-4739-8e9f-f13855138211" providerId="ADAL" clId="{CF85D273-4E25-4757-82E7-8C67328EE736}" dt="2024-09-17T16:05:29.676" v="8098" actId="26606"/>
          <ac:spMkLst>
            <pc:docMk/>
            <pc:sldMk cId="3856428185" sldId="312"/>
            <ac:spMk id="15" creationId="{7449A6C7-D15F-4AA5-BFA5-71A404B47016}"/>
          </ac:spMkLst>
        </pc:spChg>
        <pc:spChg chg="add">
          <ac:chgData name="Jonathan Wyatt" userId="c3e1212f-7374-4739-8e9f-f13855138211" providerId="ADAL" clId="{CF85D273-4E25-4757-82E7-8C67328EE736}" dt="2024-09-17T16:05:29.676" v="8098" actId="26606"/>
          <ac:spMkLst>
            <pc:docMk/>
            <pc:sldMk cId="3856428185" sldId="312"/>
            <ac:spMk id="17" creationId="{ED888B23-07FA-482A-96DF-47E31AF1A603}"/>
          </ac:spMkLst>
        </pc:spChg>
        <pc:grpChg chg="add">
          <ac:chgData name="Jonathan Wyatt" userId="c3e1212f-7374-4739-8e9f-f13855138211" providerId="ADAL" clId="{CF85D273-4E25-4757-82E7-8C67328EE736}" dt="2024-09-17T16:05:29.676" v="8098" actId="26606"/>
          <ac:grpSpMkLst>
            <pc:docMk/>
            <pc:sldMk cId="3856428185" sldId="312"/>
            <ac:grpSpMk id="11" creationId="{05314994-6337-4875-8CF5-652CAFE8342C}"/>
          </ac:grpSpMkLst>
        </pc:grpChg>
        <pc:graphicFrameChg chg="add mod">
          <ac:chgData name="Jonathan Wyatt" userId="c3e1212f-7374-4739-8e9f-f13855138211" providerId="ADAL" clId="{CF85D273-4E25-4757-82E7-8C67328EE736}" dt="2024-09-17T16:05:32.701" v="8099" actId="20577"/>
          <ac:graphicFrameMkLst>
            <pc:docMk/>
            <pc:sldMk cId="3856428185" sldId="312"/>
            <ac:graphicFrameMk id="5" creationId="{7D65CD49-5EFE-108D-D9D1-E54AF6C0F536}"/>
          </ac:graphicFrameMkLst>
        </pc:graphicFrameChg>
      </pc:sldChg>
      <pc:sldChg chg="addSp delSp modSp new mod setBg">
        <pc:chgData name="Jonathan Wyatt" userId="c3e1212f-7374-4739-8e9f-f13855138211" providerId="ADAL" clId="{CF85D273-4E25-4757-82E7-8C67328EE736}" dt="2024-09-17T16:29:59.969" v="8105" actId="26606"/>
        <pc:sldMkLst>
          <pc:docMk/>
          <pc:sldMk cId="585705129" sldId="313"/>
        </pc:sldMkLst>
        <pc:spChg chg="del">
          <ac:chgData name="Jonathan Wyatt" userId="c3e1212f-7374-4739-8e9f-f13855138211" providerId="ADAL" clId="{CF85D273-4E25-4757-82E7-8C67328EE736}" dt="2024-09-17T16:29:59.969" v="8105" actId="26606"/>
          <ac:spMkLst>
            <pc:docMk/>
            <pc:sldMk cId="585705129" sldId="313"/>
            <ac:spMk id="2" creationId="{3D91FCD6-3E60-C3FB-C51E-AC3BBF03B97B}"/>
          </ac:spMkLst>
        </pc:spChg>
        <pc:spChg chg="del">
          <ac:chgData name="Jonathan Wyatt" userId="c3e1212f-7374-4739-8e9f-f13855138211" providerId="ADAL" clId="{CF85D273-4E25-4757-82E7-8C67328EE736}" dt="2024-09-17T16:29:54.696" v="8103" actId="22"/>
          <ac:spMkLst>
            <pc:docMk/>
            <pc:sldMk cId="585705129" sldId="313"/>
            <ac:spMk id="3" creationId="{C62F5F5A-8C31-1595-7ECF-B20850726A77}"/>
          </ac:spMkLst>
        </pc:spChg>
        <pc:spChg chg="add">
          <ac:chgData name="Jonathan Wyatt" userId="c3e1212f-7374-4739-8e9f-f13855138211" providerId="ADAL" clId="{CF85D273-4E25-4757-82E7-8C67328EE736}" dt="2024-09-17T16:29:59.969" v="8105" actId="26606"/>
          <ac:spMkLst>
            <pc:docMk/>
            <pc:sldMk cId="585705129" sldId="313"/>
            <ac:spMk id="10" creationId="{11B2B030-4738-4359-9E46-144B7C8BFF8B}"/>
          </ac:spMkLst>
        </pc:spChg>
        <pc:spChg chg="add">
          <ac:chgData name="Jonathan Wyatt" userId="c3e1212f-7374-4739-8e9f-f13855138211" providerId="ADAL" clId="{CF85D273-4E25-4757-82E7-8C67328EE736}" dt="2024-09-17T16:29:59.969" v="8105" actId="26606"/>
          <ac:spMkLst>
            <pc:docMk/>
            <pc:sldMk cId="585705129" sldId="313"/>
            <ac:spMk id="12" creationId="{E722B2DD-E14D-4972-9D98-5D6E61B1B2D2}"/>
          </ac:spMkLst>
        </pc:spChg>
        <pc:picChg chg="add mod ord">
          <ac:chgData name="Jonathan Wyatt" userId="c3e1212f-7374-4739-8e9f-f13855138211" providerId="ADAL" clId="{CF85D273-4E25-4757-82E7-8C67328EE736}" dt="2024-09-17T16:29:59.969" v="8105" actId="26606"/>
          <ac:picMkLst>
            <pc:docMk/>
            <pc:sldMk cId="585705129" sldId="313"/>
            <ac:picMk id="5" creationId="{9F1FCBAC-96E2-4A89-D519-4CE96E9FB9E4}"/>
          </ac:picMkLst>
        </pc:picChg>
      </pc:sldChg>
      <pc:sldChg chg="addSp delSp modSp new mod modAnim">
        <pc:chgData name="Jonathan Wyatt" userId="c3e1212f-7374-4739-8e9f-f13855138211" providerId="ADAL" clId="{CF85D273-4E25-4757-82E7-8C67328EE736}" dt="2024-09-18T08:09:39.037" v="8400" actId="122"/>
        <pc:sldMkLst>
          <pc:docMk/>
          <pc:sldMk cId="682440071" sldId="314"/>
        </pc:sldMkLst>
        <pc:spChg chg="mod">
          <ac:chgData name="Jonathan Wyatt" userId="c3e1212f-7374-4739-8e9f-f13855138211" providerId="ADAL" clId="{CF85D273-4E25-4757-82E7-8C67328EE736}" dt="2024-09-18T08:09:39.037" v="8400" actId="122"/>
          <ac:spMkLst>
            <pc:docMk/>
            <pc:sldMk cId="682440071" sldId="314"/>
            <ac:spMk id="2" creationId="{4E0E3676-1986-D8D7-37EB-80E14B89EA0A}"/>
          </ac:spMkLst>
        </pc:spChg>
        <pc:spChg chg="del mod">
          <ac:chgData name="Jonathan Wyatt" userId="c3e1212f-7374-4739-8e9f-f13855138211" providerId="ADAL" clId="{CF85D273-4E25-4757-82E7-8C67328EE736}" dt="2024-09-18T08:09:35.570" v="8399"/>
          <ac:spMkLst>
            <pc:docMk/>
            <pc:sldMk cId="682440071" sldId="314"/>
            <ac:spMk id="3" creationId="{AD247277-BA57-FC72-3FFA-CF091F822ABA}"/>
          </ac:spMkLst>
        </pc:spChg>
        <pc:picChg chg="add mod">
          <ac:chgData name="Jonathan Wyatt" userId="c3e1212f-7374-4739-8e9f-f13855138211" providerId="ADAL" clId="{CF85D273-4E25-4757-82E7-8C67328EE736}" dt="2024-09-18T08:09:35.570" v="8399"/>
          <ac:picMkLst>
            <pc:docMk/>
            <pc:sldMk cId="682440071" sldId="314"/>
            <ac:picMk id="4" creationId="{2686678C-167F-EB05-EB45-101C7074F7B7}"/>
          </ac:picMkLst>
        </pc:picChg>
      </pc:sldChg>
      <pc:sldChg chg="addSp modSp new mod setBg modNotesTx">
        <pc:chgData name="Jonathan Wyatt" userId="c3e1212f-7374-4739-8e9f-f13855138211" providerId="ADAL" clId="{CF85D273-4E25-4757-82E7-8C67328EE736}" dt="2024-09-18T08:29:31.401" v="9326" actId="20577"/>
        <pc:sldMkLst>
          <pc:docMk/>
          <pc:sldMk cId="803490425" sldId="315"/>
        </pc:sldMkLst>
        <pc:spChg chg="mod">
          <ac:chgData name="Jonathan Wyatt" userId="c3e1212f-7374-4739-8e9f-f13855138211" providerId="ADAL" clId="{CF85D273-4E25-4757-82E7-8C67328EE736}" dt="2024-09-18T08:20:38.548" v="9160" actId="1076"/>
          <ac:spMkLst>
            <pc:docMk/>
            <pc:sldMk cId="803490425" sldId="315"/>
            <ac:spMk id="2" creationId="{B6873CDC-AEBD-4F6B-7C99-2C805C47B165}"/>
          </ac:spMkLst>
        </pc:spChg>
        <pc:spChg chg="mod">
          <ac:chgData name="Jonathan Wyatt" userId="c3e1212f-7374-4739-8e9f-f13855138211" providerId="ADAL" clId="{CF85D273-4E25-4757-82E7-8C67328EE736}" dt="2024-09-18T08:21:50.052" v="9203" actId="20577"/>
          <ac:spMkLst>
            <pc:docMk/>
            <pc:sldMk cId="803490425" sldId="315"/>
            <ac:spMk id="3" creationId="{F2A59BCC-8546-D39D-B781-EAD94247DCE4}"/>
          </ac:spMkLst>
        </pc:spChg>
        <pc:spChg chg="add">
          <ac:chgData name="Jonathan Wyatt" userId="c3e1212f-7374-4739-8e9f-f13855138211" providerId="ADAL" clId="{CF85D273-4E25-4757-82E7-8C67328EE736}" dt="2024-09-18T08:20:32.112" v="9158" actId="26606"/>
          <ac:spMkLst>
            <pc:docMk/>
            <pc:sldMk cId="803490425" sldId="315"/>
            <ac:spMk id="8" creationId="{081EA652-8C6A-4E69-BEB9-170809474553}"/>
          </ac:spMkLst>
        </pc:spChg>
        <pc:spChg chg="add">
          <ac:chgData name="Jonathan Wyatt" userId="c3e1212f-7374-4739-8e9f-f13855138211" providerId="ADAL" clId="{CF85D273-4E25-4757-82E7-8C67328EE736}" dt="2024-09-18T08:20:32.112" v="9158" actId="26606"/>
          <ac:spMkLst>
            <pc:docMk/>
            <pc:sldMk cId="803490425" sldId="315"/>
            <ac:spMk id="10" creationId="{5298780A-33B9-4EA2-8F67-DE68AD62841B}"/>
          </ac:spMkLst>
        </pc:spChg>
        <pc:spChg chg="add">
          <ac:chgData name="Jonathan Wyatt" userId="c3e1212f-7374-4739-8e9f-f13855138211" providerId="ADAL" clId="{CF85D273-4E25-4757-82E7-8C67328EE736}" dt="2024-09-18T08:20:32.112" v="9158" actId="26606"/>
          <ac:spMkLst>
            <pc:docMk/>
            <pc:sldMk cId="803490425" sldId="315"/>
            <ac:spMk id="12" creationId="{7F488E8B-4E1E-4402-8935-D4E6C02615C7}"/>
          </ac:spMkLst>
        </pc:spChg>
      </pc:sldChg>
      <pc:sldChg chg="addSp delSp modSp new mod setBg">
        <pc:chgData name="Jonathan Wyatt" userId="c3e1212f-7374-4739-8e9f-f13855138211" providerId="ADAL" clId="{CF85D273-4E25-4757-82E7-8C67328EE736}" dt="2024-09-18T08:13:07.545" v="8639" actId="26606"/>
        <pc:sldMkLst>
          <pc:docMk/>
          <pc:sldMk cId="1187197910" sldId="316"/>
        </pc:sldMkLst>
        <pc:spChg chg="mod">
          <ac:chgData name="Jonathan Wyatt" userId="c3e1212f-7374-4739-8e9f-f13855138211" providerId="ADAL" clId="{CF85D273-4E25-4757-82E7-8C67328EE736}" dt="2024-09-18T08:13:07.545" v="8639" actId="26606"/>
          <ac:spMkLst>
            <pc:docMk/>
            <pc:sldMk cId="1187197910" sldId="316"/>
            <ac:spMk id="2" creationId="{6B978E55-1C4C-1BCA-187B-1FCB9CBFE03D}"/>
          </ac:spMkLst>
        </pc:spChg>
        <pc:spChg chg="del mod">
          <ac:chgData name="Jonathan Wyatt" userId="c3e1212f-7374-4739-8e9f-f13855138211" providerId="ADAL" clId="{CF85D273-4E25-4757-82E7-8C67328EE736}" dt="2024-09-18T08:13:07.545" v="8639" actId="26606"/>
          <ac:spMkLst>
            <pc:docMk/>
            <pc:sldMk cId="1187197910" sldId="316"/>
            <ac:spMk id="3" creationId="{853966B3-042B-FC64-AF43-FA07A8D1452C}"/>
          </ac:spMkLst>
        </pc:spChg>
        <pc:spChg chg="add">
          <ac:chgData name="Jonathan Wyatt" userId="c3e1212f-7374-4739-8e9f-f13855138211" providerId="ADAL" clId="{CF85D273-4E25-4757-82E7-8C67328EE736}" dt="2024-09-18T08:13:07.545" v="8639" actId="26606"/>
          <ac:spMkLst>
            <pc:docMk/>
            <pc:sldMk cId="1187197910" sldId="316"/>
            <ac:spMk id="9" creationId="{963038BC-9FCB-466B-8EE5-7B0DC8F25C95}"/>
          </ac:spMkLst>
        </pc:spChg>
        <pc:spChg chg="add">
          <ac:chgData name="Jonathan Wyatt" userId="c3e1212f-7374-4739-8e9f-f13855138211" providerId="ADAL" clId="{CF85D273-4E25-4757-82E7-8C67328EE736}" dt="2024-09-18T08:13:07.545" v="8639" actId="26606"/>
          <ac:spMkLst>
            <pc:docMk/>
            <pc:sldMk cId="1187197910" sldId="316"/>
            <ac:spMk id="11" creationId="{058F4797-C77D-4821-B8FF-057D7524C62D}"/>
          </ac:spMkLst>
        </pc:spChg>
        <pc:spChg chg="add">
          <ac:chgData name="Jonathan Wyatt" userId="c3e1212f-7374-4739-8e9f-f13855138211" providerId="ADAL" clId="{CF85D273-4E25-4757-82E7-8C67328EE736}" dt="2024-09-18T08:13:07.545" v="8639" actId="26606"/>
          <ac:spMkLst>
            <pc:docMk/>
            <pc:sldMk cId="1187197910" sldId="316"/>
            <ac:spMk id="13" creationId="{290CB3DB-B42E-47BF-A595-527CB329A21A}"/>
          </ac:spMkLst>
        </pc:spChg>
        <pc:graphicFrameChg chg="add">
          <ac:chgData name="Jonathan Wyatt" userId="c3e1212f-7374-4739-8e9f-f13855138211" providerId="ADAL" clId="{CF85D273-4E25-4757-82E7-8C67328EE736}" dt="2024-09-18T08:13:07.545" v="8639" actId="26606"/>
          <ac:graphicFrameMkLst>
            <pc:docMk/>
            <pc:sldMk cId="1187197910" sldId="316"/>
            <ac:graphicFrameMk id="5" creationId="{15372700-EC6D-1669-3C49-EFA6500AF8B2}"/>
          </ac:graphicFrameMkLst>
        </pc:graphicFrameChg>
      </pc:sldChg>
      <pc:sldChg chg="addSp delSp modSp new mod ord setBg">
        <pc:chgData name="Jonathan Wyatt" userId="c3e1212f-7374-4739-8e9f-f13855138211" providerId="ADAL" clId="{CF85D273-4E25-4757-82E7-8C67328EE736}" dt="2024-09-18T08:37:45.643" v="9637"/>
        <pc:sldMkLst>
          <pc:docMk/>
          <pc:sldMk cId="2709511877" sldId="317"/>
        </pc:sldMkLst>
        <pc:spChg chg="mod">
          <ac:chgData name="Jonathan Wyatt" userId="c3e1212f-7374-4739-8e9f-f13855138211" providerId="ADAL" clId="{CF85D273-4E25-4757-82E7-8C67328EE736}" dt="2024-09-18T08:36:03.908" v="9604" actId="26606"/>
          <ac:spMkLst>
            <pc:docMk/>
            <pc:sldMk cId="2709511877" sldId="317"/>
            <ac:spMk id="2" creationId="{9ADF3742-3FC1-8B01-50D8-9BA95831540B}"/>
          </ac:spMkLst>
        </pc:spChg>
        <pc:spChg chg="del mod">
          <ac:chgData name="Jonathan Wyatt" userId="c3e1212f-7374-4739-8e9f-f13855138211" providerId="ADAL" clId="{CF85D273-4E25-4757-82E7-8C67328EE736}" dt="2024-09-18T08:36:03.908" v="9604" actId="26606"/>
          <ac:spMkLst>
            <pc:docMk/>
            <pc:sldMk cId="2709511877" sldId="317"/>
            <ac:spMk id="3" creationId="{5B8E2095-7A6B-D2B5-BEC2-F4F3065F3AA6}"/>
          </ac:spMkLst>
        </pc:spChg>
        <pc:spChg chg="add">
          <ac:chgData name="Jonathan Wyatt" userId="c3e1212f-7374-4739-8e9f-f13855138211" providerId="ADAL" clId="{CF85D273-4E25-4757-82E7-8C67328EE736}" dt="2024-09-18T08:36:03.908" v="9604" actId="26606"/>
          <ac:spMkLst>
            <pc:docMk/>
            <pc:sldMk cId="2709511877" sldId="317"/>
            <ac:spMk id="9" creationId="{8DF67618-B87B-4195-8E24-3B126F79FF55}"/>
          </ac:spMkLst>
        </pc:spChg>
        <pc:spChg chg="add">
          <ac:chgData name="Jonathan Wyatt" userId="c3e1212f-7374-4739-8e9f-f13855138211" providerId="ADAL" clId="{CF85D273-4E25-4757-82E7-8C67328EE736}" dt="2024-09-18T08:36:03.908" v="9604" actId="26606"/>
          <ac:spMkLst>
            <pc:docMk/>
            <pc:sldMk cId="2709511877" sldId="317"/>
            <ac:spMk id="11" creationId="{64960379-9FF9-400A-A8A8-F5AB633FD3BF}"/>
          </ac:spMkLst>
        </pc:spChg>
        <pc:grpChg chg="add">
          <ac:chgData name="Jonathan Wyatt" userId="c3e1212f-7374-4739-8e9f-f13855138211" providerId="ADAL" clId="{CF85D273-4E25-4757-82E7-8C67328EE736}" dt="2024-09-18T08:36:03.908" v="9604" actId="26606"/>
          <ac:grpSpMkLst>
            <pc:docMk/>
            <pc:sldMk cId="2709511877" sldId="317"/>
            <ac:grpSpMk id="13" creationId="{2C491629-AE25-486B-9B22-2CE4EE8F7E47}"/>
          </ac:grpSpMkLst>
        </pc:grpChg>
        <pc:grpChg chg="add">
          <ac:chgData name="Jonathan Wyatt" userId="c3e1212f-7374-4739-8e9f-f13855138211" providerId="ADAL" clId="{CF85D273-4E25-4757-82E7-8C67328EE736}" dt="2024-09-18T08:36:03.908" v="9604" actId="26606"/>
          <ac:grpSpMkLst>
            <pc:docMk/>
            <pc:sldMk cId="2709511877" sldId="317"/>
            <ac:grpSpMk id="17" creationId="{43F5E015-E085-4624-B431-B42414448684}"/>
          </ac:grpSpMkLst>
        </pc:grpChg>
        <pc:graphicFrameChg chg="add">
          <ac:chgData name="Jonathan Wyatt" userId="c3e1212f-7374-4739-8e9f-f13855138211" providerId="ADAL" clId="{CF85D273-4E25-4757-82E7-8C67328EE736}" dt="2024-09-18T08:36:03.908" v="9604" actId="26606"/>
          <ac:graphicFrameMkLst>
            <pc:docMk/>
            <pc:sldMk cId="2709511877" sldId="317"/>
            <ac:graphicFrameMk id="5" creationId="{D879515A-5970-6B16-DC0A-2D7237AC042E}"/>
          </ac:graphicFrameMkLst>
        </pc:graphicFrameChg>
      </pc:sldChg>
      <pc:sldChg chg="addSp delSp modSp new mod">
        <pc:chgData name="Jonathan Wyatt" userId="c3e1212f-7374-4739-8e9f-f13855138211" providerId="ADAL" clId="{CF85D273-4E25-4757-82E7-8C67328EE736}" dt="2024-09-18T08:37:34.082" v="9635" actId="122"/>
        <pc:sldMkLst>
          <pc:docMk/>
          <pc:sldMk cId="1594343934" sldId="318"/>
        </pc:sldMkLst>
        <pc:spChg chg="mod">
          <ac:chgData name="Jonathan Wyatt" userId="c3e1212f-7374-4739-8e9f-f13855138211" providerId="ADAL" clId="{CF85D273-4E25-4757-82E7-8C67328EE736}" dt="2024-09-18T08:37:34.082" v="9635" actId="122"/>
          <ac:spMkLst>
            <pc:docMk/>
            <pc:sldMk cId="1594343934" sldId="318"/>
            <ac:spMk id="2" creationId="{5D2BBAFD-3AFF-C21B-6314-FCBD89152E8A}"/>
          </ac:spMkLst>
        </pc:spChg>
        <pc:spChg chg="del">
          <ac:chgData name="Jonathan Wyatt" userId="c3e1212f-7374-4739-8e9f-f13855138211" providerId="ADAL" clId="{CF85D273-4E25-4757-82E7-8C67328EE736}" dt="2024-09-18T08:37:22.751" v="9607" actId="22"/>
          <ac:spMkLst>
            <pc:docMk/>
            <pc:sldMk cId="1594343934" sldId="318"/>
            <ac:spMk id="3" creationId="{34D61846-6788-7003-A949-8D5C595C860A}"/>
          </ac:spMkLst>
        </pc:spChg>
        <pc:picChg chg="add mod ord">
          <ac:chgData name="Jonathan Wyatt" userId="c3e1212f-7374-4739-8e9f-f13855138211" providerId="ADAL" clId="{CF85D273-4E25-4757-82E7-8C67328EE736}" dt="2024-09-18T08:37:22.751" v="9607" actId="22"/>
          <ac:picMkLst>
            <pc:docMk/>
            <pc:sldMk cId="1594343934" sldId="318"/>
            <ac:picMk id="5" creationId="{353E2040-3D17-E442-F1C0-A7A63CE10352}"/>
          </ac:picMkLst>
        </pc:picChg>
      </pc:sldChg>
      <pc:sldChg chg="addSp delSp modSp new mod setBg">
        <pc:chgData name="Jonathan Wyatt" userId="c3e1212f-7374-4739-8e9f-f13855138211" providerId="ADAL" clId="{CF85D273-4E25-4757-82E7-8C67328EE736}" dt="2024-09-18T08:45:52.994" v="10323" actId="26606"/>
        <pc:sldMkLst>
          <pc:docMk/>
          <pc:sldMk cId="3518422048" sldId="319"/>
        </pc:sldMkLst>
        <pc:spChg chg="mod">
          <ac:chgData name="Jonathan Wyatt" userId="c3e1212f-7374-4739-8e9f-f13855138211" providerId="ADAL" clId="{CF85D273-4E25-4757-82E7-8C67328EE736}" dt="2024-09-18T08:45:52.994" v="10323" actId="26606"/>
          <ac:spMkLst>
            <pc:docMk/>
            <pc:sldMk cId="3518422048" sldId="319"/>
            <ac:spMk id="2" creationId="{1F9CFB82-26B0-F6EF-9BD5-73590BFBEDB4}"/>
          </ac:spMkLst>
        </pc:spChg>
        <pc:spChg chg="del mod">
          <ac:chgData name="Jonathan Wyatt" userId="c3e1212f-7374-4739-8e9f-f13855138211" providerId="ADAL" clId="{CF85D273-4E25-4757-82E7-8C67328EE736}" dt="2024-09-18T08:45:52.994" v="10323" actId="26606"/>
          <ac:spMkLst>
            <pc:docMk/>
            <pc:sldMk cId="3518422048" sldId="319"/>
            <ac:spMk id="3" creationId="{7C6B6024-510D-33D9-57DF-B69179A99F90}"/>
          </ac:spMkLst>
        </pc:spChg>
        <pc:spChg chg="add">
          <ac:chgData name="Jonathan Wyatt" userId="c3e1212f-7374-4739-8e9f-f13855138211" providerId="ADAL" clId="{CF85D273-4E25-4757-82E7-8C67328EE736}" dt="2024-09-18T08:45:52.994" v="10323" actId="26606"/>
          <ac:spMkLst>
            <pc:docMk/>
            <pc:sldMk cId="3518422048" sldId="319"/>
            <ac:spMk id="9" creationId="{8DF67618-B87B-4195-8E24-3B126F79FF55}"/>
          </ac:spMkLst>
        </pc:spChg>
        <pc:spChg chg="add">
          <ac:chgData name="Jonathan Wyatt" userId="c3e1212f-7374-4739-8e9f-f13855138211" providerId="ADAL" clId="{CF85D273-4E25-4757-82E7-8C67328EE736}" dt="2024-09-18T08:45:52.994" v="10323" actId="26606"/>
          <ac:spMkLst>
            <pc:docMk/>
            <pc:sldMk cId="3518422048" sldId="319"/>
            <ac:spMk id="11" creationId="{64960379-9FF9-400A-A8A8-F5AB633FD3BF}"/>
          </ac:spMkLst>
        </pc:spChg>
        <pc:grpChg chg="add">
          <ac:chgData name="Jonathan Wyatt" userId="c3e1212f-7374-4739-8e9f-f13855138211" providerId="ADAL" clId="{CF85D273-4E25-4757-82E7-8C67328EE736}" dt="2024-09-18T08:45:52.994" v="10323" actId="26606"/>
          <ac:grpSpMkLst>
            <pc:docMk/>
            <pc:sldMk cId="3518422048" sldId="319"/>
            <ac:grpSpMk id="13" creationId="{2C491629-AE25-486B-9B22-2CE4EE8F7E47}"/>
          </ac:grpSpMkLst>
        </pc:grpChg>
        <pc:grpChg chg="add">
          <ac:chgData name="Jonathan Wyatt" userId="c3e1212f-7374-4739-8e9f-f13855138211" providerId="ADAL" clId="{CF85D273-4E25-4757-82E7-8C67328EE736}" dt="2024-09-18T08:45:52.994" v="10323" actId="26606"/>
          <ac:grpSpMkLst>
            <pc:docMk/>
            <pc:sldMk cId="3518422048" sldId="319"/>
            <ac:grpSpMk id="17" creationId="{43F5E015-E085-4624-B431-B42414448684}"/>
          </ac:grpSpMkLst>
        </pc:grpChg>
        <pc:graphicFrameChg chg="add">
          <ac:chgData name="Jonathan Wyatt" userId="c3e1212f-7374-4739-8e9f-f13855138211" providerId="ADAL" clId="{CF85D273-4E25-4757-82E7-8C67328EE736}" dt="2024-09-18T08:45:52.994" v="10323" actId="26606"/>
          <ac:graphicFrameMkLst>
            <pc:docMk/>
            <pc:sldMk cId="3518422048" sldId="319"/>
            <ac:graphicFrameMk id="5" creationId="{43CC29EB-6E62-3A66-4F10-19898EE7500A}"/>
          </ac:graphicFrameMkLst>
        </pc:graphicFrameChg>
      </pc:sldChg>
      <pc:sldChg chg="addSp delSp modSp new mod setBg">
        <pc:chgData name="Jonathan Wyatt" userId="c3e1212f-7374-4739-8e9f-f13855138211" providerId="ADAL" clId="{CF85D273-4E25-4757-82E7-8C67328EE736}" dt="2024-09-18T09:10:44.835" v="11194" actId="26606"/>
        <pc:sldMkLst>
          <pc:docMk/>
          <pc:sldMk cId="645418600" sldId="320"/>
        </pc:sldMkLst>
        <pc:spChg chg="mod">
          <ac:chgData name="Jonathan Wyatt" userId="c3e1212f-7374-4739-8e9f-f13855138211" providerId="ADAL" clId="{CF85D273-4E25-4757-82E7-8C67328EE736}" dt="2024-09-18T09:10:44.835" v="11194" actId="26606"/>
          <ac:spMkLst>
            <pc:docMk/>
            <pc:sldMk cId="645418600" sldId="320"/>
            <ac:spMk id="2" creationId="{300A42D3-D4A6-451C-045E-499371CD4F5C}"/>
          </ac:spMkLst>
        </pc:spChg>
        <pc:spChg chg="del mod">
          <ac:chgData name="Jonathan Wyatt" userId="c3e1212f-7374-4739-8e9f-f13855138211" providerId="ADAL" clId="{CF85D273-4E25-4757-82E7-8C67328EE736}" dt="2024-09-18T09:10:44.835" v="11194" actId="26606"/>
          <ac:spMkLst>
            <pc:docMk/>
            <pc:sldMk cId="645418600" sldId="320"/>
            <ac:spMk id="3" creationId="{E063EFAD-C056-D692-8355-7D34D662FA95}"/>
          </ac:spMkLst>
        </pc:spChg>
        <pc:spChg chg="add">
          <ac:chgData name="Jonathan Wyatt" userId="c3e1212f-7374-4739-8e9f-f13855138211" providerId="ADAL" clId="{CF85D273-4E25-4757-82E7-8C67328EE736}" dt="2024-09-18T09:10:44.835" v="11194" actId="26606"/>
          <ac:spMkLst>
            <pc:docMk/>
            <pc:sldMk cId="645418600" sldId="320"/>
            <ac:spMk id="9" creationId="{8DF67618-B87B-4195-8E24-3B126F79FF55}"/>
          </ac:spMkLst>
        </pc:spChg>
        <pc:spChg chg="add">
          <ac:chgData name="Jonathan Wyatt" userId="c3e1212f-7374-4739-8e9f-f13855138211" providerId="ADAL" clId="{CF85D273-4E25-4757-82E7-8C67328EE736}" dt="2024-09-18T09:10:44.835" v="11194" actId="26606"/>
          <ac:spMkLst>
            <pc:docMk/>
            <pc:sldMk cId="645418600" sldId="320"/>
            <ac:spMk id="11" creationId="{64960379-9FF9-400A-A8A8-F5AB633FD3BF}"/>
          </ac:spMkLst>
        </pc:spChg>
        <pc:grpChg chg="add">
          <ac:chgData name="Jonathan Wyatt" userId="c3e1212f-7374-4739-8e9f-f13855138211" providerId="ADAL" clId="{CF85D273-4E25-4757-82E7-8C67328EE736}" dt="2024-09-18T09:10:44.835" v="11194" actId="26606"/>
          <ac:grpSpMkLst>
            <pc:docMk/>
            <pc:sldMk cId="645418600" sldId="320"/>
            <ac:grpSpMk id="13" creationId="{2C491629-AE25-486B-9B22-2CE4EE8F7E47}"/>
          </ac:grpSpMkLst>
        </pc:grpChg>
        <pc:grpChg chg="add">
          <ac:chgData name="Jonathan Wyatt" userId="c3e1212f-7374-4739-8e9f-f13855138211" providerId="ADAL" clId="{CF85D273-4E25-4757-82E7-8C67328EE736}" dt="2024-09-18T09:10:44.835" v="11194" actId="26606"/>
          <ac:grpSpMkLst>
            <pc:docMk/>
            <pc:sldMk cId="645418600" sldId="320"/>
            <ac:grpSpMk id="17" creationId="{43F5E015-E085-4624-B431-B42414448684}"/>
          </ac:grpSpMkLst>
        </pc:grpChg>
        <pc:graphicFrameChg chg="add">
          <ac:chgData name="Jonathan Wyatt" userId="c3e1212f-7374-4739-8e9f-f13855138211" providerId="ADAL" clId="{CF85D273-4E25-4757-82E7-8C67328EE736}" dt="2024-09-18T09:10:44.835" v="11194" actId="26606"/>
          <ac:graphicFrameMkLst>
            <pc:docMk/>
            <pc:sldMk cId="645418600" sldId="320"/>
            <ac:graphicFrameMk id="5" creationId="{0AE8F393-244C-2D3D-01B0-34D71002F055}"/>
          </ac:graphicFrameMkLst>
        </pc:graphicFrameChg>
      </pc:sldChg>
      <pc:sldChg chg="addSp delSp modSp new mod setBg">
        <pc:chgData name="Jonathan Wyatt" userId="c3e1212f-7374-4739-8e9f-f13855138211" providerId="ADAL" clId="{CF85D273-4E25-4757-82E7-8C67328EE736}" dt="2024-09-18T08:51:33.740" v="10997" actId="26606"/>
        <pc:sldMkLst>
          <pc:docMk/>
          <pc:sldMk cId="2489691946" sldId="321"/>
        </pc:sldMkLst>
        <pc:spChg chg="mod">
          <ac:chgData name="Jonathan Wyatt" userId="c3e1212f-7374-4739-8e9f-f13855138211" providerId="ADAL" clId="{CF85D273-4E25-4757-82E7-8C67328EE736}" dt="2024-09-18T08:51:33.740" v="10997" actId="26606"/>
          <ac:spMkLst>
            <pc:docMk/>
            <pc:sldMk cId="2489691946" sldId="321"/>
            <ac:spMk id="2" creationId="{ABA14F68-CC3D-5984-DE67-BD0B26A8A563}"/>
          </ac:spMkLst>
        </pc:spChg>
        <pc:spChg chg="del mod">
          <ac:chgData name="Jonathan Wyatt" userId="c3e1212f-7374-4739-8e9f-f13855138211" providerId="ADAL" clId="{CF85D273-4E25-4757-82E7-8C67328EE736}" dt="2024-09-18T08:51:33.740" v="10997" actId="26606"/>
          <ac:spMkLst>
            <pc:docMk/>
            <pc:sldMk cId="2489691946" sldId="321"/>
            <ac:spMk id="3" creationId="{D55C4E6A-ED78-2ADE-1C40-ACD7654CC923}"/>
          </ac:spMkLst>
        </pc:spChg>
        <pc:spChg chg="add">
          <ac:chgData name="Jonathan Wyatt" userId="c3e1212f-7374-4739-8e9f-f13855138211" providerId="ADAL" clId="{CF85D273-4E25-4757-82E7-8C67328EE736}" dt="2024-09-18T08:51:33.740" v="10997" actId="26606"/>
          <ac:spMkLst>
            <pc:docMk/>
            <pc:sldMk cId="2489691946" sldId="321"/>
            <ac:spMk id="9" creationId="{8DF67618-B87B-4195-8E24-3B126F79FF55}"/>
          </ac:spMkLst>
        </pc:spChg>
        <pc:spChg chg="add">
          <ac:chgData name="Jonathan Wyatt" userId="c3e1212f-7374-4739-8e9f-f13855138211" providerId="ADAL" clId="{CF85D273-4E25-4757-82E7-8C67328EE736}" dt="2024-09-18T08:51:33.740" v="10997" actId="26606"/>
          <ac:spMkLst>
            <pc:docMk/>
            <pc:sldMk cId="2489691946" sldId="321"/>
            <ac:spMk id="11" creationId="{64960379-9FF9-400A-A8A8-F5AB633FD3BF}"/>
          </ac:spMkLst>
        </pc:spChg>
        <pc:grpChg chg="add">
          <ac:chgData name="Jonathan Wyatt" userId="c3e1212f-7374-4739-8e9f-f13855138211" providerId="ADAL" clId="{CF85D273-4E25-4757-82E7-8C67328EE736}" dt="2024-09-18T08:51:33.740" v="10997" actId="26606"/>
          <ac:grpSpMkLst>
            <pc:docMk/>
            <pc:sldMk cId="2489691946" sldId="321"/>
            <ac:grpSpMk id="13" creationId="{2C491629-AE25-486B-9B22-2CE4EE8F7E47}"/>
          </ac:grpSpMkLst>
        </pc:grpChg>
        <pc:grpChg chg="add">
          <ac:chgData name="Jonathan Wyatt" userId="c3e1212f-7374-4739-8e9f-f13855138211" providerId="ADAL" clId="{CF85D273-4E25-4757-82E7-8C67328EE736}" dt="2024-09-18T08:51:33.740" v="10997" actId="26606"/>
          <ac:grpSpMkLst>
            <pc:docMk/>
            <pc:sldMk cId="2489691946" sldId="321"/>
            <ac:grpSpMk id="17" creationId="{43F5E015-E085-4624-B431-B42414448684}"/>
          </ac:grpSpMkLst>
        </pc:grpChg>
        <pc:graphicFrameChg chg="add">
          <ac:chgData name="Jonathan Wyatt" userId="c3e1212f-7374-4739-8e9f-f13855138211" providerId="ADAL" clId="{CF85D273-4E25-4757-82E7-8C67328EE736}" dt="2024-09-18T08:51:33.740" v="10997" actId="26606"/>
          <ac:graphicFrameMkLst>
            <pc:docMk/>
            <pc:sldMk cId="2489691946" sldId="321"/>
            <ac:graphicFrameMk id="5" creationId="{DD4CEFDE-B9E7-21D0-7AEB-C741B47FD6CE}"/>
          </ac:graphicFrameMkLst>
        </pc:graphicFrame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4DD8E6-C400-4781-BED3-42D841A60226}"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D635726E-7FC7-4227-B621-B88EEC55AF44}">
      <dgm:prSet/>
      <dgm:spPr/>
      <dgm:t>
        <a:bodyPr/>
        <a:lstStyle/>
        <a:p>
          <a:r>
            <a:rPr lang="en-GB"/>
            <a:t>Development of trauma understanding </a:t>
          </a:r>
          <a:endParaRPr lang="en-US"/>
        </a:p>
      </dgm:t>
    </dgm:pt>
    <dgm:pt modelId="{731D83F9-5702-4B30-B1E2-A05EF5EB76B1}" type="parTrans" cxnId="{44F34D19-115E-4CC3-8521-2DFAD2B15300}">
      <dgm:prSet/>
      <dgm:spPr/>
      <dgm:t>
        <a:bodyPr/>
        <a:lstStyle/>
        <a:p>
          <a:endParaRPr lang="en-US"/>
        </a:p>
      </dgm:t>
    </dgm:pt>
    <dgm:pt modelId="{5421EA61-165C-4534-9109-15935317F00C}" type="sibTrans" cxnId="{44F34D19-115E-4CC3-8521-2DFAD2B15300}">
      <dgm:prSet/>
      <dgm:spPr/>
      <dgm:t>
        <a:bodyPr/>
        <a:lstStyle/>
        <a:p>
          <a:endParaRPr lang="en-US"/>
        </a:p>
      </dgm:t>
    </dgm:pt>
    <dgm:pt modelId="{0AF1D191-33D8-42FE-B50D-0D29829C6403}">
      <dgm:prSet/>
      <dgm:spPr/>
      <dgm:t>
        <a:bodyPr/>
        <a:lstStyle/>
        <a:p>
          <a:r>
            <a:rPr lang="en-GB"/>
            <a:t>The evolution of trauma treatments </a:t>
          </a:r>
          <a:endParaRPr lang="en-US"/>
        </a:p>
      </dgm:t>
    </dgm:pt>
    <dgm:pt modelId="{802EB6CB-02EC-4C5D-9BCA-1756B6E60515}" type="parTrans" cxnId="{E8C3C570-32EA-4E38-8DD1-6E44E81D07A5}">
      <dgm:prSet/>
      <dgm:spPr/>
      <dgm:t>
        <a:bodyPr/>
        <a:lstStyle/>
        <a:p>
          <a:endParaRPr lang="en-US"/>
        </a:p>
      </dgm:t>
    </dgm:pt>
    <dgm:pt modelId="{9A62A781-65DE-4AB2-AE46-11BBA47D9FEB}" type="sibTrans" cxnId="{E8C3C570-32EA-4E38-8DD1-6E44E81D07A5}">
      <dgm:prSet/>
      <dgm:spPr/>
      <dgm:t>
        <a:bodyPr/>
        <a:lstStyle/>
        <a:p>
          <a:endParaRPr lang="en-US"/>
        </a:p>
      </dgm:t>
    </dgm:pt>
    <dgm:pt modelId="{44859D87-5A2E-4F22-9038-6120ADA412EA}">
      <dgm:prSet/>
      <dgm:spPr/>
      <dgm:t>
        <a:bodyPr/>
        <a:lstStyle/>
        <a:p>
          <a:r>
            <a:rPr lang="en-GB"/>
            <a:t>Principles of trauma care</a:t>
          </a:r>
          <a:endParaRPr lang="en-US"/>
        </a:p>
      </dgm:t>
    </dgm:pt>
    <dgm:pt modelId="{2C744EE2-EA1A-47C0-830F-13273198DCA3}" type="parTrans" cxnId="{96D7F72A-2542-45A1-BCC2-A29041E9BEF6}">
      <dgm:prSet/>
      <dgm:spPr/>
      <dgm:t>
        <a:bodyPr/>
        <a:lstStyle/>
        <a:p>
          <a:endParaRPr lang="en-US"/>
        </a:p>
      </dgm:t>
    </dgm:pt>
    <dgm:pt modelId="{60B997DF-E955-4FA9-B0AB-4BA8EE662AFB}" type="sibTrans" cxnId="{96D7F72A-2542-45A1-BCC2-A29041E9BEF6}">
      <dgm:prSet/>
      <dgm:spPr/>
      <dgm:t>
        <a:bodyPr/>
        <a:lstStyle/>
        <a:p>
          <a:endParaRPr lang="en-US"/>
        </a:p>
      </dgm:t>
    </dgm:pt>
    <dgm:pt modelId="{7968ED34-13EF-436A-8104-D689DB63E8CE}">
      <dgm:prSet/>
      <dgm:spPr/>
      <dgm:t>
        <a:bodyPr/>
        <a:lstStyle/>
        <a:p>
          <a:r>
            <a:rPr lang="en-GB"/>
            <a:t>Exploration of application of informed trauma approaches  </a:t>
          </a:r>
          <a:endParaRPr lang="en-US"/>
        </a:p>
      </dgm:t>
    </dgm:pt>
    <dgm:pt modelId="{EF0884EF-548C-448F-AF46-7B7FEDC53A31}" type="parTrans" cxnId="{F6F1CE0B-3255-473E-8A58-963804949C17}">
      <dgm:prSet/>
      <dgm:spPr/>
      <dgm:t>
        <a:bodyPr/>
        <a:lstStyle/>
        <a:p>
          <a:endParaRPr lang="en-US"/>
        </a:p>
      </dgm:t>
    </dgm:pt>
    <dgm:pt modelId="{1DD0229B-321F-4A78-AE68-509E7214638F}" type="sibTrans" cxnId="{F6F1CE0B-3255-473E-8A58-963804949C17}">
      <dgm:prSet/>
      <dgm:spPr/>
      <dgm:t>
        <a:bodyPr/>
        <a:lstStyle/>
        <a:p>
          <a:endParaRPr lang="en-US"/>
        </a:p>
      </dgm:t>
    </dgm:pt>
    <dgm:pt modelId="{7169EEF6-C883-4577-978B-3F7EEC82F42C}" type="pres">
      <dgm:prSet presAssocID="{4C4DD8E6-C400-4781-BED3-42D841A60226}" presName="vert0" presStyleCnt="0">
        <dgm:presLayoutVars>
          <dgm:dir/>
          <dgm:animOne val="branch"/>
          <dgm:animLvl val="lvl"/>
        </dgm:presLayoutVars>
      </dgm:prSet>
      <dgm:spPr/>
    </dgm:pt>
    <dgm:pt modelId="{0AA1FCC6-5607-4B51-B03C-96F2998733E2}" type="pres">
      <dgm:prSet presAssocID="{D635726E-7FC7-4227-B621-B88EEC55AF44}" presName="thickLine" presStyleLbl="alignNode1" presStyleIdx="0" presStyleCnt="4"/>
      <dgm:spPr/>
    </dgm:pt>
    <dgm:pt modelId="{B97C16B5-AFCD-4AD6-914B-4BE1F6F316A7}" type="pres">
      <dgm:prSet presAssocID="{D635726E-7FC7-4227-B621-B88EEC55AF44}" presName="horz1" presStyleCnt="0"/>
      <dgm:spPr/>
    </dgm:pt>
    <dgm:pt modelId="{E3EE2927-0021-483A-BBD6-63D93CF16B6B}" type="pres">
      <dgm:prSet presAssocID="{D635726E-7FC7-4227-B621-B88EEC55AF44}" presName="tx1" presStyleLbl="revTx" presStyleIdx="0" presStyleCnt="4"/>
      <dgm:spPr/>
    </dgm:pt>
    <dgm:pt modelId="{64671D2E-9462-4BF2-B05A-0B2B0FE9052F}" type="pres">
      <dgm:prSet presAssocID="{D635726E-7FC7-4227-B621-B88EEC55AF44}" presName="vert1" presStyleCnt="0"/>
      <dgm:spPr/>
    </dgm:pt>
    <dgm:pt modelId="{FFE8C1A5-EA06-4B6E-8BB8-3609590B46EE}" type="pres">
      <dgm:prSet presAssocID="{0AF1D191-33D8-42FE-B50D-0D29829C6403}" presName="thickLine" presStyleLbl="alignNode1" presStyleIdx="1" presStyleCnt="4"/>
      <dgm:spPr/>
    </dgm:pt>
    <dgm:pt modelId="{A4EF0852-2821-415D-92BD-0D31A31EEC61}" type="pres">
      <dgm:prSet presAssocID="{0AF1D191-33D8-42FE-B50D-0D29829C6403}" presName="horz1" presStyleCnt="0"/>
      <dgm:spPr/>
    </dgm:pt>
    <dgm:pt modelId="{05300C62-122A-4D5A-8B6F-3265AAF94805}" type="pres">
      <dgm:prSet presAssocID="{0AF1D191-33D8-42FE-B50D-0D29829C6403}" presName="tx1" presStyleLbl="revTx" presStyleIdx="1" presStyleCnt="4"/>
      <dgm:spPr/>
    </dgm:pt>
    <dgm:pt modelId="{A5B9C129-E70E-4FAD-829B-E754C791C1B9}" type="pres">
      <dgm:prSet presAssocID="{0AF1D191-33D8-42FE-B50D-0D29829C6403}" presName="vert1" presStyleCnt="0"/>
      <dgm:spPr/>
    </dgm:pt>
    <dgm:pt modelId="{4EF95B7B-BE08-4D79-A48C-76269EA96556}" type="pres">
      <dgm:prSet presAssocID="{44859D87-5A2E-4F22-9038-6120ADA412EA}" presName="thickLine" presStyleLbl="alignNode1" presStyleIdx="2" presStyleCnt="4"/>
      <dgm:spPr/>
    </dgm:pt>
    <dgm:pt modelId="{F97536E7-68D3-41C3-BA7A-9EF91CF8975A}" type="pres">
      <dgm:prSet presAssocID="{44859D87-5A2E-4F22-9038-6120ADA412EA}" presName="horz1" presStyleCnt="0"/>
      <dgm:spPr/>
    </dgm:pt>
    <dgm:pt modelId="{7E8C1D00-F49E-43E6-9720-F98900977304}" type="pres">
      <dgm:prSet presAssocID="{44859D87-5A2E-4F22-9038-6120ADA412EA}" presName="tx1" presStyleLbl="revTx" presStyleIdx="2" presStyleCnt="4"/>
      <dgm:spPr/>
    </dgm:pt>
    <dgm:pt modelId="{00B2DCAE-9496-457F-9713-2F5D3F2EC99B}" type="pres">
      <dgm:prSet presAssocID="{44859D87-5A2E-4F22-9038-6120ADA412EA}" presName="vert1" presStyleCnt="0"/>
      <dgm:spPr/>
    </dgm:pt>
    <dgm:pt modelId="{A02065B0-9F45-459F-AEA8-E87AAAA270A5}" type="pres">
      <dgm:prSet presAssocID="{7968ED34-13EF-436A-8104-D689DB63E8CE}" presName="thickLine" presStyleLbl="alignNode1" presStyleIdx="3" presStyleCnt="4"/>
      <dgm:spPr/>
    </dgm:pt>
    <dgm:pt modelId="{9E37422B-1526-4BE5-8CD1-B039E168EDB0}" type="pres">
      <dgm:prSet presAssocID="{7968ED34-13EF-436A-8104-D689DB63E8CE}" presName="horz1" presStyleCnt="0"/>
      <dgm:spPr/>
    </dgm:pt>
    <dgm:pt modelId="{568FC9C0-71D7-4449-A266-64CD4DE71848}" type="pres">
      <dgm:prSet presAssocID="{7968ED34-13EF-436A-8104-D689DB63E8CE}" presName="tx1" presStyleLbl="revTx" presStyleIdx="3" presStyleCnt="4"/>
      <dgm:spPr/>
    </dgm:pt>
    <dgm:pt modelId="{01A3F128-FDA2-4BFC-9F3C-DAC1730BF631}" type="pres">
      <dgm:prSet presAssocID="{7968ED34-13EF-436A-8104-D689DB63E8CE}" presName="vert1" presStyleCnt="0"/>
      <dgm:spPr/>
    </dgm:pt>
  </dgm:ptLst>
  <dgm:cxnLst>
    <dgm:cxn modelId="{F6F1CE0B-3255-473E-8A58-963804949C17}" srcId="{4C4DD8E6-C400-4781-BED3-42D841A60226}" destId="{7968ED34-13EF-436A-8104-D689DB63E8CE}" srcOrd="3" destOrd="0" parTransId="{EF0884EF-548C-448F-AF46-7B7FEDC53A31}" sibTransId="{1DD0229B-321F-4A78-AE68-509E7214638F}"/>
    <dgm:cxn modelId="{44F34D19-115E-4CC3-8521-2DFAD2B15300}" srcId="{4C4DD8E6-C400-4781-BED3-42D841A60226}" destId="{D635726E-7FC7-4227-B621-B88EEC55AF44}" srcOrd="0" destOrd="0" parTransId="{731D83F9-5702-4B30-B1E2-A05EF5EB76B1}" sibTransId="{5421EA61-165C-4534-9109-15935317F00C}"/>
    <dgm:cxn modelId="{96D7F72A-2542-45A1-BCC2-A29041E9BEF6}" srcId="{4C4DD8E6-C400-4781-BED3-42D841A60226}" destId="{44859D87-5A2E-4F22-9038-6120ADA412EA}" srcOrd="2" destOrd="0" parTransId="{2C744EE2-EA1A-47C0-830F-13273198DCA3}" sibTransId="{60B997DF-E955-4FA9-B0AB-4BA8EE662AFB}"/>
    <dgm:cxn modelId="{45BAD943-88A1-44E5-BB6F-377EDCF8D640}" type="presOf" srcId="{4C4DD8E6-C400-4781-BED3-42D841A60226}" destId="{7169EEF6-C883-4577-978B-3F7EEC82F42C}" srcOrd="0" destOrd="0" presId="urn:microsoft.com/office/officeart/2008/layout/LinedList"/>
    <dgm:cxn modelId="{E3B24446-0762-44A1-A3B9-9B50926FDFAA}" type="presOf" srcId="{0AF1D191-33D8-42FE-B50D-0D29829C6403}" destId="{05300C62-122A-4D5A-8B6F-3265AAF94805}" srcOrd="0" destOrd="0" presId="urn:microsoft.com/office/officeart/2008/layout/LinedList"/>
    <dgm:cxn modelId="{E8C3C570-32EA-4E38-8DD1-6E44E81D07A5}" srcId="{4C4DD8E6-C400-4781-BED3-42D841A60226}" destId="{0AF1D191-33D8-42FE-B50D-0D29829C6403}" srcOrd="1" destOrd="0" parTransId="{802EB6CB-02EC-4C5D-9BCA-1756B6E60515}" sibTransId="{9A62A781-65DE-4AB2-AE46-11BBA47D9FEB}"/>
    <dgm:cxn modelId="{3F7EAE9D-D1F9-4EC3-B55C-C1C03AA14BF6}" type="presOf" srcId="{7968ED34-13EF-436A-8104-D689DB63E8CE}" destId="{568FC9C0-71D7-4449-A266-64CD4DE71848}" srcOrd="0" destOrd="0" presId="urn:microsoft.com/office/officeart/2008/layout/LinedList"/>
    <dgm:cxn modelId="{0AC05AA5-34B8-4648-81A3-2026A4480BDB}" type="presOf" srcId="{D635726E-7FC7-4227-B621-B88EEC55AF44}" destId="{E3EE2927-0021-483A-BBD6-63D93CF16B6B}" srcOrd="0" destOrd="0" presId="urn:microsoft.com/office/officeart/2008/layout/LinedList"/>
    <dgm:cxn modelId="{F530B3F5-AD1B-4828-94D3-EC5350829309}" type="presOf" srcId="{44859D87-5A2E-4F22-9038-6120ADA412EA}" destId="{7E8C1D00-F49E-43E6-9720-F98900977304}" srcOrd="0" destOrd="0" presId="urn:microsoft.com/office/officeart/2008/layout/LinedList"/>
    <dgm:cxn modelId="{3B8CCEA6-5AF4-475D-8051-AC65AE04B9D4}" type="presParOf" srcId="{7169EEF6-C883-4577-978B-3F7EEC82F42C}" destId="{0AA1FCC6-5607-4B51-B03C-96F2998733E2}" srcOrd="0" destOrd="0" presId="urn:microsoft.com/office/officeart/2008/layout/LinedList"/>
    <dgm:cxn modelId="{02D5B5B9-8225-4255-83D0-773F4426FC85}" type="presParOf" srcId="{7169EEF6-C883-4577-978B-3F7EEC82F42C}" destId="{B97C16B5-AFCD-4AD6-914B-4BE1F6F316A7}" srcOrd="1" destOrd="0" presId="urn:microsoft.com/office/officeart/2008/layout/LinedList"/>
    <dgm:cxn modelId="{530DDA74-AEF2-4B39-870E-5B06678747AE}" type="presParOf" srcId="{B97C16B5-AFCD-4AD6-914B-4BE1F6F316A7}" destId="{E3EE2927-0021-483A-BBD6-63D93CF16B6B}" srcOrd="0" destOrd="0" presId="urn:microsoft.com/office/officeart/2008/layout/LinedList"/>
    <dgm:cxn modelId="{56A7523E-C6E0-4770-B371-0326F441D68C}" type="presParOf" srcId="{B97C16B5-AFCD-4AD6-914B-4BE1F6F316A7}" destId="{64671D2E-9462-4BF2-B05A-0B2B0FE9052F}" srcOrd="1" destOrd="0" presId="urn:microsoft.com/office/officeart/2008/layout/LinedList"/>
    <dgm:cxn modelId="{81459BFD-2298-4209-8842-FA055358BE01}" type="presParOf" srcId="{7169EEF6-C883-4577-978B-3F7EEC82F42C}" destId="{FFE8C1A5-EA06-4B6E-8BB8-3609590B46EE}" srcOrd="2" destOrd="0" presId="urn:microsoft.com/office/officeart/2008/layout/LinedList"/>
    <dgm:cxn modelId="{048BEADA-D2E1-496D-B78C-4AA84563605B}" type="presParOf" srcId="{7169EEF6-C883-4577-978B-3F7EEC82F42C}" destId="{A4EF0852-2821-415D-92BD-0D31A31EEC61}" srcOrd="3" destOrd="0" presId="urn:microsoft.com/office/officeart/2008/layout/LinedList"/>
    <dgm:cxn modelId="{1E1925F7-6D5D-4AB4-B9BF-3833CD142DFD}" type="presParOf" srcId="{A4EF0852-2821-415D-92BD-0D31A31EEC61}" destId="{05300C62-122A-4D5A-8B6F-3265AAF94805}" srcOrd="0" destOrd="0" presId="urn:microsoft.com/office/officeart/2008/layout/LinedList"/>
    <dgm:cxn modelId="{E22D4900-4CD5-4B0B-A1B5-4F35EE39B4D0}" type="presParOf" srcId="{A4EF0852-2821-415D-92BD-0D31A31EEC61}" destId="{A5B9C129-E70E-4FAD-829B-E754C791C1B9}" srcOrd="1" destOrd="0" presId="urn:microsoft.com/office/officeart/2008/layout/LinedList"/>
    <dgm:cxn modelId="{9E7E04AA-6814-4D28-A5D0-62A4733D9A09}" type="presParOf" srcId="{7169EEF6-C883-4577-978B-3F7EEC82F42C}" destId="{4EF95B7B-BE08-4D79-A48C-76269EA96556}" srcOrd="4" destOrd="0" presId="urn:microsoft.com/office/officeart/2008/layout/LinedList"/>
    <dgm:cxn modelId="{15E626B5-7575-4522-BB98-85E58751012D}" type="presParOf" srcId="{7169EEF6-C883-4577-978B-3F7EEC82F42C}" destId="{F97536E7-68D3-41C3-BA7A-9EF91CF8975A}" srcOrd="5" destOrd="0" presId="urn:microsoft.com/office/officeart/2008/layout/LinedList"/>
    <dgm:cxn modelId="{6F1CA638-A1F1-41F3-9490-2B71D61F2B28}" type="presParOf" srcId="{F97536E7-68D3-41C3-BA7A-9EF91CF8975A}" destId="{7E8C1D00-F49E-43E6-9720-F98900977304}" srcOrd="0" destOrd="0" presId="urn:microsoft.com/office/officeart/2008/layout/LinedList"/>
    <dgm:cxn modelId="{4DC841C2-F9D4-421B-B446-CF2848D4192E}" type="presParOf" srcId="{F97536E7-68D3-41C3-BA7A-9EF91CF8975A}" destId="{00B2DCAE-9496-457F-9713-2F5D3F2EC99B}" srcOrd="1" destOrd="0" presId="urn:microsoft.com/office/officeart/2008/layout/LinedList"/>
    <dgm:cxn modelId="{5F54AC8E-5B0D-4D66-AC5F-A31AB0CEA788}" type="presParOf" srcId="{7169EEF6-C883-4577-978B-3F7EEC82F42C}" destId="{A02065B0-9F45-459F-AEA8-E87AAAA270A5}" srcOrd="6" destOrd="0" presId="urn:microsoft.com/office/officeart/2008/layout/LinedList"/>
    <dgm:cxn modelId="{743BBB88-B755-43E7-BDF7-A5ABFC7EA40A}" type="presParOf" srcId="{7169EEF6-C883-4577-978B-3F7EEC82F42C}" destId="{9E37422B-1526-4BE5-8CD1-B039E168EDB0}" srcOrd="7" destOrd="0" presId="urn:microsoft.com/office/officeart/2008/layout/LinedList"/>
    <dgm:cxn modelId="{D537A787-A2E5-4762-BADB-96E1713E67E3}" type="presParOf" srcId="{9E37422B-1526-4BE5-8CD1-B039E168EDB0}" destId="{568FC9C0-71D7-4449-A266-64CD4DE71848}" srcOrd="0" destOrd="0" presId="urn:microsoft.com/office/officeart/2008/layout/LinedList"/>
    <dgm:cxn modelId="{9ADF6F6B-BDDB-46E7-8CDC-596653CBE9CD}" type="presParOf" srcId="{9E37422B-1526-4BE5-8CD1-B039E168EDB0}" destId="{01A3F128-FDA2-4BFC-9F3C-DAC1730BF63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38EE4F-101B-45CA-9DBC-0A6E0B5850D0}" type="doc">
      <dgm:prSet loTypeId="urn:microsoft.com/office/officeart/2016/7/layout/BasicLinearProcessNumbered" loCatId="process" qsTypeId="urn:microsoft.com/office/officeart/2005/8/quickstyle/simple1" qsCatId="simple" csTypeId="urn:microsoft.com/office/officeart/2005/8/colors/colorful2" csCatId="colorful"/>
      <dgm:spPr/>
      <dgm:t>
        <a:bodyPr/>
        <a:lstStyle/>
        <a:p>
          <a:endParaRPr lang="en-US"/>
        </a:p>
      </dgm:t>
    </dgm:pt>
    <dgm:pt modelId="{BD73D0B9-3AD6-407D-9FF4-186F02A28249}">
      <dgm:prSet/>
      <dgm:spPr/>
      <dgm:t>
        <a:bodyPr/>
        <a:lstStyle/>
        <a:p>
          <a:r>
            <a:rPr lang="en-GB"/>
            <a:t>Identify significant events that has contributed towards the development of trauma-informed approaches </a:t>
          </a:r>
          <a:endParaRPr lang="en-US"/>
        </a:p>
      </dgm:t>
    </dgm:pt>
    <dgm:pt modelId="{5C3655B0-A3C3-4FDF-BFD4-67B448EE5449}" type="parTrans" cxnId="{91F539FA-28E7-4966-BA50-45739300FC9D}">
      <dgm:prSet/>
      <dgm:spPr/>
      <dgm:t>
        <a:bodyPr/>
        <a:lstStyle/>
        <a:p>
          <a:endParaRPr lang="en-US"/>
        </a:p>
      </dgm:t>
    </dgm:pt>
    <dgm:pt modelId="{00324AD7-E7A5-4F65-90D9-28B36D5A15F4}" type="sibTrans" cxnId="{91F539FA-28E7-4966-BA50-45739300FC9D}">
      <dgm:prSet phldrT="1" phldr="0"/>
      <dgm:spPr/>
      <dgm:t>
        <a:bodyPr/>
        <a:lstStyle/>
        <a:p>
          <a:r>
            <a:rPr lang="en-US"/>
            <a:t>1</a:t>
          </a:r>
        </a:p>
      </dgm:t>
    </dgm:pt>
    <dgm:pt modelId="{32291214-1344-4496-90C8-F95629478513}">
      <dgm:prSet/>
      <dgm:spPr/>
      <dgm:t>
        <a:bodyPr/>
        <a:lstStyle/>
        <a:p>
          <a:r>
            <a:rPr lang="en-GB"/>
            <a:t>Explain the principles of trauma-informed care </a:t>
          </a:r>
          <a:endParaRPr lang="en-US"/>
        </a:p>
      </dgm:t>
    </dgm:pt>
    <dgm:pt modelId="{F5A2BC34-8B9A-4C4F-B6AC-31FD73A5210E}" type="parTrans" cxnId="{9F9F7534-FC04-4182-B68F-12DB64D8A311}">
      <dgm:prSet/>
      <dgm:spPr/>
      <dgm:t>
        <a:bodyPr/>
        <a:lstStyle/>
        <a:p>
          <a:endParaRPr lang="en-US"/>
        </a:p>
      </dgm:t>
    </dgm:pt>
    <dgm:pt modelId="{48006803-2747-498C-8720-FA27B9AED4BF}" type="sibTrans" cxnId="{9F9F7534-FC04-4182-B68F-12DB64D8A311}">
      <dgm:prSet phldrT="2" phldr="0"/>
      <dgm:spPr/>
      <dgm:t>
        <a:bodyPr/>
        <a:lstStyle/>
        <a:p>
          <a:r>
            <a:rPr lang="en-US"/>
            <a:t>2</a:t>
          </a:r>
        </a:p>
      </dgm:t>
    </dgm:pt>
    <dgm:pt modelId="{FB51BD34-63F8-4B5F-A065-4B585EBC07F8}">
      <dgm:prSet/>
      <dgm:spPr/>
      <dgm:t>
        <a:bodyPr/>
        <a:lstStyle/>
        <a:p>
          <a:r>
            <a:rPr lang="en-GB"/>
            <a:t>Apply trauma informed principles and methods in practice </a:t>
          </a:r>
          <a:endParaRPr lang="en-US"/>
        </a:p>
      </dgm:t>
    </dgm:pt>
    <dgm:pt modelId="{5BB3B17D-CC6B-4614-98F0-33B2D7728B74}" type="parTrans" cxnId="{6C794470-4477-4DC0-A800-33DCF83A95BE}">
      <dgm:prSet/>
      <dgm:spPr/>
      <dgm:t>
        <a:bodyPr/>
        <a:lstStyle/>
        <a:p>
          <a:endParaRPr lang="en-US"/>
        </a:p>
      </dgm:t>
    </dgm:pt>
    <dgm:pt modelId="{CD967EC8-F746-4F10-AEE3-48A5032CC0AB}" type="sibTrans" cxnId="{6C794470-4477-4DC0-A800-33DCF83A95BE}">
      <dgm:prSet phldrT="3" phldr="0"/>
      <dgm:spPr/>
      <dgm:t>
        <a:bodyPr/>
        <a:lstStyle/>
        <a:p>
          <a:r>
            <a:rPr lang="en-US"/>
            <a:t>3</a:t>
          </a:r>
        </a:p>
      </dgm:t>
    </dgm:pt>
    <dgm:pt modelId="{1EAB70E1-41A3-4EEF-B58D-CE76A45CE9E4}">
      <dgm:prSet/>
      <dgm:spPr/>
      <dgm:t>
        <a:bodyPr/>
        <a:lstStyle/>
        <a:p>
          <a:r>
            <a:rPr lang="en-GB"/>
            <a:t>Compare and contrast methods </a:t>
          </a:r>
          <a:endParaRPr lang="en-US"/>
        </a:p>
      </dgm:t>
    </dgm:pt>
    <dgm:pt modelId="{4911563A-1099-46C6-AA4B-B1C29787EB62}" type="parTrans" cxnId="{72E94CB2-96E6-4D3D-B1AF-9BA7B206B404}">
      <dgm:prSet/>
      <dgm:spPr/>
      <dgm:t>
        <a:bodyPr/>
        <a:lstStyle/>
        <a:p>
          <a:endParaRPr lang="en-US"/>
        </a:p>
      </dgm:t>
    </dgm:pt>
    <dgm:pt modelId="{B985F9CD-6A9D-4190-B8C2-7861FC68F6AB}" type="sibTrans" cxnId="{72E94CB2-96E6-4D3D-B1AF-9BA7B206B404}">
      <dgm:prSet phldrT="4" phldr="0"/>
      <dgm:spPr/>
      <dgm:t>
        <a:bodyPr/>
        <a:lstStyle/>
        <a:p>
          <a:r>
            <a:rPr lang="en-US"/>
            <a:t>4</a:t>
          </a:r>
        </a:p>
      </dgm:t>
    </dgm:pt>
    <dgm:pt modelId="{7DEE325B-B330-43DF-A93C-1CE1FDF0BFD6}">
      <dgm:prSet/>
      <dgm:spPr/>
      <dgm:t>
        <a:bodyPr/>
        <a:lstStyle/>
        <a:p>
          <a:r>
            <a:rPr lang="en-GB"/>
            <a:t>Evaluate literature on trauma-informed practice  </a:t>
          </a:r>
          <a:endParaRPr lang="en-US"/>
        </a:p>
      </dgm:t>
    </dgm:pt>
    <dgm:pt modelId="{5AC19B18-C50F-42A9-A219-F6D77019A68C}" type="parTrans" cxnId="{DD3E9532-B8C6-42B7-BFD4-BE9A5A549FE0}">
      <dgm:prSet/>
      <dgm:spPr/>
      <dgm:t>
        <a:bodyPr/>
        <a:lstStyle/>
        <a:p>
          <a:endParaRPr lang="en-US"/>
        </a:p>
      </dgm:t>
    </dgm:pt>
    <dgm:pt modelId="{B51D12D3-F53B-4B02-A146-A953F74FA719}" type="sibTrans" cxnId="{DD3E9532-B8C6-42B7-BFD4-BE9A5A549FE0}">
      <dgm:prSet phldrT="5" phldr="0"/>
      <dgm:spPr/>
      <dgm:t>
        <a:bodyPr/>
        <a:lstStyle/>
        <a:p>
          <a:r>
            <a:rPr lang="en-US"/>
            <a:t>5</a:t>
          </a:r>
        </a:p>
      </dgm:t>
    </dgm:pt>
    <dgm:pt modelId="{966CD25D-78C3-444B-A673-201885A6C711}" type="pres">
      <dgm:prSet presAssocID="{7138EE4F-101B-45CA-9DBC-0A6E0B5850D0}" presName="Name0" presStyleCnt="0">
        <dgm:presLayoutVars>
          <dgm:animLvl val="lvl"/>
          <dgm:resizeHandles val="exact"/>
        </dgm:presLayoutVars>
      </dgm:prSet>
      <dgm:spPr/>
    </dgm:pt>
    <dgm:pt modelId="{E970A2DC-A2E4-45B5-B89D-DA1AB1B34CF7}" type="pres">
      <dgm:prSet presAssocID="{BD73D0B9-3AD6-407D-9FF4-186F02A28249}" presName="compositeNode" presStyleCnt="0">
        <dgm:presLayoutVars>
          <dgm:bulletEnabled val="1"/>
        </dgm:presLayoutVars>
      </dgm:prSet>
      <dgm:spPr/>
    </dgm:pt>
    <dgm:pt modelId="{F63D3B76-662D-453A-AD56-71E795CA2A9C}" type="pres">
      <dgm:prSet presAssocID="{BD73D0B9-3AD6-407D-9FF4-186F02A28249}" presName="bgRect" presStyleLbl="bgAccFollowNode1" presStyleIdx="0" presStyleCnt="5"/>
      <dgm:spPr/>
    </dgm:pt>
    <dgm:pt modelId="{140AB00D-5174-4A65-AE11-3EFBBF111FCF}" type="pres">
      <dgm:prSet presAssocID="{00324AD7-E7A5-4F65-90D9-28B36D5A15F4}" presName="sibTransNodeCircle" presStyleLbl="alignNode1" presStyleIdx="0" presStyleCnt="10">
        <dgm:presLayoutVars>
          <dgm:chMax val="0"/>
          <dgm:bulletEnabled/>
        </dgm:presLayoutVars>
      </dgm:prSet>
      <dgm:spPr/>
    </dgm:pt>
    <dgm:pt modelId="{EB7415EB-A85C-4982-8109-FFDC7511562E}" type="pres">
      <dgm:prSet presAssocID="{BD73D0B9-3AD6-407D-9FF4-186F02A28249}" presName="bottomLine" presStyleLbl="alignNode1" presStyleIdx="1" presStyleCnt="10">
        <dgm:presLayoutVars/>
      </dgm:prSet>
      <dgm:spPr/>
    </dgm:pt>
    <dgm:pt modelId="{25ECFDA5-4FA9-4099-9580-6013D5535F45}" type="pres">
      <dgm:prSet presAssocID="{BD73D0B9-3AD6-407D-9FF4-186F02A28249}" presName="nodeText" presStyleLbl="bgAccFollowNode1" presStyleIdx="0" presStyleCnt="5">
        <dgm:presLayoutVars>
          <dgm:bulletEnabled val="1"/>
        </dgm:presLayoutVars>
      </dgm:prSet>
      <dgm:spPr/>
    </dgm:pt>
    <dgm:pt modelId="{29BFE400-7F12-42FD-A042-619F0E0A4E81}" type="pres">
      <dgm:prSet presAssocID="{00324AD7-E7A5-4F65-90D9-28B36D5A15F4}" presName="sibTrans" presStyleCnt="0"/>
      <dgm:spPr/>
    </dgm:pt>
    <dgm:pt modelId="{D622694B-90E7-4A0E-B613-97151AC1AD4E}" type="pres">
      <dgm:prSet presAssocID="{32291214-1344-4496-90C8-F95629478513}" presName="compositeNode" presStyleCnt="0">
        <dgm:presLayoutVars>
          <dgm:bulletEnabled val="1"/>
        </dgm:presLayoutVars>
      </dgm:prSet>
      <dgm:spPr/>
    </dgm:pt>
    <dgm:pt modelId="{BBE3CB73-BD8F-4B22-817A-519FCCB78D6D}" type="pres">
      <dgm:prSet presAssocID="{32291214-1344-4496-90C8-F95629478513}" presName="bgRect" presStyleLbl="bgAccFollowNode1" presStyleIdx="1" presStyleCnt="5"/>
      <dgm:spPr/>
    </dgm:pt>
    <dgm:pt modelId="{BDAF8F44-2B94-4865-B2FC-69233264F006}" type="pres">
      <dgm:prSet presAssocID="{48006803-2747-498C-8720-FA27B9AED4BF}" presName="sibTransNodeCircle" presStyleLbl="alignNode1" presStyleIdx="2" presStyleCnt="10">
        <dgm:presLayoutVars>
          <dgm:chMax val="0"/>
          <dgm:bulletEnabled/>
        </dgm:presLayoutVars>
      </dgm:prSet>
      <dgm:spPr/>
    </dgm:pt>
    <dgm:pt modelId="{0CBAB7C8-68D4-4B66-B05A-98FAF10C7B95}" type="pres">
      <dgm:prSet presAssocID="{32291214-1344-4496-90C8-F95629478513}" presName="bottomLine" presStyleLbl="alignNode1" presStyleIdx="3" presStyleCnt="10">
        <dgm:presLayoutVars/>
      </dgm:prSet>
      <dgm:spPr/>
    </dgm:pt>
    <dgm:pt modelId="{BBDBDC7D-DA1B-4845-AB1D-748AD5A97534}" type="pres">
      <dgm:prSet presAssocID="{32291214-1344-4496-90C8-F95629478513}" presName="nodeText" presStyleLbl="bgAccFollowNode1" presStyleIdx="1" presStyleCnt="5">
        <dgm:presLayoutVars>
          <dgm:bulletEnabled val="1"/>
        </dgm:presLayoutVars>
      </dgm:prSet>
      <dgm:spPr/>
    </dgm:pt>
    <dgm:pt modelId="{4FC8E69B-4F88-4B79-9BCE-12CD3BF1EDE3}" type="pres">
      <dgm:prSet presAssocID="{48006803-2747-498C-8720-FA27B9AED4BF}" presName="sibTrans" presStyleCnt="0"/>
      <dgm:spPr/>
    </dgm:pt>
    <dgm:pt modelId="{ED7DB4F0-4165-4FE0-A180-FC3496CC99E5}" type="pres">
      <dgm:prSet presAssocID="{FB51BD34-63F8-4B5F-A065-4B585EBC07F8}" presName="compositeNode" presStyleCnt="0">
        <dgm:presLayoutVars>
          <dgm:bulletEnabled val="1"/>
        </dgm:presLayoutVars>
      </dgm:prSet>
      <dgm:spPr/>
    </dgm:pt>
    <dgm:pt modelId="{8F1B3D79-03C3-4E8B-9FDC-8BB5E65FBABB}" type="pres">
      <dgm:prSet presAssocID="{FB51BD34-63F8-4B5F-A065-4B585EBC07F8}" presName="bgRect" presStyleLbl="bgAccFollowNode1" presStyleIdx="2" presStyleCnt="5"/>
      <dgm:spPr/>
    </dgm:pt>
    <dgm:pt modelId="{48FBC7EA-7868-452E-903B-0B77899E37E4}" type="pres">
      <dgm:prSet presAssocID="{CD967EC8-F746-4F10-AEE3-48A5032CC0AB}" presName="sibTransNodeCircle" presStyleLbl="alignNode1" presStyleIdx="4" presStyleCnt="10">
        <dgm:presLayoutVars>
          <dgm:chMax val="0"/>
          <dgm:bulletEnabled/>
        </dgm:presLayoutVars>
      </dgm:prSet>
      <dgm:spPr/>
    </dgm:pt>
    <dgm:pt modelId="{872E295D-30F1-41FC-8106-79F5F8D0E9D9}" type="pres">
      <dgm:prSet presAssocID="{FB51BD34-63F8-4B5F-A065-4B585EBC07F8}" presName="bottomLine" presStyleLbl="alignNode1" presStyleIdx="5" presStyleCnt="10">
        <dgm:presLayoutVars/>
      </dgm:prSet>
      <dgm:spPr/>
    </dgm:pt>
    <dgm:pt modelId="{F99674BD-1C24-4200-AED0-D0B11CCAF77E}" type="pres">
      <dgm:prSet presAssocID="{FB51BD34-63F8-4B5F-A065-4B585EBC07F8}" presName="nodeText" presStyleLbl="bgAccFollowNode1" presStyleIdx="2" presStyleCnt="5">
        <dgm:presLayoutVars>
          <dgm:bulletEnabled val="1"/>
        </dgm:presLayoutVars>
      </dgm:prSet>
      <dgm:spPr/>
    </dgm:pt>
    <dgm:pt modelId="{5DC2059D-3F77-4DF9-914A-156CC62A26F0}" type="pres">
      <dgm:prSet presAssocID="{CD967EC8-F746-4F10-AEE3-48A5032CC0AB}" presName="sibTrans" presStyleCnt="0"/>
      <dgm:spPr/>
    </dgm:pt>
    <dgm:pt modelId="{12E57FB4-36E3-4FE6-B6E3-C35305587002}" type="pres">
      <dgm:prSet presAssocID="{1EAB70E1-41A3-4EEF-B58D-CE76A45CE9E4}" presName="compositeNode" presStyleCnt="0">
        <dgm:presLayoutVars>
          <dgm:bulletEnabled val="1"/>
        </dgm:presLayoutVars>
      </dgm:prSet>
      <dgm:spPr/>
    </dgm:pt>
    <dgm:pt modelId="{03F7941E-6DCD-441D-ABCF-BF5DA62E0BFC}" type="pres">
      <dgm:prSet presAssocID="{1EAB70E1-41A3-4EEF-B58D-CE76A45CE9E4}" presName="bgRect" presStyleLbl="bgAccFollowNode1" presStyleIdx="3" presStyleCnt="5"/>
      <dgm:spPr/>
    </dgm:pt>
    <dgm:pt modelId="{229A33FF-D379-4283-9FCE-0E869780F84C}" type="pres">
      <dgm:prSet presAssocID="{B985F9CD-6A9D-4190-B8C2-7861FC68F6AB}" presName="sibTransNodeCircle" presStyleLbl="alignNode1" presStyleIdx="6" presStyleCnt="10">
        <dgm:presLayoutVars>
          <dgm:chMax val="0"/>
          <dgm:bulletEnabled/>
        </dgm:presLayoutVars>
      </dgm:prSet>
      <dgm:spPr/>
    </dgm:pt>
    <dgm:pt modelId="{3EE41434-21E7-46E6-B12A-C31FB49202C7}" type="pres">
      <dgm:prSet presAssocID="{1EAB70E1-41A3-4EEF-B58D-CE76A45CE9E4}" presName="bottomLine" presStyleLbl="alignNode1" presStyleIdx="7" presStyleCnt="10">
        <dgm:presLayoutVars/>
      </dgm:prSet>
      <dgm:spPr/>
    </dgm:pt>
    <dgm:pt modelId="{CF451E74-2858-4493-B0E6-85A2BBC66260}" type="pres">
      <dgm:prSet presAssocID="{1EAB70E1-41A3-4EEF-B58D-CE76A45CE9E4}" presName="nodeText" presStyleLbl="bgAccFollowNode1" presStyleIdx="3" presStyleCnt="5">
        <dgm:presLayoutVars>
          <dgm:bulletEnabled val="1"/>
        </dgm:presLayoutVars>
      </dgm:prSet>
      <dgm:spPr/>
    </dgm:pt>
    <dgm:pt modelId="{2F4028F4-BEDB-4D03-8287-D732B8384CD7}" type="pres">
      <dgm:prSet presAssocID="{B985F9CD-6A9D-4190-B8C2-7861FC68F6AB}" presName="sibTrans" presStyleCnt="0"/>
      <dgm:spPr/>
    </dgm:pt>
    <dgm:pt modelId="{066ABBB2-711D-424E-B118-ECECCF680968}" type="pres">
      <dgm:prSet presAssocID="{7DEE325B-B330-43DF-A93C-1CE1FDF0BFD6}" presName="compositeNode" presStyleCnt="0">
        <dgm:presLayoutVars>
          <dgm:bulletEnabled val="1"/>
        </dgm:presLayoutVars>
      </dgm:prSet>
      <dgm:spPr/>
    </dgm:pt>
    <dgm:pt modelId="{4964F12D-9011-49F7-A372-959A34706E34}" type="pres">
      <dgm:prSet presAssocID="{7DEE325B-B330-43DF-A93C-1CE1FDF0BFD6}" presName="bgRect" presStyleLbl="bgAccFollowNode1" presStyleIdx="4" presStyleCnt="5"/>
      <dgm:spPr/>
    </dgm:pt>
    <dgm:pt modelId="{54008A85-3BE0-4612-8F05-FA629D79821A}" type="pres">
      <dgm:prSet presAssocID="{B51D12D3-F53B-4B02-A146-A953F74FA719}" presName="sibTransNodeCircle" presStyleLbl="alignNode1" presStyleIdx="8" presStyleCnt="10">
        <dgm:presLayoutVars>
          <dgm:chMax val="0"/>
          <dgm:bulletEnabled/>
        </dgm:presLayoutVars>
      </dgm:prSet>
      <dgm:spPr/>
    </dgm:pt>
    <dgm:pt modelId="{92EF2954-01F4-42F6-B871-4E8862AB8D29}" type="pres">
      <dgm:prSet presAssocID="{7DEE325B-B330-43DF-A93C-1CE1FDF0BFD6}" presName="bottomLine" presStyleLbl="alignNode1" presStyleIdx="9" presStyleCnt="10">
        <dgm:presLayoutVars/>
      </dgm:prSet>
      <dgm:spPr/>
    </dgm:pt>
    <dgm:pt modelId="{3C90A83F-4866-4ABE-83ED-1F2050EE133F}" type="pres">
      <dgm:prSet presAssocID="{7DEE325B-B330-43DF-A93C-1CE1FDF0BFD6}" presName="nodeText" presStyleLbl="bgAccFollowNode1" presStyleIdx="4" presStyleCnt="5">
        <dgm:presLayoutVars>
          <dgm:bulletEnabled val="1"/>
        </dgm:presLayoutVars>
      </dgm:prSet>
      <dgm:spPr/>
    </dgm:pt>
  </dgm:ptLst>
  <dgm:cxnLst>
    <dgm:cxn modelId="{FDDCC72D-D73E-4E93-817A-C1CD7E4FD387}" type="presOf" srcId="{7DEE325B-B330-43DF-A93C-1CE1FDF0BFD6}" destId="{4964F12D-9011-49F7-A372-959A34706E34}" srcOrd="0" destOrd="0" presId="urn:microsoft.com/office/officeart/2016/7/layout/BasicLinearProcessNumbered"/>
    <dgm:cxn modelId="{D3A1D230-A680-418F-BF61-15D85056DCC8}" type="presOf" srcId="{7DEE325B-B330-43DF-A93C-1CE1FDF0BFD6}" destId="{3C90A83F-4866-4ABE-83ED-1F2050EE133F}" srcOrd="1" destOrd="0" presId="urn:microsoft.com/office/officeart/2016/7/layout/BasicLinearProcessNumbered"/>
    <dgm:cxn modelId="{DD3E9532-B8C6-42B7-BFD4-BE9A5A549FE0}" srcId="{7138EE4F-101B-45CA-9DBC-0A6E0B5850D0}" destId="{7DEE325B-B330-43DF-A93C-1CE1FDF0BFD6}" srcOrd="4" destOrd="0" parTransId="{5AC19B18-C50F-42A9-A219-F6D77019A68C}" sibTransId="{B51D12D3-F53B-4B02-A146-A953F74FA719}"/>
    <dgm:cxn modelId="{9F9F7534-FC04-4182-B68F-12DB64D8A311}" srcId="{7138EE4F-101B-45CA-9DBC-0A6E0B5850D0}" destId="{32291214-1344-4496-90C8-F95629478513}" srcOrd="1" destOrd="0" parTransId="{F5A2BC34-8B9A-4C4F-B6AC-31FD73A5210E}" sibTransId="{48006803-2747-498C-8720-FA27B9AED4BF}"/>
    <dgm:cxn modelId="{0E808438-0494-4C43-8DCF-E7BB83575264}" type="presOf" srcId="{00324AD7-E7A5-4F65-90D9-28B36D5A15F4}" destId="{140AB00D-5174-4A65-AE11-3EFBBF111FCF}" srcOrd="0" destOrd="0" presId="urn:microsoft.com/office/officeart/2016/7/layout/BasicLinearProcessNumbered"/>
    <dgm:cxn modelId="{6FDE6F5D-B388-47F7-B736-6DC5AAD54EC7}" type="presOf" srcId="{1EAB70E1-41A3-4EEF-B58D-CE76A45CE9E4}" destId="{03F7941E-6DCD-441D-ABCF-BF5DA62E0BFC}" srcOrd="0" destOrd="0" presId="urn:microsoft.com/office/officeart/2016/7/layout/BasicLinearProcessNumbered"/>
    <dgm:cxn modelId="{5B90096A-86C5-4065-A3B5-673D844B9CD9}" type="presOf" srcId="{48006803-2747-498C-8720-FA27B9AED4BF}" destId="{BDAF8F44-2B94-4865-B2FC-69233264F006}" srcOrd="0" destOrd="0" presId="urn:microsoft.com/office/officeart/2016/7/layout/BasicLinearProcessNumbered"/>
    <dgm:cxn modelId="{5972B94F-1FF4-4DFE-8D84-8701A3CE7FAD}" type="presOf" srcId="{1EAB70E1-41A3-4EEF-B58D-CE76A45CE9E4}" destId="{CF451E74-2858-4493-B0E6-85A2BBC66260}" srcOrd="1" destOrd="0" presId="urn:microsoft.com/office/officeart/2016/7/layout/BasicLinearProcessNumbered"/>
    <dgm:cxn modelId="{6C794470-4477-4DC0-A800-33DCF83A95BE}" srcId="{7138EE4F-101B-45CA-9DBC-0A6E0B5850D0}" destId="{FB51BD34-63F8-4B5F-A065-4B585EBC07F8}" srcOrd="2" destOrd="0" parTransId="{5BB3B17D-CC6B-4614-98F0-33B2D7728B74}" sibTransId="{CD967EC8-F746-4F10-AEE3-48A5032CC0AB}"/>
    <dgm:cxn modelId="{39149750-B649-471F-9357-40C24E1836D7}" type="presOf" srcId="{FB51BD34-63F8-4B5F-A065-4B585EBC07F8}" destId="{F99674BD-1C24-4200-AED0-D0B11CCAF77E}" srcOrd="1" destOrd="0" presId="urn:microsoft.com/office/officeart/2016/7/layout/BasicLinearProcessNumbered"/>
    <dgm:cxn modelId="{16FE0D75-2E8F-4604-A57F-71C7DFA6664E}" type="presOf" srcId="{32291214-1344-4496-90C8-F95629478513}" destId="{BBDBDC7D-DA1B-4845-AB1D-748AD5A97534}" srcOrd="1" destOrd="0" presId="urn:microsoft.com/office/officeart/2016/7/layout/BasicLinearProcessNumbered"/>
    <dgm:cxn modelId="{6D4DF57E-88E7-411B-A6BD-D726772B2487}" type="presOf" srcId="{7138EE4F-101B-45CA-9DBC-0A6E0B5850D0}" destId="{966CD25D-78C3-444B-A673-201885A6C711}" srcOrd="0" destOrd="0" presId="urn:microsoft.com/office/officeart/2016/7/layout/BasicLinearProcessNumbered"/>
    <dgm:cxn modelId="{9188BE7F-ED78-4B09-BF67-70A742E3E16A}" type="presOf" srcId="{BD73D0B9-3AD6-407D-9FF4-186F02A28249}" destId="{F63D3B76-662D-453A-AD56-71E795CA2A9C}" srcOrd="0" destOrd="0" presId="urn:microsoft.com/office/officeart/2016/7/layout/BasicLinearProcessNumbered"/>
    <dgm:cxn modelId="{78001586-F476-4A58-9C1E-FFA9C08777A5}" type="presOf" srcId="{B51D12D3-F53B-4B02-A146-A953F74FA719}" destId="{54008A85-3BE0-4612-8F05-FA629D79821A}" srcOrd="0" destOrd="0" presId="urn:microsoft.com/office/officeart/2016/7/layout/BasicLinearProcessNumbered"/>
    <dgm:cxn modelId="{39C0C8AD-0FD5-42D6-9B4A-9AE0C495ABC3}" type="presOf" srcId="{FB51BD34-63F8-4B5F-A065-4B585EBC07F8}" destId="{8F1B3D79-03C3-4E8B-9FDC-8BB5E65FBABB}" srcOrd="0" destOrd="0" presId="urn:microsoft.com/office/officeart/2016/7/layout/BasicLinearProcessNumbered"/>
    <dgm:cxn modelId="{4C05D1AF-7832-4203-81DD-8E5512646EAF}" type="presOf" srcId="{BD73D0B9-3AD6-407D-9FF4-186F02A28249}" destId="{25ECFDA5-4FA9-4099-9580-6013D5535F45}" srcOrd="1" destOrd="0" presId="urn:microsoft.com/office/officeart/2016/7/layout/BasicLinearProcessNumbered"/>
    <dgm:cxn modelId="{72E94CB2-96E6-4D3D-B1AF-9BA7B206B404}" srcId="{7138EE4F-101B-45CA-9DBC-0A6E0B5850D0}" destId="{1EAB70E1-41A3-4EEF-B58D-CE76A45CE9E4}" srcOrd="3" destOrd="0" parTransId="{4911563A-1099-46C6-AA4B-B1C29787EB62}" sibTransId="{B985F9CD-6A9D-4190-B8C2-7861FC68F6AB}"/>
    <dgm:cxn modelId="{3CDAE8CB-5BC2-4074-86B4-E83493D21B03}" type="presOf" srcId="{B985F9CD-6A9D-4190-B8C2-7861FC68F6AB}" destId="{229A33FF-D379-4283-9FCE-0E869780F84C}" srcOrd="0" destOrd="0" presId="urn:microsoft.com/office/officeart/2016/7/layout/BasicLinearProcessNumbered"/>
    <dgm:cxn modelId="{06548AD9-F06A-45E9-B56E-4563406841E9}" type="presOf" srcId="{CD967EC8-F746-4F10-AEE3-48A5032CC0AB}" destId="{48FBC7EA-7868-452E-903B-0B77899E37E4}" srcOrd="0" destOrd="0" presId="urn:microsoft.com/office/officeart/2016/7/layout/BasicLinearProcessNumbered"/>
    <dgm:cxn modelId="{0E9CBBE4-35FE-4EF1-B102-60C0D725E3C2}" type="presOf" srcId="{32291214-1344-4496-90C8-F95629478513}" destId="{BBE3CB73-BD8F-4B22-817A-519FCCB78D6D}" srcOrd="0" destOrd="0" presId="urn:microsoft.com/office/officeart/2016/7/layout/BasicLinearProcessNumbered"/>
    <dgm:cxn modelId="{91F539FA-28E7-4966-BA50-45739300FC9D}" srcId="{7138EE4F-101B-45CA-9DBC-0A6E0B5850D0}" destId="{BD73D0B9-3AD6-407D-9FF4-186F02A28249}" srcOrd="0" destOrd="0" parTransId="{5C3655B0-A3C3-4FDF-BFD4-67B448EE5449}" sibTransId="{00324AD7-E7A5-4F65-90D9-28B36D5A15F4}"/>
    <dgm:cxn modelId="{7F65C3EE-2F36-4CC9-9F0D-590AF3CA2AD2}" type="presParOf" srcId="{966CD25D-78C3-444B-A673-201885A6C711}" destId="{E970A2DC-A2E4-45B5-B89D-DA1AB1B34CF7}" srcOrd="0" destOrd="0" presId="urn:microsoft.com/office/officeart/2016/7/layout/BasicLinearProcessNumbered"/>
    <dgm:cxn modelId="{8D9BC350-06E8-44A2-AB1A-A0E62DB98285}" type="presParOf" srcId="{E970A2DC-A2E4-45B5-B89D-DA1AB1B34CF7}" destId="{F63D3B76-662D-453A-AD56-71E795CA2A9C}" srcOrd="0" destOrd="0" presId="urn:microsoft.com/office/officeart/2016/7/layout/BasicLinearProcessNumbered"/>
    <dgm:cxn modelId="{DD763E32-1759-464E-B325-E58A11878769}" type="presParOf" srcId="{E970A2DC-A2E4-45B5-B89D-DA1AB1B34CF7}" destId="{140AB00D-5174-4A65-AE11-3EFBBF111FCF}" srcOrd="1" destOrd="0" presId="urn:microsoft.com/office/officeart/2016/7/layout/BasicLinearProcessNumbered"/>
    <dgm:cxn modelId="{73232EDF-9620-4022-B048-409B418374E9}" type="presParOf" srcId="{E970A2DC-A2E4-45B5-B89D-DA1AB1B34CF7}" destId="{EB7415EB-A85C-4982-8109-FFDC7511562E}" srcOrd="2" destOrd="0" presId="urn:microsoft.com/office/officeart/2016/7/layout/BasicLinearProcessNumbered"/>
    <dgm:cxn modelId="{C48D72B7-8928-4613-A079-212E0471975D}" type="presParOf" srcId="{E970A2DC-A2E4-45B5-B89D-DA1AB1B34CF7}" destId="{25ECFDA5-4FA9-4099-9580-6013D5535F45}" srcOrd="3" destOrd="0" presId="urn:microsoft.com/office/officeart/2016/7/layout/BasicLinearProcessNumbered"/>
    <dgm:cxn modelId="{1CDAE2A7-903E-4EA6-B734-9D81CDA0813F}" type="presParOf" srcId="{966CD25D-78C3-444B-A673-201885A6C711}" destId="{29BFE400-7F12-42FD-A042-619F0E0A4E81}" srcOrd="1" destOrd="0" presId="urn:microsoft.com/office/officeart/2016/7/layout/BasicLinearProcessNumbered"/>
    <dgm:cxn modelId="{47CF5488-BA72-4BC8-A469-C58B69F476C1}" type="presParOf" srcId="{966CD25D-78C3-444B-A673-201885A6C711}" destId="{D622694B-90E7-4A0E-B613-97151AC1AD4E}" srcOrd="2" destOrd="0" presId="urn:microsoft.com/office/officeart/2016/7/layout/BasicLinearProcessNumbered"/>
    <dgm:cxn modelId="{3838E2BD-8878-4007-AFFE-28EA6524099C}" type="presParOf" srcId="{D622694B-90E7-4A0E-B613-97151AC1AD4E}" destId="{BBE3CB73-BD8F-4B22-817A-519FCCB78D6D}" srcOrd="0" destOrd="0" presId="urn:microsoft.com/office/officeart/2016/7/layout/BasicLinearProcessNumbered"/>
    <dgm:cxn modelId="{2C56D408-8895-48FC-8F4D-8EF7DAF4995F}" type="presParOf" srcId="{D622694B-90E7-4A0E-B613-97151AC1AD4E}" destId="{BDAF8F44-2B94-4865-B2FC-69233264F006}" srcOrd="1" destOrd="0" presId="urn:microsoft.com/office/officeart/2016/7/layout/BasicLinearProcessNumbered"/>
    <dgm:cxn modelId="{B2694199-9D21-446B-8E23-2A7B956CB407}" type="presParOf" srcId="{D622694B-90E7-4A0E-B613-97151AC1AD4E}" destId="{0CBAB7C8-68D4-4B66-B05A-98FAF10C7B95}" srcOrd="2" destOrd="0" presId="urn:microsoft.com/office/officeart/2016/7/layout/BasicLinearProcessNumbered"/>
    <dgm:cxn modelId="{9671891F-A6BD-4412-B8C3-6AEBC13B3A55}" type="presParOf" srcId="{D622694B-90E7-4A0E-B613-97151AC1AD4E}" destId="{BBDBDC7D-DA1B-4845-AB1D-748AD5A97534}" srcOrd="3" destOrd="0" presId="urn:microsoft.com/office/officeart/2016/7/layout/BasicLinearProcessNumbered"/>
    <dgm:cxn modelId="{2FD3194E-2408-4E1E-92D1-54D9AD30DFC2}" type="presParOf" srcId="{966CD25D-78C3-444B-A673-201885A6C711}" destId="{4FC8E69B-4F88-4B79-9BCE-12CD3BF1EDE3}" srcOrd="3" destOrd="0" presId="urn:microsoft.com/office/officeart/2016/7/layout/BasicLinearProcessNumbered"/>
    <dgm:cxn modelId="{2683B262-EFB2-4743-A318-D2B874C9DE02}" type="presParOf" srcId="{966CD25D-78C3-444B-A673-201885A6C711}" destId="{ED7DB4F0-4165-4FE0-A180-FC3496CC99E5}" srcOrd="4" destOrd="0" presId="urn:microsoft.com/office/officeart/2016/7/layout/BasicLinearProcessNumbered"/>
    <dgm:cxn modelId="{ACC05860-7A06-4FAD-95B3-3ADDED97FFF8}" type="presParOf" srcId="{ED7DB4F0-4165-4FE0-A180-FC3496CC99E5}" destId="{8F1B3D79-03C3-4E8B-9FDC-8BB5E65FBABB}" srcOrd="0" destOrd="0" presId="urn:microsoft.com/office/officeart/2016/7/layout/BasicLinearProcessNumbered"/>
    <dgm:cxn modelId="{501918C8-4844-4A22-B565-32376B010A79}" type="presParOf" srcId="{ED7DB4F0-4165-4FE0-A180-FC3496CC99E5}" destId="{48FBC7EA-7868-452E-903B-0B77899E37E4}" srcOrd="1" destOrd="0" presId="urn:microsoft.com/office/officeart/2016/7/layout/BasicLinearProcessNumbered"/>
    <dgm:cxn modelId="{243FA116-B171-4E95-AF60-692E35E7DA5B}" type="presParOf" srcId="{ED7DB4F0-4165-4FE0-A180-FC3496CC99E5}" destId="{872E295D-30F1-41FC-8106-79F5F8D0E9D9}" srcOrd="2" destOrd="0" presId="urn:microsoft.com/office/officeart/2016/7/layout/BasicLinearProcessNumbered"/>
    <dgm:cxn modelId="{92F30128-6C2B-4321-ADF7-6B38E49AEFAF}" type="presParOf" srcId="{ED7DB4F0-4165-4FE0-A180-FC3496CC99E5}" destId="{F99674BD-1C24-4200-AED0-D0B11CCAF77E}" srcOrd="3" destOrd="0" presId="urn:microsoft.com/office/officeart/2016/7/layout/BasicLinearProcessNumbered"/>
    <dgm:cxn modelId="{4A78C021-FC26-4DC2-967C-86B8BFE1B61B}" type="presParOf" srcId="{966CD25D-78C3-444B-A673-201885A6C711}" destId="{5DC2059D-3F77-4DF9-914A-156CC62A26F0}" srcOrd="5" destOrd="0" presId="urn:microsoft.com/office/officeart/2016/7/layout/BasicLinearProcessNumbered"/>
    <dgm:cxn modelId="{8E5A1A27-E04B-490D-93DB-737AA756F716}" type="presParOf" srcId="{966CD25D-78C3-444B-A673-201885A6C711}" destId="{12E57FB4-36E3-4FE6-B6E3-C35305587002}" srcOrd="6" destOrd="0" presId="urn:microsoft.com/office/officeart/2016/7/layout/BasicLinearProcessNumbered"/>
    <dgm:cxn modelId="{D3E9DCD5-3173-4386-9299-E5C9C1F333C5}" type="presParOf" srcId="{12E57FB4-36E3-4FE6-B6E3-C35305587002}" destId="{03F7941E-6DCD-441D-ABCF-BF5DA62E0BFC}" srcOrd="0" destOrd="0" presId="urn:microsoft.com/office/officeart/2016/7/layout/BasicLinearProcessNumbered"/>
    <dgm:cxn modelId="{C9F6FF53-DF27-4C3C-841A-CFED5DF78235}" type="presParOf" srcId="{12E57FB4-36E3-4FE6-B6E3-C35305587002}" destId="{229A33FF-D379-4283-9FCE-0E869780F84C}" srcOrd="1" destOrd="0" presId="urn:microsoft.com/office/officeart/2016/7/layout/BasicLinearProcessNumbered"/>
    <dgm:cxn modelId="{B1C6F5AE-C304-484C-8055-2AA383C829B7}" type="presParOf" srcId="{12E57FB4-36E3-4FE6-B6E3-C35305587002}" destId="{3EE41434-21E7-46E6-B12A-C31FB49202C7}" srcOrd="2" destOrd="0" presId="urn:microsoft.com/office/officeart/2016/7/layout/BasicLinearProcessNumbered"/>
    <dgm:cxn modelId="{C2ED5FC2-AE8B-429D-B1DE-0AD837C53929}" type="presParOf" srcId="{12E57FB4-36E3-4FE6-B6E3-C35305587002}" destId="{CF451E74-2858-4493-B0E6-85A2BBC66260}" srcOrd="3" destOrd="0" presId="urn:microsoft.com/office/officeart/2016/7/layout/BasicLinearProcessNumbered"/>
    <dgm:cxn modelId="{E7E39210-51F1-40E4-9F5C-C9E794CBCA89}" type="presParOf" srcId="{966CD25D-78C3-444B-A673-201885A6C711}" destId="{2F4028F4-BEDB-4D03-8287-D732B8384CD7}" srcOrd="7" destOrd="0" presId="urn:microsoft.com/office/officeart/2016/7/layout/BasicLinearProcessNumbered"/>
    <dgm:cxn modelId="{48118096-A802-404F-993B-C695B8B8E748}" type="presParOf" srcId="{966CD25D-78C3-444B-A673-201885A6C711}" destId="{066ABBB2-711D-424E-B118-ECECCF680968}" srcOrd="8" destOrd="0" presId="urn:microsoft.com/office/officeart/2016/7/layout/BasicLinearProcessNumbered"/>
    <dgm:cxn modelId="{E4A2115F-2E5C-464D-AFC7-FE18799412D8}" type="presParOf" srcId="{066ABBB2-711D-424E-B118-ECECCF680968}" destId="{4964F12D-9011-49F7-A372-959A34706E34}" srcOrd="0" destOrd="0" presId="urn:microsoft.com/office/officeart/2016/7/layout/BasicLinearProcessNumbered"/>
    <dgm:cxn modelId="{AFBDE3B3-97BB-413A-B89C-8F17A8453C28}" type="presParOf" srcId="{066ABBB2-711D-424E-B118-ECECCF680968}" destId="{54008A85-3BE0-4612-8F05-FA629D79821A}" srcOrd="1" destOrd="0" presId="urn:microsoft.com/office/officeart/2016/7/layout/BasicLinearProcessNumbered"/>
    <dgm:cxn modelId="{08F14C02-DA5C-4912-AE8C-0FAAF4B57627}" type="presParOf" srcId="{066ABBB2-711D-424E-B118-ECECCF680968}" destId="{92EF2954-01F4-42F6-B871-4E8862AB8D29}" srcOrd="2" destOrd="0" presId="urn:microsoft.com/office/officeart/2016/7/layout/BasicLinearProcessNumbered"/>
    <dgm:cxn modelId="{9075F8C7-E649-4884-A455-03C744CDF683}" type="presParOf" srcId="{066ABBB2-711D-424E-B118-ECECCF680968}" destId="{3C90A83F-4866-4ABE-83ED-1F2050EE133F}"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B8DED2-AD85-4853-9A52-3FC3AEAA071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BD45AF5-A70A-4520-8293-D357A91E8609}">
      <dgm:prSet/>
      <dgm:spPr/>
      <dgm:t>
        <a:bodyPr/>
        <a:lstStyle/>
        <a:p>
          <a:pPr>
            <a:lnSpc>
              <a:spcPct val="100000"/>
            </a:lnSpc>
          </a:pPr>
          <a:r>
            <a:rPr lang="en-GB"/>
            <a:t>Trauma-informed approach (TIA) and Trauma-informed Care (TIC) are terms used interchangeably. </a:t>
          </a:r>
          <a:endParaRPr lang="en-US"/>
        </a:p>
      </dgm:t>
    </dgm:pt>
    <dgm:pt modelId="{9B7746F0-139E-4CE1-BC72-DA2385CE199B}" type="parTrans" cxnId="{D1344BCC-CF7A-4C79-9639-B3E26418035B}">
      <dgm:prSet/>
      <dgm:spPr/>
      <dgm:t>
        <a:bodyPr/>
        <a:lstStyle/>
        <a:p>
          <a:endParaRPr lang="en-US"/>
        </a:p>
      </dgm:t>
    </dgm:pt>
    <dgm:pt modelId="{E0C99C42-94B7-4C9E-B934-DAF87D2DBFF7}" type="sibTrans" cxnId="{D1344BCC-CF7A-4C79-9639-B3E26418035B}">
      <dgm:prSet/>
      <dgm:spPr/>
      <dgm:t>
        <a:bodyPr/>
        <a:lstStyle/>
        <a:p>
          <a:endParaRPr lang="en-US"/>
        </a:p>
      </dgm:t>
    </dgm:pt>
    <dgm:pt modelId="{5285217C-DD8F-46BA-A6F0-215BB1C9A45D}">
      <dgm:prSet/>
      <dgm:spPr/>
      <dgm:t>
        <a:bodyPr/>
        <a:lstStyle/>
        <a:p>
          <a:pPr>
            <a:lnSpc>
              <a:spcPct val="100000"/>
            </a:lnSpc>
          </a:pPr>
          <a:r>
            <a:rPr lang="en-GB"/>
            <a:t>TIA and TIC do not have a universally accepted definition </a:t>
          </a:r>
          <a:endParaRPr lang="en-US"/>
        </a:p>
      </dgm:t>
    </dgm:pt>
    <dgm:pt modelId="{4026DC75-1B51-46ED-8AA8-CFAA0F3FC64A}" type="parTrans" cxnId="{443D3E0A-F478-4167-98D0-8AD48156792E}">
      <dgm:prSet/>
      <dgm:spPr/>
      <dgm:t>
        <a:bodyPr/>
        <a:lstStyle/>
        <a:p>
          <a:endParaRPr lang="en-US"/>
        </a:p>
      </dgm:t>
    </dgm:pt>
    <dgm:pt modelId="{94FF3F23-87EE-4BC7-A256-493AA8B749E7}" type="sibTrans" cxnId="{443D3E0A-F478-4167-98D0-8AD48156792E}">
      <dgm:prSet/>
      <dgm:spPr/>
      <dgm:t>
        <a:bodyPr/>
        <a:lstStyle/>
        <a:p>
          <a:endParaRPr lang="en-US"/>
        </a:p>
      </dgm:t>
    </dgm:pt>
    <dgm:pt modelId="{D78DB760-EC92-4F8B-A818-6E9BA8A079AB}">
      <dgm:prSet/>
      <dgm:spPr/>
      <dgm:t>
        <a:bodyPr/>
        <a:lstStyle/>
        <a:p>
          <a:pPr>
            <a:lnSpc>
              <a:spcPct val="100000"/>
            </a:lnSpc>
          </a:pPr>
          <a:r>
            <a:rPr lang="en-GB" dirty="0"/>
            <a:t>“a system development model that is grounded in and directed by a complete understanding of how trauma exposure affects service user’s neurological, biological, psychological and social development” (Paterson, 2014, cited in Wallace, 2020, p.2)</a:t>
          </a:r>
          <a:endParaRPr lang="en-US" dirty="0"/>
        </a:p>
      </dgm:t>
    </dgm:pt>
    <dgm:pt modelId="{6F3CAFFF-A237-435C-BAAA-AFDC6A7E4662}" type="parTrans" cxnId="{DCFE2617-F232-4746-AECE-7A751159707B}">
      <dgm:prSet/>
      <dgm:spPr/>
      <dgm:t>
        <a:bodyPr/>
        <a:lstStyle/>
        <a:p>
          <a:endParaRPr lang="en-US"/>
        </a:p>
      </dgm:t>
    </dgm:pt>
    <dgm:pt modelId="{1E1B37AD-5DAB-4EA6-8A5F-B395DB6C7070}" type="sibTrans" cxnId="{DCFE2617-F232-4746-AECE-7A751159707B}">
      <dgm:prSet/>
      <dgm:spPr/>
      <dgm:t>
        <a:bodyPr/>
        <a:lstStyle/>
        <a:p>
          <a:endParaRPr lang="en-US"/>
        </a:p>
      </dgm:t>
    </dgm:pt>
    <dgm:pt modelId="{B20D4D2F-88A5-42BE-BE13-213290D12E1A}" type="pres">
      <dgm:prSet presAssocID="{27B8DED2-AD85-4853-9A52-3FC3AEAA0717}" presName="root" presStyleCnt="0">
        <dgm:presLayoutVars>
          <dgm:dir/>
          <dgm:resizeHandles val="exact"/>
        </dgm:presLayoutVars>
      </dgm:prSet>
      <dgm:spPr/>
    </dgm:pt>
    <dgm:pt modelId="{900DB8B4-F1C2-489E-9997-7756BF3EF27B}" type="pres">
      <dgm:prSet presAssocID="{7BD45AF5-A70A-4520-8293-D357A91E8609}" presName="compNode" presStyleCnt="0"/>
      <dgm:spPr/>
    </dgm:pt>
    <dgm:pt modelId="{01F45851-7391-43B9-A436-F6A7A4EA8EAE}" type="pres">
      <dgm:prSet presAssocID="{7BD45AF5-A70A-4520-8293-D357A91E8609}" presName="bgRect" presStyleLbl="bgShp" presStyleIdx="0" presStyleCnt="3"/>
      <dgm:spPr/>
    </dgm:pt>
    <dgm:pt modelId="{38BB0A25-5581-4275-AB5F-CFA51B330054}" type="pres">
      <dgm:prSet presAssocID="{7BD45AF5-A70A-4520-8293-D357A91E860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ctor"/>
        </a:ext>
      </dgm:extLst>
    </dgm:pt>
    <dgm:pt modelId="{FECDD6C4-AE0B-4CA6-B0FE-BFB8964C2503}" type="pres">
      <dgm:prSet presAssocID="{7BD45AF5-A70A-4520-8293-D357A91E8609}" presName="spaceRect" presStyleCnt="0"/>
      <dgm:spPr/>
    </dgm:pt>
    <dgm:pt modelId="{9BE1A294-AEA3-4733-9156-1CDAC2F3B4A3}" type="pres">
      <dgm:prSet presAssocID="{7BD45AF5-A70A-4520-8293-D357A91E8609}" presName="parTx" presStyleLbl="revTx" presStyleIdx="0" presStyleCnt="3">
        <dgm:presLayoutVars>
          <dgm:chMax val="0"/>
          <dgm:chPref val="0"/>
        </dgm:presLayoutVars>
      </dgm:prSet>
      <dgm:spPr/>
    </dgm:pt>
    <dgm:pt modelId="{BCF70DA9-E216-4A7D-A1FB-EB33478BC496}" type="pres">
      <dgm:prSet presAssocID="{E0C99C42-94B7-4C9E-B934-DAF87D2DBFF7}" presName="sibTrans" presStyleCnt="0"/>
      <dgm:spPr/>
    </dgm:pt>
    <dgm:pt modelId="{B29E41FC-86B9-4B2A-99E1-14F057819C7D}" type="pres">
      <dgm:prSet presAssocID="{5285217C-DD8F-46BA-A6F0-215BB1C9A45D}" presName="compNode" presStyleCnt="0"/>
      <dgm:spPr/>
    </dgm:pt>
    <dgm:pt modelId="{5B556677-D878-4CC6-A772-182065AB211D}" type="pres">
      <dgm:prSet presAssocID="{5285217C-DD8F-46BA-A6F0-215BB1C9A45D}" presName="bgRect" presStyleLbl="bgShp" presStyleIdx="1" presStyleCnt="3"/>
      <dgm:spPr/>
    </dgm:pt>
    <dgm:pt modelId="{4DE7F5DB-8954-4E22-9F9D-E57BED337AEF}" type="pres">
      <dgm:prSet presAssocID="{5285217C-DD8F-46BA-A6F0-215BB1C9A45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in in head"/>
        </a:ext>
      </dgm:extLst>
    </dgm:pt>
    <dgm:pt modelId="{15667FCD-A60B-4A99-A138-77A571E64695}" type="pres">
      <dgm:prSet presAssocID="{5285217C-DD8F-46BA-A6F0-215BB1C9A45D}" presName="spaceRect" presStyleCnt="0"/>
      <dgm:spPr/>
    </dgm:pt>
    <dgm:pt modelId="{7704E73B-5D27-4083-8C87-2FCDF10962EE}" type="pres">
      <dgm:prSet presAssocID="{5285217C-DD8F-46BA-A6F0-215BB1C9A45D}" presName="parTx" presStyleLbl="revTx" presStyleIdx="1" presStyleCnt="3">
        <dgm:presLayoutVars>
          <dgm:chMax val="0"/>
          <dgm:chPref val="0"/>
        </dgm:presLayoutVars>
      </dgm:prSet>
      <dgm:spPr/>
    </dgm:pt>
    <dgm:pt modelId="{AB8684AE-16D8-4AB0-A114-34D48EA3DE0F}" type="pres">
      <dgm:prSet presAssocID="{94FF3F23-87EE-4BC7-A256-493AA8B749E7}" presName="sibTrans" presStyleCnt="0"/>
      <dgm:spPr/>
    </dgm:pt>
    <dgm:pt modelId="{0FC6DB95-692C-46CC-A658-8554C91FB5BC}" type="pres">
      <dgm:prSet presAssocID="{D78DB760-EC92-4F8B-A818-6E9BA8A079AB}" presName="compNode" presStyleCnt="0"/>
      <dgm:spPr/>
    </dgm:pt>
    <dgm:pt modelId="{A2DE550A-A745-4A41-A279-2D86F735B45D}" type="pres">
      <dgm:prSet presAssocID="{D78DB760-EC92-4F8B-A818-6E9BA8A079AB}" presName="bgRect" presStyleLbl="bgShp" presStyleIdx="2" presStyleCnt="3"/>
      <dgm:spPr/>
    </dgm:pt>
    <dgm:pt modelId="{E1192E29-D923-4B68-B8B0-81A36B70B2C3}" type="pres">
      <dgm:prSet presAssocID="{D78DB760-EC92-4F8B-A818-6E9BA8A079A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rain"/>
        </a:ext>
      </dgm:extLst>
    </dgm:pt>
    <dgm:pt modelId="{EFED85E6-1585-4E71-96AD-9BB9DBE34F7E}" type="pres">
      <dgm:prSet presAssocID="{D78DB760-EC92-4F8B-A818-6E9BA8A079AB}" presName="spaceRect" presStyleCnt="0"/>
      <dgm:spPr/>
    </dgm:pt>
    <dgm:pt modelId="{CA202AFE-DCA2-4D91-B946-0F33D27EA717}" type="pres">
      <dgm:prSet presAssocID="{D78DB760-EC92-4F8B-A818-6E9BA8A079AB}" presName="parTx" presStyleLbl="revTx" presStyleIdx="2" presStyleCnt="3">
        <dgm:presLayoutVars>
          <dgm:chMax val="0"/>
          <dgm:chPref val="0"/>
        </dgm:presLayoutVars>
      </dgm:prSet>
      <dgm:spPr/>
    </dgm:pt>
  </dgm:ptLst>
  <dgm:cxnLst>
    <dgm:cxn modelId="{443D3E0A-F478-4167-98D0-8AD48156792E}" srcId="{27B8DED2-AD85-4853-9A52-3FC3AEAA0717}" destId="{5285217C-DD8F-46BA-A6F0-215BB1C9A45D}" srcOrd="1" destOrd="0" parTransId="{4026DC75-1B51-46ED-8AA8-CFAA0F3FC64A}" sibTransId="{94FF3F23-87EE-4BC7-A256-493AA8B749E7}"/>
    <dgm:cxn modelId="{DCFE2617-F232-4746-AECE-7A751159707B}" srcId="{27B8DED2-AD85-4853-9A52-3FC3AEAA0717}" destId="{D78DB760-EC92-4F8B-A818-6E9BA8A079AB}" srcOrd="2" destOrd="0" parTransId="{6F3CAFFF-A237-435C-BAAA-AFDC6A7E4662}" sibTransId="{1E1B37AD-5DAB-4EA6-8A5F-B395DB6C7070}"/>
    <dgm:cxn modelId="{9DCCA45B-96EA-4F84-942F-6A020E6AF9C6}" type="presOf" srcId="{5285217C-DD8F-46BA-A6F0-215BB1C9A45D}" destId="{7704E73B-5D27-4083-8C87-2FCDF10962EE}" srcOrd="0" destOrd="0" presId="urn:microsoft.com/office/officeart/2018/2/layout/IconVerticalSolidList"/>
    <dgm:cxn modelId="{BFACAE63-B77D-4088-AE9B-2093D6F87B2B}" type="presOf" srcId="{D78DB760-EC92-4F8B-A818-6E9BA8A079AB}" destId="{CA202AFE-DCA2-4D91-B946-0F33D27EA717}" srcOrd="0" destOrd="0" presId="urn:microsoft.com/office/officeart/2018/2/layout/IconVerticalSolidList"/>
    <dgm:cxn modelId="{1A476E71-BA71-487A-9208-D19C1F10DC8D}" type="presOf" srcId="{7BD45AF5-A70A-4520-8293-D357A91E8609}" destId="{9BE1A294-AEA3-4733-9156-1CDAC2F3B4A3}" srcOrd="0" destOrd="0" presId="urn:microsoft.com/office/officeart/2018/2/layout/IconVerticalSolidList"/>
    <dgm:cxn modelId="{4080887B-A7F1-45B9-A55E-17AC8CB0B596}" type="presOf" srcId="{27B8DED2-AD85-4853-9A52-3FC3AEAA0717}" destId="{B20D4D2F-88A5-42BE-BE13-213290D12E1A}" srcOrd="0" destOrd="0" presId="urn:microsoft.com/office/officeart/2018/2/layout/IconVerticalSolidList"/>
    <dgm:cxn modelId="{D1344BCC-CF7A-4C79-9639-B3E26418035B}" srcId="{27B8DED2-AD85-4853-9A52-3FC3AEAA0717}" destId="{7BD45AF5-A70A-4520-8293-D357A91E8609}" srcOrd="0" destOrd="0" parTransId="{9B7746F0-139E-4CE1-BC72-DA2385CE199B}" sibTransId="{E0C99C42-94B7-4C9E-B934-DAF87D2DBFF7}"/>
    <dgm:cxn modelId="{5572261F-C585-490D-B14C-638AF1627883}" type="presParOf" srcId="{B20D4D2F-88A5-42BE-BE13-213290D12E1A}" destId="{900DB8B4-F1C2-489E-9997-7756BF3EF27B}" srcOrd="0" destOrd="0" presId="urn:microsoft.com/office/officeart/2018/2/layout/IconVerticalSolidList"/>
    <dgm:cxn modelId="{1E1EEBA5-E31F-4AB0-B98F-3A040226F276}" type="presParOf" srcId="{900DB8B4-F1C2-489E-9997-7756BF3EF27B}" destId="{01F45851-7391-43B9-A436-F6A7A4EA8EAE}" srcOrd="0" destOrd="0" presId="urn:microsoft.com/office/officeart/2018/2/layout/IconVerticalSolidList"/>
    <dgm:cxn modelId="{B1E3FE7E-6EA2-4BB9-AF30-D253F14FE0E8}" type="presParOf" srcId="{900DB8B4-F1C2-489E-9997-7756BF3EF27B}" destId="{38BB0A25-5581-4275-AB5F-CFA51B330054}" srcOrd="1" destOrd="0" presId="urn:microsoft.com/office/officeart/2018/2/layout/IconVerticalSolidList"/>
    <dgm:cxn modelId="{EE680742-72BD-46DD-B058-4C2F17603D49}" type="presParOf" srcId="{900DB8B4-F1C2-489E-9997-7756BF3EF27B}" destId="{FECDD6C4-AE0B-4CA6-B0FE-BFB8964C2503}" srcOrd="2" destOrd="0" presId="urn:microsoft.com/office/officeart/2018/2/layout/IconVerticalSolidList"/>
    <dgm:cxn modelId="{146CEA30-B1B6-4763-8534-0898C4AA5A17}" type="presParOf" srcId="{900DB8B4-F1C2-489E-9997-7756BF3EF27B}" destId="{9BE1A294-AEA3-4733-9156-1CDAC2F3B4A3}" srcOrd="3" destOrd="0" presId="urn:microsoft.com/office/officeart/2018/2/layout/IconVerticalSolidList"/>
    <dgm:cxn modelId="{ECB2853E-629B-4E97-90DE-61642E7E7816}" type="presParOf" srcId="{B20D4D2F-88A5-42BE-BE13-213290D12E1A}" destId="{BCF70DA9-E216-4A7D-A1FB-EB33478BC496}" srcOrd="1" destOrd="0" presId="urn:microsoft.com/office/officeart/2018/2/layout/IconVerticalSolidList"/>
    <dgm:cxn modelId="{A140E4CD-49F6-4320-B4A9-EE2EA9497E82}" type="presParOf" srcId="{B20D4D2F-88A5-42BE-BE13-213290D12E1A}" destId="{B29E41FC-86B9-4B2A-99E1-14F057819C7D}" srcOrd="2" destOrd="0" presId="urn:microsoft.com/office/officeart/2018/2/layout/IconVerticalSolidList"/>
    <dgm:cxn modelId="{2AD2CDC1-7FAB-4B58-A66C-1E7961318119}" type="presParOf" srcId="{B29E41FC-86B9-4B2A-99E1-14F057819C7D}" destId="{5B556677-D878-4CC6-A772-182065AB211D}" srcOrd="0" destOrd="0" presId="urn:microsoft.com/office/officeart/2018/2/layout/IconVerticalSolidList"/>
    <dgm:cxn modelId="{82A93EBC-CB3B-4BB1-9A5F-27F9DD758DEF}" type="presParOf" srcId="{B29E41FC-86B9-4B2A-99E1-14F057819C7D}" destId="{4DE7F5DB-8954-4E22-9F9D-E57BED337AEF}" srcOrd="1" destOrd="0" presId="urn:microsoft.com/office/officeart/2018/2/layout/IconVerticalSolidList"/>
    <dgm:cxn modelId="{C64F6005-AB09-49F5-8BE3-E8DC4047FA07}" type="presParOf" srcId="{B29E41FC-86B9-4B2A-99E1-14F057819C7D}" destId="{15667FCD-A60B-4A99-A138-77A571E64695}" srcOrd="2" destOrd="0" presId="urn:microsoft.com/office/officeart/2018/2/layout/IconVerticalSolidList"/>
    <dgm:cxn modelId="{7CADD526-13EA-4C64-82AD-A347D205C22F}" type="presParOf" srcId="{B29E41FC-86B9-4B2A-99E1-14F057819C7D}" destId="{7704E73B-5D27-4083-8C87-2FCDF10962EE}" srcOrd="3" destOrd="0" presId="urn:microsoft.com/office/officeart/2018/2/layout/IconVerticalSolidList"/>
    <dgm:cxn modelId="{772DEAC8-3737-47D4-93A6-205B38496C81}" type="presParOf" srcId="{B20D4D2F-88A5-42BE-BE13-213290D12E1A}" destId="{AB8684AE-16D8-4AB0-A114-34D48EA3DE0F}" srcOrd="3" destOrd="0" presId="urn:microsoft.com/office/officeart/2018/2/layout/IconVerticalSolidList"/>
    <dgm:cxn modelId="{65ED37A9-52EA-4A50-B107-D81BFEFCCF72}" type="presParOf" srcId="{B20D4D2F-88A5-42BE-BE13-213290D12E1A}" destId="{0FC6DB95-692C-46CC-A658-8554C91FB5BC}" srcOrd="4" destOrd="0" presId="urn:microsoft.com/office/officeart/2018/2/layout/IconVerticalSolidList"/>
    <dgm:cxn modelId="{EA0D4EAF-567A-4D26-9B73-8C719A78E664}" type="presParOf" srcId="{0FC6DB95-692C-46CC-A658-8554C91FB5BC}" destId="{A2DE550A-A745-4A41-A279-2D86F735B45D}" srcOrd="0" destOrd="0" presId="urn:microsoft.com/office/officeart/2018/2/layout/IconVerticalSolidList"/>
    <dgm:cxn modelId="{DFD522F8-03D6-4F3D-AFB4-46E9DA93CCA9}" type="presParOf" srcId="{0FC6DB95-692C-46CC-A658-8554C91FB5BC}" destId="{E1192E29-D923-4B68-B8B0-81A36B70B2C3}" srcOrd="1" destOrd="0" presId="urn:microsoft.com/office/officeart/2018/2/layout/IconVerticalSolidList"/>
    <dgm:cxn modelId="{CAF5EABA-44CF-4F93-AAC6-D3BB387A4BCA}" type="presParOf" srcId="{0FC6DB95-692C-46CC-A658-8554C91FB5BC}" destId="{EFED85E6-1585-4E71-96AD-9BB9DBE34F7E}" srcOrd="2" destOrd="0" presId="urn:microsoft.com/office/officeart/2018/2/layout/IconVerticalSolidList"/>
    <dgm:cxn modelId="{745A3AE9-B8F9-4180-9EAF-3C8F8DD7C322}" type="presParOf" srcId="{0FC6DB95-692C-46CC-A658-8554C91FB5BC}" destId="{CA202AFE-DCA2-4D91-B946-0F33D27EA71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75A977C-99C5-4AEF-858E-EA051751F1F4}" type="doc">
      <dgm:prSet loTypeId="urn:microsoft.com/office/officeart/2005/8/layout/hierarchy1" loCatId="hierarchy" qsTypeId="urn:microsoft.com/office/officeart/2005/8/quickstyle/simple5" qsCatId="simple" csTypeId="urn:microsoft.com/office/officeart/2005/8/colors/accent0_3" csCatId="mainScheme"/>
      <dgm:spPr/>
      <dgm:t>
        <a:bodyPr/>
        <a:lstStyle/>
        <a:p>
          <a:endParaRPr lang="en-US"/>
        </a:p>
      </dgm:t>
    </dgm:pt>
    <dgm:pt modelId="{23C270C3-238A-4F36-9DF3-9F36282A6B4E}">
      <dgm:prSet/>
      <dgm:spPr/>
      <dgm:t>
        <a:bodyPr/>
        <a:lstStyle/>
        <a:p>
          <a:r>
            <a:rPr lang="en-GB"/>
            <a:t>During WWII the term “shellshock” was replaced with “combat or battle exhaustion. ents changed.</a:t>
          </a:r>
          <a:endParaRPr lang="en-US"/>
        </a:p>
      </dgm:t>
    </dgm:pt>
    <dgm:pt modelId="{77880047-E5D6-402F-9A31-7E0840F058E4}" type="parTrans" cxnId="{7EB5C4A3-39D5-4EA1-A407-AB66C4C32898}">
      <dgm:prSet/>
      <dgm:spPr/>
      <dgm:t>
        <a:bodyPr/>
        <a:lstStyle/>
        <a:p>
          <a:endParaRPr lang="en-US"/>
        </a:p>
      </dgm:t>
    </dgm:pt>
    <dgm:pt modelId="{CF1B12F0-05E0-447D-900F-7456CDAB9716}" type="sibTrans" cxnId="{7EB5C4A3-39D5-4EA1-A407-AB66C4C32898}">
      <dgm:prSet/>
      <dgm:spPr/>
      <dgm:t>
        <a:bodyPr/>
        <a:lstStyle/>
        <a:p>
          <a:endParaRPr lang="en-US"/>
        </a:p>
      </dgm:t>
    </dgm:pt>
    <dgm:pt modelId="{1954E541-128A-49DB-A6C2-51D6875480DD}">
      <dgm:prSet/>
      <dgm:spPr/>
      <dgm:t>
        <a:bodyPr/>
        <a:lstStyle/>
        <a:p>
          <a:r>
            <a:rPr lang="en-GB"/>
            <a:t>Lessons were learned from WWI and treatments were used not in isolation, and Narcotherapy was introduced, which involved: </a:t>
          </a:r>
          <a:endParaRPr lang="en-US"/>
        </a:p>
      </dgm:t>
    </dgm:pt>
    <dgm:pt modelId="{4006A6F1-403F-4CA1-91BA-C8A2104A6276}" type="parTrans" cxnId="{66CB1FAB-111E-49B2-863D-8D0E18A6ACA7}">
      <dgm:prSet/>
      <dgm:spPr/>
      <dgm:t>
        <a:bodyPr/>
        <a:lstStyle/>
        <a:p>
          <a:endParaRPr lang="en-US"/>
        </a:p>
      </dgm:t>
    </dgm:pt>
    <dgm:pt modelId="{1CFEB7DA-F9D8-4D96-9AC5-8BE3AE71541B}" type="sibTrans" cxnId="{66CB1FAB-111E-49B2-863D-8D0E18A6ACA7}">
      <dgm:prSet/>
      <dgm:spPr/>
      <dgm:t>
        <a:bodyPr/>
        <a:lstStyle/>
        <a:p>
          <a:endParaRPr lang="en-US"/>
        </a:p>
      </dgm:t>
    </dgm:pt>
    <dgm:pt modelId="{214EF745-3CFD-41C1-BFF3-47A955097EB4}">
      <dgm:prSet/>
      <dgm:spPr/>
      <dgm:t>
        <a:bodyPr/>
        <a:lstStyle/>
        <a:p>
          <a:r>
            <a:rPr lang="en-GB"/>
            <a:t>Using Pentothal ‘truth serum’, soldiers  would recount the traumatic experience, and a psychiatrist would use guided questions. </a:t>
          </a:r>
          <a:endParaRPr lang="en-US"/>
        </a:p>
      </dgm:t>
    </dgm:pt>
    <dgm:pt modelId="{8D71AC3A-9B89-4B8D-AEF6-28B6A31F4575}" type="parTrans" cxnId="{1223442C-E404-446E-ADE9-3B665F7EFE2F}">
      <dgm:prSet/>
      <dgm:spPr/>
      <dgm:t>
        <a:bodyPr/>
        <a:lstStyle/>
        <a:p>
          <a:endParaRPr lang="en-US"/>
        </a:p>
      </dgm:t>
    </dgm:pt>
    <dgm:pt modelId="{7979E26C-748C-49C6-B013-7EB7850D2867}" type="sibTrans" cxnId="{1223442C-E404-446E-ADE9-3B665F7EFE2F}">
      <dgm:prSet/>
      <dgm:spPr/>
      <dgm:t>
        <a:bodyPr/>
        <a:lstStyle/>
        <a:p>
          <a:endParaRPr lang="en-US"/>
        </a:p>
      </dgm:t>
    </dgm:pt>
    <dgm:pt modelId="{C53188D0-88D9-4152-B580-E5DDF7D50B74}" type="pres">
      <dgm:prSet presAssocID="{675A977C-99C5-4AEF-858E-EA051751F1F4}" presName="hierChild1" presStyleCnt="0">
        <dgm:presLayoutVars>
          <dgm:chPref val="1"/>
          <dgm:dir/>
          <dgm:animOne val="branch"/>
          <dgm:animLvl val="lvl"/>
          <dgm:resizeHandles/>
        </dgm:presLayoutVars>
      </dgm:prSet>
      <dgm:spPr/>
    </dgm:pt>
    <dgm:pt modelId="{587C895D-8BF5-433A-AAA8-22552014434E}" type="pres">
      <dgm:prSet presAssocID="{23C270C3-238A-4F36-9DF3-9F36282A6B4E}" presName="hierRoot1" presStyleCnt="0"/>
      <dgm:spPr/>
    </dgm:pt>
    <dgm:pt modelId="{EF4FC44F-0AFD-4FA8-9BC6-1FF813E0774D}" type="pres">
      <dgm:prSet presAssocID="{23C270C3-238A-4F36-9DF3-9F36282A6B4E}" presName="composite" presStyleCnt="0"/>
      <dgm:spPr/>
    </dgm:pt>
    <dgm:pt modelId="{A51AFD5B-BEA2-4230-A3B6-B72DBDEAD8B5}" type="pres">
      <dgm:prSet presAssocID="{23C270C3-238A-4F36-9DF3-9F36282A6B4E}" presName="background" presStyleLbl="node0" presStyleIdx="0" presStyleCnt="3"/>
      <dgm:spPr/>
    </dgm:pt>
    <dgm:pt modelId="{73D149E9-96C7-4D93-B4C0-8B2F8B4482EA}" type="pres">
      <dgm:prSet presAssocID="{23C270C3-238A-4F36-9DF3-9F36282A6B4E}" presName="text" presStyleLbl="fgAcc0" presStyleIdx="0" presStyleCnt="3">
        <dgm:presLayoutVars>
          <dgm:chPref val="3"/>
        </dgm:presLayoutVars>
      </dgm:prSet>
      <dgm:spPr/>
    </dgm:pt>
    <dgm:pt modelId="{0EE8C890-C429-4AA9-8AC8-F05B19579D3D}" type="pres">
      <dgm:prSet presAssocID="{23C270C3-238A-4F36-9DF3-9F36282A6B4E}" presName="hierChild2" presStyleCnt="0"/>
      <dgm:spPr/>
    </dgm:pt>
    <dgm:pt modelId="{67AC6766-6025-4B6C-B790-962BFE316BE5}" type="pres">
      <dgm:prSet presAssocID="{1954E541-128A-49DB-A6C2-51D6875480DD}" presName="hierRoot1" presStyleCnt="0"/>
      <dgm:spPr/>
    </dgm:pt>
    <dgm:pt modelId="{2F5296D6-D327-44BD-92C4-557B5D0C5674}" type="pres">
      <dgm:prSet presAssocID="{1954E541-128A-49DB-A6C2-51D6875480DD}" presName="composite" presStyleCnt="0"/>
      <dgm:spPr/>
    </dgm:pt>
    <dgm:pt modelId="{30D139FF-F0DE-4757-9300-513C0FE8CFAD}" type="pres">
      <dgm:prSet presAssocID="{1954E541-128A-49DB-A6C2-51D6875480DD}" presName="background" presStyleLbl="node0" presStyleIdx="1" presStyleCnt="3"/>
      <dgm:spPr/>
    </dgm:pt>
    <dgm:pt modelId="{F0FC5AED-05B4-4809-824A-24B3B8A5369C}" type="pres">
      <dgm:prSet presAssocID="{1954E541-128A-49DB-A6C2-51D6875480DD}" presName="text" presStyleLbl="fgAcc0" presStyleIdx="1" presStyleCnt="3">
        <dgm:presLayoutVars>
          <dgm:chPref val="3"/>
        </dgm:presLayoutVars>
      </dgm:prSet>
      <dgm:spPr/>
    </dgm:pt>
    <dgm:pt modelId="{9A801E66-8243-4040-BC30-5BEA1D34C87D}" type="pres">
      <dgm:prSet presAssocID="{1954E541-128A-49DB-A6C2-51D6875480DD}" presName="hierChild2" presStyleCnt="0"/>
      <dgm:spPr/>
    </dgm:pt>
    <dgm:pt modelId="{6636BE73-1854-4C79-8778-D7DEC01685BE}" type="pres">
      <dgm:prSet presAssocID="{214EF745-3CFD-41C1-BFF3-47A955097EB4}" presName="hierRoot1" presStyleCnt="0"/>
      <dgm:spPr/>
    </dgm:pt>
    <dgm:pt modelId="{7B96EDBE-9462-42DF-ACC9-9D1D6F9FCC52}" type="pres">
      <dgm:prSet presAssocID="{214EF745-3CFD-41C1-BFF3-47A955097EB4}" presName="composite" presStyleCnt="0"/>
      <dgm:spPr/>
    </dgm:pt>
    <dgm:pt modelId="{857524C1-D806-4523-AB74-551A37CA94E9}" type="pres">
      <dgm:prSet presAssocID="{214EF745-3CFD-41C1-BFF3-47A955097EB4}" presName="background" presStyleLbl="node0" presStyleIdx="2" presStyleCnt="3"/>
      <dgm:spPr/>
    </dgm:pt>
    <dgm:pt modelId="{39365B63-4BAE-4E39-AF9D-E1D2CF86948D}" type="pres">
      <dgm:prSet presAssocID="{214EF745-3CFD-41C1-BFF3-47A955097EB4}" presName="text" presStyleLbl="fgAcc0" presStyleIdx="2" presStyleCnt="3">
        <dgm:presLayoutVars>
          <dgm:chPref val="3"/>
        </dgm:presLayoutVars>
      </dgm:prSet>
      <dgm:spPr/>
    </dgm:pt>
    <dgm:pt modelId="{D3745D7F-A22A-448D-84EE-61CB40720884}" type="pres">
      <dgm:prSet presAssocID="{214EF745-3CFD-41C1-BFF3-47A955097EB4}" presName="hierChild2" presStyleCnt="0"/>
      <dgm:spPr/>
    </dgm:pt>
  </dgm:ptLst>
  <dgm:cxnLst>
    <dgm:cxn modelId="{1223442C-E404-446E-ADE9-3B665F7EFE2F}" srcId="{675A977C-99C5-4AEF-858E-EA051751F1F4}" destId="{214EF745-3CFD-41C1-BFF3-47A955097EB4}" srcOrd="2" destOrd="0" parTransId="{8D71AC3A-9B89-4B8D-AEF6-28B6A31F4575}" sibTransId="{7979E26C-748C-49C6-B013-7EB7850D2867}"/>
    <dgm:cxn modelId="{AA1533A1-C030-4B04-85F0-AA3935323A53}" type="presOf" srcId="{23C270C3-238A-4F36-9DF3-9F36282A6B4E}" destId="{73D149E9-96C7-4D93-B4C0-8B2F8B4482EA}" srcOrd="0" destOrd="0" presId="urn:microsoft.com/office/officeart/2005/8/layout/hierarchy1"/>
    <dgm:cxn modelId="{7EB5C4A3-39D5-4EA1-A407-AB66C4C32898}" srcId="{675A977C-99C5-4AEF-858E-EA051751F1F4}" destId="{23C270C3-238A-4F36-9DF3-9F36282A6B4E}" srcOrd="0" destOrd="0" parTransId="{77880047-E5D6-402F-9A31-7E0840F058E4}" sibTransId="{CF1B12F0-05E0-447D-900F-7456CDAB9716}"/>
    <dgm:cxn modelId="{66CB1FAB-111E-49B2-863D-8D0E18A6ACA7}" srcId="{675A977C-99C5-4AEF-858E-EA051751F1F4}" destId="{1954E541-128A-49DB-A6C2-51D6875480DD}" srcOrd="1" destOrd="0" parTransId="{4006A6F1-403F-4CA1-91BA-C8A2104A6276}" sibTransId="{1CFEB7DA-F9D8-4D96-9AC5-8BE3AE71541B}"/>
    <dgm:cxn modelId="{E1C8C0AB-8E1D-4B56-B58E-6725E24F6FEE}" type="presOf" srcId="{214EF745-3CFD-41C1-BFF3-47A955097EB4}" destId="{39365B63-4BAE-4E39-AF9D-E1D2CF86948D}" srcOrd="0" destOrd="0" presId="urn:microsoft.com/office/officeart/2005/8/layout/hierarchy1"/>
    <dgm:cxn modelId="{22CC5AE3-49C2-4237-8D83-8D47041EB016}" type="presOf" srcId="{675A977C-99C5-4AEF-858E-EA051751F1F4}" destId="{C53188D0-88D9-4152-B580-E5DDF7D50B74}" srcOrd="0" destOrd="0" presId="urn:microsoft.com/office/officeart/2005/8/layout/hierarchy1"/>
    <dgm:cxn modelId="{65F70BEF-D994-4148-A5D4-68EECDC6D0F9}" type="presOf" srcId="{1954E541-128A-49DB-A6C2-51D6875480DD}" destId="{F0FC5AED-05B4-4809-824A-24B3B8A5369C}" srcOrd="0" destOrd="0" presId="urn:microsoft.com/office/officeart/2005/8/layout/hierarchy1"/>
    <dgm:cxn modelId="{F677BEA9-0802-4CE7-8C85-B15949070818}" type="presParOf" srcId="{C53188D0-88D9-4152-B580-E5DDF7D50B74}" destId="{587C895D-8BF5-433A-AAA8-22552014434E}" srcOrd="0" destOrd="0" presId="urn:microsoft.com/office/officeart/2005/8/layout/hierarchy1"/>
    <dgm:cxn modelId="{8A6B10DD-F840-4BBE-B298-E80C2E9FEE0B}" type="presParOf" srcId="{587C895D-8BF5-433A-AAA8-22552014434E}" destId="{EF4FC44F-0AFD-4FA8-9BC6-1FF813E0774D}" srcOrd="0" destOrd="0" presId="urn:microsoft.com/office/officeart/2005/8/layout/hierarchy1"/>
    <dgm:cxn modelId="{651988B1-CE8D-4C69-B0CF-E3D8C1219AB5}" type="presParOf" srcId="{EF4FC44F-0AFD-4FA8-9BC6-1FF813E0774D}" destId="{A51AFD5B-BEA2-4230-A3B6-B72DBDEAD8B5}" srcOrd="0" destOrd="0" presId="urn:microsoft.com/office/officeart/2005/8/layout/hierarchy1"/>
    <dgm:cxn modelId="{0CB284B3-9052-4E2D-AA99-C04C3F559754}" type="presParOf" srcId="{EF4FC44F-0AFD-4FA8-9BC6-1FF813E0774D}" destId="{73D149E9-96C7-4D93-B4C0-8B2F8B4482EA}" srcOrd="1" destOrd="0" presId="urn:microsoft.com/office/officeart/2005/8/layout/hierarchy1"/>
    <dgm:cxn modelId="{8A0F2E5C-3A7B-4C00-AC3B-2487B1F96C59}" type="presParOf" srcId="{587C895D-8BF5-433A-AAA8-22552014434E}" destId="{0EE8C890-C429-4AA9-8AC8-F05B19579D3D}" srcOrd="1" destOrd="0" presId="urn:microsoft.com/office/officeart/2005/8/layout/hierarchy1"/>
    <dgm:cxn modelId="{6C3D2430-C00B-4B73-84D6-D368AE5FE3ED}" type="presParOf" srcId="{C53188D0-88D9-4152-B580-E5DDF7D50B74}" destId="{67AC6766-6025-4B6C-B790-962BFE316BE5}" srcOrd="1" destOrd="0" presId="urn:microsoft.com/office/officeart/2005/8/layout/hierarchy1"/>
    <dgm:cxn modelId="{2459E812-2F8C-48C5-92AD-6CEF585307F6}" type="presParOf" srcId="{67AC6766-6025-4B6C-B790-962BFE316BE5}" destId="{2F5296D6-D327-44BD-92C4-557B5D0C5674}" srcOrd="0" destOrd="0" presId="urn:microsoft.com/office/officeart/2005/8/layout/hierarchy1"/>
    <dgm:cxn modelId="{7DA42F34-A423-412B-8DC8-0607A5016B44}" type="presParOf" srcId="{2F5296D6-D327-44BD-92C4-557B5D0C5674}" destId="{30D139FF-F0DE-4757-9300-513C0FE8CFAD}" srcOrd="0" destOrd="0" presId="urn:microsoft.com/office/officeart/2005/8/layout/hierarchy1"/>
    <dgm:cxn modelId="{EA2A17FA-D150-4CFD-A009-CF546493BF97}" type="presParOf" srcId="{2F5296D6-D327-44BD-92C4-557B5D0C5674}" destId="{F0FC5AED-05B4-4809-824A-24B3B8A5369C}" srcOrd="1" destOrd="0" presId="urn:microsoft.com/office/officeart/2005/8/layout/hierarchy1"/>
    <dgm:cxn modelId="{C3C898DB-E37D-43BA-8144-21CB2C088E84}" type="presParOf" srcId="{67AC6766-6025-4B6C-B790-962BFE316BE5}" destId="{9A801E66-8243-4040-BC30-5BEA1D34C87D}" srcOrd="1" destOrd="0" presId="urn:microsoft.com/office/officeart/2005/8/layout/hierarchy1"/>
    <dgm:cxn modelId="{B32C5EBA-FD94-4F45-B748-018E813377F2}" type="presParOf" srcId="{C53188D0-88D9-4152-B580-E5DDF7D50B74}" destId="{6636BE73-1854-4C79-8778-D7DEC01685BE}" srcOrd="2" destOrd="0" presId="urn:microsoft.com/office/officeart/2005/8/layout/hierarchy1"/>
    <dgm:cxn modelId="{C4D80095-E7FB-4F81-97B2-F3B5E196B3D8}" type="presParOf" srcId="{6636BE73-1854-4C79-8778-D7DEC01685BE}" destId="{7B96EDBE-9462-42DF-ACC9-9D1D6F9FCC52}" srcOrd="0" destOrd="0" presId="urn:microsoft.com/office/officeart/2005/8/layout/hierarchy1"/>
    <dgm:cxn modelId="{D09C9C15-8D3D-4157-AD36-4414EF567198}" type="presParOf" srcId="{7B96EDBE-9462-42DF-ACC9-9D1D6F9FCC52}" destId="{857524C1-D806-4523-AB74-551A37CA94E9}" srcOrd="0" destOrd="0" presId="urn:microsoft.com/office/officeart/2005/8/layout/hierarchy1"/>
    <dgm:cxn modelId="{7C01C488-3D93-4908-8B32-EA48F3850487}" type="presParOf" srcId="{7B96EDBE-9462-42DF-ACC9-9D1D6F9FCC52}" destId="{39365B63-4BAE-4E39-AF9D-E1D2CF86948D}" srcOrd="1" destOrd="0" presId="urn:microsoft.com/office/officeart/2005/8/layout/hierarchy1"/>
    <dgm:cxn modelId="{ADD0ECE4-5441-410F-9104-5BD784A69341}" type="presParOf" srcId="{6636BE73-1854-4C79-8778-D7DEC01685BE}" destId="{D3745D7F-A22A-448D-84EE-61CB40720884}"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FFD8F59-2246-47C2-AF02-07A94262FE36}" type="doc">
      <dgm:prSet loTypeId="urn:microsoft.com/office/officeart/2005/8/layout/vList5" loCatId="list" qsTypeId="urn:microsoft.com/office/officeart/2005/8/quickstyle/simple4" qsCatId="simple" csTypeId="urn:microsoft.com/office/officeart/2005/8/colors/accent1_2" csCatId="accent1"/>
      <dgm:spPr/>
      <dgm:t>
        <a:bodyPr/>
        <a:lstStyle/>
        <a:p>
          <a:endParaRPr lang="en-US"/>
        </a:p>
      </dgm:t>
    </dgm:pt>
    <dgm:pt modelId="{D5723FBA-C115-434E-9BB7-4AC287592C94}">
      <dgm:prSet/>
      <dgm:spPr/>
      <dgm:t>
        <a:bodyPr/>
        <a:lstStyle/>
        <a:p>
          <a:r>
            <a:rPr lang="en-GB"/>
            <a:t>Ethically considerations around early treatments remained controversial. </a:t>
          </a:r>
          <a:endParaRPr lang="en-US"/>
        </a:p>
      </dgm:t>
    </dgm:pt>
    <dgm:pt modelId="{07A2C601-C96D-47FC-80C4-7A6C8D77B782}" type="parTrans" cxnId="{51E33EDA-6DC5-43DE-8CF8-7815D246069A}">
      <dgm:prSet/>
      <dgm:spPr/>
      <dgm:t>
        <a:bodyPr/>
        <a:lstStyle/>
        <a:p>
          <a:endParaRPr lang="en-US"/>
        </a:p>
      </dgm:t>
    </dgm:pt>
    <dgm:pt modelId="{594E00DA-5F64-47FB-AFFE-68D066EEBF14}" type="sibTrans" cxnId="{51E33EDA-6DC5-43DE-8CF8-7815D246069A}">
      <dgm:prSet/>
      <dgm:spPr/>
      <dgm:t>
        <a:bodyPr/>
        <a:lstStyle/>
        <a:p>
          <a:endParaRPr lang="en-US"/>
        </a:p>
      </dgm:t>
    </dgm:pt>
    <dgm:pt modelId="{FEA77CB4-FDE9-4413-BA9C-B4D03E46886E}">
      <dgm:prSet/>
      <dgm:spPr/>
      <dgm:t>
        <a:bodyPr/>
        <a:lstStyle/>
        <a:p>
          <a:r>
            <a:rPr lang="en-GB"/>
            <a:t>No controlled studies were reported.</a:t>
          </a:r>
          <a:endParaRPr lang="en-US"/>
        </a:p>
      </dgm:t>
    </dgm:pt>
    <dgm:pt modelId="{24ADE0C9-E47A-46FE-8EAD-3093445D1036}" type="parTrans" cxnId="{AFC0B71C-F499-43C5-B342-16EB523567B8}">
      <dgm:prSet/>
      <dgm:spPr/>
      <dgm:t>
        <a:bodyPr/>
        <a:lstStyle/>
        <a:p>
          <a:endParaRPr lang="en-US"/>
        </a:p>
      </dgm:t>
    </dgm:pt>
    <dgm:pt modelId="{7AE4716F-519B-4993-AC36-D82C42FF94E5}" type="sibTrans" cxnId="{AFC0B71C-F499-43C5-B342-16EB523567B8}">
      <dgm:prSet/>
      <dgm:spPr/>
      <dgm:t>
        <a:bodyPr/>
        <a:lstStyle/>
        <a:p>
          <a:endParaRPr lang="en-US"/>
        </a:p>
      </dgm:t>
    </dgm:pt>
    <dgm:pt modelId="{6E823C3B-C8D5-49CD-9972-409F6C4427D5}">
      <dgm:prSet/>
      <dgm:spPr/>
      <dgm:t>
        <a:bodyPr/>
        <a:lstStyle/>
        <a:p>
          <a:r>
            <a:rPr lang="en-GB"/>
            <a:t>It involved the administration of a barbiturate and a stimulant (intravenously). </a:t>
          </a:r>
          <a:endParaRPr lang="en-US"/>
        </a:p>
      </dgm:t>
    </dgm:pt>
    <dgm:pt modelId="{8FEB1434-23AF-4659-989D-9049345D37B0}" type="parTrans" cxnId="{4B3D6861-C628-4789-B170-223909BC263E}">
      <dgm:prSet/>
      <dgm:spPr/>
      <dgm:t>
        <a:bodyPr/>
        <a:lstStyle/>
        <a:p>
          <a:endParaRPr lang="en-US"/>
        </a:p>
      </dgm:t>
    </dgm:pt>
    <dgm:pt modelId="{2AB6C694-E8E6-42ED-8C64-79CE842E4562}" type="sibTrans" cxnId="{4B3D6861-C628-4789-B170-223909BC263E}">
      <dgm:prSet/>
      <dgm:spPr/>
      <dgm:t>
        <a:bodyPr/>
        <a:lstStyle/>
        <a:p>
          <a:endParaRPr lang="en-US"/>
        </a:p>
      </dgm:t>
    </dgm:pt>
    <dgm:pt modelId="{BF3E1FD5-236A-4B0D-BACC-D5DEBCA4DB1E}">
      <dgm:prSet/>
      <dgm:spPr/>
      <dgm:t>
        <a:bodyPr/>
        <a:lstStyle/>
        <a:p>
          <a:r>
            <a:rPr lang="en-GB"/>
            <a:t>A state of sedative allowed for soldiers to speak about their experiences </a:t>
          </a:r>
          <a:endParaRPr lang="en-US"/>
        </a:p>
      </dgm:t>
    </dgm:pt>
    <dgm:pt modelId="{7CBDE075-54F0-402F-9E14-88F52E0AE0DA}" type="parTrans" cxnId="{612DFF50-4D61-4130-9368-E7A30E7CF4DA}">
      <dgm:prSet/>
      <dgm:spPr/>
      <dgm:t>
        <a:bodyPr/>
        <a:lstStyle/>
        <a:p>
          <a:endParaRPr lang="en-US"/>
        </a:p>
      </dgm:t>
    </dgm:pt>
    <dgm:pt modelId="{BA991D6E-3995-4EE8-ABF0-7FF8A127D385}" type="sibTrans" cxnId="{612DFF50-4D61-4130-9368-E7A30E7CF4DA}">
      <dgm:prSet/>
      <dgm:spPr/>
      <dgm:t>
        <a:bodyPr/>
        <a:lstStyle/>
        <a:p>
          <a:endParaRPr lang="en-US"/>
        </a:p>
      </dgm:t>
    </dgm:pt>
    <dgm:pt modelId="{ED206399-903C-4491-906B-A6F3A49ACC84}" type="pres">
      <dgm:prSet presAssocID="{0FFD8F59-2246-47C2-AF02-07A94262FE36}" presName="Name0" presStyleCnt="0">
        <dgm:presLayoutVars>
          <dgm:dir/>
          <dgm:animLvl val="lvl"/>
          <dgm:resizeHandles val="exact"/>
        </dgm:presLayoutVars>
      </dgm:prSet>
      <dgm:spPr/>
    </dgm:pt>
    <dgm:pt modelId="{C9E13C4F-2699-4AED-826B-EC17B7E79010}" type="pres">
      <dgm:prSet presAssocID="{D5723FBA-C115-434E-9BB7-4AC287592C94}" presName="linNode" presStyleCnt="0"/>
      <dgm:spPr/>
    </dgm:pt>
    <dgm:pt modelId="{D0F4FD7F-CBBF-45C4-97F7-0B27E1A5EE2C}" type="pres">
      <dgm:prSet presAssocID="{D5723FBA-C115-434E-9BB7-4AC287592C94}" presName="parentText" presStyleLbl="node1" presStyleIdx="0" presStyleCnt="4">
        <dgm:presLayoutVars>
          <dgm:chMax val="1"/>
          <dgm:bulletEnabled val="1"/>
        </dgm:presLayoutVars>
      </dgm:prSet>
      <dgm:spPr/>
    </dgm:pt>
    <dgm:pt modelId="{5B55D5AD-29FF-4597-AB53-8A03786DD240}" type="pres">
      <dgm:prSet presAssocID="{594E00DA-5F64-47FB-AFFE-68D066EEBF14}" presName="sp" presStyleCnt="0"/>
      <dgm:spPr/>
    </dgm:pt>
    <dgm:pt modelId="{B7C86BC5-FFF0-413D-A0AC-33EED50C8B66}" type="pres">
      <dgm:prSet presAssocID="{FEA77CB4-FDE9-4413-BA9C-B4D03E46886E}" presName="linNode" presStyleCnt="0"/>
      <dgm:spPr/>
    </dgm:pt>
    <dgm:pt modelId="{D4D405EE-8BB6-464E-B7C2-EA94ED8E7C91}" type="pres">
      <dgm:prSet presAssocID="{FEA77CB4-FDE9-4413-BA9C-B4D03E46886E}" presName="parentText" presStyleLbl="node1" presStyleIdx="1" presStyleCnt="4">
        <dgm:presLayoutVars>
          <dgm:chMax val="1"/>
          <dgm:bulletEnabled val="1"/>
        </dgm:presLayoutVars>
      </dgm:prSet>
      <dgm:spPr/>
    </dgm:pt>
    <dgm:pt modelId="{85F6E87B-7C36-447C-929C-2C96F92B7171}" type="pres">
      <dgm:prSet presAssocID="{7AE4716F-519B-4993-AC36-D82C42FF94E5}" presName="sp" presStyleCnt="0"/>
      <dgm:spPr/>
    </dgm:pt>
    <dgm:pt modelId="{C1620885-97CD-4296-934F-95B4DC5FB330}" type="pres">
      <dgm:prSet presAssocID="{6E823C3B-C8D5-49CD-9972-409F6C4427D5}" presName="linNode" presStyleCnt="0"/>
      <dgm:spPr/>
    </dgm:pt>
    <dgm:pt modelId="{0E0292D7-09BE-466E-8540-0D84B9C05AD9}" type="pres">
      <dgm:prSet presAssocID="{6E823C3B-C8D5-49CD-9972-409F6C4427D5}" presName="parentText" presStyleLbl="node1" presStyleIdx="2" presStyleCnt="4">
        <dgm:presLayoutVars>
          <dgm:chMax val="1"/>
          <dgm:bulletEnabled val="1"/>
        </dgm:presLayoutVars>
      </dgm:prSet>
      <dgm:spPr/>
    </dgm:pt>
    <dgm:pt modelId="{F1A45D8B-279F-45F8-9885-A4CA832DFFF6}" type="pres">
      <dgm:prSet presAssocID="{2AB6C694-E8E6-42ED-8C64-79CE842E4562}" presName="sp" presStyleCnt="0"/>
      <dgm:spPr/>
    </dgm:pt>
    <dgm:pt modelId="{C598CDDA-2919-4252-84B0-E9ED9180012F}" type="pres">
      <dgm:prSet presAssocID="{BF3E1FD5-236A-4B0D-BACC-D5DEBCA4DB1E}" presName="linNode" presStyleCnt="0"/>
      <dgm:spPr/>
    </dgm:pt>
    <dgm:pt modelId="{8C85D395-2F4F-4C92-BB24-9A3413CD4C37}" type="pres">
      <dgm:prSet presAssocID="{BF3E1FD5-236A-4B0D-BACC-D5DEBCA4DB1E}" presName="parentText" presStyleLbl="node1" presStyleIdx="3" presStyleCnt="4">
        <dgm:presLayoutVars>
          <dgm:chMax val="1"/>
          <dgm:bulletEnabled val="1"/>
        </dgm:presLayoutVars>
      </dgm:prSet>
      <dgm:spPr/>
    </dgm:pt>
  </dgm:ptLst>
  <dgm:cxnLst>
    <dgm:cxn modelId="{211A8F11-7E5F-45C8-A182-D64ABDCD9F71}" type="presOf" srcId="{D5723FBA-C115-434E-9BB7-4AC287592C94}" destId="{D0F4FD7F-CBBF-45C4-97F7-0B27E1A5EE2C}" srcOrd="0" destOrd="0" presId="urn:microsoft.com/office/officeart/2005/8/layout/vList5"/>
    <dgm:cxn modelId="{AFC0B71C-F499-43C5-B342-16EB523567B8}" srcId="{0FFD8F59-2246-47C2-AF02-07A94262FE36}" destId="{FEA77CB4-FDE9-4413-BA9C-B4D03E46886E}" srcOrd="1" destOrd="0" parTransId="{24ADE0C9-E47A-46FE-8EAD-3093445D1036}" sibTransId="{7AE4716F-519B-4993-AC36-D82C42FF94E5}"/>
    <dgm:cxn modelId="{4B3D6861-C628-4789-B170-223909BC263E}" srcId="{0FFD8F59-2246-47C2-AF02-07A94262FE36}" destId="{6E823C3B-C8D5-49CD-9972-409F6C4427D5}" srcOrd="2" destOrd="0" parTransId="{8FEB1434-23AF-4659-989D-9049345D37B0}" sibTransId="{2AB6C694-E8E6-42ED-8C64-79CE842E4562}"/>
    <dgm:cxn modelId="{905D7E68-3128-444E-8832-DA084B16FE23}" type="presOf" srcId="{6E823C3B-C8D5-49CD-9972-409F6C4427D5}" destId="{0E0292D7-09BE-466E-8540-0D84B9C05AD9}" srcOrd="0" destOrd="0" presId="urn:microsoft.com/office/officeart/2005/8/layout/vList5"/>
    <dgm:cxn modelId="{612DFF50-4D61-4130-9368-E7A30E7CF4DA}" srcId="{0FFD8F59-2246-47C2-AF02-07A94262FE36}" destId="{BF3E1FD5-236A-4B0D-BACC-D5DEBCA4DB1E}" srcOrd="3" destOrd="0" parTransId="{7CBDE075-54F0-402F-9E14-88F52E0AE0DA}" sibTransId="{BA991D6E-3995-4EE8-ABF0-7FF8A127D385}"/>
    <dgm:cxn modelId="{4AD915B5-89FA-4D33-BA4A-D2D31F5375BC}" type="presOf" srcId="{0FFD8F59-2246-47C2-AF02-07A94262FE36}" destId="{ED206399-903C-4491-906B-A6F3A49ACC84}" srcOrd="0" destOrd="0" presId="urn:microsoft.com/office/officeart/2005/8/layout/vList5"/>
    <dgm:cxn modelId="{B73437D6-5703-4443-A02F-CD16F541D02C}" type="presOf" srcId="{FEA77CB4-FDE9-4413-BA9C-B4D03E46886E}" destId="{D4D405EE-8BB6-464E-B7C2-EA94ED8E7C91}" srcOrd="0" destOrd="0" presId="urn:microsoft.com/office/officeart/2005/8/layout/vList5"/>
    <dgm:cxn modelId="{51E33EDA-6DC5-43DE-8CF8-7815D246069A}" srcId="{0FFD8F59-2246-47C2-AF02-07A94262FE36}" destId="{D5723FBA-C115-434E-9BB7-4AC287592C94}" srcOrd="0" destOrd="0" parTransId="{07A2C601-C96D-47FC-80C4-7A6C8D77B782}" sibTransId="{594E00DA-5F64-47FB-AFFE-68D066EEBF14}"/>
    <dgm:cxn modelId="{512E63EB-0769-49F9-A73C-FD227C339CBF}" type="presOf" srcId="{BF3E1FD5-236A-4B0D-BACC-D5DEBCA4DB1E}" destId="{8C85D395-2F4F-4C92-BB24-9A3413CD4C37}" srcOrd="0" destOrd="0" presId="urn:microsoft.com/office/officeart/2005/8/layout/vList5"/>
    <dgm:cxn modelId="{BD63ED43-B4AB-4806-A0C3-A5A24E40A0F8}" type="presParOf" srcId="{ED206399-903C-4491-906B-A6F3A49ACC84}" destId="{C9E13C4F-2699-4AED-826B-EC17B7E79010}" srcOrd="0" destOrd="0" presId="urn:microsoft.com/office/officeart/2005/8/layout/vList5"/>
    <dgm:cxn modelId="{A2CC9FF7-9EFC-41CD-AB29-69DF6CDB5F62}" type="presParOf" srcId="{C9E13C4F-2699-4AED-826B-EC17B7E79010}" destId="{D0F4FD7F-CBBF-45C4-97F7-0B27E1A5EE2C}" srcOrd="0" destOrd="0" presId="urn:microsoft.com/office/officeart/2005/8/layout/vList5"/>
    <dgm:cxn modelId="{2824B91B-C5C8-4102-AE39-76D96130345E}" type="presParOf" srcId="{ED206399-903C-4491-906B-A6F3A49ACC84}" destId="{5B55D5AD-29FF-4597-AB53-8A03786DD240}" srcOrd="1" destOrd="0" presId="urn:microsoft.com/office/officeart/2005/8/layout/vList5"/>
    <dgm:cxn modelId="{3BCB6B87-75CB-4CBC-AB17-4C4D4D515E11}" type="presParOf" srcId="{ED206399-903C-4491-906B-A6F3A49ACC84}" destId="{B7C86BC5-FFF0-413D-A0AC-33EED50C8B66}" srcOrd="2" destOrd="0" presId="urn:microsoft.com/office/officeart/2005/8/layout/vList5"/>
    <dgm:cxn modelId="{C4BCE1A0-9EE7-4DD9-9BB1-6FC917BD2F42}" type="presParOf" srcId="{B7C86BC5-FFF0-413D-A0AC-33EED50C8B66}" destId="{D4D405EE-8BB6-464E-B7C2-EA94ED8E7C91}" srcOrd="0" destOrd="0" presId="urn:microsoft.com/office/officeart/2005/8/layout/vList5"/>
    <dgm:cxn modelId="{545E8D93-A72E-4A13-8696-CF6F14E6AA05}" type="presParOf" srcId="{ED206399-903C-4491-906B-A6F3A49ACC84}" destId="{85F6E87B-7C36-447C-929C-2C96F92B7171}" srcOrd="3" destOrd="0" presId="urn:microsoft.com/office/officeart/2005/8/layout/vList5"/>
    <dgm:cxn modelId="{C354845E-77DB-45A5-86A6-039746703777}" type="presParOf" srcId="{ED206399-903C-4491-906B-A6F3A49ACC84}" destId="{C1620885-97CD-4296-934F-95B4DC5FB330}" srcOrd="4" destOrd="0" presId="urn:microsoft.com/office/officeart/2005/8/layout/vList5"/>
    <dgm:cxn modelId="{F2F8A9C9-890A-4A5E-A3E6-3E7395C9A6ED}" type="presParOf" srcId="{C1620885-97CD-4296-934F-95B4DC5FB330}" destId="{0E0292D7-09BE-466E-8540-0D84B9C05AD9}" srcOrd="0" destOrd="0" presId="urn:microsoft.com/office/officeart/2005/8/layout/vList5"/>
    <dgm:cxn modelId="{175194A6-2CB0-416C-9D2F-21F7A920FC03}" type="presParOf" srcId="{ED206399-903C-4491-906B-A6F3A49ACC84}" destId="{F1A45D8B-279F-45F8-9885-A4CA832DFFF6}" srcOrd="5" destOrd="0" presId="urn:microsoft.com/office/officeart/2005/8/layout/vList5"/>
    <dgm:cxn modelId="{075A65EC-9561-4795-A9DC-AFBB0C9936A9}" type="presParOf" srcId="{ED206399-903C-4491-906B-A6F3A49ACC84}" destId="{C598CDDA-2919-4252-84B0-E9ED9180012F}" srcOrd="6" destOrd="0" presId="urn:microsoft.com/office/officeart/2005/8/layout/vList5"/>
    <dgm:cxn modelId="{DEA0045F-6288-4DB0-BEF2-D6633E2EE4F6}" type="presParOf" srcId="{C598CDDA-2919-4252-84B0-E9ED9180012F}" destId="{8C85D395-2F4F-4C92-BB24-9A3413CD4C37}"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127419-8537-43C9-ABFC-DF6E8C50713E}"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636C33E8-3E70-425F-A9BB-A058AEA09EC2}">
      <dgm:prSet/>
      <dgm:spPr/>
      <dgm:t>
        <a:bodyPr/>
        <a:lstStyle/>
        <a:p>
          <a:r>
            <a:rPr lang="en-GB"/>
            <a:t>The Vietnam War was a controversial war and spanned over decades. </a:t>
          </a:r>
          <a:endParaRPr lang="en-US"/>
        </a:p>
      </dgm:t>
    </dgm:pt>
    <dgm:pt modelId="{6006A3CB-4591-4419-A5D2-3C34A8F9CC59}" type="parTrans" cxnId="{4CFAF08F-8652-4715-89C3-FB95A293AF20}">
      <dgm:prSet/>
      <dgm:spPr/>
      <dgm:t>
        <a:bodyPr/>
        <a:lstStyle/>
        <a:p>
          <a:endParaRPr lang="en-US"/>
        </a:p>
      </dgm:t>
    </dgm:pt>
    <dgm:pt modelId="{6BE150C1-5675-4137-A331-065596A298F4}" type="sibTrans" cxnId="{4CFAF08F-8652-4715-89C3-FB95A293AF20}">
      <dgm:prSet/>
      <dgm:spPr/>
      <dgm:t>
        <a:bodyPr/>
        <a:lstStyle/>
        <a:p>
          <a:endParaRPr lang="en-US"/>
        </a:p>
      </dgm:t>
    </dgm:pt>
    <dgm:pt modelId="{A9DE6ED9-8BC6-4EE3-9369-E5DAB211A900}">
      <dgm:prSet/>
      <dgm:spPr/>
      <dgm:t>
        <a:bodyPr/>
        <a:lstStyle/>
        <a:p>
          <a:r>
            <a:rPr lang="en-GB"/>
            <a:t>Post- Vietnam, soldiers were not received home with open arms. </a:t>
          </a:r>
          <a:endParaRPr lang="en-US"/>
        </a:p>
      </dgm:t>
    </dgm:pt>
    <dgm:pt modelId="{7BCE8492-3445-4E16-B926-B8FFD77303B8}" type="parTrans" cxnId="{E1B22A5C-CDD5-4FFF-B95C-AED8B51B9D45}">
      <dgm:prSet/>
      <dgm:spPr/>
      <dgm:t>
        <a:bodyPr/>
        <a:lstStyle/>
        <a:p>
          <a:endParaRPr lang="en-US"/>
        </a:p>
      </dgm:t>
    </dgm:pt>
    <dgm:pt modelId="{939889BD-3C55-4659-B674-F2AC65E363C4}" type="sibTrans" cxnId="{E1B22A5C-CDD5-4FFF-B95C-AED8B51B9D45}">
      <dgm:prSet/>
      <dgm:spPr/>
      <dgm:t>
        <a:bodyPr/>
        <a:lstStyle/>
        <a:p>
          <a:endParaRPr lang="en-US"/>
        </a:p>
      </dgm:t>
    </dgm:pt>
    <dgm:pt modelId="{230CA978-9899-4EAE-A6FE-8A08C2E553D7}">
      <dgm:prSet/>
      <dgm:spPr/>
      <dgm:t>
        <a:bodyPr/>
        <a:lstStyle/>
        <a:p>
          <a:r>
            <a:rPr lang="en-GB"/>
            <a:t>Stigma surrounding mental health issues increased: “post-Vietnam syndrome”. </a:t>
          </a:r>
          <a:endParaRPr lang="en-US"/>
        </a:p>
      </dgm:t>
    </dgm:pt>
    <dgm:pt modelId="{EE621B80-6AC7-47F2-A633-5390F9BE9A44}" type="parTrans" cxnId="{46BBE97C-7EE8-4F0F-BDC9-8B69A65CBE8E}">
      <dgm:prSet/>
      <dgm:spPr/>
      <dgm:t>
        <a:bodyPr/>
        <a:lstStyle/>
        <a:p>
          <a:endParaRPr lang="en-US"/>
        </a:p>
      </dgm:t>
    </dgm:pt>
    <dgm:pt modelId="{BCF6C353-57D2-4671-85F3-F5230DD8CB0C}" type="sibTrans" cxnId="{46BBE97C-7EE8-4F0F-BDC9-8B69A65CBE8E}">
      <dgm:prSet/>
      <dgm:spPr/>
      <dgm:t>
        <a:bodyPr/>
        <a:lstStyle/>
        <a:p>
          <a:endParaRPr lang="en-US"/>
        </a:p>
      </dgm:t>
    </dgm:pt>
    <dgm:pt modelId="{7B7A421F-2088-4ED5-AA50-61B21DFD9CFB}">
      <dgm:prSet/>
      <dgm:spPr/>
      <dgm:t>
        <a:bodyPr/>
        <a:lstStyle/>
        <a:p>
          <a:r>
            <a:rPr lang="en-GB"/>
            <a:t>Ill-treated and many benefits were not provided as promised. </a:t>
          </a:r>
          <a:endParaRPr lang="en-US"/>
        </a:p>
      </dgm:t>
    </dgm:pt>
    <dgm:pt modelId="{7F6DCE21-0C47-4069-93DB-E3F5F588FD68}" type="parTrans" cxnId="{D618F8AA-126F-4C99-BB9A-95D38205C952}">
      <dgm:prSet/>
      <dgm:spPr/>
      <dgm:t>
        <a:bodyPr/>
        <a:lstStyle/>
        <a:p>
          <a:endParaRPr lang="en-US"/>
        </a:p>
      </dgm:t>
    </dgm:pt>
    <dgm:pt modelId="{3EC3CB5A-A344-4CE5-AD0F-AF5810648FF1}" type="sibTrans" cxnId="{D618F8AA-126F-4C99-BB9A-95D38205C952}">
      <dgm:prSet/>
      <dgm:spPr/>
      <dgm:t>
        <a:bodyPr/>
        <a:lstStyle/>
        <a:p>
          <a:endParaRPr lang="en-US"/>
        </a:p>
      </dgm:t>
    </dgm:pt>
    <dgm:pt modelId="{2670B102-8528-4C7A-9E53-D95BEF7D657A}">
      <dgm:prSet/>
      <dgm:spPr/>
      <dgm:t>
        <a:bodyPr/>
        <a:lstStyle/>
        <a:p>
          <a:r>
            <a:rPr lang="en-GB" dirty="0"/>
            <a:t>Estimated 700,000 Vietnam veterans (25%) required some form of psychological care for the delayed effects of combat exposure (cited in Reisman, 2016)  .</a:t>
          </a:r>
          <a:endParaRPr lang="en-US" dirty="0"/>
        </a:p>
      </dgm:t>
    </dgm:pt>
    <dgm:pt modelId="{EA5657E6-FEE6-4249-9415-2377F3111D95}" type="parTrans" cxnId="{45D0912F-A0D3-4FA3-8A68-8CAC844DDF41}">
      <dgm:prSet/>
      <dgm:spPr/>
      <dgm:t>
        <a:bodyPr/>
        <a:lstStyle/>
        <a:p>
          <a:endParaRPr lang="en-US"/>
        </a:p>
      </dgm:t>
    </dgm:pt>
    <dgm:pt modelId="{6225054B-10E2-4F94-B1AF-629EF38C5BB3}" type="sibTrans" cxnId="{45D0912F-A0D3-4FA3-8A68-8CAC844DDF41}">
      <dgm:prSet/>
      <dgm:spPr/>
      <dgm:t>
        <a:bodyPr/>
        <a:lstStyle/>
        <a:p>
          <a:endParaRPr lang="en-US"/>
        </a:p>
      </dgm:t>
    </dgm:pt>
    <dgm:pt modelId="{19380510-C0B9-4EDA-A19C-B538562A071F}" type="pres">
      <dgm:prSet presAssocID="{22127419-8537-43C9-ABFC-DF6E8C50713E}" presName="linear" presStyleCnt="0">
        <dgm:presLayoutVars>
          <dgm:animLvl val="lvl"/>
          <dgm:resizeHandles val="exact"/>
        </dgm:presLayoutVars>
      </dgm:prSet>
      <dgm:spPr/>
    </dgm:pt>
    <dgm:pt modelId="{FE3745EE-F214-431A-BDFB-27B298E9C8D3}" type="pres">
      <dgm:prSet presAssocID="{636C33E8-3E70-425F-A9BB-A058AEA09EC2}" presName="parentText" presStyleLbl="node1" presStyleIdx="0" presStyleCnt="5">
        <dgm:presLayoutVars>
          <dgm:chMax val="0"/>
          <dgm:bulletEnabled val="1"/>
        </dgm:presLayoutVars>
      </dgm:prSet>
      <dgm:spPr/>
    </dgm:pt>
    <dgm:pt modelId="{ADB95581-1478-4F91-9315-1D65DAAF4E5A}" type="pres">
      <dgm:prSet presAssocID="{6BE150C1-5675-4137-A331-065596A298F4}" presName="spacer" presStyleCnt="0"/>
      <dgm:spPr/>
    </dgm:pt>
    <dgm:pt modelId="{045D6318-E4B7-43B9-97BA-CB6645D30FAC}" type="pres">
      <dgm:prSet presAssocID="{A9DE6ED9-8BC6-4EE3-9369-E5DAB211A900}" presName="parentText" presStyleLbl="node1" presStyleIdx="1" presStyleCnt="5">
        <dgm:presLayoutVars>
          <dgm:chMax val="0"/>
          <dgm:bulletEnabled val="1"/>
        </dgm:presLayoutVars>
      </dgm:prSet>
      <dgm:spPr/>
    </dgm:pt>
    <dgm:pt modelId="{6AD231E5-FECE-47AB-80DE-82807F7CF082}" type="pres">
      <dgm:prSet presAssocID="{939889BD-3C55-4659-B674-F2AC65E363C4}" presName="spacer" presStyleCnt="0"/>
      <dgm:spPr/>
    </dgm:pt>
    <dgm:pt modelId="{D0189029-4DD5-4C5F-A0F2-A92CB6D8399C}" type="pres">
      <dgm:prSet presAssocID="{230CA978-9899-4EAE-A6FE-8A08C2E553D7}" presName="parentText" presStyleLbl="node1" presStyleIdx="2" presStyleCnt="5">
        <dgm:presLayoutVars>
          <dgm:chMax val="0"/>
          <dgm:bulletEnabled val="1"/>
        </dgm:presLayoutVars>
      </dgm:prSet>
      <dgm:spPr/>
    </dgm:pt>
    <dgm:pt modelId="{127593EC-DACD-4536-9858-9144AD88C8AA}" type="pres">
      <dgm:prSet presAssocID="{BCF6C353-57D2-4671-85F3-F5230DD8CB0C}" presName="spacer" presStyleCnt="0"/>
      <dgm:spPr/>
    </dgm:pt>
    <dgm:pt modelId="{BAB2AE52-34EE-4336-89A2-3C1FC19EBE03}" type="pres">
      <dgm:prSet presAssocID="{7B7A421F-2088-4ED5-AA50-61B21DFD9CFB}" presName="parentText" presStyleLbl="node1" presStyleIdx="3" presStyleCnt="5">
        <dgm:presLayoutVars>
          <dgm:chMax val="0"/>
          <dgm:bulletEnabled val="1"/>
        </dgm:presLayoutVars>
      </dgm:prSet>
      <dgm:spPr/>
    </dgm:pt>
    <dgm:pt modelId="{3C4AB431-5710-4BDF-A717-FB3F04DA0F4E}" type="pres">
      <dgm:prSet presAssocID="{3EC3CB5A-A344-4CE5-AD0F-AF5810648FF1}" presName="spacer" presStyleCnt="0"/>
      <dgm:spPr/>
    </dgm:pt>
    <dgm:pt modelId="{A6EBD4A9-A279-4BB1-B4D1-4892C630E57A}" type="pres">
      <dgm:prSet presAssocID="{2670B102-8528-4C7A-9E53-D95BEF7D657A}" presName="parentText" presStyleLbl="node1" presStyleIdx="4" presStyleCnt="5">
        <dgm:presLayoutVars>
          <dgm:chMax val="0"/>
          <dgm:bulletEnabled val="1"/>
        </dgm:presLayoutVars>
      </dgm:prSet>
      <dgm:spPr/>
    </dgm:pt>
  </dgm:ptLst>
  <dgm:cxnLst>
    <dgm:cxn modelId="{45D0912F-A0D3-4FA3-8A68-8CAC844DDF41}" srcId="{22127419-8537-43C9-ABFC-DF6E8C50713E}" destId="{2670B102-8528-4C7A-9E53-D95BEF7D657A}" srcOrd="4" destOrd="0" parTransId="{EA5657E6-FEE6-4249-9415-2377F3111D95}" sibTransId="{6225054B-10E2-4F94-B1AF-629EF38C5BB3}"/>
    <dgm:cxn modelId="{E1B22A5C-CDD5-4FFF-B95C-AED8B51B9D45}" srcId="{22127419-8537-43C9-ABFC-DF6E8C50713E}" destId="{A9DE6ED9-8BC6-4EE3-9369-E5DAB211A900}" srcOrd="1" destOrd="0" parTransId="{7BCE8492-3445-4E16-B926-B8FFD77303B8}" sibTransId="{939889BD-3C55-4659-B674-F2AC65E363C4}"/>
    <dgm:cxn modelId="{EECAB368-B410-4FA5-B04C-0AB3A0AA4F2B}" type="presOf" srcId="{7B7A421F-2088-4ED5-AA50-61B21DFD9CFB}" destId="{BAB2AE52-34EE-4336-89A2-3C1FC19EBE03}" srcOrd="0" destOrd="0" presId="urn:microsoft.com/office/officeart/2005/8/layout/vList2"/>
    <dgm:cxn modelId="{55093658-54CB-469F-8EB2-D09DFEBFD2FA}" type="presOf" srcId="{22127419-8537-43C9-ABFC-DF6E8C50713E}" destId="{19380510-C0B9-4EDA-A19C-B538562A071F}" srcOrd="0" destOrd="0" presId="urn:microsoft.com/office/officeart/2005/8/layout/vList2"/>
    <dgm:cxn modelId="{46BBE97C-7EE8-4F0F-BDC9-8B69A65CBE8E}" srcId="{22127419-8537-43C9-ABFC-DF6E8C50713E}" destId="{230CA978-9899-4EAE-A6FE-8A08C2E553D7}" srcOrd="2" destOrd="0" parTransId="{EE621B80-6AC7-47F2-A633-5390F9BE9A44}" sibTransId="{BCF6C353-57D2-4671-85F3-F5230DD8CB0C}"/>
    <dgm:cxn modelId="{4CFAF08F-8652-4715-89C3-FB95A293AF20}" srcId="{22127419-8537-43C9-ABFC-DF6E8C50713E}" destId="{636C33E8-3E70-425F-A9BB-A058AEA09EC2}" srcOrd="0" destOrd="0" parTransId="{6006A3CB-4591-4419-A5D2-3C34A8F9CC59}" sibTransId="{6BE150C1-5675-4137-A331-065596A298F4}"/>
    <dgm:cxn modelId="{D618F8AA-126F-4C99-BB9A-95D38205C952}" srcId="{22127419-8537-43C9-ABFC-DF6E8C50713E}" destId="{7B7A421F-2088-4ED5-AA50-61B21DFD9CFB}" srcOrd="3" destOrd="0" parTransId="{7F6DCE21-0C47-4069-93DB-E3F5F588FD68}" sibTransId="{3EC3CB5A-A344-4CE5-AD0F-AF5810648FF1}"/>
    <dgm:cxn modelId="{EB4CE2BE-9B8E-4AB7-8044-0EA1DAF44374}" type="presOf" srcId="{636C33E8-3E70-425F-A9BB-A058AEA09EC2}" destId="{FE3745EE-F214-431A-BDFB-27B298E9C8D3}" srcOrd="0" destOrd="0" presId="urn:microsoft.com/office/officeart/2005/8/layout/vList2"/>
    <dgm:cxn modelId="{5DF10BC1-F25F-4C55-85B8-C33E2AB3FC97}" type="presOf" srcId="{2670B102-8528-4C7A-9E53-D95BEF7D657A}" destId="{A6EBD4A9-A279-4BB1-B4D1-4892C630E57A}" srcOrd="0" destOrd="0" presId="urn:microsoft.com/office/officeart/2005/8/layout/vList2"/>
    <dgm:cxn modelId="{1BE7D0EC-CFC2-4AA0-AB17-29933B03B9E2}" type="presOf" srcId="{A9DE6ED9-8BC6-4EE3-9369-E5DAB211A900}" destId="{045D6318-E4B7-43B9-97BA-CB6645D30FAC}" srcOrd="0" destOrd="0" presId="urn:microsoft.com/office/officeart/2005/8/layout/vList2"/>
    <dgm:cxn modelId="{DC9086F6-4CFE-43E3-A563-EFFD951F9CCC}" type="presOf" srcId="{230CA978-9899-4EAE-A6FE-8A08C2E553D7}" destId="{D0189029-4DD5-4C5F-A0F2-A92CB6D8399C}" srcOrd="0" destOrd="0" presId="urn:microsoft.com/office/officeart/2005/8/layout/vList2"/>
    <dgm:cxn modelId="{4BC8E12F-1D83-4BB8-9C22-AEE92407E5F4}" type="presParOf" srcId="{19380510-C0B9-4EDA-A19C-B538562A071F}" destId="{FE3745EE-F214-431A-BDFB-27B298E9C8D3}" srcOrd="0" destOrd="0" presId="urn:microsoft.com/office/officeart/2005/8/layout/vList2"/>
    <dgm:cxn modelId="{F3BD0CF9-4DBF-4EC2-971F-76CCE908ED97}" type="presParOf" srcId="{19380510-C0B9-4EDA-A19C-B538562A071F}" destId="{ADB95581-1478-4F91-9315-1D65DAAF4E5A}" srcOrd="1" destOrd="0" presId="urn:microsoft.com/office/officeart/2005/8/layout/vList2"/>
    <dgm:cxn modelId="{858F361E-7676-4E64-914A-CB5346A31CF7}" type="presParOf" srcId="{19380510-C0B9-4EDA-A19C-B538562A071F}" destId="{045D6318-E4B7-43B9-97BA-CB6645D30FAC}" srcOrd="2" destOrd="0" presId="urn:microsoft.com/office/officeart/2005/8/layout/vList2"/>
    <dgm:cxn modelId="{9416A8D5-60D3-4B73-9BBB-BFBDB054C12D}" type="presParOf" srcId="{19380510-C0B9-4EDA-A19C-B538562A071F}" destId="{6AD231E5-FECE-47AB-80DE-82807F7CF082}" srcOrd="3" destOrd="0" presId="urn:microsoft.com/office/officeart/2005/8/layout/vList2"/>
    <dgm:cxn modelId="{225E34BA-82AC-45CB-A37B-340338F9EAC1}" type="presParOf" srcId="{19380510-C0B9-4EDA-A19C-B538562A071F}" destId="{D0189029-4DD5-4C5F-A0F2-A92CB6D8399C}" srcOrd="4" destOrd="0" presId="urn:microsoft.com/office/officeart/2005/8/layout/vList2"/>
    <dgm:cxn modelId="{E7AFDA0B-6E4A-4455-A1BB-6DDE295DC64D}" type="presParOf" srcId="{19380510-C0B9-4EDA-A19C-B538562A071F}" destId="{127593EC-DACD-4536-9858-9144AD88C8AA}" srcOrd="5" destOrd="0" presId="urn:microsoft.com/office/officeart/2005/8/layout/vList2"/>
    <dgm:cxn modelId="{1545BB49-514B-43DC-A06C-A5E954FB42F7}" type="presParOf" srcId="{19380510-C0B9-4EDA-A19C-B538562A071F}" destId="{BAB2AE52-34EE-4336-89A2-3C1FC19EBE03}" srcOrd="6" destOrd="0" presId="urn:microsoft.com/office/officeart/2005/8/layout/vList2"/>
    <dgm:cxn modelId="{F0FF8797-404C-4C5B-8753-E154415C5930}" type="presParOf" srcId="{19380510-C0B9-4EDA-A19C-B538562A071F}" destId="{3C4AB431-5710-4BDF-A717-FB3F04DA0F4E}" srcOrd="7" destOrd="0" presId="urn:microsoft.com/office/officeart/2005/8/layout/vList2"/>
    <dgm:cxn modelId="{0CC22096-1B9D-4815-A099-B84121DD905E}" type="presParOf" srcId="{19380510-C0B9-4EDA-A19C-B538562A071F}" destId="{A6EBD4A9-A279-4BB1-B4D1-4892C630E57A}"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38376D4-4591-41DD-AE66-0DC878501B5C}"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38D89E84-55A8-44E5-932D-DE956D3C0C48}">
      <dgm:prSet/>
      <dgm:spPr/>
      <dgm:t>
        <a:bodyPr/>
        <a:lstStyle/>
        <a:p>
          <a:r>
            <a:rPr lang="en-GB" dirty="0"/>
            <a:t>In 1952, the American Psychiatric Association (APA) produced the first Diagnostic and Statistical Manual of Mental Disorders (DSM-I)</a:t>
          </a:r>
          <a:endParaRPr lang="en-US" dirty="0"/>
        </a:p>
      </dgm:t>
    </dgm:pt>
    <dgm:pt modelId="{264CAB14-7F0D-4ED6-BEF8-06E9A4218901}" type="parTrans" cxnId="{1A541BAC-7446-4483-B87D-CA6192A61763}">
      <dgm:prSet/>
      <dgm:spPr/>
      <dgm:t>
        <a:bodyPr/>
        <a:lstStyle/>
        <a:p>
          <a:endParaRPr lang="en-US"/>
        </a:p>
      </dgm:t>
    </dgm:pt>
    <dgm:pt modelId="{A1EA8E51-1A4B-4B5F-AF51-2842C1F2B639}" type="sibTrans" cxnId="{1A541BAC-7446-4483-B87D-CA6192A61763}">
      <dgm:prSet/>
      <dgm:spPr/>
      <dgm:t>
        <a:bodyPr/>
        <a:lstStyle/>
        <a:p>
          <a:endParaRPr lang="en-US"/>
        </a:p>
      </dgm:t>
    </dgm:pt>
    <dgm:pt modelId="{26C81F7A-BCCD-4EDF-A6AB-BBE09D88707E}">
      <dgm:prSet/>
      <dgm:spPr/>
      <dgm:t>
        <a:bodyPr/>
        <a:lstStyle/>
        <a:p>
          <a:r>
            <a:rPr lang="en-GB"/>
            <a:t>Post-Traumatic Stress Disorder (PTSD) replaced all previous terms applied. </a:t>
          </a:r>
          <a:endParaRPr lang="en-US"/>
        </a:p>
      </dgm:t>
    </dgm:pt>
    <dgm:pt modelId="{B2017D17-5389-4019-8283-E52A645CAE44}" type="parTrans" cxnId="{10B85706-C3AC-4CD0-856C-F4C7FB1CEEA0}">
      <dgm:prSet/>
      <dgm:spPr/>
      <dgm:t>
        <a:bodyPr/>
        <a:lstStyle/>
        <a:p>
          <a:endParaRPr lang="en-US"/>
        </a:p>
      </dgm:t>
    </dgm:pt>
    <dgm:pt modelId="{5C9E3753-DFB2-42FA-AE4C-89E8BEE5833A}" type="sibTrans" cxnId="{10B85706-C3AC-4CD0-856C-F4C7FB1CEEA0}">
      <dgm:prSet/>
      <dgm:spPr/>
      <dgm:t>
        <a:bodyPr/>
        <a:lstStyle/>
        <a:p>
          <a:endParaRPr lang="en-US"/>
        </a:p>
      </dgm:t>
    </dgm:pt>
    <dgm:pt modelId="{FEB14913-5A1F-46BE-8728-029806CE99CC}">
      <dgm:prSet/>
      <dgm:spPr/>
      <dgm:t>
        <a:bodyPr/>
        <a:lstStyle/>
        <a:p>
          <a:r>
            <a:rPr lang="en-GB"/>
            <a:t>PTSD, has traditionally been associated with war and combat </a:t>
          </a:r>
          <a:endParaRPr lang="en-US"/>
        </a:p>
      </dgm:t>
    </dgm:pt>
    <dgm:pt modelId="{A9903B4B-D74A-4FCE-A77D-D376AABCF2D7}" type="parTrans" cxnId="{379A5036-F08D-4A7B-9C16-52E6810C6657}">
      <dgm:prSet/>
      <dgm:spPr/>
      <dgm:t>
        <a:bodyPr/>
        <a:lstStyle/>
        <a:p>
          <a:endParaRPr lang="en-US"/>
        </a:p>
      </dgm:t>
    </dgm:pt>
    <dgm:pt modelId="{60F71F82-1423-4C61-B524-28E3A91D3E6F}" type="sibTrans" cxnId="{379A5036-F08D-4A7B-9C16-52E6810C6657}">
      <dgm:prSet/>
      <dgm:spPr/>
      <dgm:t>
        <a:bodyPr/>
        <a:lstStyle/>
        <a:p>
          <a:endParaRPr lang="en-US"/>
        </a:p>
      </dgm:t>
    </dgm:pt>
    <dgm:pt modelId="{27731D62-BB94-429B-B00A-C39B5DF3D702}">
      <dgm:prSet/>
      <dgm:spPr/>
      <dgm:t>
        <a:bodyPr/>
        <a:lstStyle/>
        <a:p>
          <a:r>
            <a:rPr lang="en-GB"/>
            <a:t>In 1980, PTSD was officially added to the DSMIII </a:t>
          </a:r>
          <a:endParaRPr lang="en-US"/>
        </a:p>
      </dgm:t>
    </dgm:pt>
    <dgm:pt modelId="{3F92D1DD-4BD1-458D-9B96-EB8B62790C60}" type="parTrans" cxnId="{23AA9ADF-3806-4D3B-A4AD-7179136E69F3}">
      <dgm:prSet/>
      <dgm:spPr/>
      <dgm:t>
        <a:bodyPr/>
        <a:lstStyle/>
        <a:p>
          <a:endParaRPr lang="en-US"/>
        </a:p>
      </dgm:t>
    </dgm:pt>
    <dgm:pt modelId="{92DAB5CE-8573-47C7-B693-9DA578FCB141}" type="sibTrans" cxnId="{23AA9ADF-3806-4D3B-A4AD-7179136E69F3}">
      <dgm:prSet/>
      <dgm:spPr/>
      <dgm:t>
        <a:bodyPr/>
        <a:lstStyle/>
        <a:p>
          <a:endParaRPr lang="en-US"/>
        </a:p>
      </dgm:t>
    </dgm:pt>
    <dgm:pt modelId="{CD33FD03-31B6-4EA5-AD40-53CF7D7756C1}" type="pres">
      <dgm:prSet presAssocID="{C38376D4-4591-41DD-AE66-0DC878501B5C}" presName="outerComposite" presStyleCnt="0">
        <dgm:presLayoutVars>
          <dgm:chMax val="5"/>
          <dgm:dir/>
          <dgm:resizeHandles val="exact"/>
        </dgm:presLayoutVars>
      </dgm:prSet>
      <dgm:spPr/>
    </dgm:pt>
    <dgm:pt modelId="{2BF1F774-53AC-4D3B-AB4F-4AA12F6394CC}" type="pres">
      <dgm:prSet presAssocID="{C38376D4-4591-41DD-AE66-0DC878501B5C}" presName="dummyMaxCanvas" presStyleCnt="0">
        <dgm:presLayoutVars/>
      </dgm:prSet>
      <dgm:spPr/>
    </dgm:pt>
    <dgm:pt modelId="{343E566B-E5F3-4D3A-9952-7DF58F0EB656}" type="pres">
      <dgm:prSet presAssocID="{C38376D4-4591-41DD-AE66-0DC878501B5C}" presName="FourNodes_1" presStyleLbl="node1" presStyleIdx="0" presStyleCnt="4">
        <dgm:presLayoutVars>
          <dgm:bulletEnabled val="1"/>
        </dgm:presLayoutVars>
      </dgm:prSet>
      <dgm:spPr/>
    </dgm:pt>
    <dgm:pt modelId="{A9FBF104-ED4C-4660-9B5F-FBE56ECDC5B5}" type="pres">
      <dgm:prSet presAssocID="{C38376D4-4591-41DD-AE66-0DC878501B5C}" presName="FourNodes_2" presStyleLbl="node1" presStyleIdx="1" presStyleCnt="4">
        <dgm:presLayoutVars>
          <dgm:bulletEnabled val="1"/>
        </dgm:presLayoutVars>
      </dgm:prSet>
      <dgm:spPr/>
    </dgm:pt>
    <dgm:pt modelId="{0E34574E-233F-487A-AA2E-FC8193304ACA}" type="pres">
      <dgm:prSet presAssocID="{C38376D4-4591-41DD-AE66-0DC878501B5C}" presName="FourNodes_3" presStyleLbl="node1" presStyleIdx="2" presStyleCnt="4">
        <dgm:presLayoutVars>
          <dgm:bulletEnabled val="1"/>
        </dgm:presLayoutVars>
      </dgm:prSet>
      <dgm:spPr/>
    </dgm:pt>
    <dgm:pt modelId="{2199253E-75D1-4BC6-BD2B-796F6B8D4CB2}" type="pres">
      <dgm:prSet presAssocID="{C38376D4-4591-41DD-AE66-0DC878501B5C}" presName="FourNodes_4" presStyleLbl="node1" presStyleIdx="3" presStyleCnt="4">
        <dgm:presLayoutVars>
          <dgm:bulletEnabled val="1"/>
        </dgm:presLayoutVars>
      </dgm:prSet>
      <dgm:spPr/>
    </dgm:pt>
    <dgm:pt modelId="{B43DDFA0-866D-4A1F-BC7B-AA9C367E1629}" type="pres">
      <dgm:prSet presAssocID="{C38376D4-4591-41DD-AE66-0DC878501B5C}" presName="FourConn_1-2" presStyleLbl="fgAccFollowNode1" presStyleIdx="0" presStyleCnt="3">
        <dgm:presLayoutVars>
          <dgm:bulletEnabled val="1"/>
        </dgm:presLayoutVars>
      </dgm:prSet>
      <dgm:spPr/>
    </dgm:pt>
    <dgm:pt modelId="{F7980C3C-269D-4E5F-BB5D-BBF176F7EF7E}" type="pres">
      <dgm:prSet presAssocID="{C38376D4-4591-41DD-AE66-0DC878501B5C}" presName="FourConn_2-3" presStyleLbl="fgAccFollowNode1" presStyleIdx="1" presStyleCnt="3">
        <dgm:presLayoutVars>
          <dgm:bulletEnabled val="1"/>
        </dgm:presLayoutVars>
      </dgm:prSet>
      <dgm:spPr/>
    </dgm:pt>
    <dgm:pt modelId="{9FBC08F1-83FD-485A-9710-EDD6D7105E2F}" type="pres">
      <dgm:prSet presAssocID="{C38376D4-4591-41DD-AE66-0DC878501B5C}" presName="FourConn_3-4" presStyleLbl="fgAccFollowNode1" presStyleIdx="2" presStyleCnt="3">
        <dgm:presLayoutVars>
          <dgm:bulletEnabled val="1"/>
        </dgm:presLayoutVars>
      </dgm:prSet>
      <dgm:spPr/>
    </dgm:pt>
    <dgm:pt modelId="{37F6E580-C2B2-4425-AF90-58CD4BEE8A39}" type="pres">
      <dgm:prSet presAssocID="{C38376D4-4591-41DD-AE66-0DC878501B5C}" presName="FourNodes_1_text" presStyleLbl="node1" presStyleIdx="3" presStyleCnt="4">
        <dgm:presLayoutVars>
          <dgm:bulletEnabled val="1"/>
        </dgm:presLayoutVars>
      </dgm:prSet>
      <dgm:spPr/>
    </dgm:pt>
    <dgm:pt modelId="{C1601ED5-DE73-4919-9EAC-317BFA916F5F}" type="pres">
      <dgm:prSet presAssocID="{C38376D4-4591-41DD-AE66-0DC878501B5C}" presName="FourNodes_2_text" presStyleLbl="node1" presStyleIdx="3" presStyleCnt="4">
        <dgm:presLayoutVars>
          <dgm:bulletEnabled val="1"/>
        </dgm:presLayoutVars>
      </dgm:prSet>
      <dgm:spPr/>
    </dgm:pt>
    <dgm:pt modelId="{7F7CF6B2-70A0-47D3-AC60-324653E93398}" type="pres">
      <dgm:prSet presAssocID="{C38376D4-4591-41DD-AE66-0DC878501B5C}" presName="FourNodes_3_text" presStyleLbl="node1" presStyleIdx="3" presStyleCnt="4">
        <dgm:presLayoutVars>
          <dgm:bulletEnabled val="1"/>
        </dgm:presLayoutVars>
      </dgm:prSet>
      <dgm:spPr/>
    </dgm:pt>
    <dgm:pt modelId="{B0F4489F-BDBD-4F65-86AD-A1F3F23ECEF8}" type="pres">
      <dgm:prSet presAssocID="{C38376D4-4591-41DD-AE66-0DC878501B5C}" presName="FourNodes_4_text" presStyleLbl="node1" presStyleIdx="3" presStyleCnt="4">
        <dgm:presLayoutVars>
          <dgm:bulletEnabled val="1"/>
        </dgm:presLayoutVars>
      </dgm:prSet>
      <dgm:spPr/>
    </dgm:pt>
  </dgm:ptLst>
  <dgm:cxnLst>
    <dgm:cxn modelId="{10B85706-C3AC-4CD0-856C-F4C7FB1CEEA0}" srcId="{C38376D4-4591-41DD-AE66-0DC878501B5C}" destId="{26C81F7A-BCCD-4EDF-A6AB-BBE09D88707E}" srcOrd="1" destOrd="0" parTransId="{B2017D17-5389-4019-8283-E52A645CAE44}" sibTransId="{5C9E3753-DFB2-42FA-AE4C-89E8BEE5833A}"/>
    <dgm:cxn modelId="{17B7F817-1B3A-4460-9980-FF600575A86F}" type="presOf" srcId="{38D89E84-55A8-44E5-932D-DE956D3C0C48}" destId="{37F6E580-C2B2-4425-AF90-58CD4BEE8A39}" srcOrd="1" destOrd="0" presId="urn:microsoft.com/office/officeart/2005/8/layout/vProcess5"/>
    <dgm:cxn modelId="{379A5036-F08D-4A7B-9C16-52E6810C6657}" srcId="{C38376D4-4591-41DD-AE66-0DC878501B5C}" destId="{FEB14913-5A1F-46BE-8728-029806CE99CC}" srcOrd="2" destOrd="0" parTransId="{A9903B4B-D74A-4FCE-A77D-D376AABCF2D7}" sibTransId="{60F71F82-1423-4C61-B524-28E3A91D3E6F}"/>
    <dgm:cxn modelId="{D8474647-DF65-4D03-9571-1789F15A2220}" type="presOf" srcId="{60F71F82-1423-4C61-B524-28E3A91D3E6F}" destId="{9FBC08F1-83FD-485A-9710-EDD6D7105E2F}" srcOrd="0" destOrd="0" presId="urn:microsoft.com/office/officeart/2005/8/layout/vProcess5"/>
    <dgm:cxn modelId="{D847CA47-5ABF-44D0-8DD6-59FF3059EB69}" type="presOf" srcId="{26C81F7A-BCCD-4EDF-A6AB-BBE09D88707E}" destId="{C1601ED5-DE73-4919-9EAC-317BFA916F5F}" srcOrd="1" destOrd="0" presId="urn:microsoft.com/office/officeart/2005/8/layout/vProcess5"/>
    <dgm:cxn modelId="{4AD4424D-D2BE-420E-B1C4-460B935F31F0}" type="presOf" srcId="{FEB14913-5A1F-46BE-8728-029806CE99CC}" destId="{7F7CF6B2-70A0-47D3-AC60-324653E93398}" srcOrd="1" destOrd="0" presId="urn:microsoft.com/office/officeart/2005/8/layout/vProcess5"/>
    <dgm:cxn modelId="{CA3D5552-741A-4DE5-9D82-A6E395D95FE8}" type="presOf" srcId="{38D89E84-55A8-44E5-932D-DE956D3C0C48}" destId="{343E566B-E5F3-4D3A-9952-7DF58F0EB656}" srcOrd="0" destOrd="0" presId="urn:microsoft.com/office/officeart/2005/8/layout/vProcess5"/>
    <dgm:cxn modelId="{295D697A-1288-4218-B92B-F96D8517AC1F}" type="presOf" srcId="{A1EA8E51-1A4B-4B5F-AF51-2842C1F2B639}" destId="{B43DDFA0-866D-4A1F-BC7B-AA9C367E1629}" srcOrd="0" destOrd="0" presId="urn:microsoft.com/office/officeart/2005/8/layout/vProcess5"/>
    <dgm:cxn modelId="{AC84C07B-463C-4055-B118-23F9EB9F72E2}" type="presOf" srcId="{FEB14913-5A1F-46BE-8728-029806CE99CC}" destId="{0E34574E-233F-487A-AA2E-FC8193304ACA}" srcOrd="0" destOrd="0" presId="urn:microsoft.com/office/officeart/2005/8/layout/vProcess5"/>
    <dgm:cxn modelId="{8C9F677D-5EE5-49E3-84B6-59556F1383CD}" type="presOf" srcId="{5C9E3753-DFB2-42FA-AE4C-89E8BEE5833A}" destId="{F7980C3C-269D-4E5F-BB5D-BBF176F7EF7E}" srcOrd="0" destOrd="0" presId="urn:microsoft.com/office/officeart/2005/8/layout/vProcess5"/>
    <dgm:cxn modelId="{2C32BC7E-CEA7-482F-AE9D-2795C878D1F3}" type="presOf" srcId="{26C81F7A-BCCD-4EDF-A6AB-BBE09D88707E}" destId="{A9FBF104-ED4C-4660-9B5F-FBE56ECDC5B5}" srcOrd="0" destOrd="0" presId="urn:microsoft.com/office/officeart/2005/8/layout/vProcess5"/>
    <dgm:cxn modelId="{87111483-49C6-4E84-B755-2C6890A685E7}" type="presOf" srcId="{27731D62-BB94-429B-B00A-C39B5DF3D702}" destId="{2199253E-75D1-4BC6-BD2B-796F6B8D4CB2}" srcOrd="0" destOrd="0" presId="urn:microsoft.com/office/officeart/2005/8/layout/vProcess5"/>
    <dgm:cxn modelId="{1A541BAC-7446-4483-B87D-CA6192A61763}" srcId="{C38376D4-4591-41DD-AE66-0DC878501B5C}" destId="{38D89E84-55A8-44E5-932D-DE956D3C0C48}" srcOrd="0" destOrd="0" parTransId="{264CAB14-7F0D-4ED6-BEF8-06E9A4218901}" sibTransId="{A1EA8E51-1A4B-4B5F-AF51-2842C1F2B639}"/>
    <dgm:cxn modelId="{23AA9ADF-3806-4D3B-A4AD-7179136E69F3}" srcId="{C38376D4-4591-41DD-AE66-0DC878501B5C}" destId="{27731D62-BB94-429B-B00A-C39B5DF3D702}" srcOrd="3" destOrd="0" parTransId="{3F92D1DD-4BD1-458D-9B96-EB8B62790C60}" sibTransId="{92DAB5CE-8573-47C7-B693-9DA578FCB141}"/>
    <dgm:cxn modelId="{375161E7-D0D1-44DF-B093-699D9245CEE9}" type="presOf" srcId="{27731D62-BB94-429B-B00A-C39B5DF3D702}" destId="{B0F4489F-BDBD-4F65-86AD-A1F3F23ECEF8}" srcOrd="1" destOrd="0" presId="urn:microsoft.com/office/officeart/2005/8/layout/vProcess5"/>
    <dgm:cxn modelId="{4B24A9F6-AFA8-4802-B58B-D6AEEC80B1F7}" type="presOf" srcId="{C38376D4-4591-41DD-AE66-0DC878501B5C}" destId="{CD33FD03-31B6-4EA5-AD40-53CF7D7756C1}" srcOrd="0" destOrd="0" presId="urn:microsoft.com/office/officeart/2005/8/layout/vProcess5"/>
    <dgm:cxn modelId="{C644DFE3-3C74-4568-AC3C-8E675A5B669C}" type="presParOf" srcId="{CD33FD03-31B6-4EA5-AD40-53CF7D7756C1}" destId="{2BF1F774-53AC-4D3B-AB4F-4AA12F6394CC}" srcOrd="0" destOrd="0" presId="urn:microsoft.com/office/officeart/2005/8/layout/vProcess5"/>
    <dgm:cxn modelId="{BFE9B1C9-A2D4-4603-A1DB-E6115EEEA599}" type="presParOf" srcId="{CD33FD03-31B6-4EA5-AD40-53CF7D7756C1}" destId="{343E566B-E5F3-4D3A-9952-7DF58F0EB656}" srcOrd="1" destOrd="0" presId="urn:microsoft.com/office/officeart/2005/8/layout/vProcess5"/>
    <dgm:cxn modelId="{6B530A0C-0F2D-4E38-A6E4-1F62DC8FBD8E}" type="presParOf" srcId="{CD33FD03-31B6-4EA5-AD40-53CF7D7756C1}" destId="{A9FBF104-ED4C-4660-9B5F-FBE56ECDC5B5}" srcOrd="2" destOrd="0" presId="urn:microsoft.com/office/officeart/2005/8/layout/vProcess5"/>
    <dgm:cxn modelId="{7E0C04A1-CD06-43AD-A6D5-3FFC88827AFC}" type="presParOf" srcId="{CD33FD03-31B6-4EA5-AD40-53CF7D7756C1}" destId="{0E34574E-233F-487A-AA2E-FC8193304ACA}" srcOrd="3" destOrd="0" presId="urn:microsoft.com/office/officeart/2005/8/layout/vProcess5"/>
    <dgm:cxn modelId="{A1644E95-D041-42CE-B3A6-692184FF41FB}" type="presParOf" srcId="{CD33FD03-31B6-4EA5-AD40-53CF7D7756C1}" destId="{2199253E-75D1-4BC6-BD2B-796F6B8D4CB2}" srcOrd="4" destOrd="0" presId="urn:microsoft.com/office/officeart/2005/8/layout/vProcess5"/>
    <dgm:cxn modelId="{AF69D6F3-CE71-4D0E-9EFE-9D3B1C249E8D}" type="presParOf" srcId="{CD33FD03-31B6-4EA5-AD40-53CF7D7756C1}" destId="{B43DDFA0-866D-4A1F-BC7B-AA9C367E1629}" srcOrd="5" destOrd="0" presId="urn:microsoft.com/office/officeart/2005/8/layout/vProcess5"/>
    <dgm:cxn modelId="{A0F0A06D-9AC0-46C4-B60E-69B1A87BD32A}" type="presParOf" srcId="{CD33FD03-31B6-4EA5-AD40-53CF7D7756C1}" destId="{F7980C3C-269D-4E5F-BB5D-BBF176F7EF7E}" srcOrd="6" destOrd="0" presId="urn:microsoft.com/office/officeart/2005/8/layout/vProcess5"/>
    <dgm:cxn modelId="{16D45E67-D389-4A96-AF95-9B0A14EBD1E7}" type="presParOf" srcId="{CD33FD03-31B6-4EA5-AD40-53CF7D7756C1}" destId="{9FBC08F1-83FD-485A-9710-EDD6D7105E2F}" srcOrd="7" destOrd="0" presId="urn:microsoft.com/office/officeart/2005/8/layout/vProcess5"/>
    <dgm:cxn modelId="{2994A0A4-D61B-487B-BAF4-57D5F41F7935}" type="presParOf" srcId="{CD33FD03-31B6-4EA5-AD40-53CF7D7756C1}" destId="{37F6E580-C2B2-4425-AF90-58CD4BEE8A39}" srcOrd="8" destOrd="0" presId="urn:microsoft.com/office/officeart/2005/8/layout/vProcess5"/>
    <dgm:cxn modelId="{E261CBDE-46BC-4735-A8B8-E4FDE314D7E2}" type="presParOf" srcId="{CD33FD03-31B6-4EA5-AD40-53CF7D7756C1}" destId="{C1601ED5-DE73-4919-9EAC-317BFA916F5F}" srcOrd="9" destOrd="0" presId="urn:microsoft.com/office/officeart/2005/8/layout/vProcess5"/>
    <dgm:cxn modelId="{25AE6B06-3C85-4731-9B6A-247DF2826168}" type="presParOf" srcId="{CD33FD03-31B6-4EA5-AD40-53CF7D7756C1}" destId="{7F7CF6B2-70A0-47D3-AC60-324653E93398}" srcOrd="10" destOrd="0" presId="urn:microsoft.com/office/officeart/2005/8/layout/vProcess5"/>
    <dgm:cxn modelId="{5516AE15-333A-416D-9386-7C439768F062}" type="presParOf" srcId="{CD33FD03-31B6-4EA5-AD40-53CF7D7756C1}" destId="{B0F4489F-BDBD-4F65-86AD-A1F3F23ECEF8}"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938E41A-5E9A-4723-A417-D8CECF62E06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9AF06B8C-EC8A-4DF7-8BD7-9F6A156023DC}">
      <dgm:prSet/>
      <dgm:spPr/>
      <dgm:t>
        <a:bodyPr/>
        <a:lstStyle/>
        <a:p>
          <a:r>
            <a:rPr lang="en-GB"/>
            <a:t>Six foundational principles guide trauma-informed practices:</a:t>
          </a:r>
          <a:endParaRPr lang="en-US"/>
        </a:p>
      </dgm:t>
    </dgm:pt>
    <dgm:pt modelId="{1899D6CE-BA64-4C0F-A1EA-75F8BD6D25A6}" type="parTrans" cxnId="{11C5E910-44CC-403E-80ED-30D830A8DE64}">
      <dgm:prSet/>
      <dgm:spPr/>
      <dgm:t>
        <a:bodyPr/>
        <a:lstStyle/>
        <a:p>
          <a:endParaRPr lang="en-US"/>
        </a:p>
      </dgm:t>
    </dgm:pt>
    <dgm:pt modelId="{417122C7-D763-41CA-81CB-04B115699C90}" type="sibTrans" cxnId="{11C5E910-44CC-403E-80ED-30D830A8DE64}">
      <dgm:prSet/>
      <dgm:spPr/>
      <dgm:t>
        <a:bodyPr/>
        <a:lstStyle/>
        <a:p>
          <a:endParaRPr lang="en-US"/>
        </a:p>
      </dgm:t>
    </dgm:pt>
    <dgm:pt modelId="{C8D36064-3931-4BC5-BB15-1A20191E53AD}">
      <dgm:prSet/>
      <dgm:spPr/>
      <dgm:t>
        <a:bodyPr/>
        <a:lstStyle/>
        <a:p>
          <a:r>
            <a:rPr lang="en-GB" dirty="0"/>
            <a:t>Establishing a safe environment.</a:t>
          </a:r>
          <a:endParaRPr lang="en-US" dirty="0"/>
        </a:p>
      </dgm:t>
    </dgm:pt>
    <dgm:pt modelId="{2525ACBC-8B7F-42F5-B7AA-2D899044F4D8}" type="parTrans" cxnId="{71BE1F9A-E924-4426-BB85-C6DC1FF886FA}">
      <dgm:prSet/>
      <dgm:spPr/>
      <dgm:t>
        <a:bodyPr/>
        <a:lstStyle/>
        <a:p>
          <a:endParaRPr lang="en-US"/>
        </a:p>
      </dgm:t>
    </dgm:pt>
    <dgm:pt modelId="{7C07D6C7-EF45-4F68-B18B-C33ED98828A5}" type="sibTrans" cxnId="{71BE1F9A-E924-4426-BB85-C6DC1FF886FA}">
      <dgm:prSet/>
      <dgm:spPr/>
      <dgm:t>
        <a:bodyPr/>
        <a:lstStyle/>
        <a:p>
          <a:endParaRPr lang="en-US"/>
        </a:p>
      </dgm:t>
    </dgm:pt>
    <dgm:pt modelId="{22C40AFE-EDF8-4F53-93BC-CF255F80B279}">
      <dgm:prSet/>
      <dgm:spPr/>
      <dgm:t>
        <a:bodyPr/>
        <a:lstStyle/>
        <a:p>
          <a:r>
            <a:rPr lang="en-GB" dirty="0"/>
            <a:t>Developing trustworthiness and transparency.</a:t>
          </a:r>
          <a:endParaRPr lang="en-US" dirty="0"/>
        </a:p>
      </dgm:t>
    </dgm:pt>
    <dgm:pt modelId="{CC9007E1-E0C4-47CE-BBEE-450F977E5C7E}" type="parTrans" cxnId="{DE26EB30-CEC3-493B-9CFA-086CF3434862}">
      <dgm:prSet/>
      <dgm:spPr/>
      <dgm:t>
        <a:bodyPr/>
        <a:lstStyle/>
        <a:p>
          <a:endParaRPr lang="en-US"/>
        </a:p>
      </dgm:t>
    </dgm:pt>
    <dgm:pt modelId="{4A883800-64C6-4830-AE9A-47592ABA0C96}" type="sibTrans" cxnId="{DE26EB30-CEC3-493B-9CFA-086CF3434862}">
      <dgm:prSet/>
      <dgm:spPr/>
      <dgm:t>
        <a:bodyPr/>
        <a:lstStyle/>
        <a:p>
          <a:endParaRPr lang="en-US"/>
        </a:p>
      </dgm:t>
    </dgm:pt>
    <dgm:pt modelId="{87F85EC7-20CE-4D91-8D20-7B4C9BC05624}">
      <dgm:prSet/>
      <dgm:spPr/>
      <dgm:t>
        <a:bodyPr/>
        <a:lstStyle/>
        <a:p>
          <a:r>
            <a:rPr lang="en-GB" dirty="0"/>
            <a:t>Offering systems of peer support.</a:t>
          </a:r>
          <a:endParaRPr lang="en-US" dirty="0"/>
        </a:p>
      </dgm:t>
    </dgm:pt>
    <dgm:pt modelId="{8DA0BAC0-459B-4426-849E-C3383C38C104}" type="parTrans" cxnId="{61434CBE-92CB-4696-B4B9-362A2EB9E37B}">
      <dgm:prSet/>
      <dgm:spPr/>
      <dgm:t>
        <a:bodyPr/>
        <a:lstStyle/>
        <a:p>
          <a:endParaRPr lang="en-US"/>
        </a:p>
      </dgm:t>
    </dgm:pt>
    <dgm:pt modelId="{AE3237B9-A561-4D6C-89F3-25C1171F566C}" type="sibTrans" cxnId="{61434CBE-92CB-4696-B4B9-362A2EB9E37B}">
      <dgm:prSet/>
      <dgm:spPr/>
      <dgm:t>
        <a:bodyPr/>
        <a:lstStyle/>
        <a:p>
          <a:endParaRPr lang="en-US"/>
        </a:p>
      </dgm:t>
    </dgm:pt>
    <dgm:pt modelId="{7C9A7328-A39B-4739-96AF-5663A7413A28}">
      <dgm:prSet/>
      <dgm:spPr/>
      <dgm:t>
        <a:bodyPr/>
        <a:lstStyle/>
        <a:p>
          <a:r>
            <a:rPr lang="en-GB" dirty="0"/>
            <a:t>Promoting collaboration and mutuality between staff and participants.</a:t>
          </a:r>
          <a:endParaRPr lang="en-US" dirty="0"/>
        </a:p>
      </dgm:t>
    </dgm:pt>
    <dgm:pt modelId="{C715C844-342C-42D4-9118-E4F8DD448D00}" type="parTrans" cxnId="{50D1BDF8-C74B-4F5A-870E-74107E503D69}">
      <dgm:prSet/>
      <dgm:spPr/>
      <dgm:t>
        <a:bodyPr/>
        <a:lstStyle/>
        <a:p>
          <a:endParaRPr lang="en-US"/>
        </a:p>
      </dgm:t>
    </dgm:pt>
    <dgm:pt modelId="{DA300EFC-07D3-42E3-939D-37F046F7BEA2}" type="sibTrans" cxnId="{50D1BDF8-C74B-4F5A-870E-74107E503D69}">
      <dgm:prSet/>
      <dgm:spPr/>
      <dgm:t>
        <a:bodyPr/>
        <a:lstStyle/>
        <a:p>
          <a:endParaRPr lang="en-US"/>
        </a:p>
      </dgm:t>
    </dgm:pt>
    <dgm:pt modelId="{16013A60-1854-4A32-87D2-0AFF7D05513B}">
      <dgm:prSet/>
      <dgm:spPr/>
      <dgm:t>
        <a:bodyPr/>
        <a:lstStyle/>
        <a:p>
          <a:r>
            <a:rPr lang="en-GB" dirty="0"/>
            <a:t>Supporting the empowerment, voice, and choice of survivors.</a:t>
          </a:r>
          <a:endParaRPr lang="en-US" dirty="0"/>
        </a:p>
      </dgm:t>
    </dgm:pt>
    <dgm:pt modelId="{96B248C4-C2B5-4CEE-AF8F-B1CD87D2AD3C}" type="parTrans" cxnId="{25D19F6A-26F1-4745-8315-CBF3ACA36A59}">
      <dgm:prSet/>
      <dgm:spPr/>
      <dgm:t>
        <a:bodyPr/>
        <a:lstStyle/>
        <a:p>
          <a:endParaRPr lang="en-US"/>
        </a:p>
      </dgm:t>
    </dgm:pt>
    <dgm:pt modelId="{A06795AB-D596-4824-8226-C703E4AA1E05}" type="sibTrans" cxnId="{25D19F6A-26F1-4745-8315-CBF3ACA36A59}">
      <dgm:prSet/>
      <dgm:spPr/>
      <dgm:t>
        <a:bodyPr/>
        <a:lstStyle/>
        <a:p>
          <a:endParaRPr lang="en-US"/>
        </a:p>
      </dgm:t>
    </dgm:pt>
    <dgm:pt modelId="{128870FD-372B-4715-A580-81DFC96DDAAE}">
      <dgm:prSet/>
      <dgm:spPr/>
      <dgm:t>
        <a:bodyPr/>
        <a:lstStyle/>
        <a:p>
          <a:r>
            <a:rPr lang="en-GB" dirty="0"/>
            <a:t>Attending to cultural, gender, and historical issues (Wallace, 2020)</a:t>
          </a:r>
          <a:endParaRPr lang="en-US" dirty="0"/>
        </a:p>
      </dgm:t>
    </dgm:pt>
    <dgm:pt modelId="{D2316FF4-E03D-4C86-AC9C-34BC6981D8F0}" type="parTrans" cxnId="{7173DFEF-B91A-4422-9846-6ECD0C5FE187}">
      <dgm:prSet/>
      <dgm:spPr/>
      <dgm:t>
        <a:bodyPr/>
        <a:lstStyle/>
        <a:p>
          <a:endParaRPr lang="en-US"/>
        </a:p>
      </dgm:t>
    </dgm:pt>
    <dgm:pt modelId="{969E7754-24EA-4586-A173-56C092E70B7B}" type="sibTrans" cxnId="{7173DFEF-B91A-4422-9846-6ECD0C5FE187}">
      <dgm:prSet/>
      <dgm:spPr/>
      <dgm:t>
        <a:bodyPr/>
        <a:lstStyle/>
        <a:p>
          <a:endParaRPr lang="en-US"/>
        </a:p>
      </dgm:t>
    </dgm:pt>
    <dgm:pt modelId="{5CE32DE9-5537-4B67-9B05-61B87960792C}" type="pres">
      <dgm:prSet presAssocID="{3938E41A-5E9A-4723-A417-D8CECF62E06E}" presName="vert0" presStyleCnt="0">
        <dgm:presLayoutVars>
          <dgm:dir/>
          <dgm:animOne val="branch"/>
          <dgm:animLvl val="lvl"/>
        </dgm:presLayoutVars>
      </dgm:prSet>
      <dgm:spPr/>
    </dgm:pt>
    <dgm:pt modelId="{C4FF20FB-CBDD-4DFF-B091-DB489D384E9C}" type="pres">
      <dgm:prSet presAssocID="{9AF06B8C-EC8A-4DF7-8BD7-9F6A156023DC}" presName="thickLine" presStyleLbl="alignNode1" presStyleIdx="0" presStyleCnt="1"/>
      <dgm:spPr/>
    </dgm:pt>
    <dgm:pt modelId="{53114FFF-16F4-4693-8944-99BD8B03D479}" type="pres">
      <dgm:prSet presAssocID="{9AF06B8C-EC8A-4DF7-8BD7-9F6A156023DC}" presName="horz1" presStyleCnt="0"/>
      <dgm:spPr/>
    </dgm:pt>
    <dgm:pt modelId="{F677A649-CDB8-4802-88BA-EE220AD09ED1}" type="pres">
      <dgm:prSet presAssocID="{9AF06B8C-EC8A-4DF7-8BD7-9F6A156023DC}" presName="tx1" presStyleLbl="revTx" presStyleIdx="0" presStyleCnt="7"/>
      <dgm:spPr/>
    </dgm:pt>
    <dgm:pt modelId="{7DF15975-CE7F-4B60-B3B5-63CBADF19984}" type="pres">
      <dgm:prSet presAssocID="{9AF06B8C-EC8A-4DF7-8BD7-9F6A156023DC}" presName="vert1" presStyleCnt="0"/>
      <dgm:spPr/>
    </dgm:pt>
    <dgm:pt modelId="{57B2BC65-7DAA-4B9D-BE32-2E09403DAC08}" type="pres">
      <dgm:prSet presAssocID="{C8D36064-3931-4BC5-BB15-1A20191E53AD}" presName="vertSpace2a" presStyleCnt="0"/>
      <dgm:spPr/>
    </dgm:pt>
    <dgm:pt modelId="{A69F7A6B-B905-4B86-951E-165D6FCB8B06}" type="pres">
      <dgm:prSet presAssocID="{C8D36064-3931-4BC5-BB15-1A20191E53AD}" presName="horz2" presStyleCnt="0"/>
      <dgm:spPr/>
    </dgm:pt>
    <dgm:pt modelId="{5AF60D63-6B76-4AB9-80F9-A3D6D082FC5B}" type="pres">
      <dgm:prSet presAssocID="{C8D36064-3931-4BC5-BB15-1A20191E53AD}" presName="horzSpace2" presStyleCnt="0"/>
      <dgm:spPr/>
    </dgm:pt>
    <dgm:pt modelId="{95E6B4BF-BC19-4D93-9AC2-EA4B94F5FFB5}" type="pres">
      <dgm:prSet presAssocID="{C8D36064-3931-4BC5-BB15-1A20191E53AD}" presName="tx2" presStyleLbl="revTx" presStyleIdx="1" presStyleCnt="7"/>
      <dgm:spPr/>
    </dgm:pt>
    <dgm:pt modelId="{DAE6A2EF-4C27-46BA-8542-09CFEB2D5956}" type="pres">
      <dgm:prSet presAssocID="{C8D36064-3931-4BC5-BB15-1A20191E53AD}" presName="vert2" presStyleCnt="0"/>
      <dgm:spPr/>
    </dgm:pt>
    <dgm:pt modelId="{29A3A700-8591-488F-93FB-9C67263E94C9}" type="pres">
      <dgm:prSet presAssocID="{C8D36064-3931-4BC5-BB15-1A20191E53AD}" presName="thinLine2b" presStyleLbl="callout" presStyleIdx="0" presStyleCnt="6"/>
      <dgm:spPr/>
    </dgm:pt>
    <dgm:pt modelId="{72481CA0-EE25-497A-BF49-2253B861A527}" type="pres">
      <dgm:prSet presAssocID="{C8D36064-3931-4BC5-BB15-1A20191E53AD}" presName="vertSpace2b" presStyleCnt="0"/>
      <dgm:spPr/>
    </dgm:pt>
    <dgm:pt modelId="{828C5F65-359F-43F0-9AA6-09CEA090FE3D}" type="pres">
      <dgm:prSet presAssocID="{22C40AFE-EDF8-4F53-93BC-CF255F80B279}" presName="horz2" presStyleCnt="0"/>
      <dgm:spPr/>
    </dgm:pt>
    <dgm:pt modelId="{8F27A341-3318-4828-B7E2-00B468CB4FFE}" type="pres">
      <dgm:prSet presAssocID="{22C40AFE-EDF8-4F53-93BC-CF255F80B279}" presName="horzSpace2" presStyleCnt="0"/>
      <dgm:spPr/>
    </dgm:pt>
    <dgm:pt modelId="{7140A3DD-6A91-4777-9D4E-E1EAE9B59B96}" type="pres">
      <dgm:prSet presAssocID="{22C40AFE-EDF8-4F53-93BC-CF255F80B279}" presName="tx2" presStyleLbl="revTx" presStyleIdx="2" presStyleCnt="7"/>
      <dgm:spPr/>
    </dgm:pt>
    <dgm:pt modelId="{2FEC80F0-A4A8-4E7F-B67F-E34118338704}" type="pres">
      <dgm:prSet presAssocID="{22C40AFE-EDF8-4F53-93BC-CF255F80B279}" presName="vert2" presStyleCnt="0"/>
      <dgm:spPr/>
    </dgm:pt>
    <dgm:pt modelId="{5DA312B4-7E39-43C1-887D-5FC7D1EBD514}" type="pres">
      <dgm:prSet presAssocID="{22C40AFE-EDF8-4F53-93BC-CF255F80B279}" presName="thinLine2b" presStyleLbl="callout" presStyleIdx="1" presStyleCnt="6"/>
      <dgm:spPr/>
    </dgm:pt>
    <dgm:pt modelId="{433692B8-1BA1-4CB3-AA8F-0A602C462E3F}" type="pres">
      <dgm:prSet presAssocID="{22C40AFE-EDF8-4F53-93BC-CF255F80B279}" presName="vertSpace2b" presStyleCnt="0"/>
      <dgm:spPr/>
    </dgm:pt>
    <dgm:pt modelId="{1E104D53-FE48-4DEA-9F9E-2C328F06FD56}" type="pres">
      <dgm:prSet presAssocID="{87F85EC7-20CE-4D91-8D20-7B4C9BC05624}" presName="horz2" presStyleCnt="0"/>
      <dgm:spPr/>
    </dgm:pt>
    <dgm:pt modelId="{4A8CC577-1EE6-457F-92C8-46DC54D6AB49}" type="pres">
      <dgm:prSet presAssocID="{87F85EC7-20CE-4D91-8D20-7B4C9BC05624}" presName="horzSpace2" presStyleCnt="0"/>
      <dgm:spPr/>
    </dgm:pt>
    <dgm:pt modelId="{8DB831C3-18B0-44BB-BB51-CAC7DBA0D92D}" type="pres">
      <dgm:prSet presAssocID="{87F85EC7-20CE-4D91-8D20-7B4C9BC05624}" presName="tx2" presStyleLbl="revTx" presStyleIdx="3" presStyleCnt="7"/>
      <dgm:spPr/>
    </dgm:pt>
    <dgm:pt modelId="{01E459C7-2D65-4351-887B-6EF8BA3ECDA5}" type="pres">
      <dgm:prSet presAssocID="{87F85EC7-20CE-4D91-8D20-7B4C9BC05624}" presName="vert2" presStyleCnt="0"/>
      <dgm:spPr/>
    </dgm:pt>
    <dgm:pt modelId="{E17EB750-A42B-4E2A-A8F8-EF12D429017A}" type="pres">
      <dgm:prSet presAssocID="{87F85EC7-20CE-4D91-8D20-7B4C9BC05624}" presName="thinLine2b" presStyleLbl="callout" presStyleIdx="2" presStyleCnt="6"/>
      <dgm:spPr/>
    </dgm:pt>
    <dgm:pt modelId="{D4BC4494-D048-493F-82B4-9CA59C443BF5}" type="pres">
      <dgm:prSet presAssocID="{87F85EC7-20CE-4D91-8D20-7B4C9BC05624}" presName="vertSpace2b" presStyleCnt="0"/>
      <dgm:spPr/>
    </dgm:pt>
    <dgm:pt modelId="{11D84224-F0F5-4EA0-A845-296CF49238FC}" type="pres">
      <dgm:prSet presAssocID="{7C9A7328-A39B-4739-96AF-5663A7413A28}" presName="horz2" presStyleCnt="0"/>
      <dgm:spPr/>
    </dgm:pt>
    <dgm:pt modelId="{331B7FED-7B89-4A01-A751-BF735FB4F717}" type="pres">
      <dgm:prSet presAssocID="{7C9A7328-A39B-4739-96AF-5663A7413A28}" presName="horzSpace2" presStyleCnt="0"/>
      <dgm:spPr/>
    </dgm:pt>
    <dgm:pt modelId="{6108A73F-EC75-4BC8-B228-7F8DA0E5F75D}" type="pres">
      <dgm:prSet presAssocID="{7C9A7328-A39B-4739-96AF-5663A7413A28}" presName="tx2" presStyleLbl="revTx" presStyleIdx="4" presStyleCnt="7"/>
      <dgm:spPr/>
    </dgm:pt>
    <dgm:pt modelId="{3D9C518C-E52C-4095-B8DC-A27B26CFD233}" type="pres">
      <dgm:prSet presAssocID="{7C9A7328-A39B-4739-96AF-5663A7413A28}" presName="vert2" presStyleCnt="0"/>
      <dgm:spPr/>
    </dgm:pt>
    <dgm:pt modelId="{CF24ED09-FE8B-4F51-AE27-2686596271B9}" type="pres">
      <dgm:prSet presAssocID="{7C9A7328-A39B-4739-96AF-5663A7413A28}" presName="thinLine2b" presStyleLbl="callout" presStyleIdx="3" presStyleCnt="6"/>
      <dgm:spPr/>
    </dgm:pt>
    <dgm:pt modelId="{733D3E64-E7FA-4F81-82ED-B63264616A12}" type="pres">
      <dgm:prSet presAssocID="{7C9A7328-A39B-4739-96AF-5663A7413A28}" presName="vertSpace2b" presStyleCnt="0"/>
      <dgm:spPr/>
    </dgm:pt>
    <dgm:pt modelId="{127E1A45-B3EC-48D8-8E0E-3CDEEDC90EEA}" type="pres">
      <dgm:prSet presAssocID="{16013A60-1854-4A32-87D2-0AFF7D05513B}" presName="horz2" presStyleCnt="0"/>
      <dgm:spPr/>
    </dgm:pt>
    <dgm:pt modelId="{AB0A0F87-1BDB-4AAF-B35E-4B928067F1F9}" type="pres">
      <dgm:prSet presAssocID="{16013A60-1854-4A32-87D2-0AFF7D05513B}" presName="horzSpace2" presStyleCnt="0"/>
      <dgm:spPr/>
    </dgm:pt>
    <dgm:pt modelId="{9F504AF0-E9B7-4CB4-AA32-7FEBFAF99024}" type="pres">
      <dgm:prSet presAssocID="{16013A60-1854-4A32-87D2-0AFF7D05513B}" presName="tx2" presStyleLbl="revTx" presStyleIdx="5" presStyleCnt="7"/>
      <dgm:spPr/>
    </dgm:pt>
    <dgm:pt modelId="{754DE780-1AF5-4A46-879C-35CAD95F39F2}" type="pres">
      <dgm:prSet presAssocID="{16013A60-1854-4A32-87D2-0AFF7D05513B}" presName="vert2" presStyleCnt="0"/>
      <dgm:spPr/>
    </dgm:pt>
    <dgm:pt modelId="{F9A778AE-304B-4282-B98C-F162D175795C}" type="pres">
      <dgm:prSet presAssocID="{16013A60-1854-4A32-87D2-0AFF7D05513B}" presName="thinLine2b" presStyleLbl="callout" presStyleIdx="4" presStyleCnt="6"/>
      <dgm:spPr/>
    </dgm:pt>
    <dgm:pt modelId="{7C00BDF4-A817-4E59-AC75-31C27AA39F27}" type="pres">
      <dgm:prSet presAssocID="{16013A60-1854-4A32-87D2-0AFF7D05513B}" presName="vertSpace2b" presStyleCnt="0"/>
      <dgm:spPr/>
    </dgm:pt>
    <dgm:pt modelId="{D6520468-1991-4D61-BD0B-DEED4B627B05}" type="pres">
      <dgm:prSet presAssocID="{128870FD-372B-4715-A580-81DFC96DDAAE}" presName="horz2" presStyleCnt="0"/>
      <dgm:spPr/>
    </dgm:pt>
    <dgm:pt modelId="{EA235790-4649-43CA-8679-D90571F4A268}" type="pres">
      <dgm:prSet presAssocID="{128870FD-372B-4715-A580-81DFC96DDAAE}" presName="horzSpace2" presStyleCnt="0"/>
      <dgm:spPr/>
    </dgm:pt>
    <dgm:pt modelId="{F9E99921-772C-4DA2-BC7C-E11A826AF77D}" type="pres">
      <dgm:prSet presAssocID="{128870FD-372B-4715-A580-81DFC96DDAAE}" presName="tx2" presStyleLbl="revTx" presStyleIdx="6" presStyleCnt="7"/>
      <dgm:spPr/>
    </dgm:pt>
    <dgm:pt modelId="{B41D4E4E-C3EC-4B22-9588-FF96A1860D33}" type="pres">
      <dgm:prSet presAssocID="{128870FD-372B-4715-A580-81DFC96DDAAE}" presName="vert2" presStyleCnt="0"/>
      <dgm:spPr/>
    </dgm:pt>
    <dgm:pt modelId="{DD448875-0A1A-4ECD-8C1B-42704F835E1B}" type="pres">
      <dgm:prSet presAssocID="{128870FD-372B-4715-A580-81DFC96DDAAE}" presName="thinLine2b" presStyleLbl="callout" presStyleIdx="5" presStyleCnt="6"/>
      <dgm:spPr/>
    </dgm:pt>
    <dgm:pt modelId="{3DF5C420-3417-4809-A848-7D8F8E1BBEBA}" type="pres">
      <dgm:prSet presAssocID="{128870FD-372B-4715-A580-81DFC96DDAAE}" presName="vertSpace2b" presStyleCnt="0"/>
      <dgm:spPr/>
    </dgm:pt>
  </dgm:ptLst>
  <dgm:cxnLst>
    <dgm:cxn modelId="{11C5E910-44CC-403E-80ED-30D830A8DE64}" srcId="{3938E41A-5E9A-4723-A417-D8CECF62E06E}" destId="{9AF06B8C-EC8A-4DF7-8BD7-9F6A156023DC}" srcOrd="0" destOrd="0" parTransId="{1899D6CE-BA64-4C0F-A1EA-75F8BD6D25A6}" sibTransId="{417122C7-D763-41CA-81CB-04B115699C90}"/>
    <dgm:cxn modelId="{C4C21624-4943-45CC-AD17-D07B40E317A8}" type="presOf" srcId="{22C40AFE-EDF8-4F53-93BC-CF255F80B279}" destId="{7140A3DD-6A91-4777-9D4E-E1EAE9B59B96}" srcOrd="0" destOrd="0" presId="urn:microsoft.com/office/officeart/2008/layout/LinedList"/>
    <dgm:cxn modelId="{DE26EB30-CEC3-493B-9CFA-086CF3434862}" srcId="{9AF06B8C-EC8A-4DF7-8BD7-9F6A156023DC}" destId="{22C40AFE-EDF8-4F53-93BC-CF255F80B279}" srcOrd="1" destOrd="0" parTransId="{CC9007E1-E0C4-47CE-BBEE-450F977E5C7E}" sibTransId="{4A883800-64C6-4830-AE9A-47592ABA0C96}"/>
    <dgm:cxn modelId="{96C0743C-C218-4B64-B548-7507E76221AE}" type="presOf" srcId="{87F85EC7-20CE-4D91-8D20-7B4C9BC05624}" destId="{8DB831C3-18B0-44BB-BB51-CAC7DBA0D92D}" srcOrd="0" destOrd="0" presId="urn:microsoft.com/office/officeart/2008/layout/LinedList"/>
    <dgm:cxn modelId="{25D19F6A-26F1-4745-8315-CBF3ACA36A59}" srcId="{9AF06B8C-EC8A-4DF7-8BD7-9F6A156023DC}" destId="{16013A60-1854-4A32-87D2-0AFF7D05513B}" srcOrd="4" destOrd="0" parTransId="{96B248C4-C2B5-4CEE-AF8F-B1CD87D2AD3C}" sibTransId="{A06795AB-D596-4824-8226-C703E4AA1E05}"/>
    <dgm:cxn modelId="{F84EA54F-AA01-406F-BB16-4D6FC1D4F33A}" type="presOf" srcId="{16013A60-1854-4A32-87D2-0AFF7D05513B}" destId="{9F504AF0-E9B7-4CB4-AA32-7FEBFAF99024}" srcOrd="0" destOrd="0" presId="urn:microsoft.com/office/officeart/2008/layout/LinedList"/>
    <dgm:cxn modelId="{1FE00951-DED3-4176-BEE5-4C5E4245A34E}" type="presOf" srcId="{3938E41A-5E9A-4723-A417-D8CECF62E06E}" destId="{5CE32DE9-5537-4B67-9B05-61B87960792C}" srcOrd="0" destOrd="0" presId="urn:microsoft.com/office/officeart/2008/layout/LinedList"/>
    <dgm:cxn modelId="{B4935352-1816-439A-9F37-A4F4C0277A45}" type="presOf" srcId="{7C9A7328-A39B-4739-96AF-5663A7413A28}" destId="{6108A73F-EC75-4BC8-B228-7F8DA0E5F75D}" srcOrd="0" destOrd="0" presId="urn:microsoft.com/office/officeart/2008/layout/LinedList"/>
    <dgm:cxn modelId="{36CB487C-DEF5-4F9A-AA4F-79A0C63FF275}" type="presOf" srcId="{C8D36064-3931-4BC5-BB15-1A20191E53AD}" destId="{95E6B4BF-BC19-4D93-9AC2-EA4B94F5FFB5}" srcOrd="0" destOrd="0" presId="urn:microsoft.com/office/officeart/2008/layout/LinedList"/>
    <dgm:cxn modelId="{3297D696-1952-4653-B173-9A0721587082}" type="presOf" srcId="{9AF06B8C-EC8A-4DF7-8BD7-9F6A156023DC}" destId="{F677A649-CDB8-4802-88BA-EE220AD09ED1}" srcOrd="0" destOrd="0" presId="urn:microsoft.com/office/officeart/2008/layout/LinedList"/>
    <dgm:cxn modelId="{71BE1F9A-E924-4426-BB85-C6DC1FF886FA}" srcId="{9AF06B8C-EC8A-4DF7-8BD7-9F6A156023DC}" destId="{C8D36064-3931-4BC5-BB15-1A20191E53AD}" srcOrd="0" destOrd="0" parTransId="{2525ACBC-8B7F-42F5-B7AA-2D899044F4D8}" sibTransId="{7C07D6C7-EF45-4F68-B18B-C33ED98828A5}"/>
    <dgm:cxn modelId="{61434CBE-92CB-4696-B4B9-362A2EB9E37B}" srcId="{9AF06B8C-EC8A-4DF7-8BD7-9F6A156023DC}" destId="{87F85EC7-20CE-4D91-8D20-7B4C9BC05624}" srcOrd="2" destOrd="0" parTransId="{8DA0BAC0-459B-4426-849E-C3383C38C104}" sibTransId="{AE3237B9-A561-4D6C-89F3-25C1171F566C}"/>
    <dgm:cxn modelId="{872F43BF-1413-4B8A-8014-7BB3C76B0E92}" type="presOf" srcId="{128870FD-372B-4715-A580-81DFC96DDAAE}" destId="{F9E99921-772C-4DA2-BC7C-E11A826AF77D}" srcOrd="0" destOrd="0" presId="urn:microsoft.com/office/officeart/2008/layout/LinedList"/>
    <dgm:cxn modelId="{7173DFEF-B91A-4422-9846-6ECD0C5FE187}" srcId="{9AF06B8C-EC8A-4DF7-8BD7-9F6A156023DC}" destId="{128870FD-372B-4715-A580-81DFC96DDAAE}" srcOrd="5" destOrd="0" parTransId="{D2316FF4-E03D-4C86-AC9C-34BC6981D8F0}" sibTransId="{969E7754-24EA-4586-A173-56C092E70B7B}"/>
    <dgm:cxn modelId="{50D1BDF8-C74B-4F5A-870E-74107E503D69}" srcId="{9AF06B8C-EC8A-4DF7-8BD7-9F6A156023DC}" destId="{7C9A7328-A39B-4739-96AF-5663A7413A28}" srcOrd="3" destOrd="0" parTransId="{C715C844-342C-42D4-9118-E4F8DD448D00}" sibTransId="{DA300EFC-07D3-42E3-939D-37F046F7BEA2}"/>
    <dgm:cxn modelId="{FAC371CA-58AB-4EDF-90AB-80126DC16321}" type="presParOf" srcId="{5CE32DE9-5537-4B67-9B05-61B87960792C}" destId="{C4FF20FB-CBDD-4DFF-B091-DB489D384E9C}" srcOrd="0" destOrd="0" presId="urn:microsoft.com/office/officeart/2008/layout/LinedList"/>
    <dgm:cxn modelId="{CDD9F1A3-A15A-47DE-8248-7881B92C854F}" type="presParOf" srcId="{5CE32DE9-5537-4B67-9B05-61B87960792C}" destId="{53114FFF-16F4-4693-8944-99BD8B03D479}" srcOrd="1" destOrd="0" presId="urn:microsoft.com/office/officeart/2008/layout/LinedList"/>
    <dgm:cxn modelId="{F8818D4C-1605-4F22-B604-58231EF66092}" type="presParOf" srcId="{53114FFF-16F4-4693-8944-99BD8B03D479}" destId="{F677A649-CDB8-4802-88BA-EE220AD09ED1}" srcOrd="0" destOrd="0" presId="urn:microsoft.com/office/officeart/2008/layout/LinedList"/>
    <dgm:cxn modelId="{ED4DAED7-C1F7-4FAA-9D51-D800C5E79723}" type="presParOf" srcId="{53114FFF-16F4-4693-8944-99BD8B03D479}" destId="{7DF15975-CE7F-4B60-B3B5-63CBADF19984}" srcOrd="1" destOrd="0" presId="urn:microsoft.com/office/officeart/2008/layout/LinedList"/>
    <dgm:cxn modelId="{F5D4AA74-77D3-43F3-A061-ED707D248DF8}" type="presParOf" srcId="{7DF15975-CE7F-4B60-B3B5-63CBADF19984}" destId="{57B2BC65-7DAA-4B9D-BE32-2E09403DAC08}" srcOrd="0" destOrd="0" presId="urn:microsoft.com/office/officeart/2008/layout/LinedList"/>
    <dgm:cxn modelId="{F9B18A9A-6EB3-4466-8C2C-74C1CEFEB6A6}" type="presParOf" srcId="{7DF15975-CE7F-4B60-B3B5-63CBADF19984}" destId="{A69F7A6B-B905-4B86-951E-165D6FCB8B06}" srcOrd="1" destOrd="0" presId="urn:microsoft.com/office/officeart/2008/layout/LinedList"/>
    <dgm:cxn modelId="{CC49D780-3249-4C94-A27E-D3F95A32FCF4}" type="presParOf" srcId="{A69F7A6B-B905-4B86-951E-165D6FCB8B06}" destId="{5AF60D63-6B76-4AB9-80F9-A3D6D082FC5B}" srcOrd="0" destOrd="0" presId="urn:microsoft.com/office/officeart/2008/layout/LinedList"/>
    <dgm:cxn modelId="{09546D6B-427E-4217-9B6B-38FBC5E7F157}" type="presParOf" srcId="{A69F7A6B-B905-4B86-951E-165D6FCB8B06}" destId="{95E6B4BF-BC19-4D93-9AC2-EA4B94F5FFB5}" srcOrd="1" destOrd="0" presId="urn:microsoft.com/office/officeart/2008/layout/LinedList"/>
    <dgm:cxn modelId="{B1C0201E-53CA-47E0-AB56-710BCA6E260F}" type="presParOf" srcId="{A69F7A6B-B905-4B86-951E-165D6FCB8B06}" destId="{DAE6A2EF-4C27-46BA-8542-09CFEB2D5956}" srcOrd="2" destOrd="0" presId="urn:microsoft.com/office/officeart/2008/layout/LinedList"/>
    <dgm:cxn modelId="{C1AEE1AC-9CAE-4531-BD50-630E9B71F16C}" type="presParOf" srcId="{7DF15975-CE7F-4B60-B3B5-63CBADF19984}" destId="{29A3A700-8591-488F-93FB-9C67263E94C9}" srcOrd="2" destOrd="0" presId="urn:microsoft.com/office/officeart/2008/layout/LinedList"/>
    <dgm:cxn modelId="{2FF771D9-0CC1-4AA8-9F42-DF8B39F91FB5}" type="presParOf" srcId="{7DF15975-CE7F-4B60-B3B5-63CBADF19984}" destId="{72481CA0-EE25-497A-BF49-2253B861A527}" srcOrd="3" destOrd="0" presId="urn:microsoft.com/office/officeart/2008/layout/LinedList"/>
    <dgm:cxn modelId="{274AC7C6-38BD-40E0-979F-F8619B37D469}" type="presParOf" srcId="{7DF15975-CE7F-4B60-B3B5-63CBADF19984}" destId="{828C5F65-359F-43F0-9AA6-09CEA090FE3D}" srcOrd="4" destOrd="0" presId="urn:microsoft.com/office/officeart/2008/layout/LinedList"/>
    <dgm:cxn modelId="{E3D132A6-DE4B-41E1-AE1E-546293D119F4}" type="presParOf" srcId="{828C5F65-359F-43F0-9AA6-09CEA090FE3D}" destId="{8F27A341-3318-4828-B7E2-00B468CB4FFE}" srcOrd="0" destOrd="0" presId="urn:microsoft.com/office/officeart/2008/layout/LinedList"/>
    <dgm:cxn modelId="{A649AE0E-3FCD-4A73-9BD6-B6C9E930F3DF}" type="presParOf" srcId="{828C5F65-359F-43F0-9AA6-09CEA090FE3D}" destId="{7140A3DD-6A91-4777-9D4E-E1EAE9B59B96}" srcOrd="1" destOrd="0" presId="urn:microsoft.com/office/officeart/2008/layout/LinedList"/>
    <dgm:cxn modelId="{78BE9566-B30D-4994-866F-83A24F3C7D52}" type="presParOf" srcId="{828C5F65-359F-43F0-9AA6-09CEA090FE3D}" destId="{2FEC80F0-A4A8-4E7F-B67F-E34118338704}" srcOrd="2" destOrd="0" presId="urn:microsoft.com/office/officeart/2008/layout/LinedList"/>
    <dgm:cxn modelId="{3642DCC0-876F-4D9D-AACC-DA5499575698}" type="presParOf" srcId="{7DF15975-CE7F-4B60-B3B5-63CBADF19984}" destId="{5DA312B4-7E39-43C1-887D-5FC7D1EBD514}" srcOrd="5" destOrd="0" presId="urn:microsoft.com/office/officeart/2008/layout/LinedList"/>
    <dgm:cxn modelId="{66B0C59F-9B3D-4E05-9EC5-55E69AB778E8}" type="presParOf" srcId="{7DF15975-CE7F-4B60-B3B5-63CBADF19984}" destId="{433692B8-1BA1-4CB3-AA8F-0A602C462E3F}" srcOrd="6" destOrd="0" presId="urn:microsoft.com/office/officeart/2008/layout/LinedList"/>
    <dgm:cxn modelId="{6D3E1F7F-4640-48EE-A9A6-E7CC4ED85D51}" type="presParOf" srcId="{7DF15975-CE7F-4B60-B3B5-63CBADF19984}" destId="{1E104D53-FE48-4DEA-9F9E-2C328F06FD56}" srcOrd="7" destOrd="0" presId="urn:microsoft.com/office/officeart/2008/layout/LinedList"/>
    <dgm:cxn modelId="{B12252C5-5895-4031-BC33-D6DE1D59927F}" type="presParOf" srcId="{1E104D53-FE48-4DEA-9F9E-2C328F06FD56}" destId="{4A8CC577-1EE6-457F-92C8-46DC54D6AB49}" srcOrd="0" destOrd="0" presId="urn:microsoft.com/office/officeart/2008/layout/LinedList"/>
    <dgm:cxn modelId="{53D20C4E-3929-4159-8B69-63CDB6D06707}" type="presParOf" srcId="{1E104D53-FE48-4DEA-9F9E-2C328F06FD56}" destId="{8DB831C3-18B0-44BB-BB51-CAC7DBA0D92D}" srcOrd="1" destOrd="0" presId="urn:microsoft.com/office/officeart/2008/layout/LinedList"/>
    <dgm:cxn modelId="{975C3148-833F-4E76-BCD2-D0A936273130}" type="presParOf" srcId="{1E104D53-FE48-4DEA-9F9E-2C328F06FD56}" destId="{01E459C7-2D65-4351-887B-6EF8BA3ECDA5}" srcOrd="2" destOrd="0" presId="urn:microsoft.com/office/officeart/2008/layout/LinedList"/>
    <dgm:cxn modelId="{72E89884-6201-441B-875D-3B4DECF5CB6D}" type="presParOf" srcId="{7DF15975-CE7F-4B60-B3B5-63CBADF19984}" destId="{E17EB750-A42B-4E2A-A8F8-EF12D429017A}" srcOrd="8" destOrd="0" presId="urn:microsoft.com/office/officeart/2008/layout/LinedList"/>
    <dgm:cxn modelId="{5FB3B6A3-4CE6-4EF7-8CCE-2AEE43D832D4}" type="presParOf" srcId="{7DF15975-CE7F-4B60-B3B5-63CBADF19984}" destId="{D4BC4494-D048-493F-82B4-9CA59C443BF5}" srcOrd="9" destOrd="0" presId="urn:microsoft.com/office/officeart/2008/layout/LinedList"/>
    <dgm:cxn modelId="{7DCAB4B5-6154-46F9-B4B9-2F7E65BD43BF}" type="presParOf" srcId="{7DF15975-CE7F-4B60-B3B5-63CBADF19984}" destId="{11D84224-F0F5-4EA0-A845-296CF49238FC}" srcOrd="10" destOrd="0" presId="urn:microsoft.com/office/officeart/2008/layout/LinedList"/>
    <dgm:cxn modelId="{F94B2A7B-4CBD-4D05-AF2B-A8AA3F6136B3}" type="presParOf" srcId="{11D84224-F0F5-4EA0-A845-296CF49238FC}" destId="{331B7FED-7B89-4A01-A751-BF735FB4F717}" srcOrd="0" destOrd="0" presId="urn:microsoft.com/office/officeart/2008/layout/LinedList"/>
    <dgm:cxn modelId="{A396FCFD-20AE-4246-B904-5E6A8E83D4BE}" type="presParOf" srcId="{11D84224-F0F5-4EA0-A845-296CF49238FC}" destId="{6108A73F-EC75-4BC8-B228-7F8DA0E5F75D}" srcOrd="1" destOrd="0" presId="urn:microsoft.com/office/officeart/2008/layout/LinedList"/>
    <dgm:cxn modelId="{D101C43D-7DC0-44B2-9D22-D975274FED69}" type="presParOf" srcId="{11D84224-F0F5-4EA0-A845-296CF49238FC}" destId="{3D9C518C-E52C-4095-B8DC-A27B26CFD233}" srcOrd="2" destOrd="0" presId="urn:microsoft.com/office/officeart/2008/layout/LinedList"/>
    <dgm:cxn modelId="{D75DA3C4-CA88-4C5A-A1D0-14DFC296AEC6}" type="presParOf" srcId="{7DF15975-CE7F-4B60-B3B5-63CBADF19984}" destId="{CF24ED09-FE8B-4F51-AE27-2686596271B9}" srcOrd="11" destOrd="0" presId="urn:microsoft.com/office/officeart/2008/layout/LinedList"/>
    <dgm:cxn modelId="{4F6B4926-21D3-436F-A3FF-DFA303127B33}" type="presParOf" srcId="{7DF15975-CE7F-4B60-B3B5-63CBADF19984}" destId="{733D3E64-E7FA-4F81-82ED-B63264616A12}" srcOrd="12" destOrd="0" presId="urn:microsoft.com/office/officeart/2008/layout/LinedList"/>
    <dgm:cxn modelId="{D3C7D49D-3889-4C63-B811-17DCE55ABC8F}" type="presParOf" srcId="{7DF15975-CE7F-4B60-B3B5-63CBADF19984}" destId="{127E1A45-B3EC-48D8-8E0E-3CDEEDC90EEA}" srcOrd="13" destOrd="0" presId="urn:microsoft.com/office/officeart/2008/layout/LinedList"/>
    <dgm:cxn modelId="{D19AA2DC-5DAE-473E-A245-43DE39D9E97C}" type="presParOf" srcId="{127E1A45-B3EC-48D8-8E0E-3CDEEDC90EEA}" destId="{AB0A0F87-1BDB-4AAF-B35E-4B928067F1F9}" srcOrd="0" destOrd="0" presId="urn:microsoft.com/office/officeart/2008/layout/LinedList"/>
    <dgm:cxn modelId="{49AD5B94-D112-477F-9D7C-4AF589120727}" type="presParOf" srcId="{127E1A45-B3EC-48D8-8E0E-3CDEEDC90EEA}" destId="{9F504AF0-E9B7-4CB4-AA32-7FEBFAF99024}" srcOrd="1" destOrd="0" presId="urn:microsoft.com/office/officeart/2008/layout/LinedList"/>
    <dgm:cxn modelId="{D5D686F4-C18E-4A9C-9B0B-CF9353C85311}" type="presParOf" srcId="{127E1A45-B3EC-48D8-8E0E-3CDEEDC90EEA}" destId="{754DE780-1AF5-4A46-879C-35CAD95F39F2}" srcOrd="2" destOrd="0" presId="urn:microsoft.com/office/officeart/2008/layout/LinedList"/>
    <dgm:cxn modelId="{D4D4510B-7A78-4405-B72B-CF27CB3627EE}" type="presParOf" srcId="{7DF15975-CE7F-4B60-B3B5-63CBADF19984}" destId="{F9A778AE-304B-4282-B98C-F162D175795C}" srcOrd="14" destOrd="0" presId="urn:microsoft.com/office/officeart/2008/layout/LinedList"/>
    <dgm:cxn modelId="{03477616-5D69-48E7-90EA-6A721F6B888F}" type="presParOf" srcId="{7DF15975-CE7F-4B60-B3B5-63CBADF19984}" destId="{7C00BDF4-A817-4E59-AC75-31C27AA39F27}" srcOrd="15" destOrd="0" presId="urn:microsoft.com/office/officeart/2008/layout/LinedList"/>
    <dgm:cxn modelId="{6E9C0DC4-8E4B-4FFE-B744-E429C7BD6D88}" type="presParOf" srcId="{7DF15975-CE7F-4B60-B3B5-63CBADF19984}" destId="{D6520468-1991-4D61-BD0B-DEED4B627B05}" srcOrd="16" destOrd="0" presId="urn:microsoft.com/office/officeart/2008/layout/LinedList"/>
    <dgm:cxn modelId="{614BDF2F-3B85-4BD2-9DCA-D040918F64F2}" type="presParOf" srcId="{D6520468-1991-4D61-BD0B-DEED4B627B05}" destId="{EA235790-4649-43CA-8679-D90571F4A268}" srcOrd="0" destOrd="0" presId="urn:microsoft.com/office/officeart/2008/layout/LinedList"/>
    <dgm:cxn modelId="{BC2B710B-8CCF-4863-914E-2FAD019590A8}" type="presParOf" srcId="{D6520468-1991-4D61-BD0B-DEED4B627B05}" destId="{F9E99921-772C-4DA2-BC7C-E11A826AF77D}" srcOrd="1" destOrd="0" presId="urn:microsoft.com/office/officeart/2008/layout/LinedList"/>
    <dgm:cxn modelId="{7FD5467A-7024-4663-BFB5-25F9EE18EBAA}" type="presParOf" srcId="{D6520468-1991-4D61-BD0B-DEED4B627B05}" destId="{B41D4E4E-C3EC-4B22-9588-FF96A1860D33}" srcOrd="2" destOrd="0" presId="urn:microsoft.com/office/officeart/2008/layout/LinedList"/>
    <dgm:cxn modelId="{5232A33B-0A84-4CEC-BC1D-B40EF80F8B2A}" type="presParOf" srcId="{7DF15975-CE7F-4B60-B3B5-63CBADF19984}" destId="{DD448875-0A1A-4ECD-8C1B-42704F835E1B}" srcOrd="17" destOrd="0" presId="urn:microsoft.com/office/officeart/2008/layout/LinedList"/>
    <dgm:cxn modelId="{E6512FEC-C412-495D-A9FD-B77C77B5D7CB}" type="presParOf" srcId="{7DF15975-CE7F-4B60-B3B5-63CBADF19984}" destId="{3DF5C420-3417-4809-A848-7D8F8E1BBEBA}" srcOrd="18"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CC8C52F-6908-440A-AE61-FDD10E70CC8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45E779EA-C238-481E-AA12-52F805596D60}">
      <dgm:prSet/>
      <dgm:spPr/>
      <dgm:t>
        <a:bodyPr/>
        <a:lstStyle/>
        <a:p>
          <a:r>
            <a:rPr lang="en-GB" dirty="0"/>
            <a:t>Reflected in policies with the intention to objectively build trust between staff and service users. </a:t>
          </a:r>
          <a:endParaRPr lang="en-US" dirty="0"/>
        </a:p>
      </dgm:t>
    </dgm:pt>
    <dgm:pt modelId="{3FE9D737-D207-4CA9-AD1E-D530FFB4080C}" type="parTrans" cxnId="{97C7FE28-F502-4CD3-9C64-01590EA6AAA7}">
      <dgm:prSet/>
      <dgm:spPr/>
      <dgm:t>
        <a:bodyPr/>
        <a:lstStyle/>
        <a:p>
          <a:endParaRPr lang="en-US"/>
        </a:p>
      </dgm:t>
    </dgm:pt>
    <dgm:pt modelId="{E557EFF0-83DC-4604-B873-18C5F5F0C5C0}" type="sibTrans" cxnId="{97C7FE28-F502-4CD3-9C64-01590EA6AAA7}">
      <dgm:prSet/>
      <dgm:spPr/>
      <dgm:t>
        <a:bodyPr/>
        <a:lstStyle/>
        <a:p>
          <a:endParaRPr lang="en-US"/>
        </a:p>
      </dgm:t>
    </dgm:pt>
    <dgm:pt modelId="{3AA784C1-4E3E-4DED-9A5B-BC586CBBD044}">
      <dgm:prSet/>
      <dgm:spPr/>
      <dgm:t>
        <a:bodyPr/>
        <a:lstStyle/>
        <a:p>
          <a:r>
            <a:rPr lang="en-GB" dirty="0"/>
            <a:t>Organisation and staff explain what they are doing and why</a:t>
          </a:r>
          <a:endParaRPr lang="en-US" dirty="0"/>
        </a:p>
      </dgm:t>
    </dgm:pt>
    <dgm:pt modelId="{AB1E145D-2DFB-4509-A4B2-8441D87BB0C7}" type="parTrans" cxnId="{C05BD8D8-8D39-4DFA-B2E8-E61EAD02EB02}">
      <dgm:prSet/>
      <dgm:spPr/>
      <dgm:t>
        <a:bodyPr/>
        <a:lstStyle/>
        <a:p>
          <a:endParaRPr lang="en-US"/>
        </a:p>
      </dgm:t>
    </dgm:pt>
    <dgm:pt modelId="{108D37E0-5718-4F3C-ACCD-2357153BC23E}" type="sibTrans" cxnId="{C05BD8D8-8D39-4DFA-B2E8-E61EAD02EB02}">
      <dgm:prSet/>
      <dgm:spPr/>
      <dgm:t>
        <a:bodyPr/>
        <a:lstStyle/>
        <a:p>
          <a:endParaRPr lang="en-US"/>
        </a:p>
      </dgm:t>
    </dgm:pt>
    <dgm:pt modelId="{5F0EBFBE-32CA-462F-B003-83A9C089C868}">
      <dgm:prSet/>
      <dgm:spPr/>
      <dgm:t>
        <a:bodyPr/>
        <a:lstStyle/>
        <a:p>
          <a:r>
            <a:rPr lang="en-GB"/>
            <a:t>Organisation and staff doing what they say they will do</a:t>
          </a:r>
          <a:endParaRPr lang="en-US"/>
        </a:p>
      </dgm:t>
    </dgm:pt>
    <dgm:pt modelId="{7E15BD83-6A08-40FC-882C-24EA5BDDE75D}" type="parTrans" cxnId="{C211D42D-A558-452C-9C29-675151F0438B}">
      <dgm:prSet/>
      <dgm:spPr/>
      <dgm:t>
        <a:bodyPr/>
        <a:lstStyle/>
        <a:p>
          <a:endParaRPr lang="en-US"/>
        </a:p>
      </dgm:t>
    </dgm:pt>
    <dgm:pt modelId="{93572828-9A1B-4833-A12A-B8ED4F521183}" type="sibTrans" cxnId="{C211D42D-A558-452C-9C29-675151F0438B}">
      <dgm:prSet/>
      <dgm:spPr/>
      <dgm:t>
        <a:bodyPr/>
        <a:lstStyle/>
        <a:p>
          <a:endParaRPr lang="en-US"/>
        </a:p>
      </dgm:t>
    </dgm:pt>
    <dgm:pt modelId="{0211CFBC-720E-4A4C-9BC7-6E008D24E22C}">
      <dgm:prSet/>
      <dgm:spPr/>
      <dgm:t>
        <a:bodyPr/>
        <a:lstStyle/>
        <a:p>
          <a:r>
            <a:rPr lang="en-GB"/>
            <a:t>Expectations being made clear and the organisation and staff not overpromising</a:t>
          </a:r>
          <a:endParaRPr lang="en-US"/>
        </a:p>
      </dgm:t>
    </dgm:pt>
    <dgm:pt modelId="{1427E82D-7B32-4AF4-90BA-D0423C0C9895}" type="parTrans" cxnId="{D63077F8-9E00-4338-B631-AB64ACB7FB74}">
      <dgm:prSet/>
      <dgm:spPr/>
      <dgm:t>
        <a:bodyPr/>
        <a:lstStyle/>
        <a:p>
          <a:endParaRPr lang="en-US"/>
        </a:p>
      </dgm:t>
    </dgm:pt>
    <dgm:pt modelId="{1BEB7B1C-0192-4D4E-A34E-0EBFB9C18173}" type="sibTrans" cxnId="{D63077F8-9E00-4338-B631-AB64ACB7FB74}">
      <dgm:prSet/>
      <dgm:spPr/>
      <dgm:t>
        <a:bodyPr/>
        <a:lstStyle/>
        <a:p>
          <a:endParaRPr lang="en-US"/>
        </a:p>
      </dgm:t>
    </dgm:pt>
    <dgm:pt modelId="{1E9AD9AA-C905-4866-946F-8744EA7953BA}" type="pres">
      <dgm:prSet presAssocID="{3CC8C52F-6908-440A-AE61-FDD10E70CC84}" presName="linear" presStyleCnt="0">
        <dgm:presLayoutVars>
          <dgm:animLvl val="lvl"/>
          <dgm:resizeHandles val="exact"/>
        </dgm:presLayoutVars>
      </dgm:prSet>
      <dgm:spPr/>
    </dgm:pt>
    <dgm:pt modelId="{15127BA0-8BA5-4F14-B581-DC7150CA832D}" type="pres">
      <dgm:prSet presAssocID="{45E779EA-C238-481E-AA12-52F805596D60}" presName="parentText" presStyleLbl="node1" presStyleIdx="0" presStyleCnt="4">
        <dgm:presLayoutVars>
          <dgm:chMax val="0"/>
          <dgm:bulletEnabled val="1"/>
        </dgm:presLayoutVars>
      </dgm:prSet>
      <dgm:spPr/>
    </dgm:pt>
    <dgm:pt modelId="{C660A214-DDB8-40C9-846E-A0CC8927464E}" type="pres">
      <dgm:prSet presAssocID="{E557EFF0-83DC-4604-B873-18C5F5F0C5C0}" presName="spacer" presStyleCnt="0"/>
      <dgm:spPr/>
    </dgm:pt>
    <dgm:pt modelId="{63CCFDEE-0121-4C9E-B864-D54B57DD50E9}" type="pres">
      <dgm:prSet presAssocID="{3AA784C1-4E3E-4DED-9A5B-BC586CBBD044}" presName="parentText" presStyleLbl="node1" presStyleIdx="1" presStyleCnt="4">
        <dgm:presLayoutVars>
          <dgm:chMax val="0"/>
          <dgm:bulletEnabled val="1"/>
        </dgm:presLayoutVars>
      </dgm:prSet>
      <dgm:spPr/>
    </dgm:pt>
    <dgm:pt modelId="{C8FBA073-0E06-405D-9AFC-4B532D5CAAB3}" type="pres">
      <dgm:prSet presAssocID="{108D37E0-5718-4F3C-ACCD-2357153BC23E}" presName="spacer" presStyleCnt="0"/>
      <dgm:spPr/>
    </dgm:pt>
    <dgm:pt modelId="{3792424F-6C3F-41DD-8AD4-C927209D190F}" type="pres">
      <dgm:prSet presAssocID="{5F0EBFBE-32CA-462F-B003-83A9C089C868}" presName="parentText" presStyleLbl="node1" presStyleIdx="2" presStyleCnt="4">
        <dgm:presLayoutVars>
          <dgm:chMax val="0"/>
          <dgm:bulletEnabled val="1"/>
        </dgm:presLayoutVars>
      </dgm:prSet>
      <dgm:spPr/>
    </dgm:pt>
    <dgm:pt modelId="{49F3CD5D-759C-47E5-95F3-B322A3B4CA24}" type="pres">
      <dgm:prSet presAssocID="{93572828-9A1B-4833-A12A-B8ED4F521183}" presName="spacer" presStyleCnt="0"/>
      <dgm:spPr/>
    </dgm:pt>
    <dgm:pt modelId="{4B3B3CCE-F2A2-437B-83E9-FB3840514855}" type="pres">
      <dgm:prSet presAssocID="{0211CFBC-720E-4A4C-9BC7-6E008D24E22C}" presName="parentText" presStyleLbl="node1" presStyleIdx="3" presStyleCnt="4">
        <dgm:presLayoutVars>
          <dgm:chMax val="0"/>
          <dgm:bulletEnabled val="1"/>
        </dgm:presLayoutVars>
      </dgm:prSet>
      <dgm:spPr/>
    </dgm:pt>
  </dgm:ptLst>
  <dgm:cxnLst>
    <dgm:cxn modelId="{97C7FE28-F502-4CD3-9C64-01590EA6AAA7}" srcId="{3CC8C52F-6908-440A-AE61-FDD10E70CC84}" destId="{45E779EA-C238-481E-AA12-52F805596D60}" srcOrd="0" destOrd="0" parTransId="{3FE9D737-D207-4CA9-AD1E-D530FFB4080C}" sibTransId="{E557EFF0-83DC-4604-B873-18C5F5F0C5C0}"/>
    <dgm:cxn modelId="{C211D42D-A558-452C-9C29-675151F0438B}" srcId="{3CC8C52F-6908-440A-AE61-FDD10E70CC84}" destId="{5F0EBFBE-32CA-462F-B003-83A9C089C868}" srcOrd="2" destOrd="0" parTransId="{7E15BD83-6A08-40FC-882C-24EA5BDDE75D}" sibTransId="{93572828-9A1B-4833-A12A-B8ED4F521183}"/>
    <dgm:cxn modelId="{74A1B344-E29A-4C38-88D6-9C83D8354DB6}" type="presOf" srcId="{3AA784C1-4E3E-4DED-9A5B-BC586CBBD044}" destId="{63CCFDEE-0121-4C9E-B864-D54B57DD50E9}" srcOrd="0" destOrd="0" presId="urn:microsoft.com/office/officeart/2005/8/layout/vList2"/>
    <dgm:cxn modelId="{3FE147A1-5E01-47ED-A77C-3AE52CEA404C}" type="presOf" srcId="{0211CFBC-720E-4A4C-9BC7-6E008D24E22C}" destId="{4B3B3CCE-F2A2-437B-83E9-FB3840514855}" srcOrd="0" destOrd="0" presId="urn:microsoft.com/office/officeart/2005/8/layout/vList2"/>
    <dgm:cxn modelId="{9E4772A8-B2E1-42AE-8D2C-60AA5AABF40D}" type="presOf" srcId="{5F0EBFBE-32CA-462F-B003-83A9C089C868}" destId="{3792424F-6C3F-41DD-8AD4-C927209D190F}" srcOrd="0" destOrd="0" presId="urn:microsoft.com/office/officeart/2005/8/layout/vList2"/>
    <dgm:cxn modelId="{0F8150CF-67C6-4BE1-904F-F094EE0F9F72}" type="presOf" srcId="{3CC8C52F-6908-440A-AE61-FDD10E70CC84}" destId="{1E9AD9AA-C905-4866-946F-8744EA7953BA}" srcOrd="0" destOrd="0" presId="urn:microsoft.com/office/officeart/2005/8/layout/vList2"/>
    <dgm:cxn modelId="{C05BD8D8-8D39-4DFA-B2E8-E61EAD02EB02}" srcId="{3CC8C52F-6908-440A-AE61-FDD10E70CC84}" destId="{3AA784C1-4E3E-4DED-9A5B-BC586CBBD044}" srcOrd="1" destOrd="0" parTransId="{AB1E145D-2DFB-4509-A4B2-8441D87BB0C7}" sibTransId="{108D37E0-5718-4F3C-ACCD-2357153BC23E}"/>
    <dgm:cxn modelId="{3F21BFF2-4A3E-4850-B2EA-3BF9C2B7C340}" type="presOf" srcId="{45E779EA-C238-481E-AA12-52F805596D60}" destId="{15127BA0-8BA5-4F14-B581-DC7150CA832D}" srcOrd="0" destOrd="0" presId="urn:microsoft.com/office/officeart/2005/8/layout/vList2"/>
    <dgm:cxn modelId="{D63077F8-9E00-4338-B631-AB64ACB7FB74}" srcId="{3CC8C52F-6908-440A-AE61-FDD10E70CC84}" destId="{0211CFBC-720E-4A4C-9BC7-6E008D24E22C}" srcOrd="3" destOrd="0" parTransId="{1427E82D-7B32-4AF4-90BA-D0423C0C9895}" sibTransId="{1BEB7B1C-0192-4D4E-A34E-0EBFB9C18173}"/>
    <dgm:cxn modelId="{6395446F-1682-45AF-83F9-EA328B13E020}" type="presParOf" srcId="{1E9AD9AA-C905-4866-946F-8744EA7953BA}" destId="{15127BA0-8BA5-4F14-B581-DC7150CA832D}" srcOrd="0" destOrd="0" presId="urn:microsoft.com/office/officeart/2005/8/layout/vList2"/>
    <dgm:cxn modelId="{707243A3-D63B-4C57-8819-76C0B85723FB}" type="presParOf" srcId="{1E9AD9AA-C905-4866-946F-8744EA7953BA}" destId="{C660A214-DDB8-40C9-846E-A0CC8927464E}" srcOrd="1" destOrd="0" presId="urn:microsoft.com/office/officeart/2005/8/layout/vList2"/>
    <dgm:cxn modelId="{AFAD0D96-C101-4D02-A162-8513ED7BB950}" type="presParOf" srcId="{1E9AD9AA-C905-4866-946F-8744EA7953BA}" destId="{63CCFDEE-0121-4C9E-B864-D54B57DD50E9}" srcOrd="2" destOrd="0" presId="urn:microsoft.com/office/officeart/2005/8/layout/vList2"/>
    <dgm:cxn modelId="{14F49E50-548A-43B0-81D9-D4A024B35B36}" type="presParOf" srcId="{1E9AD9AA-C905-4866-946F-8744EA7953BA}" destId="{C8FBA073-0E06-405D-9AFC-4B532D5CAAB3}" srcOrd="3" destOrd="0" presId="urn:microsoft.com/office/officeart/2005/8/layout/vList2"/>
    <dgm:cxn modelId="{DA931C1C-D49D-499B-A1ED-444A745D9883}" type="presParOf" srcId="{1E9AD9AA-C905-4866-946F-8744EA7953BA}" destId="{3792424F-6C3F-41DD-8AD4-C927209D190F}" srcOrd="4" destOrd="0" presId="urn:microsoft.com/office/officeart/2005/8/layout/vList2"/>
    <dgm:cxn modelId="{CF65C427-078E-4B67-BAD0-6EE88868EAB2}" type="presParOf" srcId="{1E9AD9AA-C905-4866-946F-8744EA7953BA}" destId="{49F3CD5D-759C-47E5-95F3-B322A3B4CA24}" srcOrd="5" destOrd="0" presId="urn:microsoft.com/office/officeart/2005/8/layout/vList2"/>
    <dgm:cxn modelId="{A9C6355C-D147-4E26-9F2C-FA955FC110DC}" type="presParOf" srcId="{1E9AD9AA-C905-4866-946F-8744EA7953BA}" destId="{4B3B3CCE-F2A2-437B-83E9-FB3840514855}"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A993C50-A651-4D02-A655-ABF0C9BD4C17}" type="doc">
      <dgm:prSet loTypeId="urn:microsoft.com/office/officeart/2005/8/layout/vList2" loCatId="list" qsTypeId="urn:microsoft.com/office/officeart/2005/8/quickstyle/simple5" qsCatId="simple" csTypeId="urn:microsoft.com/office/officeart/2005/8/colors/colorful5" csCatId="colorful"/>
      <dgm:spPr/>
      <dgm:t>
        <a:bodyPr/>
        <a:lstStyle/>
        <a:p>
          <a:endParaRPr lang="en-US"/>
        </a:p>
      </dgm:t>
    </dgm:pt>
    <dgm:pt modelId="{5F0A358B-E2EB-4D35-8D15-200E53E5A449}">
      <dgm:prSet/>
      <dgm:spPr/>
      <dgm:t>
        <a:bodyPr/>
        <a:lstStyle/>
        <a:p>
          <a:r>
            <a:rPr lang="en-GB"/>
            <a:t>“Service users are supported in shared decision-making, choice and goal setting to determine the plan of action they need to heal and move forward”:</a:t>
          </a:r>
          <a:endParaRPr lang="en-US"/>
        </a:p>
      </dgm:t>
    </dgm:pt>
    <dgm:pt modelId="{A41C8126-870A-4523-B4F4-D888739D8A33}" type="parTrans" cxnId="{D34A3603-EA74-49BF-A98C-524E872D0888}">
      <dgm:prSet/>
      <dgm:spPr/>
      <dgm:t>
        <a:bodyPr/>
        <a:lstStyle/>
        <a:p>
          <a:endParaRPr lang="en-US"/>
        </a:p>
      </dgm:t>
    </dgm:pt>
    <dgm:pt modelId="{C5FE7A59-449E-412F-989A-E0042B5FDFD0}" type="sibTrans" cxnId="{D34A3603-EA74-49BF-A98C-524E872D0888}">
      <dgm:prSet/>
      <dgm:spPr/>
      <dgm:t>
        <a:bodyPr/>
        <a:lstStyle/>
        <a:p>
          <a:endParaRPr lang="en-US"/>
        </a:p>
      </dgm:t>
    </dgm:pt>
    <dgm:pt modelId="{F1DACFD7-9EEF-409A-9799-77CD271D710D}">
      <dgm:prSet/>
      <dgm:spPr/>
      <dgm:t>
        <a:bodyPr/>
        <a:lstStyle/>
        <a:p>
          <a:r>
            <a:rPr lang="en-GB"/>
            <a:t>Service users and staff have a voice in the decision-making process</a:t>
          </a:r>
          <a:endParaRPr lang="en-US"/>
        </a:p>
      </dgm:t>
    </dgm:pt>
    <dgm:pt modelId="{27C9C435-926B-4C17-B633-A3CE3791B88E}" type="parTrans" cxnId="{1423D719-AEAA-4112-A0FA-55CFDBEAB572}">
      <dgm:prSet/>
      <dgm:spPr/>
      <dgm:t>
        <a:bodyPr/>
        <a:lstStyle/>
        <a:p>
          <a:endParaRPr lang="en-US"/>
        </a:p>
      </dgm:t>
    </dgm:pt>
    <dgm:pt modelId="{C6B94BF3-D08D-48DA-B1B6-FE62A8826671}" type="sibTrans" cxnId="{1423D719-AEAA-4112-A0FA-55CFDBEAB572}">
      <dgm:prSet/>
      <dgm:spPr/>
      <dgm:t>
        <a:bodyPr/>
        <a:lstStyle/>
        <a:p>
          <a:endParaRPr lang="en-US"/>
        </a:p>
      </dgm:t>
    </dgm:pt>
    <dgm:pt modelId="{3A236730-BCC5-48AB-8F9B-5A916FEDEB9E}">
      <dgm:prSet/>
      <dgm:spPr/>
      <dgm:t>
        <a:bodyPr/>
        <a:lstStyle/>
        <a:p>
          <a:r>
            <a:rPr lang="en-GB"/>
            <a:t>Listening to the needs and wishes of service users and staff</a:t>
          </a:r>
          <a:endParaRPr lang="en-US"/>
        </a:p>
      </dgm:t>
    </dgm:pt>
    <dgm:pt modelId="{E86298BD-4750-43B6-9AD2-81DDC2F62743}" type="parTrans" cxnId="{ED094177-5F7B-4028-BF05-26B2F7BEEB6F}">
      <dgm:prSet/>
      <dgm:spPr/>
      <dgm:t>
        <a:bodyPr/>
        <a:lstStyle/>
        <a:p>
          <a:endParaRPr lang="en-US"/>
        </a:p>
      </dgm:t>
    </dgm:pt>
    <dgm:pt modelId="{A441E0E7-7ED2-428C-8CB8-89F95584AFD7}" type="sibTrans" cxnId="{ED094177-5F7B-4028-BF05-26B2F7BEEB6F}">
      <dgm:prSet/>
      <dgm:spPr/>
      <dgm:t>
        <a:bodyPr/>
        <a:lstStyle/>
        <a:p>
          <a:endParaRPr lang="en-US"/>
        </a:p>
      </dgm:t>
    </dgm:pt>
    <dgm:pt modelId="{29EE62E2-8C42-4198-9370-AD6D59D87F62}">
      <dgm:prSet/>
      <dgm:spPr/>
      <dgm:t>
        <a:bodyPr/>
        <a:lstStyle/>
        <a:p>
          <a:r>
            <a:rPr lang="en-GB"/>
            <a:t>Explaining choices clearly and transparently</a:t>
          </a:r>
          <a:endParaRPr lang="en-US"/>
        </a:p>
      </dgm:t>
    </dgm:pt>
    <dgm:pt modelId="{794548FF-C2FC-4A6E-9A8F-66F788B756C9}" type="parTrans" cxnId="{4811EF41-CAB0-4609-B67F-63CAEBE50897}">
      <dgm:prSet/>
      <dgm:spPr/>
      <dgm:t>
        <a:bodyPr/>
        <a:lstStyle/>
        <a:p>
          <a:endParaRPr lang="en-US"/>
        </a:p>
      </dgm:t>
    </dgm:pt>
    <dgm:pt modelId="{28ED67B4-92AD-4C0B-8030-28FDE763CFF4}" type="sibTrans" cxnId="{4811EF41-CAB0-4609-B67F-63CAEBE50897}">
      <dgm:prSet/>
      <dgm:spPr/>
      <dgm:t>
        <a:bodyPr/>
        <a:lstStyle/>
        <a:p>
          <a:endParaRPr lang="en-US"/>
        </a:p>
      </dgm:t>
    </dgm:pt>
    <dgm:pt modelId="{FE3D33A1-8FEE-4E80-87C6-4A21F50ABA71}">
      <dgm:prSet/>
      <dgm:spPr/>
      <dgm:t>
        <a:bodyPr/>
        <a:lstStyle/>
        <a:p>
          <a:r>
            <a:rPr lang="en-GB"/>
            <a:t>Acknowledging that people who have experienced or are experiencing trauma may feel a lack of safety or control over the course of their life.</a:t>
          </a:r>
          <a:endParaRPr lang="en-US"/>
        </a:p>
      </dgm:t>
    </dgm:pt>
    <dgm:pt modelId="{481DB215-9D86-46A7-9D4F-03D2DEEE68F1}" type="parTrans" cxnId="{18B04984-C3F3-4D50-AD2F-B1CFFC4C915E}">
      <dgm:prSet/>
      <dgm:spPr/>
      <dgm:t>
        <a:bodyPr/>
        <a:lstStyle/>
        <a:p>
          <a:endParaRPr lang="en-US"/>
        </a:p>
      </dgm:t>
    </dgm:pt>
    <dgm:pt modelId="{A8C4284E-88C2-4F2B-A5C8-09DB8A6DD116}" type="sibTrans" cxnId="{18B04984-C3F3-4D50-AD2F-B1CFFC4C915E}">
      <dgm:prSet/>
      <dgm:spPr/>
      <dgm:t>
        <a:bodyPr/>
        <a:lstStyle/>
        <a:p>
          <a:endParaRPr lang="en-US"/>
        </a:p>
      </dgm:t>
    </dgm:pt>
    <dgm:pt modelId="{E0040B94-F111-4569-9E6D-DE6D3FA5D552}" type="pres">
      <dgm:prSet presAssocID="{5A993C50-A651-4D02-A655-ABF0C9BD4C17}" presName="linear" presStyleCnt="0">
        <dgm:presLayoutVars>
          <dgm:animLvl val="lvl"/>
          <dgm:resizeHandles val="exact"/>
        </dgm:presLayoutVars>
      </dgm:prSet>
      <dgm:spPr/>
    </dgm:pt>
    <dgm:pt modelId="{E25FCE8C-4EB8-4D11-AD74-8018E4E2A93D}" type="pres">
      <dgm:prSet presAssocID="{5F0A358B-E2EB-4D35-8D15-200E53E5A449}" presName="parentText" presStyleLbl="node1" presStyleIdx="0" presStyleCnt="5">
        <dgm:presLayoutVars>
          <dgm:chMax val="0"/>
          <dgm:bulletEnabled val="1"/>
        </dgm:presLayoutVars>
      </dgm:prSet>
      <dgm:spPr/>
    </dgm:pt>
    <dgm:pt modelId="{F5954AF2-E1D2-495C-8049-5665A8A58F62}" type="pres">
      <dgm:prSet presAssocID="{C5FE7A59-449E-412F-989A-E0042B5FDFD0}" presName="spacer" presStyleCnt="0"/>
      <dgm:spPr/>
    </dgm:pt>
    <dgm:pt modelId="{048E29AA-C5C4-4988-AB20-1036AB8CCEEE}" type="pres">
      <dgm:prSet presAssocID="{F1DACFD7-9EEF-409A-9799-77CD271D710D}" presName="parentText" presStyleLbl="node1" presStyleIdx="1" presStyleCnt="5">
        <dgm:presLayoutVars>
          <dgm:chMax val="0"/>
          <dgm:bulletEnabled val="1"/>
        </dgm:presLayoutVars>
      </dgm:prSet>
      <dgm:spPr/>
    </dgm:pt>
    <dgm:pt modelId="{A35F50A3-A28E-49E9-93DC-8002064EFB8F}" type="pres">
      <dgm:prSet presAssocID="{C6B94BF3-D08D-48DA-B1B6-FE62A8826671}" presName="spacer" presStyleCnt="0"/>
      <dgm:spPr/>
    </dgm:pt>
    <dgm:pt modelId="{D6BDEC33-52DB-4558-A4B9-F7F666E4028A}" type="pres">
      <dgm:prSet presAssocID="{3A236730-BCC5-48AB-8F9B-5A916FEDEB9E}" presName="parentText" presStyleLbl="node1" presStyleIdx="2" presStyleCnt="5">
        <dgm:presLayoutVars>
          <dgm:chMax val="0"/>
          <dgm:bulletEnabled val="1"/>
        </dgm:presLayoutVars>
      </dgm:prSet>
      <dgm:spPr/>
    </dgm:pt>
    <dgm:pt modelId="{CF07FD97-0627-44BD-8D35-965D9AD9672C}" type="pres">
      <dgm:prSet presAssocID="{A441E0E7-7ED2-428C-8CB8-89F95584AFD7}" presName="spacer" presStyleCnt="0"/>
      <dgm:spPr/>
    </dgm:pt>
    <dgm:pt modelId="{E68A3F4E-11FA-4A5F-AA7C-275C3C957EF8}" type="pres">
      <dgm:prSet presAssocID="{29EE62E2-8C42-4198-9370-AD6D59D87F62}" presName="parentText" presStyleLbl="node1" presStyleIdx="3" presStyleCnt="5">
        <dgm:presLayoutVars>
          <dgm:chMax val="0"/>
          <dgm:bulletEnabled val="1"/>
        </dgm:presLayoutVars>
      </dgm:prSet>
      <dgm:spPr/>
    </dgm:pt>
    <dgm:pt modelId="{F7B6FF20-6F8C-4D34-BD69-9595478D61A3}" type="pres">
      <dgm:prSet presAssocID="{28ED67B4-92AD-4C0B-8030-28FDE763CFF4}" presName="spacer" presStyleCnt="0"/>
      <dgm:spPr/>
    </dgm:pt>
    <dgm:pt modelId="{DB8AB1BA-D8A5-4006-A66D-F7AC6A0A760D}" type="pres">
      <dgm:prSet presAssocID="{FE3D33A1-8FEE-4E80-87C6-4A21F50ABA71}" presName="parentText" presStyleLbl="node1" presStyleIdx="4" presStyleCnt="5">
        <dgm:presLayoutVars>
          <dgm:chMax val="0"/>
          <dgm:bulletEnabled val="1"/>
        </dgm:presLayoutVars>
      </dgm:prSet>
      <dgm:spPr/>
    </dgm:pt>
  </dgm:ptLst>
  <dgm:cxnLst>
    <dgm:cxn modelId="{D34A3603-EA74-49BF-A98C-524E872D0888}" srcId="{5A993C50-A651-4D02-A655-ABF0C9BD4C17}" destId="{5F0A358B-E2EB-4D35-8D15-200E53E5A449}" srcOrd="0" destOrd="0" parTransId="{A41C8126-870A-4523-B4F4-D888739D8A33}" sibTransId="{C5FE7A59-449E-412F-989A-E0042B5FDFD0}"/>
    <dgm:cxn modelId="{1423D719-AEAA-4112-A0FA-55CFDBEAB572}" srcId="{5A993C50-A651-4D02-A655-ABF0C9BD4C17}" destId="{F1DACFD7-9EEF-409A-9799-77CD271D710D}" srcOrd="1" destOrd="0" parTransId="{27C9C435-926B-4C17-B633-A3CE3791B88E}" sibTransId="{C6B94BF3-D08D-48DA-B1B6-FE62A8826671}"/>
    <dgm:cxn modelId="{6EF64525-AF5E-4BCA-9282-82E41FB4B6ED}" type="presOf" srcId="{FE3D33A1-8FEE-4E80-87C6-4A21F50ABA71}" destId="{DB8AB1BA-D8A5-4006-A66D-F7AC6A0A760D}" srcOrd="0" destOrd="0" presId="urn:microsoft.com/office/officeart/2005/8/layout/vList2"/>
    <dgm:cxn modelId="{200D0361-D9E3-4193-A94A-84A57EDA0CEA}" type="presOf" srcId="{5A993C50-A651-4D02-A655-ABF0C9BD4C17}" destId="{E0040B94-F111-4569-9E6D-DE6D3FA5D552}" srcOrd="0" destOrd="0" presId="urn:microsoft.com/office/officeart/2005/8/layout/vList2"/>
    <dgm:cxn modelId="{4811EF41-CAB0-4609-B67F-63CAEBE50897}" srcId="{5A993C50-A651-4D02-A655-ABF0C9BD4C17}" destId="{29EE62E2-8C42-4198-9370-AD6D59D87F62}" srcOrd="3" destOrd="0" parTransId="{794548FF-C2FC-4A6E-9A8F-66F788B756C9}" sibTransId="{28ED67B4-92AD-4C0B-8030-28FDE763CFF4}"/>
    <dgm:cxn modelId="{751FFD64-5BE9-424D-8CD7-8DFC7DF70134}" type="presOf" srcId="{29EE62E2-8C42-4198-9370-AD6D59D87F62}" destId="{E68A3F4E-11FA-4A5F-AA7C-275C3C957EF8}" srcOrd="0" destOrd="0" presId="urn:microsoft.com/office/officeart/2005/8/layout/vList2"/>
    <dgm:cxn modelId="{ED094177-5F7B-4028-BF05-26B2F7BEEB6F}" srcId="{5A993C50-A651-4D02-A655-ABF0C9BD4C17}" destId="{3A236730-BCC5-48AB-8F9B-5A916FEDEB9E}" srcOrd="2" destOrd="0" parTransId="{E86298BD-4750-43B6-9AD2-81DDC2F62743}" sibTransId="{A441E0E7-7ED2-428C-8CB8-89F95584AFD7}"/>
    <dgm:cxn modelId="{18B04984-C3F3-4D50-AD2F-B1CFFC4C915E}" srcId="{5A993C50-A651-4D02-A655-ABF0C9BD4C17}" destId="{FE3D33A1-8FEE-4E80-87C6-4A21F50ABA71}" srcOrd="4" destOrd="0" parTransId="{481DB215-9D86-46A7-9D4F-03D2DEEE68F1}" sibTransId="{A8C4284E-88C2-4F2B-A5C8-09DB8A6DD116}"/>
    <dgm:cxn modelId="{8F3AF38B-3F9A-4BAB-B33F-6C138EDD1CEA}" type="presOf" srcId="{F1DACFD7-9EEF-409A-9799-77CD271D710D}" destId="{048E29AA-C5C4-4988-AB20-1036AB8CCEEE}" srcOrd="0" destOrd="0" presId="urn:microsoft.com/office/officeart/2005/8/layout/vList2"/>
    <dgm:cxn modelId="{333CD7AA-60C6-4226-95BC-45935103CC85}" type="presOf" srcId="{3A236730-BCC5-48AB-8F9B-5A916FEDEB9E}" destId="{D6BDEC33-52DB-4558-A4B9-F7F666E4028A}" srcOrd="0" destOrd="0" presId="urn:microsoft.com/office/officeart/2005/8/layout/vList2"/>
    <dgm:cxn modelId="{F279E6F6-D044-4759-B9B5-7FB9A133DA63}" type="presOf" srcId="{5F0A358B-E2EB-4D35-8D15-200E53E5A449}" destId="{E25FCE8C-4EB8-4D11-AD74-8018E4E2A93D}" srcOrd="0" destOrd="0" presId="urn:microsoft.com/office/officeart/2005/8/layout/vList2"/>
    <dgm:cxn modelId="{3A741452-69D0-4545-86CC-7581C7E6F513}" type="presParOf" srcId="{E0040B94-F111-4569-9E6D-DE6D3FA5D552}" destId="{E25FCE8C-4EB8-4D11-AD74-8018E4E2A93D}" srcOrd="0" destOrd="0" presId="urn:microsoft.com/office/officeart/2005/8/layout/vList2"/>
    <dgm:cxn modelId="{08239418-2FB6-4600-8C1B-353D2E2A9FA0}" type="presParOf" srcId="{E0040B94-F111-4569-9E6D-DE6D3FA5D552}" destId="{F5954AF2-E1D2-495C-8049-5665A8A58F62}" srcOrd="1" destOrd="0" presId="urn:microsoft.com/office/officeart/2005/8/layout/vList2"/>
    <dgm:cxn modelId="{7C7D0966-13E6-4632-96CB-F33DD856B4C9}" type="presParOf" srcId="{E0040B94-F111-4569-9E6D-DE6D3FA5D552}" destId="{048E29AA-C5C4-4988-AB20-1036AB8CCEEE}" srcOrd="2" destOrd="0" presId="urn:microsoft.com/office/officeart/2005/8/layout/vList2"/>
    <dgm:cxn modelId="{93C2A51D-E16B-465E-A181-90A2789B9F7F}" type="presParOf" srcId="{E0040B94-F111-4569-9E6D-DE6D3FA5D552}" destId="{A35F50A3-A28E-49E9-93DC-8002064EFB8F}" srcOrd="3" destOrd="0" presId="urn:microsoft.com/office/officeart/2005/8/layout/vList2"/>
    <dgm:cxn modelId="{19248DCC-312B-47D6-9833-12503443B076}" type="presParOf" srcId="{E0040B94-F111-4569-9E6D-DE6D3FA5D552}" destId="{D6BDEC33-52DB-4558-A4B9-F7F666E4028A}" srcOrd="4" destOrd="0" presId="urn:microsoft.com/office/officeart/2005/8/layout/vList2"/>
    <dgm:cxn modelId="{B8A24BF4-0A47-4A01-89C1-9F6D8357AB43}" type="presParOf" srcId="{E0040B94-F111-4569-9E6D-DE6D3FA5D552}" destId="{CF07FD97-0627-44BD-8D35-965D9AD9672C}" srcOrd="5" destOrd="0" presId="urn:microsoft.com/office/officeart/2005/8/layout/vList2"/>
    <dgm:cxn modelId="{DDEB3540-BEC8-412E-9257-A951FD0B1461}" type="presParOf" srcId="{E0040B94-F111-4569-9E6D-DE6D3FA5D552}" destId="{E68A3F4E-11FA-4A5F-AA7C-275C3C957EF8}" srcOrd="6" destOrd="0" presId="urn:microsoft.com/office/officeart/2005/8/layout/vList2"/>
    <dgm:cxn modelId="{289ECC5D-0D32-4883-9ACA-7A534EB791AE}" type="presParOf" srcId="{E0040B94-F111-4569-9E6D-DE6D3FA5D552}" destId="{F7B6FF20-6F8C-4D34-BD69-9595478D61A3}" srcOrd="7" destOrd="0" presId="urn:microsoft.com/office/officeart/2005/8/layout/vList2"/>
    <dgm:cxn modelId="{A5374795-C422-414A-8554-861AD0B1993A}" type="presParOf" srcId="{E0040B94-F111-4569-9E6D-DE6D3FA5D552}" destId="{DB8AB1BA-D8A5-4006-A66D-F7AC6A0A760D}"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190188A-1E1E-4107-85E7-3231D47FB556}" type="doc">
      <dgm:prSet loTypeId="urn:microsoft.com/office/officeart/2005/8/layout/vList5" loCatId="list" qsTypeId="urn:microsoft.com/office/officeart/2005/8/quickstyle/simple2" qsCatId="simple" csTypeId="urn:microsoft.com/office/officeart/2005/8/colors/accent3_2" csCatId="accent3"/>
      <dgm:spPr/>
      <dgm:t>
        <a:bodyPr/>
        <a:lstStyle/>
        <a:p>
          <a:endParaRPr lang="en-US"/>
        </a:p>
      </dgm:t>
    </dgm:pt>
    <dgm:pt modelId="{64105DB4-F791-4C63-957D-C631C8560734}">
      <dgm:prSet/>
      <dgm:spPr/>
      <dgm:t>
        <a:bodyPr/>
        <a:lstStyle/>
        <a:p>
          <a:r>
            <a:rPr lang="en-GB"/>
            <a:t>“The value of staff and service user experience is recognised in overcoming challenges and improving the system as a whole”:</a:t>
          </a:r>
          <a:endParaRPr lang="en-US"/>
        </a:p>
      </dgm:t>
    </dgm:pt>
    <dgm:pt modelId="{8C3693ED-C5F9-4109-8A7E-7CCF8AE26B12}" type="parTrans" cxnId="{3B11AE57-A2B5-4C87-883F-355D60CA3700}">
      <dgm:prSet/>
      <dgm:spPr/>
      <dgm:t>
        <a:bodyPr/>
        <a:lstStyle/>
        <a:p>
          <a:endParaRPr lang="en-US"/>
        </a:p>
      </dgm:t>
    </dgm:pt>
    <dgm:pt modelId="{4C7012E1-0CC5-4E1C-8ED5-F11F44327EFF}" type="sibTrans" cxnId="{3B11AE57-A2B5-4C87-883F-355D60CA3700}">
      <dgm:prSet/>
      <dgm:spPr/>
      <dgm:t>
        <a:bodyPr/>
        <a:lstStyle/>
        <a:p>
          <a:endParaRPr lang="en-US"/>
        </a:p>
      </dgm:t>
    </dgm:pt>
    <dgm:pt modelId="{CC9CFFAC-4A29-46C8-B507-CBF28C6427E5}">
      <dgm:prSet/>
      <dgm:spPr/>
      <dgm:t>
        <a:bodyPr/>
        <a:lstStyle/>
        <a:p>
          <a:r>
            <a:rPr lang="en-GB"/>
            <a:t>Using formal and informal peer support and mutual self-help</a:t>
          </a:r>
          <a:endParaRPr lang="en-US"/>
        </a:p>
      </dgm:t>
    </dgm:pt>
    <dgm:pt modelId="{6BBBCC89-2360-4AD2-A11F-E79EDEF1BE09}" type="parTrans" cxnId="{B7B86A9E-CC9C-46EE-9033-7D6F66CA0855}">
      <dgm:prSet/>
      <dgm:spPr/>
      <dgm:t>
        <a:bodyPr/>
        <a:lstStyle/>
        <a:p>
          <a:endParaRPr lang="en-US"/>
        </a:p>
      </dgm:t>
    </dgm:pt>
    <dgm:pt modelId="{0360F34E-C508-4768-9B47-C199DAA1053F}" type="sibTrans" cxnId="{B7B86A9E-CC9C-46EE-9033-7D6F66CA0855}">
      <dgm:prSet/>
      <dgm:spPr/>
      <dgm:t>
        <a:bodyPr/>
        <a:lstStyle/>
        <a:p>
          <a:endParaRPr lang="en-US"/>
        </a:p>
      </dgm:t>
    </dgm:pt>
    <dgm:pt modelId="{B2CD2641-8F38-4194-83D3-7A1772F94C88}">
      <dgm:prSet/>
      <dgm:spPr/>
      <dgm:t>
        <a:bodyPr/>
        <a:lstStyle/>
        <a:p>
          <a:r>
            <a:rPr lang="en-GB"/>
            <a:t>Organisation ask service users and staff what they need and collaboratively considering how these needs can be met</a:t>
          </a:r>
          <a:endParaRPr lang="en-US"/>
        </a:p>
      </dgm:t>
    </dgm:pt>
    <dgm:pt modelId="{85918B2B-36D0-4201-AA7E-F173EA726F13}" type="parTrans" cxnId="{4278C2E7-1FF0-41A2-B476-073D0C669FF6}">
      <dgm:prSet/>
      <dgm:spPr/>
      <dgm:t>
        <a:bodyPr/>
        <a:lstStyle/>
        <a:p>
          <a:endParaRPr lang="en-US"/>
        </a:p>
      </dgm:t>
    </dgm:pt>
    <dgm:pt modelId="{9C2F6BC9-47BC-4C51-83CE-FD914CE6624A}" type="sibTrans" cxnId="{4278C2E7-1FF0-41A2-B476-073D0C669FF6}">
      <dgm:prSet/>
      <dgm:spPr/>
      <dgm:t>
        <a:bodyPr/>
        <a:lstStyle/>
        <a:p>
          <a:endParaRPr lang="en-US"/>
        </a:p>
      </dgm:t>
    </dgm:pt>
    <dgm:pt modelId="{002FB842-7B12-4569-9236-5F6C19409723}">
      <dgm:prSet/>
      <dgm:spPr/>
      <dgm:t>
        <a:bodyPr/>
        <a:lstStyle/>
        <a:p>
          <a:r>
            <a:rPr lang="en-GB"/>
            <a:t>Actively involving service users in the delivery of services</a:t>
          </a:r>
          <a:endParaRPr lang="en-US"/>
        </a:p>
      </dgm:t>
    </dgm:pt>
    <dgm:pt modelId="{9C914111-7461-4B0B-81F0-4D35A0644D19}" type="parTrans" cxnId="{5827A508-6105-4FEB-9507-BF9BD2743EBA}">
      <dgm:prSet/>
      <dgm:spPr/>
      <dgm:t>
        <a:bodyPr/>
        <a:lstStyle/>
        <a:p>
          <a:endParaRPr lang="en-US"/>
        </a:p>
      </dgm:t>
    </dgm:pt>
    <dgm:pt modelId="{D4190228-55FF-4785-9866-EC20F473FF3D}" type="sibTrans" cxnId="{5827A508-6105-4FEB-9507-BF9BD2743EBA}">
      <dgm:prSet/>
      <dgm:spPr/>
      <dgm:t>
        <a:bodyPr/>
        <a:lstStyle/>
        <a:p>
          <a:endParaRPr lang="en-US"/>
        </a:p>
      </dgm:t>
    </dgm:pt>
    <dgm:pt modelId="{ADF5D5C9-34CD-463F-944B-2D9E9B50F8B3}" type="pres">
      <dgm:prSet presAssocID="{9190188A-1E1E-4107-85E7-3231D47FB556}" presName="Name0" presStyleCnt="0">
        <dgm:presLayoutVars>
          <dgm:dir/>
          <dgm:animLvl val="lvl"/>
          <dgm:resizeHandles val="exact"/>
        </dgm:presLayoutVars>
      </dgm:prSet>
      <dgm:spPr/>
    </dgm:pt>
    <dgm:pt modelId="{3089B0DD-7D25-4E5E-8387-787B31D8465C}" type="pres">
      <dgm:prSet presAssocID="{64105DB4-F791-4C63-957D-C631C8560734}" presName="linNode" presStyleCnt="0"/>
      <dgm:spPr/>
    </dgm:pt>
    <dgm:pt modelId="{94985FA9-15A9-498F-B497-976AAD77608A}" type="pres">
      <dgm:prSet presAssocID="{64105DB4-F791-4C63-957D-C631C8560734}" presName="parentText" presStyleLbl="node1" presStyleIdx="0" presStyleCnt="1">
        <dgm:presLayoutVars>
          <dgm:chMax val="1"/>
          <dgm:bulletEnabled val="1"/>
        </dgm:presLayoutVars>
      </dgm:prSet>
      <dgm:spPr/>
    </dgm:pt>
    <dgm:pt modelId="{C590E1E9-78F6-4EEE-B59B-D02CEEB7B531}" type="pres">
      <dgm:prSet presAssocID="{64105DB4-F791-4C63-957D-C631C8560734}" presName="descendantText" presStyleLbl="alignAccFollowNode1" presStyleIdx="0" presStyleCnt="1">
        <dgm:presLayoutVars>
          <dgm:bulletEnabled val="1"/>
        </dgm:presLayoutVars>
      </dgm:prSet>
      <dgm:spPr/>
    </dgm:pt>
  </dgm:ptLst>
  <dgm:cxnLst>
    <dgm:cxn modelId="{5827A508-6105-4FEB-9507-BF9BD2743EBA}" srcId="{64105DB4-F791-4C63-957D-C631C8560734}" destId="{002FB842-7B12-4569-9236-5F6C19409723}" srcOrd="2" destOrd="0" parTransId="{9C914111-7461-4B0B-81F0-4D35A0644D19}" sibTransId="{D4190228-55FF-4785-9866-EC20F473FF3D}"/>
    <dgm:cxn modelId="{F3C4E222-3984-44CF-943C-6C229C286296}" type="presOf" srcId="{9190188A-1E1E-4107-85E7-3231D47FB556}" destId="{ADF5D5C9-34CD-463F-944B-2D9E9B50F8B3}" srcOrd="0" destOrd="0" presId="urn:microsoft.com/office/officeart/2005/8/layout/vList5"/>
    <dgm:cxn modelId="{9C88845E-0402-41A0-9FFA-758684A0AF45}" type="presOf" srcId="{002FB842-7B12-4569-9236-5F6C19409723}" destId="{C590E1E9-78F6-4EEE-B59B-D02CEEB7B531}" srcOrd="0" destOrd="2" presId="urn:microsoft.com/office/officeart/2005/8/layout/vList5"/>
    <dgm:cxn modelId="{9C18CC4C-95F8-4645-96B5-3640E82B7B80}" type="presOf" srcId="{CC9CFFAC-4A29-46C8-B507-CBF28C6427E5}" destId="{C590E1E9-78F6-4EEE-B59B-D02CEEB7B531}" srcOrd="0" destOrd="0" presId="urn:microsoft.com/office/officeart/2005/8/layout/vList5"/>
    <dgm:cxn modelId="{3B11AE57-A2B5-4C87-883F-355D60CA3700}" srcId="{9190188A-1E1E-4107-85E7-3231D47FB556}" destId="{64105DB4-F791-4C63-957D-C631C8560734}" srcOrd="0" destOrd="0" parTransId="{8C3693ED-C5F9-4109-8A7E-7CCF8AE26B12}" sibTransId="{4C7012E1-0CC5-4E1C-8ED5-F11F44327EFF}"/>
    <dgm:cxn modelId="{B7B86A9E-CC9C-46EE-9033-7D6F66CA0855}" srcId="{64105DB4-F791-4C63-957D-C631C8560734}" destId="{CC9CFFAC-4A29-46C8-B507-CBF28C6427E5}" srcOrd="0" destOrd="0" parTransId="{6BBBCC89-2360-4AD2-A11F-E79EDEF1BE09}" sibTransId="{0360F34E-C508-4768-9B47-C199DAA1053F}"/>
    <dgm:cxn modelId="{4278C2E7-1FF0-41A2-B476-073D0C669FF6}" srcId="{64105DB4-F791-4C63-957D-C631C8560734}" destId="{B2CD2641-8F38-4194-83D3-7A1772F94C88}" srcOrd="1" destOrd="0" parTransId="{85918B2B-36D0-4201-AA7E-F173EA726F13}" sibTransId="{9C2F6BC9-47BC-4C51-83CE-FD914CE6624A}"/>
    <dgm:cxn modelId="{8B9601EB-D4CB-4051-8780-146E4C59559F}" type="presOf" srcId="{64105DB4-F791-4C63-957D-C631C8560734}" destId="{94985FA9-15A9-498F-B497-976AAD77608A}" srcOrd="0" destOrd="0" presId="urn:microsoft.com/office/officeart/2005/8/layout/vList5"/>
    <dgm:cxn modelId="{DFE63EF1-3D38-454C-BE73-65387BE41B60}" type="presOf" srcId="{B2CD2641-8F38-4194-83D3-7A1772F94C88}" destId="{C590E1E9-78F6-4EEE-B59B-D02CEEB7B531}" srcOrd="0" destOrd="1" presId="urn:microsoft.com/office/officeart/2005/8/layout/vList5"/>
    <dgm:cxn modelId="{9DE54227-DD86-4709-959E-0FF43000531E}" type="presParOf" srcId="{ADF5D5C9-34CD-463F-944B-2D9E9B50F8B3}" destId="{3089B0DD-7D25-4E5E-8387-787B31D8465C}" srcOrd="0" destOrd="0" presId="urn:microsoft.com/office/officeart/2005/8/layout/vList5"/>
    <dgm:cxn modelId="{9A97D506-C746-4518-B003-252C8565FA9C}" type="presParOf" srcId="{3089B0DD-7D25-4E5E-8387-787B31D8465C}" destId="{94985FA9-15A9-498F-B497-976AAD77608A}" srcOrd="0" destOrd="0" presId="urn:microsoft.com/office/officeart/2005/8/layout/vList5"/>
    <dgm:cxn modelId="{13AFD245-801A-4D27-8802-812F458C01A9}" type="presParOf" srcId="{3089B0DD-7D25-4E5E-8387-787B31D8465C}" destId="{C590E1E9-78F6-4EEE-B59B-D02CEEB7B531}"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7A41E03-7F46-4499-A344-AD3582F58FF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C752116-C0F6-4D83-A5EC-1D273177EA45}">
      <dgm:prSet/>
      <dgm:spPr/>
      <dgm:t>
        <a:bodyPr/>
        <a:lstStyle/>
        <a:p>
          <a:r>
            <a:rPr lang="en-GB"/>
            <a:t>Efforts are made to share power and give service users and staff a strong voice in decision-making: </a:t>
          </a:r>
          <a:endParaRPr lang="en-US"/>
        </a:p>
      </dgm:t>
    </dgm:pt>
    <dgm:pt modelId="{1E37A7C0-1DF2-446F-85D2-9E56F9B1B6BC}" type="parTrans" cxnId="{AE3F5BBF-F7E4-4AE6-AC4A-9C31B2B669DE}">
      <dgm:prSet/>
      <dgm:spPr/>
      <dgm:t>
        <a:bodyPr/>
        <a:lstStyle/>
        <a:p>
          <a:endParaRPr lang="en-US"/>
        </a:p>
      </dgm:t>
    </dgm:pt>
    <dgm:pt modelId="{3A20DE80-0EB8-483C-8E1A-BD8FC6A3A7D9}" type="sibTrans" cxnId="{AE3F5BBF-F7E4-4AE6-AC4A-9C31B2B669DE}">
      <dgm:prSet/>
      <dgm:spPr/>
      <dgm:t>
        <a:bodyPr/>
        <a:lstStyle/>
        <a:p>
          <a:endParaRPr lang="en-US"/>
        </a:p>
      </dgm:t>
    </dgm:pt>
    <dgm:pt modelId="{71821E4D-E9FF-4482-B27F-83E52242A054}">
      <dgm:prSet/>
      <dgm:spPr/>
      <dgm:t>
        <a:bodyPr/>
        <a:lstStyle/>
        <a:p>
          <a:r>
            <a:rPr lang="en-GB"/>
            <a:t>Validate feelings and concerns of staff and service users</a:t>
          </a:r>
          <a:endParaRPr lang="en-US"/>
        </a:p>
      </dgm:t>
    </dgm:pt>
    <dgm:pt modelId="{C6A7EF5E-478F-44C5-AA8B-31E0B96F09C2}" type="parTrans" cxnId="{4A416F6B-262C-4D51-8235-041EB7B883FB}">
      <dgm:prSet/>
      <dgm:spPr/>
      <dgm:t>
        <a:bodyPr/>
        <a:lstStyle/>
        <a:p>
          <a:endParaRPr lang="en-US"/>
        </a:p>
      </dgm:t>
    </dgm:pt>
    <dgm:pt modelId="{210BF0AC-7A1C-448F-9F4F-5857F5140B4E}" type="sibTrans" cxnId="{4A416F6B-262C-4D51-8235-041EB7B883FB}">
      <dgm:prSet/>
      <dgm:spPr/>
      <dgm:t>
        <a:bodyPr/>
        <a:lstStyle/>
        <a:p>
          <a:endParaRPr lang="en-US"/>
        </a:p>
      </dgm:t>
    </dgm:pt>
    <dgm:pt modelId="{2BBA16F6-874E-4E5D-92BC-E73443F05FE8}">
      <dgm:prSet/>
      <dgm:spPr/>
      <dgm:t>
        <a:bodyPr/>
        <a:lstStyle/>
        <a:p>
          <a:r>
            <a:rPr lang="en-GB"/>
            <a:t>Listen to what a person wants and needs</a:t>
          </a:r>
          <a:endParaRPr lang="en-US"/>
        </a:p>
      </dgm:t>
    </dgm:pt>
    <dgm:pt modelId="{26B2C67F-633A-49E2-A574-E874AEE14EC3}" type="parTrans" cxnId="{54D9F248-9917-467A-978A-AF9DEB716DEB}">
      <dgm:prSet/>
      <dgm:spPr/>
      <dgm:t>
        <a:bodyPr/>
        <a:lstStyle/>
        <a:p>
          <a:endParaRPr lang="en-US"/>
        </a:p>
      </dgm:t>
    </dgm:pt>
    <dgm:pt modelId="{30372BE8-E183-43EA-9717-300BFE7B3F94}" type="sibTrans" cxnId="{54D9F248-9917-467A-978A-AF9DEB716DEB}">
      <dgm:prSet/>
      <dgm:spPr/>
      <dgm:t>
        <a:bodyPr/>
        <a:lstStyle/>
        <a:p>
          <a:endParaRPr lang="en-US"/>
        </a:p>
      </dgm:t>
    </dgm:pt>
    <dgm:pt modelId="{A83A1E23-A2FA-4FE5-9CD7-2EFCC1EDCD6E}">
      <dgm:prSet/>
      <dgm:spPr/>
      <dgm:t>
        <a:bodyPr/>
        <a:lstStyle/>
        <a:p>
          <a:r>
            <a:rPr lang="en-GB"/>
            <a:t>Support people to make decisions and take action</a:t>
          </a:r>
          <a:endParaRPr lang="en-US"/>
        </a:p>
      </dgm:t>
    </dgm:pt>
    <dgm:pt modelId="{A41DD4CE-8296-4A04-B03F-71EFC8D253A9}" type="parTrans" cxnId="{31B53CDC-85A7-4BC4-BD9B-93487250337D}">
      <dgm:prSet/>
      <dgm:spPr/>
      <dgm:t>
        <a:bodyPr/>
        <a:lstStyle/>
        <a:p>
          <a:endParaRPr lang="en-US"/>
        </a:p>
      </dgm:t>
    </dgm:pt>
    <dgm:pt modelId="{BE73720E-F0A6-4583-9270-92E1C26E1687}" type="sibTrans" cxnId="{31B53CDC-85A7-4BC4-BD9B-93487250337D}">
      <dgm:prSet/>
      <dgm:spPr/>
      <dgm:t>
        <a:bodyPr/>
        <a:lstStyle/>
        <a:p>
          <a:endParaRPr lang="en-US"/>
        </a:p>
      </dgm:t>
    </dgm:pt>
    <dgm:pt modelId="{015A2FA0-B867-461B-84E5-3C0C953EC29E}">
      <dgm:prSet/>
      <dgm:spPr/>
      <dgm:t>
        <a:bodyPr/>
        <a:lstStyle/>
        <a:p>
          <a:r>
            <a:rPr lang="en-GB"/>
            <a:t>Acknowledge that people who have experienced or are experiencing trauma may feel powerless to control what happens to them, </a:t>
          </a:r>
          <a:endParaRPr lang="en-US"/>
        </a:p>
      </dgm:t>
    </dgm:pt>
    <dgm:pt modelId="{92A9C04E-AC09-4F42-B7FE-CA87C6043958}" type="parTrans" cxnId="{C92ED19C-CF92-4BBC-AA0D-C84F5C9C225A}">
      <dgm:prSet/>
      <dgm:spPr/>
      <dgm:t>
        <a:bodyPr/>
        <a:lstStyle/>
        <a:p>
          <a:endParaRPr lang="en-US"/>
        </a:p>
      </dgm:t>
    </dgm:pt>
    <dgm:pt modelId="{AD74B9AA-D7C9-4BE7-85A9-EA29D2E8B589}" type="sibTrans" cxnId="{C92ED19C-CF92-4BBC-AA0D-C84F5C9C225A}">
      <dgm:prSet/>
      <dgm:spPr/>
      <dgm:t>
        <a:bodyPr/>
        <a:lstStyle/>
        <a:p>
          <a:endParaRPr lang="en-US"/>
        </a:p>
      </dgm:t>
    </dgm:pt>
    <dgm:pt modelId="{277EA0F9-F93E-4233-96A2-953EFA2A9FB0}" type="pres">
      <dgm:prSet presAssocID="{E7A41E03-7F46-4499-A344-AD3582F58FF4}" presName="linear" presStyleCnt="0">
        <dgm:presLayoutVars>
          <dgm:animLvl val="lvl"/>
          <dgm:resizeHandles val="exact"/>
        </dgm:presLayoutVars>
      </dgm:prSet>
      <dgm:spPr/>
    </dgm:pt>
    <dgm:pt modelId="{40DAE332-5475-4F79-916F-1D1640FD4367}" type="pres">
      <dgm:prSet presAssocID="{4C752116-C0F6-4D83-A5EC-1D273177EA45}" presName="parentText" presStyleLbl="node1" presStyleIdx="0" presStyleCnt="1">
        <dgm:presLayoutVars>
          <dgm:chMax val="0"/>
          <dgm:bulletEnabled val="1"/>
        </dgm:presLayoutVars>
      </dgm:prSet>
      <dgm:spPr/>
    </dgm:pt>
    <dgm:pt modelId="{EE535995-1A37-47AD-8615-A91E3DD433E4}" type="pres">
      <dgm:prSet presAssocID="{4C752116-C0F6-4D83-A5EC-1D273177EA45}" presName="childText" presStyleLbl="revTx" presStyleIdx="0" presStyleCnt="1">
        <dgm:presLayoutVars>
          <dgm:bulletEnabled val="1"/>
        </dgm:presLayoutVars>
      </dgm:prSet>
      <dgm:spPr/>
    </dgm:pt>
  </dgm:ptLst>
  <dgm:cxnLst>
    <dgm:cxn modelId="{8862103F-C6EE-420C-A09A-3755845E2B9E}" type="presOf" srcId="{2BBA16F6-874E-4E5D-92BC-E73443F05FE8}" destId="{EE535995-1A37-47AD-8615-A91E3DD433E4}" srcOrd="0" destOrd="1" presId="urn:microsoft.com/office/officeart/2005/8/layout/vList2"/>
    <dgm:cxn modelId="{B6A1EF43-F5A8-4B2A-B9C1-EC133E91281A}" type="presOf" srcId="{E7A41E03-7F46-4499-A344-AD3582F58FF4}" destId="{277EA0F9-F93E-4233-96A2-953EFA2A9FB0}" srcOrd="0" destOrd="0" presId="urn:microsoft.com/office/officeart/2005/8/layout/vList2"/>
    <dgm:cxn modelId="{54D9F248-9917-467A-978A-AF9DEB716DEB}" srcId="{4C752116-C0F6-4D83-A5EC-1D273177EA45}" destId="{2BBA16F6-874E-4E5D-92BC-E73443F05FE8}" srcOrd="1" destOrd="0" parTransId="{26B2C67F-633A-49E2-A574-E874AEE14EC3}" sibTransId="{30372BE8-E183-43EA-9717-300BFE7B3F94}"/>
    <dgm:cxn modelId="{BB481F4A-FAE2-4C3B-A6E2-2ACCAD557EEA}" type="presOf" srcId="{015A2FA0-B867-461B-84E5-3C0C953EC29E}" destId="{EE535995-1A37-47AD-8615-A91E3DD433E4}" srcOrd="0" destOrd="3" presId="urn:microsoft.com/office/officeart/2005/8/layout/vList2"/>
    <dgm:cxn modelId="{4A416F6B-262C-4D51-8235-041EB7B883FB}" srcId="{4C752116-C0F6-4D83-A5EC-1D273177EA45}" destId="{71821E4D-E9FF-4482-B27F-83E52242A054}" srcOrd="0" destOrd="0" parTransId="{C6A7EF5E-478F-44C5-AA8B-31E0B96F09C2}" sibTransId="{210BF0AC-7A1C-448F-9F4F-5857F5140B4E}"/>
    <dgm:cxn modelId="{58F9FB80-F953-4C0A-9E13-DD749325338B}" type="presOf" srcId="{71821E4D-E9FF-4482-B27F-83E52242A054}" destId="{EE535995-1A37-47AD-8615-A91E3DD433E4}" srcOrd="0" destOrd="0" presId="urn:microsoft.com/office/officeart/2005/8/layout/vList2"/>
    <dgm:cxn modelId="{E603F181-0260-4287-AB8A-E49FD2843484}" type="presOf" srcId="{4C752116-C0F6-4D83-A5EC-1D273177EA45}" destId="{40DAE332-5475-4F79-916F-1D1640FD4367}" srcOrd="0" destOrd="0" presId="urn:microsoft.com/office/officeart/2005/8/layout/vList2"/>
    <dgm:cxn modelId="{C92ED19C-CF92-4BBC-AA0D-C84F5C9C225A}" srcId="{4C752116-C0F6-4D83-A5EC-1D273177EA45}" destId="{015A2FA0-B867-461B-84E5-3C0C953EC29E}" srcOrd="3" destOrd="0" parTransId="{92A9C04E-AC09-4F42-B7FE-CA87C6043958}" sibTransId="{AD74B9AA-D7C9-4BE7-85A9-EA29D2E8B589}"/>
    <dgm:cxn modelId="{F6D45AB6-B7D4-478E-AD49-EA14691E2400}" type="presOf" srcId="{A83A1E23-A2FA-4FE5-9CD7-2EFCC1EDCD6E}" destId="{EE535995-1A37-47AD-8615-A91E3DD433E4}" srcOrd="0" destOrd="2" presId="urn:microsoft.com/office/officeart/2005/8/layout/vList2"/>
    <dgm:cxn modelId="{AE3F5BBF-F7E4-4AE6-AC4A-9C31B2B669DE}" srcId="{E7A41E03-7F46-4499-A344-AD3582F58FF4}" destId="{4C752116-C0F6-4D83-A5EC-1D273177EA45}" srcOrd="0" destOrd="0" parTransId="{1E37A7C0-1DF2-446F-85D2-9E56F9B1B6BC}" sibTransId="{3A20DE80-0EB8-483C-8E1A-BD8FC6A3A7D9}"/>
    <dgm:cxn modelId="{31B53CDC-85A7-4BC4-BD9B-93487250337D}" srcId="{4C752116-C0F6-4D83-A5EC-1D273177EA45}" destId="{A83A1E23-A2FA-4FE5-9CD7-2EFCC1EDCD6E}" srcOrd="2" destOrd="0" parTransId="{A41DD4CE-8296-4A04-B03F-71EFC8D253A9}" sibTransId="{BE73720E-F0A6-4583-9270-92E1C26E1687}"/>
    <dgm:cxn modelId="{65AB596A-B9A6-4D29-9B8F-EAA4B9B2F99E}" type="presParOf" srcId="{277EA0F9-F93E-4233-96A2-953EFA2A9FB0}" destId="{40DAE332-5475-4F79-916F-1D1640FD4367}" srcOrd="0" destOrd="0" presId="urn:microsoft.com/office/officeart/2005/8/layout/vList2"/>
    <dgm:cxn modelId="{01A28B30-1F7D-473E-9A84-08BE8FBF3E21}" type="presParOf" srcId="{277EA0F9-F93E-4233-96A2-953EFA2A9FB0}" destId="{EE535995-1A37-47AD-8615-A91E3DD433E4}"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369DEBD-916F-4435-99F8-9BFA31EF20E3}" type="doc">
      <dgm:prSet loTypeId="urn:microsoft.com/office/officeart/2016/7/layout/BasicLinearProcessNumbered" loCatId="process" qsTypeId="urn:microsoft.com/office/officeart/2005/8/quickstyle/simple2" qsCatId="simple" csTypeId="urn:microsoft.com/office/officeart/2005/8/colors/colorful2" csCatId="colorful"/>
      <dgm:spPr/>
      <dgm:t>
        <a:bodyPr/>
        <a:lstStyle/>
        <a:p>
          <a:endParaRPr lang="en-US"/>
        </a:p>
      </dgm:t>
    </dgm:pt>
    <dgm:pt modelId="{C9BE5362-C27B-4CA6-8D05-47F43EBAD396}">
      <dgm:prSet/>
      <dgm:spPr/>
      <dgm:t>
        <a:bodyPr/>
        <a:lstStyle/>
        <a:p>
          <a:r>
            <a:rPr lang="en-GB" dirty="0"/>
            <a:t>Move past cultural stereotypes and biases based on (Gender, sexual orientation, age, religion, disability, geography, race or ethnicity:</a:t>
          </a:r>
          <a:endParaRPr lang="en-US" dirty="0"/>
        </a:p>
      </dgm:t>
    </dgm:pt>
    <dgm:pt modelId="{692972A3-09B4-4E15-ABF4-50A301476AEC}" type="parTrans" cxnId="{6EFE4BE0-9136-4E3A-B059-2A6CE8982BE3}">
      <dgm:prSet/>
      <dgm:spPr/>
      <dgm:t>
        <a:bodyPr/>
        <a:lstStyle/>
        <a:p>
          <a:endParaRPr lang="en-US"/>
        </a:p>
      </dgm:t>
    </dgm:pt>
    <dgm:pt modelId="{8757AB63-477C-4A29-AD64-1C2EFFFD699F}" type="sibTrans" cxnId="{6EFE4BE0-9136-4E3A-B059-2A6CE8982BE3}">
      <dgm:prSet phldrT="1" phldr="0"/>
      <dgm:spPr/>
      <dgm:t>
        <a:bodyPr/>
        <a:lstStyle/>
        <a:p>
          <a:r>
            <a:rPr lang="en-US"/>
            <a:t>1</a:t>
          </a:r>
        </a:p>
      </dgm:t>
    </dgm:pt>
    <dgm:pt modelId="{5866B373-20D1-4D77-BCC1-0EB74CB5C808}">
      <dgm:prSet/>
      <dgm:spPr/>
      <dgm:t>
        <a:bodyPr/>
        <a:lstStyle/>
        <a:p>
          <a:r>
            <a:rPr lang="en-GB"/>
            <a:t>Offer access to gender responsive services</a:t>
          </a:r>
          <a:endParaRPr lang="en-US"/>
        </a:p>
      </dgm:t>
    </dgm:pt>
    <dgm:pt modelId="{FA5B859B-2A8E-4B7F-A02E-125E88C0CB3A}" type="parTrans" cxnId="{32447DF3-CEBF-460B-BDC9-78A0677BCC3E}">
      <dgm:prSet/>
      <dgm:spPr/>
      <dgm:t>
        <a:bodyPr/>
        <a:lstStyle/>
        <a:p>
          <a:endParaRPr lang="en-US"/>
        </a:p>
      </dgm:t>
    </dgm:pt>
    <dgm:pt modelId="{9296377F-A01B-470A-8426-78EF3E9DEDFA}" type="sibTrans" cxnId="{32447DF3-CEBF-460B-BDC9-78A0677BCC3E}">
      <dgm:prSet phldrT="2" phldr="0"/>
      <dgm:spPr/>
      <dgm:t>
        <a:bodyPr/>
        <a:lstStyle/>
        <a:p>
          <a:r>
            <a:rPr lang="en-US"/>
            <a:t>2</a:t>
          </a:r>
        </a:p>
      </dgm:t>
    </dgm:pt>
    <dgm:pt modelId="{95C3C9C5-1DFE-405C-8B0B-EA7683D37CCE}">
      <dgm:prSet/>
      <dgm:spPr/>
      <dgm:t>
        <a:bodyPr/>
        <a:lstStyle/>
        <a:p>
          <a:r>
            <a:rPr lang="en-GB"/>
            <a:t>Leverage the healing value of traditional cultural connections</a:t>
          </a:r>
          <a:endParaRPr lang="en-US"/>
        </a:p>
      </dgm:t>
    </dgm:pt>
    <dgm:pt modelId="{FA8D357D-DB98-4857-B7AD-18644D8A19B7}" type="parTrans" cxnId="{0D3499A4-728E-4D13-BA2A-3A0DF1E9D847}">
      <dgm:prSet/>
      <dgm:spPr/>
      <dgm:t>
        <a:bodyPr/>
        <a:lstStyle/>
        <a:p>
          <a:endParaRPr lang="en-US"/>
        </a:p>
      </dgm:t>
    </dgm:pt>
    <dgm:pt modelId="{43DB69EF-2A2D-414B-BC04-E5D5BE851E06}" type="sibTrans" cxnId="{0D3499A4-728E-4D13-BA2A-3A0DF1E9D847}">
      <dgm:prSet phldrT="3" phldr="0"/>
      <dgm:spPr/>
      <dgm:t>
        <a:bodyPr/>
        <a:lstStyle/>
        <a:p>
          <a:r>
            <a:rPr lang="en-US"/>
            <a:t>3</a:t>
          </a:r>
        </a:p>
      </dgm:t>
    </dgm:pt>
    <dgm:pt modelId="{4EDC1767-A985-4256-8587-E30DC5B4618D}">
      <dgm:prSet/>
      <dgm:spPr/>
      <dgm:t>
        <a:bodyPr/>
        <a:lstStyle/>
        <a:p>
          <a:r>
            <a:rPr lang="en-GB"/>
            <a:t>Incorporate policies, protocols and processes that are responsive to the needs of individuals served</a:t>
          </a:r>
          <a:endParaRPr lang="en-US"/>
        </a:p>
      </dgm:t>
    </dgm:pt>
    <dgm:pt modelId="{22BA77AB-5ACB-4ADE-8938-824481EF12EC}" type="parTrans" cxnId="{85E63079-EE00-486E-998E-6A95F9F3C961}">
      <dgm:prSet/>
      <dgm:spPr/>
      <dgm:t>
        <a:bodyPr/>
        <a:lstStyle/>
        <a:p>
          <a:endParaRPr lang="en-US"/>
        </a:p>
      </dgm:t>
    </dgm:pt>
    <dgm:pt modelId="{726EDB05-E250-415C-BAD6-9F06ABD9AE51}" type="sibTrans" cxnId="{85E63079-EE00-486E-998E-6A95F9F3C961}">
      <dgm:prSet phldrT="4" phldr="0"/>
      <dgm:spPr/>
      <dgm:t>
        <a:bodyPr/>
        <a:lstStyle/>
        <a:p>
          <a:r>
            <a:rPr lang="en-US"/>
            <a:t>4</a:t>
          </a:r>
        </a:p>
      </dgm:t>
    </dgm:pt>
    <dgm:pt modelId="{C9707F3A-3575-40F6-96E8-41BAE7E3194C}" type="pres">
      <dgm:prSet presAssocID="{E369DEBD-916F-4435-99F8-9BFA31EF20E3}" presName="Name0" presStyleCnt="0">
        <dgm:presLayoutVars>
          <dgm:animLvl val="lvl"/>
          <dgm:resizeHandles val="exact"/>
        </dgm:presLayoutVars>
      </dgm:prSet>
      <dgm:spPr/>
    </dgm:pt>
    <dgm:pt modelId="{DA307BC8-1B92-4F4C-AB2D-397896A44151}" type="pres">
      <dgm:prSet presAssocID="{C9BE5362-C27B-4CA6-8D05-47F43EBAD396}" presName="compositeNode" presStyleCnt="0">
        <dgm:presLayoutVars>
          <dgm:bulletEnabled val="1"/>
        </dgm:presLayoutVars>
      </dgm:prSet>
      <dgm:spPr/>
    </dgm:pt>
    <dgm:pt modelId="{1DB2C0C8-50C8-4776-841F-B87A2017B83F}" type="pres">
      <dgm:prSet presAssocID="{C9BE5362-C27B-4CA6-8D05-47F43EBAD396}" presName="bgRect" presStyleLbl="bgAccFollowNode1" presStyleIdx="0" presStyleCnt="4"/>
      <dgm:spPr/>
    </dgm:pt>
    <dgm:pt modelId="{B1130445-5BDF-4A46-BBAF-9A27D00F6E1E}" type="pres">
      <dgm:prSet presAssocID="{8757AB63-477C-4A29-AD64-1C2EFFFD699F}" presName="sibTransNodeCircle" presStyleLbl="alignNode1" presStyleIdx="0" presStyleCnt="8">
        <dgm:presLayoutVars>
          <dgm:chMax val="0"/>
          <dgm:bulletEnabled/>
        </dgm:presLayoutVars>
      </dgm:prSet>
      <dgm:spPr/>
    </dgm:pt>
    <dgm:pt modelId="{D7E90104-FEEC-49FF-ACBE-610D8ED29363}" type="pres">
      <dgm:prSet presAssocID="{C9BE5362-C27B-4CA6-8D05-47F43EBAD396}" presName="bottomLine" presStyleLbl="alignNode1" presStyleIdx="1" presStyleCnt="8">
        <dgm:presLayoutVars/>
      </dgm:prSet>
      <dgm:spPr/>
    </dgm:pt>
    <dgm:pt modelId="{AF010AC7-46DD-4BDC-9A6F-D0434E8F9159}" type="pres">
      <dgm:prSet presAssocID="{C9BE5362-C27B-4CA6-8D05-47F43EBAD396}" presName="nodeText" presStyleLbl="bgAccFollowNode1" presStyleIdx="0" presStyleCnt="4">
        <dgm:presLayoutVars>
          <dgm:bulletEnabled val="1"/>
        </dgm:presLayoutVars>
      </dgm:prSet>
      <dgm:spPr/>
    </dgm:pt>
    <dgm:pt modelId="{289DE0E8-DF74-4CFA-865F-9B8743BF244F}" type="pres">
      <dgm:prSet presAssocID="{8757AB63-477C-4A29-AD64-1C2EFFFD699F}" presName="sibTrans" presStyleCnt="0"/>
      <dgm:spPr/>
    </dgm:pt>
    <dgm:pt modelId="{E2CEE088-E660-4125-8617-2BEEC725E2D8}" type="pres">
      <dgm:prSet presAssocID="{5866B373-20D1-4D77-BCC1-0EB74CB5C808}" presName="compositeNode" presStyleCnt="0">
        <dgm:presLayoutVars>
          <dgm:bulletEnabled val="1"/>
        </dgm:presLayoutVars>
      </dgm:prSet>
      <dgm:spPr/>
    </dgm:pt>
    <dgm:pt modelId="{81D92E37-AA4F-4B09-AACE-D227FBA47204}" type="pres">
      <dgm:prSet presAssocID="{5866B373-20D1-4D77-BCC1-0EB74CB5C808}" presName="bgRect" presStyleLbl="bgAccFollowNode1" presStyleIdx="1" presStyleCnt="4"/>
      <dgm:spPr/>
    </dgm:pt>
    <dgm:pt modelId="{428095DE-D317-4D2B-B6BB-5193338E187B}" type="pres">
      <dgm:prSet presAssocID="{9296377F-A01B-470A-8426-78EF3E9DEDFA}" presName="sibTransNodeCircle" presStyleLbl="alignNode1" presStyleIdx="2" presStyleCnt="8">
        <dgm:presLayoutVars>
          <dgm:chMax val="0"/>
          <dgm:bulletEnabled/>
        </dgm:presLayoutVars>
      </dgm:prSet>
      <dgm:spPr/>
    </dgm:pt>
    <dgm:pt modelId="{504E20A0-61AB-48CB-B50B-7700C4ED40C3}" type="pres">
      <dgm:prSet presAssocID="{5866B373-20D1-4D77-BCC1-0EB74CB5C808}" presName="bottomLine" presStyleLbl="alignNode1" presStyleIdx="3" presStyleCnt="8">
        <dgm:presLayoutVars/>
      </dgm:prSet>
      <dgm:spPr/>
    </dgm:pt>
    <dgm:pt modelId="{C236094D-CC16-4E9F-A19A-EEE92449C2FC}" type="pres">
      <dgm:prSet presAssocID="{5866B373-20D1-4D77-BCC1-0EB74CB5C808}" presName="nodeText" presStyleLbl="bgAccFollowNode1" presStyleIdx="1" presStyleCnt="4">
        <dgm:presLayoutVars>
          <dgm:bulletEnabled val="1"/>
        </dgm:presLayoutVars>
      </dgm:prSet>
      <dgm:spPr/>
    </dgm:pt>
    <dgm:pt modelId="{CA507D3F-458C-42C3-8BA0-6CCFE4783930}" type="pres">
      <dgm:prSet presAssocID="{9296377F-A01B-470A-8426-78EF3E9DEDFA}" presName="sibTrans" presStyleCnt="0"/>
      <dgm:spPr/>
    </dgm:pt>
    <dgm:pt modelId="{1FF6B95C-4823-444B-8F9E-857FCE388084}" type="pres">
      <dgm:prSet presAssocID="{95C3C9C5-1DFE-405C-8B0B-EA7683D37CCE}" presName="compositeNode" presStyleCnt="0">
        <dgm:presLayoutVars>
          <dgm:bulletEnabled val="1"/>
        </dgm:presLayoutVars>
      </dgm:prSet>
      <dgm:spPr/>
    </dgm:pt>
    <dgm:pt modelId="{0AF7BEBC-436C-4039-A9DD-8E6933C616FB}" type="pres">
      <dgm:prSet presAssocID="{95C3C9C5-1DFE-405C-8B0B-EA7683D37CCE}" presName="bgRect" presStyleLbl="bgAccFollowNode1" presStyleIdx="2" presStyleCnt="4"/>
      <dgm:spPr/>
    </dgm:pt>
    <dgm:pt modelId="{76305519-1E43-4F3F-8D80-01AD0DEE30F1}" type="pres">
      <dgm:prSet presAssocID="{43DB69EF-2A2D-414B-BC04-E5D5BE851E06}" presName="sibTransNodeCircle" presStyleLbl="alignNode1" presStyleIdx="4" presStyleCnt="8">
        <dgm:presLayoutVars>
          <dgm:chMax val="0"/>
          <dgm:bulletEnabled/>
        </dgm:presLayoutVars>
      </dgm:prSet>
      <dgm:spPr/>
    </dgm:pt>
    <dgm:pt modelId="{554DFC00-A9EE-4BCF-AEA0-CDC7EECE61D2}" type="pres">
      <dgm:prSet presAssocID="{95C3C9C5-1DFE-405C-8B0B-EA7683D37CCE}" presName="bottomLine" presStyleLbl="alignNode1" presStyleIdx="5" presStyleCnt="8">
        <dgm:presLayoutVars/>
      </dgm:prSet>
      <dgm:spPr/>
    </dgm:pt>
    <dgm:pt modelId="{C4B412E2-A1EE-4B45-9C13-240DFFA0CDB2}" type="pres">
      <dgm:prSet presAssocID="{95C3C9C5-1DFE-405C-8B0B-EA7683D37CCE}" presName="nodeText" presStyleLbl="bgAccFollowNode1" presStyleIdx="2" presStyleCnt="4">
        <dgm:presLayoutVars>
          <dgm:bulletEnabled val="1"/>
        </dgm:presLayoutVars>
      </dgm:prSet>
      <dgm:spPr/>
    </dgm:pt>
    <dgm:pt modelId="{DD31D422-C522-4C66-9CDC-D82ACBAD12B4}" type="pres">
      <dgm:prSet presAssocID="{43DB69EF-2A2D-414B-BC04-E5D5BE851E06}" presName="sibTrans" presStyleCnt="0"/>
      <dgm:spPr/>
    </dgm:pt>
    <dgm:pt modelId="{36C43A50-CB00-49B5-A03E-4E5A2D1553D7}" type="pres">
      <dgm:prSet presAssocID="{4EDC1767-A985-4256-8587-E30DC5B4618D}" presName="compositeNode" presStyleCnt="0">
        <dgm:presLayoutVars>
          <dgm:bulletEnabled val="1"/>
        </dgm:presLayoutVars>
      </dgm:prSet>
      <dgm:spPr/>
    </dgm:pt>
    <dgm:pt modelId="{05ED2672-7FCC-437B-A5BC-082DB9598A71}" type="pres">
      <dgm:prSet presAssocID="{4EDC1767-A985-4256-8587-E30DC5B4618D}" presName="bgRect" presStyleLbl="bgAccFollowNode1" presStyleIdx="3" presStyleCnt="4"/>
      <dgm:spPr/>
    </dgm:pt>
    <dgm:pt modelId="{1E2D909C-AC6D-4351-A0F7-9AB15B43D306}" type="pres">
      <dgm:prSet presAssocID="{726EDB05-E250-415C-BAD6-9F06ABD9AE51}" presName="sibTransNodeCircle" presStyleLbl="alignNode1" presStyleIdx="6" presStyleCnt="8">
        <dgm:presLayoutVars>
          <dgm:chMax val="0"/>
          <dgm:bulletEnabled/>
        </dgm:presLayoutVars>
      </dgm:prSet>
      <dgm:spPr/>
    </dgm:pt>
    <dgm:pt modelId="{FD1B9907-51C7-4474-A709-BA4C9987A038}" type="pres">
      <dgm:prSet presAssocID="{4EDC1767-A985-4256-8587-E30DC5B4618D}" presName="bottomLine" presStyleLbl="alignNode1" presStyleIdx="7" presStyleCnt="8">
        <dgm:presLayoutVars/>
      </dgm:prSet>
      <dgm:spPr/>
    </dgm:pt>
    <dgm:pt modelId="{90EA31A0-408C-40F5-8C72-CABDF15EA8A3}" type="pres">
      <dgm:prSet presAssocID="{4EDC1767-A985-4256-8587-E30DC5B4618D}" presName="nodeText" presStyleLbl="bgAccFollowNode1" presStyleIdx="3" presStyleCnt="4">
        <dgm:presLayoutVars>
          <dgm:bulletEnabled val="1"/>
        </dgm:presLayoutVars>
      </dgm:prSet>
      <dgm:spPr/>
    </dgm:pt>
  </dgm:ptLst>
  <dgm:cxnLst>
    <dgm:cxn modelId="{72EA9007-D605-4AD6-AB33-5115170F17E4}" type="presOf" srcId="{4EDC1767-A985-4256-8587-E30DC5B4618D}" destId="{90EA31A0-408C-40F5-8C72-CABDF15EA8A3}" srcOrd="1" destOrd="0" presId="urn:microsoft.com/office/officeart/2016/7/layout/BasicLinearProcessNumbered"/>
    <dgm:cxn modelId="{9EB9AC0B-C23F-4F7F-81E4-2FAF661EB035}" type="presOf" srcId="{9296377F-A01B-470A-8426-78EF3E9DEDFA}" destId="{428095DE-D317-4D2B-B6BB-5193338E187B}" srcOrd="0" destOrd="0" presId="urn:microsoft.com/office/officeart/2016/7/layout/BasicLinearProcessNumbered"/>
    <dgm:cxn modelId="{5596AE0F-3677-49F2-B755-327D30991478}" type="presOf" srcId="{43DB69EF-2A2D-414B-BC04-E5D5BE851E06}" destId="{76305519-1E43-4F3F-8D80-01AD0DEE30F1}" srcOrd="0" destOrd="0" presId="urn:microsoft.com/office/officeart/2016/7/layout/BasicLinearProcessNumbered"/>
    <dgm:cxn modelId="{8FEAC337-83D3-466F-8B44-0F5B4C5CA524}" type="presOf" srcId="{4EDC1767-A985-4256-8587-E30DC5B4618D}" destId="{05ED2672-7FCC-437B-A5BC-082DB9598A71}" srcOrd="0" destOrd="0" presId="urn:microsoft.com/office/officeart/2016/7/layout/BasicLinearProcessNumbered"/>
    <dgm:cxn modelId="{B5D3BB40-2529-40B7-9726-79F363440A71}" type="presOf" srcId="{95C3C9C5-1DFE-405C-8B0B-EA7683D37CCE}" destId="{C4B412E2-A1EE-4B45-9C13-240DFFA0CDB2}" srcOrd="1" destOrd="0" presId="urn:microsoft.com/office/officeart/2016/7/layout/BasicLinearProcessNumbered"/>
    <dgm:cxn modelId="{DC990356-07D1-42AB-8C7A-41870B82ADE3}" type="presOf" srcId="{8757AB63-477C-4A29-AD64-1C2EFFFD699F}" destId="{B1130445-5BDF-4A46-BBAF-9A27D00F6E1E}" srcOrd="0" destOrd="0" presId="urn:microsoft.com/office/officeart/2016/7/layout/BasicLinearProcessNumbered"/>
    <dgm:cxn modelId="{85E63079-EE00-486E-998E-6A95F9F3C961}" srcId="{E369DEBD-916F-4435-99F8-9BFA31EF20E3}" destId="{4EDC1767-A985-4256-8587-E30DC5B4618D}" srcOrd="3" destOrd="0" parTransId="{22BA77AB-5ACB-4ADE-8938-824481EF12EC}" sibTransId="{726EDB05-E250-415C-BAD6-9F06ABD9AE51}"/>
    <dgm:cxn modelId="{71E2827B-E2FA-4DC2-9EE9-AFD38312BDFA}" type="presOf" srcId="{C9BE5362-C27B-4CA6-8D05-47F43EBAD396}" destId="{1DB2C0C8-50C8-4776-841F-B87A2017B83F}" srcOrd="0" destOrd="0" presId="urn:microsoft.com/office/officeart/2016/7/layout/BasicLinearProcessNumbered"/>
    <dgm:cxn modelId="{B21B8981-20B3-404F-A906-A8293B93C5AC}" type="presOf" srcId="{5866B373-20D1-4D77-BCC1-0EB74CB5C808}" destId="{C236094D-CC16-4E9F-A19A-EEE92449C2FC}" srcOrd="1" destOrd="0" presId="urn:microsoft.com/office/officeart/2016/7/layout/BasicLinearProcessNumbered"/>
    <dgm:cxn modelId="{B6F34E91-4D45-4B88-BF0D-D293270F6EB8}" type="presOf" srcId="{726EDB05-E250-415C-BAD6-9F06ABD9AE51}" destId="{1E2D909C-AC6D-4351-A0F7-9AB15B43D306}" srcOrd="0" destOrd="0" presId="urn:microsoft.com/office/officeart/2016/7/layout/BasicLinearProcessNumbered"/>
    <dgm:cxn modelId="{BA98AF9E-A580-4A6C-8C02-0827DCE63E59}" type="presOf" srcId="{95C3C9C5-1DFE-405C-8B0B-EA7683D37CCE}" destId="{0AF7BEBC-436C-4039-A9DD-8E6933C616FB}" srcOrd="0" destOrd="0" presId="urn:microsoft.com/office/officeart/2016/7/layout/BasicLinearProcessNumbered"/>
    <dgm:cxn modelId="{0D3499A4-728E-4D13-BA2A-3A0DF1E9D847}" srcId="{E369DEBD-916F-4435-99F8-9BFA31EF20E3}" destId="{95C3C9C5-1DFE-405C-8B0B-EA7683D37CCE}" srcOrd="2" destOrd="0" parTransId="{FA8D357D-DB98-4857-B7AD-18644D8A19B7}" sibTransId="{43DB69EF-2A2D-414B-BC04-E5D5BE851E06}"/>
    <dgm:cxn modelId="{FF57A3B3-3D8F-4F06-A956-6E07C8ECD1E1}" type="presOf" srcId="{E369DEBD-916F-4435-99F8-9BFA31EF20E3}" destId="{C9707F3A-3575-40F6-96E8-41BAE7E3194C}" srcOrd="0" destOrd="0" presId="urn:microsoft.com/office/officeart/2016/7/layout/BasicLinearProcessNumbered"/>
    <dgm:cxn modelId="{3294D1D9-FDE1-45ED-9B66-FEA72A6D21D7}" type="presOf" srcId="{C9BE5362-C27B-4CA6-8D05-47F43EBAD396}" destId="{AF010AC7-46DD-4BDC-9A6F-D0434E8F9159}" srcOrd="1" destOrd="0" presId="urn:microsoft.com/office/officeart/2016/7/layout/BasicLinearProcessNumbered"/>
    <dgm:cxn modelId="{6EFE4BE0-9136-4E3A-B059-2A6CE8982BE3}" srcId="{E369DEBD-916F-4435-99F8-9BFA31EF20E3}" destId="{C9BE5362-C27B-4CA6-8D05-47F43EBAD396}" srcOrd="0" destOrd="0" parTransId="{692972A3-09B4-4E15-ABF4-50A301476AEC}" sibTransId="{8757AB63-477C-4A29-AD64-1C2EFFFD699F}"/>
    <dgm:cxn modelId="{32447DF3-CEBF-460B-BDC9-78A0677BCC3E}" srcId="{E369DEBD-916F-4435-99F8-9BFA31EF20E3}" destId="{5866B373-20D1-4D77-BCC1-0EB74CB5C808}" srcOrd="1" destOrd="0" parTransId="{FA5B859B-2A8E-4B7F-A02E-125E88C0CB3A}" sibTransId="{9296377F-A01B-470A-8426-78EF3E9DEDFA}"/>
    <dgm:cxn modelId="{63418DF9-9F2F-4E13-8B44-1C4CFDE2985A}" type="presOf" srcId="{5866B373-20D1-4D77-BCC1-0EB74CB5C808}" destId="{81D92E37-AA4F-4B09-AACE-D227FBA47204}" srcOrd="0" destOrd="0" presId="urn:microsoft.com/office/officeart/2016/7/layout/BasicLinearProcessNumbered"/>
    <dgm:cxn modelId="{0C0E26C7-61CB-407F-9760-4304F9028DEF}" type="presParOf" srcId="{C9707F3A-3575-40F6-96E8-41BAE7E3194C}" destId="{DA307BC8-1B92-4F4C-AB2D-397896A44151}" srcOrd="0" destOrd="0" presId="urn:microsoft.com/office/officeart/2016/7/layout/BasicLinearProcessNumbered"/>
    <dgm:cxn modelId="{C368D49D-473C-465A-887C-3DCB084FAA21}" type="presParOf" srcId="{DA307BC8-1B92-4F4C-AB2D-397896A44151}" destId="{1DB2C0C8-50C8-4776-841F-B87A2017B83F}" srcOrd="0" destOrd="0" presId="urn:microsoft.com/office/officeart/2016/7/layout/BasicLinearProcessNumbered"/>
    <dgm:cxn modelId="{450E1ED8-61E7-4C5D-9421-47247A3FE604}" type="presParOf" srcId="{DA307BC8-1B92-4F4C-AB2D-397896A44151}" destId="{B1130445-5BDF-4A46-BBAF-9A27D00F6E1E}" srcOrd="1" destOrd="0" presId="urn:microsoft.com/office/officeart/2016/7/layout/BasicLinearProcessNumbered"/>
    <dgm:cxn modelId="{0EA79D19-FF19-4776-8F00-5404E61B7DDE}" type="presParOf" srcId="{DA307BC8-1B92-4F4C-AB2D-397896A44151}" destId="{D7E90104-FEEC-49FF-ACBE-610D8ED29363}" srcOrd="2" destOrd="0" presId="urn:microsoft.com/office/officeart/2016/7/layout/BasicLinearProcessNumbered"/>
    <dgm:cxn modelId="{C6983FDE-C640-440E-8852-69E05D7D36A5}" type="presParOf" srcId="{DA307BC8-1B92-4F4C-AB2D-397896A44151}" destId="{AF010AC7-46DD-4BDC-9A6F-D0434E8F9159}" srcOrd="3" destOrd="0" presId="urn:microsoft.com/office/officeart/2016/7/layout/BasicLinearProcessNumbered"/>
    <dgm:cxn modelId="{7EA3D406-9CBE-42F9-984D-70BEFF2C4499}" type="presParOf" srcId="{C9707F3A-3575-40F6-96E8-41BAE7E3194C}" destId="{289DE0E8-DF74-4CFA-865F-9B8743BF244F}" srcOrd="1" destOrd="0" presId="urn:microsoft.com/office/officeart/2016/7/layout/BasicLinearProcessNumbered"/>
    <dgm:cxn modelId="{E2A15682-029F-4F82-BF83-BBF7BCFE0B1B}" type="presParOf" srcId="{C9707F3A-3575-40F6-96E8-41BAE7E3194C}" destId="{E2CEE088-E660-4125-8617-2BEEC725E2D8}" srcOrd="2" destOrd="0" presId="urn:microsoft.com/office/officeart/2016/7/layout/BasicLinearProcessNumbered"/>
    <dgm:cxn modelId="{B5EEF31B-E98A-4518-9D36-35F97B6675C2}" type="presParOf" srcId="{E2CEE088-E660-4125-8617-2BEEC725E2D8}" destId="{81D92E37-AA4F-4B09-AACE-D227FBA47204}" srcOrd="0" destOrd="0" presId="urn:microsoft.com/office/officeart/2016/7/layout/BasicLinearProcessNumbered"/>
    <dgm:cxn modelId="{FCB47FF0-0771-4A8A-B566-287F70B0F5D9}" type="presParOf" srcId="{E2CEE088-E660-4125-8617-2BEEC725E2D8}" destId="{428095DE-D317-4D2B-B6BB-5193338E187B}" srcOrd="1" destOrd="0" presId="urn:microsoft.com/office/officeart/2016/7/layout/BasicLinearProcessNumbered"/>
    <dgm:cxn modelId="{12167FBB-6616-4601-A2F9-8873FE17D2EA}" type="presParOf" srcId="{E2CEE088-E660-4125-8617-2BEEC725E2D8}" destId="{504E20A0-61AB-48CB-B50B-7700C4ED40C3}" srcOrd="2" destOrd="0" presId="urn:microsoft.com/office/officeart/2016/7/layout/BasicLinearProcessNumbered"/>
    <dgm:cxn modelId="{6C499453-4B8D-4090-B0AF-DD3E0214D9B5}" type="presParOf" srcId="{E2CEE088-E660-4125-8617-2BEEC725E2D8}" destId="{C236094D-CC16-4E9F-A19A-EEE92449C2FC}" srcOrd="3" destOrd="0" presId="urn:microsoft.com/office/officeart/2016/7/layout/BasicLinearProcessNumbered"/>
    <dgm:cxn modelId="{39672113-A303-4368-ABD2-079EF1D1F15B}" type="presParOf" srcId="{C9707F3A-3575-40F6-96E8-41BAE7E3194C}" destId="{CA507D3F-458C-42C3-8BA0-6CCFE4783930}" srcOrd="3" destOrd="0" presId="urn:microsoft.com/office/officeart/2016/7/layout/BasicLinearProcessNumbered"/>
    <dgm:cxn modelId="{952C6977-7CBA-4934-9652-4168AF5918CB}" type="presParOf" srcId="{C9707F3A-3575-40F6-96E8-41BAE7E3194C}" destId="{1FF6B95C-4823-444B-8F9E-857FCE388084}" srcOrd="4" destOrd="0" presId="urn:microsoft.com/office/officeart/2016/7/layout/BasicLinearProcessNumbered"/>
    <dgm:cxn modelId="{353818E0-E049-43FD-982C-5F3DCA16FBB1}" type="presParOf" srcId="{1FF6B95C-4823-444B-8F9E-857FCE388084}" destId="{0AF7BEBC-436C-4039-A9DD-8E6933C616FB}" srcOrd="0" destOrd="0" presId="urn:microsoft.com/office/officeart/2016/7/layout/BasicLinearProcessNumbered"/>
    <dgm:cxn modelId="{8EF7D215-8550-4CA9-861D-93F4F7C335E3}" type="presParOf" srcId="{1FF6B95C-4823-444B-8F9E-857FCE388084}" destId="{76305519-1E43-4F3F-8D80-01AD0DEE30F1}" srcOrd="1" destOrd="0" presId="urn:microsoft.com/office/officeart/2016/7/layout/BasicLinearProcessNumbered"/>
    <dgm:cxn modelId="{432C2254-12E5-4D03-BF1F-5E590172B817}" type="presParOf" srcId="{1FF6B95C-4823-444B-8F9E-857FCE388084}" destId="{554DFC00-A9EE-4BCF-AEA0-CDC7EECE61D2}" srcOrd="2" destOrd="0" presId="urn:microsoft.com/office/officeart/2016/7/layout/BasicLinearProcessNumbered"/>
    <dgm:cxn modelId="{9536FEB9-BA16-4A0E-B95A-2A3AF1367E02}" type="presParOf" srcId="{1FF6B95C-4823-444B-8F9E-857FCE388084}" destId="{C4B412E2-A1EE-4B45-9C13-240DFFA0CDB2}" srcOrd="3" destOrd="0" presId="urn:microsoft.com/office/officeart/2016/7/layout/BasicLinearProcessNumbered"/>
    <dgm:cxn modelId="{DBE3F943-14BA-4CAF-B597-56D534E87848}" type="presParOf" srcId="{C9707F3A-3575-40F6-96E8-41BAE7E3194C}" destId="{DD31D422-C522-4C66-9CDC-D82ACBAD12B4}" srcOrd="5" destOrd="0" presId="urn:microsoft.com/office/officeart/2016/7/layout/BasicLinearProcessNumbered"/>
    <dgm:cxn modelId="{08136E4B-E935-4394-8AD8-02102BF4DDFA}" type="presParOf" srcId="{C9707F3A-3575-40F6-96E8-41BAE7E3194C}" destId="{36C43A50-CB00-49B5-A03E-4E5A2D1553D7}" srcOrd="6" destOrd="0" presId="urn:microsoft.com/office/officeart/2016/7/layout/BasicLinearProcessNumbered"/>
    <dgm:cxn modelId="{F5590B5E-0DF0-4BF9-8CED-1684D93D713F}" type="presParOf" srcId="{36C43A50-CB00-49B5-A03E-4E5A2D1553D7}" destId="{05ED2672-7FCC-437B-A5BC-082DB9598A71}" srcOrd="0" destOrd="0" presId="urn:microsoft.com/office/officeart/2016/7/layout/BasicLinearProcessNumbered"/>
    <dgm:cxn modelId="{B18E2649-BFE3-4234-8844-D2529DD8F8BF}" type="presParOf" srcId="{36C43A50-CB00-49B5-A03E-4E5A2D1553D7}" destId="{1E2D909C-AC6D-4351-A0F7-9AB15B43D306}" srcOrd="1" destOrd="0" presId="urn:microsoft.com/office/officeart/2016/7/layout/BasicLinearProcessNumbered"/>
    <dgm:cxn modelId="{8E4B610B-F687-485F-B63F-1692E8224919}" type="presParOf" srcId="{36C43A50-CB00-49B5-A03E-4E5A2D1553D7}" destId="{FD1B9907-51C7-4474-A709-BA4C9987A038}" srcOrd="2" destOrd="0" presId="urn:microsoft.com/office/officeart/2016/7/layout/BasicLinearProcessNumbered"/>
    <dgm:cxn modelId="{0A174EE7-83BA-49B8-A87E-3AB6C980A177}" type="presParOf" srcId="{36C43A50-CB00-49B5-A03E-4E5A2D1553D7}" destId="{90EA31A0-408C-40F5-8C72-CABDF15EA8A3}" srcOrd="3" destOrd="0" presId="urn:microsoft.com/office/officeart/2016/7/layout/BasicLinear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347C86B-E3FD-4B30-AD47-409BFAA3DC8A}"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93D16B90-23FC-40C7-BEAE-13FB96B42548}">
      <dgm:prSet/>
      <dgm:spPr/>
      <dgm:t>
        <a:bodyPr/>
        <a:lstStyle/>
        <a:p>
          <a:r>
            <a:rPr lang="en-GB" dirty="0"/>
            <a:t>Dr Dan Hughes created PACE as part of attachment-focused family therapy to support adults to build safe, trusting and meaningful relationships with children and young people who have experienced trauma. </a:t>
          </a:r>
          <a:endParaRPr lang="en-US" dirty="0"/>
        </a:p>
      </dgm:t>
    </dgm:pt>
    <dgm:pt modelId="{5D59443B-F8FE-435C-BF46-B2AAE15D660F}" type="parTrans" cxnId="{4E4AF564-AE9C-4448-8E29-C89A7B1AA91E}">
      <dgm:prSet/>
      <dgm:spPr/>
      <dgm:t>
        <a:bodyPr/>
        <a:lstStyle/>
        <a:p>
          <a:endParaRPr lang="en-US"/>
        </a:p>
      </dgm:t>
    </dgm:pt>
    <dgm:pt modelId="{0516EFC4-0644-49BD-92D9-D1D07CAE1B61}" type="sibTrans" cxnId="{4E4AF564-AE9C-4448-8E29-C89A7B1AA91E}">
      <dgm:prSet/>
      <dgm:spPr/>
      <dgm:t>
        <a:bodyPr/>
        <a:lstStyle/>
        <a:p>
          <a:endParaRPr lang="en-US"/>
        </a:p>
      </dgm:t>
    </dgm:pt>
    <dgm:pt modelId="{9C4B0E6E-043C-43F3-9659-CA1C2BD3F217}">
      <dgm:prSet/>
      <dgm:spPr/>
      <dgm:t>
        <a:bodyPr/>
        <a:lstStyle/>
        <a:p>
          <a:r>
            <a:rPr lang="en-GB"/>
            <a:t>P=Playfulness </a:t>
          </a:r>
          <a:endParaRPr lang="en-US"/>
        </a:p>
      </dgm:t>
    </dgm:pt>
    <dgm:pt modelId="{EA7E7285-4DEC-4ACB-AB03-148E6870A92B}" type="parTrans" cxnId="{11BC5919-1FCB-4B0C-BBDC-525714696A54}">
      <dgm:prSet/>
      <dgm:spPr/>
      <dgm:t>
        <a:bodyPr/>
        <a:lstStyle/>
        <a:p>
          <a:endParaRPr lang="en-US"/>
        </a:p>
      </dgm:t>
    </dgm:pt>
    <dgm:pt modelId="{5ABA92CE-0337-4D00-9B4B-B263F53817CC}" type="sibTrans" cxnId="{11BC5919-1FCB-4B0C-BBDC-525714696A54}">
      <dgm:prSet/>
      <dgm:spPr/>
      <dgm:t>
        <a:bodyPr/>
        <a:lstStyle/>
        <a:p>
          <a:endParaRPr lang="en-US"/>
        </a:p>
      </dgm:t>
    </dgm:pt>
    <dgm:pt modelId="{6073329E-B687-4E5C-B8F9-FD19394C86BE}">
      <dgm:prSet/>
      <dgm:spPr/>
      <dgm:t>
        <a:bodyPr/>
        <a:lstStyle/>
        <a:p>
          <a:r>
            <a:rPr lang="en-GB"/>
            <a:t>A=Acceptance </a:t>
          </a:r>
          <a:endParaRPr lang="en-US"/>
        </a:p>
      </dgm:t>
    </dgm:pt>
    <dgm:pt modelId="{173FACBA-1705-4F35-B96C-E8F577DA10B7}" type="parTrans" cxnId="{695714E5-9AFC-463D-8B54-9405C7E5ABED}">
      <dgm:prSet/>
      <dgm:spPr/>
      <dgm:t>
        <a:bodyPr/>
        <a:lstStyle/>
        <a:p>
          <a:endParaRPr lang="en-US"/>
        </a:p>
      </dgm:t>
    </dgm:pt>
    <dgm:pt modelId="{1AD425E4-694C-4324-8FCA-6C66E6860B20}" type="sibTrans" cxnId="{695714E5-9AFC-463D-8B54-9405C7E5ABED}">
      <dgm:prSet/>
      <dgm:spPr/>
      <dgm:t>
        <a:bodyPr/>
        <a:lstStyle/>
        <a:p>
          <a:endParaRPr lang="en-US"/>
        </a:p>
      </dgm:t>
    </dgm:pt>
    <dgm:pt modelId="{68F2A880-AC60-4A47-92E6-439D32A51F1A}">
      <dgm:prSet/>
      <dgm:spPr/>
      <dgm:t>
        <a:bodyPr/>
        <a:lstStyle/>
        <a:p>
          <a:r>
            <a:rPr lang="en-GB"/>
            <a:t>C= Curiosity </a:t>
          </a:r>
          <a:endParaRPr lang="en-US"/>
        </a:p>
      </dgm:t>
    </dgm:pt>
    <dgm:pt modelId="{7E50CCD4-0F1C-4EB1-B6B2-8FC7526A675F}" type="parTrans" cxnId="{0B65B335-B24D-4AAA-AFC9-8E883769E450}">
      <dgm:prSet/>
      <dgm:spPr/>
      <dgm:t>
        <a:bodyPr/>
        <a:lstStyle/>
        <a:p>
          <a:endParaRPr lang="en-US"/>
        </a:p>
      </dgm:t>
    </dgm:pt>
    <dgm:pt modelId="{655FE5E8-0C72-4778-8DBC-9478909C720B}" type="sibTrans" cxnId="{0B65B335-B24D-4AAA-AFC9-8E883769E450}">
      <dgm:prSet/>
      <dgm:spPr/>
      <dgm:t>
        <a:bodyPr/>
        <a:lstStyle/>
        <a:p>
          <a:endParaRPr lang="en-US"/>
        </a:p>
      </dgm:t>
    </dgm:pt>
    <dgm:pt modelId="{AE95B760-0910-4E9A-9E86-531403B0DD5F}">
      <dgm:prSet/>
      <dgm:spPr/>
      <dgm:t>
        <a:bodyPr/>
        <a:lstStyle/>
        <a:p>
          <a:r>
            <a:rPr lang="en-GB"/>
            <a:t>E= Empathy </a:t>
          </a:r>
          <a:endParaRPr lang="en-US"/>
        </a:p>
      </dgm:t>
    </dgm:pt>
    <dgm:pt modelId="{13E8E388-59C4-46EC-91B8-DCB6CCB046C4}" type="parTrans" cxnId="{89F13D4B-3AF2-4970-B98B-785C9F99B0D0}">
      <dgm:prSet/>
      <dgm:spPr/>
      <dgm:t>
        <a:bodyPr/>
        <a:lstStyle/>
        <a:p>
          <a:endParaRPr lang="en-US"/>
        </a:p>
      </dgm:t>
    </dgm:pt>
    <dgm:pt modelId="{E35CB6CA-AE6B-4AE2-94CE-B1C66951965C}" type="sibTrans" cxnId="{89F13D4B-3AF2-4970-B98B-785C9F99B0D0}">
      <dgm:prSet/>
      <dgm:spPr/>
      <dgm:t>
        <a:bodyPr/>
        <a:lstStyle/>
        <a:p>
          <a:endParaRPr lang="en-US"/>
        </a:p>
      </dgm:t>
    </dgm:pt>
    <dgm:pt modelId="{60131C1C-D326-44DA-8903-6C2E7FCDB5C4}" type="pres">
      <dgm:prSet presAssocID="{2347C86B-E3FD-4B30-AD47-409BFAA3DC8A}" presName="vert0" presStyleCnt="0">
        <dgm:presLayoutVars>
          <dgm:dir/>
          <dgm:animOne val="branch"/>
          <dgm:animLvl val="lvl"/>
        </dgm:presLayoutVars>
      </dgm:prSet>
      <dgm:spPr/>
    </dgm:pt>
    <dgm:pt modelId="{DC88E050-B97C-4480-A829-EC7DF170A7A8}" type="pres">
      <dgm:prSet presAssocID="{93D16B90-23FC-40C7-BEAE-13FB96B42548}" presName="thickLine" presStyleLbl="alignNode1" presStyleIdx="0" presStyleCnt="5"/>
      <dgm:spPr/>
    </dgm:pt>
    <dgm:pt modelId="{C5A29AEE-95CA-4DB5-971C-C82E57907B57}" type="pres">
      <dgm:prSet presAssocID="{93D16B90-23FC-40C7-BEAE-13FB96B42548}" presName="horz1" presStyleCnt="0"/>
      <dgm:spPr/>
    </dgm:pt>
    <dgm:pt modelId="{1942A57B-901F-462D-9A74-AE46A4A18567}" type="pres">
      <dgm:prSet presAssocID="{93D16B90-23FC-40C7-BEAE-13FB96B42548}" presName="tx1" presStyleLbl="revTx" presStyleIdx="0" presStyleCnt="5"/>
      <dgm:spPr/>
    </dgm:pt>
    <dgm:pt modelId="{242DCEDE-1DD1-4E02-BDFB-F10BAD620625}" type="pres">
      <dgm:prSet presAssocID="{93D16B90-23FC-40C7-BEAE-13FB96B42548}" presName="vert1" presStyleCnt="0"/>
      <dgm:spPr/>
    </dgm:pt>
    <dgm:pt modelId="{3E65B2C9-E770-4197-A5E5-BDDD52A32D71}" type="pres">
      <dgm:prSet presAssocID="{9C4B0E6E-043C-43F3-9659-CA1C2BD3F217}" presName="thickLine" presStyleLbl="alignNode1" presStyleIdx="1" presStyleCnt="5"/>
      <dgm:spPr/>
    </dgm:pt>
    <dgm:pt modelId="{E44B9667-D6E9-445B-A9F0-0A124DCE677F}" type="pres">
      <dgm:prSet presAssocID="{9C4B0E6E-043C-43F3-9659-CA1C2BD3F217}" presName="horz1" presStyleCnt="0"/>
      <dgm:spPr/>
    </dgm:pt>
    <dgm:pt modelId="{9DA0D9E7-0E9E-4129-936E-C8D56F74214B}" type="pres">
      <dgm:prSet presAssocID="{9C4B0E6E-043C-43F3-9659-CA1C2BD3F217}" presName="tx1" presStyleLbl="revTx" presStyleIdx="1" presStyleCnt="5"/>
      <dgm:spPr/>
    </dgm:pt>
    <dgm:pt modelId="{055B908E-3BB3-4346-B8D4-FB4B7C4079E6}" type="pres">
      <dgm:prSet presAssocID="{9C4B0E6E-043C-43F3-9659-CA1C2BD3F217}" presName="vert1" presStyleCnt="0"/>
      <dgm:spPr/>
    </dgm:pt>
    <dgm:pt modelId="{7913F97F-786C-46AB-9C59-625F6BE7B9AE}" type="pres">
      <dgm:prSet presAssocID="{6073329E-B687-4E5C-B8F9-FD19394C86BE}" presName="thickLine" presStyleLbl="alignNode1" presStyleIdx="2" presStyleCnt="5"/>
      <dgm:spPr/>
    </dgm:pt>
    <dgm:pt modelId="{8516CC3D-471C-4E61-9701-3E4B847026F5}" type="pres">
      <dgm:prSet presAssocID="{6073329E-B687-4E5C-B8F9-FD19394C86BE}" presName="horz1" presStyleCnt="0"/>
      <dgm:spPr/>
    </dgm:pt>
    <dgm:pt modelId="{CE4EA635-E10B-44A9-96E9-E4401A9DB939}" type="pres">
      <dgm:prSet presAssocID="{6073329E-B687-4E5C-B8F9-FD19394C86BE}" presName="tx1" presStyleLbl="revTx" presStyleIdx="2" presStyleCnt="5"/>
      <dgm:spPr/>
    </dgm:pt>
    <dgm:pt modelId="{065976AB-C6ED-4AB2-859A-0F7157E5D294}" type="pres">
      <dgm:prSet presAssocID="{6073329E-B687-4E5C-B8F9-FD19394C86BE}" presName="vert1" presStyleCnt="0"/>
      <dgm:spPr/>
    </dgm:pt>
    <dgm:pt modelId="{01DBF174-5914-421A-8D0D-74F0271C935D}" type="pres">
      <dgm:prSet presAssocID="{68F2A880-AC60-4A47-92E6-439D32A51F1A}" presName="thickLine" presStyleLbl="alignNode1" presStyleIdx="3" presStyleCnt="5"/>
      <dgm:spPr/>
    </dgm:pt>
    <dgm:pt modelId="{6829B12B-7692-49C9-8517-DC1E9B9058C9}" type="pres">
      <dgm:prSet presAssocID="{68F2A880-AC60-4A47-92E6-439D32A51F1A}" presName="horz1" presStyleCnt="0"/>
      <dgm:spPr/>
    </dgm:pt>
    <dgm:pt modelId="{FC200EF8-D9F9-44C9-A5A1-A71085237797}" type="pres">
      <dgm:prSet presAssocID="{68F2A880-AC60-4A47-92E6-439D32A51F1A}" presName="tx1" presStyleLbl="revTx" presStyleIdx="3" presStyleCnt="5"/>
      <dgm:spPr/>
    </dgm:pt>
    <dgm:pt modelId="{52AA6489-0C98-4126-A684-C8B3A3CA3C0E}" type="pres">
      <dgm:prSet presAssocID="{68F2A880-AC60-4A47-92E6-439D32A51F1A}" presName="vert1" presStyleCnt="0"/>
      <dgm:spPr/>
    </dgm:pt>
    <dgm:pt modelId="{26563DB1-42B1-47FF-BFEC-BAE3932DEC53}" type="pres">
      <dgm:prSet presAssocID="{AE95B760-0910-4E9A-9E86-531403B0DD5F}" presName="thickLine" presStyleLbl="alignNode1" presStyleIdx="4" presStyleCnt="5"/>
      <dgm:spPr/>
    </dgm:pt>
    <dgm:pt modelId="{EAE3A6ED-FF40-4B7C-A35E-18D8CB614D05}" type="pres">
      <dgm:prSet presAssocID="{AE95B760-0910-4E9A-9E86-531403B0DD5F}" presName="horz1" presStyleCnt="0"/>
      <dgm:spPr/>
    </dgm:pt>
    <dgm:pt modelId="{231740B5-F016-465B-B60A-47DADB6E55FC}" type="pres">
      <dgm:prSet presAssocID="{AE95B760-0910-4E9A-9E86-531403B0DD5F}" presName="tx1" presStyleLbl="revTx" presStyleIdx="4" presStyleCnt="5"/>
      <dgm:spPr/>
    </dgm:pt>
    <dgm:pt modelId="{BD05324F-E7A4-4D19-8F4F-7F375E639735}" type="pres">
      <dgm:prSet presAssocID="{AE95B760-0910-4E9A-9E86-531403B0DD5F}" presName="vert1" presStyleCnt="0"/>
      <dgm:spPr/>
    </dgm:pt>
  </dgm:ptLst>
  <dgm:cxnLst>
    <dgm:cxn modelId="{835ADB0A-15E2-4774-ABA8-5E947755E4B3}" type="presOf" srcId="{93D16B90-23FC-40C7-BEAE-13FB96B42548}" destId="{1942A57B-901F-462D-9A74-AE46A4A18567}" srcOrd="0" destOrd="0" presId="urn:microsoft.com/office/officeart/2008/layout/LinedList"/>
    <dgm:cxn modelId="{B5CB2B0F-E93E-4D6F-932C-38BA280AAA48}" type="presOf" srcId="{6073329E-B687-4E5C-B8F9-FD19394C86BE}" destId="{CE4EA635-E10B-44A9-96E9-E4401A9DB939}" srcOrd="0" destOrd="0" presId="urn:microsoft.com/office/officeart/2008/layout/LinedList"/>
    <dgm:cxn modelId="{11BC5919-1FCB-4B0C-BBDC-525714696A54}" srcId="{2347C86B-E3FD-4B30-AD47-409BFAA3DC8A}" destId="{9C4B0E6E-043C-43F3-9659-CA1C2BD3F217}" srcOrd="1" destOrd="0" parTransId="{EA7E7285-4DEC-4ACB-AB03-148E6870A92B}" sibTransId="{5ABA92CE-0337-4D00-9B4B-B263F53817CC}"/>
    <dgm:cxn modelId="{0B65B335-B24D-4AAA-AFC9-8E883769E450}" srcId="{2347C86B-E3FD-4B30-AD47-409BFAA3DC8A}" destId="{68F2A880-AC60-4A47-92E6-439D32A51F1A}" srcOrd="3" destOrd="0" parTransId="{7E50CCD4-0F1C-4EB1-B6B2-8FC7526A675F}" sibTransId="{655FE5E8-0C72-4778-8DBC-9478909C720B}"/>
    <dgm:cxn modelId="{BF322E37-F354-4596-AFB6-22FD3CC47B41}" type="presOf" srcId="{9C4B0E6E-043C-43F3-9659-CA1C2BD3F217}" destId="{9DA0D9E7-0E9E-4129-936E-C8D56F74214B}" srcOrd="0" destOrd="0" presId="urn:microsoft.com/office/officeart/2008/layout/LinedList"/>
    <dgm:cxn modelId="{4FA3EF3F-5191-409F-8692-A03E8AE0B693}" type="presOf" srcId="{68F2A880-AC60-4A47-92E6-439D32A51F1A}" destId="{FC200EF8-D9F9-44C9-A5A1-A71085237797}" srcOrd="0" destOrd="0" presId="urn:microsoft.com/office/officeart/2008/layout/LinedList"/>
    <dgm:cxn modelId="{4E4AF564-AE9C-4448-8E29-C89A7B1AA91E}" srcId="{2347C86B-E3FD-4B30-AD47-409BFAA3DC8A}" destId="{93D16B90-23FC-40C7-BEAE-13FB96B42548}" srcOrd="0" destOrd="0" parTransId="{5D59443B-F8FE-435C-BF46-B2AAE15D660F}" sibTransId="{0516EFC4-0644-49BD-92D9-D1D07CAE1B61}"/>
    <dgm:cxn modelId="{89F13D4B-3AF2-4970-B98B-785C9F99B0D0}" srcId="{2347C86B-E3FD-4B30-AD47-409BFAA3DC8A}" destId="{AE95B760-0910-4E9A-9E86-531403B0DD5F}" srcOrd="4" destOrd="0" parTransId="{13E8E388-59C4-46EC-91B8-DCB6CCB046C4}" sibTransId="{E35CB6CA-AE6B-4AE2-94CE-B1C66951965C}"/>
    <dgm:cxn modelId="{B8058C52-F023-4A9E-808D-559B40E0A62F}" type="presOf" srcId="{2347C86B-E3FD-4B30-AD47-409BFAA3DC8A}" destId="{60131C1C-D326-44DA-8903-6C2E7FCDB5C4}" srcOrd="0" destOrd="0" presId="urn:microsoft.com/office/officeart/2008/layout/LinedList"/>
    <dgm:cxn modelId="{759F95D3-938A-44FE-8D32-3D9399B569A0}" type="presOf" srcId="{AE95B760-0910-4E9A-9E86-531403B0DD5F}" destId="{231740B5-F016-465B-B60A-47DADB6E55FC}" srcOrd="0" destOrd="0" presId="urn:microsoft.com/office/officeart/2008/layout/LinedList"/>
    <dgm:cxn modelId="{695714E5-9AFC-463D-8B54-9405C7E5ABED}" srcId="{2347C86B-E3FD-4B30-AD47-409BFAA3DC8A}" destId="{6073329E-B687-4E5C-B8F9-FD19394C86BE}" srcOrd="2" destOrd="0" parTransId="{173FACBA-1705-4F35-B96C-E8F577DA10B7}" sibTransId="{1AD425E4-694C-4324-8FCA-6C66E6860B20}"/>
    <dgm:cxn modelId="{6AEA72F4-7751-477D-89C1-E933D3874C74}" type="presParOf" srcId="{60131C1C-D326-44DA-8903-6C2E7FCDB5C4}" destId="{DC88E050-B97C-4480-A829-EC7DF170A7A8}" srcOrd="0" destOrd="0" presId="urn:microsoft.com/office/officeart/2008/layout/LinedList"/>
    <dgm:cxn modelId="{8EBEDC0A-D7A2-4F9A-8409-E4258E799255}" type="presParOf" srcId="{60131C1C-D326-44DA-8903-6C2E7FCDB5C4}" destId="{C5A29AEE-95CA-4DB5-971C-C82E57907B57}" srcOrd="1" destOrd="0" presId="urn:microsoft.com/office/officeart/2008/layout/LinedList"/>
    <dgm:cxn modelId="{C532DBF1-D4D6-47FE-AB49-3FA5556211FE}" type="presParOf" srcId="{C5A29AEE-95CA-4DB5-971C-C82E57907B57}" destId="{1942A57B-901F-462D-9A74-AE46A4A18567}" srcOrd="0" destOrd="0" presId="urn:microsoft.com/office/officeart/2008/layout/LinedList"/>
    <dgm:cxn modelId="{988DCF1E-35E4-4874-B2E9-B198FE8C2612}" type="presParOf" srcId="{C5A29AEE-95CA-4DB5-971C-C82E57907B57}" destId="{242DCEDE-1DD1-4E02-BDFB-F10BAD620625}" srcOrd="1" destOrd="0" presId="urn:microsoft.com/office/officeart/2008/layout/LinedList"/>
    <dgm:cxn modelId="{E441E043-D9CB-4F27-93CE-A2AEDBEB350C}" type="presParOf" srcId="{60131C1C-D326-44DA-8903-6C2E7FCDB5C4}" destId="{3E65B2C9-E770-4197-A5E5-BDDD52A32D71}" srcOrd="2" destOrd="0" presId="urn:microsoft.com/office/officeart/2008/layout/LinedList"/>
    <dgm:cxn modelId="{540C6C5A-F919-4BF2-999A-860DED786403}" type="presParOf" srcId="{60131C1C-D326-44DA-8903-6C2E7FCDB5C4}" destId="{E44B9667-D6E9-445B-A9F0-0A124DCE677F}" srcOrd="3" destOrd="0" presId="urn:microsoft.com/office/officeart/2008/layout/LinedList"/>
    <dgm:cxn modelId="{309E3124-E354-47D1-8637-67850940899B}" type="presParOf" srcId="{E44B9667-D6E9-445B-A9F0-0A124DCE677F}" destId="{9DA0D9E7-0E9E-4129-936E-C8D56F74214B}" srcOrd="0" destOrd="0" presId="urn:microsoft.com/office/officeart/2008/layout/LinedList"/>
    <dgm:cxn modelId="{D6E75535-D813-49A4-BA40-E9625BAC9F3C}" type="presParOf" srcId="{E44B9667-D6E9-445B-A9F0-0A124DCE677F}" destId="{055B908E-3BB3-4346-B8D4-FB4B7C4079E6}" srcOrd="1" destOrd="0" presId="urn:microsoft.com/office/officeart/2008/layout/LinedList"/>
    <dgm:cxn modelId="{CA4363AB-8C88-4D8D-AAD5-591050CDF096}" type="presParOf" srcId="{60131C1C-D326-44DA-8903-6C2E7FCDB5C4}" destId="{7913F97F-786C-46AB-9C59-625F6BE7B9AE}" srcOrd="4" destOrd="0" presId="urn:microsoft.com/office/officeart/2008/layout/LinedList"/>
    <dgm:cxn modelId="{789A11A3-1700-49D0-88C4-690E737A5D61}" type="presParOf" srcId="{60131C1C-D326-44DA-8903-6C2E7FCDB5C4}" destId="{8516CC3D-471C-4E61-9701-3E4B847026F5}" srcOrd="5" destOrd="0" presId="urn:microsoft.com/office/officeart/2008/layout/LinedList"/>
    <dgm:cxn modelId="{D5C3796A-CBE6-4FE4-B53A-EBD6853BC496}" type="presParOf" srcId="{8516CC3D-471C-4E61-9701-3E4B847026F5}" destId="{CE4EA635-E10B-44A9-96E9-E4401A9DB939}" srcOrd="0" destOrd="0" presId="urn:microsoft.com/office/officeart/2008/layout/LinedList"/>
    <dgm:cxn modelId="{ACF061C2-B00A-4E4A-8520-F01EBBD68C75}" type="presParOf" srcId="{8516CC3D-471C-4E61-9701-3E4B847026F5}" destId="{065976AB-C6ED-4AB2-859A-0F7157E5D294}" srcOrd="1" destOrd="0" presId="urn:microsoft.com/office/officeart/2008/layout/LinedList"/>
    <dgm:cxn modelId="{AE744759-687D-40E3-BF72-0F068B117D0F}" type="presParOf" srcId="{60131C1C-D326-44DA-8903-6C2E7FCDB5C4}" destId="{01DBF174-5914-421A-8D0D-74F0271C935D}" srcOrd="6" destOrd="0" presId="urn:microsoft.com/office/officeart/2008/layout/LinedList"/>
    <dgm:cxn modelId="{BF9A0A9D-627D-4AB3-B624-3C3A7F0F3E98}" type="presParOf" srcId="{60131C1C-D326-44DA-8903-6C2E7FCDB5C4}" destId="{6829B12B-7692-49C9-8517-DC1E9B9058C9}" srcOrd="7" destOrd="0" presId="urn:microsoft.com/office/officeart/2008/layout/LinedList"/>
    <dgm:cxn modelId="{56228AC0-F4B5-407B-96DF-941E73AF076B}" type="presParOf" srcId="{6829B12B-7692-49C9-8517-DC1E9B9058C9}" destId="{FC200EF8-D9F9-44C9-A5A1-A71085237797}" srcOrd="0" destOrd="0" presId="urn:microsoft.com/office/officeart/2008/layout/LinedList"/>
    <dgm:cxn modelId="{5688228E-E2BE-408D-9A74-292C06CAC8B6}" type="presParOf" srcId="{6829B12B-7692-49C9-8517-DC1E9B9058C9}" destId="{52AA6489-0C98-4126-A684-C8B3A3CA3C0E}" srcOrd="1" destOrd="0" presId="urn:microsoft.com/office/officeart/2008/layout/LinedList"/>
    <dgm:cxn modelId="{5559BFE4-73D2-4638-BDE3-C2FF8A0ECF8B}" type="presParOf" srcId="{60131C1C-D326-44DA-8903-6C2E7FCDB5C4}" destId="{26563DB1-42B1-47FF-BFEC-BAE3932DEC53}" srcOrd="8" destOrd="0" presId="urn:microsoft.com/office/officeart/2008/layout/LinedList"/>
    <dgm:cxn modelId="{85F14F07-E987-4849-BE70-E3466DC23E35}" type="presParOf" srcId="{60131C1C-D326-44DA-8903-6C2E7FCDB5C4}" destId="{EAE3A6ED-FF40-4B7C-A35E-18D8CB614D05}" srcOrd="9" destOrd="0" presId="urn:microsoft.com/office/officeart/2008/layout/LinedList"/>
    <dgm:cxn modelId="{C192F945-2638-4151-8F14-BAE258AC95B8}" type="presParOf" srcId="{EAE3A6ED-FF40-4B7C-A35E-18D8CB614D05}" destId="{231740B5-F016-465B-B60A-47DADB6E55FC}" srcOrd="0" destOrd="0" presId="urn:microsoft.com/office/officeart/2008/layout/LinedList"/>
    <dgm:cxn modelId="{946104A6-79EC-49B4-A4EE-5D77D5C29D78}" type="presParOf" srcId="{EAE3A6ED-FF40-4B7C-A35E-18D8CB614D05}" destId="{BD05324F-E7A4-4D19-8F4F-7F375E639735}"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9219634-E91C-44D5-AAC3-E63771A09758}"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CD9619A-CAA9-4281-8355-9E43A6F0965C}">
      <dgm:prSet/>
      <dgm:spPr/>
      <dgm:t>
        <a:bodyPr/>
        <a:lstStyle/>
        <a:p>
          <a:r>
            <a:rPr lang="en-GB"/>
            <a:t>To build trusting relationships, emotional relationships, containment of emotions and security. </a:t>
          </a:r>
          <a:endParaRPr lang="en-US"/>
        </a:p>
      </dgm:t>
    </dgm:pt>
    <dgm:pt modelId="{7D0F90CD-82C9-4719-8EEB-7C0779087EC8}" type="parTrans" cxnId="{5379C5D3-B1B9-41FA-A6E0-154575FEB088}">
      <dgm:prSet/>
      <dgm:spPr/>
      <dgm:t>
        <a:bodyPr/>
        <a:lstStyle/>
        <a:p>
          <a:endParaRPr lang="en-US"/>
        </a:p>
      </dgm:t>
    </dgm:pt>
    <dgm:pt modelId="{82089F10-7D73-4499-B74B-547C06FE0D10}" type="sibTrans" cxnId="{5379C5D3-B1B9-41FA-A6E0-154575FEB088}">
      <dgm:prSet/>
      <dgm:spPr/>
      <dgm:t>
        <a:bodyPr/>
        <a:lstStyle/>
        <a:p>
          <a:endParaRPr lang="en-US"/>
        </a:p>
      </dgm:t>
    </dgm:pt>
    <dgm:pt modelId="{6B5316E7-E9C3-4B30-AB1A-7CEB8FFD9701}">
      <dgm:prSet/>
      <dgm:spPr/>
      <dgm:t>
        <a:bodyPr/>
        <a:lstStyle/>
        <a:p>
          <a:r>
            <a:rPr lang="en-GB"/>
            <a:t>It is way of communicating, thinking, feeling and behaviour. </a:t>
          </a:r>
          <a:endParaRPr lang="en-US"/>
        </a:p>
      </dgm:t>
    </dgm:pt>
    <dgm:pt modelId="{6464F1D1-40E9-42B6-A5EB-A0A45DDB5C04}" type="parTrans" cxnId="{519A1A7A-9FC1-4F76-8773-1D2CB4A536F2}">
      <dgm:prSet/>
      <dgm:spPr/>
      <dgm:t>
        <a:bodyPr/>
        <a:lstStyle/>
        <a:p>
          <a:endParaRPr lang="en-US"/>
        </a:p>
      </dgm:t>
    </dgm:pt>
    <dgm:pt modelId="{63250F74-B6AC-4B38-9BF0-828A2D1A0118}" type="sibTrans" cxnId="{519A1A7A-9FC1-4F76-8773-1D2CB4A536F2}">
      <dgm:prSet/>
      <dgm:spPr/>
      <dgm:t>
        <a:bodyPr/>
        <a:lstStyle/>
        <a:p>
          <a:endParaRPr lang="en-US"/>
        </a:p>
      </dgm:t>
    </dgm:pt>
    <dgm:pt modelId="{08BA2806-FA55-4419-9F70-D559314D08B3}">
      <dgm:prSet/>
      <dgm:spPr/>
      <dgm:t>
        <a:bodyPr/>
        <a:lstStyle/>
        <a:p>
          <a:r>
            <a:rPr lang="en-GB"/>
            <a:t>It should not be used as a linear process (step-by-step) </a:t>
          </a:r>
          <a:endParaRPr lang="en-US"/>
        </a:p>
      </dgm:t>
    </dgm:pt>
    <dgm:pt modelId="{2F6425DE-5D50-4CFF-B33A-95A876515722}" type="parTrans" cxnId="{3641EA6D-FBFA-465B-BBD5-3659BD2F5C3F}">
      <dgm:prSet/>
      <dgm:spPr/>
      <dgm:t>
        <a:bodyPr/>
        <a:lstStyle/>
        <a:p>
          <a:endParaRPr lang="en-US"/>
        </a:p>
      </dgm:t>
    </dgm:pt>
    <dgm:pt modelId="{1B820122-EEC8-460B-90EA-3A276DBD74A5}" type="sibTrans" cxnId="{3641EA6D-FBFA-465B-BBD5-3659BD2F5C3F}">
      <dgm:prSet/>
      <dgm:spPr/>
      <dgm:t>
        <a:bodyPr/>
        <a:lstStyle/>
        <a:p>
          <a:endParaRPr lang="en-US"/>
        </a:p>
      </dgm:t>
    </dgm:pt>
    <dgm:pt modelId="{164EC479-11EC-4925-8FAB-761AB2392685}" type="pres">
      <dgm:prSet presAssocID="{99219634-E91C-44D5-AAC3-E63771A09758}" presName="hierChild1" presStyleCnt="0">
        <dgm:presLayoutVars>
          <dgm:chPref val="1"/>
          <dgm:dir/>
          <dgm:animOne val="branch"/>
          <dgm:animLvl val="lvl"/>
          <dgm:resizeHandles/>
        </dgm:presLayoutVars>
      </dgm:prSet>
      <dgm:spPr/>
    </dgm:pt>
    <dgm:pt modelId="{66DFD9EB-1C60-47FD-85F3-CBE44C764F59}" type="pres">
      <dgm:prSet presAssocID="{ACD9619A-CAA9-4281-8355-9E43A6F0965C}" presName="hierRoot1" presStyleCnt="0"/>
      <dgm:spPr/>
    </dgm:pt>
    <dgm:pt modelId="{C7FC3AFB-0930-4125-AFC9-6A97F6953C1B}" type="pres">
      <dgm:prSet presAssocID="{ACD9619A-CAA9-4281-8355-9E43A6F0965C}" presName="composite" presStyleCnt="0"/>
      <dgm:spPr/>
    </dgm:pt>
    <dgm:pt modelId="{5CE81F85-1C8B-495D-8CFA-968F69B034D0}" type="pres">
      <dgm:prSet presAssocID="{ACD9619A-CAA9-4281-8355-9E43A6F0965C}" presName="background" presStyleLbl="node0" presStyleIdx="0" presStyleCnt="3"/>
      <dgm:spPr/>
    </dgm:pt>
    <dgm:pt modelId="{5F5FB4A8-6D74-45FD-8502-6A22F75B7F3E}" type="pres">
      <dgm:prSet presAssocID="{ACD9619A-CAA9-4281-8355-9E43A6F0965C}" presName="text" presStyleLbl="fgAcc0" presStyleIdx="0" presStyleCnt="3">
        <dgm:presLayoutVars>
          <dgm:chPref val="3"/>
        </dgm:presLayoutVars>
      </dgm:prSet>
      <dgm:spPr/>
    </dgm:pt>
    <dgm:pt modelId="{A0DBCF1A-0A60-42F8-9C4B-3D5C08C93A7A}" type="pres">
      <dgm:prSet presAssocID="{ACD9619A-CAA9-4281-8355-9E43A6F0965C}" presName="hierChild2" presStyleCnt="0"/>
      <dgm:spPr/>
    </dgm:pt>
    <dgm:pt modelId="{DBECA6B9-9A2D-4A8B-9F3E-A29C82695DA7}" type="pres">
      <dgm:prSet presAssocID="{6B5316E7-E9C3-4B30-AB1A-7CEB8FFD9701}" presName="hierRoot1" presStyleCnt="0"/>
      <dgm:spPr/>
    </dgm:pt>
    <dgm:pt modelId="{39E8FB7D-1D1C-44A4-A786-476C2CD25694}" type="pres">
      <dgm:prSet presAssocID="{6B5316E7-E9C3-4B30-AB1A-7CEB8FFD9701}" presName="composite" presStyleCnt="0"/>
      <dgm:spPr/>
    </dgm:pt>
    <dgm:pt modelId="{B7E369E6-3558-47DF-A976-95D1E64B838B}" type="pres">
      <dgm:prSet presAssocID="{6B5316E7-E9C3-4B30-AB1A-7CEB8FFD9701}" presName="background" presStyleLbl="node0" presStyleIdx="1" presStyleCnt="3"/>
      <dgm:spPr/>
    </dgm:pt>
    <dgm:pt modelId="{EA4D1451-D01E-4EC8-B31F-9173030B30FB}" type="pres">
      <dgm:prSet presAssocID="{6B5316E7-E9C3-4B30-AB1A-7CEB8FFD9701}" presName="text" presStyleLbl="fgAcc0" presStyleIdx="1" presStyleCnt="3">
        <dgm:presLayoutVars>
          <dgm:chPref val="3"/>
        </dgm:presLayoutVars>
      </dgm:prSet>
      <dgm:spPr/>
    </dgm:pt>
    <dgm:pt modelId="{9CB40F5A-E8E7-43D7-9E23-EB64745EEFAF}" type="pres">
      <dgm:prSet presAssocID="{6B5316E7-E9C3-4B30-AB1A-7CEB8FFD9701}" presName="hierChild2" presStyleCnt="0"/>
      <dgm:spPr/>
    </dgm:pt>
    <dgm:pt modelId="{E37F638A-BA1F-4D51-9CA9-A255AC2227F9}" type="pres">
      <dgm:prSet presAssocID="{08BA2806-FA55-4419-9F70-D559314D08B3}" presName="hierRoot1" presStyleCnt="0"/>
      <dgm:spPr/>
    </dgm:pt>
    <dgm:pt modelId="{D5C943F1-48E3-4D91-A3C3-58668FCAC48A}" type="pres">
      <dgm:prSet presAssocID="{08BA2806-FA55-4419-9F70-D559314D08B3}" presName="composite" presStyleCnt="0"/>
      <dgm:spPr/>
    </dgm:pt>
    <dgm:pt modelId="{8A635BDE-559A-4E32-A39F-E0A4095D335B}" type="pres">
      <dgm:prSet presAssocID="{08BA2806-FA55-4419-9F70-D559314D08B3}" presName="background" presStyleLbl="node0" presStyleIdx="2" presStyleCnt="3"/>
      <dgm:spPr/>
    </dgm:pt>
    <dgm:pt modelId="{4EBCC3DE-4D29-4EDC-92ED-46400D2A176B}" type="pres">
      <dgm:prSet presAssocID="{08BA2806-FA55-4419-9F70-D559314D08B3}" presName="text" presStyleLbl="fgAcc0" presStyleIdx="2" presStyleCnt="3">
        <dgm:presLayoutVars>
          <dgm:chPref val="3"/>
        </dgm:presLayoutVars>
      </dgm:prSet>
      <dgm:spPr/>
    </dgm:pt>
    <dgm:pt modelId="{AC4E2F79-E755-4FF8-9D0B-0CE214001B3E}" type="pres">
      <dgm:prSet presAssocID="{08BA2806-FA55-4419-9F70-D559314D08B3}" presName="hierChild2" presStyleCnt="0"/>
      <dgm:spPr/>
    </dgm:pt>
  </dgm:ptLst>
  <dgm:cxnLst>
    <dgm:cxn modelId="{3641EA6D-FBFA-465B-BBD5-3659BD2F5C3F}" srcId="{99219634-E91C-44D5-AAC3-E63771A09758}" destId="{08BA2806-FA55-4419-9F70-D559314D08B3}" srcOrd="2" destOrd="0" parTransId="{2F6425DE-5D50-4CFF-B33A-95A876515722}" sibTransId="{1B820122-EEC8-460B-90EA-3A276DBD74A5}"/>
    <dgm:cxn modelId="{519A1A7A-9FC1-4F76-8773-1D2CB4A536F2}" srcId="{99219634-E91C-44D5-AAC3-E63771A09758}" destId="{6B5316E7-E9C3-4B30-AB1A-7CEB8FFD9701}" srcOrd="1" destOrd="0" parTransId="{6464F1D1-40E9-42B6-A5EB-A0A45DDB5C04}" sibTransId="{63250F74-B6AC-4B38-9BF0-828A2D1A0118}"/>
    <dgm:cxn modelId="{6285E596-05D0-4E43-B71B-23F51DC04D6A}" type="presOf" srcId="{08BA2806-FA55-4419-9F70-D559314D08B3}" destId="{4EBCC3DE-4D29-4EDC-92ED-46400D2A176B}" srcOrd="0" destOrd="0" presId="urn:microsoft.com/office/officeart/2005/8/layout/hierarchy1"/>
    <dgm:cxn modelId="{60BB2CB7-BFA1-4EC5-82C0-D8A5FA73CA5C}" type="presOf" srcId="{ACD9619A-CAA9-4281-8355-9E43A6F0965C}" destId="{5F5FB4A8-6D74-45FD-8502-6A22F75B7F3E}" srcOrd="0" destOrd="0" presId="urn:microsoft.com/office/officeart/2005/8/layout/hierarchy1"/>
    <dgm:cxn modelId="{AB12E1C5-479A-48A5-BCB6-0C24D291C474}" type="presOf" srcId="{6B5316E7-E9C3-4B30-AB1A-7CEB8FFD9701}" destId="{EA4D1451-D01E-4EC8-B31F-9173030B30FB}" srcOrd="0" destOrd="0" presId="urn:microsoft.com/office/officeart/2005/8/layout/hierarchy1"/>
    <dgm:cxn modelId="{5379C5D3-B1B9-41FA-A6E0-154575FEB088}" srcId="{99219634-E91C-44D5-AAC3-E63771A09758}" destId="{ACD9619A-CAA9-4281-8355-9E43A6F0965C}" srcOrd="0" destOrd="0" parTransId="{7D0F90CD-82C9-4719-8EEB-7C0779087EC8}" sibTransId="{82089F10-7D73-4499-B74B-547C06FE0D10}"/>
    <dgm:cxn modelId="{86A446D9-EC1C-404C-803F-7C45DBDC4907}" type="presOf" srcId="{99219634-E91C-44D5-AAC3-E63771A09758}" destId="{164EC479-11EC-4925-8FAB-761AB2392685}" srcOrd="0" destOrd="0" presId="urn:microsoft.com/office/officeart/2005/8/layout/hierarchy1"/>
    <dgm:cxn modelId="{E162057F-09CA-4922-9761-D9D4006C2000}" type="presParOf" srcId="{164EC479-11EC-4925-8FAB-761AB2392685}" destId="{66DFD9EB-1C60-47FD-85F3-CBE44C764F59}" srcOrd="0" destOrd="0" presId="urn:microsoft.com/office/officeart/2005/8/layout/hierarchy1"/>
    <dgm:cxn modelId="{D6E7D34D-9A74-40B8-8791-AE8822F0E0A0}" type="presParOf" srcId="{66DFD9EB-1C60-47FD-85F3-CBE44C764F59}" destId="{C7FC3AFB-0930-4125-AFC9-6A97F6953C1B}" srcOrd="0" destOrd="0" presId="urn:microsoft.com/office/officeart/2005/8/layout/hierarchy1"/>
    <dgm:cxn modelId="{772CFB0A-E740-4353-8A9B-07422A2880FF}" type="presParOf" srcId="{C7FC3AFB-0930-4125-AFC9-6A97F6953C1B}" destId="{5CE81F85-1C8B-495D-8CFA-968F69B034D0}" srcOrd="0" destOrd="0" presId="urn:microsoft.com/office/officeart/2005/8/layout/hierarchy1"/>
    <dgm:cxn modelId="{465927C4-AD62-4CCC-A160-22AE1A2F1EC8}" type="presParOf" srcId="{C7FC3AFB-0930-4125-AFC9-6A97F6953C1B}" destId="{5F5FB4A8-6D74-45FD-8502-6A22F75B7F3E}" srcOrd="1" destOrd="0" presId="urn:microsoft.com/office/officeart/2005/8/layout/hierarchy1"/>
    <dgm:cxn modelId="{B4EBE855-6831-4095-A50C-C083578D4009}" type="presParOf" srcId="{66DFD9EB-1C60-47FD-85F3-CBE44C764F59}" destId="{A0DBCF1A-0A60-42F8-9C4B-3D5C08C93A7A}" srcOrd="1" destOrd="0" presId="urn:microsoft.com/office/officeart/2005/8/layout/hierarchy1"/>
    <dgm:cxn modelId="{2A70636A-F9BE-4A15-B914-6BD5C2CE61D3}" type="presParOf" srcId="{164EC479-11EC-4925-8FAB-761AB2392685}" destId="{DBECA6B9-9A2D-4A8B-9F3E-A29C82695DA7}" srcOrd="1" destOrd="0" presId="urn:microsoft.com/office/officeart/2005/8/layout/hierarchy1"/>
    <dgm:cxn modelId="{76353B9C-95AE-4BF7-96F1-6B8FF314BE24}" type="presParOf" srcId="{DBECA6B9-9A2D-4A8B-9F3E-A29C82695DA7}" destId="{39E8FB7D-1D1C-44A4-A786-476C2CD25694}" srcOrd="0" destOrd="0" presId="urn:microsoft.com/office/officeart/2005/8/layout/hierarchy1"/>
    <dgm:cxn modelId="{C52C4D11-7425-41B9-B33F-966436F7D2B2}" type="presParOf" srcId="{39E8FB7D-1D1C-44A4-A786-476C2CD25694}" destId="{B7E369E6-3558-47DF-A976-95D1E64B838B}" srcOrd="0" destOrd="0" presId="urn:microsoft.com/office/officeart/2005/8/layout/hierarchy1"/>
    <dgm:cxn modelId="{10A1327E-57A8-4132-BE3F-B4BF5F2C6862}" type="presParOf" srcId="{39E8FB7D-1D1C-44A4-A786-476C2CD25694}" destId="{EA4D1451-D01E-4EC8-B31F-9173030B30FB}" srcOrd="1" destOrd="0" presId="urn:microsoft.com/office/officeart/2005/8/layout/hierarchy1"/>
    <dgm:cxn modelId="{5D7A4E03-A287-4D63-B1F8-D14FE11AECD4}" type="presParOf" srcId="{DBECA6B9-9A2D-4A8B-9F3E-A29C82695DA7}" destId="{9CB40F5A-E8E7-43D7-9E23-EB64745EEFAF}" srcOrd="1" destOrd="0" presId="urn:microsoft.com/office/officeart/2005/8/layout/hierarchy1"/>
    <dgm:cxn modelId="{DB24FD53-414A-4B7D-9332-B9EF7DE2D8BB}" type="presParOf" srcId="{164EC479-11EC-4925-8FAB-761AB2392685}" destId="{E37F638A-BA1F-4D51-9CA9-A255AC2227F9}" srcOrd="2" destOrd="0" presId="urn:microsoft.com/office/officeart/2005/8/layout/hierarchy1"/>
    <dgm:cxn modelId="{A23AF2CD-9E99-4550-92A5-E6370F58E4CC}" type="presParOf" srcId="{E37F638A-BA1F-4D51-9CA9-A255AC2227F9}" destId="{D5C943F1-48E3-4D91-A3C3-58668FCAC48A}" srcOrd="0" destOrd="0" presId="urn:microsoft.com/office/officeart/2005/8/layout/hierarchy1"/>
    <dgm:cxn modelId="{65DBB647-1612-4644-B252-8B8706A35407}" type="presParOf" srcId="{D5C943F1-48E3-4D91-A3C3-58668FCAC48A}" destId="{8A635BDE-559A-4E32-A39F-E0A4095D335B}" srcOrd="0" destOrd="0" presId="urn:microsoft.com/office/officeart/2005/8/layout/hierarchy1"/>
    <dgm:cxn modelId="{C7A89536-F3D3-4FF7-8970-857AEF10BEEE}" type="presParOf" srcId="{D5C943F1-48E3-4D91-A3C3-58668FCAC48A}" destId="{4EBCC3DE-4D29-4EDC-92ED-46400D2A176B}" srcOrd="1" destOrd="0" presId="urn:microsoft.com/office/officeart/2005/8/layout/hierarchy1"/>
    <dgm:cxn modelId="{DD5D2323-5C43-4B69-829C-4FE49C6A2B22}" type="presParOf" srcId="{E37F638A-BA1F-4D51-9CA9-A255AC2227F9}" destId="{AC4E2F79-E755-4FF8-9D0B-0CE214001B3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C0DAB60-57C9-4821-9E87-1329B9FFF4F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F5064DE-1370-4431-820D-92036CC984B3}">
      <dgm:prSet/>
      <dgm:spPr/>
      <dgm:t>
        <a:bodyPr/>
        <a:lstStyle/>
        <a:p>
          <a:r>
            <a:rPr lang="en-GB"/>
            <a:t>Using PACE helps adults to: </a:t>
          </a:r>
          <a:endParaRPr lang="en-US"/>
        </a:p>
      </dgm:t>
    </dgm:pt>
    <dgm:pt modelId="{3924CFA7-2723-4E45-91C7-359CF92C5375}" type="parTrans" cxnId="{A369D98F-05B5-49C6-A848-E94D16069528}">
      <dgm:prSet/>
      <dgm:spPr/>
      <dgm:t>
        <a:bodyPr/>
        <a:lstStyle/>
        <a:p>
          <a:endParaRPr lang="en-US"/>
        </a:p>
      </dgm:t>
    </dgm:pt>
    <dgm:pt modelId="{BE9DC25D-9C14-4BE0-BEEA-E88DF99B8411}" type="sibTrans" cxnId="{A369D98F-05B5-49C6-A848-E94D16069528}">
      <dgm:prSet/>
      <dgm:spPr/>
      <dgm:t>
        <a:bodyPr/>
        <a:lstStyle/>
        <a:p>
          <a:endParaRPr lang="en-US"/>
        </a:p>
      </dgm:t>
    </dgm:pt>
    <dgm:pt modelId="{F0F96D7E-E2F0-4026-A8EF-5AF06A2D95F3}">
      <dgm:prSet/>
      <dgm:spPr/>
      <dgm:t>
        <a:bodyPr/>
        <a:lstStyle/>
        <a:p>
          <a:r>
            <a:rPr lang="en-GB"/>
            <a:t>Slow down reactions</a:t>
          </a:r>
          <a:endParaRPr lang="en-US"/>
        </a:p>
      </dgm:t>
    </dgm:pt>
    <dgm:pt modelId="{01D99C76-5A8D-40E1-BC94-86B6F94A2F75}" type="parTrans" cxnId="{499C3FEA-4B56-434D-899E-40E7D6DEE78E}">
      <dgm:prSet/>
      <dgm:spPr/>
      <dgm:t>
        <a:bodyPr/>
        <a:lstStyle/>
        <a:p>
          <a:endParaRPr lang="en-US"/>
        </a:p>
      </dgm:t>
    </dgm:pt>
    <dgm:pt modelId="{8A2EB0E0-78B5-4933-84B1-43B67B2A001E}" type="sibTrans" cxnId="{499C3FEA-4B56-434D-899E-40E7D6DEE78E}">
      <dgm:prSet/>
      <dgm:spPr/>
      <dgm:t>
        <a:bodyPr/>
        <a:lstStyle/>
        <a:p>
          <a:endParaRPr lang="en-US"/>
        </a:p>
      </dgm:t>
    </dgm:pt>
    <dgm:pt modelId="{3BF222B8-C8B4-4FD2-BB29-BA6CF2DFE448}">
      <dgm:prSet/>
      <dgm:spPr/>
      <dgm:t>
        <a:bodyPr/>
        <a:lstStyle/>
        <a:p>
          <a:r>
            <a:rPr lang="en-GB"/>
            <a:t>Stay calm </a:t>
          </a:r>
          <a:endParaRPr lang="en-US"/>
        </a:p>
      </dgm:t>
    </dgm:pt>
    <dgm:pt modelId="{EDDA073D-D84E-468E-B923-369A65FEF8CF}" type="parTrans" cxnId="{5DB97081-FCEB-48BF-8374-299F50CDC6F4}">
      <dgm:prSet/>
      <dgm:spPr/>
      <dgm:t>
        <a:bodyPr/>
        <a:lstStyle/>
        <a:p>
          <a:endParaRPr lang="en-US"/>
        </a:p>
      </dgm:t>
    </dgm:pt>
    <dgm:pt modelId="{4EDEA4BD-7860-4635-9D96-714ED1A783A1}" type="sibTrans" cxnId="{5DB97081-FCEB-48BF-8374-299F50CDC6F4}">
      <dgm:prSet/>
      <dgm:spPr/>
      <dgm:t>
        <a:bodyPr/>
        <a:lstStyle/>
        <a:p>
          <a:endParaRPr lang="en-US"/>
        </a:p>
      </dgm:t>
    </dgm:pt>
    <dgm:pt modelId="{F6547391-6D97-4699-B6F5-D919017F01F3}">
      <dgm:prSet/>
      <dgm:spPr/>
      <dgm:t>
        <a:bodyPr/>
        <a:lstStyle/>
        <a:p>
          <a:r>
            <a:rPr lang="en-GB"/>
            <a:t>Tune into what the child is experiencing</a:t>
          </a:r>
          <a:endParaRPr lang="en-US"/>
        </a:p>
      </dgm:t>
    </dgm:pt>
    <dgm:pt modelId="{C4D52893-9CD1-4D1C-BC3C-E7B373A4B7D3}" type="parTrans" cxnId="{1312D4B8-B698-452C-9AA7-EEF8BB7E4A22}">
      <dgm:prSet/>
      <dgm:spPr/>
      <dgm:t>
        <a:bodyPr/>
        <a:lstStyle/>
        <a:p>
          <a:endParaRPr lang="en-US"/>
        </a:p>
      </dgm:t>
    </dgm:pt>
    <dgm:pt modelId="{B6EABB44-BD42-40B4-BF52-8A092F3D03DD}" type="sibTrans" cxnId="{1312D4B8-B698-452C-9AA7-EEF8BB7E4A22}">
      <dgm:prSet/>
      <dgm:spPr/>
      <dgm:t>
        <a:bodyPr/>
        <a:lstStyle/>
        <a:p>
          <a:endParaRPr lang="en-US"/>
        </a:p>
      </dgm:t>
    </dgm:pt>
    <dgm:pt modelId="{8AB1EEF1-CC7E-4FC0-8B67-C56B471983FB}">
      <dgm:prSet/>
      <dgm:spPr/>
      <dgm:t>
        <a:bodyPr/>
        <a:lstStyle/>
        <a:p>
          <a:r>
            <a:rPr lang="en-GB"/>
            <a:t>Understanding a child’s feelings.</a:t>
          </a:r>
          <a:endParaRPr lang="en-US"/>
        </a:p>
      </dgm:t>
    </dgm:pt>
    <dgm:pt modelId="{AFF91C65-B3E2-491E-9360-37154A97A53D}" type="parTrans" cxnId="{F7FC7C1F-D9B8-4D33-8A0F-39AA5CE887FE}">
      <dgm:prSet/>
      <dgm:spPr/>
      <dgm:t>
        <a:bodyPr/>
        <a:lstStyle/>
        <a:p>
          <a:endParaRPr lang="en-US"/>
        </a:p>
      </dgm:t>
    </dgm:pt>
    <dgm:pt modelId="{CF7C96B9-1D19-49B7-AAE6-BC886F29990A}" type="sibTrans" cxnId="{F7FC7C1F-D9B8-4D33-8A0F-39AA5CE887FE}">
      <dgm:prSet/>
      <dgm:spPr/>
      <dgm:t>
        <a:bodyPr/>
        <a:lstStyle/>
        <a:p>
          <a:endParaRPr lang="en-US"/>
        </a:p>
      </dgm:t>
    </dgm:pt>
    <dgm:pt modelId="{30507BC3-D53D-4F43-ABD9-2F92BBF5ECCB}">
      <dgm:prSet/>
      <dgm:spPr/>
      <dgm:t>
        <a:bodyPr/>
        <a:lstStyle/>
        <a:p>
          <a:r>
            <a:rPr lang="en-GB"/>
            <a:t>Emotionally regulate and guide a child during heightened emotions</a:t>
          </a:r>
          <a:endParaRPr lang="en-US"/>
        </a:p>
      </dgm:t>
    </dgm:pt>
    <dgm:pt modelId="{B108263D-5221-4D4F-B33B-F2DDB6A75C49}" type="parTrans" cxnId="{38B2ACF4-D0F1-480B-A2EE-9DE0898DF9B0}">
      <dgm:prSet/>
      <dgm:spPr/>
      <dgm:t>
        <a:bodyPr/>
        <a:lstStyle/>
        <a:p>
          <a:endParaRPr lang="en-US"/>
        </a:p>
      </dgm:t>
    </dgm:pt>
    <dgm:pt modelId="{FE0DBF45-F14F-49AB-9288-8E94EA7F1F99}" type="sibTrans" cxnId="{38B2ACF4-D0F1-480B-A2EE-9DE0898DF9B0}">
      <dgm:prSet/>
      <dgm:spPr/>
      <dgm:t>
        <a:bodyPr/>
        <a:lstStyle/>
        <a:p>
          <a:endParaRPr lang="en-US"/>
        </a:p>
      </dgm:t>
    </dgm:pt>
    <dgm:pt modelId="{EA57F0F3-B4F1-44DB-9248-17C32E190760}" type="pres">
      <dgm:prSet presAssocID="{2C0DAB60-57C9-4821-9E87-1329B9FFF4F5}" presName="linear" presStyleCnt="0">
        <dgm:presLayoutVars>
          <dgm:animLvl val="lvl"/>
          <dgm:resizeHandles val="exact"/>
        </dgm:presLayoutVars>
      </dgm:prSet>
      <dgm:spPr/>
    </dgm:pt>
    <dgm:pt modelId="{A960482C-9914-4BC0-A158-7525470C1801}" type="pres">
      <dgm:prSet presAssocID="{EF5064DE-1370-4431-820D-92036CC984B3}" presName="parentText" presStyleLbl="node1" presStyleIdx="0" presStyleCnt="6">
        <dgm:presLayoutVars>
          <dgm:chMax val="0"/>
          <dgm:bulletEnabled val="1"/>
        </dgm:presLayoutVars>
      </dgm:prSet>
      <dgm:spPr/>
    </dgm:pt>
    <dgm:pt modelId="{17417B32-C9A5-4D9A-8F04-1E586E2433FC}" type="pres">
      <dgm:prSet presAssocID="{BE9DC25D-9C14-4BE0-BEEA-E88DF99B8411}" presName="spacer" presStyleCnt="0"/>
      <dgm:spPr/>
    </dgm:pt>
    <dgm:pt modelId="{62AF6957-92D0-4C94-A5E7-0E9EC21E4C4E}" type="pres">
      <dgm:prSet presAssocID="{F0F96D7E-E2F0-4026-A8EF-5AF06A2D95F3}" presName="parentText" presStyleLbl="node1" presStyleIdx="1" presStyleCnt="6">
        <dgm:presLayoutVars>
          <dgm:chMax val="0"/>
          <dgm:bulletEnabled val="1"/>
        </dgm:presLayoutVars>
      </dgm:prSet>
      <dgm:spPr/>
    </dgm:pt>
    <dgm:pt modelId="{47160C66-BEA1-465E-BC54-832EAF97DB90}" type="pres">
      <dgm:prSet presAssocID="{8A2EB0E0-78B5-4933-84B1-43B67B2A001E}" presName="spacer" presStyleCnt="0"/>
      <dgm:spPr/>
    </dgm:pt>
    <dgm:pt modelId="{E4D66C10-ABF1-4D1C-8C59-FF09183510D7}" type="pres">
      <dgm:prSet presAssocID="{3BF222B8-C8B4-4FD2-BB29-BA6CF2DFE448}" presName="parentText" presStyleLbl="node1" presStyleIdx="2" presStyleCnt="6">
        <dgm:presLayoutVars>
          <dgm:chMax val="0"/>
          <dgm:bulletEnabled val="1"/>
        </dgm:presLayoutVars>
      </dgm:prSet>
      <dgm:spPr/>
    </dgm:pt>
    <dgm:pt modelId="{7ADCF7C6-EA4A-4B7C-8AB4-5267F60EC106}" type="pres">
      <dgm:prSet presAssocID="{4EDEA4BD-7860-4635-9D96-714ED1A783A1}" presName="spacer" presStyleCnt="0"/>
      <dgm:spPr/>
    </dgm:pt>
    <dgm:pt modelId="{EF863FE6-C5FC-4D74-97D7-4F3BA4AA4CE3}" type="pres">
      <dgm:prSet presAssocID="{F6547391-6D97-4699-B6F5-D919017F01F3}" presName="parentText" presStyleLbl="node1" presStyleIdx="3" presStyleCnt="6">
        <dgm:presLayoutVars>
          <dgm:chMax val="0"/>
          <dgm:bulletEnabled val="1"/>
        </dgm:presLayoutVars>
      </dgm:prSet>
      <dgm:spPr/>
    </dgm:pt>
    <dgm:pt modelId="{FD211733-CADF-449C-9F90-3045E49BCE21}" type="pres">
      <dgm:prSet presAssocID="{B6EABB44-BD42-40B4-BF52-8A092F3D03DD}" presName="spacer" presStyleCnt="0"/>
      <dgm:spPr/>
    </dgm:pt>
    <dgm:pt modelId="{390F4A13-6CE1-4273-84ED-D1861F4D37C4}" type="pres">
      <dgm:prSet presAssocID="{8AB1EEF1-CC7E-4FC0-8B67-C56B471983FB}" presName="parentText" presStyleLbl="node1" presStyleIdx="4" presStyleCnt="6">
        <dgm:presLayoutVars>
          <dgm:chMax val="0"/>
          <dgm:bulletEnabled val="1"/>
        </dgm:presLayoutVars>
      </dgm:prSet>
      <dgm:spPr/>
    </dgm:pt>
    <dgm:pt modelId="{E4D2DC04-EB21-4919-B45A-687204E489A1}" type="pres">
      <dgm:prSet presAssocID="{CF7C96B9-1D19-49B7-AAE6-BC886F29990A}" presName="spacer" presStyleCnt="0"/>
      <dgm:spPr/>
    </dgm:pt>
    <dgm:pt modelId="{0A818BB3-DA18-4DB4-8AC1-FDE2009E039A}" type="pres">
      <dgm:prSet presAssocID="{30507BC3-D53D-4F43-ABD9-2F92BBF5ECCB}" presName="parentText" presStyleLbl="node1" presStyleIdx="5" presStyleCnt="6">
        <dgm:presLayoutVars>
          <dgm:chMax val="0"/>
          <dgm:bulletEnabled val="1"/>
        </dgm:presLayoutVars>
      </dgm:prSet>
      <dgm:spPr/>
    </dgm:pt>
  </dgm:ptLst>
  <dgm:cxnLst>
    <dgm:cxn modelId="{B3AFD408-6E08-46A0-AEE1-C44A81DBC74D}" type="presOf" srcId="{2C0DAB60-57C9-4821-9E87-1329B9FFF4F5}" destId="{EA57F0F3-B4F1-44DB-9248-17C32E190760}" srcOrd="0" destOrd="0" presId="urn:microsoft.com/office/officeart/2005/8/layout/vList2"/>
    <dgm:cxn modelId="{40B30C19-BDDE-4AA1-866F-BE667B453D64}" type="presOf" srcId="{F0F96D7E-E2F0-4026-A8EF-5AF06A2D95F3}" destId="{62AF6957-92D0-4C94-A5E7-0E9EC21E4C4E}" srcOrd="0" destOrd="0" presId="urn:microsoft.com/office/officeart/2005/8/layout/vList2"/>
    <dgm:cxn modelId="{F7FC7C1F-D9B8-4D33-8A0F-39AA5CE887FE}" srcId="{2C0DAB60-57C9-4821-9E87-1329B9FFF4F5}" destId="{8AB1EEF1-CC7E-4FC0-8B67-C56B471983FB}" srcOrd="4" destOrd="0" parTransId="{AFF91C65-B3E2-491E-9360-37154A97A53D}" sibTransId="{CF7C96B9-1D19-49B7-AAE6-BC886F29990A}"/>
    <dgm:cxn modelId="{0D36C93D-05BA-47B6-AD70-CF333037BB49}" type="presOf" srcId="{3BF222B8-C8B4-4FD2-BB29-BA6CF2DFE448}" destId="{E4D66C10-ABF1-4D1C-8C59-FF09183510D7}" srcOrd="0" destOrd="0" presId="urn:microsoft.com/office/officeart/2005/8/layout/vList2"/>
    <dgm:cxn modelId="{09A38950-7A79-4E83-89D8-ED77DFB48E3F}" type="presOf" srcId="{EF5064DE-1370-4431-820D-92036CC984B3}" destId="{A960482C-9914-4BC0-A158-7525470C1801}" srcOrd="0" destOrd="0" presId="urn:microsoft.com/office/officeart/2005/8/layout/vList2"/>
    <dgm:cxn modelId="{5DB97081-FCEB-48BF-8374-299F50CDC6F4}" srcId="{2C0DAB60-57C9-4821-9E87-1329B9FFF4F5}" destId="{3BF222B8-C8B4-4FD2-BB29-BA6CF2DFE448}" srcOrd="2" destOrd="0" parTransId="{EDDA073D-D84E-468E-B923-369A65FEF8CF}" sibTransId="{4EDEA4BD-7860-4635-9D96-714ED1A783A1}"/>
    <dgm:cxn modelId="{89D2338B-DBD3-4189-8060-855451FF0535}" type="presOf" srcId="{F6547391-6D97-4699-B6F5-D919017F01F3}" destId="{EF863FE6-C5FC-4D74-97D7-4F3BA4AA4CE3}" srcOrd="0" destOrd="0" presId="urn:microsoft.com/office/officeart/2005/8/layout/vList2"/>
    <dgm:cxn modelId="{A369D98F-05B5-49C6-A848-E94D16069528}" srcId="{2C0DAB60-57C9-4821-9E87-1329B9FFF4F5}" destId="{EF5064DE-1370-4431-820D-92036CC984B3}" srcOrd="0" destOrd="0" parTransId="{3924CFA7-2723-4E45-91C7-359CF92C5375}" sibTransId="{BE9DC25D-9C14-4BE0-BEEA-E88DF99B8411}"/>
    <dgm:cxn modelId="{58FA70A5-4CF5-488D-BA60-94F343623065}" type="presOf" srcId="{30507BC3-D53D-4F43-ABD9-2F92BBF5ECCB}" destId="{0A818BB3-DA18-4DB4-8AC1-FDE2009E039A}" srcOrd="0" destOrd="0" presId="urn:microsoft.com/office/officeart/2005/8/layout/vList2"/>
    <dgm:cxn modelId="{1312D4B8-B698-452C-9AA7-EEF8BB7E4A22}" srcId="{2C0DAB60-57C9-4821-9E87-1329B9FFF4F5}" destId="{F6547391-6D97-4699-B6F5-D919017F01F3}" srcOrd="3" destOrd="0" parTransId="{C4D52893-9CD1-4D1C-BC3C-E7B373A4B7D3}" sibTransId="{B6EABB44-BD42-40B4-BF52-8A092F3D03DD}"/>
    <dgm:cxn modelId="{0CF9F9CD-B278-4445-959F-2E888022606C}" type="presOf" srcId="{8AB1EEF1-CC7E-4FC0-8B67-C56B471983FB}" destId="{390F4A13-6CE1-4273-84ED-D1861F4D37C4}" srcOrd="0" destOrd="0" presId="urn:microsoft.com/office/officeart/2005/8/layout/vList2"/>
    <dgm:cxn modelId="{499C3FEA-4B56-434D-899E-40E7D6DEE78E}" srcId="{2C0DAB60-57C9-4821-9E87-1329B9FFF4F5}" destId="{F0F96D7E-E2F0-4026-A8EF-5AF06A2D95F3}" srcOrd="1" destOrd="0" parTransId="{01D99C76-5A8D-40E1-BC94-86B6F94A2F75}" sibTransId="{8A2EB0E0-78B5-4933-84B1-43B67B2A001E}"/>
    <dgm:cxn modelId="{38B2ACF4-D0F1-480B-A2EE-9DE0898DF9B0}" srcId="{2C0DAB60-57C9-4821-9E87-1329B9FFF4F5}" destId="{30507BC3-D53D-4F43-ABD9-2F92BBF5ECCB}" srcOrd="5" destOrd="0" parTransId="{B108263D-5221-4D4F-B33B-F2DDB6A75C49}" sibTransId="{FE0DBF45-F14F-49AB-9288-8E94EA7F1F99}"/>
    <dgm:cxn modelId="{3DAEF172-1C90-4A41-BB11-D64B98619799}" type="presParOf" srcId="{EA57F0F3-B4F1-44DB-9248-17C32E190760}" destId="{A960482C-9914-4BC0-A158-7525470C1801}" srcOrd="0" destOrd="0" presId="urn:microsoft.com/office/officeart/2005/8/layout/vList2"/>
    <dgm:cxn modelId="{14462712-4C74-4B8D-A42D-AACB511B2FCE}" type="presParOf" srcId="{EA57F0F3-B4F1-44DB-9248-17C32E190760}" destId="{17417B32-C9A5-4D9A-8F04-1E586E2433FC}" srcOrd="1" destOrd="0" presId="urn:microsoft.com/office/officeart/2005/8/layout/vList2"/>
    <dgm:cxn modelId="{8732FB76-4479-4229-A0B6-2DE83180A9A2}" type="presParOf" srcId="{EA57F0F3-B4F1-44DB-9248-17C32E190760}" destId="{62AF6957-92D0-4C94-A5E7-0E9EC21E4C4E}" srcOrd="2" destOrd="0" presId="urn:microsoft.com/office/officeart/2005/8/layout/vList2"/>
    <dgm:cxn modelId="{C7EB9C85-8834-403D-82C9-C05D925F8091}" type="presParOf" srcId="{EA57F0F3-B4F1-44DB-9248-17C32E190760}" destId="{47160C66-BEA1-465E-BC54-832EAF97DB90}" srcOrd="3" destOrd="0" presId="urn:microsoft.com/office/officeart/2005/8/layout/vList2"/>
    <dgm:cxn modelId="{8AF3DCD1-6774-436A-A2FA-2B60C3265F71}" type="presParOf" srcId="{EA57F0F3-B4F1-44DB-9248-17C32E190760}" destId="{E4D66C10-ABF1-4D1C-8C59-FF09183510D7}" srcOrd="4" destOrd="0" presId="urn:microsoft.com/office/officeart/2005/8/layout/vList2"/>
    <dgm:cxn modelId="{75CFA1F9-840F-4320-94ED-17830C836B2D}" type="presParOf" srcId="{EA57F0F3-B4F1-44DB-9248-17C32E190760}" destId="{7ADCF7C6-EA4A-4B7C-8AB4-5267F60EC106}" srcOrd="5" destOrd="0" presId="urn:microsoft.com/office/officeart/2005/8/layout/vList2"/>
    <dgm:cxn modelId="{73CD3B98-2C4D-41D8-9AFB-76B4B6D605D6}" type="presParOf" srcId="{EA57F0F3-B4F1-44DB-9248-17C32E190760}" destId="{EF863FE6-C5FC-4D74-97D7-4F3BA4AA4CE3}" srcOrd="6" destOrd="0" presId="urn:microsoft.com/office/officeart/2005/8/layout/vList2"/>
    <dgm:cxn modelId="{DB603E0C-BB35-43BB-A240-79638CCA1CF2}" type="presParOf" srcId="{EA57F0F3-B4F1-44DB-9248-17C32E190760}" destId="{FD211733-CADF-449C-9F90-3045E49BCE21}" srcOrd="7" destOrd="0" presId="urn:microsoft.com/office/officeart/2005/8/layout/vList2"/>
    <dgm:cxn modelId="{126EA0BF-E7A4-42E6-8845-E0DED437CEAF}" type="presParOf" srcId="{EA57F0F3-B4F1-44DB-9248-17C32E190760}" destId="{390F4A13-6CE1-4273-84ED-D1861F4D37C4}" srcOrd="8" destOrd="0" presId="urn:microsoft.com/office/officeart/2005/8/layout/vList2"/>
    <dgm:cxn modelId="{EB4B9902-A4CF-4CA9-A433-CDA1144C0811}" type="presParOf" srcId="{EA57F0F3-B4F1-44DB-9248-17C32E190760}" destId="{E4D2DC04-EB21-4919-B45A-687204E489A1}" srcOrd="9" destOrd="0" presId="urn:microsoft.com/office/officeart/2005/8/layout/vList2"/>
    <dgm:cxn modelId="{19B4D9AF-C2CD-4ECC-B847-B8476DDE6341}" type="presParOf" srcId="{EA57F0F3-B4F1-44DB-9248-17C32E190760}" destId="{0A818BB3-DA18-4DB4-8AC1-FDE2009E039A}"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623D82C-523E-4697-AE6C-455E8EF3C6C9}" type="doc">
      <dgm:prSet loTypeId="urn:microsoft.com/office/officeart/2005/8/layout/vList5" loCatId="list" qsTypeId="urn:microsoft.com/office/officeart/2005/8/quickstyle/simple4" qsCatId="simple" csTypeId="urn:microsoft.com/office/officeart/2005/8/colors/accent1_2" csCatId="accent1"/>
      <dgm:spPr/>
      <dgm:t>
        <a:bodyPr/>
        <a:lstStyle/>
        <a:p>
          <a:endParaRPr lang="en-US"/>
        </a:p>
      </dgm:t>
    </dgm:pt>
    <dgm:pt modelId="{BE0A3D17-F1E1-46AD-B7F2-852B979BB265}">
      <dgm:prSet/>
      <dgm:spPr/>
      <dgm:t>
        <a:bodyPr/>
        <a:lstStyle/>
        <a:p>
          <a:r>
            <a:rPr lang="en-GB"/>
            <a:t>Sometimes children give up on the idea of fun/enjoyment and reject affection. Playfulness can: </a:t>
          </a:r>
          <a:endParaRPr lang="en-US"/>
        </a:p>
      </dgm:t>
    </dgm:pt>
    <dgm:pt modelId="{E663BB52-0DCF-4FCD-8C86-E72203A7CB48}" type="parTrans" cxnId="{0D0B175A-0D9E-4FA2-A53C-1062A0E5E13B}">
      <dgm:prSet/>
      <dgm:spPr/>
      <dgm:t>
        <a:bodyPr/>
        <a:lstStyle/>
        <a:p>
          <a:endParaRPr lang="en-US"/>
        </a:p>
      </dgm:t>
    </dgm:pt>
    <dgm:pt modelId="{03A50E43-106A-4B76-8565-C9F97206F937}" type="sibTrans" cxnId="{0D0B175A-0D9E-4FA2-A53C-1062A0E5E13B}">
      <dgm:prSet/>
      <dgm:spPr/>
      <dgm:t>
        <a:bodyPr/>
        <a:lstStyle/>
        <a:p>
          <a:endParaRPr lang="en-US"/>
        </a:p>
      </dgm:t>
    </dgm:pt>
    <dgm:pt modelId="{AA533502-2701-49DD-A829-5077C1E8DC8F}">
      <dgm:prSet/>
      <dgm:spPr/>
      <dgm:t>
        <a:bodyPr/>
        <a:lstStyle/>
        <a:p>
          <a:r>
            <a:rPr lang="en-GB"/>
            <a:t>Allow closeness without being scared </a:t>
          </a:r>
          <a:endParaRPr lang="en-US"/>
        </a:p>
      </dgm:t>
    </dgm:pt>
    <dgm:pt modelId="{AB6AF295-EFD5-4CA3-A7FB-71316265B63E}" type="parTrans" cxnId="{01F0FC8B-F2E2-4C98-A11A-754E18E9A0C0}">
      <dgm:prSet/>
      <dgm:spPr/>
      <dgm:t>
        <a:bodyPr/>
        <a:lstStyle/>
        <a:p>
          <a:endParaRPr lang="en-US"/>
        </a:p>
      </dgm:t>
    </dgm:pt>
    <dgm:pt modelId="{F841D406-0CB7-4AD2-B1B4-4413F631E92D}" type="sibTrans" cxnId="{01F0FC8B-F2E2-4C98-A11A-754E18E9A0C0}">
      <dgm:prSet/>
      <dgm:spPr/>
      <dgm:t>
        <a:bodyPr/>
        <a:lstStyle/>
        <a:p>
          <a:endParaRPr lang="en-US"/>
        </a:p>
      </dgm:t>
    </dgm:pt>
    <dgm:pt modelId="{BF97C577-8C89-4828-B713-7EB2741652ED}">
      <dgm:prSet/>
      <dgm:spPr/>
      <dgm:t>
        <a:bodyPr/>
        <a:lstStyle/>
        <a:p>
          <a:r>
            <a:rPr lang="en-GB"/>
            <a:t>Reassure children their conflict and separation are temporary </a:t>
          </a:r>
          <a:endParaRPr lang="en-US"/>
        </a:p>
      </dgm:t>
    </dgm:pt>
    <dgm:pt modelId="{0CB0A4E6-B2DA-4E1F-B86B-5A9AB08351F9}" type="parTrans" cxnId="{E3E9881C-1935-411B-ADE8-0EBE9C202E2D}">
      <dgm:prSet/>
      <dgm:spPr/>
      <dgm:t>
        <a:bodyPr/>
        <a:lstStyle/>
        <a:p>
          <a:endParaRPr lang="en-US"/>
        </a:p>
      </dgm:t>
    </dgm:pt>
    <dgm:pt modelId="{B5BF8671-678D-4C0E-A0E8-B99D9272A4C0}" type="sibTrans" cxnId="{E3E9881C-1935-411B-ADE8-0EBE9C202E2D}">
      <dgm:prSet/>
      <dgm:spPr/>
      <dgm:t>
        <a:bodyPr/>
        <a:lstStyle/>
        <a:p>
          <a:endParaRPr lang="en-US"/>
        </a:p>
      </dgm:t>
    </dgm:pt>
    <dgm:pt modelId="{DC58FC3B-E119-479C-B9DF-5264C3F809BA}">
      <dgm:prSet/>
      <dgm:spPr/>
      <dgm:t>
        <a:bodyPr/>
        <a:lstStyle/>
        <a:p>
          <a:r>
            <a:rPr lang="en-GB"/>
            <a:t>Strengthen their relationship and not harm it. </a:t>
          </a:r>
          <a:endParaRPr lang="en-US"/>
        </a:p>
      </dgm:t>
    </dgm:pt>
    <dgm:pt modelId="{7C041E25-73BB-49E0-AA35-C3498EC2AE06}" type="parTrans" cxnId="{A5F19054-3E2A-4A06-AFF2-E1D29AC88A0A}">
      <dgm:prSet/>
      <dgm:spPr/>
      <dgm:t>
        <a:bodyPr/>
        <a:lstStyle/>
        <a:p>
          <a:endParaRPr lang="en-US"/>
        </a:p>
      </dgm:t>
    </dgm:pt>
    <dgm:pt modelId="{95469529-BF7B-431E-A0A6-05FC8E98F777}" type="sibTrans" cxnId="{A5F19054-3E2A-4A06-AFF2-E1D29AC88A0A}">
      <dgm:prSet/>
      <dgm:spPr/>
      <dgm:t>
        <a:bodyPr/>
        <a:lstStyle/>
        <a:p>
          <a:endParaRPr lang="en-US"/>
        </a:p>
      </dgm:t>
    </dgm:pt>
    <dgm:pt modelId="{80AB0021-0AE6-4580-8AB0-59679B496A35}" type="pres">
      <dgm:prSet presAssocID="{F623D82C-523E-4697-AE6C-455E8EF3C6C9}" presName="Name0" presStyleCnt="0">
        <dgm:presLayoutVars>
          <dgm:dir/>
          <dgm:animLvl val="lvl"/>
          <dgm:resizeHandles val="exact"/>
        </dgm:presLayoutVars>
      </dgm:prSet>
      <dgm:spPr/>
    </dgm:pt>
    <dgm:pt modelId="{ACB7A756-4E7F-450C-BCC3-592E529E1707}" type="pres">
      <dgm:prSet presAssocID="{BE0A3D17-F1E1-46AD-B7F2-852B979BB265}" presName="linNode" presStyleCnt="0"/>
      <dgm:spPr/>
    </dgm:pt>
    <dgm:pt modelId="{4F2FBBF4-E6F4-46B6-A0E4-A39B09A7679E}" type="pres">
      <dgm:prSet presAssocID="{BE0A3D17-F1E1-46AD-B7F2-852B979BB265}" presName="parentText" presStyleLbl="node1" presStyleIdx="0" presStyleCnt="1">
        <dgm:presLayoutVars>
          <dgm:chMax val="1"/>
          <dgm:bulletEnabled val="1"/>
        </dgm:presLayoutVars>
      </dgm:prSet>
      <dgm:spPr/>
    </dgm:pt>
    <dgm:pt modelId="{952B4794-19D1-418C-97C3-9334E4B560D5}" type="pres">
      <dgm:prSet presAssocID="{BE0A3D17-F1E1-46AD-B7F2-852B979BB265}" presName="descendantText" presStyleLbl="alignAccFollowNode1" presStyleIdx="0" presStyleCnt="1">
        <dgm:presLayoutVars>
          <dgm:bulletEnabled val="1"/>
        </dgm:presLayoutVars>
      </dgm:prSet>
      <dgm:spPr/>
    </dgm:pt>
  </dgm:ptLst>
  <dgm:cxnLst>
    <dgm:cxn modelId="{4CFE5E15-E8B1-46F6-A86E-0050205BAC30}" type="presOf" srcId="{AA533502-2701-49DD-A829-5077C1E8DC8F}" destId="{952B4794-19D1-418C-97C3-9334E4B560D5}" srcOrd="0" destOrd="0" presId="urn:microsoft.com/office/officeart/2005/8/layout/vList5"/>
    <dgm:cxn modelId="{E3E9881C-1935-411B-ADE8-0EBE9C202E2D}" srcId="{BE0A3D17-F1E1-46AD-B7F2-852B979BB265}" destId="{BF97C577-8C89-4828-B713-7EB2741652ED}" srcOrd="1" destOrd="0" parTransId="{0CB0A4E6-B2DA-4E1F-B86B-5A9AB08351F9}" sibTransId="{B5BF8671-678D-4C0E-A0E8-B99D9272A4C0}"/>
    <dgm:cxn modelId="{6BECBB2E-B09A-4ED1-8D06-76A216E0E393}" type="presOf" srcId="{BE0A3D17-F1E1-46AD-B7F2-852B979BB265}" destId="{4F2FBBF4-E6F4-46B6-A0E4-A39B09A7679E}" srcOrd="0" destOrd="0" presId="urn:microsoft.com/office/officeart/2005/8/layout/vList5"/>
    <dgm:cxn modelId="{03B49A40-A7BD-443E-B6D5-6226ECB3618A}" type="presOf" srcId="{BF97C577-8C89-4828-B713-7EB2741652ED}" destId="{952B4794-19D1-418C-97C3-9334E4B560D5}" srcOrd="0" destOrd="1" presId="urn:microsoft.com/office/officeart/2005/8/layout/vList5"/>
    <dgm:cxn modelId="{A628F871-14ED-47BB-B0DF-0BA2C7CBA055}" type="presOf" srcId="{F623D82C-523E-4697-AE6C-455E8EF3C6C9}" destId="{80AB0021-0AE6-4580-8AB0-59679B496A35}" srcOrd="0" destOrd="0" presId="urn:microsoft.com/office/officeart/2005/8/layout/vList5"/>
    <dgm:cxn modelId="{A5F19054-3E2A-4A06-AFF2-E1D29AC88A0A}" srcId="{BE0A3D17-F1E1-46AD-B7F2-852B979BB265}" destId="{DC58FC3B-E119-479C-B9DF-5264C3F809BA}" srcOrd="2" destOrd="0" parTransId="{7C041E25-73BB-49E0-AA35-C3498EC2AE06}" sibTransId="{95469529-BF7B-431E-A0A6-05FC8E98F777}"/>
    <dgm:cxn modelId="{0D0B175A-0D9E-4FA2-A53C-1062A0E5E13B}" srcId="{F623D82C-523E-4697-AE6C-455E8EF3C6C9}" destId="{BE0A3D17-F1E1-46AD-B7F2-852B979BB265}" srcOrd="0" destOrd="0" parTransId="{E663BB52-0DCF-4FCD-8C86-E72203A7CB48}" sibTransId="{03A50E43-106A-4B76-8565-C9F97206F937}"/>
    <dgm:cxn modelId="{01F0FC8B-F2E2-4C98-A11A-754E18E9A0C0}" srcId="{BE0A3D17-F1E1-46AD-B7F2-852B979BB265}" destId="{AA533502-2701-49DD-A829-5077C1E8DC8F}" srcOrd="0" destOrd="0" parTransId="{AB6AF295-EFD5-4CA3-A7FB-71316265B63E}" sibTransId="{F841D406-0CB7-4AD2-B1B4-4413F631E92D}"/>
    <dgm:cxn modelId="{2AAF59C4-5B75-4794-948A-D6E3D6DC1A86}" type="presOf" srcId="{DC58FC3B-E119-479C-B9DF-5264C3F809BA}" destId="{952B4794-19D1-418C-97C3-9334E4B560D5}" srcOrd="0" destOrd="2" presId="urn:microsoft.com/office/officeart/2005/8/layout/vList5"/>
    <dgm:cxn modelId="{5C82F4DE-523F-46F6-9DFC-E2750B80E86C}" type="presParOf" srcId="{80AB0021-0AE6-4580-8AB0-59679B496A35}" destId="{ACB7A756-4E7F-450C-BCC3-592E529E1707}" srcOrd="0" destOrd="0" presId="urn:microsoft.com/office/officeart/2005/8/layout/vList5"/>
    <dgm:cxn modelId="{7274A99D-C3D6-4322-BC22-E27301C35736}" type="presParOf" srcId="{ACB7A756-4E7F-450C-BCC3-592E529E1707}" destId="{4F2FBBF4-E6F4-46B6-A0E4-A39B09A7679E}" srcOrd="0" destOrd="0" presId="urn:microsoft.com/office/officeart/2005/8/layout/vList5"/>
    <dgm:cxn modelId="{E1D7C1C4-7526-455D-B7E1-F27EB9788FA4}" type="presParOf" srcId="{ACB7A756-4E7F-450C-BCC3-592E529E1707}" destId="{952B4794-19D1-418C-97C3-9334E4B560D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0EEA1D2-7AE4-43FD-8ADA-34143A93D93E}" type="doc">
      <dgm:prSet loTypeId="urn:microsoft.com/office/officeart/2016/7/layout/LinearBlockProcessNumbered" loCatId="process" qsTypeId="urn:microsoft.com/office/officeart/2005/8/quickstyle/simple1" qsCatId="simple" csTypeId="urn:microsoft.com/office/officeart/2005/8/colors/colorful5" csCatId="colorful"/>
      <dgm:spPr/>
      <dgm:t>
        <a:bodyPr/>
        <a:lstStyle/>
        <a:p>
          <a:endParaRPr lang="en-US"/>
        </a:p>
      </dgm:t>
    </dgm:pt>
    <dgm:pt modelId="{6D5E87E1-A478-4F46-B4D6-A7DCD58C76B9}">
      <dgm:prSet/>
      <dgm:spPr/>
      <dgm:t>
        <a:bodyPr/>
        <a:lstStyle/>
        <a:p>
          <a:r>
            <a:rPr lang="en-GB"/>
            <a:t>Use a light tone of voice (story telling) </a:t>
          </a:r>
          <a:endParaRPr lang="en-US"/>
        </a:p>
      </dgm:t>
    </dgm:pt>
    <dgm:pt modelId="{D7A495BD-1050-45BF-B2D2-6C7A7D45B3CA}" type="parTrans" cxnId="{5A216D73-3F1A-4754-95A7-482C409DC987}">
      <dgm:prSet/>
      <dgm:spPr/>
      <dgm:t>
        <a:bodyPr/>
        <a:lstStyle/>
        <a:p>
          <a:endParaRPr lang="en-US"/>
        </a:p>
      </dgm:t>
    </dgm:pt>
    <dgm:pt modelId="{EA93090A-5C4D-48FD-812E-645C50BFAEFC}" type="sibTrans" cxnId="{5A216D73-3F1A-4754-95A7-482C409DC987}">
      <dgm:prSet phldrT="01" phldr="0"/>
      <dgm:spPr/>
      <dgm:t>
        <a:bodyPr/>
        <a:lstStyle/>
        <a:p>
          <a:r>
            <a:rPr lang="en-US"/>
            <a:t>01</a:t>
          </a:r>
        </a:p>
      </dgm:t>
    </dgm:pt>
    <dgm:pt modelId="{BFE14328-BE41-43FB-8298-2753FC52AEAC}">
      <dgm:prSet/>
      <dgm:spPr/>
      <dgm:t>
        <a:bodyPr/>
        <a:lstStyle/>
        <a:p>
          <a:r>
            <a:rPr lang="en-GB"/>
            <a:t>Be conscious of body language (soft facial expressions) </a:t>
          </a:r>
          <a:endParaRPr lang="en-US"/>
        </a:p>
      </dgm:t>
    </dgm:pt>
    <dgm:pt modelId="{F169B0F2-9643-49DE-A33A-42017FB9C614}" type="parTrans" cxnId="{D82FAD78-C1A5-4474-8580-C2A8B54D4250}">
      <dgm:prSet/>
      <dgm:spPr/>
      <dgm:t>
        <a:bodyPr/>
        <a:lstStyle/>
        <a:p>
          <a:endParaRPr lang="en-US"/>
        </a:p>
      </dgm:t>
    </dgm:pt>
    <dgm:pt modelId="{DED388C7-B25B-4133-ABB4-049B474F4D6A}" type="sibTrans" cxnId="{D82FAD78-C1A5-4474-8580-C2A8B54D4250}">
      <dgm:prSet phldrT="02" phldr="0"/>
      <dgm:spPr/>
      <dgm:t>
        <a:bodyPr/>
        <a:lstStyle/>
        <a:p>
          <a:r>
            <a:rPr lang="en-US"/>
            <a:t>02</a:t>
          </a:r>
        </a:p>
      </dgm:t>
    </dgm:pt>
    <dgm:pt modelId="{7822A087-833B-4A37-B600-0AE152474A4D}">
      <dgm:prSet/>
      <dgm:spPr/>
      <dgm:t>
        <a:bodyPr/>
        <a:lstStyle/>
        <a:p>
          <a:r>
            <a:rPr lang="en-GB"/>
            <a:t>Incorporate games and role play to encourage social interactions</a:t>
          </a:r>
          <a:endParaRPr lang="en-US"/>
        </a:p>
      </dgm:t>
    </dgm:pt>
    <dgm:pt modelId="{422C27FF-9E19-4F1A-A347-B23647161A16}" type="parTrans" cxnId="{23BD47AC-321D-4152-BFD8-7A4F6B02EFE0}">
      <dgm:prSet/>
      <dgm:spPr/>
      <dgm:t>
        <a:bodyPr/>
        <a:lstStyle/>
        <a:p>
          <a:endParaRPr lang="en-US"/>
        </a:p>
      </dgm:t>
    </dgm:pt>
    <dgm:pt modelId="{397E7D88-6A97-4F0C-94D9-28D5846E4D66}" type="sibTrans" cxnId="{23BD47AC-321D-4152-BFD8-7A4F6B02EFE0}">
      <dgm:prSet phldrT="03" phldr="0"/>
      <dgm:spPr/>
      <dgm:t>
        <a:bodyPr/>
        <a:lstStyle/>
        <a:p>
          <a:r>
            <a:rPr lang="en-US"/>
            <a:t>03</a:t>
          </a:r>
        </a:p>
      </dgm:t>
    </dgm:pt>
    <dgm:pt modelId="{BBA30C8F-B6AD-4DF4-99C0-CD7CBD828EF2}" type="pres">
      <dgm:prSet presAssocID="{70EEA1D2-7AE4-43FD-8ADA-34143A93D93E}" presName="Name0" presStyleCnt="0">
        <dgm:presLayoutVars>
          <dgm:animLvl val="lvl"/>
          <dgm:resizeHandles val="exact"/>
        </dgm:presLayoutVars>
      </dgm:prSet>
      <dgm:spPr/>
    </dgm:pt>
    <dgm:pt modelId="{BA42F7D3-3B81-428A-92A0-8722E15A1EDC}" type="pres">
      <dgm:prSet presAssocID="{6D5E87E1-A478-4F46-B4D6-A7DCD58C76B9}" presName="compositeNode" presStyleCnt="0">
        <dgm:presLayoutVars>
          <dgm:bulletEnabled val="1"/>
        </dgm:presLayoutVars>
      </dgm:prSet>
      <dgm:spPr/>
    </dgm:pt>
    <dgm:pt modelId="{775FC210-5820-40B0-960D-0EAEB6C086FA}" type="pres">
      <dgm:prSet presAssocID="{6D5E87E1-A478-4F46-B4D6-A7DCD58C76B9}" presName="bgRect" presStyleLbl="alignNode1" presStyleIdx="0" presStyleCnt="3"/>
      <dgm:spPr/>
    </dgm:pt>
    <dgm:pt modelId="{342A5C09-E142-4B30-A2CA-662CECF0BE8F}" type="pres">
      <dgm:prSet presAssocID="{EA93090A-5C4D-48FD-812E-645C50BFAEFC}" presName="sibTransNodeRect" presStyleLbl="alignNode1" presStyleIdx="0" presStyleCnt="3">
        <dgm:presLayoutVars>
          <dgm:chMax val="0"/>
          <dgm:bulletEnabled val="1"/>
        </dgm:presLayoutVars>
      </dgm:prSet>
      <dgm:spPr/>
    </dgm:pt>
    <dgm:pt modelId="{22C0E32E-1128-4A98-A832-8523F6249B9F}" type="pres">
      <dgm:prSet presAssocID="{6D5E87E1-A478-4F46-B4D6-A7DCD58C76B9}" presName="nodeRect" presStyleLbl="alignNode1" presStyleIdx="0" presStyleCnt="3">
        <dgm:presLayoutVars>
          <dgm:bulletEnabled val="1"/>
        </dgm:presLayoutVars>
      </dgm:prSet>
      <dgm:spPr/>
    </dgm:pt>
    <dgm:pt modelId="{F6FAA0BC-4476-4140-BF36-5E0599B906DE}" type="pres">
      <dgm:prSet presAssocID="{EA93090A-5C4D-48FD-812E-645C50BFAEFC}" presName="sibTrans" presStyleCnt="0"/>
      <dgm:spPr/>
    </dgm:pt>
    <dgm:pt modelId="{25807765-B36F-4D84-A22B-042503914F92}" type="pres">
      <dgm:prSet presAssocID="{BFE14328-BE41-43FB-8298-2753FC52AEAC}" presName="compositeNode" presStyleCnt="0">
        <dgm:presLayoutVars>
          <dgm:bulletEnabled val="1"/>
        </dgm:presLayoutVars>
      </dgm:prSet>
      <dgm:spPr/>
    </dgm:pt>
    <dgm:pt modelId="{00F2E25D-0A30-4416-9A0A-231D89F3C19C}" type="pres">
      <dgm:prSet presAssocID="{BFE14328-BE41-43FB-8298-2753FC52AEAC}" presName="bgRect" presStyleLbl="alignNode1" presStyleIdx="1" presStyleCnt="3"/>
      <dgm:spPr/>
    </dgm:pt>
    <dgm:pt modelId="{9C175675-78E5-4787-A494-02954078846D}" type="pres">
      <dgm:prSet presAssocID="{DED388C7-B25B-4133-ABB4-049B474F4D6A}" presName="sibTransNodeRect" presStyleLbl="alignNode1" presStyleIdx="1" presStyleCnt="3">
        <dgm:presLayoutVars>
          <dgm:chMax val="0"/>
          <dgm:bulletEnabled val="1"/>
        </dgm:presLayoutVars>
      </dgm:prSet>
      <dgm:spPr/>
    </dgm:pt>
    <dgm:pt modelId="{3E7DBE15-7C5F-48B4-9576-EC434288E96A}" type="pres">
      <dgm:prSet presAssocID="{BFE14328-BE41-43FB-8298-2753FC52AEAC}" presName="nodeRect" presStyleLbl="alignNode1" presStyleIdx="1" presStyleCnt="3">
        <dgm:presLayoutVars>
          <dgm:bulletEnabled val="1"/>
        </dgm:presLayoutVars>
      </dgm:prSet>
      <dgm:spPr/>
    </dgm:pt>
    <dgm:pt modelId="{C1A813E7-6EB3-46AD-90DD-FF9FA3BA027B}" type="pres">
      <dgm:prSet presAssocID="{DED388C7-B25B-4133-ABB4-049B474F4D6A}" presName="sibTrans" presStyleCnt="0"/>
      <dgm:spPr/>
    </dgm:pt>
    <dgm:pt modelId="{592ED2A6-60D4-4FF6-8DB3-17990B9CCE6E}" type="pres">
      <dgm:prSet presAssocID="{7822A087-833B-4A37-B600-0AE152474A4D}" presName="compositeNode" presStyleCnt="0">
        <dgm:presLayoutVars>
          <dgm:bulletEnabled val="1"/>
        </dgm:presLayoutVars>
      </dgm:prSet>
      <dgm:spPr/>
    </dgm:pt>
    <dgm:pt modelId="{A048182B-6559-4135-A74A-4156AC8F695D}" type="pres">
      <dgm:prSet presAssocID="{7822A087-833B-4A37-B600-0AE152474A4D}" presName="bgRect" presStyleLbl="alignNode1" presStyleIdx="2" presStyleCnt="3"/>
      <dgm:spPr/>
    </dgm:pt>
    <dgm:pt modelId="{B9BB3CAF-C720-435D-B95D-5E1AA8ADCF5F}" type="pres">
      <dgm:prSet presAssocID="{397E7D88-6A97-4F0C-94D9-28D5846E4D66}" presName="sibTransNodeRect" presStyleLbl="alignNode1" presStyleIdx="2" presStyleCnt="3">
        <dgm:presLayoutVars>
          <dgm:chMax val="0"/>
          <dgm:bulletEnabled val="1"/>
        </dgm:presLayoutVars>
      </dgm:prSet>
      <dgm:spPr/>
    </dgm:pt>
    <dgm:pt modelId="{AACE6AB4-63DC-4591-AD67-A7AA7D0E8B03}" type="pres">
      <dgm:prSet presAssocID="{7822A087-833B-4A37-B600-0AE152474A4D}" presName="nodeRect" presStyleLbl="alignNode1" presStyleIdx="2" presStyleCnt="3">
        <dgm:presLayoutVars>
          <dgm:bulletEnabled val="1"/>
        </dgm:presLayoutVars>
      </dgm:prSet>
      <dgm:spPr/>
    </dgm:pt>
  </dgm:ptLst>
  <dgm:cxnLst>
    <dgm:cxn modelId="{F3CDDC02-66BC-4F82-AB28-545F63260196}" type="presOf" srcId="{7822A087-833B-4A37-B600-0AE152474A4D}" destId="{A048182B-6559-4135-A74A-4156AC8F695D}" srcOrd="0" destOrd="0" presId="urn:microsoft.com/office/officeart/2016/7/layout/LinearBlockProcessNumbered"/>
    <dgm:cxn modelId="{6FB4D05C-47EA-43CB-9658-423A8C782A21}" type="presOf" srcId="{EA93090A-5C4D-48FD-812E-645C50BFAEFC}" destId="{342A5C09-E142-4B30-A2CA-662CECF0BE8F}" srcOrd="0" destOrd="0" presId="urn:microsoft.com/office/officeart/2016/7/layout/LinearBlockProcessNumbered"/>
    <dgm:cxn modelId="{B1637567-7813-4683-982D-11FF715F9DDC}" type="presOf" srcId="{397E7D88-6A97-4F0C-94D9-28D5846E4D66}" destId="{B9BB3CAF-C720-435D-B95D-5E1AA8ADCF5F}" srcOrd="0" destOrd="0" presId="urn:microsoft.com/office/officeart/2016/7/layout/LinearBlockProcessNumbered"/>
    <dgm:cxn modelId="{472B5468-F2C3-41F7-BA65-32059828D8F3}" type="presOf" srcId="{BFE14328-BE41-43FB-8298-2753FC52AEAC}" destId="{00F2E25D-0A30-4416-9A0A-231D89F3C19C}" srcOrd="0" destOrd="0" presId="urn:microsoft.com/office/officeart/2016/7/layout/LinearBlockProcessNumbered"/>
    <dgm:cxn modelId="{3B024152-0233-4EEA-BAEC-848130360CBC}" type="presOf" srcId="{6D5E87E1-A478-4F46-B4D6-A7DCD58C76B9}" destId="{22C0E32E-1128-4A98-A832-8523F6249B9F}" srcOrd="1" destOrd="0" presId="urn:microsoft.com/office/officeart/2016/7/layout/LinearBlockProcessNumbered"/>
    <dgm:cxn modelId="{5A216D73-3F1A-4754-95A7-482C409DC987}" srcId="{70EEA1D2-7AE4-43FD-8ADA-34143A93D93E}" destId="{6D5E87E1-A478-4F46-B4D6-A7DCD58C76B9}" srcOrd="0" destOrd="0" parTransId="{D7A495BD-1050-45BF-B2D2-6C7A7D45B3CA}" sibTransId="{EA93090A-5C4D-48FD-812E-645C50BFAEFC}"/>
    <dgm:cxn modelId="{D82FAD78-C1A5-4474-8580-C2A8B54D4250}" srcId="{70EEA1D2-7AE4-43FD-8ADA-34143A93D93E}" destId="{BFE14328-BE41-43FB-8298-2753FC52AEAC}" srcOrd="1" destOrd="0" parTransId="{F169B0F2-9643-49DE-A33A-42017FB9C614}" sibTransId="{DED388C7-B25B-4133-ABB4-049B474F4D6A}"/>
    <dgm:cxn modelId="{E0B2B37F-9BF8-4A67-8808-861CE5D5086A}" type="presOf" srcId="{DED388C7-B25B-4133-ABB4-049B474F4D6A}" destId="{9C175675-78E5-4787-A494-02954078846D}" srcOrd="0" destOrd="0" presId="urn:microsoft.com/office/officeart/2016/7/layout/LinearBlockProcessNumbered"/>
    <dgm:cxn modelId="{8E25DD8E-1285-4680-B288-C7167C3E3FA0}" type="presOf" srcId="{BFE14328-BE41-43FB-8298-2753FC52AEAC}" destId="{3E7DBE15-7C5F-48B4-9576-EC434288E96A}" srcOrd="1" destOrd="0" presId="urn:microsoft.com/office/officeart/2016/7/layout/LinearBlockProcessNumbered"/>
    <dgm:cxn modelId="{324D68A0-82A3-4266-BCDA-75A709CDEBCB}" type="presOf" srcId="{70EEA1D2-7AE4-43FD-8ADA-34143A93D93E}" destId="{BBA30C8F-B6AD-4DF4-99C0-CD7CBD828EF2}" srcOrd="0" destOrd="0" presId="urn:microsoft.com/office/officeart/2016/7/layout/LinearBlockProcessNumbered"/>
    <dgm:cxn modelId="{4D75AAA0-ABB6-42C4-B64D-38CBAF7EE891}" type="presOf" srcId="{6D5E87E1-A478-4F46-B4D6-A7DCD58C76B9}" destId="{775FC210-5820-40B0-960D-0EAEB6C086FA}" srcOrd="0" destOrd="0" presId="urn:microsoft.com/office/officeart/2016/7/layout/LinearBlockProcessNumbered"/>
    <dgm:cxn modelId="{23BD47AC-321D-4152-BFD8-7A4F6B02EFE0}" srcId="{70EEA1D2-7AE4-43FD-8ADA-34143A93D93E}" destId="{7822A087-833B-4A37-B600-0AE152474A4D}" srcOrd="2" destOrd="0" parTransId="{422C27FF-9E19-4F1A-A347-B23647161A16}" sibTransId="{397E7D88-6A97-4F0C-94D9-28D5846E4D66}"/>
    <dgm:cxn modelId="{F3BE95FE-BC0A-4F70-A411-ACBCE9FA0F49}" type="presOf" srcId="{7822A087-833B-4A37-B600-0AE152474A4D}" destId="{AACE6AB4-63DC-4591-AD67-A7AA7D0E8B03}" srcOrd="1" destOrd="0" presId="urn:microsoft.com/office/officeart/2016/7/layout/LinearBlockProcessNumbered"/>
    <dgm:cxn modelId="{80700522-CF7A-428B-BFCB-F2BDFFCC41E9}" type="presParOf" srcId="{BBA30C8F-B6AD-4DF4-99C0-CD7CBD828EF2}" destId="{BA42F7D3-3B81-428A-92A0-8722E15A1EDC}" srcOrd="0" destOrd="0" presId="urn:microsoft.com/office/officeart/2016/7/layout/LinearBlockProcessNumbered"/>
    <dgm:cxn modelId="{7C09A6B7-F213-499D-935E-82436BAA1272}" type="presParOf" srcId="{BA42F7D3-3B81-428A-92A0-8722E15A1EDC}" destId="{775FC210-5820-40B0-960D-0EAEB6C086FA}" srcOrd="0" destOrd="0" presId="urn:microsoft.com/office/officeart/2016/7/layout/LinearBlockProcessNumbered"/>
    <dgm:cxn modelId="{D219FED7-5164-45D1-AA9B-A4F049BA1C2A}" type="presParOf" srcId="{BA42F7D3-3B81-428A-92A0-8722E15A1EDC}" destId="{342A5C09-E142-4B30-A2CA-662CECF0BE8F}" srcOrd="1" destOrd="0" presId="urn:microsoft.com/office/officeart/2016/7/layout/LinearBlockProcessNumbered"/>
    <dgm:cxn modelId="{AA4177C5-745A-4A2F-960E-C8AD7874BA2A}" type="presParOf" srcId="{BA42F7D3-3B81-428A-92A0-8722E15A1EDC}" destId="{22C0E32E-1128-4A98-A832-8523F6249B9F}" srcOrd="2" destOrd="0" presId="urn:microsoft.com/office/officeart/2016/7/layout/LinearBlockProcessNumbered"/>
    <dgm:cxn modelId="{9D8B1104-9985-41B3-8E2D-70B039D1517E}" type="presParOf" srcId="{BBA30C8F-B6AD-4DF4-99C0-CD7CBD828EF2}" destId="{F6FAA0BC-4476-4140-BF36-5E0599B906DE}" srcOrd="1" destOrd="0" presId="urn:microsoft.com/office/officeart/2016/7/layout/LinearBlockProcessNumbered"/>
    <dgm:cxn modelId="{A36063B8-6AFB-427B-B5FC-996B97F6B4E1}" type="presParOf" srcId="{BBA30C8F-B6AD-4DF4-99C0-CD7CBD828EF2}" destId="{25807765-B36F-4D84-A22B-042503914F92}" srcOrd="2" destOrd="0" presId="urn:microsoft.com/office/officeart/2016/7/layout/LinearBlockProcessNumbered"/>
    <dgm:cxn modelId="{C1F6C58C-0A98-4B93-88CC-AC8F42630256}" type="presParOf" srcId="{25807765-B36F-4D84-A22B-042503914F92}" destId="{00F2E25D-0A30-4416-9A0A-231D89F3C19C}" srcOrd="0" destOrd="0" presId="urn:microsoft.com/office/officeart/2016/7/layout/LinearBlockProcessNumbered"/>
    <dgm:cxn modelId="{161C9794-525D-4009-A59F-7E67B17C5F6F}" type="presParOf" srcId="{25807765-B36F-4D84-A22B-042503914F92}" destId="{9C175675-78E5-4787-A494-02954078846D}" srcOrd="1" destOrd="0" presId="urn:microsoft.com/office/officeart/2016/7/layout/LinearBlockProcessNumbered"/>
    <dgm:cxn modelId="{E48F90A7-B395-415F-B00D-5B85502B745C}" type="presParOf" srcId="{25807765-B36F-4D84-A22B-042503914F92}" destId="{3E7DBE15-7C5F-48B4-9576-EC434288E96A}" srcOrd="2" destOrd="0" presId="urn:microsoft.com/office/officeart/2016/7/layout/LinearBlockProcessNumbered"/>
    <dgm:cxn modelId="{4562FB5C-0ED4-4943-85DD-D3B42DDC205C}" type="presParOf" srcId="{BBA30C8F-B6AD-4DF4-99C0-CD7CBD828EF2}" destId="{C1A813E7-6EB3-46AD-90DD-FF9FA3BA027B}" srcOrd="3" destOrd="0" presId="urn:microsoft.com/office/officeart/2016/7/layout/LinearBlockProcessNumbered"/>
    <dgm:cxn modelId="{3DB0AC7F-53B5-4EDC-8360-5EC432ECAE55}" type="presParOf" srcId="{BBA30C8F-B6AD-4DF4-99C0-CD7CBD828EF2}" destId="{592ED2A6-60D4-4FF6-8DB3-17990B9CCE6E}" srcOrd="4" destOrd="0" presId="urn:microsoft.com/office/officeart/2016/7/layout/LinearBlockProcessNumbered"/>
    <dgm:cxn modelId="{4516108D-B320-4D58-86AA-B0D37A57D72F}" type="presParOf" srcId="{592ED2A6-60D4-4FF6-8DB3-17990B9CCE6E}" destId="{A048182B-6559-4135-A74A-4156AC8F695D}" srcOrd="0" destOrd="0" presId="urn:microsoft.com/office/officeart/2016/7/layout/LinearBlockProcessNumbered"/>
    <dgm:cxn modelId="{D1B7556D-C2C0-4726-9254-83501BEF7395}" type="presParOf" srcId="{592ED2A6-60D4-4FF6-8DB3-17990B9CCE6E}" destId="{B9BB3CAF-C720-435D-B95D-5E1AA8ADCF5F}" srcOrd="1" destOrd="0" presId="urn:microsoft.com/office/officeart/2016/7/layout/LinearBlockProcessNumbered"/>
    <dgm:cxn modelId="{0A507B2A-1190-49BA-91EB-F6B5B6017CFF}" type="presParOf" srcId="{592ED2A6-60D4-4FF6-8DB3-17990B9CCE6E}" destId="{AACE6AB4-63DC-4591-AD67-A7AA7D0E8B03}"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A2F581A-07AA-47F4-9FE4-E8FB7AB8593D}" type="doc">
      <dgm:prSet loTypeId="urn:microsoft.com/office/officeart/2005/8/layout/matrix3" loCatId="matrix" qsTypeId="urn:microsoft.com/office/officeart/2005/8/quickstyle/simple4" qsCatId="simple" csTypeId="urn:microsoft.com/office/officeart/2005/8/colors/colorful1" csCatId="colorful"/>
      <dgm:spPr/>
      <dgm:t>
        <a:bodyPr/>
        <a:lstStyle/>
        <a:p>
          <a:endParaRPr lang="en-US"/>
        </a:p>
      </dgm:t>
    </dgm:pt>
    <dgm:pt modelId="{DD6E63CF-F0BE-4577-9BA1-BE512A71614F}">
      <dgm:prSet/>
      <dgm:spPr/>
      <dgm:t>
        <a:bodyPr/>
        <a:lstStyle/>
        <a:p>
          <a:r>
            <a:rPr lang="en-GB"/>
            <a:t>Acceptance communicates that that the child’s inner life is safe with you. </a:t>
          </a:r>
          <a:endParaRPr lang="en-US"/>
        </a:p>
      </dgm:t>
    </dgm:pt>
    <dgm:pt modelId="{5F7AAB85-BA84-452E-A2B7-9587697BD41A}" type="parTrans" cxnId="{9B0C960B-8EAA-4FBE-9467-557A39CE7607}">
      <dgm:prSet/>
      <dgm:spPr/>
      <dgm:t>
        <a:bodyPr/>
        <a:lstStyle/>
        <a:p>
          <a:endParaRPr lang="en-US"/>
        </a:p>
      </dgm:t>
    </dgm:pt>
    <dgm:pt modelId="{59CF2774-D4E3-4EF4-A121-04FB29343752}" type="sibTrans" cxnId="{9B0C960B-8EAA-4FBE-9467-557A39CE7607}">
      <dgm:prSet/>
      <dgm:spPr/>
      <dgm:t>
        <a:bodyPr/>
        <a:lstStyle/>
        <a:p>
          <a:endParaRPr lang="en-US"/>
        </a:p>
      </dgm:t>
    </dgm:pt>
    <dgm:pt modelId="{0F4D8871-7A9F-43B2-932F-467AE1C93E1A}">
      <dgm:prSet/>
      <dgm:spPr/>
      <dgm:t>
        <a:bodyPr/>
        <a:lstStyle/>
        <a:p>
          <a:r>
            <a:rPr lang="en-GB"/>
            <a:t>Demonstrate interest rather not judge or evaluate </a:t>
          </a:r>
          <a:endParaRPr lang="en-US"/>
        </a:p>
      </dgm:t>
    </dgm:pt>
    <dgm:pt modelId="{4A36E3E5-9471-4880-AC76-5E441B9C769A}" type="parTrans" cxnId="{995A27C7-366C-4E7A-9633-08219C538DD6}">
      <dgm:prSet/>
      <dgm:spPr/>
      <dgm:t>
        <a:bodyPr/>
        <a:lstStyle/>
        <a:p>
          <a:endParaRPr lang="en-US"/>
        </a:p>
      </dgm:t>
    </dgm:pt>
    <dgm:pt modelId="{30F7CA72-D67E-4A46-9539-25D7ED3EB8A9}" type="sibTrans" cxnId="{995A27C7-366C-4E7A-9633-08219C538DD6}">
      <dgm:prSet/>
      <dgm:spPr/>
      <dgm:t>
        <a:bodyPr/>
        <a:lstStyle/>
        <a:p>
          <a:endParaRPr lang="en-US"/>
        </a:p>
      </dgm:t>
    </dgm:pt>
    <dgm:pt modelId="{C38BE07A-24A9-4B87-B4B7-9496B42767A1}">
      <dgm:prSet/>
      <dgm:spPr/>
      <dgm:t>
        <a:bodyPr/>
        <a:lstStyle/>
        <a:p>
          <a:r>
            <a:rPr lang="en-GB"/>
            <a:t>A child’s inner life is not </a:t>
          </a:r>
          <a:r>
            <a:rPr lang="en-GB" b="1"/>
            <a:t>right</a:t>
          </a:r>
          <a:r>
            <a:rPr lang="en-GB"/>
            <a:t> or </a:t>
          </a:r>
          <a:r>
            <a:rPr lang="en-GB" b="1"/>
            <a:t>wrong</a:t>
          </a:r>
          <a:r>
            <a:rPr lang="en-GB"/>
            <a:t>!</a:t>
          </a:r>
          <a:endParaRPr lang="en-US"/>
        </a:p>
      </dgm:t>
    </dgm:pt>
    <dgm:pt modelId="{72475521-B52D-48CE-96F8-5ACBAC8F46D8}" type="parTrans" cxnId="{0A26FB0C-6DFD-4ED5-B756-0D5A018FBF47}">
      <dgm:prSet/>
      <dgm:spPr/>
      <dgm:t>
        <a:bodyPr/>
        <a:lstStyle/>
        <a:p>
          <a:endParaRPr lang="en-US"/>
        </a:p>
      </dgm:t>
    </dgm:pt>
    <dgm:pt modelId="{7B61078B-5931-405E-BF13-1FBE3AD84F63}" type="sibTrans" cxnId="{0A26FB0C-6DFD-4ED5-B756-0D5A018FBF47}">
      <dgm:prSet/>
      <dgm:spPr/>
      <dgm:t>
        <a:bodyPr/>
        <a:lstStyle/>
        <a:p>
          <a:endParaRPr lang="en-US"/>
        </a:p>
      </dgm:t>
    </dgm:pt>
    <dgm:pt modelId="{0B7A23B9-8EB5-4E0F-A120-99EEEDAC504A}">
      <dgm:prSet/>
      <dgm:spPr/>
      <dgm:t>
        <a:bodyPr/>
        <a:lstStyle/>
        <a:p>
          <a:r>
            <a:rPr lang="en-GB"/>
            <a:t>Accepting a child’s intentions does not imply accepting behaviour.</a:t>
          </a:r>
          <a:endParaRPr lang="en-US"/>
        </a:p>
      </dgm:t>
    </dgm:pt>
    <dgm:pt modelId="{0CD3FA2A-CBE6-4D65-AA9E-A1EB34C69FB2}" type="parTrans" cxnId="{1573DC27-62C5-436D-A2D7-C0A44D20D315}">
      <dgm:prSet/>
      <dgm:spPr/>
      <dgm:t>
        <a:bodyPr/>
        <a:lstStyle/>
        <a:p>
          <a:endParaRPr lang="en-US"/>
        </a:p>
      </dgm:t>
    </dgm:pt>
    <dgm:pt modelId="{19866419-3AC5-4DE1-BDD6-9E2F4AAD526F}" type="sibTrans" cxnId="{1573DC27-62C5-436D-A2D7-C0A44D20D315}">
      <dgm:prSet/>
      <dgm:spPr/>
      <dgm:t>
        <a:bodyPr/>
        <a:lstStyle/>
        <a:p>
          <a:endParaRPr lang="en-US"/>
        </a:p>
      </dgm:t>
    </dgm:pt>
    <dgm:pt modelId="{AC3D7213-CBAA-4BCA-9EFB-DB30BBF44C30}" type="pres">
      <dgm:prSet presAssocID="{BA2F581A-07AA-47F4-9FE4-E8FB7AB8593D}" presName="matrix" presStyleCnt="0">
        <dgm:presLayoutVars>
          <dgm:chMax val="1"/>
          <dgm:dir/>
          <dgm:resizeHandles val="exact"/>
        </dgm:presLayoutVars>
      </dgm:prSet>
      <dgm:spPr/>
    </dgm:pt>
    <dgm:pt modelId="{AC2EA291-CE47-4193-B6CE-AA032641EC26}" type="pres">
      <dgm:prSet presAssocID="{BA2F581A-07AA-47F4-9FE4-E8FB7AB8593D}" presName="diamond" presStyleLbl="bgShp" presStyleIdx="0" presStyleCnt="1"/>
      <dgm:spPr/>
    </dgm:pt>
    <dgm:pt modelId="{F3450294-4EC0-43ED-8C9A-F1F6FEE5A6B9}" type="pres">
      <dgm:prSet presAssocID="{BA2F581A-07AA-47F4-9FE4-E8FB7AB8593D}" presName="quad1" presStyleLbl="node1" presStyleIdx="0" presStyleCnt="4">
        <dgm:presLayoutVars>
          <dgm:chMax val="0"/>
          <dgm:chPref val="0"/>
          <dgm:bulletEnabled val="1"/>
        </dgm:presLayoutVars>
      </dgm:prSet>
      <dgm:spPr/>
    </dgm:pt>
    <dgm:pt modelId="{79589A49-D187-415E-A44D-D0DA96B5FA49}" type="pres">
      <dgm:prSet presAssocID="{BA2F581A-07AA-47F4-9FE4-E8FB7AB8593D}" presName="quad2" presStyleLbl="node1" presStyleIdx="1" presStyleCnt="4">
        <dgm:presLayoutVars>
          <dgm:chMax val="0"/>
          <dgm:chPref val="0"/>
          <dgm:bulletEnabled val="1"/>
        </dgm:presLayoutVars>
      </dgm:prSet>
      <dgm:spPr/>
    </dgm:pt>
    <dgm:pt modelId="{F32BE4B7-7D57-4CA4-854C-F4E3A7585AB3}" type="pres">
      <dgm:prSet presAssocID="{BA2F581A-07AA-47F4-9FE4-E8FB7AB8593D}" presName="quad3" presStyleLbl="node1" presStyleIdx="2" presStyleCnt="4">
        <dgm:presLayoutVars>
          <dgm:chMax val="0"/>
          <dgm:chPref val="0"/>
          <dgm:bulletEnabled val="1"/>
        </dgm:presLayoutVars>
      </dgm:prSet>
      <dgm:spPr/>
    </dgm:pt>
    <dgm:pt modelId="{2B0BB703-E364-4681-988B-3B1DBAF318C0}" type="pres">
      <dgm:prSet presAssocID="{BA2F581A-07AA-47F4-9FE4-E8FB7AB8593D}" presName="quad4" presStyleLbl="node1" presStyleIdx="3" presStyleCnt="4">
        <dgm:presLayoutVars>
          <dgm:chMax val="0"/>
          <dgm:chPref val="0"/>
          <dgm:bulletEnabled val="1"/>
        </dgm:presLayoutVars>
      </dgm:prSet>
      <dgm:spPr/>
    </dgm:pt>
  </dgm:ptLst>
  <dgm:cxnLst>
    <dgm:cxn modelId="{9B0C960B-8EAA-4FBE-9467-557A39CE7607}" srcId="{BA2F581A-07AA-47F4-9FE4-E8FB7AB8593D}" destId="{DD6E63CF-F0BE-4577-9BA1-BE512A71614F}" srcOrd="0" destOrd="0" parTransId="{5F7AAB85-BA84-452E-A2B7-9587697BD41A}" sibTransId="{59CF2774-D4E3-4EF4-A121-04FB29343752}"/>
    <dgm:cxn modelId="{0A26FB0C-6DFD-4ED5-B756-0D5A018FBF47}" srcId="{BA2F581A-07AA-47F4-9FE4-E8FB7AB8593D}" destId="{C38BE07A-24A9-4B87-B4B7-9496B42767A1}" srcOrd="2" destOrd="0" parTransId="{72475521-B52D-48CE-96F8-5ACBAC8F46D8}" sibTransId="{7B61078B-5931-405E-BF13-1FBE3AD84F63}"/>
    <dgm:cxn modelId="{1573DC27-62C5-436D-A2D7-C0A44D20D315}" srcId="{BA2F581A-07AA-47F4-9FE4-E8FB7AB8593D}" destId="{0B7A23B9-8EB5-4E0F-A120-99EEEDAC504A}" srcOrd="3" destOrd="0" parTransId="{0CD3FA2A-CBE6-4D65-AA9E-A1EB34C69FB2}" sibTransId="{19866419-3AC5-4DE1-BDD6-9E2F4AAD526F}"/>
    <dgm:cxn modelId="{E945575C-A335-43AC-85CD-9BD62DF7EC72}" type="presOf" srcId="{C38BE07A-24A9-4B87-B4B7-9496B42767A1}" destId="{F32BE4B7-7D57-4CA4-854C-F4E3A7585AB3}" srcOrd="0" destOrd="0" presId="urn:microsoft.com/office/officeart/2005/8/layout/matrix3"/>
    <dgm:cxn modelId="{D705368D-2644-4CE7-B084-6619305E5D4A}" type="presOf" srcId="{BA2F581A-07AA-47F4-9FE4-E8FB7AB8593D}" destId="{AC3D7213-CBAA-4BCA-9EFB-DB30BBF44C30}" srcOrd="0" destOrd="0" presId="urn:microsoft.com/office/officeart/2005/8/layout/matrix3"/>
    <dgm:cxn modelId="{995A27C7-366C-4E7A-9633-08219C538DD6}" srcId="{BA2F581A-07AA-47F4-9FE4-E8FB7AB8593D}" destId="{0F4D8871-7A9F-43B2-932F-467AE1C93E1A}" srcOrd="1" destOrd="0" parTransId="{4A36E3E5-9471-4880-AC76-5E441B9C769A}" sibTransId="{30F7CA72-D67E-4A46-9539-25D7ED3EB8A9}"/>
    <dgm:cxn modelId="{F15386C7-BD41-4995-9818-963867EAD2C4}" type="presOf" srcId="{0F4D8871-7A9F-43B2-932F-467AE1C93E1A}" destId="{79589A49-D187-415E-A44D-D0DA96B5FA49}" srcOrd="0" destOrd="0" presId="urn:microsoft.com/office/officeart/2005/8/layout/matrix3"/>
    <dgm:cxn modelId="{0F6742DE-D7DB-48CF-96D4-28766EAD3848}" type="presOf" srcId="{0B7A23B9-8EB5-4E0F-A120-99EEEDAC504A}" destId="{2B0BB703-E364-4681-988B-3B1DBAF318C0}" srcOrd="0" destOrd="0" presId="urn:microsoft.com/office/officeart/2005/8/layout/matrix3"/>
    <dgm:cxn modelId="{B38448E8-4214-47F7-8438-D11642FE9C4B}" type="presOf" srcId="{DD6E63CF-F0BE-4577-9BA1-BE512A71614F}" destId="{F3450294-4EC0-43ED-8C9A-F1F6FEE5A6B9}" srcOrd="0" destOrd="0" presId="urn:microsoft.com/office/officeart/2005/8/layout/matrix3"/>
    <dgm:cxn modelId="{A938D891-616B-4751-A5D0-7A1D5605ABBA}" type="presParOf" srcId="{AC3D7213-CBAA-4BCA-9EFB-DB30BBF44C30}" destId="{AC2EA291-CE47-4193-B6CE-AA032641EC26}" srcOrd="0" destOrd="0" presId="urn:microsoft.com/office/officeart/2005/8/layout/matrix3"/>
    <dgm:cxn modelId="{D197CE81-89C3-4D25-8029-9E0723A24BA5}" type="presParOf" srcId="{AC3D7213-CBAA-4BCA-9EFB-DB30BBF44C30}" destId="{F3450294-4EC0-43ED-8C9A-F1F6FEE5A6B9}" srcOrd="1" destOrd="0" presId="urn:microsoft.com/office/officeart/2005/8/layout/matrix3"/>
    <dgm:cxn modelId="{AD1A5C22-35F0-4ACE-95E6-9E5D5FA70D67}" type="presParOf" srcId="{AC3D7213-CBAA-4BCA-9EFB-DB30BBF44C30}" destId="{79589A49-D187-415E-A44D-D0DA96B5FA49}" srcOrd="2" destOrd="0" presId="urn:microsoft.com/office/officeart/2005/8/layout/matrix3"/>
    <dgm:cxn modelId="{6BE9A677-0B5F-4D73-A532-108E117A609A}" type="presParOf" srcId="{AC3D7213-CBAA-4BCA-9EFB-DB30BBF44C30}" destId="{F32BE4B7-7D57-4CA4-854C-F4E3A7585AB3}" srcOrd="3" destOrd="0" presId="urn:microsoft.com/office/officeart/2005/8/layout/matrix3"/>
    <dgm:cxn modelId="{7673A447-3819-4485-9E7A-848679EED9CC}" type="presParOf" srcId="{AC3D7213-CBAA-4BCA-9EFB-DB30BBF44C30}" destId="{2B0BB703-E364-4681-988B-3B1DBAF318C0}"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B89BEF2-93C3-439C-B5B9-9BEF1B7EDA3B}" type="doc">
      <dgm:prSet loTypeId="urn:microsoft.com/office/officeart/2008/layout/LinedList" loCatId="list" qsTypeId="urn:microsoft.com/office/officeart/2005/8/quickstyle/simple4" qsCatId="simple" csTypeId="urn:microsoft.com/office/officeart/2005/8/colors/colorful1" csCatId="colorful"/>
      <dgm:spPr/>
      <dgm:t>
        <a:bodyPr/>
        <a:lstStyle/>
        <a:p>
          <a:endParaRPr lang="en-US"/>
        </a:p>
      </dgm:t>
    </dgm:pt>
    <dgm:pt modelId="{8D1A667C-B6B9-4BC0-AE08-AA7675909153}">
      <dgm:prSet/>
      <dgm:spPr/>
      <dgm:t>
        <a:bodyPr/>
        <a:lstStyle/>
        <a:p>
          <a:r>
            <a:rPr lang="en-GB"/>
            <a:t>Through acceptance, it is hoped that: </a:t>
          </a:r>
          <a:endParaRPr lang="en-US"/>
        </a:p>
      </dgm:t>
    </dgm:pt>
    <dgm:pt modelId="{C68153D2-8EA8-4C81-A3D5-8268E4FFA180}" type="parTrans" cxnId="{9847FDCA-2680-48B0-AE39-BCE20718A355}">
      <dgm:prSet/>
      <dgm:spPr/>
      <dgm:t>
        <a:bodyPr/>
        <a:lstStyle/>
        <a:p>
          <a:endParaRPr lang="en-US"/>
        </a:p>
      </dgm:t>
    </dgm:pt>
    <dgm:pt modelId="{9EB9653A-88DB-4679-9554-822762691242}" type="sibTrans" cxnId="{9847FDCA-2680-48B0-AE39-BCE20718A355}">
      <dgm:prSet/>
      <dgm:spPr/>
      <dgm:t>
        <a:bodyPr/>
        <a:lstStyle/>
        <a:p>
          <a:endParaRPr lang="en-US"/>
        </a:p>
      </dgm:t>
    </dgm:pt>
    <dgm:pt modelId="{B2DEC575-FC0C-435F-9640-D27A26E17324}">
      <dgm:prSet/>
      <dgm:spPr/>
      <dgm:t>
        <a:bodyPr/>
        <a:lstStyle/>
        <a:p>
          <a:r>
            <a:rPr lang="en-GB"/>
            <a:t>The child becomes aware that the behaviour is criticised and not themselves </a:t>
          </a:r>
          <a:endParaRPr lang="en-US"/>
        </a:p>
      </dgm:t>
    </dgm:pt>
    <dgm:pt modelId="{4BD6BE00-9E82-4FB9-8A97-2DC8BD7EAADD}" type="parTrans" cxnId="{F52B62FF-3A1C-4FFA-92C3-E1CBE178E59E}">
      <dgm:prSet/>
      <dgm:spPr/>
      <dgm:t>
        <a:bodyPr/>
        <a:lstStyle/>
        <a:p>
          <a:endParaRPr lang="en-US"/>
        </a:p>
      </dgm:t>
    </dgm:pt>
    <dgm:pt modelId="{30227CAE-39DD-4455-8A6F-29E3C8F1DDDA}" type="sibTrans" cxnId="{F52B62FF-3A1C-4FFA-92C3-E1CBE178E59E}">
      <dgm:prSet/>
      <dgm:spPr/>
      <dgm:t>
        <a:bodyPr/>
        <a:lstStyle/>
        <a:p>
          <a:endParaRPr lang="en-US"/>
        </a:p>
      </dgm:t>
    </dgm:pt>
    <dgm:pt modelId="{396CE925-0053-4D39-9725-D9648C2E25D3}">
      <dgm:prSet/>
      <dgm:spPr/>
      <dgm:t>
        <a:bodyPr/>
        <a:lstStyle/>
        <a:p>
          <a:r>
            <a:rPr lang="en-GB"/>
            <a:t>Becomes confident and discipline focuses on behaviour</a:t>
          </a:r>
          <a:endParaRPr lang="en-US"/>
        </a:p>
      </dgm:t>
    </dgm:pt>
    <dgm:pt modelId="{908AC3A5-75B6-4DCC-9257-935FD9BA88E4}" type="parTrans" cxnId="{67319471-B7E0-4F80-99FF-A2FC3566EBF9}">
      <dgm:prSet/>
      <dgm:spPr/>
      <dgm:t>
        <a:bodyPr/>
        <a:lstStyle/>
        <a:p>
          <a:endParaRPr lang="en-US"/>
        </a:p>
      </dgm:t>
    </dgm:pt>
    <dgm:pt modelId="{64ADB75F-7007-4D6F-BC0E-4EA07BA32558}" type="sibTrans" cxnId="{67319471-B7E0-4F80-99FF-A2FC3566EBF9}">
      <dgm:prSet/>
      <dgm:spPr/>
      <dgm:t>
        <a:bodyPr/>
        <a:lstStyle/>
        <a:p>
          <a:endParaRPr lang="en-US"/>
        </a:p>
      </dgm:t>
    </dgm:pt>
    <dgm:pt modelId="{87C6C14A-B045-4076-B546-EC5F1B2E814B}">
      <dgm:prSet/>
      <dgm:spPr/>
      <dgm:t>
        <a:bodyPr/>
        <a:lstStyle/>
        <a:p>
          <a:r>
            <a:rPr lang="en-GB"/>
            <a:t>It does not impact the relationship with adults and their self-worth</a:t>
          </a:r>
          <a:endParaRPr lang="en-US"/>
        </a:p>
      </dgm:t>
    </dgm:pt>
    <dgm:pt modelId="{484F62E4-4542-4C62-8E78-5EA5227594E2}" type="parTrans" cxnId="{4BED5646-DA07-4FC2-BD92-7D92C82523F2}">
      <dgm:prSet/>
      <dgm:spPr/>
      <dgm:t>
        <a:bodyPr/>
        <a:lstStyle/>
        <a:p>
          <a:endParaRPr lang="en-US"/>
        </a:p>
      </dgm:t>
    </dgm:pt>
    <dgm:pt modelId="{B725ED5C-D2B8-451A-AD17-55D0EFCEAA09}" type="sibTrans" cxnId="{4BED5646-DA07-4FC2-BD92-7D92C82523F2}">
      <dgm:prSet/>
      <dgm:spPr/>
      <dgm:t>
        <a:bodyPr/>
        <a:lstStyle/>
        <a:p>
          <a:endParaRPr lang="en-US"/>
        </a:p>
      </dgm:t>
    </dgm:pt>
    <dgm:pt modelId="{13DC0409-07C7-43B7-906C-205C0ED01727}" type="pres">
      <dgm:prSet presAssocID="{BB89BEF2-93C3-439C-B5B9-9BEF1B7EDA3B}" presName="vert0" presStyleCnt="0">
        <dgm:presLayoutVars>
          <dgm:dir/>
          <dgm:animOne val="branch"/>
          <dgm:animLvl val="lvl"/>
        </dgm:presLayoutVars>
      </dgm:prSet>
      <dgm:spPr/>
    </dgm:pt>
    <dgm:pt modelId="{6CB791ED-3F19-4A18-984F-CB28A0FB5612}" type="pres">
      <dgm:prSet presAssocID="{8D1A667C-B6B9-4BC0-AE08-AA7675909153}" presName="thickLine" presStyleLbl="alignNode1" presStyleIdx="0" presStyleCnt="4"/>
      <dgm:spPr/>
    </dgm:pt>
    <dgm:pt modelId="{86769680-A6C6-4AEA-8682-564210C03FBF}" type="pres">
      <dgm:prSet presAssocID="{8D1A667C-B6B9-4BC0-AE08-AA7675909153}" presName="horz1" presStyleCnt="0"/>
      <dgm:spPr/>
    </dgm:pt>
    <dgm:pt modelId="{07D4F08E-442E-4EEF-94CD-CFE06D88362F}" type="pres">
      <dgm:prSet presAssocID="{8D1A667C-B6B9-4BC0-AE08-AA7675909153}" presName="tx1" presStyleLbl="revTx" presStyleIdx="0" presStyleCnt="4"/>
      <dgm:spPr/>
    </dgm:pt>
    <dgm:pt modelId="{F277DCFD-6694-4265-BDD2-CA7EB675FC6C}" type="pres">
      <dgm:prSet presAssocID="{8D1A667C-B6B9-4BC0-AE08-AA7675909153}" presName="vert1" presStyleCnt="0"/>
      <dgm:spPr/>
    </dgm:pt>
    <dgm:pt modelId="{B922E9DD-AFD4-4678-8A2A-D631B006F107}" type="pres">
      <dgm:prSet presAssocID="{B2DEC575-FC0C-435F-9640-D27A26E17324}" presName="thickLine" presStyleLbl="alignNode1" presStyleIdx="1" presStyleCnt="4"/>
      <dgm:spPr/>
    </dgm:pt>
    <dgm:pt modelId="{A28212DE-80B1-415D-A6CF-30C541633DA8}" type="pres">
      <dgm:prSet presAssocID="{B2DEC575-FC0C-435F-9640-D27A26E17324}" presName="horz1" presStyleCnt="0"/>
      <dgm:spPr/>
    </dgm:pt>
    <dgm:pt modelId="{51954AE5-5442-4B37-B524-44025BB56D0E}" type="pres">
      <dgm:prSet presAssocID="{B2DEC575-FC0C-435F-9640-D27A26E17324}" presName="tx1" presStyleLbl="revTx" presStyleIdx="1" presStyleCnt="4"/>
      <dgm:spPr/>
    </dgm:pt>
    <dgm:pt modelId="{32D0E454-61F4-4B2F-9E9D-7E63A4555776}" type="pres">
      <dgm:prSet presAssocID="{B2DEC575-FC0C-435F-9640-D27A26E17324}" presName="vert1" presStyleCnt="0"/>
      <dgm:spPr/>
    </dgm:pt>
    <dgm:pt modelId="{ACE853D9-C52A-492A-B3DF-753103C93AC5}" type="pres">
      <dgm:prSet presAssocID="{396CE925-0053-4D39-9725-D9648C2E25D3}" presName="thickLine" presStyleLbl="alignNode1" presStyleIdx="2" presStyleCnt="4"/>
      <dgm:spPr/>
    </dgm:pt>
    <dgm:pt modelId="{BE9F49F4-CE99-4CFE-8945-57EAE2D7728D}" type="pres">
      <dgm:prSet presAssocID="{396CE925-0053-4D39-9725-D9648C2E25D3}" presName="horz1" presStyleCnt="0"/>
      <dgm:spPr/>
    </dgm:pt>
    <dgm:pt modelId="{D465C9B4-C0DF-4909-AC33-9C666C743BE8}" type="pres">
      <dgm:prSet presAssocID="{396CE925-0053-4D39-9725-D9648C2E25D3}" presName="tx1" presStyleLbl="revTx" presStyleIdx="2" presStyleCnt="4"/>
      <dgm:spPr/>
    </dgm:pt>
    <dgm:pt modelId="{FF4758E2-2E53-404B-9B06-CF2BEAFFF134}" type="pres">
      <dgm:prSet presAssocID="{396CE925-0053-4D39-9725-D9648C2E25D3}" presName="vert1" presStyleCnt="0"/>
      <dgm:spPr/>
    </dgm:pt>
    <dgm:pt modelId="{15D588CB-459F-4E39-A120-561870D7E9BA}" type="pres">
      <dgm:prSet presAssocID="{87C6C14A-B045-4076-B546-EC5F1B2E814B}" presName="thickLine" presStyleLbl="alignNode1" presStyleIdx="3" presStyleCnt="4"/>
      <dgm:spPr/>
    </dgm:pt>
    <dgm:pt modelId="{7FFA38BB-7BE5-4A97-BAE5-8CF7D46CAC2E}" type="pres">
      <dgm:prSet presAssocID="{87C6C14A-B045-4076-B546-EC5F1B2E814B}" presName="horz1" presStyleCnt="0"/>
      <dgm:spPr/>
    </dgm:pt>
    <dgm:pt modelId="{7137274D-68E1-457E-839B-434EDDEDF5BD}" type="pres">
      <dgm:prSet presAssocID="{87C6C14A-B045-4076-B546-EC5F1B2E814B}" presName="tx1" presStyleLbl="revTx" presStyleIdx="3" presStyleCnt="4"/>
      <dgm:spPr/>
    </dgm:pt>
    <dgm:pt modelId="{66DB6ED3-4268-4EE1-B815-EC6476B39994}" type="pres">
      <dgm:prSet presAssocID="{87C6C14A-B045-4076-B546-EC5F1B2E814B}" presName="vert1" presStyleCnt="0"/>
      <dgm:spPr/>
    </dgm:pt>
  </dgm:ptLst>
  <dgm:cxnLst>
    <dgm:cxn modelId="{4DD22039-31EF-4889-B876-BEF5575AEDFB}" type="presOf" srcId="{B2DEC575-FC0C-435F-9640-D27A26E17324}" destId="{51954AE5-5442-4B37-B524-44025BB56D0E}" srcOrd="0" destOrd="0" presId="urn:microsoft.com/office/officeart/2008/layout/LinedList"/>
    <dgm:cxn modelId="{DA1D005E-9D10-480C-A3D5-E9F5C04C16B3}" type="presOf" srcId="{87C6C14A-B045-4076-B546-EC5F1B2E814B}" destId="{7137274D-68E1-457E-839B-434EDDEDF5BD}" srcOrd="0" destOrd="0" presId="urn:microsoft.com/office/officeart/2008/layout/LinedList"/>
    <dgm:cxn modelId="{4BED5646-DA07-4FC2-BD92-7D92C82523F2}" srcId="{BB89BEF2-93C3-439C-B5B9-9BEF1B7EDA3B}" destId="{87C6C14A-B045-4076-B546-EC5F1B2E814B}" srcOrd="3" destOrd="0" parTransId="{484F62E4-4542-4C62-8E78-5EA5227594E2}" sibTransId="{B725ED5C-D2B8-451A-AD17-55D0EFCEAA09}"/>
    <dgm:cxn modelId="{67319471-B7E0-4F80-99FF-A2FC3566EBF9}" srcId="{BB89BEF2-93C3-439C-B5B9-9BEF1B7EDA3B}" destId="{396CE925-0053-4D39-9725-D9648C2E25D3}" srcOrd="2" destOrd="0" parTransId="{908AC3A5-75B6-4DCC-9257-935FD9BA88E4}" sibTransId="{64ADB75F-7007-4D6F-BC0E-4EA07BA32558}"/>
    <dgm:cxn modelId="{CB8896BF-4C6E-4A7E-9621-CF313313FA3A}" type="presOf" srcId="{BB89BEF2-93C3-439C-B5B9-9BEF1B7EDA3B}" destId="{13DC0409-07C7-43B7-906C-205C0ED01727}" srcOrd="0" destOrd="0" presId="urn:microsoft.com/office/officeart/2008/layout/LinedList"/>
    <dgm:cxn modelId="{1B9855CA-67D4-492F-B623-CA5B273BA469}" type="presOf" srcId="{396CE925-0053-4D39-9725-D9648C2E25D3}" destId="{D465C9B4-C0DF-4909-AC33-9C666C743BE8}" srcOrd="0" destOrd="0" presId="urn:microsoft.com/office/officeart/2008/layout/LinedList"/>
    <dgm:cxn modelId="{9847FDCA-2680-48B0-AE39-BCE20718A355}" srcId="{BB89BEF2-93C3-439C-B5B9-9BEF1B7EDA3B}" destId="{8D1A667C-B6B9-4BC0-AE08-AA7675909153}" srcOrd="0" destOrd="0" parTransId="{C68153D2-8EA8-4C81-A3D5-8268E4FFA180}" sibTransId="{9EB9653A-88DB-4679-9554-822762691242}"/>
    <dgm:cxn modelId="{EF913EDA-55DE-44D8-B86D-C16B8585139C}" type="presOf" srcId="{8D1A667C-B6B9-4BC0-AE08-AA7675909153}" destId="{07D4F08E-442E-4EEF-94CD-CFE06D88362F}" srcOrd="0" destOrd="0" presId="urn:microsoft.com/office/officeart/2008/layout/LinedList"/>
    <dgm:cxn modelId="{F52B62FF-3A1C-4FFA-92C3-E1CBE178E59E}" srcId="{BB89BEF2-93C3-439C-B5B9-9BEF1B7EDA3B}" destId="{B2DEC575-FC0C-435F-9640-D27A26E17324}" srcOrd="1" destOrd="0" parTransId="{4BD6BE00-9E82-4FB9-8A97-2DC8BD7EAADD}" sibTransId="{30227CAE-39DD-4455-8A6F-29E3C8F1DDDA}"/>
    <dgm:cxn modelId="{E406BC94-F231-47AB-9D16-9C759C1DDF1A}" type="presParOf" srcId="{13DC0409-07C7-43B7-906C-205C0ED01727}" destId="{6CB791ED-3F19-4A18-984F-CB28A0FB5612}" srcOrd="0" destOrd="0" presId="urn:microsoft.com/office/officeart/2008/layout/LinedList"/>
    <dgm:cxn modelId="{A1D3BE72-4351-4C05-AD90-51E9761ECFE9}" type="presParOf" srcId="{13DC0409-07C7-43B7-906C-205C0ED01727}" destId="{86769680-A6C6-4AEA-8682-564210C03FBF}" srcOrd="1" destOrd="0" presId="urn:microsoft.com/office/officeart/2008/layout/LinedList"/>
    <dgm:cxn modelId="{F54CAAC5-FAD4-4D40-89D5-C282E9CFB1EF}" type="presParOf" srcId="{86769680-A6C6-4AEA-8682-564210C03FBF}" destId="{07D4F08E-442E-4EEF-94CD-CFE06D88362F}" srcOrd="0" destOrd="0" presId="urn:microsoft.com/office/officeart/2008/layout/LinedList"/>
    <dgm:cxn modelId="{A6E8E542-12DE-4CF6-A622-903FE5F3F29C}" type="presParOf" srcId="{86769680-A6C6-4AEA-8682-564210C03FBF}" destId="{F277DCFD-6694-4265-BDD2-CA7EB675FC6C}" srcOrd="1" destOrd="0" presId="urn:microsoft.com/office/officeart/2008/layout/LinedList"/>
    <dgm:cxn modelId="{05F2780C-4082-415A-BA7F-C8E179170264}" type="presParOf" srcId="{13DC0409-07C7-43B7-906C-205C0ED01727}" destId="{B922E9DD-AFD4-4678-8A2A-D631B006F107}" srcOrd="2" destOrd="0" presId="urn:microsoft.com/office/officeart/2008/layout/LinedList"/>
    <dgm:cxn modelId="{B6E92AB5-CCAA-4F93-839F-ADBED181D1ED}" type="presParOf" srcId="{13DC0409-07C7-43B7-906C-205C0ED01727}" destId="{A28212DE-80B1-415D-A6CF-30C541633DA8}" srcOrd="3" destOrd="0" presId="urn:microsoft.com/office/officeart/2008/layout/LinedList"/>
    <dgm:cxn modelId="{A5687FF0-0104-4182-89C7-A987C6FD013F}" type="presParOf" srcId="{A28212DE-80B1-415D-A6CF-30C541633DA8}" destId="{51954AE5-5442-4B37-B524-44025BB56D0E}" srcOrd="0" destOrd="0" presId="urn:microsoft.com/office/officeart/2008/layout/LinedList"/>
    <dgm:cxn modelId="{D46B2378-A085-42F6-ADE7-AB1CB5F0F2E8}" type="presParOf" srcId="{A28212DE-80B1-415D-A6CF-30C541633DA8}" destId="{32D0E454-61F4-4B2F-9E9D-7E63A4555776}" srcOrd="1" destOrd="0" presId="urn:microsoft.com/office/officeart/2008/layout/LinedList"/>
    <dgm:cxn modelId="{1AE38DD9-5712-4D85-A33C-FA659AF4304B}" type="presParOf" srcId="{13DC0409-07C7-43B7-906C-205C0ED01727}" destId="{ACE853D9-C52A-492A-B3DF-753103C93AC5}" srcOrd="4" destOrd="0" presId="urn:microsoft.com/office/officeart/2008/layout/LinedList"/>
    <dgm:cxn modelId="{BC8B21C4-7E2E-4F7E-A039-877D5AC4B10C}" type="presParOf" srcId="{13DC0409-07C7-43B7-906C-205C0ED01727}" destId="{BE9F49F4-CE99-4CFE-8945-57EAE2D7728D}" srcOrd="5" destOrd="0" presId="urn:microsoft.com/office/officeart/2008/layout/LinedList"/>
    <dgm:cxn modelId="{D189DE7B-3267-47D8-9350-7AF80C9D1AF9}" type="presParOf" srcId="{BE9F49F4-CE99-4CFE-8945-57EAE2D7728D}" destId="{D465C9B4-C0DF-4909-AC33-9C666C743BE8}" srcOrd="0" destOrd="0" presId="urn:microsoft.com/office/officeart/2008/layout/LinedList"/>
    <dgm:cxn modelId="{5AD3298C-5D84-41E8-963F-2E7570D6BA64}" type="presParOf" srcId="{BE9F49F4-CE99-4CFE-8945-57EAE2D7728D}" destId="{FF4758E2-2E53-404B-9B06-CF2BEAFFF134}" srcOrd="1" destOrd="0" presId="urn:microsoft.com/office/officeart/2008/layout/LinedList"/>
    <dgm:cxn modelId="{28DE2FAA-01A1-4B99-BB61-78D6CA449A44}" type="presParOf" srcId="{13DC0409-07C7-43B7-906C-205C0ED01727}" destId="{15D588CB-459F-4E39-A120-561870D7E9BA}" srcOrd="6" destOrd="0" presId="urn:microsoft.com/office/officeart/2008/layout/LinedList"/>
    <dgm:cxn modelId="{EE19C78D-EF2C-46C0-A93C-08452ACAD303}" type="presParOf" srcId="{13DC0409-07C7-43B7-906C-205C0ED01727}" destId="{7FFA38BB-7BE5-4A97-BAE5-8CF7D46CAC2E}" srcOrd="7" destOrd="0" presId="urn:microsoft.com/office/officeart/2008/layout/LinedList"/>
    <dgm:cxn modelId="{570A30E0-BE60-45F6-89AA-DB62C0AEAD35}" type="presParOf" srcId="{7FFA38BB-7BE5-4A97-BAE5-8CF7D46CAC2E}" destId="{7137274D-68E1-457E-839B-434EDDEDF5BD}" srcOrd="0" destOrd="0" presId="urn:microsoft.com/office/officeart/2008/layout/LinedList"/>
    <dgm:cxn modelId="{582499C8-3C2C-4E3A-B6F2-8B8590AC28DB}" type="presParOf" srcId="{7FFA38BB-7BE5-4A97-BAE5-8CF7D46CAC2E}" destId="{66DB6ED3-4268-4EE1-B815-EC6476B399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AD2A1AA-41F2-4D0E-AAE7-6755ABC9CAEF}"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9A21E83D-7A0F-4276-81CF-C9AD68340391}">
      <dgm:prSet/>
      <dgm:spPr/>
      <dgm:t>
        <a:bodyPr/>
        <a:lstStyle/>
        <a:p>
          <a:r>
            <a:rPr lang="en-GB"/>
            <a:t>“I can see how you feel this is unfair. You wanted to play longer” </a:t>
          </a:r>
          <a:endParaRPr lang="en-US"/>
        </a:p>
      </dgm:t>
    </dgm:pt>
    <dgm:pt modelId="{85D84711-15A9-4EDD-8EEC-AE0337FDC1FE}" type="parTrans" cxnId="{DFAFFAF1-B205-48FC-896E-D537725EADDA}">
      <dgm:prSet/>
      <dgm:spPr/>
      <dgm:t>
        <a:bodyPr/>
        <a:lstStyle/>
        <a:p>
          <a:endParaRPr lang="en-US"/>
        </a:p>
      </dgm:t>
    </dgm:pt>
    <dgm:pt modelId="{FB89EFB9-7350-42CE-9369-C7D384C384D8}" type="sibTrans" cxnId="{DFAFFAF1-B205-48FC-896E-D537725EADDA}">
      <dgm:prSet/>
      <dgm:spPr/>
      <dgm:t>
        <a:bodyPr/>
        <a:lstStyle/>
        <a:p>
          <a:endParaRPr lang="en-US"/>
        </a:p>
      </dgm:t>
    </dgm:pt>
    <dgm:pt modelId="{F1E28FAB-9764-4B17-9699-80B9E598644B}">
      <dgm:prSet/>
      <dgm:spPr/>
      <dgm:t>
        <a:bodyPr/>
        <a:lstStyle/>
        <a:p>
          <a:r>
            <a:rPr lang="en-GB"/>
            <a:t>“You probably think that I don’t care about what you want” </a:t>
          </a:r>
          <a:endParaRPr lang="en-US"/>
        </a:p>
      </dgm:t>
    </dgm:pt>
    <dgm:pt modelId="{950E06C4-6F0F-41FE-A7B5-3FF3E09E2D5C}" type="parTrans" cxnId="{0FA403A1-FBAD-4FC3-8DE7-92F2DABC9279}">
      <dgm:prSet/>
      <dgm:spPr/>
      <dgm:t>
        <a:bodyPr/>
        <a:lstStyle/>
        <a:p>
          <a:endParaRPr lang="en-US"/>
        </a:p>
      </dgm:t>
    </dgm:pt>
    <dgm:pt modelId="{B7726A80-4591-420B-9DE7-A4842C92A08B}" type="sibTrans" cxnId="{0FA403A1-FBAD-4FC3-8DE7-92F2DABC9279}">
      <dgm:prSet/>
      <dgm:spPr/>
      <dgm:t>
        <a:bodyPr/>
        <a:lstStyle/>
        <a:p>
          <a:endParaRPr lang="en-US"/>
        </a:p>
      </dgm:t>
    </dgm:pt>
    <dgm:pt modelId="{8F38FA34-C866-4AF1-98EC-0A171A28F2D9}">
      <dgm:prSet/>
      <dgm:spPr/>
      <dgm:t>
        <a:bodyPr/>
        <a:lstStyle/>
        <a:p>
          <a:r>
            <a:rPr lang="en-GB"/>
            <a:t>“You were letting me know that you were really scared when you ran </a:t>
          </a:r>
          <a:endParaRPr lang="en-US"/>
        </a:p>
      </dgm:t>
    </dgm:pt>
    <dgm:pt modelId="{BF8530E2-2451-40F1-B106-A686DD3686D5}" type="parTrans" cxnId="{32D9E0E6-121F-41BC-9213-3CE87FAE48BF}">
      <dgm:prSet/>
      <dgm:spPr/>
      <dgm:t>
        <a:bodyPr/>
        <a:lstStyle/>
        <a:p>
          <a:endParaRPr lang="en-US"/>
        </a:p>
      </dgm:t>
    </dgm:pt>
    <dgm:pt modelId="{38A3EF6B-07F5-4567-ABD8-683CEB653541}" type="sibTrans" cxnId="{32D9E0E6-121F-41BC-9213-3CE87FAE48BF}">
      <dgm:prSet/>
      <dgm:spPr/>
      <dgm:t>
        <a:bodyPr/>
        <a:lstStyle/>
        <a:p>
          <a:endParaRPr lang="en-US"/>
        </a:p>
      </dgm:t>
    </dgm:pt>
    <dgm:pt modelId="{351BA814-99E9-40B1-A1CA-4340910C837D}">
      <dgm:prSet/>
      <dgm:spPr/>
      <dgm:t>
        <a:bodyPr/>
        <a:lstStyle/>
        <a:p>
          <a:r>
            <a:rPr lang="en-GB"/>
            <a:t>away from me”</a:t>
          </a:r>
          <a:endParaRPr lang="en-US"/>
        </a:p>
      </dgm:t>
    </dgm:pt>
    <dgm:pt modelId="{46BB6AD8-0AF1-45AB-87AC-D6D6AE51CF97}" type="parTrans" cxnId="{C3FD973F-1140-4F85-A2D2-FDEA771BBCAB}">
      <dgm:prSet/>
      <dgm:spPr/>
      <dgm:t>
        <a:bodyPr/>
        <a:lstStyle/>
        <a:p>
          <a:endParaRPr lang="en-US"/>
        </a:p>
      </dgm:t>
    </dgm:pt>
    <dgm:pt modelId="{1EC64BBF-9C32-4972-99B3-BAA61E305517}" type="sibTrans" cxnId="{C3FD973F-1140-4F85-A2D2-FDEA771BBCAB}">
      <dgm:prSet/>
      <dgm:spPr/>
      <dgm:t>
        <a:bodyPr/>
        <a:lstStyle/>
        <a:p>
          <a:endParaRPr lang="en-US"/>
        </a:p>
      </dgm:t>
    </dgm:pt>
    <dgm:pt modelId="{016AA158-5154-4AF4-BC3C-C8D9C62CFE8B}">
      <dgm:prSet/>
      <dgm:spPr/>
      <dgm:t>
        <a:bodyPr/>
        <a:lstStyle/>
        <a:p>
          <a:r>
            <a:rPr lang="en-GB"/>
            <a:t>“I can hear you saying that you hate me and you’re feeling really cross. </a:t>
          </a:r>
          <a:endParaRPr lang="en-US"/>
        </a:p>
      </dgm:t>
    </dgm:pt>
    <dgm:pt modelId="{2618D104-BFC5-4A7C-83D4-0AA11964E588}" type="parTrans" cxnId="{A8A5F0DA-157A-46F3-89F6-01ED3CC33D9A}">
      <dgm:prSet/>
      <dgm:spPr/>
      <dgm:t>
        <a:bodyPr/>
        <a:lstStyle/>
        <a:p>
          <a:endParaRPr lang="en-US"/>
        </a:p>
      </dgm:t>
    </dgm:pt>
    <dgm:pt modelId="{6F935467-A03C-453E-8930-9E1D7B07E0BC}" type="sibTrans" cxnId="{A8A5F0DA-157A-46F3-89F6-01ED3CC33D9A}">
      <dgm:prSet/>
      <dgm:spPr/>
      <dgm:t>
        <a:bodyPr/>
        <a:lstStyle/>
        <a:p>
          <a:endParaRPr lang="en-US"/>
        </a:p>
      </dgm:t>
    </dgm:pt>
    <dgm:pt modelId="{E883F1B7-6C23-4901-9FC9-00EBFF6A3D9E}">
      <dgm:prSet/>
      <dgm:spPr/>
      <dgm:t>
        <a:bodyPr/>
        <a:lstStyle/>
        <a:p>
          <a:r>
            <a:rPr lang="en-GB"/>
            <a:t>I’ll still be here for you after you calm down”. </a:t>
          </a:r>
          <a:endParaRPr lang="en-US"/>
        </a:p>
      </dgm:t>
    </dgm:pt>
    <dgm:pt modelId="{CA224F2D-FD78-4B3B-93E3-7725B11F9FDF}" type="parTrans" cxnId="{AF4504A1-C8A4-47FD-9B7F-1558E89444C5}">
      <dgm:prSet/>
      <dgm:spPr/>
      <dgm:t>
        <a:bodyPr/>
        <a:lstStyle/>
        <a:p>
          <a:endParaRPr lang="en-US"/>
        </a:p>
      </dgm:t>
    </dgm:pt>
    <dgm:pt modelId="{FC30BBA1-D388-47EB-8857-5BF1AEE5876B}" type="sibTrans" cxnId="{AF4504A1-C8A4-47FD-9B7F-1558E89444C5}">
      <dgm:prSet/>
      <dgm:spPr/>
      <dgm:t>
        <a:bodyPr/>
        <a:lstStyle/>
        <a:p>
          <a:endParaRPr lang="en-US"/>
        </a:p>
      </dgm:t>
    </dgm:pt>
    <dgm:pt modelId="{E8199CAB-7B97-4CD9-B2B3-A1A9A4C20671}">
      <dgm:prSet/>
      <dgm:spPr/>
      <dgm:t>
        <a:bodyPr/>
        <a:lstStyle/>
        <a:p>
          <a:r>
            <a:rPr lang="en-GB"/>
            <a:t>“I’m disappointed by what you did, but I know you were really upset. It </a:t>
          </a:r>
          <a:endParaRPr lang="en-US"/>
        </a:p>
      </dgm:t>
    </dgm:pt>
    <dgm:pt modelId="{F3A50E6A-EAD0-4A3B-8B4D-C81A32025899}" type="parTrans" cxnId="{8D8D88D9-3027-46A0-9EDC-1E145FB2A15B}">
      <dgm:prSet/>
      <dgm:spPr/>
      <dgm:t>
        <a:bodyPr/>
        <a:lstStyle/>
        <a:p>
          <a:endParaRPr lang="en-US"/>
        </a:p>
      </dgm:t>
    </dgm:pt>
    <dgm:pt modelId="{DA9A1EB9-B5AE-4B04-9010-F53468FC5909}" type="sibTrans" cxnId="{8D8D88D9-3027-46A0-9EDC-1E145FB2A15B}">
      <dgm:prSet/>
      <dgm:spPr/>
      <dgm:t>
        <a:bodyPr/>
        <a:lstStyle/>
        <a:p>
          <a:endParaRPr lang="en-US"/>
        </a:p>
      </dgm:t>
    </dgm:pt>
    <dgm:pt modelId="{F25E6E53-BF7A-4500-80A6-F5FA90A5E249}">
      <dgm:prSet/>
      <dgm:spPr/>
      <dgm:t>
        <a:bodyPr/>
        <a:lstStyle/>
        <a:p>
          <a:r>
            <a:rPr lang="en-GB"/>
            <a:t>doesn’t change how much I care about you”</a:t>
          </a:r>
          <a:endParaRPr lang="en-US"/>
        </a:p>
      </dgm:t>
    </dgm:pt>
    <dgm:pt modelId="{18D11184-C238-45C3-9A5C-F6A200BCB58F}" type="parTrans" cxnId="{1C4B4E0B-9AE4-4158-A69B-1A30485482DE}">
      <dgm:prSet/>
      <dgm:spPr/>
      <dgm:t>
        <a:bodyPr/>
        <a:lstStyle/>
        <a:p>
          <a:endParaRPr lang="en-US"/>
        </a:p>
      </dgm:t>
    </dgm:pt>
    <dgm:pt modelId="{B246D2B6-9777-4FAE-80F6-309B3015E42A}" type="sibTrans" cxnId="{1C4B4E0B-9AE4-4158-A69B-1A30485482DE}">
      <dgm:prSet/>
      <dgm:spPr/>
      <dgm:t>
        <a:bodyPr/>
        <a:lstStyle/>
        <a:p>
          <a:endParaRPr lang="en-US"/>
        </a:p>
      </dgm:t>
    </dgm:pt>
    <dgm:pt modelId="{8C6106D7-ED5E-4BA2-AAE2-44D60491C4A2}" type="pres">
      <dgm:prSet presAssocID="{8AD2A1AA-41F2-4D0E-AAE7-6755ABC9CAEF}" presName="vert0" presStyleCnt="0">
        <dgm:presLayoutVars>
          <dgm:dir/>
          <dgm:animOne val="branch"/>
          <dgm:animLvl val="lvl"/>
        </dgm:presLayoutVars>
      </dgm:prSet>
      <dgm:spPr/>
    </dgm:pt>
    <dgm:pt modelId="{7B1FB2E5-D91B-43D4-A332-E896ED81A647}" type="pres">
      <dgm:prSet presAssocID="{9A21E83D-7A0F-4276-81CF-C9AD68340391}" presName="thickLine" presStyleLbl="alignNode1" presStyleIdx="0" presStyleCnt="8"/>
      <dgm:spPr/>
    </dgm:pt>
    <dgm:pt modelId="{A771C0BE-E946-407C-84CF-25C453110748}" type="pres">
      <dgm:prSet presAssocID="{9A21E83D-7A0F-4276-81CF-C9AD68340391}" presName="horz1" presStyleCnt="0"/>
      <dgm:spPr/>
    </dgm:pt>
    <dgm:pt modelId="{7EAA6AB6-98E0-4142-8EE1-713686043922}" type="pres">
      <dgm:prSet presAssocID="{9A21E83D-7A0F-4276-81CF-C9AD68340391}" presName="tx1" presStyleLbl="revTx" presStyleIdx="0" presStyleCnt="8"/>
      <dgm:spPr/>
    </dgm:pt>
    <dgm:pt modelId="{9BD57514-D380-4E8D-B262-F30057CDF73B}" type="pres">
      <dgm:prSet presAssocID="{9A21E83D-7A0F-4276-81CF-C9AD68340391}" presName="vert1" presStyleCnt="0"/>
      <dgm:spPr/>
    </dgm:pt>
    <dgm:pt modelId="{17439D4F-FC08-4159-984A-F1E8D3084419}" type="pres">
      <dgm:prSet presAssocID="{F1E28FAB-9764-4B17-9699-80B9E598644B}" presName="thickLine" presStyleLbl="alignNode1" presStyleIdx="1" presStyleCnt="8"/>
      <dgm:spPr/>
    </dgm:pt>
    <dgm:pt modelId="{8206CBF7-0EB0-4603-A87A-5727D134BA67}" type="pres">
      <dgm:prSet presAssocID="{F1E28FAB-9764-4B17-9699-80B9E598644B}" presName="horz1" presStyleCnt="0"/>
      <dgm:spPr/>
    </dgm:pt>
    <dgm:pt modelId="{A79BE7FA-F409-4031-9BFA-CE0AFF940E54}" type="pres">
      <dgm:prSet presAssocID="{F1E28FAB-9764-4B17-9699-80B9E598644B}" presName="tx1" presStyleLbl="revTx" presStyleIdx="1" presStyleCnt="8"/>
      <dgm:spPr/>
    </dgm:pt>
    <dgm:pt modelId="{369C1A25-3134-44CC-BDCF-BF37778D86FB}" type="pres">
      <dgm:prSet presAssocID="{F1E28FAB-9764-4B17-9699-80B9E598644B}" presName="vert1" presStyleCnt="0"/>
      <dgm:spPr/>
    </dgm:pt>
    <dgm:pt modelId="{3EACE8E1-B7B9-4BD8-9274-58B04F5510B0}" type="pres">
      <dgm:prSet presAssocID="{8F38FA34-C866-4AF1-98EC-0A171A28F2D9}" presName="thickLine" presStyleLbl="alignNode1" presStyleIdx="2" presStyleCnt="8"/>
      <dgm:spPr/>
    </dgm:pt>
    <dgm:pt modelId="{1070ABF7-E8F8-464A-B40F-F17B65F2F895}" type="pres">
      <dgm:prSet presAssocID="{8F38FA34-C866-4AF1-98EC-0A171A28F2D9}" presName="horz1" presStyleCnt="0"/>
      <dgm:spPr/>
    </dgm:pt>
    <dgm:pt modelId="{2F08334A-14EF-4B89-ADF4-F97A2EA9C2F8}" type="pres">
      <dgm:prSet presAssocID="{8F38FA34-C866-4AF1-98EC-0A171A28F2D9}" presName="tx1" presStyleLbl="revTx" presStyleIdx="2" presStyleCnt="8"/>
      <dgm:spPr/>
    </dgm:pt>
    <dgm:pt modelId="{A1EB9D44-9C87-4563-A4A4-ADCBDD64FEFE}" type="pres">
      <dgm:prSet presAssocID="{8F38FA34-C866-4AF1-98EC-0A171A28F2D9}" presName="vert1" presStyleCnt="0"/>
      <dgm:spPr/>
    </dgm:pt>
    <dgm:pt modelId="{7692CAD5-2339-4126-B91E-A4BCA81A42BE}" type="pres">
      <dgm:prSet presAssocID="{351BA814-99E9-40B1-A1CA-4340910C837D}" presName="thickLine" presStyleLbl="alignNode1" presStyleIdx="3" presStyleCnt="8"/>
      <dgm:spPr/>
    </dgm:pt>
    <dgm:pt modelId="{59F77981-2590-4286-B052-12FE63EC725B}" type="pres">
      <dgm:prSet presAssocID="{351BA814-99E9-40B1-A1CA-4340910C837D}" presName="horz1" presStyleCnt="0"/>
      <dgm:spPr/>
    </dgm:pt>
    <dgm:pt modelId="{8C219429-78AA-4228-A72E-8F42F49053E9}" type="pres">
      <dgm:prSet presAssocID="{351BA814-99E9-40B1-A1CA-4340910C837D}" presName="tx1" presStyleLbl="revTx" presStyleIdx="3" presStyleCnt="8"/>
      <dgm:spPr/>
    </dgm:pt>
    <dgm:pt modelId="{A4D21EB2-9DC4-47B0-B60F-4F191840C84E}" type="pres">
      <dgm:prSet presAssocID="{351BA814-99E9-40B1-A1CA-4340910C837D}" presName="vert1" presStyleCnt="0"/>
      <dgm:spPr/>
    </dgm:pt>
    <dgm:pt modelId="{ED99CC83-6C20-492E-A126-7298B8028A59}" type="pres">
      <dgm:prSet presAssocID="{016AA158-5154-4AF4-BC3C-C8D9C62CFE8B}" presName="thickLine" presStyleLbl="alignNode1" presStyleIdx="4" presStyleCnt="8"/>
      <dgm:spPr/>
    </dgm:pt>
    <dgm:pt modelId="{DFF41959-698F-469E-8F12-83BDA9FD38CC}" type="pres">
      <dgm:prSet presAssocID="{016AA158-5154-4AF4-BC3C-C8D9C62CFE8B}" presName="horz1" presStyleCnt="0"/>
      <dgm:spPr/>
    </dgm:pt>
    <dgm:pt modelId="{CA88AFB9-5D88-43D1-9F04-62DCD8317B9C}" type="pres">
      <dgm:prSet presAssocID="{016AA158-5154-4AF4-BC3C-C8D9C62CFE8B}" presName="tx1" presStyleLbl="revTx" presStyleIdx="4" presStyleCnt="8"/>
      <dgm:spPr/>
    </dgm:pt>
    <dgm:pt modelId="{EA83C6B0-FCC7-4167-AE2C-9E5F36B7CF52}" type="pres">
      <dgm:prSet presAssocID="{016AA158-5154-4AF4-BC3C-C8D9C62CFE8B}" presName="vert1" presStyleCnt="0"/>
      <dgm:spPr/>
    </dgm:pt>
    <dgm:pt modelId="{452922CD-0901-476D-BDFD-AE7D4588E647}" type="pres">
      <dgm:prSet presAssocID="{E883F1B7-6C23-4901-9FC9-00EBFF6A3D9E}" presName="thickLine" presStyleLbl="alignNode1" presStyleIdx="5" presStyleCnt="8"/>
      <dgm:spPr/>
    </dgm:pt>
    <dgm:pt modelId="{DAFA6C77-8487-43D4-8F90-92232835789D}" type="pres">
      <dgm:prSet presAssocID="{E883F1B7-6C23-4901-9FC9-00EBFF6A3D9E}" presName="horz1" presStyleCnt="0"/>
      <dgm:spPr/>
    </dgm:pt>
    <dgm:pt modelId="{F9BE4D73-C8BA-46EA-B12D-9FFDF928B9C2}" type="pres">
      <dgm:prSet presAssocID="{E883F1B7-6C23-4901-9FC9-00EBFF6A3D9E}" presName="tx1" presStyleLbl="revTx" presStyleIdx="5" presStyleCnt="8"/>
      <dgm:spPr/>
    </dgm:pt>
    <dgm:pt modelId="{BEF39505-9A1C-4997-ADFE-9DF88E73360D}" type="pres">
      <dgm:prSet presAssocID="{E883F1B7-6C23-4901-9FC9-00EBFF6A3D9E}" presName="vert1" presStyleCnt="0"/>
      <dgm:spPr/>
    </dgm:pt>
    <dgm:pt modelId="{E7A91A71-5E0E-4D7C-8800-AC066D2D9F86}" type="pres">
      <dgm:prSet presAssocID="{E8199CAB-7B97-4CD9-B2B3-A1A9A4C20671}" presName="thickLine" presStyleLbl="alignNode1" presStyleIdx="6" presStyleCnt="8"/>
      <dgm:spPr/>
    </dgm:pt>
    <dgm:pt modelId="{C6D7268E-0802-44DE-A3A2-BC00851806BF}" type="pres">
      <dgm:prSet presAssocID="{E8199CAB-7B97-4CD9-B2B3-A1A9A4C20671}" presName="horz1" presStyleCnt="0"/>
      <dgm:spPr/>
    </dgm:pt>
    <dgm:pt modelId="{A7D8FF23-BC79-44C5-BC69-98E9ED3CC626}" type="pres">
      <dgm:prSet presAssocID="{E8199CAB-7B97-4CD9-B2B3-A1A9A4C20671}" presName="tx1" presStyleLbl="revTx" presStyleIdx="6" presStyleCnt="8"/>
      <dgm:spPr/>
    </dgm:pt>
    <dgm:pt modelId="{04B43E7F-0C24-4E6E-9AC4-52B6C96D449A}" type="pres">
      <dgm:prSet presAssocID="{E8199CAB-7B97-4CD9-B2B3-A1A9A4C20671}" presName="vert1" presStyleCnt="0"/>
      <dgm:spPr/>
    </dgm:pt>
    <dgm:pt modelId="{F64BF369-745E-48E1-B2FE-A58AAED5DBF0}" type="pres">
      <dgm:prSet presAssocID="{F25E6E53-BF7A-4500-80A6-F5FA90A5E249}" presName="thickLine" presStyleLbl="alignNode1" presStyleIdx="7" presStyleCnt="8"/>
      <dgm:spPr/>
    </dgm:pt>
    <dgm:pt modelId="{D015800F-F75F-4115-A8EA-8D2A098445C5}" type="pres">
      <dgm:prSet presAssocID="{F25E6E53-BF7A-4500-80A6-F5FA90A5E249}" presName="horz1" presStyleCnt="0"/>
      <dgm:spPr/>
    </dgm:pt>
    <dgm:pt modelId="{3FC6B448-69E0-4373-A33C-C5B666897743}" type="pres">
      <dgm:prSet presAssocID="{F25E6E53-BF7A-4500-80A6-F5FA90A5E249}" presName="tx1" presStyleLbl="revTx" presStyleIdx="7" presStyleCnt="8"/>
      <dgm:spPr/>
    </dgm:pt>
    <dgm:pt modelId="{7A7BB27D-4692-4976-92AF-A5045D6F340D}" type="pres">
      <dgm:prSet presAssocID="{F25E6E53-BF7A-4500-80A6-F5FA90A5E249}" presName="vert1" presStyleCnt="0"/>
      <dgm:spPr/>
    </dgm:pt>
  </dgm:ptLst>
  <dgm:cxnLst>
    <dgm:cxn modelId="{1C4B4E0B-9AE4-4158-A69B-1A30485482DE}" srcId="{8AD2A1AA-41F2-4D0E-AAE7-6755ABC9CAEF}" destId="{F25E6E53-BF7A-4500-80A6-F5FA90A5E249}" srcOrd="7" destOrd="0" parTransId="{18D11184-C238-45C3-9A5C-F6A200BCB58F}" sibTransId="{B246D2B6-9777-4FAE-80F6-309B3015E42A}"/>
    <dgm:cxn modelId="{C3FD973F-1140-4F85-A2D2-FDEA771BBCAB}" srcId="{8AD2A1AA-41F2-4D0E-AAE7-6755ABC9CAEF}" destId="{351BA814-99E9-40B1-A1CA-4340910C837D}" srcOrd="3" destOrd="0" parTransId="{46BB6AD8-0AF1-45AB-87AC-D6D6AE51CF97}" sibTransId="{1EC64BBF-9C32-4972-99B3-BAA61E305517}"/>
    <dgm:cxn modelId="{1731F45F-81D8-4F6D-BBDF-50299D73ED51}" type="presOf" srcId="{016AA158-5154-4AF4-BC3C-C8D9C62CFE8B}" destId="{CA88AFB9-5D88-43D1-9F04-62DCD8317B9C}" srcOrd="0" destOrd="0" presId="urn:microsoft.com/office/officeart/2008/layout/LinedList"/>
    <dgm:cxn modelId="{B197ED42-AC5F-4031-8126-58B8A97C10E4}" type="presOf" srcId="{F25E6E53-BF7A-4500-80A6-F5FA90A5E249}" destId="{3FC6B448-69E0-4373-A33C-C5B666897743}" srcOrd="0" destOrd="0" presId="urn:microsoft.com/office/officeart/2008/layout/LinedList"/>
    <dgm:cxn modelId="{1625D846-8BE3-487A-9463-EEBA3479FD2E}" type="presOf" srcId="{351BA814-99E9-40B1-A1CA-4340910C837D}" destId="{8C219429-78AA-4228-A72E-8F42F49053E9}" srcOrd="0" destOrd="0" presId="urn:microsoft.com/office/officeart/2008/layout/LinedList"/>
    <dgm:cxn modelId="{8DD7624B-2D2E-4206-B639-3EA80CF20EDB}" type="presOf" srcId="{9A21E83D-7A0F-4276-81CF-C9AD68340391}" destId="{7EAA6AB6-98E0-4142-8EE1-713686043922}" srcOrd="0" destOrd="0" presId="urn:microsoft.com/office/officeart/2008/layout/LinedList"/>
    <dgm:cxn modelId="{AE36FF96-626F-48E6-A2E0-7AD811118A49}" type="presOf" srcId="{8AD2A1AA-41F2-4D0E-AAE7-6755ABC9CAEF}" destId="{8C6106D7-ED5E-4BA2-AAE2-44D60491C4A2}" srcOrd="0" destOrd="0" presId="urn:microsoft.com/office/officeart/2008/layout/LinedList"/>
    <dgm:cxn modelId="{0FA403A1-FBAD-4FC3-8DE7-92F2DABC9279}" srcId="{8AD2A1AA-41F2-4D0E-AAE7-6755ABC9CAEF}" destId="{F1E28FAB-9764-4B17-9699-80B9E598644B}" srcOrd="1" destOrd="0" parTransId="{950E06C4-6F0F-41FE-A7B5-3FF3E09E2D5C}" sibTransId="{B7726A80-4591-420B-9DE7-A4842C92A08B}"/>
    <dgm:cxn modelId="{AF4504A1-C8A4-47FD-9B7F-1558E89444C5}" srcId="{8AD2A1AA-41F2-4D0E-AAE7-6755ABC9CAEF}" destId="{E883F1B7-6C23-4901-9FC9-00EBFF6A3D9E}" srcOrd="5" destOrd="0" parTransId="{CA224F2D-FD78-4B3B-93E3-7725B11F9FDF}" sibTransId="{FC30BBA1-D388-47EB-8857-5BF1AEE5876B}"/>
    <dgm:cxn modelId="{EDF108AC-972B-46D0-AB12-D426722E2718}" type="presOf" srcId="{E8199CAB-7B97-4CD9-B2B3-A1A9A4C20671}" destId="{A7D8FF23-BC79-44C5-BC69-98E9ED3CC626}" srcOrd="0" destOrd="0" presId="urn:microsoft.com/office/officeart/2008/layout/LinedList"/>
    <dgm:cxn modelId="{CA1347B5-2688-4A8D-9650-3E7C34AB329F}" type="presOf" srcId="{F1E28FAB-9764-4B17-9699-80B9E598644B}" destId="{A79BE7FA-F409-4031-9BFA-CE0AFF940E54}" srcOrd="0" destOrd="0" presId="urn:microsoft.com/office/officeart/2008/layout/LinedList"/>
    <dgm:cxn modelId="{38E248C6-9E25-48A9-88F8-44093CE33C8C}" type="presOf" srcId="{E883F1B7-6C23-4901-9FC9-00EBFF6A3D9E}" destId="{F9BE4D73-C8BA-46EA-B12D-9FFDF928B9C2}" srcOrd="0" destOrd="0" presId="urn:microsoft.com/office/officeart/2008/layout/LinedList"/>
    <dgm:cxn modelId="{8D8D88D9-3027-46A0-9EDC-1E145FB2A15B}" srcId="{8AD2A1AA-41F2-4D0E-AAE7-6755ABC9CAEF}" destId="{E8199CAB-7B97-4CD9-B2B3-A1A9A4C20671}" srcOrd="6" destOrd="0" parTransId="{F3A50E6A-EAD0-4A3B-8B4D-C81A32025899}" sibTransId="{DA9A1EB9-B5AE-4B04-9010-F53468FC5909}"/>
    <dgm:cxn modelId="{A8A5F0DA-157A-46F3-89F6-01ED3CC33D9A}" srcId="{8AD2A1AA-41F2-4D0E-AAE7-6755ABC9CAEF}" destId="{016AA158-5154-4AF4-BC3C-C8D9C62CFE8B}" srcOrd="4" destOrd="0" parTransId="{2618D104-BFC5-4A7C-83D4-0AA11964E588}" sibTransId="{6F935467-A03C-453E-8930-9E1D7B07E0BC}"/>
    <dgm:cxn modelId="{C76131E1-5302-4AD5-9EBC-A18234E43E97}" type="presOf" srcId="{8F38FA34-C866-4AF1-98EC-0A171A28F2D9}" destId="{2F08334A-14EF-4B89-ADF4-F97A2EA9C2F8}" srcOrd="0" destOrd="0" presId="urn:microsoft.com/office/officeart/2008/layout/LinedList"/>
    <dgm:cxn modelId="{32D9E0E6-121F-41BC-9213-3CE87FAE48BF}" srcId="{8AD2A1AA-41F2-4D0E-AAE7-6755ABC9CAEF}" destId="{8F38FA34-C866-4AF1-98EC-0A171A28F2D9}" srcOrd="2" destOrd="0" parTransId="{BF8530E2-2451-40F1-B106-A686DD3686D5}" sibTransId="{38A3EF6B-07F5-4567-ABD8-683CEB653541}"/>
    <dgm:cxn modelId="{DFAFFAF1-B205-48FC-896E-D537725EADDA}" srcId="{8AD2A1AA-41F2-4D0E-AAE7-6755ABC9CAEF}" destId="{9A21E83D-7A0F-4276-81CF-C9AD68340391}" srcOrd="0" destOrd="0" parTransId="{85D84711-15A9-4EDD-8EEC-AE0337FDC1FE}" sibTransId="{FB89EFB9-7350-42CE-9369-C7D384C384D8}"/>
    <dgm:cxn modelId="{EED47EFD-BAB4-42A1-8C71-02A55F08F45B}" type="presParOf" srcId="{8C6106D7-ED5E-4BA2-AAE2-44D60491C4A2}" destId="{7B1FB2E5-D91B-43D4-A332-E896ED81A647}" srcOrd="0" destOrd="0" presId="urn:microsoft.com/office/officeart/2008/layout/LinedList"/>
    <dgm:cxn modelId="{A5ABDAEF-54D1-43FF-8BA1-BC620BFD31F7}" type="presParOf" srcId="{8C6106D7-ED5E-4BA2-AAE2-44D60491C4A2}" destId="{A771C0BE-E946-407C-84CF-25C453110748}" srcOrd="1" destOrd="0" presId="urn:microsoft.com/office/officeart/2008/layout/LinedList"/>
    <dgm:cxn modelId="{E7C279CF-0C75-4214-B31E-149C07C360C1}" type="presParOf" srcId="{A771C0BE-E946-407C-84CF-25C453110748}" destId="{7EAA6AB6-98E0-4142-8EE1-713686043922}" srcOrd="0" destOrd="0" presId="urn:microsoft.com/office/officeart/2008/layout/LinedList"/>
    <dgm:cxn modelId="{D6E6E190-FC26-4745-A650-B6AE683553AE}" type="presParOf" srcId="{A771C0BE-E946-407C-84CF-25C453110748}" destId="{9BD57514-D380-4E8D-B262-F30057CDF73B}" srcOrd="1" destOrd="0" presId="urn:microsoft.com/office/officeart/2008/layout/LinedList"/>
    <dgm:cxn modelId="{EE6631AF-45C1-4552-9A87-3DF07AC5F00A}" type="presParOf" srcId="{8C6106D7-ED5E-4BA2-AAE2-44D60491C4A2}" destId="{17439D4F-FC08-4159-984A-F1E8D3084419}" srcOrd="2" destOrd="0" presId="urn:microsoft.com/office/officeart/2008/layout/LinedList"/>
    <dgm:cxn modelId="{AE996A72-A41F-4E2D-9A72-FA859BDE5102}" type="presParOf" srcId="{8C6106D7-ED5E-4BA2-AAE2-44D60491C4A2}" destId="{8206CBF7-0EB0-4603-A87A-5727D134BA67}" srcOrd="3" destOrd="0" presId="urn:microsoft.com/office/officeart/2008/layout/LinedList"/>
    <dgm:cxn modelId="{EA37FB71-2DDB-447A-A346-5A6ACF99F57C}" type="presParOf" srcId="{8206CBF7-0EB0-4603-A87A-5727D134BA67}" destId="{A79BE7FA-F409-4031-9BFA-CE0AFF940E54}" srcOrd="0" destOrd="0" presId="urn:microsoft.com/office/officeart/2008/layout/LinedList"/>
    <dgm:cxn modelId="{52947A32-8A71-41AB-B181-93B5EC47C81A}" type="presParOf" srcId="{8206CBF7-0EB0-4603-A87A-5727D134BA67}" destId="{369C1A25-3134-44CC-BDCF-BF37778D86FB}" srcOrd="1" destOrd="0" presId="urn:microsoft.com/office/officeart/2008/layout/LinedList"/>
    <dgm:cxn modelId="{E7470498-0EF3-4086-B0B7-DD372A366168}" type="presParOf" srcId="{8C6106D7-ED5E-4BA2-AAE2-44D60491C4A2}" destId="{3EACE8E1-B7B9-4BD8-9274-58B04F5510B0}" srcOrd="4" destOrd="0" presId="urn:microsoft.com/office/officeart/2008/layout/LinedList"/>
    <dgm:cxn modelId="{50AB968D-529D-461E-BCD4-753F2D9C7692}" type="presParOf" srcId="{8C6106D7-ED5E-4BA2-AAE2-44D60491C4A2}" destId="{1070ABF7-E8F8-464A-B40F-F17B65F2F895}" srcOrd="5" destOrd="0" presId="urn:microsoft.com/office/officeart/2008/layout/LinedList"/>
    <dgm:cxn modelId="{0B9DB419-D4AE-4479-97AC-890759BF1B59}" type="presParOf" srcId="{1070ABF7-E8F8-464A-B40F-F17B65F2F895}" destId="{2F08334A-14EF-4B89-ADF4-F97A2EA9C2F8}" srcOrd="0" destOrd="0" presId="urn:microsoft.com/office/officeart/2008/layout/LinedList"/>
    <dgm:cxn modelId="{BAC03E50-3EA9-4A1E-9A17-3A8542EF6EC8}" type="presParOf" srcId="{1070ABF7-E8F8-464A-B40F-F17B65F2F895}" destId="{A1EB9D44-9C87-4563-A4A4-ADCBDD64FEFE}" srcOrd="1" destOrd="0" presId="urn:microsoft.com/office/officeart/2008/layout/LinedList"/>
    <dgm:cxn modelId="{58996628-35A9-4F87-803D-542349852D26}" type="presParOf" srcId="{8C6106D7-ED5E-4BA2-AAE2-44D60491C4A2}" destId="{7692CAD5-2339-4126-B91E-A4BCA81A42BE}" srcOrd="6" destOrd="0" presId="urn:microsoft.com/office/officeart/2008/layout/LinedList"/>
    <dgm:cxn modelId="{DE64AE51-EA55-4A77-A095-F0D863597826}" type="presParOf" srcId="{8C6106D7-ED5E-4BA2-AAE2-44D60491C4A2}" destId="{59F77981-2590-4286-B052-12FE63EC725B}" srcOrd="7" destOrd="0" presId="urn:microsoft.com/office/officeart/2008/layout/LinedList"/>
    <dgm:cxn modelId="{6ACFDA0D-5DF3-4ECE-AC5A-4C02B4BD332D}" type="presParOf" srcId="{59F77981-2590-4286-B052-12FE63EC725B}" destId="{8C219429-78AA-4228-A72E-8F42F49053E9}" srcOrd="0" destOrd="0" presId="urn:microsoft.com/office/officeart/2008/layout/LinedList"/>
    <dgm:cxn modelId="{3C59C121-8C5E-47FA-B824-F2FC7D898B68}" type="presParOf" srcId="{59F77981-2590-4286-B052-12FE63EC725B}" destId="{A4D21EB2-9DC4-47B0-B60F-4F191840C84E}" srcOrd="1" destOrd="0" presId="urn:microsoft.com/office/officeart/2008/layout/LinedList"/>
    <dgm:cxn modelId="{7A74C1F7-F39A-4309-8C25-766968AF5004}" type="presParOf" srcId="{8C6106D7-ED5E-4BA2-AAE2-44D60491C4A2}" destId="{ED99CC83-6C20-492E-A126-7298B8028A59}" srcOrd="8" destOrd="0" presId="urn:microsoft.com/office/officeart/2008/layout/LinedList"/>
    <dgm:cxn modelId="{E1701EE6-5F07-474C-A13F-938E191D14EC}" type="presParOf" srcId="{8C6106D7-ED5E-4BA2-AAE2-44D60491C4A2}" destId="{DFF41959-698F-469E-8F12-83BDA9FD38CC}" srcOrd="9" destOrd="0" presId="urn:microsoft.com/office/officeart/2008/layout/LinedList"/>
    <dgm:cxn modelId="{DC33F474-2B17-43BE-9E85-58CA7DD95B24}" type="presParOf" srcId="{DFF41959-698F-469E-8F12-83BDA9FD38CC}" destId="{CA88AFB9-5D88-43D1-9F04-62DCD8317B9C}" srcOrd="0" destOrd="0" presId="urn:microsoft.com/office/officeart/2008/layout/LinedList"/>
    <dgm:cxn modelId="{8174650A-9D48-443D-B216-196BDA33A91E}" type="presParOf" srcId="{DFF41959-698F-469E-8F12-83BDA9FD38CC}" destId="{EA83C6B0-FCC7-4167-AE2C-9E5F36B7CF52}" srcOrd="1" destOrd="0" presId="urn:microsoft.com/office/officeart/2008/layout/LinedList"/>
    <dgm:cxn modelId="{6247A4BD-0E9E-4E37-8BDC-67FDC45769A8}" type="presParOf" srcId="{8C6106D7-ED5E-4BA2-AAE2-44D60491C4A2}" destId="{452922CD-0901-476D-BDFD-AE7D4588E647}" srcOrd="10" destOrd="0" presId="urn:microsoft.com/office/officeart/2008/layout/LinedList"/>
    <dgm:cxn modelId="{AA21E289-9CBA-4215-9F2B-8FE0218462D3}" type="presParOf" srcId="{8C6106D7-ED5E-4BA2-AAE2-44D60491C4A2}" destId="{DAFA6C77-8487-43D4-8F90-92232835789D}" srcOrd="11" destOrd="0" presId="urn:microsoft.com/office/officeart/2008/layout/LinedList"/>
    <dgm:cxn modelId="{2E86AD0F-1CED-49D2-9F16-E67E0AE157B6}" type="presParOf" srcId="{DAFA6C77-8487-43D4-8F90-92232835789D}" destId="{F9BE4D73-C8BA-46EA-B12D-9FFDF928B9C2}" srcOrd="0" destOrd="0" presId="urn:microsoft.com/office/officeart/2008/layout/LinedList"/>
    <dgm:cxn modelId="{1E5F9A3A-0400-4655-A12B-6330A368942D}" type="presParOf" srcId="{DAFA6C77-8487-43D4-8F90-92232835789D}" destId="{BEF39505-9A1C-4997-ADFE-9DF88E73360D}" srcOrd="1" destOrd="0" presId="urn:microsoft.com/office/officeart/2008/layout/LinedList"/>
    <dgm:cxn modelId="{8AF3FAE7-BEC0-4808-9715-FFEDB810A4CB}" type="presParOf" srcId="{8C6106D7-ED5E-4BA2-AAE2-44D60491C4A2}" destId="{E7A91A71-5E0E-4D7C-8800-AC066D2D9F86}" srcOrd="12" destOrd="0" presId="urn:microsoft.com/office/officeart/2008/layout/LinedList"/>
    <dgm:cxn modelId="{F9465F67-2D4D-463B-B016-C7A62E99A0BB}" type="presParOf" srcId="{8C6106D7-ED5E-4BA2-AAE2-44D60491C4A2}" destId="{C6D7268E-0802-44DE-A3A2-BC00851806BF}" srcOrd="13" destOrd="0" presId="urn:microsoft.com/office/officeart/2008/layout/LinedList"/>
    <dgm:cxn modelId="{0EE8D12D-3954-4FDF-AA9B-301E5A1BE4E0}" type="presParOf" srcId="{C6D7268E-0802-44DE-A3A2-BC00851806BF}" destId="{A7D8FF23-BC79-44C5-BC69-98E9ED3CC626}" srcOrd="0" destOrd="0" presId="urn:microsoft.com/office/officeart/2008/layout/LinedList"/>
    <dgm:cxn modelId="{59E8E9C0-A16E-40E5-8277-3EFA37875C57}" type="presParOf" srcId="{C6D7268E-0802-44DE-A3A2-BC00851806BF}" destId="{04B43E7F-0C24-4E6E-9AC4-52B6C96D449A}" srcOrd="1" destOrd="0" presId="urn:microsoft.com/office/officeart/2008/layout/LinedList"/>
    <dgm:cxn modelId="{A0299A3B-2567-4166-8858-E0DC887EA171}" type="presParOf" srcId="{8C6106D7-ED5E-4BA2-AAE2-44D60491C4A2}" destId="{F64BF369-745E-48E1-B2FE-A58AAED5DBF0}" srcOrd="14" destOrd="0" presId="urn:microsoft.com/office/officeart/2008/layout/LinedList"/>
    <dgm:cxn modelId="{834122DC-DF4E-4DDA-A6C5-73CA478EE4E3}" type="presParOf" srcId="{8C6106D7-ED5E-4BA2-AAE2-44D60491C4A2}" destId="{D015800F-F75F-4115-A8EA-8D2A098445C5}" srcOrd="15" destOrd="0" presId="urn:microsoft.com/office/officeart/2008/layout/LinedList"/>
    <dgm:cxn modelId="{94041AC5-A2D1-4967-B292-1D6166A17CDD}" type="presParOf" srcId="{D015800F-F75F-4115-A8EA-8D2A098445C5}" destId="{3FC6B448-69E0-4373-A33C-C5B666897743}" srcOrd="0" destOrd="0" presId="urn:microsoft.com/office/officeart/2008/layout/LinedList"/>
    <dgm:cxn modelId="{5CDDD06A-1392-45B5-9C19-0E38AE7AD6B2}" type="presParOf" srcId="{D015800F-F75F-4115-A8EA-8D2A098445C5}" destId="{7A7BB27D-4692-4976-92AF-A5045D6F340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BCDBAA3-9388-4878-AF5D-4886BDF026A8}"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F1364F55-167C-4088-B7F9-88FE63FE887D}">
      <dgm:prSet/>
      <dgm:spPr/>
      <dgm:t>
        <a:bodyPr/>
        <a:lstStyle/>
        <a:p>
          <a:r>
            <a:rPr lang="en-GB"/>
            <a:t>Children often know the difference between right and wrong and that their behaviour is not appropriate. </a:t>
          </a:r>
          <a:endParaRPr lang="en-US"/>
        </a:p>
      </dgm:t>
    </dgm:pt>
    <dgm:pt modelId="{01F23A39-CE1A-44BF-BB74-EE9322659B8D}" type="parTrans" cxnId="{1091881B-EBC6-4CCB-A7CA-43ADA5FBBD6D}">
      <dgm:prSet/>
      <dgm:spPr/>
      <dgm:t>
        <a:bodyPr/>
        <a:lstStyle/>
        <a:p>
          <a:endParaRPr lang="en-US"/>
        </a:p>
      </dgm:t>
    </dgm:pt>
    <dgm:pt modelId="{B6F8027A-EF11-4DB3-B120-26D0913773B7}" type="sibTrans" cxnId="{1091881B-EBC6-4CCB-A7CA-43ADA5FBBD6D}">
      <dgm:prSet/>
      <dgm:spPr/>
      <dgm:t>
        <a:bodyPr/>
        <a:lstStyle/>
        <a:p>
          <a:endParaRPr lang="en-US"/>
        </a:p>
      </dgm:t>
    </dgm:pt>
    <dgm:pt modelId="{3DD604DA-EA45-4B59-A636-AEC8A008CB7D}">
      <dgm:prSet/>
      <dgm:spPr/>
      <dgm:t>
        <a:bodyPr/>
        <a:lstStyle/>
        <a:p>
          <a:r>
            <a:rPr lang="en-GB"/>
            <a:t>Children are more reluctant to explain their actions</a:t>
          </a:r>
          <a:endParaRPr lang="en-US"/>
        </a:p>
      </dgm:t>
    </dgm:pt>
    <dgm:pt modelId="{D4207C37-E161-4F86-B0E2-76831B9282B4}" type="parTrans" cxnId="{D0470CD4-9C24-4D71-839F-4321BD018177}">
      <dgm:prSet/>
      <dgm:spPr/>
      <dgm:t>
        <a:bodyPr/>
        <a:lstStyle/>
        <a:p>
          <a:endParaRPr lang="en-US"/>
        </a:p>
      </dgm:t>
    </dgm:pt>
    <dgm:pt modelId="{03CF4007-9587-4BEE-A22B-E7DD7987FDEF}" type="sibTrans" cxnId="{D0470CD4-9C24-4D71-839F-4321BD018177}">
      <dgm:prSet/>
      <dgm:spPr/>
      <dgm:t>
        <a:bodyPr/>
        <a:lstStyle/>
        <a:p>
          <a:endParaRPr lang="en-US"/>
        </a:p>
      </dgm:t>
    </dgm:pt>
    <dgm:pt modelId="{903B03DA-DCE2-4D3D-AF2D-047101424AC6}">
      <dgm:prSet/>
      <dgm:spPr/>
      <dgm:t>
        <a:bodyPr/>
        <a:lstStyle/>
        <a:p>
          <a:r>
            <a:rPr lang="en-GB"/>
            <a:t>Curiosity supports children to reflection and become increasingly aware of their inner self. </a:t>
          </a:r>
          <a:endParaRPr lang="en-US"/>
        </a:p>
      </dgm:t>
    </dgm:pt>
    <dgm:pt modelId="{1A8F7B08-F02B-4481-8704-8F72FB26D461}" type="parTrans" cxnId="{8FDEEAE9-AC84-4692-8A68-FC76CBDE4D03}">
      <dgm:prSet/>
      <dgm:spPr/>
      <dgm:t>
        <a:bodyPr/>
        <a:lstStyle/>
        <a:p>
          <a:endParaRPr lang="en-US"/>
        </a:p>
      </dgm:t>
    </dgm:pt>
    <dgm:pt modelId="{347D524F-A409-4308-A4FF-2EE402463CBB}" type="sibTrans" cxnId="{8FDEEAE9-AC84-4692-8A68-FC76CBDE4D03}">
      <dgm:prSet/>
      <dgm:spPr/>
      <dgm:t>
        <a:bodyPr/>
        <a:lstStyle/>
        <a:p>
          <a:endParaRPr lang="en-US"/>
        </a:p>
      </dgm:t>
    </dgm:pt>
    <dgm:pt modelId="{335F09AA-43E8-406C-986D-8376D8CC806E}" type="pres">
      <dgm:prSet presAssocID="{3BCDBAA3-9388-4878-AF5D-4886BDF026A8}" presName="vert0" presStyleCnt="0">
        <dgm:presLayoutVars>
          <dgm:dir/>
          <dgm:animOne val="branch"/>
          <dgm:animLvl val="lvl"/>
        </dgm:presLayoutVars>
      </dgm:prSet>
      <dgm:spPr/>
    </dgm:pt>
    <dgm:pt modelId="{24EE3E7C-54D1-4089-AFC4-E903AC02D593}" type="pres">
      <dgm:prSet presAssocID="{F1364F55-167C-4088-B7F9-88FE63FE887D}" presName="thickLine" presStyleLbl="alignNode1" presStyleIdx="0" presStyleCnt="3"/>
      <dgm:spPr/>
    </dgm:pt>
    <dgm:pt modelId="{46204052-829C-4D84-89EF-1B30C395DF73}" type="pres">
      <dgm:prSet presAssocID="{F1364F55-167C-4088-B7F9-88FE63FE887D}" presName="horz1" presStyleCnt="0"/>
      <dgm:spPr/>
    </dgm:pt>
    <dgm:pt modelId="{BE967041-1B97-4371-BE12-4A6A30D1451C}" type="pres">
      <dgm:prSet presAssocID="{F1364F55-167C-4088-B7F9-88FE63FE887D}" presName="tx1" presStyleLbl="revTx" presStyleIdx="0" presStyleCnt="3"/>
      <dgm:spPr/>
    </dgm:pt>
    <dgm:pt modelId="{461B6760-2823-4654-BA0C-BE78718102E9}" type="pres">
      <dgm:prSet presAssocID="{F1364F55-167C-4088-B7F9-88FE63FE887D}" presName="vert1" presStyleCnt="0"/>
      <dgm:spPr/>
    </dgm:pt>
    <dgm:pt modelId="{80E1DFB0-A97E-42F5-AA43-6EEEC35C394B}" type="pres">
      <dgm:prSet presAssocID="{3DD604DA-EA45-4B59-A636-AEC8A008CB7D}" presName="thickLine" presStyleLbl="alignNode1" presStyleIdx="1" presStyleCnt="3"/>
      <dgm:spPr/>
    </dgm:pt>
    <dgm:pt modelId="{B0A80FBF-6875-4B5A-A260-0E361F30D249}" type="pres">
      <dgm:prSet presAssocID="{3DD604DA-EA45-4B59-A636-AEC8A008CB7D}" presName="horz1" presStyleCnt="0"/>
      <dgm:spPr/>
    </dgm:pt>
    <dgm:pt modelId="{1BF96551-9E25-4741-B4E2-22086C73196C}" type="pres">
      <dgm:prSet presAssocID="{3DD604DA-EA45-4B59-A636-AEC8A008CB7D}" presName="tx1" presStyleLbl="revTx" presStyleIdx="1" presStyleCnt="3"/>
      <dgm:spPr/>
    </dgm:pt>
    <dgm:pt modelId="{AAB714DE-7AED-459B-ADBA-1D2CE52A3D9D}" type="pres">
      <dgm:prSet presAssocID="{3DD604DA-EA45-4B59-A636-AEC8A008CB7D}" presName="vert1" presStyleCnt="0"/>
      <dgm:spPr/>
    </dgm:pt>
    <dgm:pt modelId="{069B0527-EEEA-42E6-932C-71DADCABE4BB}" type="pres">
      <dgm:prSet presAssocID="{903B03DA-DCE2-4D3D-AF2D-047101424AC6}" presName="thickLine" presStyleLbl="alignNode1" presStyleIdx="2" presStyleCnt="3"/>
      <dgm:spPr/>
    </dgm:pt>
    <dgm:pt modelId="{7CA6C666-822E-4140-92A1-69C8E8F39EAA}" type="pres">
      <dgm:prSet presAssocID="{903B03DA-DCE2-4D3D-AF2D-047101424AC6}" presName="horz1" presStyleCnt="0"/>
      <dgm:spPr/>
    </dgm:pt>
    <dgm:pt modelId="{1906D36F-36EE-4360-8FDD-6C4EE049B9BC}" type="pres">
      <dgm:prSet presAssocID="{903B03DA-DCE2-4D3D-AF2D-047101424AC6}" presName="tx1" presStyleLbl="revTx" presStyleIdx="2" presStyleCnt="3"/>
      <dgm:spPr/>
    </dgm:pt>
    <dgm:pt modelId="{4548B294-2DD4-48A5-B4B5-B58D3227C296}" type="pres">
      <dgm:prSet presAssocID="{903B03DA-DCE2-4D3D-AF2D-047101424AC6}" presName="vert1" presStyleCnt="0"/>
      <dgm:spPr/>
    </dgm:pt>
  </dgm:ptLst>
  <dgm:cxnLst>
    <dgm:cxn modelId="{1091881B-EBC6-4CCB-A7CA-43ADA5FBBD6D}" srcId="{3BCDBAA3-9388-4878-AF5D-4886BDF026A8}" destId="{F1364F55-167C-4088-B7F9-88FE63FE887D}" srcOrd="0" destOrd="0" parTransId="{01F23A39-CE1A-44BF-BB74-EE9322659B8D}" sibTransId="{B6F8027A-EF11-4DB3-B120-26D0913773B7}"/>
    <dgm:cxn modelId="{9148B540-4F42-41D1-B670-E1E12ED95A3E}" type="presOf" srcId="{3DD604DA-EA45-4B59-A636-AEC8A008CB7D}" destId="{1BF96551-9E25-4741-B4E2-22086C73196C}" srcOrd="0" destOrd="0" presId="urn:microsoft.com/office/officeart/2008/layout/LinedList"/>
    <dgm:cxn modelId="{5CA4B09E-709B-4A51-A3D7-850E0EC10AB4}" type="presOf" srcId="{903B03DA-DCE2-4D3D-AF2D-047101424AC6}" destId="{1906D36F-36EE-4360-8FDD-6C4EE049B9BC}" srcOrd="0" destOrd="0" presId="urn:microsoft.com/office/officeart/2008/layout/LinedList"/>
    <dgm:cxn modelId="{20A83DB2-A945-49F5-A451-D9D1ED52DCE7}" type="presOf" srcId="{3BCDBAA3-9388-4878-AF5D-4886BDF026A8}" destId="{335F09AA-43E8-406C-986D-8376D8CC806E}" srcOrd="0" destOrd="0" presId="urn:microsoft.com/office/officeart/2008/layout/LinedList"/>
    <dgm:cxn modelId="{47B011C5-A0EB-4C0B-B265-EFF032F4BE31}" type="presOf" srcId="{F1364F55-167C-4088-B7F9-88FE63FE887D}" destId="{BE967041-1B97-4371-BE12-4A6A30D1451C}" srcOrd="0" destOrd="0" presId="urn:microsoft.com/office/officeart/2008/layout/LinedList"/>
    <dgm:cxn modelId="{D0470CD4-9C24-4D71-839F-4321BD018177}" srcId="{3BCDBAA3-9388-4878-AF5D-4886BDF026A8}" destId="{3DD604DA-EA45-4B59-A636-AEC8A008CB7D}" srcOrd="1" destOrd="0" parTransId="{D4207C37-E161-4F86-B0E2-76831B9282B4}" sibTransId="{03CF4007-9587-4BEE-A22B-E7DD7987FDEF}"/>
    <dgm:cxn modelId="{8FDEEAE9-AC84-4692-8A68-FC76CBDE4D03}" srcId="{3BCDBAA3-9388-4878-AF5D-4886BDF026A8}" destId="{903B03DA-DCE2-4D3D-AF2D-047101424AC6}" srcOrd="2" destOrd="0" parTransId="{1A8F7B08-F02B-4481-8704-8F72FB26D461}" sibTransId="{347D524F-A409-4308-A4FF-2EE402463CBB}"/>
    <dgm:cxn modelId="{27C8ED18-40E7-4C5E-AD27-7EE6D8873396}" type="presParOf" srcId="{335F09AA-43E8-406C-986D-8376D8CC806E}" destId="{24EE3E7C-54D1-4089-AFC4-E903AC02D593}" srcOrd="0" destOrd="0" presId="urn:microsoft.com/office/officeart/2008/layout/LinedList"/>
    <dgm:cxn modelId="{69A77D49-7D5E-42FB-A573-4F9E7B03F515}" type="presParOf" srcId="{335F09AA-43E8-406C-986D-8376D8CC806E}" destId="{46204052-829C-4D84-89EF-1B30C395DF73}" srcOrd="1" destOrd="0" presId="urn:microsoft.com/office/officeart/2008/layout/LinedList"/>
    <dgm:cxn modelId="{606EF139-8ED4-4951-A542-449A8EF40A8F}" type="presParOf" srcId="{46204052-829C-4D84-89EF-1B30C395DF73}" destId="{BE967041-1B97-4371-BE12-4A6A30D1451C}" srcOrd="0" destOrd="0" presId="urn:microsoft.com/office/officeart/2008/layout/LinedList"/>
    <dgm:cxn modelId="{9D90978A-D963-4D1F-892F-51B10C5B639D}" type="presParOf" srcId="{46204052-829C-4D84-89EF-1B30C395DF73}" destId="{461B6760-2823-4654-BA0C-BE78718102E9}" srcOrd="1" destOrd="0" presId="urn:microsoft.com/office/officeart/2008/layout/LinedList"/>
    <dgm:cxn modelId="{9D4C9CF8-AA66-4D91-A942-08699074F347}" type="presParOf" srcId="{335F09AA-43E8-406C-986D-8376D8CC806E}" destId="{80E1DFB0-A97E-42F5-AA43-6EEEC35C394B}" srcOrd="2" destOrd="0" presId="urn:microsoft.com/office/officeart/2008/layout/LinedList"/>
    <dgm:cxn modelId="{12C80DF5-5877-4333-8D82-3D2DC9D017DF}" type="presParOf" srcId="{335F09AA-43E8-406C-986D-8376D8CC806E}" destId="{B0A80FBF-6875-4B5A-A260-0E361F30D249}" srcOrd="3" destOrd="0" presId="urn:microsoft.com/office/officeart/2008/layout/LinedList"/>
    <dgm:cxn modelId="{FC684C8D-2574-47BE-92AC-33548BD83F2A}" type="presParOf" srcId="{B0A80FBF-6875-4B5A-A260-0E361F30D249}" destId="{1BF96551-9E25-4741-B4E2-22086C73196C}" srcOrd="0" destOrd="0" presId="urn:microsoft.com/office/officeart/2008/layout/LinedList"/>
    <dgm:cxn modelId="{AD5691B3-5A5F-4D13-A270-34C3A6F1B378}" type="presParOf" srcId="{B0A80FBF-6875-4B5A-A260-0E361F30D249}" destId="{AAB714DE-7AED-459B-ADBA-1D2CE52A3D9D}" srcOrd="1" destOrd="0" presId="urn:microsoft.com/office/officeart/2008/layout/LinedList"/>
    <dgm:cxn modelId="{7A12CB5A-4117-41C1-8062-FCECB105E478}" type="presParOf" srcId="{335F09AA-43E8-406C-986D-8376D8CC806E}" destId="{069B0527-EEEA-42E6-932C-71DADCABE4BB}" srcOrd="4" destOrd="0" presId="urn:microsoft.com/office/officeart/2008/layout/LinedList"/>
    <dgm:cxn modelId="{095C1CC0-B7A3-4A68-88A3-34E8D72F2A0E}" type="presParOf" srcId="{335F09AA-43E8-406C-986D-8376D8CC806E}" destId="{7CA6C666-822E-4140-92A1-69C8E8F39EAA}" srcOrd="5" destOrd="0" presId="urn:microsoft.com/office/officeart/2008/layout/LinedList"/>
    <dgm:cxn modelId="{B93624D4-39BD-45F6-BF05-16F6FA1FB56B}" type="presParOf" srcId="{7CA6C666-822E-4140-92A1-69C8E8F39EAA}" destId="{1906D36F-36EE-4360-8FDD-6C4EE049B9BC}" srcOrd="0" destOrd="0" presId="urn:microsoft.com/office/officeart/2008/layout/LinedList"/>
    <dgm:cxn modelId="{0F560695-81D6-4910-BD2C-4BE166053539}" type="presParOf" srcId="{7CA6C666-822E-4140-92A1-69C8E8F39EAA}" destId="{4548B294-2DD4-48A5-B4B5-B58D3227C29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6841CAC-4029-40B4-AF3D-3893680A01F5}"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46CE0D4F-959C-4901-BFD7-7AAAD4FB3FBE}">
      <dgm:prSet/>
      <dgm:spPr/>
      <dgm:t>
        <a:bodyPr/>
        <a:lstStyle/>
        <a:p>
          <a:r>
            <a:rPr lang="en-GB"/>
            <a:t>Process of discovering meaning behind the behaviour </a:t>
          </a:r>
          <a:endParaRPr lang="en-US"/>
        </a:p>
      </dgm:t>
    </dgm:pt>
    <dgm:pt modelId="{90104D8A-E9D7-4F65-9C64-30D86A7F2797}" type="parTrans" cxnId="{70F9D7DA-18C6-45BF-9CFD-257229027B70}">
      <dgm:prSet/>
      <dgm:spPr/>
      <dgm:t>
        <a:bodyPr/>
        <a:lstStyle/>
        <a:p>
          <a:endParaRPr lang="en-US"/>
        </a:p>
      </dgm:t>
    </dgm:pt>
    <dgm:pt modelId="{93FF1FD3-97CA-4CB2-9200-08EB6CCCE7E0}" type="sibTrans" cxnId="{70F9D7DA-18C6-45BF-9CFD-257229027B70}">
      <dgm:prSet/>
      <dgm:spPr/>
      <dgm:t>
        <a:bodyPr/>
        <a:lstStyle/>
        <a:p>
          <a:endParaRPr lang="en-US"/>
        </a:p>
      </dgm:t>
    </dgm:pt>
    <dgm:pt modelId="{AB96A645-DED8-4E86-B04F-A5EB502AFB7F}">
      <dgm:prSet/>
      <dgm:spPr/>
      <dgm:t>
        <a:bodyPr/>
        <a:lstStyle/>
        <a:p>
          <a:r>
            <a:rPr lang="en-GB"/>
            <a:t>Adults convey their intentions to simply understand why</a:t>
          </a:r>
          <a:endParaRPr lang="en-US"/>
        </a:p>
      </dgm:t>
    </dgm:pt>
    <dgm:pt modelId="{6B2E8D28-6D63-4710-8D27-95750D51FEDA}" type="parTrans" cxnId="{A3564D2B-D7C3-4677-AAD0-94C54D599C4D}">
      <dgm:prSet/>
      <dgm:spPr/>
      <dgm:t>
        <a:bodyPr/>
        <a:lstStyle/>
        <a:p>
          <a:endParaRPr lang="en-US"/>
        </a:p>
      </dgm:t>
    </dgm:pt>
    <dgm:pt modelId="{EC29948B-3E29-4DB5-9667-AA5C70239306}" type="sibTrans" cxnId="{A3564D2B-D7C3-4677-AAD0-94C54D599C4D}">
      <dgm:prSet/>
      <dgm:spPr/>
      <dgm:t>
        <a:bodyPr/>
        <a:lstStyle/>
        <a:p>
          <a:endParaRPr lang="en-US"/>
        </a:p>
      </dgm:t>
    </dgm:pt>
    <dgm:pt modelId="{BADDFDFE-CDBC-4F65-A130-F8AC5E3607FD}">
      <dgm:prSet/>
      <dgm:spPr/>
      <dgm:t>
        <a:bodyPr/>
        <a:lstStyle/>
        <a:p>
          <a:r>
            <a:rPr lang="en-GB"/>
            <a:t>Adults' intentions should be to just to understand</a:t>
          </a:r>
          <a:endParaRPr lang="en-US"/>
        </a:p>
      </dgm:t>
    </dgm:pt>
    <dgm:pt modelId="{911F3B66-E9AB-4494-BB72-AAE76E51DFDC}" type="parTrans" cxnId="{2F7FDC77-053C-415A-ACF4-4644A6F68849}">
      <dgm:prSet/>
      <dgm:spPr/>
      <dgm:t>
        <a:bodyPr/>
        <a:lstStyle/>
        <a:p>
          <a:endParaRPr lang="en-US"/>
        </a:p>
      </dgm:t>
    </dgm:pt>
    <dgm:pt modelId="{F9BE1CC7-E357-4D8D-81A3-4AF6EB56B7EB}" type="sibTrans" cxnId="{2F7FDC77-053C-415A-ACF4-4644A6F68849}">
      <dgm:prSet/>
      <dgm:spPr/>
      <dgm:t>
        <a:bodyPr/>
        <a:lstStyle/>
        <a:p>
          <a:endParaRPr lang="en-US"/>
        </a:p>
      </dgm:t>
    </dgm:pt>
    <dgm:pt modelId="{E85E6C07-CE4F-4C1B-9D98-E0907B9512B6}">
      <dgm:prSet/>
      <dgm:spPr/>
      <dgm:t>
        <a:bodyPr/>
        <a:lstStyle/>
        <a:p>
          <a:r>
            <a:rPr lang="en-GB"/>
            <a:t>It not about lecturing. </a:t>
          </a:r>
          <a:endParaRPr lang="en-US"/>
        </a:p>
      </dgm:t>
    </dgm:pt>
    <dgm:pt modelId="{08A5881D-648E-4104-849B-2E22CC017232}" type="parTrans" cxnId="{10BFAC85-C877-445F-B75C-F299499E0AEE}">
      <dgm:prSet/>
      <dgm:spPr/>
      <dgm:t>
        <a:bodyPr/>
        <a:lstStyle/>
        <a:p>
          <a:endParaRPr lang="en-US"/>
        </a:p>
      </dgm:t>
    </dgm:pt>
    <dgm:pt modelId="{9F9CDD7C-1834-488A-B6D7-240EE1A7662E}" type="sibTrans" cxnId="{10BFAC85-C877-445F-B75C-F299499E0AEE}">
      <dgm:prSet/>
      <dgm:spPr/>
      <dgm:t>
        <a:bodyPr/>
        <a:lstStyle/>
        <a:p>
          <a:endParaRPr lang="en-US"/>
        </a:p>
      </dgm:t>
    </dgm:pt>
    <dgm:pt modelId="{42EB070F-650D-4105-AD63-608C45AF28ED}">
      <dgm:prSet/>
      <dgm:spPr/>
      <dgm:t>
        <a:bodyPr/>
        <a:lstStyle/>
        <a:p>
          <a:r>
            <a:rPr lang="en-GB"/>
            <a:t>Supports the child in understand that their inner life is not bad! </a:t>
          </a:r>
          <a:endParaRPr lang="en-US"/>
        </a:p>
      </dgm:t>
    </dgm:pt>
    <dgm:pt modelId="{149D1A15-3E95-4EB0-8491-097942A9FFAE}" type="parTrans" cxnId="{BC919F68-E58D-4580-B523-B1497F7145CC}">
      <dgm:prSet/>
      <dgm:spPr/>
      <dgm:t>
        <a:bodyPr/>
        <a:lstStyle/>
        <a:p>
          <a:endParaRPr lang="en-US"/>
        </a:p>
      </dgm:t>
    </dgm:pt>
    <dgm:pt modelId="{1D199390-9843-416E-8DC7-D19C08EF438D}" type="sibTrans" cxnId="{BC919F68-E58D-4580-B523-B1497F7145CC}">
      <dgm:prSet/>
      <dgm:spPr/>
      <dgm:t>
        <a:bodyPr/>
        <a:lstStyle/>
        <a:p>
          <a:endParaRPr lang="en-US"/>
        </a:p>
      </dgm:t>
    </dgm:pt>
    <dgm:pt modelId="{90DB6DED-DBBB-4B28-B285-03B06DC2D51D}">
      <dgm:prSet/>
      <dgm:spPr/>
      <dgm:t>
        <a:bodyPr/>
        <a:lstStyle/>
        <a:p>
          <a:r>
            <a:rPr lang="en-GB"/>
            <a:t>Does doing something bad make them a bad person? </a:t>
          </a:r>
          <a:endParaRPr lang="en-US"/>
        </a:p>
      </dgm:t>
    </dgm:pt>
    <dgm:pt modelId="{BD8C05D1-525B-4184-988A-1B8AB0E75094}" type="parTrans" cxnId="{8C11E1E0-5A59-441F-A1AB-4146E8BD067C}">
      <dgm:prSet/>
      <dgm:spPr/>
      <dgm:t>
        <a:bodyPr/>
        <a:lstStyle/>
        <a:p>
          <a:endParaRPr lang="en-US"/>
        </a:p>
      </dgm:t>
    </dgm:pt>
    <dgm:pt modelId="{AD7A9E49-9A66-4B7A-A275-AD7203984C57}" type="sibTrans" cxnId="{8C11E1E0-5A59-441F-A1AB-4146E8BD067C}">
      <dgm:prSet/>
      <dgm:spPr/>
      <dgm:t>
        <a:bodyPr/>
        <a:lstStyle/>
        <a:p>
          <a:endParaRPr lang="en-US"/>
        </a:p>
      </dgm:t>
    </dgm:pt>
    <dgm:pt modelId="{AE33EFE1-AE03-479A-9CF1-28F3199C4525}" type="pres">
      <dgm:prSet presAssocID="{86841CAC-4029-40B4-AF3D-3893680A01F5}" presName="vert0" presStyleCnt="0">
        <dgm:presLayoutVars>
          <dgm:dir/>
          <dgm:animOne val="branch"/>
          <dgm:animLvl val="lvl"/>
        </dgm:presLayoutVars>
      </dgm:prSet>
      <dgm:spPr/>
    </dgm:pt>
    <dgm:pt modelId="{9498DDA3-0FEE-4DED-B1B9-113D30FB5D90}" type="pres">
      <dgm:prSet presAssocID="{46CE0D4F-959C-4901-BFD7-7AAAD4FB3FBE}" presName="thickLine" presStyleLbl="alignNode1" presStyleIdx="0" presStyleCnt="6"/>
      <dgm:spPr/>
    </dgm:pt>
    <dgm:pt modelId="{40C325E6-25F1-4DFD-8887-A2160FD7F872}" type="pres">
      <dgm:prSet presAssocID="{46CE0D4F-959C-4901-BFD7-7AAAD4FB3FBE}" presName="horz1" presStyleCnt="0"/>
      <dgm:spPr/>
    </dgm:pt>
    <dgm:pt modelId="{DC3EFCCE-5B97-4943-8576-C42330DA1803}" type="pres">
      <dgm:prSet presAssocID="{46CE0D4F-959C-4901-BFD7-7AAAD4FB3FBE}" presName="tx1" presStyleLbl="revTx" presStyleIdx="0" presStyleCnt="6"/>
      <dgm:spPr/>
    </dgm:pt>
    <dgm:pt modelId="{A1F87274-036C-43EC-8DB6-14689B015B35}" type="pres">
      <dgm:prSet presAssocID="{46CE0D4F-959C-4901-BFD7-7AAAD4FB3FBE}" presName="vert1" presStyleCnt="0"/>
      <dgm:spPr/>
    </dgm:pt>
    <dgm:pt modelId="{4E4C9390-E31F-49E4-8109-64C54E4905F3}" type="pres">
      <dgm:prSet presAssocID="{AB96A645-DED8-4E86-B04F-A5EB502AFB7F}" presName="thickLine" presStyleLbl="alignNode1" presStyleIdx="1" presStyleCnt="6"/>
      <dgm:spPr/>
    </dgm:pt>
    <dgm:pt modelId="{BE14A480-804A-4F4C-B4EA-A06CBDD8F102}" type="pres">
      <dgm:prSet presAssocID="{AB96A645-DED8-4E86-B04F-A5EB502AFB7F}" presName="horz1" presStyleCnt="0"/>
      <dgm:spPr/>
    </dgm:pt>
    <dgm:pt modelId="{71276B7C-3974-4CAF-81B3-DA0A8F7F0D6D}" type="pres">
      <dgm:prSet presAssocID="{AB96A645-DED8-4E86-B04F-A5EB502AFB7F}" presName="tx1" presStyleLbl="revTx" presStyleIdx="1" presStyleCnt="6"/>
      <dgm:spPr/>
    </dgm:pt>
    <dgm:pt modelId="{9656F81D-8325-4FCA-BFBE-6ACE1C05F175}" type="pres">
      <dgm:prSet presAssocID="{AB96A645-DED8-4E86-B04F-A5EB502AFB7F}" presName="vert1" presStyleCnt="0"/>
      <dgm:spPr/>
    </dgm:pt>
    <dgm:pt modelId="{9B912B90-BFFA-428F-A48A-F201BA6DD736}" type="pres">
      <dgm:prSet presAssocID="{BADDFDFE-CDBC-4F65-A130-F8AC5E3607FD}" presName="thickLine" presStyleLbl="alignNode1" presStyleIdx="2" presStyleCnt="6"/>
      <dgm:spPr/>
    </dgm:pt>
    <dgm:pt modelId="{B0D21DB3-9D33-4FF2-A0FA-E91EDB32BE84}" type="pres">
      <dgm:prSet presAssocID="{BADDFDFE-CDBC-4F65-A130-F8AC5E3607FD}" presName="horz1" presStyleCnt="0"/>
      <dgm:spPr/>
    </dgm:pt>
    <dgm:pt modelId="{ADE8A9F3-AAD3-4801-A6C4-54E5B8CE3CD4}" type="pres">
      <dgm:prSet presAssocID="{BADDFDFE-CDBC-4F65-A130-F8AC5E3607FD}" presName="tx1" presStyleLbl="revTx" presStyleIdx="2" presStyleCnt="6"/>
      <dgm:spPr/>
    </dgm:pt>
    <dgm:pt modelId="{28C11B08-9154-4A58-B523-6E0A4DD06791}" type="pres">
      <dgm:prSet presAssocID="{BADDFDFE-CDBC-4F65-A130-F8AC5E3607FD}" presName="vert1" presStyleCnt="0"/>
      <dgm:spPr/>
    </dgm:pt>
    <dgm:pt modelId="{E49C46AF-D5E1-4D04-AE0D-1AD35D656BFC}" type="pres">
      <dgm:prSet presAssocID="{E85E6C07-CE4F-4C1B-9D98-E0907B9512B6}" presName="thickLine" presStyleLbl="alignNode1" presStyleIdx="3" presStyleCnt="6"/>
      <dgm:spPr/>
    </dgm:pt>
    <dgm:pt modelId="{749BB8A8-A0ED-47E3-88FA-CFA48344B625}" type="pres">
      <dgm:prSet presAssocID="{E85E6C07-CE4F-4C1B-9D98-E0907B9512B6}" presName="horz1" presStyleCnt="0"/>
      <dgm:spPr/>
    </dgm:pt>
    <dgm:pt modelId="{5D925C9D-A786-437F-8F1C-E1D154CE2641}" type="pres">
      <dgm:prSet presAssocID="{E85E6C07-CE4F-4C1B-9D98-E0907B9512B6}" presName="tx1" presStyleLbl="revTx" presStyleIdx="3" presStyleCnt="6"/>
      <dgm:spPr/>
    </dgm:pt>
    <dgm:pt modelId="{2CA85EBA-6B89-4970-9808-9214CBB6CD5B}" type="pres">
      <dgm:prSet presAssocID="{E85E6C07-CE4F-4C1B-9D98-E0907B9512B6}" presName="vert1" presStyleCnt="0"/>
      <dgm:spPr/>
    </dgm:pt>
    <dgm:pt modelId="{A34FF81B-5BD5-4469-AF1E-5143662817BA}" type="pres">
      <dgm:prSet presAssocID="{42EB070F-650D-4105-AD63-608C45AF28ED}" presName="thickLine" presStyleLbl="alignNode1" presStyleIdx="4" presStyleCnt="6"/>
      <dgm:spPr/>
    </dgm:pt>
    <dgm:pt modelId="{E755CA15-9F3F-4FA5-BB27-8AEB5133B041}" type="pres">
      <dgm:prSet presAssocID="{42EB070F-650D-4105-AD63-608C45AF28ED}" presName="horz1" presStyleCnt="0"/>
      <dgm:spPr/>
    </dgm:pt>
    <dgm:pt modelId="{6E87486B-F3F4-4B1F-B01B-EE3D6E344607}" type="pres">
      <dgm:prSet presAssocID="{42EB070F-650D-4105-AD63-608C45AF28ED}" presName="tx1" presStyleLbl="revTx" presStyleIdx="4" presStyleCnt="6"/>
      <dgm:spPr/>
    </dgm:pt>
    <dgm:pt modelId="{BED9D030-4B3F-4309-B7B2-0D1C06B3CEB6}" type="pres">
      <dgm:prSet presAssocID="{42EB070F-650D-4105-AD63-608C45AF28ED}" presName="vert1" presStyleCnt="0"/>
      <dgm:spPr/>
    </dgm:pt>
    <dgm:pt modelId="{991F0CEC-F5DC-4F04-B9B1-65A9E2A55F9B}" type="pres">
      <dgm:prSet presAssocID="{90DB6DED-DBBB-4B28-B285-03B06DC2D51D}" presName="thickLine" presStyleLbl="alignNode1" presStyleIdx="5" presStyleCnt="6"/>
      <dgm:spPr/>
    </dgm:pt>
    <dgm:pt modelId="{13CBA167-9383-434C-B584-EA523A69B4CC}" type="pres">
      <dgm:prSet presAssocID="{90DB6DED-DBBB-4B28-B285-03B06DC2D51D}" presName="horz1" presStyleCnt="0"/>
      <dgm:spPr/>
    </dgm:pt>
    <dgm:pt modelId="{E788D17C-C03A-448E-8F14-B90277439E49}" type="pres">
      <dgm:prSet presAssocID="{90DB6DED-DBBB-4B28-B285-03B06DC2D51D}" presName="tx1" presStyleLbl="revTx" presStyleIdx="5" presStyleCnt="6"/>
      <dgm:spPr/>
    </dgm:pt>
    <dgm:pt modelId="{44B3C4FB-3EB4-4133-A9C9-00AEC49AD369}" type="pres">
      <dgm:prSet presAssocID="{90DB6DED-DBBB-4B28-B285-03B06DC2D51D}" presName="vert1" presStyleCnt="0"/>
      <dgm:spPr/>
    </dgm:pt>
  </dgm:ptLst>
  <dgm:cxnLst>
    <dgm:cxn modelId="{B1808207-BE6F-403F-8567-F133DB94AD94}" type="presOf" srcId="{42EB070F-650D-4105-AD63-608C45AF28ED}" destId="{6E87486B-F3F4-4B1F-B01B-EE3D6E344607}" srcOrd="0" destOrd="0" presId="urn:microsoft.com/office/officeart/2008/layout/LinedList"/>
    <dgm:cxn modelId="{26959C1C-CC56-45A0-8EE1-30675849AA80}" type="presOf" srcId="{BADDFDFE-CDBC-4F65-A130-F8AC5E3607FD}" destId="{ADE8A9F3-AAD3-4801-A6C4-54E5B8CE3CD4}" srcOrd="0" destOrd="0" presId="urn:microsoft.com/office/officeart/2008/layout/LinedList"/>
    <dgm:cxn modelId="{A3564D2B-D7C3-4677-AAD0-94C54D599C4D}" srcId="{86841CAC-4029-40B4-AF3D-3893680A01F5}" destId="{AB96A645-DED8-4E86-B04F-A5EB502AFB7F}" srcOrd="1" destOrd="0" parTransId="{6B2E8D28-6D63-4710-8D27-95750D51FEDA}" sibTransId="{EC29948B-3E29-4DB5-9667-AA5C70239306}"/>
    <dgm:cxn modelId="{B2287C3E-EB88-48F1-A12E-7EC5B76895B8}" type="presOf" srcId="{AB96A645-DED8-4E86-B04F-A5EB502AFB7F}" destId="{71276B7C-3974-4CAF-81B3-DA0A8F7F0D6D}" srcOrd="0" destOrd="0" presId="urn:microsoft.com/office/officeart/2008/layout/LinedList"/>
    <dgm:cxn modelId="{78201F65-394E-48E4-9BA3-DF7334E040E2}" type="presOf" srcId="{46CE0D4F-959C-4901-BFD7-7AAAD4FB3FBE}" destId="{DC3EFCCE-5B97-4943-8576-C42330DA1803}" srcOrd="0" destOrd="0" presId="urn:microsoft.com/office/officeart/2008/layout/LinedList"/>
    <dgm:cxn modelId="{BC919F68-E58D-4580-B523-B1497F7145CC}" srcId="{86841CAC-4029-40B4-AF3D-3893680A01F5}" destId="{42EB070F-650D-4105-AD63-608C45AF28ED}" srcOrd="4" destOrd="0" parTransId="{149D1A15-3E95-4EB0-8491-097942A9FFAE}" sibTransId="{1D199390-9843-416E-8DC7-D19C08EF438D}"/>
    <dgm:cxn modelId="{2F7FDC77-053C-415A-ACF4-4644A6F68849}" srcId="{86841CAC-4029-40B4-AF3D-3893680A01F5}" destId="{BADDFDFE-CDBC-4F65-A130-F8AC5E3607FD}" srcOrd="2" destOrd="0" parTransId="{911F3B66-E9AB-4494-BB72-AAE76E51DFDC}" sibTransId="{F9BE1CC7-E357-4D8D-81A3-4AF6EB56B7EB}"/>
    <dgm:cxn modelId="{10BFAC85-C877-445F-B75C-F299499E0AEE}" srcId="{86841CAC-4029-40B4-AF3D-3893680A01F5}" destId="{E85E6C07-CE4F-4C1B-9D98-E0907B9512B6}" srcOrd="3" destOrd="0" parTransId="{08A5881D-648E-4104-849B-2E22CC017232}" sibTransId="{9F9CDD7C-1834-488A-B6D7-240EE1A7662E}"/>
    <dgm:cxn modelId="{D0FA678D-B447-427F-A6E6-590CE1A27896}" type="presOf" srcId="{86841CAC-4029-40B4-AF3D-3893680A01F5}" destId="{AE33EFE1-AE03-479A-9CF1-28F3199C4525}" srcOrd="0" destOrd="0" presId="urn:microsoft.com/office/officeart/2008/layout/LinedList"/>
    <dgm:cxn modelId="{3595EFB1-9230-4C31-9741-421FC63DCFB5}" type="presOf" srcId="{90DB6DED-DBBB-4B28-B285-03B06DC2D51D}" destId="{E788D17C-C03A-448E-8F14-B90277439E49}" srcOrd="0" destOrd="0" presId="urn:microsoft.com/office/officeart/2008/layout/LinedList"/>
    <dgm:cxn modelId="{F16645B9-0CDD-4833-9FE5-F929756782BB}" type="presOf" srcId="{E85E6C07-CE4F-4C1B-9D98-E0907B9512B6}" destId="{5D925C9D-A786-437F-8F1C-E1D154CE2641}" srcOrd="0" destOrd="0" presId="urn:microsoft.com/office/officeart/2008/layout/LinedList"/>
    <dgm:cxn modelId="{70F9D7DA-18C6-45BF-9CFD-257229027B70}" srcId="{86841CAC-4029-40B4-AF3D-3893680A01F5}" destId="{46CE0D4F-959C-4901-BFD7-7AAAD4FB3FBE}" srcOrd="0" destOrd="0" parTransId="{90104D8A-E9D7-4F65-9C64-30D86A7F2797}" sibTransId="{93FF1FD3-97CA-4CB2-9200-08EB6CCCE7E0}"/>
    <dgm:cxn modelId="{8C11E1E0-5A59-441F-A1AB-4146E8BD067C}" srcId="{86841CAC-4029-40B4-AF3D-3893680A01F5}" destId="{90DB6DED-DBBB-4B28-B285-03B06DC2D51D}" srcOrd="5" destOrd="0" parTransId="{BD8C05D1-525B-4184-988A-1B8AB0E75094}" sibTransId="{AD7A9E49-9A66-4B7A-A275-AD7203984C57}"/>
    <dgm:cxn modelId="{8FCB3B83-9F0A-45A0-9505-BC5C024A83EB}" type="presParOf" srcId="{AE33EFE1-AE03-479A-9CF1-28F3199C4525}" destId="{9498DDA3-0FEE-4DED-B1B9-113D30FB5D90}" srcOrd="0" destOrd="0" presId="urn:microsoft.com/office/officeart/2008/layout/LinedList"/>
    <dgm:cxn modelId="{D6639C53-6F6B-425E-9F55-C98C786F5B70}" type="presParOf" srcId="{AE33EFE1-AE03-479A-9CF1-28F3199C4525}" destId="{40C325E6-25F1-4DFD-8887-A2160FD7F872}" srcOrd="1" destOrd="0" presId="urn:microsoft.com/office/officeart/2008/layout/LinedList"/>
    <dgm:cxn modelId="{50190DC3-FECB-4DBB-8396-1CBD54FB58DC}" type="presParOf" srcId="{40C325E6-25F1-4DFD-8887-A2160FD7F872}" destId="{DC3EFCCE-5B97-4943-8576-C42330DA1803}" srcOrd="0" destOrd="0" presId="urn:microsoft.com/office/officeart/2008/layout/LinedList"/>
    <dgm:cxn modelId="{8839D1EB-F211-4456-BCB6-6C53968146C9}" type="presParOf" srcId="{40C325E6-25F1-4DFD-8887-A2160FD7F872}" destId="{A1F87274-036C-43EC-8DB6-14689B015B35}" srcOrd="1" destOrd="0" presId="urn:microsoft.com/office/officeart/2008/layout/LinedList"/>
    <dgm:cxn modelId="{02D6A295-133D-4A85-B9E0-738D38CC579F}" type="presParOf" srcId="{AE33EFE1-AE03-479A-9CF1-28F3199C4525}" destId="{4E4C9390-E31F-49E4-8109-64C54E4905F3}" srcOrd="2" destOrd="0" presId="urn:microsoft.com/office/officeart/2008/layout/LinedList"/>
    <dgm:cxn modelId="{EC4F57C1-D81A-4E55-B368-67EB69621285}" type="presParOf" srcId="{AE33EFE1-AE03-479A-9CF1-28F3199C4525}" destId="{BE14A480-804A-4F4C-B4EA-A06CBDD8F102}" srcOrd="3" destOrd="0" presId="urn:microsoft.com/office/officeart/2008/layout/LinedList"/>
    <dgm:cxn modelId="{E1FD88E9-76D2-40ED-AE27-C837DD13F02B}" type="presParOf" srcId="{BE14A480-804A-4F4C-B4EA-A06CBDD8F102}" destId="{71276B7C-3974-4CAF-81B3-DA0A8F7F0D6D}" srcOrd="0" destOrd="0" presId="urn:microsoft.com/office/officeart/2008/layout/LinedList"/>
    <dgm:cxn modelId="{300C1C64-D5E6-4410-93E1-07B5CDD86A04}" type="presParOf" srcId="{BE14A480-804A-4F4C-B4EA-A06CBDD8F102}" destId="{9656F81D-8325-4FCA-BFBE-6ACE1C05F175}" srcOrd="1" destOrd="0" presId="urn:microsoft.com/office/officeart/2008/layout/LinedList"/>
    <dgm:cxn modelId="{6C525A9D-B302-40A3-83D0-5FAFD9A874A8}" type="presParOf" srcId="{AE33EFE1-AE03-479A-9CF1-28F3199C4525}" destId="{9B912B90-BFFA-428F-A48A-F201BA6DD736}" srcOrd="4" destOrd="0" presId="urn:microsoft.com/office/officeart/2008/layout/LinedList"/>
    <dgm:cxn modelId="{1ABA0D84-3694-4339-95D3-EDE0B10DB664}" type="presParOf" srcId="{AE33EFE1-AE03-479A-9CF1-28F3199C4525}" destId="{B0D21DB3-9D33-4FF2-A0FA-E91EDB32BE84}" srcOrd="5" destOrd="0" presId="urn:microsoft.com/office/officeart/2008/layout/LinedList"/>
    <dgm:cxn modelId="{9BB761D0-150B-413D-9DFC-A1D5B6BB1CF3}" type="presParOf" srcId="{B0D21DB3-9D33-4FF2-A0FA-E91EDB32BE84}" destId="{ADE8A9F3-AAD3-4801-A6C4-54E5B8CE3CD4}" srcOrd="0" destOrd="0" presId="urn:microsoft.com/office/officeart/2008/layout/LinedList"/>
    <dgm:cxn modelId="{43B3E46F-B0B9-4B42-97B6-2C6A5EEA5ECE}" type="presParOf" srcId="{B0D21DB3-9D33-4FF2-A0FA-E91EDB32BE84}" destId="{28C11B08-9154-4A58-B523-6E0A4DD06791}" srcOrd="1" destOrd="0" presId="urn:microsoft.com/office/officeart/2008/layout/LinedList"/>
    <dgm:cxn modelId="{CD483C6A-D88B-42D4-9961-D9814A828D54}" type="presParOf" srcId="{AE33EFE1-AE03-479A-9CF1-28F3199C4525}" destId="{E49C46AF-D5E1-4D04-AE0D-1AD35D656BFC}" srcOrd="6" destOrd="0" presId="urn:microsoft.com/office/officeart/2008/layout/LinedList"/>
    <dgm:cxn modelId="{75E53C8F-1AF1-4C46-8BEB-0F384B56C704}" type="presParOf" srcId="{AE33EFE1-AE03-479A-9CF1-28F3199C4525}" destId="{749BB8A8-A0ED-47E3-88FA-CFA48344B625}" srcOrd="7" destOrd="0" presId="urn:microsoft.com/office/officeart/2008/layout/LinedList"/>
    <dgm:cxn modelId="{6F82C56D-1301-4D7D-BB80-3633C2FD41E0}" type="presParOf" srcId="{749BB8A8-A0ED-47E3-88FA-CFA48344B625}" destId="{5D925C9D-A786-437F-8F1C-E1D154CE2641}" srcOrd="0" destOrd="0" presId="urn:microsoft.com/office/officeart/2008/layout/LinedList"/>
    <dgm:cxn modelId="{9A8261A8-E7A6-4DBE-9C2B-38171DDCD040}" type="presParOf" srcId="{749BB8A8-A0ED-47E3-88FA-CFA48344B625}" destId="{2CA85EBA-6B89-4970-9808-9214CBB6CD5B}" srcOrd="1" destOrd="0" presId="urn:microsoft.com/office/officeart/2008/layout/LinedList"/>
    <dgm:cxn modelId="{639D1BE8-AFCC-4FE5-96C1-3C9759556E0B}" type="presParOf" srcId="{AE33EFE1-AE03-479A-9CF1-28F3199C4525}" destId="{A34FF81B-5BD5-4469-AF1E-5143662817BA}" srcOrd="8" destOrd="0" presId="urn:microsoft.com/office/officeart/2008/layout/LinedList"/>
    <dgm:cxn modelId="{214B06F6-2133-4384-832F-B23A219512B4}" type="presParOf" srcId="{AE33EFE1-AE03-479A-9CF1-28F3199C4525}" destId="{E755CA15-9F3F-4FA5-BB27-8AEB5133B041}" srcOrd="9" destOrd="0" presId="urn:microsoft.com/office/officeart/2008/layout/LinedList"/>
    <dgm:cxn modelId="{A55BE595-53F1-423E-835F-1D4E14C97928}" type="presParOf" srcId="{E755CA15-9F3F-4FA5-BB27-8AEB5133B041}" destId="{6E87486B-F3F4-4B1F-B01B-EE3D6E344607}" srcOrd="0" destOrd="0" presId="urn:microsoft.com/office/officeart/2008/layout/LinedList"/>
    <dgm:cxn modelId="{FCC346E8-5F9D-4EAC-94F7-ABCCB41037E7}" type="presParOf" srcId="{E755CA15-9F3F-4FA5-BB27-8AEB5133B041}" destId="{BED9D030-4B3F-4309-B7B2-0D1C06B3CEB6}" srcOrd="1" destOrd="0" presId="urn:microsoft.com/office/officeart/2008/layout/LinedList"/>
    <dgm:cxn modelId="{7038B249-DE60-4726-B52A-8BA83151E380}" type="presParOf" srcId="{AE33EFE1-AE03-479A-9CF1-28F3199C4525}" destId="{991F0CEC-F5DC-4F04-B9B1-65A9E2A55F9B}" srcOrd="10" destOrd="0" presId="urn:microsoft.com/office/officeart/2008/layout/LinedList"/>
    <dgm:cxn modelId="{2DA1F5B5-4523-4E84-A424-6480E6A7094E}" type="presParOf" srcId="{AE33EFE1-AE03-479A-9CF1-28F3199C4525}" destId="{13CBA167-9383-434C-B584-EA523A69B4CC}" srcOrd="11" destOrd="0" presId="urn:microsoft.com/office/officeart/2008/layout/LinedList"/>
    <dgm:cxn modelId="{B85E4E9E-3AD9-4FA5-AAFF-69604B885F2A}" type="presParOf" srcId="{13CBA167-9383-434C-B584-EA523A69B4CC}" destId="{E788D17C-C03A-448E-8F14-B90277439E49}" srcOrd="0" destOrd="0" presId="urn:microsoft.com/office/officeart/2008/layout/LinedList"/>
    <dgm:cxn modelId="{C17C17CD-B0A0-40C1-89D3-CDA783B40699}" type="presParOf" srcId="{13CBA167-9383-434C-B584-EA523A69B4CC}" destId="{44B3C4FB-3EB4-4133-A9C9-00AEC49AD36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CCBC193-4F60-4DF3-9DA9-8123C56EBA59}"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217F9D6D-99E5-4C9A-9A9A-C0793DFA5A64}">
      <dgm:prSet/>
      <dgm:spPr/>
      <dgm:t>
        <a:bodyPr/>
        <a:lstStyle/>
        <a:p>
          <a:r>
            <a:rPr lang="en-GB"/>
            <a:t>“I’m wondering if you broke the toy because you were feeling angry.”</a:t>
          </a:r>
          <a:endParaRPr lang="en-US"/>
        </a:p>
      </dgm:t>
    </dgm:pt>
    <dgm:pt modelId="{A6704FDD-CDDE-4695-AB72-09B22CF1AEBD}" type="parTrans" cxnId="{25785AF3-DC84-481C-BB11-272F0DF9D25B}">
      <dgm:prSet/>
      <dgm:spPr/>
      <dgm:t>
        <a:bodyPr/>
        <a:lstStyle/>
        <a:p>
          <a:endParaRPr lang="en-US"/>
        </a:p>
      </dgm:t>
    </dgm:pt>
    <dgm:pt modelId="{4C9E9D15-6949-4F84-B1E2-5CEFDA2E05A4}" type="sibTrans" cxnId="{25785AF3-DC84-481C-BB11-272F0DF9D25B}">
      <dgm:prSet/>
      <dgm:spPr/>
      <dgm:t>
        <a:bodyPr/>
        <a:lstStyle/>
        <a:p>
          <a:endParaRPr lang="en-US"/>
        </a:p>
      </dgm:t>
    </dgm:pt>
    <dgm:pt modelId="{BD947A0A-98F8-474D-83B0-405D6CE7AD21}">
      <dgm:prSet/>
      <dgm:spPr/>
      <dgm:t>
        <a:bodyPr/>
        <a:lstStyle/>
        <a:p>
          <a:r>
            <a:rPr lang="en-GB"/>
            <a:t>“I’m thinking you’re a little nervous about going back to school today, and that’s why you don’t want to get ready this morning”. </a:t>
          </a:r>
          <a:endParaRPr lang="en-US"/>
        </a:p>
      </dgm:t>
    </dgm:pt>
    <dgm:pt modelId="{6A57C327-FA04-43E7-A708-1DCA91C27B5A}" type="parTrans" cxnId="{DA48078C-5714-4EC8-8FBB-0DF95A706609}">
      <dgm:prSet/>
      <dgm:spPr/>
      <dgm:t>
        <a:bodyPr/>
        <a:lstStyle/>
        <a:p>
          <a:endParaRPr lang="en-US"/>
        </a:p>
      </dgm:t>
    </dgm:pt>
    <dgm:pt modelId="{63692E58-CFE1-498E-BC63-AE6A8187CEFA}" type="sibTrans" cxnId="{DA48078C-5714-4EC8-8FBB-0DF95A706609}">
      <dgm:prSet/>
      <dgm:spPr/>
      <dgm:t>
        <a:bodyPr/>
        <a:lstStyle/>
        <a:p>
          <a:endParaRPr lang="en-US"/>
        </a:p>
      </dgm:t>
    </dgm:pt>
    <dgm:pt modelId="{421CA020-2D68-4C1C-AC3F-DBD91D16AD91}">
      <dgm:prSet/>
      <dgm:spPr/>
      <dgm:t>
        <a:bodyPr/>
        <a:lstStyle/>
        <a:p>
          <a:r>
            <a:rPr lang="en-GB"/>
            <a:t>“I’ve noticed that you’ve been using a really loud voice, and if you’re trying to tell me that you’re angry with me.”</a:t>
          </a:r>
          <a:endParaRPr lang="en-US"/>
        </a:p>
      </dgm:t>
    </dgm:pt>
    <dgm:pt modelId="{AD0C4738-C005-408F-B4D2-EE86FD1C0C9C}" type="parTrans" cxnId="{1D3D1447-7C2D-43FB-9F10-474B217374D6}">
      <dgm:prSet/>
      <dgm:spPr/>
      <dgm:t>
        <a:bodyPr/>
        <a:lstStyle/>
        <a:p>
          <a:endParaRPr lang="en-US"/>
        </a:p>
      </dgm:t>
    </dgm:pt>
    <dgm:pt modelId="{4867D8D6-9ED4-42CC-84D6-2444EFF71004}" type="sibTrans" cxnId="{1D3D1447-7C2D-43FB-9F10-474B217374D6}">
      <dgm:prSet/>
      <dgm:spPr/>
      <dgm:t>
        <a:bodyPr/>
        <a:lstStyle/>
        <a:p>
          <a:endParaRPr lang="en-US"/>
        </a:p>
      </dgm:t>
    </dgm:pt>
    <dgm:pt modelId="{A6925CE1-6FE8-4BF3-8453-C75085842271}">
      <dgm:prSet/>
      <dgm:spPr/>
      <dgm:t>
        <a:bodyPr/>
        <a:lstStyle/>
        <a:p>
          <a:r>
            <a:rPr lang="en-GB"/>
            <a:t>“I’m a little confused. Usually, you love going for a walk, but today you don’t want to go. I’m wondering what’s different about today”. </a:t>
          </a:r>
          <a:endParaRPr lang="en-US"/>
        </a:p>
      </dgm:t>
    </dgm:pt>
    <dgm:pt modelId="{66216FE7-B041-4C0C-8EE0-F5C268787F1A}" type="parTrans" cxnId="{CDCCB688-18B0-4D5B-BF46-09F1F1339B8E}">
      <dgm:prSet/>
      <dgm:spPr/>
      <dgm:t>
        <a:bodyPr/>
        <a:lstStyle/>
        <a:p>
          <a:endParaRPr lang="en-US"/>
        </a:p>
      </dgm:t>
    </dgm:pt>
    <dgm:pt modelId="{FF7F3C2B-3A6B-4E70-B830-3A8074D17531}" type="sibTrans" cxnId="{CDCCB688-18B0-4D5B-BF46-09F1F1339B8E}">
      <dgm:prSet/>
      <dgm:spPr/>
      <dgm:t>
        <a:bodyPr/>
        <a:lstStyle/>
        <a:p>
          <a:endParaRPr lang="en-US"/>
        </a:p>
      </dgm:t>
    </dgm:pt>
    <dgm:pt modelId="{2CE0E4AD-253B-4510-BCEC-1A69348820E6}">
      <dgm:prSet/>
      <dgm:spPr/>
      <dgm:t>
        <a:bodyPr/>
        <a:lstStyle/>
        <a:p>
          <a:r>
            <a:rPr lang="en-GB"/>
            <a:t>“When she couldn’t play with you today, I’m wondering if you thought that meant she doesn’t like you.”</a:t>
          </a:r>
          <a:endParaRPr lang="en-US"/>
        </a:p>
      </dgm:t>
    </dgm:pt>
    <dgm:pt modelId="{987F7963-40E8-4827-B9A0-098F99584B31}" type="parTrans" cxnId="{D14B0166-5D68-47AE-83FF-EB1FFF4C19DA}">
      <dgm:prSet/>
      <dgm:spPr/>
      <dgm:t>
        <a:bodyPr/>
        <a:lstStyle/>
        <a:p>
          <a:endParaRPr lang="en-US"/>
        </a:p>
      </dgm:t>
    </dgm:pt>
    <dgm:pt modelId="{E43D332F-B956-4718-AD47-A9A8EFDEA991}" type="sibTrans" cxnId="{D14B0166-5D68-47AE-83FF-EB1FFF4C19DA}">
      <dgm:prSet/>
      <dgm:spPr/>
      <dgm:t>
        <a:bodyPr/>
        <a:lstStyle/>
        <a:p>
          <a:endParaRPr lang="en-US"/>
        </a:p>
      </dgm:t>
    </dgm:pt>
    <dgm:pt modelId="{9A827BBE-7FFD-42F2-9318-63A9B732DA8A}" type="pres">
      <dgm:prSet presAssocID="{9CCBC193-4F60-4DF3-9DA9-8123C56EBA59}" presName="vert0" presStyleCnt="0">
        <dgm:presLayoutVars>
          <dgm:dir/>
          <dgm:animOne val="branch"/>
          <dgm:animLvl val="lvl"/>
        </dgm:presLayoutVars>
      </dgm:prSet>
      <dgm:spPr/>
    </dgm:pt>
    <dgm:pt modelId="{AE325A79-4D2B-4EF6-A648-8220C0106D8E}" type="pres">
      <dgm:prSet presAssocID="{217F9D6D-99E5-4C9A-9A9A-C0793DFA5A64}" presName="thickLine" presStyleLbl="alignNode1" presStyleIdx="0" presStyleCnt="5"/>
      <dgm:spPr/>
    </dgm:pt>
    <dgm:pt modelId="{881D6956-815B-4658-8AAA-D23EC48F7812}" type="pres">
      <dgm:prSet presAssocID="{217F9D6D-99E5-4C9A-9A9A-C0793DFA5A64}" presName="horz1" presStyleCnt="0"/>
      <dgm:spPr/>
    </dgm:pt>
    <dgm:pt modelId="{3B4C831C-36E9-4FB3-A4DA-E5229E56838F}" type="pres">
      <dgm:prSet presAssocID="{217F9D6D-99E5-4C9A-9A9A-C0793DFA5A64}" presName="tx1" presStyleLbl="revTx" presStyleIdx="0" presStyleCnt="5"/>
      <dgm:spPr/>
    </dgm:pt>
    <dgm:pt modelId="{7652549D-DB81-4D1C-A687-2785FB81EA6B}" type="pres">
      <dgm:prSet presAssocID="{217F9D6D-99E5-4C9A-9A9A-C0793DFA5A64}" presName="vert1" presStyleCnt="0"/>
      <dgm:spPr/>
    </dgm:pt>
    <dgm:pt modelId="{6D6F04F9-CC77-408C-B93F-4287073D77FE}" type="pres">
      <dgm:prSet presAssocID="{BD947A0A-98F8-474D-83B0-405D6CE7AD21}" presName="thickLine" presStyleLbl="alignNode1" presStyleIdx="1" presStyleCnt="5"/>
      <dgm:spPr/>
    </dgm:pt>
    <dgm:pt modelId="{7499841F-4ED5-4C9E-B74A-05605DDF2BE9}" type="pres">
      <dgm:prSet presAssocID="{BD947A0A-98F8-474D-83B0-405D6CE7AD21}" presName="horz1" presStyleCnt="0"/>
      <dgm:spPr/>
    </dgm:pt>
    <dgm:pt modelId="{E07C9C70-AEA5-442E-B997-E515A0278F0B}" type="pres">
      <dgm:prSet presAssocID="{BD947A0A-98F8-474D-83B0-405D6CE7AD21}" presName="tx1" presStyleLbl="revTx" presStyleIdx="1" presStyleCnt="5"/>
      <dgm:spPr/>
    </dgm:pt>
    <dgm:pt modelId="{6EFCE3CA-3FE8-4F78-A005-8912E178E0CA}" type="pres">
      <dgm:prSet presAssocID="{BD947A0A-98F8-474D-83B0-405D6CE7AD21}" presName="vert1" presStyleCnt="0"/>
      <dgm:spPr/>
    </dgm:pt>
    <dgm:pt modelId="{94B85010-5EDB-4F19-A4F1-B8E0EA8263C1}" type="pres">
      <dgm:prSet presAssocID="{421CA020-2D68-4C1C-AC3F-DBD91D16AD91}" presName="thickLine" presStyleLbl="alignNode1" presStyleIdx="2" presStyleCnt="5"/>
      <dgm:spPr/>
    </dgm:pt>
    <dgm:pt modelId="{011BC485-BE65-4DFC-97BC-6E1E7D57BD84}" type="pres">
      <dgm:prSet presAssocID="{421CA020-2D68-4C1C-AC3F-DBD91D16AD91}" presName="horz1" presStyleCnt="0"/>
      <dgm:spPr/>
    </dgm:pt>
    <dgm:pt modelId="{6B166954-260F-4239-83B3-C9823ECA502C}" type="pres">
      <dgm:prSet presAssocID="{421CA020-2D68-4C1C-AC3F-DBD91D16AD91}" presName="tx1" presStyleLbl="revTx" presStyleIdx="2" presStyleCnt="5"/>
      <dgm:spPr/>
    </dgm:pt>
    <dgm:pt modelId="{8F16D49D-DFC2-4C41-9AD0-F9D07B848F1B}" type="pres">
      <dgm:prSet presAssocID="{421CA020-2D68-4C1C-AC3F-DBD91D16AD91}" presName="vert1" presStyleCnt="0"/>
      <dgm:spPr/>
    </dgm:pt>
    <dgm:pt modelId="{C7B5059E-033E-40BC-A130-202C277BE434}" type="pres">
      <dgm:prSet presAssocID="{A6925CE1-6FE8-4BF3-8453-C75085842271}" presName="thickLine" presStyleLbl="alignNode1" presStyleIdx="3" presStyleCnt="5"/>
      <dgm:spPr/>
    </dgm:pt>
    <dgm:pt modelId="{3E7CA5F1-CC31-4646-9F07-C02D92D5C89B}" type="pres">
      <dgm:prSet presAssocID="{A6925CE1-6FE8-4BF3-8453-C75085842271}" presName="horz1" presStyleCnt="0"/>
      <dgm:spPr/>
    </dgm:pt>
    <dgm:pt modelId="{ACEB3CE6-5DB8-4174-A006-E27366F99002}" type="pres">
      <dgm:prSet presAssocID="{A6925CE1-6FE8-4BF3-8453-C75085842271}" presName="tx1" presStyleLbl="revTx" presStyleIdx="3" presStyleCnt="5"/>
      <dgm:spPr/>
    </dgm:pt>
    <dgm:pt modelId="{E83814DD-857A-4414-AC6A-B50E8159CDE1}" type="pres">
      <dgm:prSet presAssocID="{A6925CE1-6FE8-4BF3-8453-C75085842271}" presName="vert1" presStyleCnt="0"/>
      <dgm:spPr/>
    </dgm:pt>
    <dgm:pt modelId="{502A8148-9E5D-4D89-B9A2-8429D164BD10}" type="pres">
      <dgm:prSet presAssocID="{2CE0E4AD-253B-4510-BCEC-1A69348820E6}" presName="thickLine" presStyleLbl="alignNode1" presStyleIdx="4" presStyleCnt="5"/>
      <dgm:spPr/>
    </dgm:pt>
    <dgm:pt modelId="{AC693499-C0D2-479C-8658-6DE5F5BEC6CF}" type="pres">
      <dgm:prSet presAssocID="{2CE0E4AD-253B-4510-BCEC-1A69348820E6}" presName="horz1" presStyleCnt="0"/>
      <dgm:spPr/>
    </dgm:pt>
    <dgm:pt modelId="{25320459-8C90-4B1B-8352-0A308FE0B2AC}" type="pres">
      <dgm:prSet presAssocID="{2CE0E4AD-253B-4510-BCEC-1A69348820E6}" presName="tx1" presStyleLbl="revTx" presStyleIdx="4" presStyleCnt="5"/>
      <dgm:spPr/>
    </dgm:pt>
    <dgm:pt modelId="{CF42CBEF-E5B8-49A2-94E9-13931642A76B}" type="pres">
      <dgm:prSet presAssocID="{2CE0E4AD-253B-4510-BCEC-1A69348820E6}" presName="vert1" presStyleCnt="0"/>
      <dgm:spPr/>
    </dgm:pt>
  </dgm:ptLst>
  <dgm:cxnLst>
    <dgm:cxn modelId="{50DF690E-5E8A-49C9-A423-06F49ED58381}" type="presOf" srcId="{2CE0E4AD-253B-4510-BCEC-1A69348820E6}" destId="{25320459-8C90-4B1B-8352-0A308FE0B2AC}" srcOrd="0" destOrd="0" presId="urn:microsoft.com/office/officeart/2008/layout/LinedList"/>
    <dgm:cxn modelId="{E1438741-2494-4084-9780-71759BF134DA}" type="presOf" srcId="{A6925CE1-6FE8-4BF3-8453-C75085842271}" destId="{ACEB3CE6-5DB8-4174-A006-E27366F99002}" srcOrd="0" destOrd="0" presId="urn:microsoft.com/office/officeart/2008/layout/LinedList"/>
    <dgm:cxn modelId="{D14B0166-5D68-47AE-83FF-EB1FFF4C19DA}" srcId="{9CCBC193-4F60-4DF3-9DA9-8123C56EBA59}" destId="{2CE0E4AD-253B-4510-BCEC-1A69348820E6}" srcOrd="4" destOrd="0" parTransId="{987F7963-40E8-4827-B9A0-098F99584B31}" sibTransId="{E43D332F-B956-4718-AD47-A9A8EFDEA991}"/>
    <dgm:cxn modelId="{1D3D1447-7C2D-43FB-9F10-474B217374D6}" srcId="{9CCBC193-4F60-4DF3-9DA9-8123C56EBA59}" destId="{421CA020-2D68-4C1C-AC3F-DBD91D16AD91}" srcOrd="2" destOrd="0" parTransId="{AD0C4738-C005-408F-B4D2-EE86FD1C0C9C}" sibTransId="{4867D8D6-9ED4-42CC-84D6-2444EFF71004}"/>
    <dgm:cxn modelId="{C220484D-8664-4985-A4E9-DBF75CEC6E44}" type="presOf" srcId="{421CA020-2D68-4C1C-AC3F-DBD91D16AD91}" destId="{6B166954-260F-4239-83B3-C9823ECA502C}" srcOrd="0" destOrd="0" presId="urn:microsoft.com/office/officeart/2008/layout/LinedList"/>
    <dgm:cxn modelId="{84AAEA83-953E-45F7-B62C-B78FFB88A82C}" type="presOf" srcId="{BD947A0A-98F8-474D-83B0-405D6CE7AD21}" destId="{E07C9C70-AEA5-442E-B997-E515A0278F0B}" srcOrd="0" destOrd="0" presId="urn:microsoft.com/office/officeart/2008/layout/LinedList"/>
    <dgm:cxn modelId="{CDCCB688-18B0-4D5B-BF46-09F1F1339B8E}" srcId="{9CCBC193-4F60-4DF3-9DA9-8123C56EBA59}" destId="{A6925CE1-6FE8-4BF3-8453-C75085842271}" srcOrd="3" destOrd="0" parTransId="{66216FE7-B041-4C0C-8EE0-F5C268787F1A}" sibTransId="{FF7F3C2B-3A6B-4E70-B830-3A8074D17531}"/>
    <dgm:cxn modelId="{DA48078C-5714-4EC8-8FBB-0DF95A706609}" srcId="{9CCBC193-4F60-4DF3-9DA9-8123C56EBA59}" destId="{BD947A0A-98F8-474D-83B0-405D6CE7AD21}" srcOrd="1" destOrd="0" parTransId="{6A57C327-FA04-43E7-A708-1DCA91C27B5A}" sibTransId="{63692E58-CFE1-498E-BC63-AE6A8187CEFA}"/>
    <dgm:cxn modelId="{A024578C-F82A-4F1B-ADB1-543821F7A936}" type="presOf" srcId="{9CCBC193-4F60-4DF3-9DA9-8123C56EBA59}" destId="{9A827BBE-7FFD-42F2-9318-63A9B732DA8A}" srcOrd="0" destOrd="0" presId="urn:microsoft.com/office/officeart/2008/layout/LinedList"/>
    <dgm:cxn modelId="{3C56CEB2-4588-4048-B3C0-7E866A980ED6}" type="presOf" srcId="{217F9D6D-99E5-4C9A-9A9A-C0793DFA5A64}" destId="{3B4C831C-36E9-4FB3-A4DA-E5229E56838F}" srcOrd="0" destOrd="0" presId="urn:microsoft.com/office/officeart/2008/layout/LinedList"/>
    <dgm:cxn modelId="{25785AF3-DC84-481C-BB11-272F0DF9D25B}" srcId="{9CCBC193-4F60-4DF3-9DA9-8123C56EBA59}" destId="{217F9D6D-99E5-4C9A-9A9A-C0793DFA5A64}" srcOrd="0" destOrd="0" parTransId="{A6704FDD-CDDE-4695-AB72-09B22CF1AEBD}" sibTransId="{4C9E9D15-6949-4F84-B1E2-5CEFDA2E05A4}"/>
    <dgm:cxn modelId="{5A832147-0C04-4DC5-AFC3-267B11F82257}" type="presParOf" srcId="{9A827BBE-7FFD-42F2-9318-63A9B732DA8A}" destId="{AE325A79-4D2B-4EF6-A648-8220C0106D8E}" srcOrd="0" destOrd="0" presId="urn:microsoft.com/office/officeart/2008/layout/LinedList"/>
    <dgm:cxn modelId="{AB33BD59-F2AD-4E74-89EF-B61924D5E28B}" type="presParOf" srcId="{9A827BBE-7FFD-42F2-9318-63A9B732DA8A}" destId="{881D6956-815B-4658-8AAA-D23EC48F7812}" srcOrd="1" destOrd="0" presId="urn:microsoft.com/office/officeart/2008/layout/LinedList"/>
    <dgm:cxn modelId="{E245020D-3F19-4CCC-953F-F195C15C0D92}" type="presParOf" srcId="{881D6956-815B-4658-8AAA-D23EC48F7812}" destId="{3B4C831C-36E9-4FB3-A4DA-E5229E56838F}" srcOrd="0" destOrd="0" presId="urn:microsoft.com/office/officeart/2008/layout/LinedList"/>
    <dgm:cxn modelId="{0CE35DC8-6F44-4A0D-B864-47F22CDB3F53}" type="presParOf" srcId="{881D6956-815B-4658-8AAA-D23EC48F7812}" destId="{7652549D-DB81-4D1C-A687-2785FB81EA6B}" srcOrd="1" destOrd="0" presId="urn:microsoft.com/office/officeart/2008/layout/LinedList"/>
    <dgm:cxn modelId="{7019652A-47CB-4D3A-9704-F4C4FE7F73D0}" type="presParOf" srcId="{9A827BBE-7FFD-42F2-9318-63A9B732DA8A}" destId="{6D6F04F9-CC77-408C-B93F-4287073D77FE}" srcOrd="2" destOrd="0" presId="urn:microsoft.com/office/officeart/2008/layout/LinedList"/>
    <dgm:cxn modelId="{2168E8C5-7D5D-4131-9132-D502F83738C7}" type="presParOf" srcId="{9A827BBE-7FFD-42F2-9318-63A9B732DA8A}" destId="{7499841F-4ED5-4C9E-B74A-05605DDF2BE9}" srcOrd="3" destOrd="0" presId="urn:microsoft.com/office/officeart/2008/layout/LinedList"/>
    <dgm:cxn modelId="{4FCF8068-2AD9-40BF-8105-DAE6CFA4377E}" type="presParOf" srcId="{7499841F-4ED5-4C9E-B74A-05605DDF2BE9}" destId="{E07C9C70-AEA5-442E-B997-E515A0278F0B}" srcOrd="0" destOrd="0" presId="urn:microsoft.com/office/officeart/2008/layout/LinedList"/>
    <dgm:cxn modelId="{1CED4DBE-6B04-4299-9D3F-33AE4293BC6C}" type="presParOf" srcId="{7499841F-4ED5-4C9E-B74A-05605DDF2BE9}" destId="{6EFCE3CA-3FE8-4F78-A005-8912E178E0CA}" srcOrd="1" destOrd="0" presId="urn:microsoft.com/office/officeart/2008/layout/LinedList"/>
    <dgm:cxn modelId="{CEE9A009-7314-4B99-B8C6-BA4466B669B6}" type="presParOf" srcId="{9A827BBE-7FFD-42F2-9318-63A9B732DA8A}" destId="{94B85010-5EDB-4F19-A4F1-B8E0EA8263C1}" srcOrd="4" destOrd="0" presId="urn:microsoft.com/office/officeart/2008/layout/LinedList"/>
    <dgm:cxn modelId="{B1C44D51-F557-4E9B-AA25-D364EFC7A013}" type="presParOf" srcId="{9A827BBE-7FFD-42F2-9318-63A9B732DA8A}" destId="{011BC485-BE65-4DFC-97BC-6E1E7D57BD84}" srcOrd="5" destOrd="0" presId="urn:microsoft.com/office/officeart/2008/layout/LinedList"/>
    <dgm:cxn modelId="{90DF3AC4-3FE6-41B2-8CE5-BEF7E79496B9}" type="presParOf" srcId="{011BC485-BE65-4DFC-97BC-6E1E7D57BD84}" destId="{6B166954-260F-4239-83B3-C9823ECA502C}" srcOrd="0" destOrd="0" presId="urn:microsoft.com/office/officeart/2008/layout/LinedList"/>
    <dgm:cxn modelId="{CAF6F161-D164-4106-A2E1-DC2F9617F39C}" type="presParOf" srcId="{011BC485-BE65-4DFC-97BC-6E1E7D57BD84}" destId="{8F16D49D-DFC2-4C41-9AD0-F9D07B848F1B}" srcOrd="1" destOrd="0" presId="urn:microsoft.com/office/officeart/2008/layout/LinedList"/>
    <dgm:cxn modelId="{FC1FC4D5-737A-4C06-9D56-D3BF047A2D3B}" type="presParOf" srcId="{9A827BBE-7FFD-42F2-9318-63A9B732DA8A}" destId="{C7B5059E-033E-40BC-A130-202C277BE434}" srcOrd="6" destOrd="0" presId="urn:microsoft.com/office/officeart/2008/layout/LinedList"/>
    <dgm:cxn modelId="{D51EC071-BF2C-4B87-AA8E-8DBD59CF4611}" type="presParOf" srcId="{9A827BBE-7FFD-42F2-9318-63A9B732DA8A}" destId="{3E7CA5F1-CC31-4646-9F07-C02D92D5C89B}" srcOrd="7" destOrd="0" presId="urn:microsoft.com/office/officeart/2008/layout/LinedList"/>
    <dgm:cxn modelId="{4ED452ED-0B63-4AB9-8C26-6024FE33AEBF}" type="presParOf" srcId="{3E7CA5F1-CC31-4646-9F07-C02D92D5C89B}" destId="{ACEB3CE6-5DB8-4174-A006-E27366F99002}" srcOrd="0" destOrd="0" presId="urn:microsoft.com/office/officeart/2008/layout/LinedList"/>
    <dgm:cxn modelId="{4920296C-DABA-4BE1-B5B1-BF061B5B0B04}" type="presParOf" srcId="{3E7CA5F1-CC31-4646-9F07-C02D92D5C89B}" destId="{E83814DD-857A-4414-AC6A-B50E8159CDE1}" srcOrd="1" destOrd="0" presId="urn:microsoft.com/office/officeart/2008/layout/LinedList"/>
    <dgm:cxn modelId="{1734B8FB-F7F9-4BDF-9D95-57E1452649AA}" type="presParOf" srcId="{9A827BBE-7FFD-42F2-9318-63A9B732DA8A}" destId="{502A8148-9E5D-4D89-B9A2-8429D164BD10}" srcOrd="8" destOrd="0" presId="urn:microsoft.com/office/officeart/2008/layout/LinedList"/>
    <dgm:cxn modelId="{104BADEC-B202-415E-88CB-84390AAEB871}" type="presParOf" srcId="{9A827BBE-7FFD-42F2-9318-63A9B732DA8A}" destId="{AC693499-C0D2-479C-8658-6DE5F5BEC6CF}" srcOrd="9" destOrd="0" presId="urn:microsoft.com/office/officeart/2008/layout/LinedList"/>
    <dgm:cxn modelId="{8D2C4709-A009-4EFB-BAB2-7C10C8D64FF6}" type="presParOf" srcId="{AC693499-C0D2-479C-8658-6DE5F5BEC6CF}" destId="{25320459-8C90-4B1B-8352-0A308FE0B2AC}" srcOrd="0" destOrd="0" presId="urn:microsoft.com/office/officeart/2008/layout/LinedList"/>
    <dgm:cxn modelId="{385574ED-6940-433B-8D0D-B144EFD73E12}" type="presParOf" srcId="{AC693499-C0D2-479C-8658-6DE5F5BEC6CF}" destId="{CF42CBEF-E5B8-49A2-94E9-13931642A76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26D9A64-83CA-45AB-96CF-CF9339AFCECF}"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EC223614-71C2-493C-9D78-DA694D94FAAA}">
      <dgm:prSet/>
      <dgm:spPr/>
      <dgm:t>
        <a:bodyPr/>
        <a:lstStyle/>
        <a:p>
          <a:r>
            <a:rPr lang="en-GB"/>
            <a:t>I wonder if….</a:t>
          </a:r>
          <a:endParaRPr lang="en-US"/>
        </a:p>
      </dgm:t>
    </dgm:pt>
    <dgm:pt modelId="{E5C65EDC-25B2-48C5-8996-60C1D50805F8}" type="parTrans" cxnId="{E1DAB2E9-C567-485D-B13A-3B1D65813ADE}">
      <dgm:prSet/>
      <dgm:spPr/>
      <dgm:t>
        <a:bodyPr/>
        <a:lstStyle/>
        <a:p>
          <a:endParaRPr lang="en-US"/>
        </a:p>
      </dgm:t>
    </dgm:pt>
    <dgm:pt modelId="{BE32B1E0-451A-4EF5-98BB-DDCD6F47DCCA}" type="sibTrans" cxnId="{E1DAB2E9-C567-485D-B13A-3B1D65813ADE}">
      <dgm:prSet/>
      <dgm:spPr/>
      <dgm:t>
        <a:bodyPr/>
        <a:lstStyle/>
        <a:p>
          <a:endParaRPr lang="en-US"/>
        </a:p>
      </dgm:t>
    </dgm:pt>
    <dgm:pt modelId="{E7B02099-DA33-46FD-A997-99B6A1780AC7}">
      <dgm:prSet/>
      <dgm:spPr/>
      <dgm:t>
        <a:bodyPr/>
        <a:lstStyle/>
        <a:p>
          <a:r>
            <a:rPr lang="en-GB"/>
            <a:t>Could it be…?</a:t>
          </a:r>
          <a:endParaRPr lang="en-US"/>
        </a:p>
      </dgm:t>
    </dgm:pt>
    <dgm:pt modelId="{C89FA355-1840-459F-BAE1-C233679087E9}" type="parTrans" cxnId="{63BF926E-9B73-4083-828E-2372ACF65183}">
      <dgm:prSet/>
      <dgm:spPr/>
      <dgm:t>
        <a:bodyPr/>
        <a:lstStyle/>
        <a:p>
          <a:endParaRPr lang="en-US"/>
        </a:p>
      </dgm:t>
    </dgm:pt>
    <dgm:pt modelId="{B5F070CD-CBD7-4235-831F-CD7BA3B4DBC7}" type="sibTrans" cxnId="{63BF926E-9B73-4083-828E-2372ACF65183}">
      <dgm:prSet/>
      <dgm:spPr/>
      <dgm:t>
        <a:bodyPr/>
        <a:lstStyle/>
        <a:p>
          <a:endParaRPr lang="en-US"/>
        </a:p>
      </dgm:t>
    </dgm:pt>
    <dgm:pt modelId="{B9D7879E-AC9F-401D-A4B9-903709350D5B}">
      <dgm:prSet/>
      <dgm:spPr/>
      <dgm:t>
        <a:bodyPr/>
        <a:lstStyle/>
        <a:p>
          <a:r>
            <a:rPr lang="en-GB"/>
            <a:t>I am trying to imagine….</a:t>
          </a:r>
          <a:endParaRPr lang="en-US"/>
        </a:p>
      </dgm:t>
    </dgm:pt>
    <dgm:pt modelId="{1013981D-0D61-49FB-97E0-B859B321CC68}" type="parTrans" cxnId="{593B3063-FBBF-4172-9CDB-38A315C812D8}">
      <dgm:prSet/>
      <dgm:spPr/>
      <dgm:t>
        <a:bodyPr/>
        <a:lstStyle/>
        <a:p>
          <a:endParaRPr lang="en-US"/>
        </a:p>
      </dgm:t>
    </dgm:pt>
    <dgm:pt modelId="{753B080C-3427-4DE1-B105-DD0837E4DF07}" type="sibTrans" cxnId="{593B3063-FBBF-4172-9CDB-38A315C812D8}">
      <dgm:prSet/>
      <dgm:spPr/>
      <dgm:t>
        <a:bodyPr/>
        <a:lstStyle/>
        <a:p>
          <a:endParaRPr lang="en-US"/>
        </a:p>
      </dgm:t>
    </dgm:pt>
    <dgm:pt modelId="{61F9BEFC-7546-422A-8AA5-803EC0C7F6E9}">
      <dgm:prSet/>
      <dgm:spPr/>
      <dgm:t>
        <a:bodyPr/>
        <a:lstStyle/>
        <a:p>
          <a:r>
            <a:rPr lang="en-GB"/>
            <a:t>Can you help me understand…?</a:t>
          </a:r>
          <a:endParaRPr lang="en-US"/>
        </a:p>
      </dgm:t>
    </dgm:pt>
    <dgm:pt modelId="{DB86AC46-AF5D-4DA2-B659-F29644F5F9DC}" type="parTrans" cxnId="{026917FB-9AD1-4815-A922-BF4D8BF1EFC1}">
      <dgm:prSet/>
      <dgm:spPr/>
      <dgm:t>
        <a:bodyPr/>
        <a:lstStyle/>
        <a:p>
          <a:endParaRPr lang="en-US"/>
        </a:p>
      </dgm:t>
    </dgm:pt>
    <dgm:pt modelId="{35999208-4C8F-44C2-9920-EBF18C51DB37}" type="sibTrans" cxnId="{026917FB-9AD1-4815-A922-BF4D8BF1EFC1}">
      <dgm:prSet/>
      <dgm:spPr/>
      <dgm:t>
        <a:bodyPr/>
        <a:lstStyle/>
        <a:p>
          <a:endParaRPr lang="en-US"/>
        </a:p>
      </dgm:t>
    </dgm:pt>
    <dgm:pt modelId="{936430D2-0A82-43BF-97DD-390337BF14D5}">
      <dgm:prSet/>
      <dgm:spPr/>
      <dgm:t>
        <a:bodyPr/>
        <a:lstStyle/>
        <a:p>
          <a:r>
            <a:rPr lang="en-GB"/>
            <a:t>Tell me if I’m getting this wrong…</a:t>
          </a:r>
          <a:endParaRPr lang="en-US"/>
        </a:p>
      </dgm:t>
    </dgm:pt>
    <dgm:pt modelId="{1EFFC14C-DE4B-454B-8472-671CED39A152}" type="parTrans" cxnId="{79AB0B05-7845-4C51-A6C5-A67425E830E7}">
      <dgm:prSet/>
      <dgm:spPr/>
      <dgm:t>
        <a:bodyPr/>
        <a:lstStyle/>
        <a:p>
          <a:endParaRPr lang="en-US"/>
        </a:p>
      </dgm:t>
    </dgm:pt>
    <dgm:pt modelId="{E69C5C79-D3B3-486E-9B8C-0927DC8D4135}" type="sibTrans" cxnId="{79AB0B05-7845-4C51-A6C5-A67425E830E7}">
      <dgm:prSet/>
      <dgm:spPr/>
      <dgm:t>
        <a:bodyPr/>
        <a:lstStyle/>
        <a:p>
          <a:endParaRPr lang="en-US"/>
        </a:p>
      </dgm:t>
    </dgm:pt>
    <dgm:pt modelId="{AF165BBA-82D9-4324-8B82-F2FBC930098E}">
      <dgm:prSet/>
      <dgm:spPr/>
      <dgm:t>
        <a:bodyPr/>
        <a:lstStyle/>
        <a:p>
          <a:r>
            <a:rPr lang="en-GB"/>
            <a:t>It sounds like you might really be struggling with…</a:t>
          </a:r>
          <a:endParaRPr lang="en-US"/>
        </a:p>
      </dgm:t>
    </dgm:pt>
    <dgm:pt modelId="{6BDD4042-0FDF-4DCB-AA77-2FC80C87BC01}" type="parTrans" cxnId="{A36A55FB-6171-4312-9160-F0408D9D94FA}">
      <dgm:prSet/>
      <dgm:spPr/>
      <dgm:t>
        <a:bodyPr/>
        <a:lstStyle/>
        <a:p>
          <a:endParaRPr lang="en-US"/>
        </a:p>
      </dgm:t>
    </dgm:pt>
    <dgm:pt modelId="{10D8A1A3-9AE9-488D-AD56-947DA93FC627}" type="sibTrans" cxnId="{A36A55FB-6171-4312-9160-F0408D9D94FA}">
      <dgm:prSet/>
      <dgm:spPr/>
      <dgm:t>
        <a:bodyPr/>
        <a:lstStyle/>
        <a:p>
          <a:endParaRPr lang="en-US"/>
        </a:p>
      </dgm:t>
    </dgm:pt>
    <dgm:pt modelId="{C3FA5C81-8C46-47D0-B1B5-3F63ABAD6EE3}">
      <dgm:prSet/>
      <dgm:spPr/>
      <dgm:t>
        <a:bodyPr/>
        <a:lstStyle/>
        <a:p>
          <a:r>
            <a:rPr lang="en-GB"/>
            <a:t>Is there a part of you that…</a:t>
          </a:r>
          <a:endParaRPr lang="en-US"/>
        </a:p>
      </dgm:t>
    </dgm:pt>
    <dgm:pt modelId="{5FBAA234-6616-4BDC-BE19-70EBA23267FF}" type="parTrans" cxnId="{1DAEF7EB-9B9E-472E-9187-ED07DF161BDC}">
      <dgm:prSet/>
      <dgm:spPr/>
      <dgm:t>
        <a:bodyPr/>
        <a:lstStyle/>
        <a:p>
          <a:endParaRPr lang="en-US"/>
        </a:p>
      </dgm:t>
    </dgm:pt>
    <dgm:pt modelId="{DD2CCAAF-38A4-4EFD-BD5C-DC19C9759621}" type="sibTrans" cxnId="{1DAEF7EB-9B9E-472E-9187-ED07DF161BDC}">
      <dgm:prSet/>
      <dgm:spPr/>
      <dgm:t>
        <a:bodyPr/>
        <a:lstStyle/>
        <a:p>
          <a:endParaRPr lang="en-US"/>
        </a:p>
      </dgm:t>
    </dgm:pt>
    <dgm:pt modelId="{1DB1BE03-BA47-4D29-8D08-E76FC3F0D54E}">
      <dgm:prSet/>
      <dgm:spPr/>
      <dgm:t>
        <a:bodyPr/>
        <a:lstStyle/>
        <a:p>
          <a:r>
            <a:rPr lang="en-GB"/>
            <a:t>As you were talking I was starting to think that maybe…</a:t>
          </a:r>
          <a:endParaRPr lang="en-US"/>
        </a:p>
      </dgm:t>
    </dgm:pt>
    <dgm:pt modelId="{58B14185-51A0-41EB-8201-5CC6CD3013A7}" type="parTrans" cxnId="{E0024874-4558-416C-BABD-2CF7E332E4B3}">
      <dgm:prSet/>
      <dgm:spPr/>
      <dgm:t>
        <a:bodyPr/>
        <a:lstStyle/>
        <a:p>
          <a:endParaRPr lang="en-US"/>
        </a:p>
      </dgm:t>
    </dgm:pt>
    <dgm:pt modelId="{5F2A5E7A-E91F-43E1-8A3E-E74BAAF9B8CD}" type="sibTrans" cxnId="{E0024874-4558-416C-BABD-2CF7E332E4B3}">
      <dgm:prSet/>
      <dgm:spPr/>
      <dgm:t>
        <a:bodyPr/>
        <a:lstStyle/>
        <a:p>
          <a:endParaRPr lang="en-US"/>
        </a:p>
      </dgm:t>
    </dgm:pt>
    <dgm:pt modelId="{A4748E29-ACE2-4C33-B890-4D444E4ABDCA}">
      <dgm:prSet/>
      <dgm:spPr/>
      <dgm:t>
        <a:bodyPr/>
        <a:lstStyle/>
        <a:p>
          <a:r>
            <a:rPr lang="en-GB"/>
            <a:t>Does this make any sense…?</a:t>
          </a:r>
          <a:endParaRPr lang="en-US"/>
        </a:p>
      </dgm:t>
    </dgm:pt>
    <dgm:pt modelId="{EB56B2E4-816B-48D1-86E1-28087BD04F54}" type="parTrans" cxnId="{984CA66B-4377-4484-9DB6-048FAD387924}">
      <dgm:prSet/>
      <dgm:spPr/>
      <dgm:t>
        <a:bodyPr/>
        <a:lstStyle/>
        <a:p>
          <a:endParaRPr lang="en-US"/>
        </a:p>
      </dgm:t>
    </dgm:pt>
    <dgm:pt modelId="{08703A3F-1658-409A-9491-77AE3DA3116C}" type="sibTrans" cxnId="{984CA66B-4377-4484-9DB6-048FAD387924}">
      <dgm:prSet/>
      <dgm:spPr/>
      <dgm:t>
        <a:bodyPr/>
        <a:lstStyle/>
        <a:p>
          <a:endParaRPr lang="en-US"/>
        </a:p>
      </dgm:t>
    </dgm:pt>
    <dgm:pt modelId="{4A82133B-DD86-4D97-AE16-134347A9F734}" type="pres">
      <dgm:prSet presAssocID="{726D9A64-83CA-45AB-96CF-CF9339AFCECF}" presName="vert0" presStyleCnt="0">
        <dgm:presLayoutVars>
          <dgm:dir/>
          <dgm:animOne val="branch"/>
          <dgm:animLvl val="lvl"/>
        </dgm:presLayoutVars>
      </dgm:prSet>
      <dgm:spPr/>
    </dgm:pt>
    <dgm:pt modelId="{C54F9F54-1039-4EE7-BD4F-F1AD8998C687}" type="pres">
      <dgm:prSet presAssocID="{EC223614-71C2-493C-9D78-DA694D94FAAA}" presName="thickLine" presStyleLbl="alignNode1" presStyleIdx="0" presStyleCnt="9"/>
      <dgm:spPr/>
    </dgm:pt>
    <dgm:pt modelId="{DEF542F9-9B9D-4059-AD90-FCE9F56EDB94}" type="pres">
      <dgm:prSet presAssocID="{EC223614-71C2-493C-9D78-DA694D94FAAA}" presName="horz1" presStyleCnt="0"/>
      <dgm:spPr/>
    </dgm:pt>
    <dgm:pt modelId="{6F21D9B3-BC7B-41B7-809F-FBC16D5F6EBF}" type="pres">
      <dgm:prSet presAssocID="{EC223614-71C2-493C-9D78-DA694D94FAAA}" presName="tx1" presStyleLbl="revTx" presStyleIdx="0" presStyleCnt="9"/>
      <dgm:spPr/>
    </dgm:pt>
    <dgm:pt modelId="{642C853B-6CAF-48DE-9AB2-4C812D2B1DC9}" type="pres">
      <dgm:prSet presAssocID="{EC223614-71C2-493C-9D78-DA694D94FAAA}" presName="vert1" presStyleCnt="0"/>
      <dgm:spPr/>
    </dgm:pt>
    <dgm:pt modelId="{B1788D51-1C36-48B2-A9A6-0692FB6A3756}" type="pres">
      <dgm:prSet presAssocID="{E7B02099-DA33-46FD-A997-99B6A1780AC7}" presName="thickLine" presStyleLbl="alignNode1" presStyleIdx="1" presStyleCnt="9"/>
      <dgm:spPr/>
    </dgm:pt>
    <dgm:pt modelId="{6944D972-2BEA-4D9C-8D34-4E61DE10D121}" type="pres">
      <dgm:prSet presAssocID="{E7B02099-DA33-46FD-A997-99B6A1780AC7}" presName="horz1" presStyleCnt="0"/>
      <dgm:spPr/>
    </dgm:pt>
    <dgm:pt modelId="{0F664B77-F403-4F3A-BDFD-8E61A4027E60}" type="pres">
      <dgm:prSet presAssocID="{E7B02099-DA33-46FD-A997-99B6A1780AC7}" presName="tx1" presStyleLbl="revTx" presStyleIdx="1" presStyleCnt="9"/>
      <dgm:spPr/>
    </dgm:pt>
    <dgm:pt modelId="{3E0DE887-2F6C-487F-9803-957CBE32E8C0}" type="pres">
      <dgm:prSet presAssocID="{E7B02099-DA33-46FD-A997-99B6A1780AC7}" presName="vert1" presStyleCnt="0"/>
      <dgm:spPr/>
    </dgm:pt>
    <dgm:pt modelId="{835188CB-8B08-4973-98A5-86B3F4D55800}" type="pres">
      <dgm:prSet presAssocID="{B9D7879E-AC9F-401D-A4B9-903709350D5B}" presName="thickLine" presStyleLbl="alignNode1" presStyleIdx="2" presStyleCnt="9"/>
      <dgm:spPr/>
    </dgm:pt>
    <dgm:pt modelId="{280E2ADD-00A0-4F99-87BD-7CC13797DEC8}" type="pres">
      <dgm:prSet presAssocID="{B9D7879E-AC9F-401D-A4B9-903709350D5B}" presName="horz1" presStyleCnt="0"/>
      <dgm:spPr/>
    </dgm:pt>
    <dgm:pt modelId="{03B8E33B-2F62-46E3-B9C7-024896627F91}" type="pres">
      <dgm:prSet presAssocID="{B9D7879E-AC9F-401D-A4B9-903709350D5B}" presName="tx1" presStyleLbl="revTx" presStyleIdx="2" presStyleCnt="9"/>
      <dgm:spPr/>
    </dgm:pt>
    <dgm:pt modelId="{45985D0F-CC8B-42F1-90C6-4C695ECAC2C9}" type="pres">
      <dgm:prSet presAssocID="{B9D7879E-AC9F-401D-A4B9-903709350D5B}" presName="vert1" presStyleCnt="0"/>
      <dgm:spPr/>
    </dgm:pt>
    <dgm:pt modelId="{89CF2241-C4ED-4B7C-AD57-B974A311F9EA}" type="pres">
      <dgm:prSet presAssocID="{61F9BEFC-7546-422A-8AA5-803EC0C7F6E9}" presName="thickLine" presStyleLbl="alignNode1" presStyleIdx="3" presStyleCnt="9"/>
      <dgm:spPr/>
    </dgm:pt>
    <dgm:pt modelId="{174E0D5E-7CAD-4C91-AF0A-673A5FD90B7C}" type="pres">
      <dgm:prSet presAssocID="{61F9BEFC-7546-422A-8AA5-803EC0C7F6E9}" presName="horz1" presStyleCnt="0"/>
      <dgm:spPr/>
    </dgm:pt>
    <dgm:pt modelId="{66DA7242-1885-40A7-BAC9-2C90689309AC}" type="pres">
      <dgm:prSet presAssocID="{61F9BEFC-7546-422A-8AA5-803EC0C7F6E9}" presName="tx1" presStyleLbl="revTx" presStyleIdx="3" presStyleCnt="9"/>
      <dgm:spPr/>
    </dgm:pt>
    <dgm:pt modelId="{FD26F4D8-31A3-44EF-8FE6-72374A38D053}" type="pres">
      <dgm:prSet presAssocID="{61F9BEFC-7546-422A-8AA5-803EC0C7F6E9}" presName="vert1" presStyleCnt="0"/>
      <dgm:spPr/>
    </dgm:pt>
    <dgm:pt modelId="{10B24DB5-01A0-4413-A0B0-505A5D0EE42B}" type="pres">
      <dgm:prSet presAssocID="{936430D2-0A82-43BF-97DD-390337BF14D5}" presName="thickLine" presStyleLbl="alignNode1" presStyleIdx="4" presStyleCnt="9"/>
      <dgm:spPr/>
    </dgm:pt>
    <dgm:pt modelId="{E4565C6D-CA9A-41DD-8268-3E868798F2D5}" type="pres">
      <dgm:prSet presAssocID="{936430D2-0A82-43BF-97DD-390337BF14D5}" presName="horz1" presStyleCnt="0"/>
      <dgm:spPr/>
    </dgm:pt>
    <dgm:pt modelId="{7C65BACB-7129-4251-A939-0075F04B9CDD}" type="pres">
      <dgm:prSet presAssocID="{936430D2-0A82-43BF-97DD-390337BF14D5}" presName="tx1" presStyleLbl="revTx" presStyleIdx="4" presStyleCnt="9"/>
      <dgm:spPr/>
    </dgm:pt>
    <dgm:pt modelId="{59AF83D2-926D-4B87-957D-5EBA807D86B0}" type="pres">
      <dgm:prSet presAssocID="{936430D2-0A82-43BF-97DD-390337BF14D5}" presName="vert1" presStyleCnt="0"/>
      <dgm:spPr/>
    </dgm:pt>
    <dgm:pt modelId="{D8950953-C1EE-499B-8083-BE55E5A84DD2}" type="pres">
      <dgm:prSet presAssocID="{AF165BBA-82D9-4324-8B82-F2FBC930098E}" presName="thickLine" presStyleLbl="alignNode1" presStyleIdx="5" presStyleCnt="9"/>
      <dgm:spPr/>
    </dgm:pt>
    <dgm:pt modelId="{2EFBFBF7-C9CD-4DDB-969D-602795AAB23B}" type="pres">
      <dgm:prSet presAssocID="{AF165BBA-82D9-4324-8B82-F2FBC930098E}" presName="horz1" presStyleCnt="0"/>
      <dgm:spPr/>
    </dgm:pt>
    <dgm:pt modelId="{E566E827-5415-47A0-BEE1-53A75B0A0709}" type="pres">
      <dgm:prSet presAssocID="{AF165BBA-82D9-4324-8B82-F2FBC930098E}" presName="tx1" presStyleLbl="revTx" presStyleIdx="5" presStyleCnt="9"/>
      <dgm:spPr/>
    </dgm:pt>
    <dgm:pt modelId="{D53A2FC8-DD3D-482D-85C5-C006E741B2CC}" type="pres">
      <dgm:prSet presAssocID="{AF165BBA-82D9-4324-8B82-F2FBC930098E}" presName="vert1" presStyleCnt="0"/>
      <dgm:spPr/>
    </dgm:pt>
    <dgm:pt modelId="{44182365-A356-43D4-AC4A-9ED64E46F4FF}" type="pres">
      <dgm:prSet presAssocID="{C3FA5C81-8C46-47D0-B1B5-3F63ABAD6EE3}" presName="thickLine" presStyleLbl="alignNode1" presStyleIdx="6" presStyleCnt="9"/>
      <dgm:spPr/>
    </dgm:pt>
    <dgm:pt modelId="{A796C7CC-C3F3-42BF-8811-F1F72C634FE8}" type="pres">
      <dgm:prSet presAssocID="{C3FA5C81-8C46-47D0-B1B5-3F63ABAD6EE3}" presName="horz1" presStyleCnt="0"/>
      <dgm:spPr/>
    </dgm:pt>
    <dgm:pt modelId="{626243B5-92CA-4111-98DE-8DE439C42DEB}" type="pres">
      <dgm:prSet presAssocID="{C3FA5C81-8C46-47D0-B1B5-3F63ABAD6EE3}" presName="tx1" presStyleLbl="revTx" presStyleIdx="6" presStyleCnt="9"/>
      <dgm:spPr/>
    </dgm:pt>
    <dgm:pt modelId="{D344F823-F67A-462E-AB05-38434B84B0DD}" type="pres">
      <dgm:prSet presAssocID="{C3FA5C81-8C46-47D0-B1B5-3F63ABAD6EE3}" presName="vert1" presStyleCnt="0"/>
      <dgm:spPr/>
    </dgm:pt>
    <dgm:pt modelId="{6FD4E45C-3020-4DCB-9240-C07EE55E1340}" type="pres">
      <dgm:prSet presAssocID="{1DB1BE03-BA47-4D29-8D08-E76FC3F0D54E}" presName="thickLine" presStyleLbl="alignNode1" presStyleIdx="7" presStyleCnt="9"/>
      <dgm:spPr/>
    </dgm:pt>
    <dgm:pt modelId="{EE5F004E-1020-49B7-A680-8236B9A4CF8F}" type="pres">
      <dgm:prSet presAssocID="{1DB1BE03-BA47-4D29-8D08-E76FC3F0D54E}" presName="horz1" presStyleCnt="0"/>
      <dgm:spPr/>
    </dgm:pt>
    <dgm:pt modelId="{9558BC06-37CB-4C0C-A4A4-5A036541D959}" type="pres">
      <dgm:prSet presAssocID="{1DB1BE03-BA47-4D29-8D08-E76FC3F0D54E}" presName="tx1" presStyleLbl="revTx" presStyleIdx="7" presStyleCnt="9"/>
      <dgm:spPr/>
    </dgm:pt>
    <dgm:pt modelId="{87DD8258-EBB2-4D7F-BDC6-617B64F23A64}" type="pres">
      <dgm:prSet presAssocID="{1DB1BE03-BA47-4D29-8D08-E76FC3F0D54E}" presName="vert1" presStyleCnt="0"/>
      <dgm:spPr/>
    </dgm:pt>
    <dgm:pt modelId="{51EA6DFC-1229-49C0-8EEA-8B9EF147A6F7}" type="pres">
      <dgm:prSet presAssocID="{A4748E29-ACE2-4C33-B890-4D444E4ABDCA}" presName="thickLine" presStyleLbl="alignNode1" presStyleIdx="8" presStyleCnt="9"/>
      <dgm:spPr/>
    </dgm:pt>
    <dgm:pt modelId="{EA242643-BAC7-40C9-8A30-B6C18FF89500}" type="pres">
      <dgm:prSet presAssocID="{A4748E29-ACE2-4C33-B890-4D444E4ABDCA}" presName="horz1" presStyleCnt="0"/>
      <dgm:spPr/>
    </dgm:pt>
    <dgm:pt modelId="{2AA4B050-FCE7-4150-BB8F-A7B79773121F}" type="pres">
      <dgm:prSet presAssocID="{A4748E29-ACE2-4C33-B890-4D444E4ABDCA}" presName="tx1" presStyleLbl="revTx" presStyleIdx="8" presStyleCnt="9"/>
      <dgm:spPr/>
    </dgm:pt>
    <dgm:pt modelId="{EE1858D9-7E42-4EFC-B26B-65290DC6CE5B}" type="pres">
      <dgm:prSet presAssocID="{A4748E29-ACE2-4C33-B890-4D444E4ABDCA}" presName="vert1" presStyleCnt="0"/>
      <dgm:spPr/>
    </dgm:pt>
  </dgm:ptLst>
  <dgm:cxnLst>
    <dgm:cxn modelId="{5775BD02-CA1A-4B5A-9DEB-8C376A1184BC}" type="presOf" srcId="{1DB1BE03-BA47-4D29-8D08-E76FC3F0D54E}" destId="{9558BC06-37CB-4C0C-A4A4-5A036541D959}" srcOrd="0" destOrd="0" presId="urn:microsoft.com/office/officeart/2008/layout/LinedList"/>
    <dgm:cxn modelId="{83403903-CD07-4F31-9902-6E310B0E8690}" type="presOf" srcId="{A4748E29-ACE2-4C33-B890-4D444E4ABDCA}" destId="{2AA4B050-FCE7-4150-BB8F-A7B79773121F}" srcOrd="0" destOrd="0" presId="urn:microsoft.com/office/officeart/2008/layout/LinedList"/>
    <dgm:cxn modelId="{79AB0B05-7845-4C51-A6C5-A67425E830E7}" srcId="{726D9A64-83CA-45AB-96CF-CF9339AFCECF}" destId="{936430D2-0A82-43BF-97DD-390337BF14D5}" srcOrd="4" destOrd="0" parTransId="{1EFFC14C-DE4B-454B-8472-671CED39A152}" sibTransId="{E69C5C79-D3B3-486E-9B8C-0927DC8D4135}"/>
    <dgm:cxn modelId="{FF5E940D-EC53-4785-B313-D178B2347BFD}" type="presOf" srcId="{EC223614-71C2-493C-9D78-DA694D94FAAA}" destId="{6F21D9B3-BC7B-41B7-809F-FBC16D5F6EBF}" srcOrd="0" destOrd="0" presId="urn:microsoft.com/office/officeart/2008/layout/LinedList"/>
    <dgm:cxn modelId="{593B3063-FBBF-4172-9CDB-38A315C812D8}" srcId="{726D9A64-83CA-45AB-96CF-CF9339AFCECF}" destId="{B9D7879E-AC9F-401D-A4B9-903709350D5B}" srcOrd="2" destOrd="0" parTransId="{1013981D-0D61-49FB-97E0-B859B321CC68}" sibTransId="{753B080C-3427-4DE1-B105-DD0837E4DF07}"/>
    <dgm:cxn modelId="{984CA66B-4377-4484-9DB6-048FAD387924}" srcId="{726D9A64-83CA-45AB-96CF-CF9339AFCECF}" destId="{A4748E29-ACE2-4C33-B890-4D444E4ABDCA}" srcOrd="8" destOrd="0" parTransId="{EB56B2E4-816B-48D1-86E1-28087BD04F54}" sibTransId="{08703A3F-1658-409A-9491-77AE3DA3116C}"/>
    <dgm:cxn modelId="{63BF926E-9B73-4083-828E-2372ACF65183}" srcId="{726D9A64-83CA-45AB-96CF-CF9339AFCECF}" destId="{E7B02099-DA33-46FD-A997-99B6A1780AC7}" srcOrd="1" destOrd="0" parTransId="{C89FA355-1840-459F-BAE1-C233679087E9}" sibTransId="{B5F070CD-CBD7-4235-831F-CD7BA3B4DBC7}"/>
    <dgm:cxn modelId="{E0024874-4558-416C-BABD-2CF7E332E4B3}" srcId="{726D9A64-83CA-45AB-96CF-CF9339AFCECF}" destId="{1DB1BE03-BA47-4D29-8D08-E76FC3F0D54E}" srcOrd="7" destOrd="0" parTransId="{58B14185-51A0-41EB-8201-5CC6CD3013A7}" sibTransId="{5F2A5E7A-E91F-43E1-8A3E-E74BAAF9B8CD}"/>
    <dgm:cxn modelId="{07EF7A8D-EA97-4BF5-835A-A8343FC6FC8A}" type="presOf" srcId="{B9D7879E-AC9F-401D-A4B9-903709350D5B}" destId="{03B8E33B-2F62-46E3-B9C7-024896627F91}" srcOrd="0" destOrd="0" presId="urn:microsoft.com/office/officeart/2008/layout/LinedList"/>
    <dgm:cxn modelId="{FE84DEB6-F53E-4544-87AD-1CA25C9F254C}" type="presOf" srcId="{C3FA5C81-8C46-47D0-B1B5-3F63ABAD6EE3}" destId="{626243B5-92CA-4111-98DE-8DE439C42DEB}" srcOrd="0" destOrd="0" presId="urn:microsoft.com/office/officeart/2008/layout/LinedList"/>
    <dgm:cxn modelId="{CC01AED3-AFB8-4B4E-9E21-B48C4D6421DE}" type="presOf" srcId="{726D9A64-83CA-45AB-96CF-CF9339AFCECF}" destId="{4A82133B-DD86-4D97-AE16-134347A9F734}" srcOrd="0" destOrd="0" presId="urn:microsoft.com/office/officeart/2008/layout/LinedList"/>
    <dgm:cxn modelId="{080D58DF-DFB8-4C31-AC4A-A2CCE8655058}" type="presOf" srcId="{936430D2-0A82-43BF-97DD-390337BF14D5}" destId="{7C65BACB-7129-4251-A939-0075F04B9CDD}" srcOrd="0" destOrd="0" presId="urn:microsoft.com/office/officeart/2008/layout/LinedList"/>
    <dgm:cxn modelId="{BAD168E2-8EBE-4DCE-8D72-2B41834D8378}" type="presOf" srcId="{61F9BEFC-7546-422A-8AA5-803EC0C7F6E9}" destId="{66DA7242-1885-40A7-BAC9-2C90689309AC}" srcOrd="0" destOrd="0" presId="urn:microsoft.com/office/officeart/2008/layout/LinedList"/>
    <dgm:cxn modelId="{A1E9C2E8-9AE9-403B-9503-118D4B71D15E}" type="presOf" srcId="{AF165BBA-82D9-4324-8B82-F2FBC930098E}" destId="{E566E827-5415-47A0-BEE1-53A75B0A0709}" srcOrd="0" destOrd="0" presId="urn:microsoft.com/office/officeart/2008/layout/LinedList"/>
    <dgm:cxn modelId="{E1DAB2E9-C567-485D-B13A-3B1D65813ADE}" srcId="{726D9A64-83CA-45AB-96CF-CF9339AFCECF}" destId="{EC223614-71C2-493C-9D78-DA694D94FAAA}" srcOrd="0" destOrd="0" parTransId="{E5C65EDC-25B2-48C5-8996-60C1D50805F8}" sibTransId="{BE32B1E0-451A-4EF5-98BB-DDCD6F47DCCA}"/>
    <dgm:cxn modelId="{1DAEF7EB-9B9E-472E-9187-ED07DF161BDC}" srcId="{726D9A64-83CA-45AB-96CF-CF9339AFCECF}" destId="{C3FA5C81-8C46-47D0-B1B5-3F63ABAD6EE3}" srcOrd="6" destOrd="0" parTransId="{5FBAA234-6616-4BDC-BE19-70EBA23267FF}" sibTransId="{DD2CCAAF-38A4-4EFD-BD5C-DC19C9759621}"/>
    <dgm:cxn modelId="{DBC9FAF2-42F6-42F0-82E3-E3FD69E9C5CB}" type="presOf" srcId="{E7B02099-DA33-46FD-A997-99B6A1780AC7}" destId="{0F664B77-F403-4F3A-BDFD-8E61A4027E60}" srcOrd="0" destOrd="0" presId="urn:microsoft.com/office/officeart/2008/layout/LinedList"/>
    <dgm:cxn modelId="{026917FB-9AD1-4815-A922-BF4D8BF1EFC1}" srcId="{726D9A64-83CA-45AB-96CF-CF9339AFCECF}" destId="{61F9BEFC-7546-422A-8AA5-803EC0C7F6E9}" srcOrd="3" destOrd="0" parTransId="{DB86AC46-AF5D-4DA2-B659-F29644F5F9DC}" sibTransId="{35999208-4C8F-44C2-9920-EBF18C51DB37}"/>
    <dgm:cxn modelId="{A36A55FB-6171-4312-9160-F0408D9D94FA}" srcId="{726D9A64-83CA-45AB-96CF-CF9339AFCECF}" destId="{AF165BBA-82D9-4324-8B82-F2FBC930098E}" srcOrd="5" destOrd="0" parTransId="{6BDD4042-0FDF-4DCB-AA77-2FC80C87BC01}" sibTransId="{10D8A1A3-9AE9-488D-AD56-947DA93FC627}"/>
    <dgm:cxn modelId="{511EC5BB-4D9A-4954-95D3-B501192C2183}" type="presParOf" srcId="{4A82133B-DD86-4D97-AE16-134347A9F734}" destId="{C54F9F54-1039-4EE7-BD4F-F1AD8998C687}" srcOrd="0" destOrd="0" presId="urn:microsoft.com/office/officeart/2008/layout/LinedList"/>
    <dgm:cxn modelId="{05B78CF2-1EFA-472C-8316-C97272DC8761}" type="presParOf" srcId="{4A82133B-DD86-4D97-AE16-134347A9F734}" destId="{DEF542F9-9B9D-4059-AD90-FCE9F56EDB94}" srcOrd="1" destOrd="0" presId="urn:microsoft.com/office/officeart/2008/layout/LinedList"/>
    <dgm:cxn modelId="{F2A1AC29-C493-4C5A-908C-7E5AE23687C3}" type="presParOf" srcId="{DEF542F9-9B9D-4059-AD90-FCE9F56EDB94}" destId="{6F21D9B3-BC7B-41B7-809F-FBC16D5F6EBF}" srcOrd="0" destOrd="0" presId="urn:microsoft.com/office/officeart/2008/layout/LinedList"/>
    <dgm:cxn modelId="{201D5F6A-C6B7-4351-81BB-38611185F2C0}" type="presParOf" srcId="{DEF542F9-9B9D-4059-AD90-FCE9F56EDB94}" destId="{642C853B-6CAF-48DE-9AB2-4C812D2B1DC9}" srcOrd="1" destOrd="0" presId="urn:microsoft.com/office/officeart/2008/layout/LinedList"/>
    <dgm:cxn modelId="{21CB6AD3-6469-47A7-B15D-76B3C33ADBC7}" type="presParOf" srcId="{4A82133B-DD86-4D97-AE16-134347A9F734}" destId="{B1788D51-1C36-48B2-A9A6-0692FB6A3756}" srcOrd="2" destOrd="0" presId="urn:microsoft.com/office/officeart/2008/layout/LinedList"/>
    <dgm:cxn modelId="{F5AC589B-4D4E-423B-A6D8-AEC85D8F4B0C}" type="presParOf" srcId="{4A82133B-DD86-4D97-AE16-134347A9F734}" destId="{6944D972-2BEA-4D9C-8D34-4E61DE10D121}" srcOrd="3" destOrd="0" presId="urn:microsoft.com/office/officeart/2008/layout/LinedList"/>
    <dgm:cxn modelId="{6A4C9954-B0CF-4C19-ABDE-E8016A5FA887}" type="presParOf" srcId="{6944D972-2BEA-4D9C-8D34-4E61DE10D121}" destId="{0F664B77-F403-4F3A-BDFD-8E61A4027E60}" srcOrd="0" destOrd="0" presId="urn:microsoft.com/office/officeart/2008/layout/LinedList"/>
    <dgm:cxn modelId="{92B46EDE-358D-4B30-9562-C22804CF6C13}" type="presParOf" srcId="{6944D972-2BEA-4D9C-8D34-4E61DE10D121}" destId="{3E0DE887-2F6C-487F-9803-957CBE32E8C0}" srcOrd="1" destOrd="0" presId="urn:microsoft.com/office/officeart/2008/layout/LinedList"/>
    <dgm:cxn modelId="{0A5D92AC-8C39-4B91-8070-7FA973C4AE60}" type="presParOf" srcId="{4A82133B-DD86-4D97-AE16-134347A9F734}" destId="{835188CB-8B08-4973-98A5-86B3F4D55800}" srcOrd="4" destOrd="0" presId="urn:microsoft.com/office/officeart/2008/layout/LinedList"/>
    <dgm:cxn modelId="{2D349EE5-36C7-4608-BBA3-228C9A9F0B0A}" type="presParOf" srcId="{4A82133B-DD86-4D97-AE16-134347A9F734}" destId="{280E2ADD-00A0-4F99-87BD-7CC13797DEC8}" srcOrd="5" destOrd="0" presId="urn:microsoft.com/office/officeart/2008/layout/LinedList"/>
    <dgm:cxn modelId="{C75F0AC6-AFD0-4403-855F-8F21BB552F35}" type="presParOf" srcId="{280E2ADD-00A0-4F99-87BD-7CC13797DEC8}" destId="{03B8E33B-2F62-46E3-B9C7-024896627F91}" srcOrd="0" destOrd="0" presId="urn:microsoft.com/office/officeart/2008/layout/LinedList"/>
    <dgm:cxn modelId="{B3A2DD24-4BB8-45A9-8880-87E35160E1C5}" type="presParOf" srcId="{280E2ADD-00A0-4F99-87BD-7CC13797DEC8}" destId="{45985D0F-CC8B-42F1-90C6-4C695ECAC2C9}" srcOrd="1" destOrd="0" presId="urn:microsoft.com/office/officeart/2008/layout/LinedList"/>
    <dgm:cxn modelId="{1295E5CA-C32A-4C78-95D9-02EFA8CD2440}" type="presParOf" srcId="{4A82133B-DD86-4D97-AE16-134347A9F734}" destId="{89CF2241-C4ED-4B7C-AD57-B974A311F9EA}" srcOrd="6" destOrd="0" presId="urn:microsoft.com/office/officeart/2008/layout/LinedList"/>
    <dgm:cxn modelId="{832456D2-F750-4CDD-BE09-A5820CBB2DA1}" type="presParOf" srcId="{4A82133B-DD86-4D97-AE16-134347A9F734}" destId="{174E0D5E-7CAD-4C91-AF0A-673A5FD90B7C}" srcOrd="7" destOrd="0" presId="urn:microsoft.com/office/officeart/2008/layout/LinedList"/>
    <dgm:cxn modelId="{F74BD8F4-A5B2-462F-A1E0-FD85138AC168}" type="presParOf" srcId="{174E0D5E-7CAD-4C91-AF0A-673A5FD90B7C}" destId="{66DA7242-1885-40A7-BAC9-2C90689309AC}" srcOrd="0" destOrd="0" presId="urn:microsoft.com/office/officeart/2008/layout/LinedList"/>
    <dgm:cxn modelId="{E2524D7D-3398-4EDA-9663-40F39FA70345}" type="presParOf" srcId="{174E0D5E-7CAD-4C91-AF0A-673A5FD90B7C}" destId="{FD26F4D8-31A3-44EF-8FE6-72374A38D053}" srcOrd="1" destOrd="0" presId="urn:microsoft.com/office/officeart/2008/layout/LinedList"/>
    <dgm:cxn modelId="{EEB2BA6C-6744-40C4-AB46-1982AC2E1C9E}" type="presParOf" srcId="{4A82133B-DD86-4D97-AE16-134347A9F734}" destId="{10B24DB5-01A0-4413-A0B0-505A5D0EE42B}" srcOrd="8" destOrd="0" presId="urn:microsoft.com/office/officeart/2008/layout/LinedList"/>
    <dgm:cxn modelId="{CF75D157-D183-4A20-9AF9-FEBEDAB38179}" type="presParOf" srcId="{4A82133B-DD86-4D97-AE16-134347A9F734}" destId="{E4565C6D-CA9A-41DD-8268-3E868798F2D5}" srcOrd="9" destOrd="0" presId="urn:microsoft.com/office/officeart/2008/layout/LinedList"/>
    <dgm:cxn modelId="{8D988D20-5DBA-4703-81DF-C729DEA169C4}" type="presParOf" srcId="{E4565C6D-CA9A-41DD-8268-3E868798F2D5}" destId="{7C65BACB-7129-4251-A939-0075F04B9CDD}" srcOrd="0" destOrd="0" presId="urn:microsoft.com/office/officeart/2008/layout/LinedList"/>
    <dgm:cxn modelId="{7976A24B-A744-48FA-AB20-C92E3859D8EA}" type="presParOf" srcId="{E4565C6D-CA9A-41DD-8268-3E868798F2D5}" destId="{59AF83D2-926D-4B87-957D-5EBA807D86B0}" srcOrd="1" destOrd="0" presId="urn:microsoft.com/office/officeart/2008/layout/LinedList"/>
    <dgm:cxn modelId="{75CAAEB0-757C-4A5B-B756-1FB862D9274B}" type="presParOf" srcId="{4A82133B-DD86-4D97-AE16-134347A9F734}" destId="{D8950953-C1EE-499B-8083-BE55E5A84DD2}" srcOrd="10" destOrd="0" presId="urn:microsoft.com/office/officeart/2008/layout/LinedList"/>
    <dgm:cxn modelId="{B96E4BCA-4B94-401E-AA7B-783D9F1784C7}" type="presParOf" srcId="{4A82133B-DD86-4D97-AE16-134347A9F734}" destId="{2EFBFBF7-C9CD-4DDB-969D-602795AAB23B}" srcOrd="11" destOrd="0" presId="urn:microsoft.com/office/officeart/2008/layout/LinedList"/>
    <dgm:cxn modelId="{8854F6F7-1C16-47A6-B813-58F757E85B1A}" type="presParOf" srcId="{2EFBFBF7-C9CD-4DDB-969D-602795AAB23B}" destId="{E566E827-5415-47A0-BEE1-53A75B0A0709}" srcOrd="0" destOrd="0" presId="urn:microsoft.com/office/officeart/2008/layout/LinedList"/>
    <dgm:cxn modelId="{A84D9008-C06D-4513-87C8-597B9C5AF969}" type="presParOf" srcId="{2EFBFBF7-C9CD-4DDB-969D-602795AAB23B}" destId="{D53A2FC8-DD3D-482D-85C5-C006E741B2CC}" srcOrd="1" destOrd="0" presId="urn:microsoft.com/office/officeart/2008/layout/LinedList"/>
    <dgm:cxn modelId="{0A751394-A133-4B8A-B2DD-FE969EEAA3E4}" type="presParOf" srcId="{4A82133B-DD86-4D97-AE16-134347A9F734}" destId="{44182365-A356-43D4-AC4A-9ED64E46F4FF}" srcOrd="12" destOrd="0" presId="urn:microsoft.com/office/officeart/2008/layout/LinedList"/>
    <dgm:cxn modelId="{388F16E5-B2D2-4526-8325-672C080DC7A8}" type="presParOf" srcId="{4A82133B-DD86-4D97-AE16-134347A9F734}" destId="{A796C7CC-C3F3-42BF-8811-F1F72C634FE8}" srcOrd="13" destOrd="0" presId="urn:microsoft.com/office/officeart/2008/layout/LinedList"/>
    <dgm:cxn modelId="{B81F877B-9DF6-4837-8BFC-C6B5DCC3D3DD}" type="presParOf" srcId="{A796C7CC-C3F3-42BF-8811-F1F72C634FE8}" destId="{626243B5-92CA-4111-98DE-8DE439C42DEB}" srcOrd="0" destOrd="0" presId="urn:microsoft.com/office/officeart/2008/layout/LinedList"/>
    <dgm:cxn modelId="{90E41B9E-D7BA-44EF-85C3-FE6D744BBC9F}" type="presParOf" srcId="{A796C7CC-C3F3-42BF-8811-F1F72C634FE8}" destId="{D344F823-F67A-462E-AB05-38434B84B0DD}" srcOrd="1" destOrd="0" presId="urn:microsoft.com/office/officeart/2008/layout/LinedList"/>
    <dgm:cxn modelId="{132E0877-CB7D-43D9-911D-6186BA9F3DA7}" type="presParOf" srcId="{4A82133B-DD86-4D97-AE16-134347A9F734}" destId="{6FD4E45C-3020-4DCB-9240-C07EE55E1340}" srcOrd="14" destOrd="0" presId="urn:microsoft.com/office/officeart/2008/layout/LinedList"/>
    <dgm:cxn modelId="{582BFB39-BC8E-4604-8DF4-AF4589221B55}" type="presParOf" srcId="{4A82133B-DD86-4D97-AE16-134347A9F734}" destId="{EE5F004E-1020-49B7-A680-8236B9A4CF8F}" srcOrd="15" destOrd="0" presId="urn:microsoft.com/office/officeart/2008/layout/LinedList"/>
    <dgm:cxn modelId="{FA4039FD-30EC-42F8-B4F7-5DA2FBDDCEDC}" type="presParOf" srcId="{EE5F004E-1020-49B7-A680-8236B9A4CF8F}" destId="{9558BC06-37CB-4C0C-A4A4-5A036541D959}" srcOrd="0" destOrd="0" presId="urn:microsoft.com/office/officeart/2008/layout/LinedList"/>
    <dgm:cxn modelId="{21235814-249B-434E-AC2F-20D629B30EB4}" type="presParOf" srcId="{EE5F004E-1020-49B7-A680-8236B9A4CF8F}" destId="{87DD8258-EBB2-4D7F-BDC6-617B64F23A64}" srcOrd="1" destOrd="0" presId="urn:microsoft.com/office/officeart/2008/layout/LinedList"/>
    <dgm:cxn modelId="{99CEB34A-86EB-4547-B4B1-44DA051DD9E2}" type="presParOf" srcId="{4A82133B-DD86-4D97-AE16-134347A9F734}" destId="{51EA6DFC-1229-49C0-8EEA-8B9EF147A6F7}" srcOrd="16" destOrd="0" presId="urn:microsoft.com/office/officeart/2008/layout/LinedList"/>
    <dgm:cxn modelId="{873EEC46-4117-4EC1-843E-6DC0B1150AEA}" type="presParOf" srcId="{4A82133B-DD86-4D97-AE16-134347A9F734}" destId="{EA242643-BAC7-40C9-8A30-B6C18FF89500}" srcOrd="17" destOrd="0" presId="urn:microsoft.com/office/officeart/2008/layout/LinedList"/>
    <dgm:cxn modelId="{4E3F9950-1532-49C4-8723-3C38A800366C}" type="presParOf" srcId="{EA242643-BAC7-40C9-8A30-B6C18FF89500}" destId="{2AA4B050-FCE7-4150-BB8F-A7B79773121F}" srcOrd="0" destOrd="0" presId="urn:microsoft.com/office/officeart/2008/layout/LinedList"/>
    <dgm:cxn modelId="{EFC52AFF-2583-40BF-98AA-26F0315A9B65}" type="presParOf" srcId="{EA242643-BAC7-40C9-8A30-B6C18FF89500}" destId="{EE1858D9-7E42-4EFC-B26B-65290DC6CE5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18EE6EE0-EDC7-4814-98C4-1B0FE7220EEA}"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A2F4F96A-96F7-4BEF-B25E-13457403CCD1}">
      <dgm:prSet/>
      <dgm:spPr/>
      <dgm:t>
        <a:bodyPr/>
        <a:lstStyle/>
        <a:p>
          <a:r>
            <a:rPr lang="en-GB"/>
            <a:t>Actively demonstrate that their inner life is important</a:t>
          </a:r>
          <a:endParaRPr lang="en-US"/>
        </a:p>
      </dgm:t>
    </dgm:pt>
    <dgm:pt modelId="{5CD35DBC-B240-475E-BF59-9580F3E5DA16}" type="parTrans" cxnId="{3D7A6468-845A-479D-B37D-8B2213DDCA35}">
      <dgm:prSet/>
      <dgm:spPr/>
      <dgm:t>
        <a:bodyPr/>
        <a:lstStyle/>
        <a:p>
          <a:endParaRPr lang="en-US"/>
        </a:p>
      </dgm:t>
    </dgm:pt>
    <dgm:pt modelId="{40AAEAFD-F927-4877-86FA-6E6B0357D6E3}" type="sibTrans" cxnId="{3D7A6468-845A-479D-B37D-8B2213DDCA35}">
      <dgm:prSet/>
      <dgm:spPr/>
      <dgm:t>
        <a:bodyPr/>
        <a:lstStyle/>
        <a:p>
          <a:endParaRPr lang="en-US"/>
        </a:p>
      </dgm:t>
    </dgm:pt>
    <dgm:pt modelId="{13D98E2F-5894-4CA4-933B-3F86826F4DBC}">
      <dgm:prSet/>
      <dgm:spPr/>
      <dgm:t>
        <a:bodyPr/>
        <a:lstStyle/>
        <a:p>
          <a:r>
            <a:rPr lang="en-GB"/>
            <a:t>Adults should demonstrate acknowledgement of how a child is feeling</a:t>
          </a:r>
          <a:endParaRPr lang="en-US"/>
        </a:p>
      </dgm:t>
    </dgm:pt>
    <dgm:pt modelId="{D2FCEB18-466D-42B6-B5A0-5D75B240CAC2}" type="parTrans" cxnId="{2DFB564E-39E3-49BF-882A-9C0CBCC08D12}">
      <dgm:prSet/>
      <dgm:spPr/>
      <dgm:t>
        <a:bodyPr/>
        <a:lstStyle/>
        <a:p>
          <a:endParaRPr lang="en-US"/>
        </a:p>
      </dgm:t>
    </dgm:pt>
    <dgm:pt modelId="{FE94A88B-38CF-481E-A724-5E9E22E3D96B}" type="sibTrans" cxnId="{2DFB564E-39E3-49BF-882A-9C0CBCC08D12}">
      <dgm:prSet/>
      <dgm:spPr/>
      <dgm:t>
        <a:bodyPr/>
        <a:lstStyle/>
        <a:p>
          <a:endParaRPr lang="en-US"/>
        </a:p>
      </dgm:t>
    </dgm:pt>
    <dgm:pt modelId="{D73A355A-FAE7-4E37-9A10-6639D428B033}">
      <dgm:prSet/>
      <dgm:spPr/>
      <dgm:t>
        <a:bodyPr/>
        <a:lstStyle/>
        <a:p>
          <a:r>
            <a:rPr lang="en-GB"/>
            <a:t>Supporting a child through their journey </a:t>
          </a:r>
          <a:endParaRPr lang="en-US"/>
        </a:p>
      </dgm:t>
    </dgm:pt>
    <dgm:pt modelId="{70AE5CF4-B657-44A0-BC37-377BA768DCDD}" type="parTrans" cxnId="{C2500350-7C2D-4341-ADDE-0818988EFE47}">
      <dgm:prSet/>
      <dgm:spPr/>
      <dgm:t>
        <a:bodyPr/>
        <a:lstStyle/>
        <a:p>
          <a:endParaRPr lang="en-US"/>
        </a:p>
      </dgm:t>
    </dgm:pt>
    <dgm:pt modelId="{C56950EC-DB73-44C4-A888-956AE90D0CBA}" type="sibTrans" cxnId="{C2500350-7C2D-4341-ADDE-0818988EFE47}">
      <dgm:prSet/>
      <dgm:spPr/>
      <dgm:t>
        <a:bodyPr/>
        <a:lstStyle/>
        <a:p>
          <a:endParaRPr lang="en-US"/>
        </a:p>
      </dgm:t>
    </dgm:pt>
    <dgm:pt modelId="{79915C7E-DB42-418C-8141-55FDEB63CEE6}">
      <dgm:prSet/>
      <dgm:spPr/>
      <dgm:t>
        <a:bodyPr/>
        <a:lstStyle/>
        <a:p>
          <a:r>
            <a:rPr lang="en-GB"/>
            <a:t>Adults should communicate strength, love and commitment. </a:t>
          </a:r>
          <a:endParaRPr lang="en-US"/>
        </a:p>
      </dgm:t>
    </dgm:pt>
    <dgm:pt modelId="{379A465C-F929-4697-91E1-5704E845736F}" type="parTrans" cxnId="{FA928434-3DAC-4208-AC27-982917E67D8E}">
      <dgm:prSet/>
      <dgm:spPr/>
      <dgm:t>
        <a:bodyPr/>
        <a:lstStyle/>
        <a:p>
          <a:endParaRPr lang="en-US"/>
        </a:p>
      </dgm:t>
    </dgm:pt>
    <dgm:pt modelId="{981BC6BD-7F66-4ACC-AA66-74DF2CE99ABD}" type="sibTrans" cxnId="{FA928434-3DAC-4208-AC27-982917E67D8E}">
      <dgm:prSet/>
      <dgm:spPr/>
      <dgm:t>
        <a:bodyPr/>
        <a:lstStyle/>
        <a:p>
          <a:endParaRPr lang="en-US"/>
        </a:p>
      </dgm:t>
    </dgm:pt>
    <dgm:pt modelId="{B51889D5-69EF-45F7-BFCB-21CE43F84BCB}">
      <dgm:prSet/>
      <dgm:spPr/>
      <dgm:t>
        <a:bodyPr/>
        <a:lstStyle/>
        <a:p>
          <a:r>
            <a:rPr lang="en-GB"/>
            <a:t>Having compassion is paramount. </a:t>
          </a:r>
          <a:endParaRPr lang="en-US"/>
        </a:p>
      </dgm:t>
    </dgm:pt>
    <dgm:pt modelId="{A96D2939-7315-4C94-9D7F-8BF7232CCA2D}" type="parTrans" cxnId="{64963F9B-F619-46C2-A7F6-3F2F003AF821}">
      <dgm:prSet/>
      <dgm:spPr/>
      <dgm:t>
        <a:bodyPr/>
        <a:lstStyle/>
        <a:p>
          <a:endParaRPr lang="en-US"/>
        </a:p>
      </dgm:t>
    </dgm:pt>
    <dgm:pt modelId="{ED2085CB-BFB0-4F57-95E6-2B5F2EC83205}" type="sibTrans" cxnId="{64963F9B-F619-46C2-A7F6-3F2F003AF821}">
      <dgm:prSet/>
      <dgm:spPr/>
      <dgm:t>
        <a:bodyPr/>
        <a:lstStyle/>
        <a:p>
          <a:endParaRPr lang="en-US"/>
        </a:p>
      </dgm:t>
    </dgm:pt>
    <dgm:pt modelId="{110A4C96-8AD4-4854-9FC3-660CB3C96267}" type="pres">
      <dgm:prSet presAssocID="{18EE6EE0-EDC7-4814-98C4-1B0FE7220EEA}" presName="vert0" presStyleCnt="0">
        <dgm:presLayoutVars>
          <dgm:dir/>
          <dgm:animOne val="branch"/>
          <dgm:animLvl val="lvl"/>
        </dgm:presLayoutVars>
      </dgm:prSet>
      <dgm:spPr/>
    </dgm:pt>
    <dgm:pt modelId="{4666100D-153C-4062-BAEC-48F8FABCAC63}" type="pres">
      <dgm:prSet presAssocID="{A2F4F96A-96F7-4BEF-B25E-13457403CCD1}" presName="thickLine" presStyleLbl="alignNode1" presStyleIdx="0" presStyleCnt="5"/>
      <dgm:spPr/>
    </dgm:pt>
    <dgm:pt modelId="{E367519D-5846-468C-B67F-2393A0CB8287}" type="pres">
      <dgm:prSet presAssocID="{A2F4F96A-96F7-4BEF-B25E-13457403CCD1}" presName="horz1" presStyleCnt="0"/>
      <dgm:spPr/>
    </dgm:pt>
    <dgm:pt modelId="{AB78CEE3-316D-4596-8939-FE041F61BE42}" type="pres">
      <dgm:prSet presAssocID="{A2F4F96A-96F7-4BEF-B25E-13457403CCD1}" presName="tx1" presStyleLbl="revTx" presStyleIdx="0" presStyleCnt="5"/>
      <dgm:spPr/>
    </dgm:pt>
    <dgm:pt modelId="{93A05DF5-5E39-46E5-8244-8DD9815B62B0}" type="pres">
      <dgm:prSet presAssocID="{A2F4F96A-96F7-4BEF-B25E-13457403CCD1}" presName="vert1" presStyleCnt="0"/>
      <dgm:spPr/>
    </dgm:pt>
    <dgm:pt modelId="{AE8E8D79-0402-4467-AC38-E980EF8F17E8}" type="pres">
      <dgm:prSet presAssocID="{13D98E2F-5894-4CA4-933B-3F86826F4DBC}" presName="thickLine" presStyleLbl="alignNode1" presStyleIdx="1" presStyleCnt="5"/>
      <dgm:spPr/>
    </dgm:pt>
    <dgm:pt modelId="{8F505566-33B0-45CF-9578-F5795EAAC0B1}" type="pres">
      <dgm:prSet presAssocID="{13D98E2F-5894-4CA4-933B-3F86826F4DBC}" presName="horz1" presStyleCnt="0"/>
      <dgm:spPr/>
    </dgm:pt>
    <dgm:pt modelId="{96C2DF46-005A-43B9-9098-3556F05431ED}" type="pres">
      <dgm:prSet presAssocID="{13D98E2F-5894-4CA4-933B-3F86826F4DBC}" presName="tx1" presStyleLbl="revTx" presStyleIdx="1" presStyleCnt="5"/>
      <dgm:spPr/>
    </dgm:pt>
    <dgm:pt modelId="{1D2BDB2F-F0DB-4D91-A71D-0004E9185EDB}" type="pres">
      <dgm:prSet presAssocID="{13D98E2F-5894-4CA4-933B-3F86826F4DBC}" presName="vert1" presStyleCnt="0"/>
      <dgm:spPr/>
    </dgm:pt>
    <dgm:pt modelId="{BAA6A790-B59A-40A7-90C4-E8AD3B94B316}" type="pres">
      <dgm:prSet presAssocID="{D73A355A-FAE7-4E37-9A10-6639D428B033}" presName="thickLine" presStyleLbl="alignNode1" presStyleIdx="2" presStyleCnt="5"/>
      <dgm:spPr/>
    </dgm:pt>
    <dgm:pt modelId="{241F32AC-1C67-4AAA-B154-D77F444B1471}" type="pres">
      <dgm:prSet presAssocID="{D73A355A-FAE7-4E37-9A10-6639D428B033}" presName="horz1" presStyleCnt="0"/>
      <dgm:spPr/>
    </dgm:pt>
    <dgm:pt modelId="{A887B1A1-675E-4DCD-9550-B88EBEF85FA0}" type="pres">
      <dgm:prSet presAssocID="{D73A355A-FAE7-4E37-9A10-6639D428B033}" presName="tx1" presStyleLbl="revTx" presStyleIdx="2" presStyleCnt="5"/>
      <dgm:spPr/>
    </dgm:pt>
    <dgm:pt modelId="{3EE07015-1E40-44AC-9F38-7201F1BB7792}" type="pres">
      <dgm:prSet presAssocID="{D73A355A-FAE7-4E37-9A10-6639D428B033}" presName="vert1" presStyleCnt="0"/>
      <dgm:spPr/>
    </dgm:pt>
    <dgm:pt modelId="{75E3E0F6-47DB-44B2-82E3-4059AA261783}" type="pres">
      <dgm:prSet presAssocID="{79915C7E-DB42-418C-8141-55FDEB63CEE6}" presName="thickLine" presStyleLbl="alignNode1" presStyleIdx="3" presStyleCnt="5"/>
      <dgm:spPr/>
    </dgm:pt>
    <dgm:pt modelId="{879F52A5-ACF8-495C-88AF-40BBB1F9573D}" type="pres">
      <dgm:prSet presAssocID="{79915C7E-DB42-418C-8141-55FDEB63CEE6}" presName="horz1" presStyleCnt="0"/>
      <dgm:spPr/>
    </dgm:pt>
    <dgm:pt modelId="{9782A22F-2F54-4F0A-B711-E7FD89B8E3A2}" type="pres">
      <dgm:prSet presAssocID="{79915C7E-DB42-418C-8141-55FDEB63CEE6}" presName="tx1" presStyleLbl="revTx" presStyleIdx="3" presStyleCnt="5"/>
      <dgm:spPr/>
    </dgm:pt>
    <dgm:pt modelId="{FBAE8E60-4A53-48DD-8081-A95A97AA9074}" type="pres">
      <dgm:prSet presAssocID="{79915C7E-DB42-418C-8141-55FDEB63CEE6}" presName="vert1" presStyleCnt="0"/>
      <dgm:spPr/>
    </dgm:pt>
    <dgm:pt modelId="{892346B2-9F2F-4712-B206-913643D171FB}" type="pres">
      <dgm:prSet presAssocID="{B51889D5-69EF-45F7-BFCB-21CE43F84BCB}" presName="thickLine" presStyleLbl="alignNode1" presStyleIdx="4" presStyleCnt="5"/>
      <dgm:spPr/>
    </dgm:pt>
    <dgm:pt modelId="{D2B0C282-FC77-47A9-A8F2-1C794CCAC8B3}" type="pres">
      <dgm:prSet presAssocID="{B51889D5-69EF-45F7-BFCB-21CE43F84BCB}" presName="horz1" presStyleCnt="0"/>
      <dgm:spPr/>
    </dgm:pt>
    <dgm:pt modelId="{F1908312-AE97-4D7A-87CA-BC88D298854E}" type="pres">
      <dgm:prSet presAssocID="{B51889D5-69EF-45F7-BFCB-21CE43F84BCB}" presName="tx1" presStyleLbl="revTx" presStyleIdx="4" presStyleCnt="5"/>
      <dgm:spPr/>
    </dgm:pt>
    <dgm:pt modelId="{F2F5816B-ACA8-41A5-B8B0-32D79C2B3913}" type="pres">
      <dgm:prSet presAssocID="{B51889D5-69EF-45F7-BFCB-21CE43F84BCB}" presName="vert1" presStyleCnt="0"/>
      <dgm:spPr/>
    </dgm:pt>
  </dgm:ptLst>
  <dgm:cxnLst>
    <dgm:cxn modelId="{FA928434-3DAC-4208-AC27-982917E67D8E}" srcId="{18EE6EE0-EDC7-4814-98C4-1B0FE7220EEA}" destId="{79915C7E-DB42-418C-8141-55FDEB63CEE6}" srcOrd="3" destOrd="0" parTransId="{379A465C-F929-4697-91E1-5704E845736F}" sibTransId="{981BC6BD-7F66-4ACC-AA66-74DF2CE99ABD}"/>
    <dgm:cxn modelId="{D945185D-C95E-45BB-BC83-A29CABDEC32B}" type="presOf" srcId="{A2F4F96A-96F7-4BEF-B25E-13457403CCD1}" destId="{AB78CEE3-316D-4596-8939-FE041F61BE42}" srcOrd="0" destOrd="0" presId="urn:microsoft.com/office/officeart/2008/layout/LinedList"/>
    <dgm:cxn modelId="{3D7A6468-845A-479D-B37D-8B2213DDCA35}" srcId="{18EE6EE0-EDC7-4814-98C4-1B0FE7220EEA}" destId="{A2F4F96A-96F7-4BEF-B25E-13457403CCD1}" srcOrd="0" destOrd="0" parTransId="{5CD35DBC-B240-475E-BF59-9580F3E5DA16}" sibTransId="{40AAEAFD-F927-4877-86FA-6E6B0357D6E3}"/>
    <dgm:cxn modelId="{2DFB564E-39E3-49BF-882A-9C0CBCC08D12}" srcId="{18EE6EE0-EDC7-4814-98C4-1B0FE7220EEA}" destId="{13D98E2F-5894-4CA4-933B-3F86826F4DBC}" srcOrd="1" destOrd="0" parTransId="{D2FCEB18-466D-42B6-B5A0-5D75B240CAC2}" sibTransId="{FE94A88B-38CF-481E-A724-5E9E22E3D96B}"/>
    <dgm:cxn modelId="{C2500350-7C2D-4341-ADDE-0818988EFE47}" srcId="{18EE6EE0-EDC7-4814-98C4-1B0FE7220EEA}" destId="{D73A355A-FAE7-4E37-9A10-6639D428B033}" srcOrd="2" destOrd="0" parTransId="{70AE5CF4-B657-44A0-BC37-377BA768DCDD}" sibTransId="{C56950EC-DB73-44C4-A888-956AE90D0CBA}"/>
    <dgm:cxn modelId="{8C6F335A-6765-4626-B439-35EC41CFE8C9}" type="presOf" srcId="{79915C7E-DB42-418C-8141-55FDEB63CEE6}" destId="{9782A22F-2F54-4F0A-B711-E7FD89B8E3A2}" srcOrd="0" destOrd="0" presId="urn:microsoft.com/office/officeart/2008/layout/LinedList"/>
    <dgm:cxn modelId="{76A6EA93-3433-457A-8048-169709066681}" type="presOf" srcId="{13D98E2F-5894-4CA4-933B-3F86826F4DBC}" destId="{96C2DF46-005A-43B9-9098-3556F05431ED}" srcOrd="0" destOrd="0" presId="urn:microsoft.com/office/officeart/2008/layout/LinedList"/>
    <dgm:cxn modelId="{64963F9B-F619-46C2-A7F6-3F2F003AF821}" srcId="{18EE6EE0-EDC7-4814-98C4-1B0FE7220EEA}" destId="{B51889D5-69EF-45F7-BFCB-21CE43F84BCB}" srcOrd="4" destOrd="0" parTransId="{A96D2939-7315-4C94-9D7F-8BF7232CCA2D}" sibTransId="{ED2085CB-BFB0-4F57-95E6-2B5F2EC83205}"/>
    <dgm:cxn modelId="{CD68EA9E-38CC-45F6-884C-93FF12980B87}" type="presOf" srcId="{B51889D5-69EF-45F7-BFCB-21CE43F84BCB}" destId="{F1908312-AE97-4D7A-87CA-BC88D298854E}" srcOrd="0" destOrd="0" presId="urn:microsoft.com/office/officeart/2008/layout/LinedList"/>
    <dgm:cxn modelId="{CEDE39C2-052C-479C-B8C6-602B325FACD9}" type="presOf" srcId="{18EE6EE0-EDC7-4814-98C4-1B0FE7220EEA}" destId="{110A4C96-8AD4-4854-9FC3-660CB3C96267}" srcOrd="0" destOrd="0" presId="urn:microsoft.com/office/officeart/2008/layout/LinedList"/>
    <dgm:cxn modelId="{E8946BCF-F325-45D7-8F28-0FC79B2A43AF}" type="presOf" srcId="{D73A355A-FAE7-4E37-9A10-6639D428B033}" destId="{A887B1A1-675E-4DCD-9550-B88EBEF85FA0}" srcOrd="0" destOrd="0" presId="urn:microsoft.com/office/officeart/2008/layout/LinedList"/>
    <dgm:cxn modelId="{DA9FE75C-15B1-49F6-B0A0-A3AA2A823073}" type="presParOf" srcId="{110A4C96-8AD4-4854-9FC3-660CB3C96267}" destId="{4666100D-153C-4062-BAEC-48F8FABCAC63}" srcOrd="0" destOrd="0" presId="urn:microsoft.com/office/officeart/2008/layout/LinedList"/>
    <dgm:cxn modelId="{C3091059-D796-42EE-ABD1-11E556B49C0C}" type="presParOf" srcId="{110A4C96-8AD4-4854-9FC3-660CB3C96267}" destId="{E367519D-5846-468C-B67F-2393A0CB8287}" srcOrd="1" destOrd="0" presId="urn:microsoft.com/office/officeart/2008/layout/LinedList"/>
    <dgm:cxn modelId="{25068609-180F-47FE-8241-AB85E0FB610E}" type="presParOf" srcId="{E367519D-5846-468C-B67F-2393A0CB8287}" destId="{AB78CEE3-316D-4596-8939-FE041F61BE42}" srcOrd="0" destOrd="0" presId="urn:microsoft.com/office/officeart/2008/layout/LinedList"/>
    <dgm:cxn modelId="{90619C95-CFFD-44C7-A8E5-D3AB36DE471F}" type="presParOf" srcId="{E367519D-5846-468C-B67F-2393A0CB8287}" destId="{93A05DF5-5E39-46E5-8244-8DD9815B62B0}" srcOrd="1" destOrd="0" presId="urn:microsoft.com/office/officeart/2008/layout/LinedList"/>
    <dgm:cxn modelId="{27E3D2B2-588A-4310-82A7-25028D2585CB}" type="presParOf" srcId="{110A4C96-8AD4-4854-9FC3-660CB3C96267}" destId="{AE8E8D79-0402-4467-AC38-E980EF8F17E8}" srcOrd="2" destOrd="0" presId="urn:microsoft.com/office/officeart/2008/layout/LinedList"/>
    <dgm:cxn modelId="{67F72CFB-DEC7-4E38-863A-71836C05BFF1}" type="presParOf" srcId="{110A4C96-8AD4-4854-9FC3-660CB3C96267}" destId="{8F505566-33B0-45CF-9578-F5795EAAC0B1}" srcOrd="3" destOrd="0" presId="urn:microsoft.com/office/officeart/2008/layout/LinedList"/>
    <dgm:cxn modelId="{EDC07E06-2D0A-494A-BA4C-4BC0566B678F}" type="presParOf" srcId="{8F505566-33B0-45CF-9578-F5795EAAC0B1}" destId="{96C2DF46-005A-43B9-9098-3556F05431ED}" srcOrd="0" destOrd="0" presId="urn:microsoft.com/office/officeart/2008/layout/LinedList"/>
    <dgm:cxn modelId="{FFEFABCC-9EC6-4E63-B614-6B3C4BB0EE2E}" type="presParOf" srcId="{8F505566-33B0-45CF-9578-F5795EAAC0B1}" destId="{1D2BDB2F-F0DB-4D91-A71D-0004E9185EDB}" srcOrd="1" destOrd="0" presId="urn:microsoft.com/office/officeart/2008/layout/LinedList"/>
    <dgm:cxn modelId="{571E609E-64D3-42DA-9781-9CF30B79EEB8}" type="presParOf" srcId="{110A4C96-8AD4-4854-9FC3-660CB3C96267}" destId="{BAA6A790-B59A-40A7-90C4-E8AD3B94B316}" srcOrd="4" destOrd="0" presId="urn:microsoft.com/office/officeart/2008/layout/LinedList"/>
    <dgm:cxn modelId="{B34B142C-F96B-4BE1-9441-29CD18BC157B}" type="presParOf" srcId="{110A4C96-8AD4-4854-9FC3-660CB3C96267}" destId="{241F32AC-1C67-4AAA-B154-D77F444B1471}" srcOrd="5" destOrd="0" presId="urn:microsoft.com/office/officeart/2008/layout/LinedList"/>
    <dgm:cxn modelId="{7C6AA471-7EC1-4F62-8ADA-5816A39595F9}" type="presParOf" srcId="{241F32AC-1C67-4AAA-B154-D77F444B1471}" destId="{A887B1A1-675E-4DCD-9550-B88EBEF85FA0}" srcOrd="0" destOrd="0" presId="urn:microsoft.com/office/officeart/2008/layout/LinedList"/>
    <dgm:cxn modelId="{EF0C2018-5D78-4C0C-9063-B83DFED3EEAE}" type="presParOf" srcId="{241F32AC-1C67-4AAA-B154-D77F444B1471}" destId="{3EE07015-1E40-44AC-9F38-7201F1BB7792}" srcOrd="1" destOrd="0" presId="urn:microsoft.com/office/officeart/2008/layout/LinedList"/>
    <dgm:cxn modelId="{1999E3C5-C57B-46E0-B040-5618269339DC}" type="presParOf" srcId="{110A4C96-8AD4-4854-9FC3-660CB3C96267}" destId="{75E3E0F6-47DB-44B2-82E3-4059AA261783}" srcOrd="6" destOrd="0" presId="urn:microsoft.com/office/officeart/2008/layout/LinedList"/>
    <dgm:cxn modelId="{D017B94A-A5D6-4E70-9C83-25A4C4766F72}" type="presParOf" srcId="{110A4C96-8AD4-4854-9FC3-660CB3C96267}" destId="{879F52A5-ACF8-495C-88AF-40BBB1F9573D}" srcOrd="7" destOrd="0" presId="urn:microsoft.com/office/officeart/2008/layout/LinedList"/>
    <dgm:cxn modelId="{872B1314-2193-47A4-867A-1ACC56615E39}" type="presParOf" srcId="{879F52A5-ACF8-495C-88AF-40BBB1F9573D}" destId="{9782A22F-2F54-4F0A-B711-E7FD89B8E3A2}" srcOrd="0" destOrd="0" presId="urn:microsoft.com/office/officeart/2008/layout/LinedList"/>
    <dgm:cxn modelId="{13D660A8-A8A2-4580-B152-EF92668A8640}" type="presParOf" srcId="{879F52A5-ACF8-495C-88AF-40BBB1F9573D}" destId="{FBAE8E60-4A53-48DD-8081-A95A97AA9074}" srcOrd="1" destOrd="0" presId="urn:microsoft.com/office/officeart/2008/layout/LinedList"/>
    <dgm:cxn modelId="{AC803502-3F18-4E7A-BA08-E4D5F4EA5640}" type="presParOf" srcId="{110A4C96-8AD4-4854-9FC3-660CB3C96267}" destId="{892346B2-9F2F-4712-B206-913643D171FB}" srcOrd="8" destOrd="0" presId="urn:microsoft.com/office/officeart/2008/layout/LinedList"/>
    <dgm:cxn modelId="{015C3E8B-3856-42AA-96C2-D112E4F03530}" type="presParOf" srcId="{110A4C96-8AD4-4854-9FC3-660CB3C96267}" destId="{D2B0C282-FC77-47A9-A8F2-1C794CCAC8B3}" srcOrd="9" destOrd="0" presId="urn:microsoft.com/office/officeart/2008/layout/LinedList"/>
    <dgm:cxn modelId="{954719AE-D0B6-4111-943D-60913AF121AA}" type="presParOf" srcId="{D2B0C282-FC77-47A9-A8F2-1C794CCAC8B3}" destId="{F1908312-AE97-4D7A-87CA-BC88D298854E}" srcOrd="0" destOrd="0" presId="urn:microsoft.com/office/officeart/2008/layout/LinedList"/>
    <dgm:cxn modelId="{31720744-F32C-4A10-A981-3AFDF36ABD31}" type="presParOf" srcId="{D2B0C282-FC77-47A9-A8F2-1C794CCAC8B3}" destId="{F2F5816B-ACA8-41A5-B8B0-32D79C2B391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B9F6700-6FB7-4BC6-954B-D611DB6B3B52}"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D5D28818-9AD2-4CCB-9F5E-1DD699D91332}">
      <dgm:prSet/>
      <dgm:spPr/>
      <dgm:t>
        <a:bodyPr/>
        <a:lstStyle/>
        <a:p>
          <a:r>
            <a:rPr lang="en-GB"/>
            <a:t>“You are SO upset about this right now. That must be really hard!”</a:t>
          </a:r>
          <a:endParaRPr lang="en-US"/>
        </a:p>
      </dgm:t>
    </dgm:pt>
    <dgm:pt modelId="{AED76A59-9BA8-4883-ABC6-A34BCF92223B}" type="parTrans" cxnId="{9FC6F195-B644-4005-875D-F024799AD499}">
      <dgm:prSet/>
      <dgm:spPr/>
      <dgm:t>
        <a:bodyPr/>
        <a:lstStyle/>
        <a:p>
          <a:endParaRPr lang="en-US"/>
        </a:p>
      </dgm:t>
    </dgm:pt>
    <dgm:pt modelId="{0FB04109-94B2-42EA-8A5D-BC3E7A7A5E68}" type="sibTrans" cxnId="{9FC6F195-B644-4005-875D-F024799AD499}">
      <dgm:prSet/>
      <dgm:spPr/>
      <dgm:t>
        <a:bodyPr/>
        <a:lstStyle/>
        <a:p>
          <a:endParaRPr lang="en-US"/>
        </a:p>
      </dgm:t>
    </dgm:pt>
    <dgm:pt modelId="{38190505-D75C-4B2E-9613-FC7E983A6F96}">
      <dgm:prSet/>
      <dgm:spPr/>
      <dgm:t>
        <a:bodyPr/>
        <a:lstStyle/>
        <a:p>
          <a:r>
            <a:rPr lang="en-GB"/>
            <a:t>“It hurt so much when she didn’t ask you to play. You were probably </a:t>
          </a:r>
          <a:endParaRPr lang="en-US"/>
        </a:p>
      </dgm:t>
    </dgm:pt>
    <dgm:pt modelId="{7958ECDA-D726-46A3-ABC1-7B11BE5EFC83}" type="parTrans" cxnId="{5368C69D-8EB0-4547-9E8A-651E99184F9D}">
      <dgm:prSet/>
      <dgm:spPr/>
      <dgm:t>
        <a:bodyPr/>
        <a:lstStyle/>
        <a:p>
          <a:endParaRPr lang="en-US"/>
        </a:p>
      </dgm:t>
    </dgm:pt>
    <dgm:pt modelId="{34D1C65D-8DAF-4D88-A6B1-6797AD56B659}" type="sibTrans" cxnId="{5368C69D-8EB0-4547-9E8A-651E99184F9D}">
      <dgm:prSet/>
      <dgm:spPr/>
      <dgm:t>
        <a:bodyPr/>
        <a:lstStyle/>
        <a:p>
          <a:endParaRPr lang="en-US"/>
        </a:p>
      </dgm:t>
    </dgm:pt>
    <dgm:pt modelId="{4F12BFE8-4493-4FFB-90CE-4B1A1A3A59DF}">
      <dgm:prSet/>
      <dgm:spPr/>
      <dgm:t>
        <a:bodyPr/>
        <a:lstStyle/>
        <a:p>
          <a:r>
            <a:rPr lang="en-GB"/>
            <a:t>thinking ‘Why did she do that?’ It was a real shock for you.” </a:t>
          </a:r>
          <a:endParaRPr lang="en-US"/>
        </a:p>
      </dgm:t>
    </dgm:pt>
    <dgm:pt modelId="{63D132CC-BE03-4C79-AF1F-14CCEB85DCE8}" type="parTrans" cxnId="{1FEF05A8-663D-43F3-962A-343F693D7AD8}">
      <dgm:prSet/>
      <dgm:spPr/>
      <dgm:t>
        <a:bodyPr/>
        <a:lstStyle/>
        <a:p>
          <a:endParaRPr lang="en-US"/>
        </a:p>
      </dgm:t>
    </dgm:pt>
    <dgm:pt modelId="{03F20D1D-1E7C-4860-AF1F-2AE95E402B5A}" type="sibTrans" cxnId="{1FEF05A8-663D-43F3-962A-343F693D7AD8}">
      <dgm:prSet/>
      <dgm:spPr/>
      <dgm:t>
        <a:bodyPr/>
        <a:lstStyle/>
        <a:p>
          <a:endParaRPr lang="en-US"/>
        </a:p>
      </dgm:t>
    </dgm:pt>
    <dgm:pt modelId="{6DAEC0FC-5411-4187-B41F-98F479D1CBF7}">
      <dgm:prSet/>
      <dgm:spPr/>
      <dgm:t>
        <a:bodyPr/>
        <a:lstStyle/>
        <a:p>
          <a:r>
            <a:rPr lang="en-GB"/>
            <a:t>“You wanted to have another turn so badly. You were so excited about it </a:t>
          </a:r>
          <a:endParaRPr lang="en-US"/>
        </a:p>
      </dgm:t>
    </dgm:pt>
    <dgm:pt modelId="{66B84EC4-358A-48BE-BF2A-712C9DC5603A}" type="parTrans" cxnId="{5CEA5F25-4C75-4AB8-BD02-400C861FCAA9}">
      <dgm:prSet/>
      <dgm:spPr/>
      <dgm:t>
        <a:bodyPr/>
        <a:lstStyle/>
        <a:p>
          <a:endParaRPr lang="en-US"/>
        </a:p>
      </dgm:t>
    </dgm:pt>
    <dgm:pt modelId="{AD46BC58-07BE-485F-833F-031A1364495C}" type="sibTrans" cxnId="{5CEA5F25-4C75-4AB8-BD02-400C861FCAA9}">
      <dgm:prSet/>
      <dgm:spPr/>
      <dgm:t>
        <a:bodyPr/>
        <a:lstStyle/>
        <a:p>
          <a:endParaRPr lang="en-US"/>
        </a:p>
      </dgm:t>
    </dgm:pt>
    <dgm:pt modelId="{F358412E-7D74-44A3-B413-C2244CA0475F}">
      <dgm:prSet/>
      <dgm:spPr/>
      <dgm:t>
        <a:bodyPr/>
        <a:lstStyle/>
        <a:p>
          <a:r>
            <a:rPr lang="en-GB"/>
            <a:t>and it’s so unfair that we ran out of time”. </a:t>
          </a:r>
          <a:endParaRPr lang="en-US"/>
        </a:p>
      </dgm:t>
    </dgm:pt>
    <dgm:pt modelId="{473DB742-31CF-40FF-9BC9-2142845B5B02}" type="parTrans" cxnId="{E53F265D-7A0F-482D-8C44-6A83B9859AC6}">
      <dgm:prSet/>
      <dgm:spPr/>
      <dgm:t>
        <a:bodyPr/>
        <a:lstStyle/>
        <a:p>
          <a:endParaRPr lang="en-US"/>
        </a:p>
      </dgm:t>
    </dgm:pt>
    <dgm:pt modelId="{A07FB102-7F9B-4183-8F50-2DDB332475B6}" type="sibTrans" cxnId="{E53F265D-7A0F-482D-8C44-6A83B9859AC6}">
      <dgm:prSet/>
      <dgm:spPr/>
      <dgm:t>
        <a:bodyPr/>
        <a:lstStyle/>
        <a:p>
          <a:endParaRPr lang="en-US"/>
        </a:p>
      </dgm:t>
    </dgm:pt>
    <dgm:pt modelId="{FA2C58A1-7835-42C5-8E9B-F557512DC44F}">
      <dgm:prSet/>
      <dgm:spPr/>
      <dgm:t>
        <a:bodyPr/>
        <a:lstStyle/>
        <a:p>
          <a:r>
            <a:rPr lang="en-GB"/>
            <a:t>“It seems to you like he hates you. That must be really hard. I know you </a:t>
          </a:r>
          <a:endParaRPr lang="en-US"/>
        </a:p>
      </dgm:t>
    </dgm:pt>
    <dgm:pt modelId="{A8A9EF5C-39B6-4BCB-B12D-7DD36A0DF3FF}" type="parTrans" cxnId="{68ACE788-F19C-4ACE-ABFE-D1246E4FFABF}">
      <dgm:prSet/>
      <dgm:spPr/>
      <dgm:t>
        <a:bodyPr/>
        <a:lstStyle/>
        <a:p>
          <a:endParaRPr lang="en-US"/>
        </a:p>
      </dgm:t>
    </dgm:pt>
    <dgm:pt modelId="{A8711F91-CDDC-42D2-AB7C-390A7F2FE906}" type="sibTrans" cxnId="{68ACE788-F19C-4ACE-ABFE-D1246E4FFABF}">
      <dgm:prSet/>
      <dgm:spPr/>
      <dgm:t>
        <a:bodyPr/>
        <a:lstStyle/>
        <a:p>
          <a:endParaRPr lang="en-US"/>
        </a:p>
      </dgm:t>
    </dgm:pt>
    <dgm:pt modelId="{28B19D9A-E68E-41C0-B175-57209E8AE852}">
      <dgm:prSet/>
      <dgm:spPr/>
      <dgm:t>
        <a:bodyPr/>
        <a:lstStyle/>
        <a:p>
          <a:r>
            <a:rPr lang="en-GB"/>
            <a:t>like him a lot, so this is pretty confusing”. </a:t>
          </a:r>
          <a:endParaRPr lang="en-US"/>
        </a:p>
      </dgm:t>
    </dgm:pt>
    <dgm:pt modelId="{7C286054-B907-4FE9-A1F6-8E9AB3FED473}" type="parTrans" cxnId="{0E9DC7F9-F50B-4CDD-8CFD-343DF1BB2FE0}">
      <dgm:prSet/>
      <dgm:spPr/>
      <dgm:t>
        <a:bodyPr/>
        <a:lstStyle/>
        <a:p>
          <a:endParaRPr lang="en-US"/>
        </a:p>
      </dgm:t>
    </dgm:pt>
    <dgm:pt modelId="{D651F32C-0E6F-406A-8A82-DCD979A7DF6C}" type="sibTrans" cxnId="{0E9DC7F9-F50B-4CDD-8CFD-343DF1BB2FE0}">
      <dgm:prSet/>
      <dgm:spPr/>
      <dgm:t>
        <a:bodyPr/>
        <a:lstStyle/>
        <a:p>
          <a:endParaRPr lang="en-US"/>
        </a:p>
      </dgm:t>
    </dgm:pt>
    <dgm:pt modelId="{9ECE6F08-628A-4627-96D7-99E02E85FA2E}">
      <dgm:prSet/>
      <dgm:spPr/>
      <dgm:t>
        <a:bodyPr/>
        <a:lstStyle/>
        <a:p>
          <a:r>
            <a:rPr lang="en-GB"/>
            <a:t>“I know it’s hard for you to hear what I’m saying.”</a:t>
          </a:r>
          <a:endParaRPr lang="en-US"/>
        </a:p>
      </dgm:t>
    </dgm:pt>
    <dgm:pt modelId="{49828D97-9DD6-418F-AF64-F8850AE3E89B}" type="parTrans" cxnId="{1D82B2DE-971E-44ED-B0BA-BDC98D2E74B7}">
      <dgm:prSet/>
      <dgm:spPr/>
      <dgm:t>
        <a:bodyPr/>
        <a:lstStyle/>
        <a:p>
          <a:endParaRPr lang="en-US"/>
        </a:p>
      </dgm:t>
    </dgm:pt>
    <dgm:pt modelId="{70ECBDEF-DA44-4F04-9A5E-EB518FC73336}" type="sibTrans" cxnId="{1D82B2DE-971E-44ED-B0BA-BDC98D2E74B7}">
      <dgm:prSet/>
      <dgm:spPr/>
      <dgm:t>
        <a:bodyPr/>
        <a:lstStyle/>
        <a:p>
          <a:endParaRPr lang="en-US"/>
        </a:p>
      </dgm:t>
    </dgm:pt>
    <dgm:pt modelId="{3642A9A5-5122-4C3A-8B28-F7DF81E918CB}">
      <dgm:prSet/>
      <dgm:spPr/>
      <dgm:t>
        <a:bodyPr/>
        <a:lstStyle/>
        <a:p>
          <a:r>
            <a:rPr lang="en-GB"/>
            <a:t>“Me saying ‘No’ has made you angry with me. I get why you don’t want </a:t>
          </a:r>
          <a:endParaRPr lang="en-US"/>
        </a:p>
      </dgm:t>
    </dgm:pt>
    <dgm:pt modelId="{331981F6-F230-4F3B-BFFA-1BE97379DB17}" type="parTrans" cxnId="{8802D972-40F9-4C4C-9F2E-85EDF74A1317}">
      <dgm:prSet/>
      <dgm:spPr/>
      <dgm:t>
        <a:bodyPr/>
        <a:lstStyle/>
        <a:p>
          <a:endParaRPr lang="en-US"/>
        </a:p>
      </dgm:t>
    </dgm:pt>
    <dgm:pt modelId="{D4F19E60-01B4-4F94-95FA-28B70F7799A1}" type="sibTrans" cxnId="{8802D972-40F9-4C4C-9F2E-85EDF74A1317}">
      <dgm:prSet/>
      <dgm:spPr/>
      <dgm:t>
        <a:bodyPr/>
        <a:lstStyle/>
        <a:p>
          <a:endParaRPr lang="en-US"/>
        </a:p>
      </dgm:t>
    </dgm:pt>
    <dgm:pt modelId="{D9187F4A-A8CD-4041-8F39-022F4BE7FBD1}">
      <dgm:prSet/>
      <dgm:spPr/>
      <dgm:t>
        <a:bodyPr/>
        <a:lstStyle/>
        <a:p>
          <a:r>
            <a:rPr lang="en-GB"/>
            <a:t>to talk to me right now”.</a:t>
          </a:r>
          <a:endParaRPr lang="en-US"/>
        </a:p>
      </dgm:t>
    </dgm:pt>
    <dgm:pt modelId="{848E4663-F522-444F-8E18-632DEDCB0CC5}" type="parTrans" cxnId="{82636556-BD62-4AF4-9DDE-69D3118E3BBC}">
      <dgm:prSet/>
      <dgm:spPr/>
      <dgm:t>
        <a:bodyPr/>
        <a:lstStyle/>
        <a:p>
          <a:endParaRPr lang="en-US"/>
        </a:p>
      </dgm:t>
    </dgm:pt>
    <dgm:pt modelId="{72D10BA1-D06F-4A52-BAF5-5C069CE2F3BD}" type="sibTrans" cxnId="{82636556-BD62-4AF4-9DDE-69D3118E3BBC}">
      <dgm:prSet/>
      <dgm:spPr/>
      <dgm:t>
        <a:bodyPr/>
        <a:lstStyle/>
        <a:p>
          <a:endParaRPr lang="en-US"/>
        </a:p>
      </dgm:t>
    </dgm:pt>
    <dgm:pt modelId="{A363D3DD-F6B4-41E8-873D-BA92A484507B}" type="pres">
      <dgm:prSet presAssocID="{BB9F6700-6FB7-4BC6-954B-D611DB6B3B52}" presName="vert0" presStyleCnt="0">
        <dgm:presLayoutVars>
          <dgm:dir/>
          <dgm:animOne val="branch"/>
          <dgm:animLvl val="lvl"/>
        </dgm:presLayoutVars>
      </dgm:prSet>
      <dgm:spPr/>
    </dgm:pt>
    <dgm:pt modelId="{32008C09-314A-41EB-BD73-62888C5B1069}" type="pres">
      <dgm:prSet presAssocID="{D5D28818-9AD2-4CCB-9F5E-1DD699D91332}" presName="thickLine" presStyleLbl="alignNode1" presStyleIdx="0" presStyleCnt="10"/>
      <dgm:spPr/>
    </dgm:pt>
    <dgm:pt modelId="{27E556EF-8E23-4C8F-B6CE-CDBAA7A855C8}" type="pres">
      <dgm:prSet presAssocID="{D5D28818-9AD2-4CCB-9F5E-1DD699D91332}" presName="horz1" presStyleCnt="0"/>
      <dgm:spPr/>
    </dgm:pt>
    <dgm:pt modelId="{BCEF9CA3-9AB8-4656-98E0-FCD0145ACFBA}" type="pres">
      <dgm:prSet presAssocID="{D5D28818-9AD2-4CCB-9F5E-1DD699D91332}" presName="tx1" presStyleLbl="revTx" presStyleIdx="0" presStyleCnt="10"/>
      <dgm:spPr/>
    </dgm:pt>
    <dgm:pt modelId="{AA991832-143C-462D-ACA5-8FF429BD4642}" type="pres">
      <dgm:prSet presAssocID="{D5D28818-9AD2-4CCB-9F5E-1DD699D91332}" presName="vert1" presStyleCnt="0"/>
      <dgm:spPr/>
    </dgm:pt>
    <dgm:pt modelId="{683E2EC2-0165-48CA-91BB-C07CB0CD27D0}" type="pres">
      <dgm:prSet presAssocID="{38190505-D75C-4B2E-9613-FC7E983A6F96}" presName="thickLine" presStyleLbl="alignNode1" presStyleIdx="1" presStyleCnt="10"/>
      <dgm:spPr/>
    </dgm:pt>
    <dgm:pt modelId="{96C36263-0CF2-4921-B12C-204F2FDBB22E}" type="pres">
      <dgm:prSet presAssocID="{38190505-D75C-4B2E-9613-FC7E983A6F96}" presName="horz1" presStyleCnt="0"/>
      <dgm:spPr/>
    </dgm:pt>
    <dgm:pt modelId="{D5474198-7418-456A-B050-8B5C5456EB13}" type="pres">
      <dgm:prSet presAssocID="{38190505-D75C-4B2E-9613-FC7E983A6F96}" presName="tx1" presStyleLbl="revTx" presStyleIdx="1" presStyleCnt="10"/>
      <dgm:spPr/>
    </dgm:pt>
    <dgm:pt modelId="{1E180F1C-524B-4281-A52B-630169577A81}" type="pres">
      <dgm:prSet presAssocID="{38190505-D75C-4B2E-9613-FC7E983A6F96}" presName="vert1" presStyleCnt="0"/>
      <dgm:spPr/>
    </dgm:pt>
    <dgm:pt modelId="{414D4BF6-7CCE-4DB1-A2B7-901528EF973D}" type="pres">
      <dgm:prSet presAssocID="{4F12BFE8-4493-4FFB-90CE-4B1A1A3A59DF}" presName="thickLine" presStyleLbl="alignNode1" presStyleIdx="2" presStyleCnt="10"/>
      <dgm:spPr/>
    </dgm:pt>
    <dgm:pt modelId="{2EE43F01-9FAB-4DDD-A6E2-79E196D5B05C}" type="pres">
      <dgm:prSet presAssocID="{4F12BFE8-4493-4FFB-90CE-4B1A1A3A59DF}" presName="horz1" presStyleCnt="0"/>
      <dgm:spPr/>
    </dgm:pt>
    <dgm:pt modelId="{4E7BE1F3-82B8-4C3E-98E6-14682C27A47B}" type="pres">
      <dgm:prSet presAssocID="{4F12BFE8-4493-4FFB-90CE-4B1A1A3A59DF}" presName="tx1" presStyleLbl="revTx" presStyleIdx="2" presStyleCnt="10"/>
      <dgm:spPr/>
    </dgm:pt>
    <dgm:pt modelId="{A93A7441-71CF-465F-BA8F-0AEF300B3BEB}" type="pres">
      <dgm:prSet presAssocID="{4F12BFE8-4493-4FFB-90CE-4B1A1A3A59DF}" presName="vert1" presStyleCnt="0"/>
      <dgm:spPr/>
    </dgm:pt>
    <dgm:pt modelId="{EDBC5D70-868E-43B0-A586-005DDA0F136F}" type="pres">
      <dgm:prSet presAssocID="{6DAEC0FC-5411-4187-B41F-98F479D1CBF7}" presName="thickLine" presStyleLbl="alignNode1" presStyleIdx="3" presStyleCnt="10"/>
      <dgm:spPr/>
    </dgm:pt>
    <dgm:pt modelId="{2D8EF17C-417E-47C5-B67A-48CAAE4D97BB}" type="pres">
      <dgm:prSet presAssocID="{6DAEC0FC-5411-4187-B41F-98F479D1CBF7}" presName="horz1" presStyleCnt="0"/>
      <dgm:spPr/>
    </dgm:pt>
    <dgm:pt modelId="{D8921D25-89AD-403D-AEAB-FE1A7D5F8DBF}" type="pres">
      <dgm:prSet presAssocID="{6DAEC0FC-5411-4187-B41F-98F479D1CBF7}" presName="tx1" presStyleLbl="revTx" presStyleIdx="3" presStyleCnt="10"/>
      <dgm:spPr/>
    </dgm:pt>
    <dgm:pt modelId="{B253D177-ACCF-4357-8993-63C63106383C}" type="pres">
      <dgm:prSet presAssocID="{6DAEC0FC-5411-4187-B41F-98F479D1CBF7}" presName="vert1" presStyleCnt="0"/>
      <dgm:spPr/>
    </dgm:pt>
    <dgm:pt modelId="{1EB82AA8-6203-4586-8879-ACA16EECF8BA}" type="pres">
      <dgm:prSet presAssocID="{F358412E-7D74-44A3-B413-C2244CA0475F}" presName="thickLine" presStyleLbl="alignNode1" presStyleIdx="4" presStyleCnt="10"/>
      <dgm:spPr/>
    </dgm:pt>
    <dgm:pt modelId="{927273FC-AF45-4DD2-B86A-0B6D143341EC}" type="pres">
      <dgm:prSet presAssocID="{F358412E-7D74-44A3-B413-C2244CA0475F}" presName="horz1" presStyleCnt="0"/>
      <dgm:spPr/>
    </dgm:pt>
    <dgm:pt modelId="{E747965E-F641-4D50-A715-BAF50E9E8349}" type="pres">
      <dgm:prSet presAssocID="{F358412E-7D74-44A3-B413-C2244CA0475F}" presName="tx1" presStyleLbl="revTx" presStyleIdx="4" presStyleCnt="10"/>
      <dgm:spPr/>
    </dgm:pt>
    <dgm:pt modelId="{D9373135-A0A3-4B95-A0C7-AD60CBC876E7}" type="pres">
      <dgm:prSet presAssocID="{F358412E-7D74-44A3-B413-C2244CA0475F}" presName="vert1" presStyleCnt="0"/>
      <dgm:spPr/>
    </dgm:pt>
    <dgm:pt modelId="{B595F1B0-25FF-4AC0-84EF-CDB8AC1D91DF}" type="pres">
      <dgm:prSet presAssocID="{FA2C58A1-7835-42C5-8E9B-F557512DC44F}" presName="thickLine" presStyleLbl="alignNode1" presStyleIdx="5" presStyleCnt="10"/>
      <dgm:spPr/>
    </dgm:pt>
    <dgm:pt modelId="{BDD4E0EA-4E15-42C1-A28A-18F25FF908F9}" type="pres">
      <dgm:prSet presAssocID="{FA2C58A1-7835-42C5-8E9B-F557512DC44F}" presName="horz1" presStyleCnt="0"/>
      <dgm:spPr/>
    </dgm:pt>
    <dgm:pt modelId="{B4B33031-8876-4D83-B626-79099364CC1C}" type="pres">
      <dgm:prSet presAssocID="{FA2C58A1-7835-42C5-8E9B-F557512DC44F}" presName="tx1" presStyleLbl="revTx" presStyleIdx="5" presStyleCnt="10"/>
      <dgm:spPr/>
    </dgm:pt>
    <dgm:pt modelId="{7DE702B4-A550-4FD7-AF04-97A53E8410CE}" type="pres">
      <dgm:prSet presAssocID="{FA2C58A1-7835-42C5-8E9B-F557512DC44F}" presName="vert1" presStyleCnt="0"/>
      <dgm:spPr/>
    </dgm:pt>
    <dgm:pt modelId="{678D5EEF-DEF5-46C5-B43E-201C01A21190}" type="pres">
      <dgm:prSet presAssocID="{28B19D9A-E68E-41C0-B175-57209E8AE852}" presName="thickLine" presStyleLbl="alignNode1" presStyleIdx="6" presStyleCnt="10"/>
      <dgm:spPr/>
    </dgm:pt>
    <dgm:pt modelId="{8C35DCE2-2B70-4028-BE71-899B965691CC}" type="pres">
      <dgm:prSet presAssocID="{28B19D9A-E68E-41C0-B175-57209E8AE852}" presName="horz1" presStyleCnt="0"/>
      <dgm:spPr/>
    </dgm:pt>
    <dgm:pt modelId="{FA482371-6406-4242-B3D8-348409A07BC0}" type="pres">
      <dgm:prSet presAssocID="{28B19D9A-E68E-41C0-B175-57209E8AE852}" presName="tx1" presStyleLbl="revTx" presStyleIdx="6" presStyleCnt="10"/>
      <dgm:spPr/>
    </dgm:pt>
    <dgm:pt modelId="{77177DA4-9AA4-454A-8110-86AA82D8DDB5}" type="pres">
      <dgm:prSet presAssocID="{28B19D9A-E68E-41C0-B175-57209E8AE852}" presName="vert1" presStyleCnt="0"/>
      <dgm:spPr/>
    </dgm:pt>
    <dgm:pt modelId="{00A7442F-2737-48D9-924C-BBCEC89FF636}" type="pres">
      <dgm:prSet presAssocID="{9ECE6F08-628A-4627-96D7-99E02E85FA2E}" presName="thickLine" presStyleLbl="alignNode1" presStyleIdx="7" presStyleCnt="10"/>
      <dgm:spPr/>
    </dgm:pt>
    <dgm:pt modelId="{6C8DACDE-DFBD-45BC-865A-72941C58EAB9}" type="pres">
      <dgm:prSet presAssocID="{9ECE6F08-628A-4627-96D7-99E02E85FA2E}" presName="horz1" presStyleCnt="0"/>
      <dgm:spPr/>
    </dgm:pt>
    <dgm:pt modelId="{8F1ED8EE-AEFF-441B-AA33-5232C17FB674}" type="pres">
      <dgm:prSet presAssocID="{9ECE6F08-628A-4627-96D7-99E02E85FA2E}" presName="tx1" presStyleLbl="revTx" presStyleIdx="7" presStyleCnt="10"/>
      <dgm:spPr/>
    </dgm:pt>
    <dgm:pt modelId="{CB5F1E93-D163-4A4F-B831-54BB703955FD}" type="pres">
      <dgm:prSet presAssocID="{9ECE6F08-628A-4627-96D7-99E02E85FA2E}" presName="vert1" presStyleCnt="0"/>
      <dgm:spPr/>
    </dgm:pt>
    <dgm:pt modelId="{2B67E645-177B-44BD-84A6-C7B948BC0BB0}" type="pres">
      <dgm:prSet presAssocID="{3642A9A5-5122-4C3A-8B28-F7DF81E918CB}" presName="thickLine" presStyleLbl="alignNode1" presStyleIdx="8" presStyleCnt="10"/>
      <dgm:spPr/>
    </dgm:pt>
    <dgm:pt modelId="{5D59D07B-1205-4D25-A7F7-8FC0C5FA6300}" type="pres">
      <dgm:prSet presAssocID="{3642A9A5-5122-4C3A-8B28-F7DF81E918CB}" presName="horz1" presStyleCnt="0"/>
      <dgm:spPr/>
    </dgm:pt>
    <dgm:pt modelId="{2B3AB9C4-A1F9-4A85-8856-0CD447BD5F9D}" type="pres">
      <dgm:prSet presAssocID="{3642A9A5-5122-4C3A-8B28-F7DF81E918CB}" presName="tx1" presStyleLbl="revTx" presStyleIdx="8" presStyleCnt="10"/>
      <dgm:spPr/>
    </dgm:pt>
    <dgm:pt modelId="{3A1A0096-C6ED-4B09-81A7-4CC536485E61}" type="pres">
      <dgm:prSet presAssocID="{3642A9A5-5122-4C3A-8B28-F7DF81E918CB}" presName="vert1" presStyleCnt="0"/>
      <dgm:spPr/>
    </dgm:pt>
    <dgm:pt modelId="{295B14D3-EB20-4536-BE1D-2A47EF91D42C}" type="pres">
      <dgm:prSet presAssocID="{D9187F4A-A8CD-4041-8F39-022F4BE7FBD1}" presName="thickLine" presStyleLbl="alignNode1" presStyleIdx="9" presStyleCnt="10"/>
      <dgm:spPr/>
    </dgm:pt>
    <dgm:pt modelId="{03CA473E-C7E9-4025-BE62-ED602D984DB4}" type="pres">
      <dgm:prSet presAssocID="{D9187F4A-A8CD-4041-8F39-022F4BE7FBD1}" presName="horz1" presStyleCnt="0"/>
      <dgm:spPr/>
    </dgm:pt>
    <dgm:pt modelId="{83505484-8819-406E-B20D-F68B3EC8E745}" type="pres">
      <dgm:prSet presAssocID="{D9187F4A-A8CD-4041-8F39-022F4BE7FBD1}" presName="tx1" presStyleLbl="revTx" presStyleIdx="9" presStyleCnt="10"/>
      <dgm:spPr/>
    </dgm:pt>
    <dgm:pt modelId="{FFD3CF60-9FC8-482F-A733-2E7ABA64DE97}" type="pres">
      <dgm:prSet presAssocID="{D9187F4A-A8CD-4041-8F39-022F4BE7FBD1}" presName="vert1" presStyleCnt="0"/>
      <dgm:spPr/>
    </dgm:pt>
  </dgm:ptLst>
  <dgm:cxnLst>
    <dgm:cxn modelId="{8230B902-CDD2-48C1-8A17-9FA17E15E8DB}" type="presOf" srcId="{6DAEC0FC-5411-4187-B41F-98F479D1CBF7}" destId="{D8921D25-89AD-403D-AEAB-FE1A7D5F8DBF}" srcOrd="0" destOrd="0" presId="urn:microsoft.com/office/officeart/2008/layout/LinedList"/>
    <dgm:cxn modelId="{EC345F11-E64B-4382-9675-12208BE50324}" type="presOf" srcId="{D9187F4A-A8CD-4041-8F39-022F4BE7FBD1}" destId="{83505484-8819-406E-B20D-F68B3EC8E745}" srcOrd="0" destOrd="0" presId="urn:microsoft.com/office/officeart/2008/layout/LinedList"/>
    <dgm:cxn modelId="{5CEA5F25-4C75-4AB8-BD02-400C861FCAA9}" srcId="{BB9F6700-6FB7-4BC6-954B-D611DB6B3B52}" destId="{6DAEC0FC-5411-4187-B41F-98F479D1CBF7}" srcOrd="3" destOrd="0" parTransId="{66B84EC4-358A-48BE-BF2A-712C9DC5603A}" sibTransId="{AD46BC58-07BE-485F-833F-031A1364495C}"/>
    <dgm:cxn modelId="{BE762C29-AF98-4CA3-9831-D01F7E84C6CA}" type="presOf" srcId="{28B19D9A-E68E-41C0-B175-57209E8AE852}" destId="{FA482371-6406-4242-B3D8-348409A07BC0}" srcOrd="0" destOrd="0" presId="urn:microsoft.com/office/officeart/2008/layout/LinedList"/>
    <dgm:cxn modelId="{FCC9313C-6B26-47BD-AF00-A2CD4E647A22}" type="presOf" srcId="{FA2C58A1-7835-42C5-8E9B-F557512DC44F}" destId="{B4B33031-8876-4D83-B626-79099364CC1C}" srcOrd="0" destOrd="0" presId="urn:microsoft.com/office/officeart/2008/layout/LinedList"/>
    <dgm:cxn modelId="{E53F265D-7A0F-482D-8C44-6A83B9859AC6}" srcId="{BB9F6700-6FB7-4BC6-954B-D611DB6B3B52}" destId="{F358412E-7D74-44A3-B413-C2244CA0475F}" srcOrd="4" destOrd="0" parTransId="{473DB742-31CF-40FF-9BC9-2142845B5B02}" sibTransId="{A07FB102-7F9B-4183-8F50-2DDB332475B6}"/>
    <dgm:cxn modelId="{0843AC43-E437-408B-9625-AE3FA08E97D8}" type="presOf" srcId="{38190505-D75C-4B2E-9613-FC7E983A6F96}" destId="{D5474198-7418-456A-B050-8B5C5456EB13}" srcOrd="0" destOrd="0" presId="urn:microsoft.com/office/officeart/2008/layout/LinedList"/>
    <dgm:cxn modelId="{D55DEF70-8EF6-475D-B5D5-07980D298DF0}" type="presOf" srcId="{3642A9A5-5122-4C3A-8B28-F7DF81E918CB}" destId="{2B3AB9C4-A1F9-4A85-8856-0CD447BD5F9D}" srcOrd="0" destOrd="0" presId="urn:microsoft.com/office/officeart/2008/layout/LinedList"/>
    <dgm:cxn modelId="{8802D972-40F9-4C4C-9F2E-85EDF74A1317}" srcId="{BB9F6700-6FB7-4BC6-954B-D611DB6B3B52}" destId="{3642A9A5-5122-4C3A-8B28-F7DF81E918CB}" srcOrd="8" destOrd="0" parTransId="{331981F6-F230-4F3B-BFFA-1BE97379DB17}" sibTransId="{D4F19E60-01B4-4F94-95FA-28B70F7799A1}"/>
    <dgm:cxn modelId="{82636556-BD62-4AF4-9DDE-69D3118E3BBC}" srcId="{BB9F6700-6FB7-4BC6-954B-D611DB6B3B52}" destId="{D9187F4A-A8CD-4041-8F39-022F4BE7FBD1}" srcOrd="9" destOrd="0" parTransId="{848E4663-F522-444F-8E18-632DEDCB0CC5}" sibTransId="{72D10BA1-D06F-4A52-BAF5-5C069CE2F3BD}"/>
    <dgm:cxn modelId="{68ACE788-F19C-4ACE-ABFE-D1246E4FFABF}" srcId="{BB9F6700-6FB7-4BC6-954B-D611DB6B3B52}" destId="{FA2C58A1-7835-42C5-8E9B-F557512DC44F}" srcOrd="5" destOrd="0" parTransId="{A8A9EF5C-39B6-4BCB-B12D-7DD36A0DF3FF}" sibTransId="{A8711F91-CDDC-42D2-AB7C-390A7F2FE906}"/>
    <dgm:cxn modelId="{9FC6F195-B644-4005-875D-F024799AD499}" srcId="{BB9F6700-6FB7-4BC6-954B-D611DB6B3B52}" destId="{D5D28818-9AD2-4CCB-9F5E-1DD699D91332}" srcOrd="0" destOrd="0" parTransId="{AED76A59-9BA8-4883-ABC6-A34BCF92223B}" sibTransId="{0FB04109-94B2-42EA-8A5D-BC3E7A7A5E68}"/>
    <dgm:cxn modelId="{5368C69D-8EB0-4547-9E8A-651E99184F9D}" srcId="{BB9F6700-6FB7-4BC6-954B-D611DB6B3B52}" destId="{38190505-D75C-4B2E-9613-FC7E983A6F96}" srcOrd="1" destOrd="0" parTransId="{7958ECDA-D726-46A3-ABC1-7B11BE5EFC83}" sibTransId="{34D1C65D-8DAF-4D88-A6B1-6797AD56B659}"/>
    <dgm:cxn modelId="{1FEF05A8-663D-43F3-962A-343F693D7AD8}" srcId="{BB9F6700-6FB7-4BC6-954B-D611DB6B3B52}" destId="{4F12BFE8-4493-4FFB-90CE-4B1A1A3A59DF}" srcOrd="2" destOrd="0" parTransId="{63D132CC-BE03-4C79-AF1F-14CCEB85DCE8}" sibTransId="{03F20D1D-1E7C-4860-AF1F-2AE95E402B5A}"/>
    <dgm:cxn modelId="{8DF608B2-C831-45DA-8102-714C88F5A6AA}" type="presOf" srcId="{F358412E-7D74-44A3-B413-C2244CA0475F}" destId="{E747965E-F641-4D50-A715-BAF50E9E8349}" srcOrd="0" destOrd="0" presId="urn:microsoft.com/office/officeart/2008/layout/LinedList"/>
    <dgm:cxn modelId="{2EE2FDBC-6D83-439A-8042-A1D58685CE1D}" type="presOf" srcId="{4F12BFE8-4493-4FFB-90CE-4B1A1A3A59DF}" destId="{4E7BE1F3-82B8-4C3E-98E6-14682C27A47B}" srcOrd="0" destOrd="0" presId="urn:microsoft.com/office/officeart/2008/layout/LinedList"/>
    <dgm:cxn modelId="{AAC068C2-152E-4E80-8E2E-978DD90403A4}" type="presOf" srcId="{D5D28818-9AD2-4CCB-9F5E-1DD699D91332}" destId="{BCEF9CA3-9AB8-4656-98E0-FCD0145ACFBA}" srcOrd="0" destOrd="0" presId="urn:microsoft.com/office/officeart/2008/layout/LinedList"/>
    <dgm:cxn modelId="{EC773BC9-999E-483F-8107-C63454ED58D6}" type="presOf" srcId="{BB9F6700-6FB7-4BC6-954B-D611DB6B3B52}" destId="{A363D3DD-F6B4-41E8-873D-BA92A484507B}" srcOrd="0" destOrd="0" presId="urn:microsoft.com/office/officeart/2008/layout/LinedList"/>
    <dgm:cxn modelId="{1D82B2DE-971E-44ED-B0BA-BDC98D2E74B7}" srcId="{BB9F6700-6FB7-4BC6-954B-D611DB6B3B52}" destId="{9ECE6F08-628A-4627-96D7-99E02E85FA2E}" srcOrd="7" destOrd="0" parTransId="{49828D97-9DD6-418F-AF64-F8850AE3E89B}" sibTransId="{70ECBDEF-DA44-4F04-9A5E-EB518FC73336}"/>
    <dgm:cxn modelId="{A70574EE-5279-480B-9E21-22852981C2C8}" type="presOf" srcId="{9ECE6F08-628A-4627-96D7-99E02E85FA2E}" destId="{8F1ED8EE-AEFF-441B-AA33-5232C17FB674}" srcOrd="0" destOrd="0" presId="urn:microsoft.com/office/officeart/2008/layout/LinedList"/>
    <dgm:cxn modelId="{0E9DC7F9-F50B-4CDD-8CFD-343DF1BB2FE0}" srcId="{BB9F6700-6FB7-4BC6-954B-D611DB6B3B52}" destId="{28B19D9A-E68E-41C0-B175-57209E8AE852}" srcOrd="6" destOrd="0" parTransId="{7C286054-B907-4FE9-A1F6-8E9AB3FED473}" sibTransId="{D651F32C-0E6F-406A-8A82-DCD979A7DF6C}"/>
    <dgm:cxn modelId="{4B1ABF74-6146-4AE6-89A3-33533096180E}" type="presParOf" srcId="{A363D3DD-F6B4-41E8-873D-BA92A484507B}" destId="{32008C09-314A-41EB-BD73-62888C5B1069}" srcOrd="0" destOrd="0" presId="urn:microsoft.com/office/officeart/2008/layout/LinedList"/>
    <dgm:cxn modelId="{49BE31D8-9AE1-49EE-8F5D-C96031FBC081}" type="presParOf" srcId="{A363D3DD-F6B4-41E8-873D-BA92A484507B}" destId="{27E556EF-8E23-4C8F-B6CE-CDBAA7A855C8}" srcOrd="1" destOrd="0" presId="urn:microsoft.com/office/officeart/2008/layout/LinedList"/>
    <dgm:cxn modelId="{AC1C4146-2C24-4769-A528-F8CF76127BA1}" type="presParOf" srcId="{27E556EF-8E23-4C8F-B6CE-CDBAA7A855C8}" destId="{BCEF9CA3-9AB8-4656-98E0-FCD0145ACFBA}" srcOrd="0" destOrd="0" presId="urn:microsoft.com/office/officeart/2008/layout/LinedList"/>
    <dgm:cxn modelId="{152B77A3-C76B-4A56-9F01-DA5164A93806}" type="presParOf" srcId="{27E556EF-8E23-4C8F-B6CE-CDBAA7A855C8}" destId="{AA991832-143C-462D-ACA5-8FF429BD4642}" srcOrd="1" destOrd="0" presId="urn:microsoft.com/office/officeart/2008/layout/LinedList"/>
    <dgm:cxn modelId="{1E7C6FEE-C170-475D-A0F6-F988735CE3D5}" type="presParOf" srcId="{A363D3DD-F6B4-41E8-873D-BA92A484507B}" destId="{683E2EC2-0165-48CA-91BB-C07CB0CD27D0}" srcOrd="2" destOrd="0" presId="urn:microsoft.com/office/officeart/2008/layout/LinedList"/>
    <dgm:cxn modelId="{B4901C25-647A-469B-80A4-B5FF0F28C1BA}" type="presParOf" srcId="{A363D3DD-F6B4-41E8-873D-BA92A484507B}" destId="{96C36263-0CF2-4921-B12C-204F2FDBB22E}" srcOrd="3" destOrd="0" presId="urn:microsoft.com/office/officeart/2008/layout/LinedList"/>
    <dgm:cxn modelId="{BF8B81CF-820F-4B1F-AD1F-91731149C537}" type="presParOf" srcId="{96C36263-0CF2-4921-B12C-204F2FDBB22E}" destId="{D5474198-7418-456A-B050-8B5C5456EB13}" srcOrd="0" destOrd="0" presId="urn:microsoft.com/office/officeart/2008/layout/LinedList"/>
    <dgm:cxn modelId="{F77DBD6B-E417-410C-A2A0-B99E52327174}" type="presParOf" srcId="{96C36263-0CF2-4921-B12C-204F2FDBB22E}" destId="{1E180F1C-524B-4281-A52B-630169577A81}" srcOrd="1" destOrd="0" presId="urn:microsoft.com/office/officeart/2008/layout/LinedList"/>
    <dgm:cxn modelId="{340B4525-86A5-43C7-B7BC-A16A38A60999}" type="presParOf" srcId="{A363D3DD-F6B4-41E8-873D-BA92A484507B}" destId="{414D4BF6-7CCE-4DB1-A2B7-901528EF973D}" srcOrd="4" destOrd="0" presId="urn:microsoft.com/office/officeart/2008/layout/LinedList"/>
    <dgm:cxn modelId="{C9A079E9-18FC-44DE-97F6-A095EAF3C999}" type="presParOf" srcId="{A363D3DD-F6B4-41E8-873D-BA92A484507B}" destId="{2EE43F01-9FAB-4DDD-A6E2-79E196D5B05C}" srcOrd="5" destOrd="0" presId="urn:microsoft.com/office/officeart/2008/layout/LinedList"/>
    <dgm:cxn modelId="{05766C02-DC41-48A0-92F0-E5D56126C819}" type="presParOf" srcId="{2EE43F01-9FAB-4DDD-A6E2-79E196D5B05C}" destId="{4E7BE1F3-82B8-4C3E-98E6-14682C27A47B}" srcOrd="0" destOrd="0" presId="urn:microsoft.com/office/officeart/2008/layout/LinedList"/>
    <dgm:cxn modelId="{BEC68D5E-4B88-4E59-87BF-43C3A30E036D}" type="presParOf" srcId="{2EE43F01-9FAB-4DDD-A6E2-79E196D5B05C}" destId="{A93A7441-71CF-465F-BA8F-0AEF300B3BEB}" srcOrd="1" destOrd="0" presId="urn:microsoft.com/office/officeart/2008/layout/LinedList"/>
    <dgm:cxn modelId="{A34A2660-94D4-4487-B305-CE1B0FFBC64E}" type="presParOf" srcId="{A363D3DD-F6B4-41E8-873D-BA92A484507B}" destId="{EDBC5D70-868E-43B0-A586-005DDA0F136F}" srcOrd="6" destOrd="0" presId="urn:microsoft.com/office/officeart/2008/layout/LinedList"/>
    <dgm:cxn modelId="{101C72F2-ACF3-436C-84D8-65E7862BF904}" type="presParOf" srcId="{A363D3DD-F6B4-41E8-873D-BA92A484507B}" destId="{2D8EF17C-417E-47C5-B67A-48CAAE4D97BB}" srcOrd="7" destOrd="0" presId="urn:microsoft.com/office/officeart/2008/layout/LinedList"/>
    <dgm:cxn modelId="{1EB823A3-CB69-4A26-98F9-FC6BD238F78B}" type="presParOf" srcId="{2D8EF17C-417E-47C5-B67A-48CAAE4D97BB}" destId="{D8921D25-89AD-403D-AEAB-FE1A7D5F8DBF}" srcOrd="0" destOrd="0" presId="urn:microsoft.com/office/officeart/2008/layout/LinedList"/>
    <dgm:cxn modelId="{99A9F400-26B4-4F85-9BD0-FD3B35A89E9F}" type="presParOf" srcId="{2D8EF17C-417E-47C5-B67A-48CAAE4D97BB}" destId="{B253D177-ACCF-4357-8993-63C63106383C}" srcOrd="1" destOrd="0" presId="urn:microsoft.com/office/officeart/2008/layout/LinedList"/>
    <dgm:cxn modelId="{0E57A263-A624-4288-BC8A-FBD9074A7D7A}" type="presParOf" srcId="{A363D3DD-F6B4-41E8-873D-BA92A484507B}" destId="{1EB82AA8-6203-4586-8879-ACA16EECF8BA}" srcOrd="8" destOrd="0" presId="urn:microsoft.com/office/officeart/2008/layout/LinedList"/>
    <dgm:cxn modelId="{C12EA737-A754-4877-8C3E-2A31BC112B28}" type="presParOf" srcId="{A363D3DD-F6B4-41E8-873D-BA92A484507B}" destId="{927273FC-AF45-4DD2-B86A-0B6D143341EC}" srcOrd="9" destOrd="0" presId="urn:microsoft.com/office/officeart/2008/layout/LinedList"/>
    <dgm:cxn modelId="{9F29C5D5-83F4-4256-B3D0-0E64B5A53A70}" type="presParOf" srcId="{927273FC-AF45-4DD2-B86A-0B6D143341EC}" destId="{E747965E-F641-4D50-A715-BAF50E9E8349}" srcOrd="0" destOrd="0" presId="urn:microsoft.com/office/officeart/2008/layout/LinedList"/>
    <dgm:cxn modelId="{260CF721-F891-4718-9C30-7E5FA95AA64E}" type="presParOf" srcId="{927273FC-AF45-4DD2-B86A-0B6D143341EC}" destId="{D9373135-A0A3-4B95-A0C7-AD60CBC876E7}" srcOrd="1" destOrd="0" presId="urn:microsoft.com/office/officeart/2008/layout/LinedList"/>
    <dgm:cxn modelId="{3EDC754A-C1D3-45CB-937F-F26C4AE95460}" type="presParOf" srcId="{A363D3DD-F6B4-41E8-873D-BA92A484507B}" destId="{B595F1B0-25FF-4AC0-84EF-CDB8AC1D91DF}" srcOrd="10" destOrd="0" presId="urn:microsoft.com/office/officeart/2008/layout/LinedList"/>
    <dgm:cxn modelId="{D67C0674-CFA4-4F7C-8F0A-23079537AFDF}" type="presParOf" srcId="{A363D3DD-F6B4-41E8-873D-BA92A484507B}" destId="{BDD4E0EA-4E15-42C1-A28A-18F25FF908F9}" srcOrd="11" destOrd="0" presId="urn:microsoft.com/office/officeart/2008/layout/LinedList"/>
    <dgm:cxn modelId="{474D17ED-E328-4FF5-89EC-EB33774D09A7}" type="presParOf" srcId="{BDD4E0EA-4E15-42C1-A28A-18F25FF908F9}" destId="{B4B33031-8876-4D83-B626-79099364CC1C}" srcOrd="0" destOrd="0" presId="urn:microsoft.com/office/officeart/2008/layout/LinedList"/>
    <dgm:cxn modelId="{DC6C831D-BFCE-413B-8602-3340E0C7B843}" type="presParOf" srcId="{BDD4E0EA-4E15-42C1-A28A-18F25FF908F9}" destId="{7DE702B4-A550-4FD7-AF04-97A53E8410CE}" srcOrd="1" destOrd="0" presId="urn:microsoft.com/office/officeart/2008/layout/LinedList"/>
    <dgm:cxn modelId="{AA29532A-304D-4080-B816-81843FEAEE8B}" type="presParOf" srcId="{A363D3DD-F6B4-41E8-873D-BA92A484507B}" destId="{678D5EEF-DEF5-46C5-B43E-201C01A21190}" srcOrd="12" destOrd="0" presId="urn:microsoft.com/office/officeart/2008/layout/LinedList"/>
    <dgm:cxn modelId="{AB8DE88F-15A0-4C0B-9732-2C540B45B0B4}" type="presParOf" srcId="{A363D3DD-F6B4-41E8-873D-BA92A484507B}" destId="{8C35DCE2-2B70-4028-BE71-899B965691CC}" srcOrd="13" destOrd="0" presId="urn:microsoft.com/office/officeart/2008/layout/LinedList"/>
    <dgm:cxn modelId="{9F5A6277-C216-4BA1-A92E-0DBB7C67BD7C}" type="presParOf" srcId="{8C35DCE2-2B70-4028-BE71-899B965691CC}" destId="{FA482371-6406-4242-B3D8-348409A07BC0}" srcOrd="0" destOrd="0" presId="urn:microsoft.com/office/officeart/2008/layout/LinedList"/>
    <dgm:cxn modelId="{6F03E301-BF20-4762-A910-31053142A5F8}" type="presParOf" srcId="{8C35DCE2-2B70-4028-BE71-899B965691CC}" destId="{77177DA4-9AA4-454A-8110-86AA82D8DDB5}" srcOrd="1" destOrd="0" presId="urn:microsoft.com/office/officeart/2008/layout/LinedList"/>
    <dgm:cxn modelId="{E5D0577A-B66A-4EEC-918B-7D0EE34906EA}" type="presParOf" srcId="{A363D3DD-F6B4-41E8-873D-BA92A484507B}" destId="{00A7442F-2737-48D9-924C-BBCEC89FF636}" srcOrd="14" destOrd="0" presId="urn:microsoft.com/office/officeart/2008/layout/LinedList"/>
    <dgm:cxn modelId="{9120332E-85B4-4998-98EF-EAFD6F4F19E8}" type="presParOf" srcId="{A363D3DD-F6B4-41E8-873D-BA92A484507B}" destId="{6C8DACDE-DFBD-45BC-865A-72941C58EAB9}" srcOrd="15" destOrd="0" presId="urn:microsoft.com/office/officeart/2008/layout/LinedList"/>
    <dgm:cxn modelId="{5C86072C-F2D0-4FE3-82C7-95C542E0431B}" type="presParOf" srcId="{6C8DACDE-DFBD-45BC-865A-72941C58EAB9}" destId="{8F1ED8EE-AEFF-441B-AA33-5232C17FB674}" srcOrd="0" destOrd="0" presId="urn:microsoft.com/office/officeart/2008/layout/LinedList"/>
    <dgm:cxn modelId="{83CCD5AE-628E-49BF-AD1A-A15167FAB172}" type="presParOf" srcId="{6C8DACDE-DFBD-45BC-865A-72941C58EAB9}" destId="{CB5F1E93-D163-4A4F-B831-54BB703955FD}" srcOrd="1" destOrd="0" presId="urn:microsoft.com/office/officeart/2008/layout/LinedList"/>
    <dgm:cxn modelId="{44207321-C835-42CD-9EB1-B13190B5B146}" type="presParOf" srcId="{A363D3DD-F6B4-41E8-873D-BA92A484507B}" destId="{2B67E645-177B-44BD-84A6-C7B948BC0BB0}" srcOrd="16" destOrd="0" presId="urn:microsoft.com/office/officeart/2008/layout/LinedList"/>
    <dgm:cxn modelId="{11B28BB2-7C99-4EC5-8461-28D22B70070E}" type="presParOf" srcId="{A363D3DD-F6B4-41E8-873D-BA92A484507B}" destId="{5D59D07B-1205-4D25-A7F7-8FC0C5FA6300}" srcOrd="17" destOrd="0" presId="urn:microsoft.com/office/officeart/2008/layout/LinedList"/>
    <dgm:cxn modelId="{70D8DE0E-B9D5-4D53-8307-2EFC39016C55}" type="presParOf" srcId="{5D59D07B-1205-4D25-A7F7-8FC0C5FA6300}" destId="{2B3AB9C4-A1F9-4A85-8856-0CD447BD5F9D}" srcOrd="0" destOrd="0" presId="urn:microsoft.com/office/officeart/2008/layout/LinedList"/>
    <dgm:cxn modelId="{333EBF51-2D30-4F96-BE81-584F5C692759}" type="presParOf" srcId="{5D59D07B-1205-4D25-A7F7-8FC0C5FA6300}" destId="{3A1A0096-C6ED-4B09-81A7-4CC536485E61}" srcOrd="1" destOrd="0" presId="urn:microsoft.com/office/officeart/2008/layout/LinedList"/>
    <dgm:cxn modelId="{F6F4049F-9507-4F4F-9610-9587D45CF5FF}" type="presParOf" srcId="{A363D3DD-F6B4-41E8-873D-BA92A484507B}" destId="{295B14D3-EB20-4536-BE1D-2A47EF91D42C}" srcOrd="18" destOrd="0" presId="urn:microsoft.com/office/officeart/2008/layout/LinedList"/>
    <dgm:cxn modelId="{6CAAAD72-1D53-4060-8999-A42A7B75DCA4}" type="presParOf" srcId="{A363D3DD-F6B4-41E8-873D-BA92A484507B}" destId="{03CA473E-C7E9-4025-BE62-ED602D984DB4}" srcOrd="19" destOrd="0" presId="urn:microsoft.com/office/officeart/2008/layout/LinedList"/>
    <dgm:cxn modelId="{09C35C7D-4D1C-42C7-94A6-B5227F556158}" type="presParOf" srcId="{03CA473E-C7E9-4025-BE62-ED602D984DB4}" destId="{83505484-8819-406E-B20D-F68B3EC8E745}" srcOrd="0" destOrd="0" presId="urn:microsoft.com/office/officeart/2008/layout/LinedList"/>
    <dgm:cxn modelId="{41FB484C-3904-4355-81EC-0F6AF1BF30DD}" type="presParOf" srcId="{03CA473E-C7E9-4025-BE62-ED602D984DB4}" destId="{FFD3CF60-9FC8-482F-A733-2E7ABA64DE9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9910A2D6-489F-4B0D-822D-9452FAFF2E09}"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439FAA1E-F89D-4782-B91D-FBD438322481}">
      <dgm:prSet/>
      <dgm:spPr/>
      <dgm:t>
        <a:bodyPr/>
        <a:lstStyle/>
        <a:p>
          <a:r>
            <a:rPr lang="en-GB"/>
            <a:t>It sounds like it’s been really tough…</a:t>
          </a:r>
          <a:endParaRPr lang="en-US"/>
        </a:p>
      </dgm:t>
    </dgm:pt>
    <dgm:pt modelId="{99577839-FA1C-460B-9A64-3CC304C9973F}" type="parTrans" cxnId="{313D2AC4-0192-4ADA-8B49-ECB2EF70A4AC}">
      <dgm:prSet/>
      <dgm:spPr/>
      <dgm:t>
        <a:bodyPr/>
        <a:lstStyle/>
        <a:p>
          <a:endParaRPr lang="en-US"/>
        </a:p>
      </dgm:t>
    </dgm:pt>
    <dgm:pt modelId="{18B5A270-B532-4169-A960-7BD6BEF1D37C}" type="sibTrans" cxnId="{313D2AC4-0192-4ADA-8B49-ECB2EF70A4AC}">
      <dgm:prSet/>
      <dgm:spPr/>
      <dgm:t>
        <a:bodyPr/>
        <a:lstStyle/>
        <a:p>
          <a:endParaRPr lang="en-US"/>
        </a:p>
      </dgm:t>
    </dgm:pt>
    <dgm:pt modelId="{A4FE0A3A-8415-4A6F-8A03-3DAA3B7039D5}">
      <dgm:prSet/>
      <dgm:spPr/>
      <dgm:t>
        <a:bodyPr/>
        <a:lstStyle/>
        <a:p>
          <a:r>
            <a:rPr lang="en-GB"/>
            <a:t>You have had lots of tricky times…</a:t>
          </a:r>
          <a:endParaRPr lang="en-US"/>
        </a:p>
      </dgm:t>
    </dgm:pt>
    <dgm:pt modelId="{1F9E0152-0BE8-4E84-93D6-6E8EBF3CF4B1}" type="parTrans" cxnId="{D0C96AA9-32AB-4E4D-99E6-41D8B9093613}">
      <dgm:prSet/>
      <dgm:spPr/>
      <dgm:t>
        <a:bodyPr/>
        <a:lstStyle/>
        <a:p>
          <a:endParaRPr lang="en-US"/>
        </a:p>
      </dgm:t>
    </dgm:pt>
    <dgm:pt modelId="{0DFDFE69-CBD2-48E3-9208-5486FFEC7078}" type="sibTrans" cxnId="{D0C96AA9-32AB-4E4D-99E6-41D8B9093613}">
      <dgm:prSet/>
      <dgm:spPr/>
      <dgm:t>
        <a:bodyPr/>
        <a:lstStyle/>
        <a:p>
          <a:endParaRPr lang="en-US"/>
        </a:p>
      </dgm:t>
    </dgm:pt>
    <dgm:pt modelId="{7C645923-A729-4A0D-9E47-AA9E3C16FFE7}">
      <dgm:prSet/>
      <dgm:spPr/>
      <dgm:t>
        <a:bodyPr/>
        <a:lstStyle/>
        <a:p>
          <a:r>
            <a:rPr lang="en-GB"/>
            <a:t>I am so sorry it’s been so hard for you…</a:t>
          </a:r>
          <a:endParaRPr lang="en-US"/>
        </a:p>
      </dgm:t>
    </dgm:pt>
    <dgm:pt modelId="{FEED4992-7037-4A7E-B3A4-382A0D4F5693}" type="parTrans" cxnId="{95AD6664-83EF-4F61-BF8F-F9C23EF205E2}">
      <dgm:prSet/>
      <dgm:spPr/>
      <dgm:t>
        <a:bodyPr/>
        <a:lstStyle/>
        <a:p>
          <a:endParaRPr lang="en-US"/>
        </a:p>
      </dgm:t>
    </dgm:pt>
    <dgm:pt modelId="{5724AF56-9F84-47EE-B228-7F035C2EDED8}" type="sibTrans" cxnId="{95AD6664-83EF-4F61-BF8F-F9C23EF205E2}">
      <dgm:prSet/>
      <dgm:spPr/>
      <dgm:t>
        <a:bodyPr/>
        <a:lstStyle/>
        <a:p>
          <a:endParaRPr lang="en-US"/>
        </a:p>
      </dgm:t>
    </dgm:pt>
    <dgm:pt modelId="{9B0E5647-3DC4-432C-AA1F-530CA1BB6288}">
      <dgm:prSet/>
      <dgm:spPr/>
      <dgm:t>
        <a:bodyPr/>
        <a:lstStyle/>
        <a:p>
          <a:r>
            <a:rPr lang="en-GB"/>
            <a:t>I can’t even imagine how that was for you…</a:t>
          </a:r>
          <a:endParaRPr lang="en-US"/>
        </a:p>
      </dgm:t>
    </dgm:pt>
    <dgm:pt modelId="{72FE1EA1-1CD4-4404-9154-DA847A223445}" type="parTrans" cxnId="{9A5C0001-6404-4633-BB7B-9A18A9CDA5E8}">
      <dgm:prSet/>
      <dgm:spPr/>
      <dgm:t>
        <a:bodyPr/>
        <a:lstStyle/>
        <a:p>
          <a:endParaRPr lang="en-US"/>
        </a:p>
      </dgm:t>
    </dgm:pt>
    <dgm:pt modelId="{542DA204-579C-417B-8E8A-536329704364}" type="sibTrans" cxnId="{9A5C0001-6404-4633-BB7B-9A18A9CDA5E8}">
      <dgm:prSet/>
      <dgm:spPr/>
      <dgm:t>
        <a:bodyPr/>
        <a:lstStyle/>
        <a:p>
          <a:endParaRPr lang="en-US"/>
        </a:p>
      </dgm:t>
    </dgm:pt>
    <dgm:pt modelId="{B5F79C43-7B04-4D78-92BD-206F181A6300}">
      <dgm:prSet/>
      <dgm:spPr/>
      <dgm:t>
        <a:bodyPr/>
        <a:lstStyle/>
        <a:p>
          <a:r>
            <a:rPr lang="en-GB"/>
            <a:t>I really want to hear how it’s been for you…</a:t>
          </a:r>
          <a:endParaRPr lang="en-US"/>
        </a:p>
      </dgm:t>
    </dgm:pt>
    <dgm:pt modelId="{D7210D5B-253F-4502-9BD0-F86EDA5A1256}" type="parTrans" cxnId="{C2E3CC16-4E4D-493A-B68B-747753D8DB65}">
      <dgm:prSet/>
      <dgm:spPr/>
      <dgm:t>
        <a:bodyPr/>
        <a:lstStyle/>
        <a:p>
          <a:endParaRPr lang="en-US"/>
        </a:p>
      </dgm:t>
    </dgm:pt>
    <dgm:pt modelId="{F1C49BB4-6A6B-4E31-A389-EF8C7762DA35}" type="sibTrans" cxnId="{C2E3CC16-4E4D-493A-B68B-747753D8DB65}">
      <dgm:prSet/>
      <dgm:spPr/>
      <dgm:t>
        <a:bodyPr/>
        <a:lstStyle/>
        <a:p>
          <a:endParaRPr lang="en-US"/>
        </a:p>
      </dgm:t>
    </dgm:pt>
    <dgm:pt modelId="{8ADE86F3-8412-421D-9E15-463AD0099ED9}">
      <dgm:prSet/>
      <dgm:spPr/>
      <dgm:t>
        <a:bodyPr/>
        <a:lstStyle/>
        <a:p>
          <a:r>
            <a:rPr lang="en-GB"/>
            <a:t>That must have been so painful…</a:t>
          </a:r>
          <a:endParaRPr lang="en-US"/>
        </a:p>
      </dgm:t>
    </dgm:pt>
    <dgm:pt modelId="{04F0E890-909A-4B13-8C39-F10E89F9885D}" type="parTrans" cxnId="{2B593C77-9CCE-4895-B469-ECF9E0E15451}">
      <dgm:prSet/>
      <dgm:spPr/>
      <dgm:t>
        <a:bodyPr/>
        <a:lstStyle/>
        <a:p>
          <a:endParaRPr lang="en-US"/>
        </a:p>
      </dgm:t>
    </dgm:pt>
    <dgm:pt modelId="{A4A5F67C-1395-4563-A704-D99255A38CB6}" type="sibTrans" cxnId="{2B593C77-9CCE-4895-B469-ECF9E0E15451}">
      <dgm:prSet/>
      <dgm:spPr/>
      <dgm:t>
        <a:bodyPr/>
        <a:lstStyle/>
        <a:p>
          <a:endParaRPr lang="en-US"/>
        </a:p>
      </dgm:t>
    </dgm:pt>
    <dgm:pt modelId="{8DCFFB70-E5AE-4F94-9317-699009EAF514}">
      <dgm:prSet/>
      <dgm:spPr/>
      <dgm:t>
        <a:bodyPr/>
        <a:lstStyle/>
        <a:p>
          <a:r>
            <a:rPr lang="en-GB"/>
            <a:t>I think you are saying….</a:t>
          </a:r>
          <a:endParaRPr lang="en-US"/>
        </a:p>
      </dgm:t>
    </dgm:pt>
    <dgm:pt modelId="{45B138DD-DE5D-4CC7-BEE8-D191F41374CD}" type="parTrans" cxnId="{9318572E-37E9-4F92-B4FF-97FBDC8F8138}">
      <dgm:prSet/>
      <dgm:spPr/>
      <dgm:t>
        <a:bodyPr/>
        <a:lstStyle/>
        <a:p>
          <a:endParaRPr lang="en-US"/>
        </a:p>
      </dgm:t>
    </dgm:pt>
    <dgm:pt modelId="{7D813B77-9F9F-4377-9C34-DBF97DAAF10C}" type="sibTrans" cxnId="{9318572E-37E9-4F92-B4FF-97FBDC8F8138}">
      <dgm:prSet/>
      <dgm:spPr/>
      <dgm:t>
        <a:bodyPr/>
        <a:lstStyle/>
        <a:p>
          <a:endParaRPr lang="en-US"/>
        </a:p>
      </dgm:t>
    </dgm:pt>
    <dgm:pt modelId="{1666298F-4299-41C3-AEDA-BC8D3E321361}">
      <dgm:prSet/>
      <dgm:spPr/>
      <dgm:t>
        <a:bodyPr/>
        <a:lstStyle/>
        <a:p>
          <a:r>
            <a:rPr lang="en-GB"/>
            <a:t>I think I get it…..</a:t>
          </a:r>
          <a:endParaRPr lang="en-US"/>
        </a:p>
      </dgm:t>
    </dgm:pt>
    <dgm:pt modelId="{8132CA35-B079-4A12-B997-F0D0001CF636}" type="parTrans" cxnId="{BE1CD177-EB87-4FCA-88DF-8EEE410B9979}">
      <dgm:prSet/>
      <dgm:spPr/>
      <dgm:t>
        <a:bodyPr/>
        <a:lstStyle/>
        <a:p>
          <a:endParaRPr lang="en-US"/>
        </a:p>
      </dgm:t>
    </dgm:pt>
    <dgm:pt modelId="{8330F55E-EC7C-4EAE-A9D6-740E7295C73E}" type="sibTrans" cxnId="{BE1CD177-EB87-4FCA-88DF-8EEE410B9979}">
      <dgm:prSet/>
      <dgm:spPr/>
      <dgm:t>
        <a:bodyPr/>
        <a:lstStyle/>
        <a:p>
          <a:endParaRPr lang="en-US"/>
        </a:p>
      </dgm:t>
    </dgm:pt>
    <dgm:pt modelId="{B965DEAB-5974-4E8F-B767-6A4CB40D0439}">
      <dgm:prSet/>
      <dgm:spPr/>
      <dgm:t>
        <a:bodyPr/>
        <a:lstStyle/>
        <a:p>
          <a:r>
            <a:rPr lang="en-GB"/>
            <a:t>That makes real sense for me…</a:t>
          </a:r>
          <a:endParaRPr lang="en-US"/>
        </a:p>
      </dgm:t>
    </dgm:pt>
    <dgm:pt modelId="{8EE4413D-DA7E-4DC5-9A9B-C6351551C90F}" type="parTrans" cxnId="{7D32E7CE-ADDF-486B-BB77-1E323D2D74D9}">
      <dgm:prSet/>
      <dgm:spPr/>
      <dgm:t>
        <a:bodyPr/>
        <a:lstStyle/>
        <a:p>
          <a:endParaRPr lang="en-US"/>
        </a:p>
      </dgm:t>
    </dgm:pt>
    <dgm:pt modelId="{AD4A9C45-3CB9-44F2-B256-C86E579939CD}" type="sibTrans" cxnId="{7D32E7CE-ADDF-486B-BB77-1E323D2D74D9}">
      <dgm:prSet/>
      <dgm:spPr/>
      <dgm:t>
        <a:bodyPr/>
        <a:lstStyle/>
        <a:p>
          <a:endParaRPr lang="en-US"/>
        </a:p>
      </dgm:t>
    </dgm:pt>
    <dgm:pt modelId="{4DFFC24F-0E66-4F33-B8A1-177F35E4D1B1}">
      <dgm:prSet/>
      <dgm:spPr/>
      <dgm:t>
        <a:bodyPr/>
        <a:lstStyle/>
        <a:p>
          <a:r>
            <a:rPr lang="en-GB"/>
            <a:t>I think I am starting to understand now…..</a:t>
          </a:r>
          <a:endParaRPr lang="en-US"/>
        </a:p>
      </dgm:t>
    </dgm:pt>
    <dgm:pt modelId="{837513AC-A015-46F5-9301-09BA6E5FCC57}" type="parTrans" cxnId="{16F9DC40-7BCF-4EA4-9C79-ECDE4A6BD2FD}">
      <dgm:prSet/>
      <dgm:spPr/>
      <dgm:t>
        <a:bodyPr/>
        <a:lstStyle/>
        <a:p>
          <a:endParaRPr lang="en-US"/>
        </a:p>
      </dgm:t>
    </dgm:pt>
    <dgm:pt modelId="{35650875-934C-4C20-B659-8BBF84B5F71C}" type="sibTrans" cxnId="{16F9DC40-7BCF-4EA4-9C79-ECDE4A6BD2FD}">
      <dgm:prSet/>
      <dgm:spPr/>
      <dgm:t>
        <a:bodyPr/>
        <a:lstStyle/>
        <a:p>
          <a:endParaRPr lang="en-US"/>
        </a:p>
      </dgm:t>
    </dgm:pt>
    <dgm:pt modelId="{99F52E91-9591-4174-85B0-05CDBA336B90}">
      <dgm:prSet/>
      <dgm:spPr/>
      <dgm:t>
        <a:bodyPr/>
        <a:lstStyle/>
        <a:p>
          <a:r>
            <a:rPr lang="en-GB"/>
            <a:t>I think you might be letting me know that….</a:t>
          </a:r>
          <a:endParaRPr lang="en-US"/>
        </a:p>
      </dgm:t>
    </dgm:pt>
    <dgm:pt modelId="{A059BE14-DF7D-44E6-BDF7-0DA776B06F36}" type="parTrans" cxnId="{0015A551-CE26-44ED-B3C9-243C0AD07DF7}">
      <dgm:prSet/>
      <dgm:spPr/>
      <dgm:t>
        <a:bodyPr/>
        <a:lstStyle/>
        <a:p>
          <a:endParaRPr lang="en-US"/>
        </a:p>
      </dgm:t>
    </dgm:pt>
    <dgm:pt modelId="{FF21A0CB-1913-4294-9E88-4345A1499F09}" type="sibTrans" cxnId="{0015A551-CE26-44ED-B3C9-243C0AD07DF7}">
      <dgm:prSet/>
      <dgm:spPr/>
      <dgm:t>
        <a:bodyPr/>
        <a:lstStyle/>
        <a:p>
          <a:endParaRPr lang="en-US"/>
        </a:p>
      </dgm:t>
    </dgm:pt>
    <dgm:pt modelId="{8E82F97A-4034-465A-A4E9-2FB9C60D52A7}">
      <dgm:prSet/>
      <dgm:spPr/>
      <dgm:t>
        <a:bodyPr/>
        <a:lstStyle/>
        <a:p>
          <a:r>
            <a:rPr lang="en-GB"/>
            <a:t>If you had words for those feelings, I wonder what they would be….</a:t>
          </a:r>
          <a:endParaRPr lang="en-US"/>
        </a:p>
      </dgm:t>
    </dgm:pt>
    <dgm:pt modelId="{4127DDBC-96F4-4307-81E9-54DFDBED7F40}" type="parTrans" cxnId="{569A1722-27B1-402F-93E5-74E0094B7608}">
      <dgm:prSet/>
      <dgm:spPr/>
      <dgm:t>
        <a:bodyPr/>
        <a:lstStyle/>
        <a:p>
          <a:endParaRPr lang="en-US"/>
        </a:p>
      </dgm:t>
    </dgm:pt>
    <dgm:pt modelId="{20E84952-3BC9-441F-AC44-412D19102CC7}" type="sibTrans" cxnId="{569A1722-27B1-402F-93E5-74E0094B7608}">
      <dgm:prSet/>
      <dgm:spPr/>
      <dgm:t>
        <a:bodyPr/>
        <a:lstStyle/>
        <a:p>
          <a:endParaRPr lang="en-US"/>
        </a:p>
      </dgm:t>
    </dgm:pt>
    <dgm:pt modelId="{01AFF60B-77F6-47B3-A2C3-94502B9DD0EE}">
      <dgm:prSet/>
      <dgm:spPr/>
      <dgm:t>
        <a:bodyPr/>
        <a:lstStyle/>
        <a:p>
          <a:r>
            <a:rPr lang="en-GB"/>
            <a:t>Let’s make sure I’ve got that right….</a:t>
          </a:r>
          <a:endParaRPr lang="en-US"/>
        </a:p>
      </dgm:t>
    </dgm:pt>
    <dgm:pt modelId="{CC2ED155-4BF4-446F-A1D1-49E652B53C0E}" type="parTrans" cxnId="{07C1B21C-2600-4C13-AC34-3B804D80E30E}">
      <dgm:prSet/>
      <dgm:spPr/>
      <dgm:t>
        <a:bodyPr/>
        <a:lstStyle/>
        <a:p>
          <a:endParaRPr lang="en-US"/>
        </a:p>
      </dgm:t>
    </dgm:pt>
    <dgm:pt modelId="{FCFBFBAA-70A0-485B-90EC-006D0322F1AF}" type="sibTrans" cxnId="{07C1B21C-2600-4C13-AC34-3B804D80E30E}">
      <dgm:prSet/>
      <dgm:spPr/>
      <dgm:t>
        <a:bodyPr/>
        <a:lstStyle/>
        <a:p>
          <a:endParaRPr lang="en-US"/>
        </a:p>
      </dgm:t>
    </dgm:pt>
    <dgm:pt modelId="{6B6D31A0-19D6-4D27-BE57-01B48A60F60A}" type="pres">
      <dgm:prSet presAssocID="{9910A2D6-489F-4B0D-822D-9452FAFF2E09}" presName="vert0" presStyleCnt="0">
        <dgm:presLayoutVars>
          <dgm:dir/>
          <dgm:animOne val="branch"/>
          <dgm:animLvl val="lvl"/>
        </dgm:presLayoutVars>
      </dgm:prSet>
      <dgm:spPr/>
    </dgm:pt>
    <dgm:pt modelId="{BB0C1D92-7F1A-47D6-9970-35F42F92E6CA}" type="pres">
      <dgm:prSet presAssocID="{439FAA1E-F89D-4782-B91D-FBD438322481}" presName="thickLine" presStyleLbl="alignNode1" presStyleIdx="0" presStyleCnt="13"/>
      <dgm:spPr/>
    </dgm:pt>
    <dgm:pt modelId="{9BE4B6A9-C4C7-4D05-B6F6-409BC2F4EF5B}" type="pres">
      <dgm:prSet presAssocID="{439FAA1E-F89D-4782-B91D-FBD438322481}" presName="horz1" presStyleCnt="0"/>
      <dgm:spPr/>
    </dgm:pt>
    <dgm:pt modelId="{4B699FCE-7CF7-4AA2-9B4B-A26B900685C7}" type="pres">
      <dgm:prSet presAssocID="{439FAA1E-F89D-4782-B91D-FBD438322481}" presName="tx1" presStyleLbl="revTx" presStyleIdx="0" presStyleCnt="13"/>
      <dgm:spPr/>
    </dgm:pt>
    <dgm:pt modelId="{A0331BA7-C17A-484C-89E4-9E733741A88B}" type="pres">
      <dgm:prSet presAssocID="{439FAA1E-F89D-4782-B91D-FBD438322481}" presName="vert1" presStyleCnt="0"/>
      <dgm:spPr/>
    </dgm:pt>
    <dgm:pt modelId="{0D624BB3-295A-4E05-89FC-5F1CAFE0D33F}" type="pres">
      <dgm:prSet presAssocID="{A4FE0A3A-8415-4A6F-8A03-3DAA3B7039D5}" presName="thickLine" presStyleLbl="alignNode1" presStyleIdx="1" presStyleCnt="13"/>
      <dgm:spPr/>
    </dgm:pt>
    <dgm:pt modelId="{35C8E23D-FE15-401F-9D54-C6D4CD227C2D}" type="pres">
      <dgm:prSet presAssocID="{A4FE0A3A-8415-4A6F-8A03-3DAA3B7039D5}" presName="horz1" presStyleCnt="0"/>
      <dgm:spPr/>
    </dgm:pt>
    <dgm:pt modelId="{F776DD73-3B43-4B76-88BC-3D99EFF6909B}" type="pres">
      <dgm:prSet presAssocID="{A4FE0A3A-8415-4A6F-8A03-3DAA3B7039D5}" presName="tx1" presStyleLbl="revTx" presStyleIdx="1" presStyleCnt="13"/>
      <dgm:spPr/>
    </dgm:pt>
    <dgm:pt modelId="{6825CB59-541B-4C1D-BDD1-37A95A8488F6}" type="pres">
      <dgm:prSet presAssocID="{A4FE0A3A-8415-4A6F-8A03-3DAA3B7039D5}" presName="vert1" presStyleCnt="0"/>
      <dgm:spPr/>
    </dgm:pt>
    <dgm:pt modelId="{205169A1-2B90-4D32-AFB5-81A5C55A8D0C}" type="pres">
      <dgm:prSet presAssocID="{7C645923-A729-4A0D-9E47-AA9E3C16FFE7}" presName="thickLine" presStyleLbl="alignNode1" presStyleIdx="2" presStyleCnt="13"/>
      <dgm:spPr/>
    </dgm:pt>
    <dgm:pt modelId="{BE931B74-6A03-48BE-8D47-B1E12A2225CF}" type="pres">
      <dgm:prSet presAssocID="{7C645923-A729-4A0D-9E47-AA9E3C16FFE7}" presName="horz1" presStyleCnt="0"/>
      <dgm:spPr/>
    </dgm:pt>
    <dgm:pt modelId="{FAEC2D66-C2CC-40CF-A2DD-2DC9F807354D}" type="pres">
      <dgm:prSet presAssocID="{7C645923-A729-4A0D-9E47-AA9E3C16FFE7}" presName="tx1" presStyleLbl="revTx" presStyleIdx="2" presStyleCnt="13"/>
      <dgm:spPr/>
    </dgm:pt>
    <dgm:pt modelId="{3A2B3CAA-8595-4A7A-A217-37115050B78A}" type="pres">
      <dgm:prSet presAssocID="{7C645923-A729-4A0D-9E47-AA9E3C16FFE7}" presName="vert1" presStyleCnt="0"/>
      <dgm:spPr/>
    </dgm:pt>
    <dgm:pt modelId="{C67B4C04-5085-4D7C-A972-878EAE302978}" type="pres">
      <dgm:prSet presAssocID="{9B0E5647-3DC4-432C-AA1F-530CA1BB6288}" presName="thickLine" presStyleLbl="alignNode1" presStyleIdx="3" presStyleCnt="13"/>
      <dgm:spPr/>
    </dgm:pt>
    <dgm:pt modelId="{E29D3C6E-FCE4-496C-AAA6-14D99755ADC8}" type="pres">
      <dgm:prSet presAssocID="{9B0E5647-3DC4-432C-AA1F-530CA1BB6288}" presName="horz1" presStyleCnt="0"/>
      <dgm:spPr/>
    </dgm:pt>
    <dgm:pt modelId="{9BBBD0D2-7ACB-491E-83CB-74804FDE6EA2}" type="pres">
      <dgm:prSet presAssocID="{9B0E5647-3DC4-432C-AA1F-530CA1BB6288}" presName="tx1" presStyleLbl="revTx" presStyleIdx="3" presStyleCnt="13"/>
      <dgm:spPr/>
    </dgm:pt>
    <dgm:pt modelId="{DB8AD3FF-3F47-4582-9BC4-5D698BFB62C0}" type="pres">
      <dgm:prSet presAssocID="{9B0E5647-3DC4-432C-AA1F-530CA1BB6288}" presName="vert1" presStyleCnt="0"/>
      <dgm:spPr/>
    </dgm:pt>
    <dgm:pt modelId="{8DD56505-D7EC-41C0-BF27-46663ACED23C}" type="pres">
      <dgm:prSet presAssocID="{B5F79C43-7B04-4D78-92BD-206F181A6300}" presName="thickLine" presStyleLbl="alignNode1" presStyleIdx="4" presStyleCnt="13"/>
      <dgm:spPr/>
    </dgm:pt>
    <dgm:pt modelId="{2D32E4B5-5AC6-4974-93CA-B67AB83B33CE}" type="pres">
      <dgm:prSet presAssocID="{B5F79C43-7B04-4D78-92BD-206F181A6300}" presName="horz1" presStyleCnt="0"/>
      <dgm:spPr/>
    </dgm:pt>
    <dgm:pt modelId="{76B306B1-A4B6-43BC-B9B6-EE425E8A85AC}" type="pres">
      <dgm:prSet presAssocID="{B5F79C43-7B04-4D78-92BD-206F181A6300}" presName="tx1" presStyleLbl="revTx" presStyleIdx="4" presStyleCnt="13"/>
      <dgm:spPr/>
    </dgm:pt>
    <dgm:pt modelId="{2266C94E-5D87-40BB-8E66-83A7B792D52B}" type="pres">
      <dgm:prSet presAssocID="{B5F79C43-7B04-4D78-92BD-206F181A6300}" presName="vert1" presStyleCnt="0"/>
      <dgm:spPr/>
    </dgm:pt>
    <dgm:pt modelId="{B8BB743A-1617-4EEE-9673-DA77EDA9A8D9}" type="pres">
      <dgm:prSet presAssocID="{8ADE86F3-8412-421D-9E15-463AD0099ED9}" presName="thickLine" presStyleLbl="alignNode1" presStyleIdx="5" presStyleCnt="13"/>
      <dgm:spPr/>
    </dgm:pt>
    <dgm:pt modelId="{C1C12AC3-6B5E-46B1-8BA8-CD87E1D62E03}" type="pres">
      <dgm:prSet presAssocID="{8ADE86F3-8412-421D-9E15-463AD0099ED9}" presName="horz1" presStyleCnt="0"/>
      <dgm:spPr/>
    </dgm:pt>
    <dgm:pt modelId="{35A905D8-9225-4F26-929A-E59347E5BF17}" type="pres">
      <dgm:prSet presAssocID="{8ADE86F3-8412-421D-9E15-463AD0099ED9}" presName="tx1" presStyleLbl="revTx" presStyleIdx="5" presStyleCnt="13"/>
      <dgm:spPr/>
    </dgm:pt>
    <dgm:pt modelId="{3491AA6A-5E13-4D6C-A084-D5A863CC7CC7}" type="pres">
      <dgm:prSet presAssocID="{8ADE86F3-8412-421D-9E15-463AD0099ED9}" presName="vert1" presStyleCnt="0"/>
      <dgm:spPr/>
    </dgm:pt>
    <dgm:pt modelId="{7123413D-24B0-4410-B285-C17CB59F24B1}" type="pres">
      <dgm:prSet presAssocID="{8DCFFB70-E5AE-4F94-9317-699009EAF514}" presName="thickLine" presStyleLbl="alignNode1" presStyleIdx="6" presStyleCnt="13"/>
      <dgm:spPr/>
    </dgm:pt>
    <dgm:pt modelId="{4C059066-1018-486B-AE06-765F4F11E6D2}" type="pres">
      <dgm:prSet presAssocID="{8DCFFB70-E5AE-4F94-9317-699009EAF514}" presName="horz1" presStyleCnt="0"/>
      <dgm:spPr/>
    </dgm:pt>
    <dgm:pt modelId="{B17F4769-FB42-45F5-A16C-A0061C3C0DCA}" type="pres">
      <dgm:prSet presAssocID="{8DCFFB70-E5AE-4F94-9317-699009EAF514}" presName="tx1" presStyleLbl="revTx" presStyleIdx="6" presStyleCnt="13"/>
      <dgm:spPr/>
    </dgm:pt>
    <dgm:pt modelId="{D48246E6-8E3A-45CF-B7A4-F723E7EF5E5D}" type="pres">
      <dgm:prSet presAssocID="{8DCFFB70-E5AE-4F94-9317-699009EAF514}" presName="vert1" presStyleCnt="0"/>
      <dgm:spPr/>
    </dgm:pt>
    <dgm:pt modelId="{7F2EBD9F-C606-4537-86EF-31F92C54EAB7}" type="pres">
      <dgm:prSet presAssocID="{1666298F-4299-41C3-AEDA-BC8D3E321361}" presName="thickLine" presStyleLbl="alignNode1" presStyleIdx="7" presStyleCnt="13"/>
      <dgm:spPr/>
    </dgm:pt>
    <dgm:pt modelId="{9CD4B1F3-FC4E-4FE6-8341-D3328CCB597A}" type="pres">
      <dgm:prSet presAssocID="{1666298F-4299-41C3-AEDA-BC8D3E321361}" presName="horz1" presStyleCnt="0"/>
      <dgm:spPr/>
    </dgm:pt>
    <dgm:pt modelId="{8D6BC593-6260-4FD9-9729-737868E9B3BC}" type="pres">
      <dgm:prSet presAssocID="{1666298F-4299-41C3-AEDA-BC8D3E321361}" presName="tx1" presStyleLbl="revTx" presStyleIdx="7" presStyleCnt="13"/>
      <dgm:spPr/>
    </dgm:pt>
    <dgm:pt modelId="{B078E9BA-BC1A-4F28-A26D-7AD00BCBBD13}" type="pres">
      <dgm:prSet presAssocID="{1666298F-4299-41C3-AEDA-BC8D3E321361}" presName="vert1" presStyleCnt="0"/>
      <dgm:spPr/>
    </dgm:pt>
    <dgm:pt modelId="{3B9E338E-C60D-413A-907B-700588C65D3F}" type="pres">
      <dgm:prSet presAssocID="{B965DEAB-5974-4E8F-B767-6A4CB40D0439}" presName="thickLine" presStyleLbl="alignNode1" presStyleIdx="8" presStyleCnt="13"/>
      <dgm:spPr/>
    </dgm:pt>
    <dgm:pt modelId="{A8E86E8B-C831-4BEB-A714-11A5B5C6D04E}" type="pres">
      <dgm:prSet presAssocID="{B965DEAB-5974-4E8F-B767-6A4CB40D0439}" presName="horz1" presStyleCnt="0"/>
      <dgm:spPr/>
    </dgm:pt>
    <dgm:pt modelId="{C6F2DA9C-ADA5-4D44-B91B-B6F6E83ED158}" type="pres">
      <dgm:prSet presAssocID="{B965DEAB-5974-4E8F-B767-6A4CB40D0439}" presName="tx1" presStyleLbl="revTx" presStyleIdx="8" presStyleCnt="13"/>
      <dgm:spPr/>
    </dgm:pt>
    <dgm:pt modelId="{E58032FD-A252-4A15-9130-3D35BEAD9991}" type="pres">
      <dgm:prSet presAssocID="{B965DEAB-5974-4E8F-B767-6A4CB40D0439}" presName="vert1" presStyleCnt="0"/>
      <dgm:spPr/>
    </dgm:pt>
    <dgm:pt modelId="{955825ED-D174-4119-A2C7-F0D9592FA497}" type="pres">
      <dgm:prSet presAssocID="{4DFFC24F-0E66-4F33-B8A1-177F35E4D1B1}" presName="thickLine" presStyleLbl="alignNode1" presStyleIdx="9" presStyleCnt="13"/>
      <dgm:spPr/>
    </dgm:pt>
    <dgm:pt modelId="{DDF3F2BE-4733-4B41-B44C-90A198CD19E1}" type="pres">
      <dgm:prSet presAssocID="{4DFFC24F-0E66-4F33-B8A1-177F35E4D1B1}" presName="horz1" presStyleCnt="0"/>
      <dgm:spPr/>
    </dgm:pt>
    <dgm:pt modelId="{B5045DFD-BAF7-4901-BC1C-CEDE1BEC16DC}" type="pres">
      <dgm:prSet presAssocID="{4DFFC24F-0E66-4F33-B8A1-177F35E4D1B1}" presName="tx1" presStyleLbl="revTx" presStyleIdx="9" presStyleCnt="13"/>
      <dgm:spPr/>
    </dgm:pt>
    <dgm:pt modelId="{EFEC7744-2F18-42EF-A041-8B983E095E78}" type="pres">
      <dgm:prSet presAssocID="{4DFFC24F-0E66-4F33-B8A1-177F35E4D1B1}" presName="vert1" presStyleCnt="0"/>
      <dgm:spPr/>
    </dgm:pt>
    <dgm:pt modelId="{81CE231C-6F34-4188-A96A-9A416C3F5AA3}" type="pres">
      <dgm:prSet presAssocID="{99F52E91-9591-4174-85B0-05CDBA336B90}" presName="thickLine" presStyleLbl="alignNode1" presStyleIdx="10" presStyleCnt="13"/>
      <dgm:spPr/>
    </dgm:pt>
    <dgm:pt modelId="{75B17E1A-9E08-4A97-904D-786764C047FD}" type="pres">
      <dgm:prSet presAssocID="{99F52E91-9591-4174-85B0-05CDBA336B90}" presName="horz1" presStyleCnt="0"/>
      <dgm:spPr/>
    </dgm:pt>
    <dgm:pt modelId="{5593FDF7-E728-48EA-AE31-6E27D57B1DF3}" type="pres">
      <dgm:prSet presAssocID="{99F52E91-9591-4174-85B0-05CDBA336B90}" presName="tx1" presStyleLbl="revTx" presStyleIdx="10" presStyleCnt="13"/>
      <dgm:spPr/>
    </dgm:pt>
    <dgm:pt modelId="{D7CA0912-830E-421F-B1A5-A34B3A153DBC}" type="pres">
      <dgm:prSet presAssocID="{99F52E91-9591-4174-85B0-05CDBA336B90}" presName="vert1" presStyleCnt="0"/>
      <dgm:spPr/>
    </dgm:pt>
    <dgm:pt modelId="{9596CF83-4BC9-4796-B0F8-DDA8F2D2928F}" type="pres">
      <dgm:prSet presAssocID="{8E82F97A-4034-465A-A4E9-2FB9C60D52A7}" presName="thickLine" presStyleLbl="alignNode1" presStyleIdx="11" presStyleCnt="13"/>
      <dgm:spPr/>
    </dgm:pt>
    <dgm:pt modelId="{CDA78A6F-2CD9-441C-A464-C5A2C7E855D7}" type="pres">
      <dgm:prSet presAssocID="{8E82F97A-4034-465A-A4E9-2FB9C60D52A7}" presName="horz1" presStyleCnt="0"/>
      <dgm:spPr/>
    </dgm:pt>
    <dgm:pt modelId="{0187B751-F694-4D0A-A742-A8CA99DE0661}" type="pres">
      <dgm:prSet presAssocID="{8E82F97A-4034-465A-A4E9-2FB9C60D52A7}" presName="tx1" presStyleLbl="revTx" presStyleIdx="11" presStyleCnt="13"/>
      <dgm:spPr/>
    </dgm:pt>
    <dgm:pt modelId="{4F82D7F7-46E1-43AE-AC57-08BD8CF67F9B}" type="pres">
      <dgm:prSet presAssocID="{8E82F97A-4034-465A-A4E9-2FB9C60D52A7}" presName="vert1" presStyleCnt="0"/>
      <dgm:spPr/>
    </dgm:pt>
    <dgm:pt modelId="{3A278735-A430-4B3B-B2FA-CE257EF9CB6A}" type="pres">
      <dgm:prSet presAssocID="{01AFF60B-77F6-47B3-A2C3-94502B9DD0EE}" presName="thickLine" presStyleLbl="alignNode1" presStyleIdx="12" presStyleCnt="13"/>
      <dgm:spPr/>
    </dgm:pt>
    <dgm:pt modelId="{44F5FBD8-47E4-472A-B59A-300580CB9CC0}" type="pres">
      <dgm:prSet presAssocID="{01AFF60B-77F6-47B3-A2C3-94502B9DD0EE}" presName="horz1" presStyleCnt="0"/>
      <dgm:spPr/>
    </dgm:pt>
    <dgm:pt modelId="{D81ED456-E446-4159-A52A-6D3DDFEDC27C}" type="pres">
      <dgm:prSet presAssocID="{01AFF60B-77F6-47B3-A2C3-94502B9DD0EE}" presName="tx1" presStyleLbl="revTx" presStyleIdx="12" presStyleCnt="13"/>
      <dgm:spPr/>
    </dgm:pt>
    <dgm:pt modelId="{CBC624A4-35E0-4B45-B054-1422C17F97B0}" type="pres">
      <dgm:prSet presAssocID="{01AFF60B-77F6-47B3-A2C3-94502B9DD0EE}" presName="vert1" presStyleCnt="0"/>
      <dgm:spPr/>
    </dgm:pt>
  </dgm:ptLst>
  <dgm:cxnLst>
    <dgm:cxn modelId="{9A5C0001-6404-4633-BB7B-9A18A9CDA5E8}" srcId="{9910A2D6-489F-4B0D-822D-9452FAFF2E09}" destId="{9B0E5647-3DC4-432C-AA1F-530CA1BB6288}" srcOrd="3" destOrd="0" parTransId="{72FE1EA1-1CD4-4404-9154-DA847A223445}" sibTransId="{542DA204-579C-417B-8E8A-536329704364}"/>
    <dgm:cxn modelId="{F4CE1809-7AE5-4586-B816-35732B936AFC}" type="presOf" srcId="{4DFFC24F-0E66-4F33-B8A1-177F35E4D1B1}" destId="{B5045DFD-BAF7-4901-BC1C-CEDE1BEC16DC}" srcOrd="0" destOrd="0" presId="urn:microsoft.com/office/officeart/2008/layout/LinedList"/>
    <dgm:cxn modelId="{C2E3CC16-4E4D-493A-B68B-747753D8DB65}" srcId="{9910A2D6-489F-4B0D-822D-9452FAFF2E09}" destId="{B5F79C43-7B04-4D78-92BD-206F181A6300}" srcOrd="4" destOrd="0" parTransId="{D7210D5B-253F-4502-9BD0-F86EDA5A1256}" sibTransId="{F1C49BB4-6A6B-4E31-A389-EF8C7762DA35}"/>
    <dgm:cxn modelId="{07C1B21C-2600-4C13-AC34-3B804D80E30E}" srcId="{9910A2D6-489F-4B0D-822D-9452FAFF2E09}" destId="{01AFF60B-77F6-47B3-A2C3-94502B9DD0EE}" srcOrd="12" destOrd="0" parTransId="{CC2ED155-4BF4-446F-A1D1-49E652B53C0E}" sibTransId="{FCFBFBAA-70A0-485B-90EC-006D0322F1AF}"/>
    <dgm:cxn modelId="{569A1722-27B1-402F-93E5-74E0094B7608}" srcId="{9910A2D6-489F-4B0D-822D-9452FAFF2E09}" destId="{8E82F97A-4034-465A-A4E9-2FB9C60D52A7}" srcOrd="11" destOrd="0" parTransId="{4127DDBC-96F4-4307-81E9-54DFDBED7F40}" sibTransId="{20E84952-3BC9-441F-AC44-412D19102CC7}"/>
    <dgm:cxn modelId="{9318572E-37E9-4F92-B4FF-97FBDC8F8138}" srcId="{9910A2D6-489F-4B0D-822D-9452FAFF2E09}" destId="{8DCFFB70-E5AE-4F94-9317-699009EAF514}" srcOrd="6" destOrd="0" parTransId="{45B138DD-DE5D-4CC7-BEE8-D191F41374CD}" sibTransId="{7D813B77-9F9F-4377-9C34-DBF97DAAF10C}"/>
    <dgm:cxn modelId="{16F9DC40-7BCF-4EA4-9C79-ECDE4A6BD2FD}" srcId="{9910A2D6-489F-4B0D-822D-9452FAFF2E09}" destId="{4DFFC24F-0E66-4F33-B8A1-177F35E4D1B1}" srcOrd="9" destOrd="0" parTransId="{837513AC-A015-46F5-9301-09BA6E5FCC57}" sibTransId="{35650875-934C-4C20-B659-8BBF84B5F71C}"/>
    <dgm:cxn modelId="{37B70143-615A-498D-9B47-01B10C13C10B}" type="presOf" srcId="{B5F79C43-7B04-4D78-92BD-206F181A6300}" destId="{76B306B1-A4B6-43BC-B9B6-EE425E8A85AC}" srcOrd="0" destOrd="0" presId="urn:microsoft.com/office/officeart/2008/layout/LinedList"/>
    <dgm:cxn modelId="{95AD6664-83EF-4F61-BF8F-F9C23EF205E2}" srcId="{9910A2D6-489F-4B0D-822D-9452FAFF2E09}" destId="{7C645923-A729-4A0D-9E47-AA9E3C16FFE7}" srcOrd="2" destOrd="0" parTransId="{FEED4992-7037-4A7E-B3A4-382A0D4F5693}" sibTransId="{5724AF56-9F84-47EE-B228-7F035C2EDED8}"/>
    <dgm:cxn modelId="{E6B08366-F0FF-4F1E-AF0A-CAD831F3FD27}" type="presOf" srcId="{9B0E5647-3DC4-432C-AA1F-530CA1BB6288}" destId="{9BBBD0D2-7ACB-491E-83CB-74804FDE6EA2}" srcOrd="0" destOrd="0" presId="urn:microsoft.com/office/officeart/2008/layout/LinedList"/>
    <dgm:cxn modelId="{0B2B4C69-0C2A-4C40-B85E-0FA877CE23F9}" type="presOf" srcId="{439FAA1E-F89D-4782-B91D-FBD438322481}" destId="{4B699FCE-7CF7-4AA2-9B4B-A26B900685C7}" srcOrd="0" destOrd="0" presId="urn:microsoft.com/office/officeart/2008/layout/LinedList"/>
    <dgm:cxn modelId="{A6E07B6B-4B5E-47FE-8F89-78452E2730A4}" type="presOf" srcId="{8E82F97A-4034-465A-A4E9-2FB9C60D52A7}" destId="{0187B751-F694-4D0A-A742-A8CA99DE0661}" srcOrd="0" destOrd="0" presId="urn:microsoft.com/office/officeart/2008/layout/LinedList"/>
    <dgm:cxn modelId="{0015A551-CE26-44ED-B3C9-243C0AD07DF7}" srcId="{9910A2D6-489F-4B0D-822D-9452FAFF2E09}" destId="{99F52E91-9591-4174-85B0-05CDBA336B90}" srcOrd="10" destOrd="0" parTransId="{A059BE14-DF7D-44E6-BDF7-0DA776B06F36}" sibTransId="{FF21A0CB-1913-4294-9E88-4345A1499F09}"/>
    <dgm:cxn modelId="{EC450453-668D-4DC7-9ACF-62DDDB624C04}" type="presOf" srcId="{01AFF60B-77F6-47B3-A2C3-94502B9DD0EE}" destId="{D81ED456-E446-4159-A52A-6D3DDFEDC27C}" srcOrd="0" destOrd="0" presId="urn:microsoft.com/office/officeart/2008/layout/LinedList"/>
    <dgm:cxn modelId="{A9F27E55-E39E-4FFA-A1D8-AC908021BDCE}" type="presOf" srcId="{99F52E91-9591-4174-85B0-05CDBA336B90}" destId="{5593FDF7-E728-48EA-AE31-6E27D57B1DF3}" srcOrd="0" destOrd="0" presId="urn:microsoft.com/office/officeart/2008/layout/LinedList"/>
    <dgm:cxn modelId="{2B593C77-9CCE-4895-B469-ECF9E0E15451}" srcId="{9910A2D6-489F-4B0D-822D-9452FAFF2E09}" destId="{8ADE86F3-8412-421D-9E15-463AD0099ED9}" srcOrd="5" destOrd="0" parTransId="{04F0E890-909A-4B13-8C39-F10E89F9885D}" sibTransId="{A4A5F67C-1395-4563-A704-D99255A38CB6}"/>
    <dgm:cxn modelId="{BE1CD177-EB87-4FCA-88DF-8EEE410B9979}" srcId="{9910A2D6-489F-4B0D-822D-9452FAFF2E09}" destId="{1666298F-4299-41C3-AEDA-BC8D3E321361}" srcOrd="7" destOrd="0" parTransId="{8132CA35-B079-4A12-B997-F0D0001CF636}" sibTransId="{8330F55E-EC7C-4EAE-A9D6-740E7295C73E}"/>
    <dgm:cxn modelId="{CE9E067E-20C3-439F-A9BD-A8F996FE98A1}" type="presOf" srcId="{A4FE0A3A-8415-4A6F-8A03-3DAA3B7039D5}" destId="{F776DD73-3B43-4B76-88BC-3D99EFF6909B}" srcOrd="0" destOrd="0" presId="urn:microsoft.com/office/officeart/2008/layout/LinedList"/>
    <dgm:cxn modelId="{B3BAA89A-A5DB-4E1F-A882-0C43E0F69D47}" type="presOf" srcId="{8ADE86F3-8412-421D-9E15-463AD0099ED9}" destId="{35A905D8-9225-4F26-929A-E59347E5BF17}" srcOrd="0" destOrd="0" presId="urn:microsoft.com/office/officeart/2008/layout/LinedList"/>
    <dgm:cxn modelId="{D0C96AA9-32AB-4E4D-99E6-41D8B9093613}" srcId="{9910A2D6-489F-4B0D-822D-9452FAFF2E09}" destId="{A4FE0A3A-8415-4A6F-8A03-3DAA3B7039D5}" srcOrd="1" destOrd="0" parTransId="{1F9E0152-0BE8-4E84-93D6-6E8EBF3CF4B1}" sibTransId="{0DFDFE69-CBD2-48E3-9208-5486FFEC7078}"/>
    <dgm:cxn modelId="{416E3FB1-7F8E-413C-B2E1-E779F25363B7}" type="presOf" srcId="{1666298F-4299-41C3-AEDA-BC8D3E321361}" destId="{8D6BC593-6260-4FD9-9729-737868E9B3BC}" srcOrd="0" destOrd="0" presId="urn:microsoft.com/office/officeart/2008/layout/LinedList"/>
    <dgm:cxn modelId="{FFCD47BD-C4D9-4018-9E3D-82AE3DE4A5BD}" type="presOf" srcId="{B965DEAB-5974-4E8F-B767-6A4CB40D0439}" destId="{C6F2DA9C-ADA5-4D44-B91B-B6F6E83ED158}" srcOrd="0" destOrd="0" presId="urn:microsoft.com/office/officeart/2008/layout/LinedList"/>
    <dgm:cxn modelId="{313D2AC4-0192-4ADA-8B49-ECB2EF70A4AC}" srcId="{9910A2D6-489F-4B0D-822D-9452FAFF2E09}" destId="{439FAA1E-F89D-4782-B91D-FBD438322481}" srcOrd="0" destOrd="0" parTransId="{99577839-FA1C-460B-9A64-3CC304C9973F}" sibTransId="{18B5A270-B532-4169-A960-7BD6BEF1D37C}"/>
    <dgm:cxn modelId="{7D32E7CE-ADDF-486B-BB77-1E323D2D74D9}" srcId="{9910A2D6-489F-4B0D-822D-9452FAFF2E09}" destId="{B965DEAB-5974-4E8F-B767-6A4CB40D0439}" srcOrd="8" destOrd="0" parTransId="{8EE4413D-DA7E-4DC5-9A9B-C6351551C90F}" sibTransId="{AD4A9C45-3CB9-44F2-B256-C86E579939CD}"/>
    <dgm:cxn modelId="{741CB5DD-656F-4942-AF68-300B95046BEC}" type="presOf" srcId="{7C645923-A729-4A0D-9E47-AA9E3C16FFE7}" destId="{FAEC2D66-C2CC-40CF-A2DD-2DC9F807354D}" srcOrd="0" destOrd="0" presId="urn:microsoft.com/office/officeart/2008/layout/LinedList"/>
    <dgm:cxn modelId="{6EDBF6E7-97CB-4CA3-A4FF-D6BB65093783}" type="presOf" srcId="{9910A2D6-489F-4B0D-822D-9452FAFF2E09}" destId="{6B6D31A0-19D6-4D27-BE57-01B48A60F60A}" srcOrd="0" destOrd="0" presId="urn:microsoft.com/office/officeart/2008/layout/LinedList"/>
    <dgm:cxn modelId="{CBDAE7F5-494C-4BAA-8828-06D58BA2E553}" type="presOf" srcId="{8DCFFB70-E5AE-4F94-9317-699009EAF514}" destId="{B17F4769-FB42-45F5-A16C-A0061C3C0DCA}" srcOrd="0" destOrd="0" presId="urn:microsoft.com/office/officeart/2008/layout/LinedList"/>
    <dgm:cxn modelId="{54CD08AE-260F-442D-BDF8-4BF62D795D38}" type="presParOf" srcId="{6B6D31A0-19D6-4D27-BE57-01B48A60F60A}" destId="{BB0C1D92-7F1A-47D6-9970-35F42F92E6CA}" srcOrd="0" destOrd="0" presId="urn:microsoft.com/office/officeart/2008/layout/LinedList"/>
    <dgm:cxn modelId="{56DA9BB8-8B5B-4CA4-8B86-5F10E997E9CC}" type="presParOf" srcId="{6B6D31A0-19D6-4D27-BE57-01B48A60F60A}" destId="{9BE4B6A9-C4C7-4D05-B6F6-409BC2F4EF5B}" srcOrd="1" destOrd="0" presId="urn:microsoft.com/office/officeart/2008/layout/LinedList"/>
    <dgm:cxn modelId="{B33921C8-B092-409C-BB60-E567BE0680CF}" type="presParOf" srcId="{9BE4B6A9-C4C7-4D05-B6F6-409BC2F4EF5B}" destId="{4B699FCE-7CF7-4AA2-9B4B-A26B900685C7}" srcOrd="0" destOrd="0" presId="urn:microsoft.com/office/officeart/2008/layout/LinedList"/>
    <dgm:cxn modelId="{E798541B-0116-4501-AE44-722C2FCEF8D7}" type="presParOf" srcId="{9BE4B6A9-C4C7-4D05-B6F6-409BC2F4EF5B}" destId="{A0331BA7-C17A-484C-89E4-9E733741A88B}" srcOrd="1" destOrd="0" presId="urn:microsoft.com/office/officeart/2008/layout/LinedList"/>
    <dgm:cxn modelId="{58857493-FCEE-4620-A5C7-ACFEA9114D90}" type="presParOf" srcId="{6B6D31A0-19D6-4D27-BE57-01B48A60F60A}" destId="{0D624BB3-295A-4E05-89FC-5F1CAFE0D33F}" srcOrd="2" destOrd="0" presId="urn:microsoft.com/office/officeart/2008/layout/LinedList"/>
    <dgm:cxn modelId="{0FF7D27C-0031-4547-8581-F97E892EE180}" type="presParOf" srcId="{6B6D31A0-19D6-4D27-BE57-01B48A60F60A}" destId="{35C8E23D-FE15-401F-9D54-C6D4CD227C2D}" srcOrd="3" destOrd="0" presId="urn:microsoft.com/office/officeart/2008/layout/LinedList"/>
    <dgm:cxn modelId="{AD31168F-694E-4536-84F1-E684D1AC5AC3}" type="presParOf" srcId="{35C8E23D-FE15-401F-9D54-C6D4CD227C2D}" destId="{F776DD73-3B43-4B76-88BC-3D99EFF6909B}" srcOrd="0" destOrd="0" presId="urn:microsoft.com/office/officeart/2008/layout/LinedList"/>
    <dgm:cxn modelId="{FC765376-4726-4751-8F71-0EAA9787FC48}" type="presParOf" srcId="{35C8E23D-FE15-401F-9D54-C6D4CD227C2D}" destId="{6825CB59-541B-4C1D-BDD1-37A95A8488F6}" srcOrd="1" destOrd="0" presId="urn:microsoft.com/office/officeart/2008/layout/LinedList"/>
    <dgm:cxn modelId="{BC79B30D-08FD-4533-8641-319A3417D019}" type="presParOf" srcId="{6B6D31A0-19D6-4D27-BE57-01B48A60F60A}" destId="{205169A1-2B90-4D32-AFB5-81A5C55A8D0C}" srcOrd="4" destOrd="0" presId="urn:microsoft.com/office/officeart/2008/layout/LinedList"/>
    <dgm:cxn modelId="{F43E2931-20A5-4C6A-BC60-AFCE5F32B69C}" type="presParOf" srcId="{6B6D31A0-19D6-4D27-BE57-01B48A60F60A}" destId="{BE931B74-6A03-48BE-8D47-B1E12A2225CF}" srcOrd="5" destOrd="0" presId="urn:microsoft.com/office/officeart/2008/layout/LinedList"/>
    <dgm:cxn modelId="{A4173D3E-24D5-428E-981C-CC8789702B23}" type="presParOf" srcId="{BE931B74-6A03-48BE-8D47-B1E12A2225CF}" destId="{FAEC2D66-C2CC-40CF-A2DD-2DC9F807354D}" srcOrd="0" destOrd="0" presId="urn:microsoft.com/office/officeart/2008/layout/LinedList"/>
    <dgm:cxn modelId="{22A6799D-7CF9-4E97-A216-A56D20A142C7}" type="presParOf" srcId="{BE931B74-6A03-48BE-8D47-B1E12A2225CF}" destId="{3A2B3CAA-8595-4A7A-A217-37115050B78A}" srcOrd="1" destOrd="0" presId="urn:microsoft.com/office/officeart/2008/layout/LinedList"/>
    <dgm:cxn modelId="{4535F9E4-B096-41BB-BFBF-B2580AEA2D1B}" type="presParOf" srcId="{6B6D31A0-19D6-4D27-BE57-01B48A60F60A}" destId="{C67B4C04-5085-4D7C-A972-878EAE302978}" srcOrd="6" destOrd="0" presId="urn:microsoft.com/office/officeart/2008/layout/LinedList"/>
    <dgm:cxn modelId="{A1FCCE9B-B000-4182-AEFD-4D3283C5618F}" type="presParOf" srcId="{6B6D31A0-19D6-4D27-BE57-01B48A60F60A}" destId="{E29D3C6E-FCE4-496C-AAA6-14D99755ADC8}" srcOrd="7" destOrd="0" presId="urn:microsoft.com/office/officeart/2008/layout/LinedList"/>
    <dgm:cxn modelId="{1F4B0E79-A55B-4A1B-87F9-7ECB07F229A4}" type="presParOf" srcId="{E29D3C6E-FCE4-496C-AAA6-14D99755ADC8}" destId="{9BBBD0D2-7ACB-491E-83CB-74804FDE6EA2}" srcOrd="0" destOrd="0" presId="urn:microsoft.com/office/officeart/2008/layout/LinedList"/>
    <dgm:cxn modelId="{FC687363-A511-49E0-844A-ADC9C46BC577}" type="presParOf" srcId="{E29D3C6E-FCE4-496C-AAA6-14D99755ADC8}" destId="{DB8AD3FF-3F47-4582-9BC4-5D698BFB62C0}" srcOrd="1" destOrd="0" presId="urn:microsoft.com/office/officeart/2008/layout/LinedList"/>
    <dgm:cxn modelId="{D6D365C2-881C-4DCF-BBA9-8BFE5BD1980F}" type="presParOf" srcId="{6B6D31A0-19D6-4D27-BE57-01B48A60F60A}" destId="{8DD56505-D7EC-41C0-BF27-46663ACED23C}" srcOrd="8" destOrd="0" presId="urn:microsoft.com/office/officeart/2008/layout/LinedList"/>
    <dgm:cxn modelId="{C2E418AD-3411-484E-9A2F-CC10AF99C6AC}" type="presParOf" srcId="{6B6D31A0-19D6-4D27-BE57-01B48A60F60A}" destId="{2D32E4B5-5AC6-4974-93CA-B67AB83B33CE}" srcOrd="9" destOrd="0" presId="urn:microsoft.com/office/officeart/2008/layout/LinedList"/>
    <dgm:cxn modelId="{D0987EC4-A542-41A4-858E-2798EB8070EA}" type="presParOf" srcId="{2D32E4B5-5AC6-4974-93CA-B67AB83B33CE}" destId="{76B306B1-A4B6-43BC-B9B6-EE425E8A85AC}" srcOrd="0" destOrd="0" presId="urn:microsoft.com/office/officeart/2008/layout/LinedList"/>
    <dgm:cxn modelId="{CFA93C91-F43B-487D-8943-74A038D8F8BD}" type="presParOf" srcId="{2D32E4B5-5AC6-4974-93CA-B67AB83B33CE}" destId="{2266C94E-5D87-40BB-8E66-83A7B792D52B}" srcOrd="1" destOrd="0" presId="urn:microsoft.com/office/officeart/2008/layout/LinedList"/>
    <dgm:cxn modelId="{47A0E4AE-A7A3-479C-93C9-EB60A0A869A3}" type="presParOf" srcId="{6B6D31A0-19D6-4D27-BE57-01B48A60F60A}" destId="{B8BB743A-1617-4EEE-9673-DA77EDA9A8D9}" srcOrd="10" destOrd="0" presId="urn:microsoft.com/office/officeart/2008/layout/LinedList"/>
    <dgm:cxn modelId="{DE440C05-6706-4D40-AF00-835A39B3CE17}" type="presParOf" srcId="{6B6D31A0-19D6-4D27-BE57-01B48A60F60A}" destId="{C1C12AC3-6B5E-46B1-8BA8-CD87E1D62E03}" srcOrd="11" destOrd="0" presId="urn:microsoft.com/office/officeart/2008/layout/LinedList"/>
    <dgm:cxn modelId="{15D29CB6-9B59-4BEE-AE12-6C3EAEFC4D85}" type="presParOf" srcId="{C1C12AC3-6B5E-46B1-8BA8-CD87E1D62E03}" destId="{35A905D8-9225-4F26-929A-E59347E5BF17}" srcOrd="0" destOrd="0" presId="urn:microsoft.com/office/officeart/2008/layout/LinedList"/>
    <dgm:cxn modelId="{74681D9F-B23C-405F-A334-BF7432BC5989}" type="presParOf" srcId="{C1C12AC3-6B5E-46B1-8BA8-CD87E1D62E03}" destId="{3491AA6A-5E13-4D6C-A084-D5A863CC7CC7}" srcOrd="1" destOrd="0" presId="urn:microsoft.com/office/officeart/2008/layout/LinedList"/>
    <dgm:cxn modelId="{96BC5899-B13B-4D9B-9662-A3374A342B43}" type="presParOf" srcId="{6B6D31A0-19D6-4D27-BE57-01B48A60F60A}" destId="{7123413D-24B0-4410-B285-C17CB59F24B1}" srcOrd="12" destOrd="0" presId="urn:microsoft.com/office/officeart/2008/layout/LinedList"/>
    <dgm:cxn modelId="{6A84FBA9-8D44-4938-80A6-C8DC37D8E377}" type="presParOf" srcId="{6B6D31A0-19D6-4D27-BE57-01B48A60F60A}" destId="{4C059066-1018-486B-AE06-765F4F11E6D2}" srcOrd="13" destOrd="0" presId="urn:microsoft.com/office/officeart/2008/layout/LinedList"/>
    <dgm:cxn modelId="{2022FF5D-9106-44DC-86B9-7765A28FA2A1}" type="presParOf" srcId="{4C059066-1018-486B-AE06-765F4F11E6D2}" destId="{B17F4769-FB42-45F5-A16C-A0061C3C0DCA}" srcOrd="0" destOrd="0" presId="urn:microsoft.com/office/officeart/2008/layout/LinedList"/>
    <dgm:cxn modelId="{DA1BCB07-2A8D-4610-9CDD-66F76AC2D4E4}" type="presParOf" srcId="{4C059066-1018-486B-AE06-765F4F11E6D2}" destId="{D48246E6-8E3A-45CF-B7A4-F723E7EF5E5D}" srcOrd="1" destOrd="0" presId="urn:microsoft.com/office/officeart/2008/layout/LinedList"/>
    <dgm:cxn modelId="{C939638E-8823-4331-BE31-25BCB9631C9E}" type="presParOf" srcId="{6B6D31A0-19D6-4D27-BE57-01B48A60F60A}" destId="{7F2EBD9F-C606-4537-86EF-31F92C54EAB7}" srcOrd="14" destOrd="0" presId="urn:microsoft.com/office/officeart/2008/layout/LinedList"/>
    <dgm:cxn modelId="{10040966-6379-4664-8A05-E9EF776D063C}" type="presParOf" srcId="{6B6D31A0-19D6-4D27-BE57-01B48A60F60A}" destId="{9CD4B1F3-FC4E-4FE6-8341-D3328CCB597A}" srcOrd="15" destOrd="0" presId="urn:microsoft.com/office/officeart/2008/layout/LinedList"/>
    <dgm:cxn modelId="{887C2FFC-E131-4932-A43D-BBDFF8D74C75}" type="presParOf" srcId="{9CD4B1F3-FC4E-4FE6-8341-D3328CCB597A}" destId="{8D6BC593-6260-4FD9-9729-737868E9B3BC}" srcOrd="0" destOrd="0" presId="urn:microsoft.com/office/officeart/2008/layout/LinedList"/>
    <dgm:cxn modelId="{A302ED26-38EB-4D6B-BE36-30758F979952}" type="presParOf" srcId="{9CD4B1F3-FC4E-4FE6-8341-D3328CCB597A}" destId="{B078E9BA-BC1A-4F28-A26D-7AD00BCBBD13}" srcOrd="1" destOrd="0" presId="urn:microsoft.com/office/officeart/2008/layout/LinedList"/>
    <dgm:cxn modelId="{95D18FE7-5827-47BE-B9B5-AA462518D1A3}" type="presParOf" srcId="{6B6D31A0-19D6-4D27-BE57-01B48A60F60A}" destId="{3B9E338E-C60D-413A-907B-700588C65D3F}" srcOrd="16" destOrd="0" presId="urn:microsoft.com/office/officeart/2008/layout/LinedList"/>
    <dgm:cxn modelId="{54953DE8-E7A9-414C-A2E6-B2F61A884021}" type="presParOf" srcId="{6B6D31A0-19D6-4D27-BE57-01B48A60F60A}" destId="{A8E86E8B-C831-4BEB-A714-11A5B5C6D04E}" srcOrd="17" destOrd="0" presId="urn:microsoft.com/office/officeart/2008/layout/LinedList"/>
    <dgm:cxn modelId="{6589A023-7B68-424D-8BDF-0E6158E1224D}" type="presParOf" srcId="{A8E86E8B-C831-4BEB-A714-11A5B5C6D04E}" destId="{C6F2DA9C-ADA5-4D44-B91B-B6F6E83ED158}" srcOrd="0" destOrd="0" presId="urn:microsoft.com/office/officeart/2008/layout/LinedList"/>
    <dgm:cxn modelId="{442132AD-65F8-4604-B75D-67147B01A74E}" type="presParOf" srcId="{A8E86E8B-C831-4BEB-A714-11A5B5C6D04E}" destId="{E58032FD-A252-4A15-9130-3D35BEAD9991}" srcOrd="1" destOrd="0" presId="urn:microsoft.com/office/officeart/2008/layout/LinedList"/>
    <dgm:cxn modelId="{2660AF1C-FD67-48DF-92C5-C04418C67BD8}" type="presParOf" srcId="{6B6D31A0-19D6-4D27-BE57-01B48A60F60A}" destId="{955825ED-D174-4119-A2C7-F0D9592FA497}" srcOrd="18" destOrd="0" presId="urn:microsoft.com/office/officeart/2008/layout/LinedList"/>
    <dgm:cxn modelId="{EFA18591-88DE-4FDA-9F59-EBB5FCA3C637}" type="presParOf" srcId="{6B6D31A0-19D6-4D27-BE57-01B48A60F60A}" destId="{DDF3F2BE-4733-4B41-B44C-90A198CD19E1}" srcOrd="19" destOrd="0" presId="urn:microsoft.com/office/officeart/2008/layout/LinedList"/>
    <dgm:cxn modelId="{AC497183-AE94-463B-8ECF-CE0547FB9FDA}" type="presParOf" srcId="{DDF3F2BE-4733-4B41-B44C-90A198CD19E1}" destId="{B5045DFD-BAF7-4901-BC1C-CEDE1BEC16DC}" srcOrd="0" destOrd="0" presId="urn:microsoft.com/office/officeart/2008/layout/LinedList"/>
    <dgm:cxn modelId="{99116D86-F79B-42F8-AF78-CA2A51E31EFC}" type="presParOf" srcId="{DDF3F2BE-4733-4B41-B44C-90A198CD19E1}" destId="{EFEC7744-2F18-42EF-A041-8B983E095E78}" srcOrd="1" destOrd="0" presId="urn:microsoft.com/office/officeart/2008/layout/LinedList"/>
    <dgm:cxn modelId="{6024ED9C-D119-4EED-A852-5E63C1E875B3}" type="presParOf" srcId="{6B6D31A0-19D6-4D27-BE57-01B48A60F60A}" destId="{81CE231C-6F34-4188-A96A-9A416C3F5AA3}" srcOrd="20" destOrd="0" presId="urn:microsoft.com/office/officeart/2008/layout/LinedList"/>
    <dgm:cxn modelId="{5062C5A2-23A6-4D39-889D-49798AC210CA}" type="presParOf" srcId="{6B6D31A0-19D6-4D27-BE57-01B48A60F60A}" destId="{75B17E1A-9E08-4A97-904D-786764C047FD}" srcOrd="21" destOrd="0" presId="urn:microsoft.com/office/officeart/2008/layout/LinedList"/>
    <dgm:cxn modelId="{823661DD-1746-48FB-9B5D-26F519BB71B5}" type="presParOf" srcId="{75B17E1A-9E08-4A97-904D-786764C047FD}" destId="{5593FDF7-E728-48EA-AE31-6E27D57B1DF3}" srcOrd="0" destOrd="0" presId="urn:microsoft.com/office/officeart/2008/layout/LinedList"/>
    <dgm:cxn modelId="{05407F36-572B-4FF4-92BC-EEB4224E8D0F}" type="presParOf" srcId="{75B17E1A-9E08-4A97-904D-786764C047FD}" destId="{D7CA0912-830E-421F-B1A5-A34B3A153DBC}" srcOrd="1" destOrd="0" presId="urn:microsoft.com/office/officeart/2008/layout/LinedList"/>
    <dgm:cxn modelId="{08BC7F03-20C3-4E0F-B324-02E5CA715C59}" type="presParOf" srcId="{6B6D31A0-19D6-4D27-BE57-01B48A60F60A}" destId="{9596CF83-4BC9-4796-B0F8-DDA8F2D2928F}" srcOrd="22" destOrd="0" presId="urn:microsoft.com/office/officeart/2008/layout/LinedList"/>
    <dgm:cxn modelId="{C7A4F7DD-84F1-4254-B10E-6A7C6354D74F}" type="presParOf" srcId="{6B6D31A0-19D6-4D27-BE57-01B48A60F60A}" destId="{CDA78A6F-2CD9-441C-A464-C5A2C7E855D7}" srcOrd="23" destOrd="0" presId="urn:microsoft.com/office/officeart/2008/layout/LinedList"/>
    <dgm:cxn modelId="{762618FA-5CED-4E7B-8C3F-F64F9B5AE4D0}" type="presParOf" srcId="{CDA78A6F-2CD9-441C-A464-C5A2C7E855D7}" destId="{0187B751-F694-4D0A-A742-A8CA99DE0661}" srcOrd="0" destOrd="0" presId="urn:microsoft.com/office/officeart/2008/layout/LinedList"/>
    <dgm:cxn modelId="{6CAD6B35-0650-4F9D-BEB0-81D6EA6375AB}" type="presParOf" srcId="{CDA78A6F-2CD9-441C-A464-C5A2C7E855D7}" destId="{4F82D7F7-46E1-43AE-AC57-08BD8CF67F9B}" srcOrd="1" destOrd="0" presId="urn:microsoft.com/office/officeart/2008/layout/LinedList"/>
    <dgm:cxn modelId="{1043FC29-DC9E-4C95-A5A5-AB16DFA9C502}" type="presParOf" srcId="{6B6D31A0-19D6-4D27-BE57-01B48A60F60A}" destId="{3A278735-A430-4B3B-B2FA-CE257EF9CB6A}" srcOrd="24" destOrd="0" presId="urn:microsoft.com/office/officeart/2008/layout/LinedList"/>
    <dgm:cxn modelId="{3168A6FE-EB06-4914-869F-3C57E35A5701}" type="presParOf" srcId="{6B6D31A0-19D6-4D27-BE57-01B48A60F60A}" destId="{44F5FBD8-47E4-472A-B59A-300580CB9CC0}" srcOrd="25" destOrd="0" presId="urn:microsoft.com/office/officeart/2008/layout/LinedList"/>
    <dgm:cxn modelId="{560E0383-2F62-4CBC-B867-1EC0E89F298E}" type="presParOf" srcId="{44F5FBD8-47E4-472A-B59A-300580CB9CC0}" destId="{D81ED456-E446-4159-A52A-6D3DDFEDC27C}" srcOrd="0" destOrd="0" presId="urn:microsoft.com/office/officeart/2008/layout/LinedList"/>
    <dgm:cxn modelId="{E55A0AEB-E901-4837-A3BB-D4B6BFA4F6FD}" type="presParOf" srcId="{44F5FBD8-47E4-472A-B59A-300580CB9CC0}" destId="{CBC624A4-35E0-4B45-B054-1422C17F97B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F885439-C0B9-4673-8BAF-3A7417B04B88}"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8CEB8E6B-D45F-4E68-915D-5023636D6756}">
      <dgm:prSet/>
      <dgm:spPr/>
      <dgm:t>
        <a:bodyPr/>
        <a:lstStyle/>
        <a:p>
          <a:r>
            <a:rPr lang="en-GB"/>
            <a:t>Emily asks Mum if she can play on the swings. Mum says she can’t as they need to be home soon. Emily gets very upset and angry and starts yelling “that’s so unfair, I hate you. You’re horrible!!!!”</a:t>
          </a:r>
          <a:endParaRPr lang="en-US"/>
        </a:p>
      </dgm:t>
    </dgm:pt>
    <dgm:pt modelId="{4DE07F85-D5A3-4F28-B70A-6E115D4CAA69}" type="parTrans" cxnId="{BA314309-A4B1-4C0F-B1BD-F67E83AFC7C3}">
      <dgm:prSet/>
      <dgm:spPr/>
      <dgm:t>
        <a:bodyPr/>
        <a:lstStyle/>
        <a:p>
          <a:endParaRPr lang="en-US"/>
        </a:p>
      </dgm:t>
    </dgm:pt>
    <dgm:pt modelId="{4926D99F-5994-4B6B-9945-AAE263FEAB98}" type="sibTrans" cxnId="{BA314309-A4B1-4C0F-B1BD-F67E83AFC7C3}">
      <dgm:prSet/>
      <dgm:spPr/>
      <dgm:t>
        <a:bodyPr/>
        <a:lstStyle/>
        <a:p>
          <a:endParaRPr lang="en-US"/>
        </a:p>
      </dgm:t>
    </dgm:pt>
    <dgm:pt modelId="{9CD1323C-5AF4-4274-A6E8-1D2F648E0AEB}">
      <dgm:prSet/>
      <dgm:spPr/>
      <dgm:t>
        <a:bodyPr/>
        <a:lstStyle/>
        <a:p>
          <a:r>
            <a:rPr lang="en-GB"/>
            <a:t>What is the typical response here? </a:t>
          </a:r>
          <a:endParaRPr lang="en-US"/>
        </a:p>
      </dgm:t>
    </dgm:pt>
    <dgm:pt modelId="{C2635D16-A813-4DF4-B42E-93F19D92A28B}" type="parTrans" cxnId="{295D0222-A1C1-4CBA-B1AE-23D47410EB68}">
      <dgm:prSet/>
      <dgm:spPr/>
      <dgm:t>
        <a:bodyPr/>
        <a:lstStyle/>
        <a:p>
          <a:endParaRPr lang="en-US"/>
        </a:p>
      </dgm:t>
    </dgm:pt>
    <dgm:pt modelId="{A2D4FEE4-9E3F-4A93-823E-843BD588934F}" type="sibTrans" cxnId="{295D0222-A1C1-4CBA-B1AE-23D47410EB68}">
      <dgm:prSet/>
      <dgm:spPr/>
      <dgm:t>
        <a:bodyPr/>
        <a:lstStyle/>
        <a:p>
          <a:endParaRPr lang="en-US"/>
        </a:p>
      </dgm:t>
    </dgm:pt>
    <dgm:pt modelId="{77905F15-0D8B-4A28-B7B7-C019727977F7}" type="pres">
      <dgm:prSet presAssocID="{6F885439-C0B9-4673-8BAF-3A7417B04B88}" presName="hierChild1" presStyleCnt="0">
        <dgm:presLayoutVars>
          <dgm:chPref val="1"/>
          <dgm:dir/>
          <dgm:animOne val="branch"/>
          <dgm:animLvl val="lvl"/>
          <dgm:resizeHandles/>
        </dgm:presLayoutVars>
      </dgm:prSet>
      <dgm:spPr/>
    </dgm:pt>
    <dgm:pt modelId="{ACE85243-70AB-4B09-B6CA-6DB72F75290B}" type="pres">
      <dgm:prSet presAssocID="{8CEB8E6B-D45F-4E68-915D-5023636D6756}" presName="hierRoot1" presStyleCnt="0"/>
      <dgm:spPr/>
    </dgm:pt>
    <dgm:pt modelId="{A02AAAFA-C671-4146-8098-7D428D2DC0F3}" type="pres">
      <dgm:prSet presAssocID="{8CEB8E6B-D45F-4E68-915D-5023636D6756}" presName="composite" presStyleCnt="0"/>
      <dgm:spPr/>
    </dgm:pt>
    <dgm:pt modelId="{410800B6-6268-4D45-AD1E-BBF943FC52AF}" type="pres">
      <dgm:prSet presAssocID="{8CEB8E6B-D45F-4E68-915D-5023636D6756}" presName="background" presStyleLbl="node0" presStyleIdx="0" presStyleCnt="2"/>
      <dgm:spPr/>
    </dgm:pt>
    <dgm:pt modelId="{6200AC5C-8317-4C18-918E-753FE95E42F3}" type="pres">
      <dgm:prSet presAssocID="{8CEB8E6B-D45F-4E68-915D-5023636D6756}" presName="text" presStyleLbl="fgAcc0" presStyleIdx="0" presStyleCnt="2">
        <dgm:presLayoutVars>
          <dgm:chPref val="3"/>
        </dgm:presLayoutVars>
      </dgm:prSet>
      <dgm:spPr/>
    </dgm:pt>
    <dgm:pt modelId="{71990F96-9A69-4BB8-9D89-13F04824147D}" type="pres">
      <dgm:prSet presAssocID="{8CEB8E6B-D45F-4E68-915D-5023636D6756}" presName="hierChild2" presStyleCnt="0"/>
      <dgm:spPr/>
    </dgm:pt>
    <dgm:pt modelId="{5CE32348-C845-45A3-A204-7264980187EC}" type="pres">
      <dgm:prSet presAssocID="{9CD1323C-5AF4-4274-A6E8-1D2F648E0AEB}" presName="hierRoot1" presStyleCnt="0"/>
      <dgm:spPr/>
    </dgm:pt>
    <dgm:pt modelId="{F24F108D-2E64-4320-A602-8DCF2B01FED6}" type="pres">
      <dgm:prSet presAssocID="{9CD1323C-5AF4-4274-A6E8-1D2F648E0AEB}" presName="composite" presStyleCnt="0"/>
      <dgm:spPr/>
    </dgm:pt>
    <dgm:pt modelId="{C0EA55EB-5929-411E-9AF9-724DEC522C99}" type="pres">
      <dgm:prSet presAssocID="{9CD1323C-5AF4-4274-A6E8-1D2F648E0AEB}" presName="background" presStyleLbl="node0" presStyleIdx="1" presStyleCnt="2"/>
      <dgm:spPr/>
    </dgm:pt>
    <dgm:pt modelId="{54A30B2D-C9BD-4B4F-A248-5F8CC98D167E}" type="pres">
      <dgm:prSet presAssocID="{9CD1323C-5AF4-4274-A6E8-1D2F648E0AEB}" presName="text" presStyleLbl="fgAcc0" presStyleIdx="1" presStyleCnt="2">
        <dgm:presLayoutVars>
          <dgm:chPref val="3"/>
        </dgm:presLayoutVars>
      </dgm:prSet>
      <dgm:spPr/>
    </dgm:pt>
    <dgm:pt modelId="{BD46F245-049F-4D56-BE19-802472F3AA0D}" type="pres">
      <dgm:prSet presAssocID="{9CD1323C-5AF4-4274-A6E8-1D2F648E0AEB}" presName="hierChild2" presStyleCnt="0"/>
      <dgm:spPr/>
    </dgm:pt>
  </dgm:ptLst>
  <dgm:cxnLst>
    <dgm:cxn modelId="{BA314309-A4B1-4C0F-B1BD-F67E83AFC7C3}" srcId="{6F885439-C0B9-4673-8BAF-3A7417B04B88}" destId="{8CEB8E6B-D45F-4E68-915D-5023636D6756}" srcOrd="0" destOrd="0" parTransId="{4DE07F85-D5A3-4F28-B70A-6E115D4CAA69}" sibTransId="{4926D99F-5994-4B6B-9945-AAE263FEAB98}"/>
    <dgm:cxn modelId="{295D0222-A1C1-4CBA-B1AE-23D47410EB68}" srcId="{6F885439-C0B9-4673-8BAF-3A7417B04B88}" destId="{9CD1323C-5AF4-4274-A6E8-1D2F648E0AEB}" srcOrd="1" destOrd="0" parTransId="{C2635D16-A813-4DF4-B42E-93F19D92A28B}" sibTransId="{A2D4FEE4-9E3F-4A93-823E-843BD588934F}"/>
    <dgm:cxn modelId="{4253729F-0FA1-4689-BB1B-C182B5CA35C7}" type="presOf" srcId="{8CEB8E6B-D45F-4E68-915D-5023636D6756}" destId="{6200AC5C-8317-4C18-918E-753FE95E42F3}" srcOrd="0" destOrd="0" presId="urn:microsoft.com/office/officeart/2005/8/layout/hierarchy1"/>
    <dgm:cxn modelId="{E813CBBC-E2D2-4628-AA77-FB73E03539EC}" type="presOf" srcId="{6F885439-C0B9-4673-8BAF-3A7417B04B88}" destId="{77905F15-0D8B-4A28-B7B7-C019727977F7}" srcOrd="0" destOrd="0" presId="urn:microsoft.com/office/officeart/2005/8/layout/hierarchy1"/>
    <dgm:cxn modelId="{15BBEDCF-B935-451B-8F69-DCC7DB9CE4A4}" type="presOf" srcId="{9CD1323C-5AF4-4274-A6E8-1D2F648E0AEB}" destId="{54A30B2D-C9BD-4B4F-A248-5F8CC98D167E}" srcOrd="0" destOrd="0" presId="urn:microsoft.com/office/officeart/2005/8/layout/hierarchy1"/>
    <dgm:cxn modelId="{7125F134-42C6-4234-8A2B-5A52F24F2650}" type="presParOf" srcId="{77905F15-0D8B-4A28-B7B7-C019727977F7}" destId="{ACE85243-70AB-4B09-B6CA-6DB72F75290B}" srcOrd="0" destOrd="0" presId="urn:microsoft.com/office/officeart/2005/8/layout/hierarchy1"/>
    <dgm:cxn modelId="{2019B503-F900-4515-B0EB-D3CA66AFEE44}" type="presParOf" srcId="{ACE85243-70AB-4B09-B6CA-6DB72F75290B}" destId="{A02AAAFA-C671-4146-8098-7D428D2DC0F3}" srcOrd="0" destOrd="0" presId="urn:microsoft.com/office/officeart/2005/8/layout/hierarchy1"/>
    <dgm:cxn modelId="{9ED0CCE1-745B-447D-883B-86A1999BA6EA}" type="presParOf" srcId="{A02AAAFA-C671-4146-8098-7D428D2DC0F3}" destId="{410800B6-6268-4D45-AD1E-BBF943FC52AF}" srcOrd="0" destOrd="0" presId="urn:microsoft.com/office/officeart/2005/8/layout/hierarchy1"/>
    <dgm:cxn modelId="{EFF519D0-A0E8-4478-93A3-E52D69DB0F59}" type="presParOf" srcId="{A02AAAFA-C671-4146-8098-7D428D2DC0F3}" destId="{6200AC5C-8317-4C18-918E-753FE95E42F3}" srcOrd="1" destOrd="0" presId="urn:microsoft.com/office/officeart/2005/8/layout/hierarchy1"/>
    <dgm:cxn modelId="{81C31DC1-1DF7-496E-9204-2D98D7D02270}" type="presParOf" srcId="{ACE85243-70AB-4B09-B6CA-6DB72F75290B}" destId="{71990F96-9A69-4BB8-9D89-13F04824147D}" srcOrd="1" destOrd="0" presId="urn:microsoft.com/office/officeart/2005/8/layout/hierarchy1"/>
    <dgm:cxn modelId="{651CD175-D469-401D-8F03-665F6ADEFB7E}" type="presParOf" srcId="{77905F15-0D8B-4A28-B7B7-C019727977F7}" destId="{5CE32348-C845-45A3-A204-7264980187EC}" srcOrd="1" destOrd="0" presId="urn:microsoft.com/office/officeart/2005/8/layout/hierarchy1"/>
    <dgm:cxn modelId="{06254940-6EC0-40F6-AE04-6BC4490E5158}" type="presParOf" srcId="{5CE32348-C845-45A3-A204-7264980187EC}" destId="{F24F108D-2E64-4320-A602-8DCF2B01FED6}" srcOrd="0" destOrd="0" presId="urn:microsoft.com/office/officeart/2005/8/layout/hierarchy1"/>
    <dgm:cxn modelId="{3260EE86-6370-4FA1-A88F-46CB2FD7C69F}" type="presParOf" srcId="{F24F108D-2E64-4320-A602-8DCF2B01FED6}" destId="{C0EA55EB-5929-411E-9AF9-724DEC522C99}" srcOrd="0" destOrd="0" presId="urn:microsoft.com/office/officeart/2005/8/layout/hierarchy1"/>
    <dgm:cxn modelId="{6ED440E3-8E10-464A-8965-ED2B2E739C5D}" type="presParOf" srcId="{F24F108D-2E64-4320-A602-8DCF2B01FED6}" destId="{54A30B2D-C9BD-4B4F-A248-5F8CC98D167E}" srcOrd="1" destOrd="0" presId="urn:microsoft.com/office/officeart/2005/8/layout/hierarchy1"/>
    <dgm:cxn modelId="{ED0C0EF2-ADE6-48D3-9ABA-C7D1270D2D72}" type="presParOf" srcId="{5CE32348-C845-45A3-A204-7264980187EC}" destId="{BD46F245-049F-4D56-BE19-802472F3AA0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31FF6220-EB89-46C1-A987-5220F6086DE5}"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CF2C5D1D-ECA1-4AFF-9B1C-CB26ABE89079}">
      <dgm:prSet/>
      <dgm:spPr/>
      <dgm:t>
        <a:bodyPr/>
        <a:lstStyle/>
        <a:p>
          <a:r>
            <a:rPr lang="en-GB"/>
            <a:t>How would you respond to this situation? </a:t>
          </a:r>
          <a:endParaRPr lang="en-US"/>
        </a:p>
      </dgm:t>
    </dgm:pt>
    <dgm:pt modelId="{82317B6A-3950-4C7A-A280-79E509C14611}" type="parTrans" cxnId="{91EB7BC2-48E9-46A2-BE72-24D460F22372}">
      <dgm:prSet/>
      <dgm:spPr/>
      <dgm:t>
        <a:bodyPr/>
        <a:lstStyle/>
        <a:p>
          <a:endParaRPr lang="en-US"/>
        </a:p>
      </dgm:t>
    </dgm:pt>
    <dgm:pt modelId="{6E46FD58-697E-48D2-B2B3-BC7F56856303}" type="sibTrans" cxnId="{91EB7BC2-48E9-46A2-BE72-24D460F22372}">
      <dgm:prSet/>
      <dgm:spPr/>
      <dgm:t>
        <a:bodyPr/>
        <a:lstStyle/>
        <a:p>
          <a:endParaRPr lang="en-US"/>
        </a:p>
      </dgm:t>
    </dgm:pt>
    <dgm:pt modelId="{34A45D5A-9C4E-445E-BFA8-C689B558E0C6}">
      <dgm:prSet/>
      <dgm:spPr/>
      <dgm:t>
        <a:bodyPr/>
        <a:lstStyle/>
        <a:p>
          <a:r>
            <a:rPr lang="en-GB"/>
            <a:t>Dad picks up Tom from school in the car. When Tom gets in the car, he asks him about his day. Tom has a really angry look on his face, swears at his dad, kicks the back of the seat and says “Shut up!”</a:t>
          </a:r>
          <a:endParaRPr lang="en-US"/>
        </a:p>
      </dgm:t>
    </dgm:pt>
    <dgm:pt modelId="{D008374A-3814-4220-859D-4525EA409613}" type="parTrans" cxnId="{744F9164-648A-4A1F-BF19-271A6D05D5C0}">
      <dgm:prSet/>
      <dgm:spPr/>
      <dgm:t>
        <a:bodyPr/>
        <a:lstStyle/>
        <a:p>
          <a:endParaRPr lang="en-US"/>
        </a:p>
      </dgm:t>
    </dgm:pt>
    <dgm:pt modelId="{E0FC463C-C6CF-469A-B77B-0E1C2201DA07}" type="sibTrans" cxnId="{744F9164-648A-4A1F-BF19-271A6D05D5C0}">
      <dgm:prSet/>
      <dgm:spPr/>
      <dgm:t>
        <a:bodyPr/>
        <a:lstStyle/>
        <a:p>
          <a:endParaRPr lang="en-US"/>
        </a:p>
      </dgm:t>
    </dgm:pt>
    <dgm:pt modelId="{29F7E9BE-97B3-4235-8DAF-8E54A3B436F5}" type="pres">
      <dgm:prSet presAssocID="{31FF6220-EB89-46C1-A987-5220F6086DE5}" presName="linear" presStyleCnt="0">
        <dgm:presLayoutVars>
          <dgm:animLvl val="lvl"/>
          <dgm:resizeHandles val="exact"/>
        </dgm:presLayoutVars>
      </dgm:prSet>
      <dgm:spPr/>
    </dgm:pt>
    <dgm:pt modelId="{8764CF49-2F28-4E12-B5F1-E6A488522E08}" type="pres">
      <dgm:prSet presAssocID="{CF2C5D1D-ECA1-4AFF-9B1C-CB26ABE89079}" presName="parentText" presStyleLbl="node1" presStyleIdx="0" presStyleCnt="2">
        <dgm:presLayoutVars>
          <dgm:chMax val="0"/>
          <dgm:bulletEnabled val="1"/>
        </dgm:presLayoutVars>
      </dgm:prSet>
      <dgm:spPr/>
    </dgm:pt>
    <dgm:pt modelId="{D7A96E4F-F6F8-4305-9492-4FC83254B0F5}" type="pres">
      <dgm:prSet presAssocID="{6E46FD58-697E-48D2-B2B3-BC7F56856303}" presName="spacer" presStyleCnt="0"/>
      <dgm:spPr/>
    </dgm:pt>
    <dgm:pt modelId="{1032F845-28B0-4A8C-93C2-D116EBD0178F}" type="pres">
      <dgm:prSet presAssocID="{34A45D5A-9C4E-445E-BFA8-C689B558E0C6}" presName="parentText" presStyleLbl="node1" presStyleIdx="1" presStyleCnt="2">
        <dgm:presLayoutVars>
          <dgm:chMax val="0"/>
          <dgm:bulletEnabled val="1"/>
        </dgm:presLayoutVars>
      </dgm:prSet>
      <dgm:spPr/>
    </dgm:pt>
  </dgm:ptLst>
  <dgm:cxnLst>
    <dgm:cxn modelId="{7340770C-41DB-4A4C-8D18-C67B16B12E05}" type="presOf" srcId="{31FF6220-EB89-46C1-A987-5220F6086DE5}" destId="{29F7E9BE-97B3-4235-8DAF-8E54A3B436F5}" srcOrd="0" destOrd="0" presId="urn:microsoft.com/office/officeart/2005/8/layout/vList2"/>
    <dgm:cxn modelId="{373A651B-5761-473A-877F-AD6CFB2E0543}" type="presOf" srcId="{34A45D5A-9C4E-445E-BFA8-C689B558E0C6}" destId="{1032F845-28B0-4A8C-93C2-D116EBD0178F}" srcOrd="0" destOrd="0" presId="urn:microsoft.com/office/officeart/2005/8/layout/vList2"/>
    <dgm:cxn modelId="{744F9164-648A-4A1F-BF19-271A6D05D5C0}" srcId="{31FF6220-EB89-46C1-A987-5220F6086DE5}" destId="{34A45D5A-9C4E-445E-BFA8-C689B558E0C6}" srcOrd="1" destOrd="0" parTransId="{D008374A-3814-4220-859D-4525EA409613}" sibTransId="{E0FC463C-C6CF-469A-B77B-0E1C2201DA07}"/>
    <dgm:cxn modelId="{91EB7BC2-48E9-46A2-BE72-24D460F22372}" srcId="{31FF6220-EB89-46C1-A987-5220F6086DE5}" destId="{CF2C5D1D-ECA1-4AFF-9B1C-CB26ABE89079}" srcOrd="0" destOrd="0" parTransId="{82317B6A-3950-4C7A-A280-79E509C14611}" sibTransId="{6E46FD58-697E-48D2-B2B3-BC7F56856303}"/>
    <dgm:cxn modelId="{BE8EECE6-2E31-4C9C-85B4-9DE147994E2E}" type="presOf" srcId="{CF2C5D1D-ECA1-4AFF-9B1C-CB26ABE89079}" destId="{8764CF49-2F28-4E12-B5F1-E6A488522E08}" srcOrd="0" destOrd="0" presId="urn:microsoft.com/office/officeart/2005/8/layout/vList2"/>
    <dgm:cxn modelId="{0B9AFB1F-C98D-49E9-A6B2-E53F0382E8BF}" type="presParOf" srcId="{29F7E9BE-97B3-4235-8DAF-8E54A3B436F5}" destId="{8764CF49-2F28-4E12-B5F1-E6A488522E08}" srcOrd="0" destOrd="0" presId="urn:microsoft.com/office/officeart/2005/8/layout/vList2"/>
    <dgm:cxn modelId="{CE271FF9-FD3F-4B87-9623-FAC7D3CBC346}" type="presParOf" srcId="{29F7E9BE-97B3-4235-8DAF-8E54A3B436F5}" destId="{D7A96E4F-F6F8-4305-9492-4FC83254B0F5}" srcOrd="1" destOrd="0" presId="urn:microsoft.com/office/officeart/2005/8/layout/vList2"/>
    <dgm:cxn modelId="{D2C0E6A3-C997-47A3-BF01-B32919789096}" type="presParOf" srcId="{29F7E9BE-97B3-4235-8DAF-8E54A3B436F5}" destId="{1032F845-28B0-4A8C-93C2-D116EBD0178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AEC73F3-45AE-41BD-85ED-93E7B776062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F325316-65FF-44E8-AE68-7EC94D13C665}">
      <dgm:prSet/>
      <dgm:spPr/>
      <dgm:t>
        <a:bodyPr/>
        <a:lstStyle/>
        <a:p>
          <a:r>
            <a:rPr lang="en-GB" dirty="0"/>
            <a:t>Children and Residential Experiences (CARE) concentrates on undertaking a full system approach organizational cultural change for creating trauma in-formed environments. </a:t>
          </a:r>
          <a:endParaRPr lang="en-US" dirty="0"/>
        </a:p>
      </dgm:t>
    </dgm:pt>
    <dgm:pt modelId="{20DC8191-8D07-48EA-ACF5-F7E410074B02}" type="parTrans" cxnId="{537C9BE0-A000-428E-9D1F-10045833508B}">
      <dgm:prSet/>
      <dgm:spPr/>
      <dgm:t>
        <a:bodyPr/>
        <a:lstStyle/>
        <a:p>
          <a:endParaRPr lang="en-US"/>
        </a:p>
      </dgm:t>
    </dgm:pt>
    <dgm:pt modelId="{283C2B9D-FB49-418A-AB0A-97DE1DB46539}" type="sibTrans" cxnId="{537C9BE0-A000-428E-9D1F-10045833508B}">
      <dgm:prSet/>
      <dgm:spPr/>
      <dgm:t>
        <a:bodyPr/>
        <a:lstStyle/>
        <a:p>
          <a:endParaRPr lang="en-US"/>
        </a:p>
      </dgm:t>
    </dgm:pt>
    <dgm:pt modelId="{1939F0EC-0BD4-4DFA-A3EE-5A05E464BE3A}">
      <dgm:prSet/>
      <dgm:spPr/>
      <dgm:t>
        <a:bodyPr/>
        <a:lstStyle/>
        <a:p>
          <a:r>
            <a:rPr lang="en-GB" b="1"/>
            <a:t>Six principles: </a:t>
          </a:r>
          <a:endParaRPr lang="en-US"/>
        </a:p>
      </dgm:t>
    </dgm:pt>
    <dgm:pt modelId="{04E96718-7630-483D-B02F-4B1F2554DB84}" type="parTrans" cxnId="{5890893F-0875-4394-8EA2-23420CB7845A}">
      <dgm:prSet/>
      <dgm:spPr/>
      <dgm:t>
        <a:bodyPr/>
        <a:lstStyle/>
        <a:p>
          <a:endParaRPr lang="en-US"/>
        </a:p>
      </dgm:t>
    </dgm:pt>
    <dgm:pt modelId="{E80C9DC3-8301-45CE-AA16-BD022394AA9A}" type="sibTrans" cxnId="{5890893F-0875-4394-8EA2-23420CB7845A}">
      <dgm:prSet/>
      <dgm:spPr/>
      <dgm:t>
        <a:bodyPr/>
        <a:lstStyle/>
        <a:p>
          <a:endParaRPr lang="en-US"/>
        </a:p>
      </dgm:t>
    </dgm:pt>
    <dgm:pt modelId="{DF7DCECC-667B-4393-ADE6-CC5B237390A8}">
      <dgm:prSet/>
      <dgm:spPr/>
      <dgm:t>
        <a:bodyPr/>
        <a:lstStyle/>
        <a:p>
          <a:r>
            <a:rPr lang="en-GB"/>
            <a:t>Developmentally focused</a:t>
          </a:r>
          <a:endParaRPr lang="en-US"/>
        </a:p>
      </dgm:t>
    </dgm:pt>
    <dgm:pt modelId="{C7E8EE79-82A0-431F-8879-B7E8D4261FCC}" type="parTrans" cxnId="{1FCDDECA-5FCF-4D3B-BD70-D2399B0D951A}">
      <dgm:prSet/>
      <dgm:spPr/>
      <dgm:t>
        <a:bodyPr/>
        <a:lstStyle/>
        <a:p>
          <a:endParaRPr lang="en-US"/>
        </a:p>
      </dgm:t>
    </dgm:pt>
    <dgm:pt modelId="{C51554BB-2BDF-4E46-9CDF-7303778ACFB8}" type="sibTrans" cxnId="{1FCDDECA-5FCF-4D3B-BD70-D2399B0D951A}">
      <dgm:prSet/>
      <dgm:spPr/>
      <dgm:t>
        <a:bodyPr/>
        <a:lstStyle/>
        <a:p>
          <a:endParaRPr lang="en-US"/>
        </a:p>
      </dgm:t>
    </dgm:pt>
    <dgm:pt modelId="{AE38C1A4-2396-4976-82AF-9350E78D4897}">
      <dgm:prSet/>
      <dgm:spPr/>
      <dgm:t>
        <a:bodyPr/>
        <a:lstStyle/>
        <a:p>
          <a:r>
            <a:rPr lang="en-GB"/>
            <a:t>Family involved</a:t>
          </a:r>
          <a:endParaRPr lang="en-US"/>
        </a:p>
      </dgm:t>
    </dgm:pt>
    <dgm:pt modelId="{16B88160-989B-442C-8948-7B3FF8E95579}" type="parTrans" cxnId="{B2F05192-C618-4B6F-BCDC-6F3443971A92}">
      <dgm:prSet/>
      <dgm:spPr/>
      <dgm:t>
        <a:bodyPr/>
        <a:lstStyle/>
        <a:p>
          <a:endParaRPr lang="en-US"/>
        </a:p>
      </dgm:t>
    </dgm:pt>
    <dgm:pt modelId="{1377F5FA-BD46-4E4C-BD6C-338F2A9DD7AC}" type="sibTrans" cxnId="{B2F05192-C618-4B6F-BCDC-6F3443971A92}">
      <dgm:prSet/>
      <dgm:spPr/>
      <dgm:t>
        <a:bodyPr/>
        <a:lstStyle/>
        <a:p>
          <a:endParaRPr lang="en-US"/>
        </a:p>
      </dgm:t>
    </dgm:pt>
    <dgm:pt modelId="{49970245-067D-47A9-BCF3-AD9548896A46}">
      <dgm:prSet/>
      <dgm:spPr/>
      <dgm:t>
        <a:bodyPr/>
        <a:lstStyle/>
        <a:p>
          <a:r>
            <a:rPr lang="en-GB"/>
            <a:t>Relationship based </a:t>
          </a:r>
          <a:endParaRPr lang="en-US"/>
        </a:p>
      </dgm:t>
    </dgm:pt>
    <dgm:pt modelId="{F551E2C4-6A56-47B2-A4FF-1CF5A8033C53}" type="parTrans" cxnId="{B0B13645-7A5A-4B20-9D5D-8AB599AE35CF}">
      <dgm:prSet/>
      <dgm:spPr/>
      <dgm:t>
        <a:bodyPr/>
        <a:lstStyle/>
        <a:p>
          <a:endParaRPr lang="en-US"/>
        </a:p>
      </dgm:t>
    </dgm:pt>
    <dgm:pt modelId="{92FFF5EF-5A7B-4AD7-9F5C-617FA0689F7F}" type="sibTrans" cxnId="{B0B13645-7A5A-4B20-9D5D-8AB599AE35CF}">
      <dgm:prSet/>
      <dgm:spPr/>
      <dgm:t>
        <a:bodyPr/>
        <a:lstStyle/>
        <a:p>
          <a:endParaRPr lang="en-US"/>
        </a:p>
      </dgm:t>
    </dgm:pt>
    <dgm:pt modelId="{40679C0D-76E4-413E-8C24-BAA4DF6C891C}">
      <dgm:prSet/>
      <dgm:spPr/>
      <dgm:t>
        <a:bodyPr/>
        <a:lstStyle/>
        <a:p>
          <a:r>
            <a:rPr lang="en-GB"/>
            <a:t>Competence centred </a:t>
          </a:r>
          <a:endParaRPr lang="en-US"/>
        </a:p>
      </dgm:t>
    </dgm:pt>
    <dgm:pt modelId="{6551C07F-72FB-42CC-A812-75352E51AE58}" type="parTrans" cxnId="{29EAB69F-E367-4E63-BCF7-7A367E8B80DE}">
      <dgm:prSet/>
      <dgm:spPr/>
      <dgm:t>
        <a:bodyPr/>
        <a:lstStyle/>
        <a:p>
          <a:endParaRPr lang="en-US"/>
        </a:p>
      </dgm:t>
    </dgm:pt>
    <dgm:pt modelId="{DFEBD88E-010F-4D43-BAE6-087E60E9C074}" type="sibTrans" cxnId="{29EAB69F-E367-4E63-BCF7-7A367E8B80DE}">
      <dgm:prSet/>
      <dgm:spPr/>
      <dgm:t>
        <a:bodyPr/>
        <a:lstStyle/>
        <a:p>
          <a:endParaRPr lang="en-US"/>
        </a:p>
      </dgm:t>
    </dgm:pt>
    <dgm:pt modelId="{29694A56-18F4-45B7-A3F3-34DFF7EC93CF}">
      <dgm:prSet/>
      <dgm:spPr/>
      <dgm:t>
        <a:bodyPr/>
        <a:lstStyle/>
        <a:p>
          <a:r>
            <a:rPr lang="en-GB"/>
            <a:t>Trauma informed </a:t>
          </a:r>
          <a:endParaRPr lang="en-US"/>
        </a:p>
      </dgm:t>
    </dgm:pt>
    <dgm:pt modelId="{835EEB81-A84D-4A6C-A746-D6665B91F6CE}" type="parTrans" cxnId="{C43C0C8B-FC6D-4D97-A48E-DE2F69AF2691}">
      <dgm:prSet/>
      <dgm:spPr/>
      <dgm:t>
        <a:bodyPr/>
        <a:lstStyle/>
        <a:p>
          <a:endParaRPr lang="en-US"/>
        </a:p>
      </dgm:t>
    </dgm:pt>
    <dgm:pt modelId="{5A1FD144-CCAB-4C8A-982B-3D69433BC032}" type="sibTrans" cxnId="{C43C0C8B-FC6D-4D97-A48E-DE2F69AF2691}">
      <dgm:prSet/>
      <dgm:spPr/>
      <dgm:t>
        <a:bodyPr/>
        <a:lstStyle/>
        <a:p>
          <a:endParaRPr lang="en-US"/>
        </a:p>
      </dgm:t>
    </dgm:pt>
    <dgm:pt modelId="{1A1B4F9D-BC04-4326-AC18-AF05467A65C2}">
      <dgm:prSet/>
      <dgm:spPr/>
      <dgm:t>
        <a:bodyPr/>
        <a:lstStyle/>
        <a:p>
          <a:r>
            <a:rPr lang="en-GB"/>
            <a:t>Ecologically orientated </a:t>
          </a:r>
          <a:endParaRPr lang="en-US"/>
        </a:p>
      </dgm:t>
    </dgm:pt>
    <dgm:pt modelId="{3660F730-759D-44A4-AF90-78AAB83E089C}" type="parTrans" cxnId="{452CB65E-0223-4D2A-8E56-8E5429B3CFBD}">
      <dgm:prSet/>
      <dgm:spPr/>
      <dgm:t>
        <a:bodyPr/>
        <a:lstStyle/>
        <a:p>
          <a:endParaRPr lang="en-US"/>
        </a:p>
      </dgm:t>
    </dgm:pt>
    <dgm:pt modelId="{C5692524-0530-4CD9-9886-C85B2AEA424E}" type="sibTrans" cxnId="{452CB65E-0223-4D2A-8E56-8E5429B3CFBD}">
      <dgm:prSet/>
      <dgm:spPr/>
      <dgm:t>
        <a:bodyPr/>
        <a:lstStyle/>
        <a:p>
          <a:endParaRPr lang="en-US"/>
        </a:p>
      </dgm:t>
    </dgm:pt>
    <dgm:pt modelId="{8641B315-EC06-4C72-AFB3-D0D73141F5DE}" type="pres">
      <dgm:prSet presAssocID="{2AEC73F3-45AE-41BD-85ED-93E7B7760623}" presName="linear" presStyleCnt="0">
        <dgm:presLayoutVars>
          <dgm:animLvl val="lvl"/>
          <dgm:resizeHandles val="exact"/>
        </dgm:presLayoutVars>
      </dgm:prSet>
      <dgm:spPr/>
    </dgm:pt>
    <dgm:pt modelId="{AF9D60E6-477A-4B3F-A003-9EE652DDB5A7}" type="pres">
      <dgm:prSet presAssocID="{7F325316-65FF-44E8-AE68-7EC94D13C665}" presName="parentText" presStyleLbl="node1" presStyleIdx="0" presStyleCnt="8">
        <dgm:presLayoutVars>
          <dgm:chMax val="0"/>
          <dgm:bulletEnabled val="1"/>
        </dgm:presLayoutVars>
      </dgm:prSet>
      <dgm:spPr/>
    </dgm:pt>
    <dgm:pt modelId="{5978B53C-8DD5-4E73-8A12-F274012D9693}" type="pres">
      <dgm:prSet presAssocID="{283C2B9D-FB49-418A-AB0A-97DE1DB46539}" presName="spacer" presStyleCnt="0"/>
      <dgm:spPr/>
    </dgm:pt>
    <dgm:pt modelId="{30EF14CE-B438-49D9-890F-AF44F4E1379D}" type="pres">
      <dgm:prSet presAssocID="{1939F0EC-0BD4-4DFA-A3EE-5A05E464BE3A}" presName="parentText" presStyleLbl="node1" presStyleIdx="1" presStyleCnt="8">
        <dgm:presLayoutVars>
          <dgm:chMax val="0"/>
          <dgm:bulletEnabled val="1"/>
        </dgm:presLayoutVars>
      </dgm:prSet>
      <dgm:spPr/>
    </dgm:pt>
    <dgm:pt modelId="{1EA8EC2C-CA3C-4453-8A45-A9C7EE4919D3}" type="pres">
      <dgm:prSet presAssocID="{E80C9DC3-8301-45CE-AA16-BD022394AA9A}" presName="spacer" presStyleCnt="0"/>
      <dgm:spPr/>
    </dgm:pt>
    <dgm:pt modelId="{DFAF579C-FC50-443E-BD92-D1D73012064B}" type="pres">
      <dgm:prSet presAssocID="{DF7DCECC-667B-4393-ADE6-CC5B237390A8}" presName="parentText" presStyleLbl="node1" presStyleIdx="2" presStyleCnt="8">
        <dgm:presLayoutVars>
          <dgm:chMax val="0"/>
          <dgm:bulletEnabled val="1"/>
        </dgm:presLayoutVars>
      </dgm:prSet>
      <dgm:spPr/>
    </dgm:pt>
    <dgm:pt modelId="{E9346267-5141-4C71-871D-6BFE004E0D0C}" type="pres">
      <dgm:prSet presAssocID="{C51554BB-2BDF-4E46-9CDF-7303778ACFB8}" presName="spacer" presStyleCnt="0"/>
      <dgm:spPr/>
    </dgm:pt>
    <dgm:pt modelId="{5EEBB553-1A9A-4646-BA72-20002687DEEF}" type="pres">
      <dgm:prSet presAssocID="{AE38C1A4-2396-4976-82AF-9350E78D4897}" presName="parentText" presStyleLbl="node1" presStyleIdx="3" presStyleCnt="8">
        <dgm:presLayoutVars>
          <dgm:chMax val="0"/>
          <dgm:bulletEnabled val="1"/>
        </dgm:presLayoutVars>
      </dgm:prSet>
      <dgm:spPr/>
    </dgm:pt>
    <dgm:pt modelId="{4975B0CE-9859-4975-877F-8A8E4B9C9713}" type="pres">
      <dgm:prSet presAssocID="{1377F5FA-BD46-4E4C-BD6C-338F2A9DD7AC}" presName="spacer" presStyleCnt="0"/>
      <dgm:spPr/>
    </dgm:pt>
    <dgm:pt modelId="{800262F9-BF39-46FB-BCC4-188A03735FBB}" type="pres">
      <dgm:prSet presAssocID="{49970245-067D-47A9-BCF3-AD9548896A46}" presName="parentText" presStyleLbl="node1" presStyleIdx="4" presStyleCnt="8">
        <dgm:presLayoutVars>
          <dgm:chMax val="0"/>
          <dgm:bulletEnabled val="1"/>
        </dgm:presLayoutVars>
      </dgm:prSet>
      <dgm:spPr/>
    </dgm:pt>
    <dgm:pt modelId="{6B131414-4CA3-4822-843B-579010435866}" type="pres">
      <dgm:prSet presAssocID="{92FFF5EF-5A7B-4AD7-9F5C-617FA0689F7F}" presName="spacer" presStyleCnt="0"/>
      <dgm:spPr/>
    </dgm:pt>
    <dgm:pt modelId="{EE459CD3-BA7C-4DE8-BFE2-C7EC7CCC192A}" type="pres">
      <dgm:prSet presAssocID="{40679C0D-76E4-413E-8C24-BAA4DF6C891C}" presName="parentText" presStyleLbl="node1" presStyleIdx="5" presStyleCnt="8">
        <dgm:presLayoutVars>
          <dgm:chMax val="0"/>
          <dgm:bulletEnabled val="1"/>
        </dgm:presLayoutVars>
      </dgm:prSet>
      <dgm:spPr/>
    </dgm:pt>
    <dgm:pt modelId="{89A3B7E4-4CED-4730-BDC8-B93575AFCE35}" type="pres">
      <dgm:prSet presAssocID="{DFEBD88E-010F-4D43-BAE6-087E60E9C074}" presName="spacer" presStyleCnt="0"/>
      <dgm:spPr/>
    </dgm:pt>
    <dgm:pt modelId="{39FBB2BF-EF34-478E-A92D-B1F71A64C9E4}" type="pres">
      <dgm:prSet presAssocID="{29694A56-18F4-45B7-A3F3-34DFF7EC93CF}" presName="parentText" presStyleLbl="node1" presStyleIdx="6" presStyleCnt="8">
        <dgm:presLayoutVars>
          <dgm:chMax val="0"/>
          <dgm:bulletEnabled val="1"/>
        </dgm:presLayoutVars>
      </dgm:prSet>
      <dgm:spPr/>
    </dgm:pt>
    <dgm:pt modelId="{A53AFE20-61E5-4390-8D88-B437005DEA40}" type="pres">
      <dgm:prSet presAssocID="{5A1FD144-CCAB-4C8A-982B-3D69433BC032}" presName="spacer" presStyleCnt="0"/>
      <dgm:spPr/>
    </dgm:pt>
    <dgm:pt modelId="{194E7575-2B52-4800-99B8-00AE2B5107A6}" type="pres">
      <dgm:prSet presAssocID="{1A1B4F9D-BC04-4326-AC18-AF05467A65C2}" presName="parentText" presStyleLbl="node1" presStyleIdx="7" presStyleCnt="8">
        <dgm:presLayoutVars>
          <dgm:chMax val="0"/>
          <dgm:bulletEnabled val="1"/>
        </dgm:presLayoutVars>
      </dgm:prSet>
      <dgm:spPr/>
    </dgm:pt>
  </dgm:ptLst>
  <dgm:cxnLst>
    <dgm:cxn modelId="{EE08442C-9ABB-4B51-89DF-AD273A1D452F}" type="presOf" srcId="{DF7DCECC-667B-4393-ADE6-CC5B237390A8}" destId="{DFAF579C-FC50-443E-BD92-D1D73012064B}" srcOrd="0" destOrd="0" presId="urn:microsoft.com/office/officeart/2005/8/layout/vList2"/>
    <dgm:cxn modelId="{4748DA31-FA9A-402D-835F-E539D4B1A524}" type="presOf" srcId="{40679C0D-76E4-413E-8C24-BAA4DF6C891C}" destId="{EE459CD3-BA7C-4DE8-BFE2-C7EC7CCC192A}" srcOrd="0" destOrd="0" presId="urn:microsoft.com/office/officeart/2005/8/layout/vList2"/>
    <dgm:cxn modelId="{5890893F-0875-4394-8EA2-23420CB7845A}" srcId="{2AEC73F3-45AE-41BD-85ED-93E7B7760623}" destId="{1939F0EC-0BD4-4DFA-A3EE-5A05E464BE3A}" srcOrd="1" destOrd="0" parTransId="{04E96718-7630-483D-B02F-4B1F2554DB84}" sibTransId="{E80C9DC3-8301-45CE-AA16-BD022394AA9A}"/>
    <dgm:cxn modelId="{452CB65E-0223-4D2A-8E56-8E5429B3CFBD}" srcId="{2AEC73F3-45AE-41BD-85ED-93E7B7760623}" destId="{1A1B4F9D-BC04-4326-AC18-AF05467A65C2}" srcOrd="7" destOrd="0" parTransId="{3660F730-759D-44A4-AF90-78AAB83E089C}" sibTransId="{C5692524-0530-4CD9-9886-C85B2AEA424E}"/>
    <dgm:cxn modelId="{189CE563-677A-4413-AF32-5A2D376E425B}" type="presOf" srcId="{2AEC73F3-45AE-41BD-85ED-93E7B7760623}" destId="{8641B315-EC06-4C72-AFB3-D0D73141F5DE}" srcOrd="0" destOrd="0" presId="urn:microsoft.com/office/officeart/2005/8/layout/vList2"/>
    <dgm:cxn modelId="{B0B13645-7A5A-4B20-9D5D-8AB599AE35CF}" srcId="{2AEC73F3-45AE-41BD-85ED-93E7B7760623}" destId="{49970245-067D-47A9-BCF3-AD9548896A46}" srcOrd="4" destOrd="0" parTransId="{F551E2C4-6A56-47B2-A4FF-1CF5A8033C53}" sibTransId="{92FFF5EF-5A7B-4AD7-9F5C-617FA0689F7F}"/>
    <dgm:cxn modelId="{49E8AE88-7C29-48FA-AE73-C26A388C209F}" type="presOf" srcId="{49970245-067D-47A9-BCF3-AD9548896A46}" destId="{800262F9-BF39-46FB-BCC4-188A03735FBB}" srcOrd="0" destOrd="0" presId="urn:microsoft.com/office/officeart/2005/8/layout/vList2"/>
    <dgm:cxn modelId="{C43C0C8B-FC6D-4D97-A48E-DE2F69AF2691}" srcId="{2AEC73F3-45AE-41BD-85ED-93E7B7760623}" destId="{29694A56-18F4-45B7-A3F3-34DFF7EC93CF}" srcOrd="6" destOrd="0" parTransId="{835EEB81-A84D-4A6C-A746-D6665B91F6CE}" sibTransId="{5A1FD144-CCAB-4C8A-982B-3D69433BC032}"/>
    <dgm:cxn modelId="{B2F05192-C618-4B6F-BCDC-6F3443971A92}" srcId="{2AEC73F3-45AE-41BD-85ED-93E7B7760623}" destId="{AE38C1A4-2396-4976-82AF-9350E78D4897}" srcOrd="3" destOrd="0" parTransId="{16B88160-989B-442C-8948-7B3FF8E95579}" sibTransId="{1377F5FA-BD46-4E4C-BD6C-338F2A9DD7AC}"/>
    <dgm:cxn modelId="{00DEC698-45C2-4198-A22B-B6F17DF1D056}" type="presOf" srcId="{7F325316-65FF-44E8-AE68-7EC94D13C665}" destId="{AF9D60E6-477A-4B3F-A003-9EE652DDB5A7}" srcOrd="0" destOrd="0" presId="urn:microsoft.com/office/officeart/2005/8/layout/vList2"/>
    <dgm:cxn modelId="{D567969B-99B0-4CFF-BE4F-FDFE04EA0521}" type="presOf" srcId="{29694A56-18F4-45B7-A3F3-34DFF7EC93CF}" destId="{39FBB2BF-EF34-478E-A92D-B1F71A64C9E4}" srcOrd="0" destOrd="0" presId="urn:microsoft.com/office/officeart/2005/8/layout/vList2"/>
    <dgm:cxn modelId="{29EAB69F-E367-4E63-BCF7-7A367E8B80DE}" srcId="{2AEC73F3-45AE-41BD-85ED-93E7B7760623}" destId="{40679C0D-76E4-413E-8C24-BAA4DF6C891C}" srcOrd="5" destOrd="0" parTransId="{6551C07F-72FB-42CC-A812-75352E51AE58}" sibTransId="{DFEBD88E-010F-4D43-BAE6-087E60E9C074}"/>
    <dgm:cxn modelId="{61EAC9C8-DBEE-445B-AEE4-951B3A94148F}" type="presOf" srcId="{1A1B4F9D-BC04-4326-AC18-AF05467A65C2}" destId="{194E7575-2B52-4800-99B8-00AE2B5107A6}" srcOrd="0" destOrd="0" presId="urn:microsoft.com/office/officeart/2005/8/layout/vList2"/>
    <dgm:cxn modelId="{1FCDDECA-5FCF-4D3B-BD70-D2399B0D951A}" srcId="{2AEC73F3-45AE-41BD-85ED-93E7B7760623}" destId="{DF7DCECC-667B-4393-ADE6-CC5B237390A8}" srcOrd="2" destOrd="0" parTransId="{C7E8EE79-82A0-431F-8879-B7E8D4261FCC}" sibTransId="{C51554BB-2BDF-4E46-9CDF-7303778ACFB8}"/>
    <dgm:cxn modelId="{EA8EC0D9-838B-40F1-9A58-D5675973E736}" type="presOf" srcId="{1939F0EC-0BD4-4DFA-A3EE-5A05E464BE3A}" destId="{30EF14CE-B438-49D9-890F-AF44F4E1379D}" srcOrd="0" destOrd="0" presId="urn:microsoft.com/office/officeart/2005/8/layout/vList2"/>
    <dgm:cxn modelId="{1DD11CDB-A90C-4983-9004-34A16D28E3F1}" type="presOf" srcId="{AE38C1A4-2396-4976-82AF-9350E78D4897}" destId="{5EEBB553-1A9A-4646-BA72-20002687DEEF}" srcOrd="0" destOrd="0" presId="urn:microsoft.com/office/officeart/2005/8/layout/vList2"/>
    <dgm:cxn modelId="{537C9BE0-A000-428E-9D1F-10045833508B}" srcId="{2AEC73F3-45AE-41BD-85ED-93E7B7760623}" destId="{7F325316-65FF-44E8-AE68-7EC94D13C665}" srcOrd="0" destOrd="0" parTransId="{20DC8191-8D07-48EA-ACF5-F7E410074B02}" sibTransId="{283C2B9D-FB49-418A-AB0A-97DE1DB46539}"/>
    <dgm:cxn modelId="{E23E7BEF-BADB-413E-8C0A-ADE0E4C3ED5C}" type="presParOf" srcId="{8641B315-EC06-4C72-AFB3-D0D73141F5DE}" destId="{AF9D60E6-477A-4B3F-A003-9EE652DDB5A7}" srcOrd="0" destOrd="0" presId="urn:microsoft.com/office/officeart/2005/8/layout/vList2"/>
    <dgm:cxn modelId="{082F2556-502E-433A-8A28-C1EED135B2D4}" type="presParOf" srcId="{8641B315-EC06-4C72-AFB3-D0D73141F5DE}" destId="{5978B53C-8DD5-4E73-8A12-F274012D9693}" srcOrd="1" destOrd="0" presId="urn:microsoft.com/office/officeart/2005/8/layout/vList2"/>
    <dgm:cxn modelId="{B11AE829-2E19-4CE7-8EED-83EA1BE53004}" type="presParOf" srcId="{8641B315-EC06-4C72-AFB3-D0D73141F5DE}" destId="{30EF14CE-B438-49D9-890F-AF44F4E1379D}" srcOrd="2" destOrd="0" presId="urn:microsoft.com/office/officeart/2005/8/layout/vList2"/>
    <dgm:cxn modelId="{28E3EA51-1201-4471-88BD-08223E83CC7A}" type="presParOf" srcId="{8641B315-EC06-4C72-AFB3-D0D73141F5DE}" destId="{1EA8EC2C-CA3C-4453-8A45-A9C7EE4919D3}" srcOrd="3" destOrd="0" presId="urn:microsoft.com/office/officeart/2005/8/layout/vList2"/>
    <dgm:cxn modelId="{D313C5C7-9DC0-4223-8565-52D40E58D9D2}" type="presParOf" srcId="{8641B315-EC06-4C72-AFB3-D0D73141F5DE}" destId="{DFAF579C-FC50-443E-BD92-D1D73012064B}" srcOrd="4" destOrd="0" presId="urn:microsoft.com/office/officeart/2005/8/layout/vList2"/>
    <dgm:cxn modelId="{436DEAB2-8568-411A-A9A8-00333189AB14}" type="presParOf" srcId="{8641B315-EC06-4C72-AFB3-D0D73141F5DE}" destId="{E9346267-5141-4C71-871D-6BFE004E0D0C}" srcOrd="5" destOrd="0" presId="urn:microsoft.com/office/officeart/2005/8/layout/vList2"/>
    <dgm:cxn modelId="{E958F96C-C5C1-4F7B-9A16-0E1C6D29BAE9}" type="presParOf" srcId="{8641B315-EC06-4C72-AFB3-D0D73141F5DE}" destId="{5EEBB553-1A9A-4646-BA72-20002687DEEF}" srcOrd="6" destOrd="0" presId="urn:microsoft.com/office/officeart/2005/8/layout/vList2"/>
    <dgm:cxn modelId="{890D8822-1EB3-4912-A88F-0770F3324A4C}" type="presParOf" srcId="{8641B315-EC06-4C72-AFB3-D0D73141F5DE}" destId="{4975B0CE-9859-4975-877F-8A8E4B9C9713}" srcOrd="7" destOrd="0" presId="urn:microsoft.com/office/officeart/2005/8/layout/vList2"/>
    <dgm:cxn modelId="{6F421788-31D4-43C2-8353-6B69024BD90A}" type="presParOf" srcId="{8641B315-EC06-4C72-AFB3-D0D73141F5DE}" destId="{800262F9-BF39-46FB-BCC4-188A03735FBB}" srcOrd="8" destOrd="0" presId="urn:microsoft.com/office/officeart/2005/8/layout/vList2"/>
    <dgm:cxn modelId="{49B4FC1A-9851-4FA4-B82A-46D548F44646}" type="presParOf" srcId="{8641B315-EC06-4C72-AFB3-D0D73141F5DE}" destId="{6B131414-4CA3-4822-843B-579010435866}" srcOrd="9" destOrd="0" presId="urn:microsoft.com/office/officeart/2005/8/layout/vList2"/>
    <dgm:cxn modelId="{CC415D52-47FB-4E73-9516-655AD972B4F5}" type="presParOf" srcId="{8641B315-EC06-4C72-AFB3-D0D73141F5DE}" destId="{EE459CD3-BA7C-4DE8-BFE2-C7EC7CCC192A}" srcOrd="10" destOrd="0" presId="urn:microsoft.com/office/officeart/2005/8/layout/vList2"/>
    <dgm:cxn modelId="{8616C769-E278-4090-B128-FA787EDF9CD6}" type="presParOf" srcId="{8641B315-EC06-4C72-AFB3-D0D73141F5DE}" destId="{89A3B7E4-4CED-4730-BDC8-B93575AFCE35}" srcOrd="11" destOrd="0" presId="urn:microsoft.com/office/officeart/2005/8/layout/vList2"/>
    <dgm:cxn modelId="{9B92EF68-597C-43DC-A79E-CC3BD6D652DC}" type="presParOf" srcId="{8641B315-EC06-4C72-AFB3-D0D73141F5DE}" destId="{39FBB2BF-EF34-478E-A92D-B1F71A64C9E4}" srcOrd="12" destOrd="0" presId="urn:microsoft.com/office/officeart/2005/8/layout/vList2"/>
    <dgm:cxn modelId="{D265FBD2-3E4A-4320-B2D1-D7B7F31D2C99}" type="presParOf" srcId="{8641B315-EC06-4C72-AFB3-D0D73141F5DE}" destId="{A53AFE20-61E5-4390-8D88-B437005DEA40}" srcOrd="13" destOrd="0" presId="urn:microsoft.com/office/officeart/2005/8/layout/vList2"/>
    <dgm:cxn modelId="{CD9C8CBE-D470-4822-81D3-6F67F8EDD9C8}" type="presParOf" srcId="{8641B315-EC06-4C72-AFB3-D0D73141F5DE}" destId="{194E7575-2B52-4800-99B8-00AE2B5107A6}"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D62B55A8-DD03-4BE9-9058-08201AC8DE5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ECD46032-3DBB-4AD7-AA1F-A5E961BECC85}">
      <dgm:prSet/>
      <dgm:spPr/>
      <dgm:t>
        <a:bodyPr/>
        <a:lstStyle/>
        <a:p>
          <a:r>
            <a:rPr lang="en-GB"/>
            <a:t>Normative childhood development </a:t>
          </a:r>
          <a:endParaRPr lang="en-US"/>
        </a:p>
      </dgm:t>
    </dgm:pt>
    <dgm:pt modelId="{5BC13DEC-79AC-4CAA-B9BD-5A36DEC0A494}" type="parTrans" cxnId="{5B2AA3BD-E989-4B19-961B-91A814338074}">
      <dgm:prSet/>
      <dgm:spPr/>
      <dgm:t>
        <a:bodyPr/>
        <a:lstStyle/>
        <a:p>
          <a:endParaRPr lang="en-US"/>
        </a:p>
      </dgm:t>
    </dgm:pt>
    <dgm:pt modelId="{7E15FAD3-C662-47F5-A8D4-5A8789A482B8}" type="sibTrans" cxnId="{5B2AA3BD-E989-4B19-961B-91A814338074}">
      <dgm:prSet/>
      <dgm:spPr/>
      <dgm:t>
        <a:bodyPr/>
        <a:lstStyle/>
        <a:p>
          <a:endParaRPr lang="en-US"/>
        </a:p>
      </dgm:t>
    </dgm:pt>
    <dgm:pt modelId="{9F6696C2-170B-4112-A11F-FE1D6DB8E2AA}">
      <dgm:prSet/>
      <dgm:spPr/>
      <dgm:t>
        <a:bodyPr/>
        <a:lstStyle/>
        <a:p>
          <a:r>
            <a:rPr lang="en-GB"/>
            <a:t>Traumatic Stress</a:t>
          </a:r>
          <a:endParaRPr lang="en-US"/>
        </a:p>
      </dgm:t>
    </dgm:pt>
    <dgm:pt modelId="{359608E5-B322-43D1-8B1B-45019CAB9830}" type="parTrans" cxnId="{01B6AEA8-D549-49F6-B9F3-1934EB10933C}">
      <dgm:prSet/>
      <dgm:spPr/>
      <dgm:t>
        <a:bodyPr/>
        <a:lstStyle/>
        <a:p>
          <a:endParaRPr lang="en-US"/>
        </a:p>
      </dgm:t>
    </dgm:pt>
    <dgm:pt modelId="{E88F21C9-5B1D-47A7-B8F2-BB94AF48033F}" type="sibTrans" cxnId="{01B6AEA8-D549-49F6-B9F3-1934EB10933C}">
      <dgm:prSet/>
      <dgm:spPr/>
      <dgm:t>
        <a:bodyPr/>
        <a:lstStyle/>
        <a:p>
          <a:endParaRPr lang="en-US"/>
        </a:p>
      </dgm:t>
    </dgm:pt>
    <dgm:pt modelId="{7EAC6AB9-A4A8-4247-BBB1-75022A7FCECF}">
      <dgm:prSet/>
      <dgm:spPr/>
      <dgm:t>
        <a:bodyPr/>
        <a:lstStyle/>
        <a:p>
          <a:r>
            <a:rPr lang="en-GB"/>
            <a:t>Attachment </a:t>
          </a:r>
          <a:endParaRPr lang="en-US"/>
        </a:p>
      </dgm:t>
    </dgm:pt>
    <dgm:pt modelId="{21825D6A-ED54-41B8-B8C1-9FABE71E588B}" type="parTrans" cxnId="{186575C2-4B9D-449D-BBE4-BBC688712646}">
      <dgm:prSet/>
      <dgm:spPr/>
      <dgm:t>
        <a:bodyPr/>
        <a:lstStyle/>
        <a:p>
          <a:endParaRPr lang="en-US"/>
        </a:p>
      </dgm:t>
    </dgm:pt>
    <dgm:pt modelId="{CEF9BA34-E426-46E7-9408-9E2504249B74}" type="sibTrans" cxnId="{186575C2-4B9D-449D-BBE4-BBC688712646}">
      <dgm:prSet/>
      <dgm:spPr/>
      <dgm:t>
        <a:bodyPr/>
        <a:lstStyle/>
        <a:p>
          <a:endParaRPr lang="en-US"/>
        </a:p>
      </dgm:t>
    </dgm:pt>
    <dgm:pt modelId="{0BEE38A6-DD6B-4C3B-B53F-6EED0E286298}">
      <dgm:prSet/>
      <dgm:spPr/>
      <dgm:t>
        <a:bodyPr/>
        <a:lstStyle/>
        <a:p>
          <a:r>
            <a:rPr lang="en-GB" dirty="0"/>
            <a:t>Risk and Resilience </a:t>
          </a:r>
          <a:endParaRPr lang="en-US" dirty="0"/>
        </a:p>
      </dgm:t>
    </dgm:pt>
    <dgm:pt modelId="{13732D74-5730-4D51-AAB3-69C99FF01787}" type="parTrans" cxnId="{5390D33D-19F6-422E-975F-3C4448D9CFC2}">
      <dgm:prSet/>
      <dgm:spPr/>
      <dgm:t>
        <a:bodyPr/>
        <a:lstStyle/>
        <a:p>
          <a:endParaRPr lang="en-US"/>
        </a:p>
      </dgm:t>
    </dgm:pt>
    <dgm:pt modelId="{1C02EC9E-1713-401D-968C-B3A2A11CED88}" type="sibTrans" cxnId="{5390D33D-19F6-422E-975F-3C4448D9CFC2}">
      <dgm:prSet/>
      <dgm:spPr/>
      <dgm:t>
        <a:bodyPr/>
        <a:lstStyle/>
        <a:p>
          <a:endParaRPr lang="en-US"/>
        </a:p>
      </dgm:t>
    </dgm:pt>
    <dgm:pt modelId="{099BE062-ABBD-4135-B4DE-1BA11125AE7A}" type="pres">
      <dgm:prSet presAssocID="{D62B55A8-DD03-4BE9-9058-08201AC8DE5C}" presName="hierChild1" presStyleCnt="0">
        <dgm:presLayoutVars>
          <dgm:chPref val="1"/>
          <dgm:dir/>
          <dgm:animOne val="branch"/>
          <dgm:animLvl val="lvl"/>
          <dgm:resizeHandles/>
        </dgm:presLayoutVars>
      </dgm:prSet>
      <dgm:spPr/>
    </dgm:pt>
    <dgm:pt modelId="{127B0DF7-C1FF-42AB-87A6-7F9625C9847C}" type="pres">
      <dgm:prSet presAssocID="{ECD46032-3DBB-4AD7-AA1F-A5E961BECC85}" presName="hierRoot1" presStyleCnt="0"/>
      <dgm:spPr/>
    </dgm:pt>
    <dgm:pt modelId="{64F288B7-6878-404D-A878-59E79AF69A36}" type="pres">
      <dgm:prSet presAssocID="{ECD46032-3DBB-4AD7-AA1F-A5E961BECC85}" presName="composite" presStyleCnt="0"/>
      <dgm:spPr/>
    </dgm:pt>
    <dgm:pt modelId="{B3E18F9A-F522-4D54-830B-A5A8955A129A}" type="pres">
      <dgm:prSet presAssocID="{ECD46032-3DBB-4AD7-AA1F-A5E961BECC85}" presName="background" presStyleLbl="node0" presStyleIdx="0" presStyleCnt="4"/>
      <dgm:spPr/>
    </dgm:pt>
    <dgm:pt modelId="{5D0F27FC-8B4D-4861-87AD-E87C613C214A}" type="pres">
      <dgm:prSet presAssocID="{ECD46032-3DBB-4AD7-AA1F-A5E961BECC85}" presName="text" presStyleLbl="fgAcc0" presStyleIdx="0" presStyleCnt="4">
        <dgm:presLayoutVars>
          <dgm:chPref val="3"/>
        </dgm:presLayoutVars>
      </dgm:prSet>
      <dgm:spPr/>
    </dgm:pt>
    <dgm:pt modelId="{FA6D610D-4E6B-4E3B-A28F-55646AB66742}" type="pres">
      <dgm:prSet presAssocID="{ECD46032-3DBB-4AD7-AA1F-A5E961BECC85}" presName="hierChild2" presStyleCnt="0"/>
      <dgm:spPr/>
    </dgm:pt>
    <dgm:pt modelId="{722E248E-D4F9-4730-9322-6BE9E9134A11}" type="pres">
      <dgm:prSet presAssocID="{9F6696C2-170B-4112-A11F-FE1D6DB8E2AA}" presName="hierRoot1" presStyleCnt="0"/>
      <dgm:spPr/>
    </dgm:pt>
    <dgm:pt modelId="{2A322BA8-DAF2-4C1F-B3C7-8F129D648D6A}" type="pres">
      <dgm:prSet presAssocID="{9F6696C2-170B-4112-A11F-FE1D6DB8E2AA}" presName="composite" presStyleCnt="0"/>
      <dgm:spPr/>
    </dgm:pt>
    <dgm:pt modelId="{2E191AE3-5ABA-4C5E-AA4E-C03C1E120B3F}" type="pres">
      <dgm:prSet presAssocID="{9F6696C2-170B-4112-A11F-FE1D6DB8E2AA}" presName="background" presStyleLbl="node0" presStyleIdx="1" presStyleCnt="4"/>
      <dgm:spPr/>
    </dgm:pt>
    <dgm:pt modelId="{9B0EF1FC-073C-4E3C-8C36-0B33B48838DB}" type="pres">
      <dgm:prSet presAssocID="{9F6696C2-170B-4112-A11F-FE1D6DB8E2AA}" presName="text" presStyleLbl="fgAcc0" presStyleIdx="1" presStyleCnt="4">
        <dgm:presLayoutVars>
          <dgm:chPref val="3"/>
        </dgm:presLayoutVars>
      </dgm:prSet>
      <dgm:spPr/>
    </dgm:pt>
    <dgm:pt modelId="{994C37DF-0CE7-4A2E-A6F4-66CC78E77EEB}" type="pres">
      <dgm:prSet presAssocID="{9F6696C2-170B-4112-A11F-FE1D6DB8E2AA}" presName="hierChild2" presStyleCnt="0"/>
      <dgm:spPr/>
    </dgm:pt>
    <dgm:pt modelId="{0AD5A41C-8719-4B64-81D1-C72D32B24660}" type="pres">
      <dgm:prSet presAssocID="{7EAC6AB9-A4A8-4247-BBB1-75022A7FCECF}" presName="hierRoot1" presStyleCnt="0"/>
      <dgm:spPr/>
    </dgm:pt>
    <dgm:pt modelId="{07E53724-5689-4B37-8752-DAE86E65D921}" type="pres">
      <dgm:prSet presAssocID="{7EAC6AB9-A4A8-4247-BBB1-75022A7FCECF}" presName="composite" presStyleCnt="0"/>
      <dgm:spPr/>
    </dgm:pt>
    <dgm:pt modelId="{29FF9C40-33C4-46AF-B62D-55A9F1EFC8C1}" type="pres">
      <dgm:prSet presAssocID="{7EAC6AB9-A4A8-4247-BBB1-75022A7FCECF}" presName="background" presStyleLbl="node0" presStyleIdx="2" presStyleCnt="4"/>
      <dgm:spPr/>
    </dgm:pt>
    <dgm:pt modelId="{BE3269BC-C481-4938-A0B8-4CDD828831AF}" type="pres">
      <dgm:prSet presAssocID="{7EAC6AB9-A4A8-4247-BBB1-75022A7FCECF}" presName="text" presStyleLbl="fgAcc0" presStyleIdx="2" presStyleCnt="4">
        <dgm:presLayoutVars>
          <dgm:chPref val="3"/>
        </dgm:presLayoutVars>
      </dgm:prSet>
      <dgm:spPr/>
    </dgm:pt>
    <dgm:pt modelId="{EA432336-7AE8-4BFF-885E-B3F00F48E74A}" type="pres">
      <dgm:prSet presAssocID="{7EAC6AB9-A4A8-4247-BBB1-75022A7FCECF}" presName="hierChild2" presStyleCnt="0"/>
      <dgm:spPr/>
    </dgm:pt>
    <dgm:pt modelId="{862B2185-0E89-4B0C-8207-E5B9B7108691}" type="pres">
      <dgm:prSet presAssocID="{0BEE38A6-DD6B-4C3B-B53F-6EED0E286298}" presName="hierRoot1" presStyleCnt="0"/>
      <dgm:spPr/>
    </dgm:pt>
    <dgm:pt modelId="{E8F1BCA5-927C-42E0-AD82-ACE44170812F}" type="pres">
      <dgm:prSet presAssocID="{0BEE38A6-DD6B-4C3B-B53F-6EED0E286298}" presName="composite" presStyleCnt="0"/>
      <dgm:spPr/>
    </dgm:pt>
    <dgm:pt modelId="{5C307A44-1A97-48AA-B13B-CDF9E9D5F850}" type="pres">
      <dgm:prSet presAssocID="{0BEE38A6-DD6B-4C3B-B53F-6EED0E286298}" presName="background" presStyleLbl="node0" presStyleIdx="3" presStyleCnt="4"/>
      <dgm:spPr/>
    </dgm:pt>
    <dgm:pt modelId="{5B1D3EC0-8D1D-4F2A-8F2B-C9870094B20C}" type="pres">
      <dgm:prSet presAssocID="{0BEE38A6-DD6B-4C3B-B53F-6EED0E286298}" presName="text" presStyleLbl="fgAcc0" presStyleIdx="3" presStyleCnt="4">
        <dgm:presLayoutVars>
          <dgm:chPref val="3"/>
        </dgm:presLayoutVars>
      </dgm:prSet>
      <dgm:spPr/>
    </dgm:pt>
    <dgm:pt modelId="{39AC8FB1-081D-4E27-BBA2-3325B80A3BBD}" type="pres">
      <dgm:prSet presAssocID="{0BEE38A6-DD6B-4C3B-B53F-6EED0E286298}" presName="hierChild2" presStyleCnt="0"/>
      <dgm:spPr/>
    </dgm:pt>
  </dgm:ptLst>
  <dgm:cxnLst>
    <dgm:cxn modelId="{0335A015-3864-47CC-9801-8949FF321276}" type="presOf" srcId="{9F6696C2-170B-4112-A11F-FE1D6DB8E2AA}" destId="{9B0EF1FC-073C-4E3C-8C36-0B33B48838DB}" srcOrd="0" destOrd="0" presId="urn:microsoft.com/office/officeart/2005/8/layout/hierarchy1"/>
    <dgm:cxn modelId="{53E85816-306A-4872-91A6-FF3C7FE2E2B5}" type="presOf" srcId="{0BEE38A6-DD6B-4C3B-B53F-6EED0E286298}" destId="{5B1D3EC0-8D1D-4F2A-8F2B-C9870094B20C}" srcOrd="0" destOrd="0" presId="urn:microsoft.com/office/officeart/2005/8/layout/hierarchy1"/>
    <dgm:cxn modelId="{5390D33D-19F6-422E-975F-3C4448D9CFC2}" srcId="{D62B55A8-DD03-4BE9-9058-08201AC8DE5C}" destId="{0BEE38A6-DD6B-4C3B-B53F-6EED0E286298}" srcOrd="3" destOrd="0" parTransId="{13732D74-5730-4D51-AAB3-69C99FF01787}" sibTransId="{1C02EC9E-1713-401D-968C-B3A2A11CED88}"/>
    <dgm:cxn modelId="{25547679-F169-45CE-8789-E45752A15ABA}" type="presOf" srcId="{ECD46032-3DBB-4AD7-AA1F-A5E961BECC85}" destId="{5D0F27FC-8B4D-4861-87AD-E87C613C214A}" srcOrd="0" destOrd="0" presId="urn:microsoft.com/office/officeart/2005/8/layout/hierarchy1"/>
    <dgm:cxn modelId="{E035DEA5-332A-419F-B40E-8C642C40538D}" type="presOf" srcId="{7EAC6AB9-A4A8-4247-BBB1-75022A7FCECF}" destId="{BE3269BC-C481-4938-A0B8-4CDD828831AF}" srcOrd="0" destOrd="0" presId="urn:microsoft.com/office/officeart/2005/8/layout/hierarchy1"/>
    <dgm:cxn modelId="{01B6AEA8-D549-49F6-B9F3-1934EB10933C}" srcId="{D62B55A8-DD03-4BE9-9058-08201AC8DE5C}" destId="{9F6696C2-170B-4112-A11F-FE1D6DB8E2AA}" srcOrd="1" destOrd="0" parTransId="{359608E5-B322-43D1-8B1B-45019CAB9830}" sibTransId="{E88F21C9-5B1D-47A7-B8F2-BB94AF48033F}"/>
    <dgm:cxn modelId="{66BE98B2-7337-4A77-805A-9F276B2F07A4}" type="presOf" srcId="{D62B55A8-DD03-4BE9-9058-08201AC8DE5C}" destId="{099BE062-ABBD-4135-B4DE-1BA11125AE7A}" srcOrd="0" destOrd="0" presId="urn:microsoft.com/office/officeart/2005/8/layout/hierarchy1"/>
    <dgm:cxn modelId="{5B2AA3BD-E989-4B19-961B-91A814338074}" srcId="{D62B55A8-DD03-4BE9-9058-08201AC8DE5C}" destId="{ECD46032-3DBB-4AD7-AA1F-A5E961BECC85}" srcOrd="0" destOrd="0" parTransId="{5BC13DEC-79AC-4CAA-B9BD-5A36DEC0A494}" sibTransId="{7E15FAD3-C662-47F5-A8D4-5A8789A482B8}"/>
    <dgm:cxn modelId="{186575C2-4B9D-449D-BBE4-BBC688712646}" srcId="{D62B55A8-DD03-4BE9-9058-08201AC8DE5C}" destId="{7EAC6AB9-A4A8-4247-BBB1-75022A7FCECF}" srcOrd="2" destOrd="0" parTransId="{21825D6A-ED54-41B8-B8C1-9FABE71E588B}" sibTransId="{CEF9BA34-E426-46E7-9408-9E2504249B74}"/>
    <dgm:cxn modelId="{125852A3-2409-4169-887D-FA2A3D6C91A0}" type="presParOf" srcId="{099BE062-ABBD-4135-B4DE-1BA11125AE7A}" destId="{127B0DF7-C1FF-42AB-87A6-7F9625C9847C}" srcOrd="0" destOrd="0" presId="urn:microsoft.com/office/officeart/2005/8/layout/hierarchy1"/>
    <dgm:cxn modelId="{614B5E18-7151-4EF7-A8F5-3B01FAEDDDEE}" type="presParOf" srcId="{127B0DF7-C1FF-42AB-87A6-7F9625C9847C}" destId="{64F288B7-6878-404D-A878-59E79AF69A36}" srcOrd="0" destOrd="0" presId="urn:microsoft.com/office/officeart/2005/8/layout/hierarchy1"/>
    <dgm:cxn modelId="{F3E639BF-8907-49D2-BE30-EB5D0BD0E86D}" type="presParOf" srcId="{64F288B7-6878-404D-A878-59E79AF69A36}" destId="{B3E18F9A-F522-4D54-830B-A5A8955A129A}" srcOrd="0" destOrd="0" presId="urn:microsoft.com/office/officeart/2005/8/layout/hierarchy1"/>
    <dgm:cxn modelId="{0C19CB27-28D4-4486-9208-0E82DCD3612A}" type="presParOf" srcId="{64F288B7-6878-404D-A878-59E79AF69A36}" destId="{5D0F27FC-8B4D-4861-87AD-E87C613C214A}" srcOrd="1" destOrd="0" presId="urn:microsoft.com/office/officeart/2005/8/layout/hierarchy1"/>
    <dgm:cxn modelId="{D07CB026-90D5-4D0F-9793-14F0BB15F147}" type="presParOf" srcId="{127B0DF7-C1FF-42AB-87A6-7F9625C9847C}" destId="{FA6D610D-4E6B-4E3B-A28F-55646AB66742}" srcOrd="1" destOrd="0" presId="urn:microsoft.com/office/officeart/2005/8/layout/hierarchy1"/>
    <dgm:cxn modelId="{22302721-A8E4-4A03-9AD7-6E41D2801249}" type="presParOf" srcId="{099BE062-ABBD-4135-B4DE-1BA11125AE7A}" destId="{722E248E-D4F9-4730-9322-6BE9E9134A11}" srcOrd="1" destOrd="0" presId="urn:microsoft.com/office/officeart/2005/8/layout/hierarchy1"/>
    <dgm:cxn modelId="{FE115A93-9AA4-4A68-9EB2-6109B42A3C63}" type="presParOf" srcId="{722E248E-D4F9-4730-9322-6BE9E9134A11}" destId="{2A322BA8-DAF2-4C1F-B3C7-8F129D648D6A}" srcOrd="0" destOrd="0" presId="urn:microsoft.com/office/officeart/2005/8/layout/hierarchy1"/>
    <dgm:cxn modelId="{27AEBA77-D1C5-4EEB-8944-8C1B7A00CFAF}" type="presParOf" srcId="{2A322BA8-DAF2-4C1F-B3C7-8F129D648D6A}" destId="{2E191AE3-5ABA-4C5E-AA4E-C03C1E120B3F}" srcOrd="0" destOrd="0" presId="urn:microsoft.com/office/officeart/2005/8/layout/hierarchy1"/>
    <dgm:cxn modelId="{458E1325-8084-4003-8727-F5DE172A8E3D}" type="presParOf" srcId="{2A322BA8-DAF2-4C1F-B3C7-8F129D648D6A}" destId="{9B0EF1FC-073C-4E3C-8C36-0B33B48838DB}" srcOrd="1" destOrd="0" presId="urn:microsoft.com/office/officeart/2005/8/layout/hierarchy1"/>
    <dgm:cxn modelId="{37E88739-079F-4DF1-AC30-02FC39DEFC4E}" type="presParOf" srcId="{722E248E-D4F9-4730-9322-6BE9E9134A11}" destId="{994C37DF-0CE7-4A2E-A6F4-66CC78E77EEB}" srcOrd="1" destOrd="0" presId="urn:microsoft.com/office/officeart/2005/8/layout/hierarchy1"/>
    <dgm:cxn modelId="{1C6C79F7-2FEF-44C1-BDB5-82316C4E322E}" type="presParOf" srcId="{099BE062-ABBD-4135-B4DE-1BA11125AE7A}" destId="{0AD5A41C-8719-4B64-81D1-C72D32B24660}" srcOrd="2" destOrd="0" presId="urn:microsoft.com/office/officeart/2005/8/layout/hierarchy1"/>
    <dgm:cxn modelId="{19D14DE8-C126-40F3-B555-7EB471CF3AB5}" type="presParOf" srcId="{0AD5A41C-8719-4B64-81D1-C72D32B24660}" destId="{07E53724-5689-4B37-8752-DAE86E65D921}" srcOrd="0" destOrd="0" presId="urn:microsoft.com/office/officeart/2005/8/layout/hierarchy1"/>
    <dgm:cxn modelId="{F02FFECF-2B99-488F-A683-36BBB70792DF}" type="presParOf" srcId="{07E53724-5689-4B37-8752-DAE86E65D921}" destId="{29FF9C40-33C4-46AF-B62D-55A9F1EFC8C1}" srcOrd="0" destOrd="0" presId="urn:microsoft.com/office/officeart/2005/8/layout/hierarchy1"/>
    <dgm:cxn modelId="{87F1F584-8F01-4C92-B305-A72A14B479EB}" type="presParOf" srcId="{07E53724-5689-4B37-8752-DAE86E65D921}" destId="{BE3269BC-C481-4938-A0B8-4CDD828831AF}" srcOrd="1" destOrd="0" presId="urn:microsoft.com/office/officeart/2005/8/layout/hierarchy1"/>
    <dgm:cxn modelId="{8AF72C30-E892-4D05-8CF8-481051B77B95}" type="presParOf" srcId="{0AD5A41C-8719-4B64-81D1-C72D32B24660}" destId="{EA432336-7AE8-4BFF-885E-B3F00F48E74A}" srcOrd="1" destOrd="0" presId="urn:microsoft.com/office/officeart/2005/8/layout/hierarchy1"/>
    <dgm:cxn modelId="{AEF78A5D-4D73-46CC-A644-1271116F3535}" type="presParOf" srcId="{099BE062-ABBD-4135-B4DE-1BA11125AE7A}" destId="{862B2185-0E89-4B0C-8207-E5B9B7108691}" srcOrd="3" destOrd="0" presId="urn:microsoft.com/office/officeart/2005/8/layout/hierarchy1"/>
    <dgm:cxn modelId="{DF66686F-DAB8-4FEC-92A6-3ECA7D79FD06}" type="presParOf" srcId="{862B2185-0E89-4B0C-8207-E5B9B7108691}" destId="{E8F1BCA5-927C-42E0-AD82-ACE44170812F}" srcOrd="0" destOrd="0" presId="urn:microsoft.com/office/officeart/2005/8/layout/hierarchy1"/>
    <dgm:cxn modelId="{A6D9FCA7-A5FA-46A6-BE90-9332564C856E}" type="presParOf" srcId="{E8F1BCA5-927C-42E0-AD82-ACE44170812F}" destId="{5C307A44-1A97-48AA-B13B-CDF9E9D5F850}" srcOrd="0" destOrd="0" presId="urn:microsoft.com/office/officeart/2005/8/layout/hierarchy1"/>
    <dgm:cxn modelId="{28B294D0-5B4D-404F-BB50-CBE78FB70DDE}" type="presParOf" srcId="{E8F1BCA5-927C-42E0-AD82-ACE44170812F}" destId="{5B1D3EC0-8D1D-4F2A-8F2B-C9870094B20C}" srcOrd="1" destOrd="0" presId="urn:microsoft.com/office/officeart/2005/8/layout/hierarchy1"/>
    <dgm:cxn modelId="{EDD744B1-FAF5-48E7-AB2B-0D4EFA49B310}" type="presParOf" srcId="{862B2185-0E89-4B0C-8207-E5B9B7108691}" destId="{39AC8FB1-081D-4E27-BBA2-3325B80A3BB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7FCA2FCB-BADD-4A10-8DCE-3CFBEDC5A802}" type="doc">
      <dgm:prSet loTypeId="urn:microsoft.com/office/officeart/2008/layout/LinedList" loCatId="list" qsTypeId="urn:microsoft.com/office/officeart/2005/8/quickstyle/simple4" qsCatId="simple" csTypeId="urn:microsoft.com/office/officeart/2005/8/colors/colorful5" csCatId="colorful"/>
      <dgm:spPr/>
      <dgm:t>
        <a:bodyPr/>
        <a:lstStyle/>
        <a:p>
          <a:endParaRPr lang="en-US"/>
        </a:p>
      </dgm:t>
    </dgm:pt>
    <dgm:pt modelId="{65C324AD-2AE0-41D0-9AD3-C34EB8B0AABA}">
      <dgm:prSet/>
      <dgm:spPr/>
      <dgm:t>
        <a:bodyPr/>
        <a:lstStyle/>
        <a:p>
          <a:r>
            <a:rPr lang="en-GB"/>
            <a:t>Developed in the 90’s by Sandra Bloom, the sanctuary model concentrates on: </a:t>
          </a:r>
          <a:endParaRPr lang="en-US"/>
        </a:p>
      </dgm:t>
    </dgm:pt>
    <dgm:pt modelId="{FD98686F-A5AF-47BA-803D-C2FE8453C50A}" type="parTrans" cxnId="{853A575E-3168-44CB-A250-F1653B87BEDF}">
      <dgm:prSet/>
      <dgm:spPr/>
      <dgm:t>
        <a:bodyPr/>
        <a:lstStyle/>
        <a:p>
          <a:endParaRPr lang="en-US"/>
        </a:p>
      </dgm:t>
    </dgm:pt>
    <dgm:pt modelId="{EE0498B4-F770-4F47-A0D7-B0A6F37F2AB7}" type="sibTrans" cxnId="{853A575E-3168-44CB-A250-F1653B87BEDF}">
      <dgm:prSet/>
      <dgm:spPr/>
      <dgm:t>
        <a:bodyPr/>
        <a:lstStyle/>
        <a:p>
          <a:endParaRPr lang="en-US"/>
        </a:p>
      </dgm:t>
    </dgm:pt>
    <dgm:pt modelId="{F3862B9B-4175-49F7-A798-9184B1967729}">
      <dgm:prSet/>
      <dgm:spPr/>
      <dgm:t>
        <a:bodyPr/>
        <a:lstStyle/>
        <a:p>
          <a:r>
            <a:rPr lang="en-GB"/>
            <a:t>Creating organizations and cultural change for universal and structured training to define problems within trauma </a:t>
          </a:r>
          <a:endParaRPr lang="en-US"/>
        </a:p>
      </dgm:t>
    </dgm:pt>
    <dgm:pt modelId="{F1CEC850-40B4-4FA8-8921-B024B36EF94A}" type="parTrans" cxnId="{E7D77FFC-C140-4971-959B-0EBEEBFE7755}">
      <dgm:prSet/>
      <dgm:spPr/>
      <dgm:t>
        <a:bodyPr/>
        <a:lstStyle/>
        <a:p>
          <a:endParaRPr lang="en-US"/>
        </a:p>
      </dgm:t>
    </dgm:pt>
    <dgm:pt modelId="{56001213-171B-4CA8-B97B-5AE36174166A}" type="sibTrans" cxnId="{E7D77FFC-C140-4971-959B-0EBEEBFE7755}">
      <dgm:prSet/>
      <dgm:spPr/>
      <dgm:t>
        <a:bodyPr/>
        <a:lstStyle/>
        <a:p>
          <a:endParaRPr lang="en-US"/>
        </a:p>
      </dgm:t>
    </dgm:pt>
    <dgm:pt modelId="{7CE4FC8E-14FF-45F5-959B-8BA32E650A01}">
      <dgm:prSet/>
      <dgm:spPr/>
      <dgm:t>
        <a:bodyPr/>
        <a:lstStyle/>
        <a:p>
          <a:r>
            <a:rPr lang="en-GB"/>
            <a:t>Understand toxic stress </a:t>
          </a:r>
          <a:endParaRPr lang="en-US"/>
        </a:p>
      </dgm:t>
    </dgm:pt>
    <dgm:pt modelId="{0F532206-2041-4190-9402-4D5673D9052F}" type="parTrans" cxnId="{A97E27F3-45E1-487A-985F-9C62AABA2872}">
      <dgm:prSet/>
      <dgm:spPr/>
      <dgm:t>
        <a:bodyPr/>
        <a:lstStyle/>
        <a:p>
          <a:endParaRPr lang="en-US"/>
        </a:p>
      </dgm:t>
    </dgm:pt>
    <dgm:pt modelId="{B3A06FC7-B440-4102-8FFB-8A68D6FBCDCF}" type="sibTrans" cxnId="{A97E27F3-45E1-487A-985F-9C62AABA2872}">
      <dgm:prSet/>
      <dgm:spPr/>
      <dgm:t>
        <a:bodyPr/>
        <a:lstStyle/>
        <a:p>
          <a:endParaRPr lang="en-US"/>
        </a:p>
      </dgm:t>
    </dgm:pt>
    <dgm:pt modelId="{B4E0CADC-C29C-4BA4-8E2B-8F41ECC153C1}">
      <dgm:prSet/>
      <dgm:spPr/>
      <dgm:t>
        <a:bodyPr/>
        <a:lstStyle/>
        <a:p>
          <a:r>
            <a:rPr lang="en-GB"/>
            <a:t>Collaboration </a:t>
          </a:r>
          <a:endParaRPr lang="en-US"/>
        </a:p>
      </dgm:t>
    </dgm:pt>
    <dgm:pt modelId="{DE3D112A-7F0A-4C92-AA21-364DB05E8C7F}" type="parTrans" cxnId="{A293D8ED-8274-45B7-BA9D-D5EF999FB87D}">
      <dgm:prSet/>
      <dgm:spPr/>
      <dgm:t>
        <a:bodyPr/>
        <a:lstStyle/>
        <a:p>
          <a:endParaRPr lang="en-US"/>
        </a:p>
      </dgm:t>
    </dgm:pt>
    <dgm:pt modelId="{22186FF7-6463-4C8F-BC56-86F17A452A4B}" type="sibTrans" cxnId="{A293D8ED-8274-45B7-BA9D-D5EF999FB87D}">
      <dgm:prSet/>
      <dgm:spPr/>
      <dgm:t>
        <a:bodyPr/>
        <a:lstStyle/>
        <a:p>
          <a:endParaRPr lang="en-US"/>
        </a:p>
      </dgm:t>
    </dgm:pt>
    <dgm:pt modelId="{C8133078-D3B5-44D8-A396-59F0381B7940}">
      <dgm:prSet/>
      <dgm:spPr/>
      <dgm:t>
        <a:bodyPr/>
        <a:lstStyle/>
        <a:p>
          <a:r>
            <a:rPr lang="en-GB"/>
            <a:t>Creating non-violent and therapeutic communities</a:t>
          </a:r>
          <a:endParaRPr lang="en-US"/>
        </a:p>
      </dgm:t>
    </dgm:pt>
    <dgm:pt modelId="{A61D8AAA-F28B-4706-B675-CBE5E9C62365}" type="parTrans" cxnId="{4E0BF5B6-C023-4D92-92AF-3088721D98E3}">
      <dgm:prSet/>
      <dgm:spPr/>
      <dgm:t>
        <a:bodyPr/>
        <a:lstStyle/>
        <a:p>
          <a:endParaRPr lang="en-US"/>
        </a:p>
      </dgm:t>
    </dgm:pt>
    <dgm:pt modelId="{81F4B17C-CABC-4BD1-9572-38C8E05E208D}" type="sibTrans" cxnId="{4E0BF5B6-C023-4D92-92AF-3088721D98E3}">
      <dgm:prSet/>
      <dgm:spPr/>
      <dgm:t>
        <a:bodyPr/>
        <a:lstStyle/>
        <a:p>
          <a:endParaRPr lang="en-US"/>
        </a:p>
      </dgm:t>
    </dgm:pt>
    <dgm:pt modelId="{9932D0D1-7EEF-4C53-B9A3-41C458C43EC2}">
      <dgm:prSet/>
      <dgm:spPr/>
      <dgm:t>
        <a:bodyPr/>
        <a:lstStyle/>
        <a:p>
          <a:r>
            <a:rPr lang="en-GB"/>
            <a:t>(Cited in Wallace, 2020)   </a:t>
          </a:r>
          <a:endParaRPr lang="en-US"/>
        </a:p>
      </dgm:t>
    </dgm:pt>
    <dgm:pt modelId="{83E2C269-E453-46AB-AD72-7645A7EF9E92}" type="parTrans" cxnId="{0F0B1013-9247-480A-841D-221A922D7F06}">
      <dgm:prSet/>
      <dgm:spPr/>
      <dgm:t>
        <a:bodyPr/>
        <a:lstStyle/>
        <a:p>
          <a:endParaRPr lang="en-US"/>
        </a:p>
      </dgm:t>
    </dgm:pt>
    <dgm:pt modelId="{1B6CDDCF-91AC-43F7-A6CA-DA7C22720F2E}" type="sibTrans" cxnId="{0F0B1013-9247-480A-841D-221A922D7F06}">
      <dgm:prSet/>
      <dgm:spPr/>
      <dgm:t>
        <a:bodyPr/>
        <a:lstStyle/>
        <a:p>
          <a:endParaRPr lang="en-US"/>
        </a:p>
      </dgm:t>
    </dgm:pt>
    <dgm:pt modelId="{CC31921F-5214-4B34-803A-059B917A84C9}" type="pres">
      <dgm:prSet presAssocID="{7FCA2FCB-BADD-4A10-8DCE-3CFBEDC5A802}" presName="vert0" presStyleCnt="0">
        <dgm:presLayoutVars>
          <dgm:dir/>
          <dgm:animOne val="branch"/>
          <dgm:animLvl val="lvl"/>
        </dgm:presLayoutVars>
      </dgm:prSet>
      <dgm:spPr/>
    </dgm:pt>
    <dgm:pt modelId="{42A1A71C-B864-4CBB-B095-C46AA316F5B5}" type="pres">
      <dgm:prSet presAssocID="{65C324AD-2AE0-41D0-9AD3-C34EB8B0AABA}" presName="thickLine" presStyleLbl="alignNode1" presStyleIdx="0" presStyleCnt="6"/>
      <dgm:spPr/>
    </dgm:pt>
    <dgm:pt modelId="{1EC56339-4F82-4BEE-819E-82697B6BBD26}" type="pres">
      <dgm:prSet presAssocID="{65C324AD-2AE0-41D0-9AD3-C34EB8B0AABA}" presName="horz1" presStyleCnt="0"/>
      <dgm:spPr/>
    </dgm:pt>
    <dgm:pt modelId="{D6A97F92-F991-439C-BB7C-15764E85139F}" type="pres">
      <dgm:prSet presAssocID="{65C324AD-2AE0-41D0-9AD3-C34EB8B0AABA}" presName="tx1" presStyleLbl="revTx" presStyleIdx="0" presStyleCnt="6"/>
      <dgm:spPr/>
    </dgm:pt>
    <dgm:pt modelId="{69C38A07-A877-4F66-9BF2-080F70E68153}" type="pres">
      <dgm:prSet presAssocID="{65C324AD-2AE0-41D0-9AD3-C34EB8B0AABA}" presName="vert1" presStyleCnt="0"/>
      <dgm:spPr/>
    </dgm:pt>
    <dgm:pt modelId="{06A2217C-13C5-498A-99AF-EAD8C36C848D}" type="pres">
      <dgm:prSet presAssocID="{F3862B9B-4175-49F7-A798-9184B1967729}" presName="thickLine" presStyleLbl="alignNode1" presStyleIdx="1" presStyleCnt="6"/>
      <dgm:spPr/>
    </dgm:pt>
    <dgm:pt modelId="{DACBA015-6128-4EDB-86C2-D2875C3DC2A0}" type="pres">
      <dgm:prSet presAssocID="{F3862B9B-4175-49F7-A798-9184B1967729}" presName="horz1" presStyleCnt="0"/>
      <dgm:spPr/>
    </dgm:pt>
    <dgm:pt modelId="{405001F9-6674-4F3D-983C-FCBDEF683674}" type="pres">
      <dgm:prSet presAssocID="{F3862B9B-4175-49F7-A798-9184B1967729}" presName="tx1" presStyleLbl="revTx" presStyleIdx="1" presStyleCnt="6"/>
      <dgm:spPr/>
    </dgm:pt>
    <dgm:pt modelId="{98276F23-90F5-40B0-AF2C-D4C6585BB496}" type="pres">
      <dgm:prSet presAssocID="{F3862B9B-4175-49F7-A798-9184B1967729}" presName="vert1" presStyleCnt="0"/>
      <dgm:spPr/>
    </dgm:pt>
    <dgm:pt modelId="{78274171-4104-4142-8212-06106EB91F4E}" type="pres">
      <dgm:prSet presAssocID="{7CE4FC8E-14FF-45F5-959B-8BA32E650A01}" presName="thickLine" presStyleLbl="alignNode1" presStyleIdx="2" presStyleCnt="6"/>
      <dgm:spPr/>
    </dgm:pt>
    <dgm:pt modelId="{645BECC4-9FFE-4F6F-B8AB-9D2296328BB4}" type="pres">
      <dgm:prSet presAssocID="{7CE4FC8E-14FF-45F5-959B-8BA32E650A01}" presName="horz1" presStyleCnt="0"/>
      <dgm:spPr/>
    </dgm:pt>
    <dgm:pt modelId="{49F28CD8-DC0E-4F42-9245-F5CEAB68C5EB}" type="pres">
      <dgm:prSet presAssocID="{7CE4FC8E-14FF-45F5-959B-8BA32E650A01}" presName="tx1" presStyleLbl="revTx" presStyleIdx="2" presStyleCnt="6"/>
      <dgm:spPr/>
    </dgm:pt>
    <dgm:pt modelId="{B4010195-34A5-49A8-B827-E9CADAAA2A5A}" type="pres">
      <dgm:prSet presAssocID="{7CE4FC8E-14FF-45F5-959B-8BA32E650A01}" presName="vert1" presStyleCnt="0"/>
      <dgm:spPr/>
    </dgm:pt>
    <dgm:pt modelId="{D3A1EAB9-098D-4FDF-805C-691470C4DD71}" type="pres">
      <dgm:prSet presAssocID="{B4E0CADC-C29C-4BA4-8E2B-8F41ECC153C1}" presName="thickLine" presStyleLbl="alignNode1" presStyleIdx="3" presStyleCnt="6"/>
      <dgm:spPr/>
    </dgm:pt>
    <dgm:pt modelId="{EA2E2CE4-264D-48BB-8D13-FBC710A2EFE8}" type="pres">
      <dgm:prSet presAssocID="{B4E0CADC-C29C-4BA4-8E2B-8F41ECC153C1}" presName="horz1" presStyleCnt="0"/>
      <dgm:spPr/>
    </dgm:pt>
    <dgm:pt modelId="{6E9A235D-9A9D-4340-B990-6387AC2D2CE8}" type="pres">
      <dgm:prSet presAssocID="{B4E0CADC-C29C-4BA4-8E2B-8F41ECC153C1}" presName="tx1" presStyleLbl="revTx" presStyleIdx="3" presStyleCnt="6"/>
      <dgm:spPr/>
    </dgm:pt>
    <dgm:pt modelId="{17858A31-43F9-4D24-AC0E-E081C0BD1704}" type="pres">
      <dgm:prSet presAssocID="{B4E0CADC-C29C-4BA4-8E2B-8F41ECC153C1}" presName="vert1" presStyleCnt="0"/>
      <dgm:spPr/>
    </dgm:pt>
    <dgm:pt modelId="{9BF9DDAC-885F-4C1B-8F4C-FEF01FF5C295}" type="pres">
      <dgm:prSet presAssocID="{C8133078-D3B5-44D8-A396-59F0381B7940}" presName="thickLine" presStyleLbl="alignNode1" presStyleIdx="4" presStyleCnt="6"/>
      <dgm:spPr/>
    </dgm:pt>
    <dgm:pt modelId="{8642FCC9-D1E8-47F3-BCB4-6095473E2D11}" type="pres">
      <dgm:prSet presAssocID="{C8133078-D3B5-44D8-A396-59F0381B7940}" presName="horz1" presStyleCnt="0"/>
      <dgm:spPr/>
    </dgm:pt>
    <dgm:pt modelId="{03EC9B1E-8303-4817-A7CC-F0D91F7AD00D}" type="pres">
      <dgm:prSet presAssocID="{C8133078-D3B5-44D8-A396-59F0381B7940}" presName="tx1" presStyleLbl="revTx" presStyleIdx="4" presStyleCnt="6"/>
      <dgm:spPr/>
    </dgm:pt>
    <dgm:pt modelId="{8C7AF23F-A79F-452B-B551-DD422A9DD900}" type="pres">
      <dgm:prSet presAssocID="{C8133078-D3B5-44D8-A396-59F0381B7940}" presName="vert1" presStyleCnt="0"/>
      <dgm:spPr/>
    </dgm:pt>
    <dgm:pt modelId="{CDDA9AFE-EF1B-46A9-A1E3-CAD1053C7820}" type="pres">
      <dgm:prSet presAssocID="{9932D0D1-7EEF-4C53-B9A3-41C458C43EC2}" presName="thickLine" presStyleLbl="alignNode1" presStyleIdx="5" presStyleCnt="6"/>
      <dgm:spPr/>
    </dgm:pt>
    <dgm:pt modelId="{E2FBC369-E067-44C4-807F-7A4196CEE78C}" type="pres">
      <dgm:prSet presAssocID="{9932D0D1-7EEF-4C53-B9A3-41C458C43EC2}" presName="horz1" presStyleCnt="0"/>
      <dgm:spPr/>
    </dgm:pt>
    <dgm:pt modelId="{480186D8-5497-481C-9440-E18D45F77AAF}" type="pres">
      <dgm:prSet presAssocID="{9932D0D1-7EEF-4C53-B9A3-41C458C43EC2}" presName="tx1" presStyleLbl="revTx" presStyleIdx="5" presStyleCnt="6"/>
      <dgm:spPr/>
    </dgm:pt>
    <dgm:pt modelId="{DCD0DB66-6223-4938-9BFC-9DF9F63734C8}" type="pres">
      <dgm:prSet presAssocID="{9932D0D1-7EEF-4C53-B9A3-41C458C43EC2}" presName="vert1" presStyleCnt="0"/>
      <dgm:spPr/>
    </dgm:pt>
  </dgm:ptLst>
  <dgm:cxnLst>
    <dgm:cxn modelId="{E3FC4904-7153-405E-B1C0-DFAAC71622A0}" type="presOf" srcId="{B4E0CADC-C29C-4BA4-8E2B-8F41ECC153C1}" destId="{6E9A235D-9A9D-4340-B990-6387AC2D2CE8}" srcOrd="0" destOrd="0" presId="urn:microsoft.com/office/officeart/2008/layout/LinedList"/>
    <dgm:cxn modelId="{0F0B1013-9247-480A-841D-221A922D7F06}" srcId="{7FCA2FCB-BADD-4A10-8DCE-3CFBEDC5A802}" destId="{9932D0D1-7EEF-4C53-B9A3-41C458C43EC2}" srcOrd="5" destOrd="0" parTransId="{83E2C269-E453-46AB-AD72-7645A7EF9E92}" sibTransId="{1B6CDDCF-91AC-43F7-A6CA-DA7C22720F2E}"/>
    <dgm:cxn modelId="{18E6DB27-F650-4DFB-A0E3-1F37E4219882}" type="presOf" srcId="{65C324AD-2AE0-41D0-9AD3-C34EB8B0AABA}" destId="{D6A97F92-F991-439C-BB7C-15764E85139F}" srcOrd="0" destOrd="0" presId="urn:microsoft.com/office/officeart/2008/layout/LinedList"/>
    <dgm:cxn modelId="{97EF043B-616B-4058-9C87-1EE564C2F70B}" type="presOf" srcId="{7CE4FC8E-14FF-45F5-959B-8BA32E650A01}" destId="{49F28CD8-DC0E-4F42-9245-F5CEAB68C5EB}" srcOrd="0" destOrd="0" presId="urn:microsoft.com/office/officeart/2008/layout/LinedList"/>
    <dgm:cxn modelId="{853A575E-3168-44CB-A250-F1653B87BEDF}" srcId="{7FCA2FCB-BADD-4A10-8DCE-3CFBEDC5A802}" destId="{65C324AD-2AE0-41D0-9AD3-C34EB8B0AABA}" srcOrd="0" destOrd="0" parTransId="{FD98686F-A5AF-47BA-803D-C2FE8453C50A}" sibTransId="{EE0498B4-F770-4F47-A0D7-B0A6F37F2AB7}"/>
    <dgm:cxn modelId="{923B4445-9BF7-4440-B35C-851CCA73C9C4}" type="presOf" srcId="{9932D0D1-7EEF-4C53-B9A3-41C458C43EC2}" destId="{480186D8-5497-481C-9440-E18D45F77AAF}" srcOrd="0" destOrd="0" presId="urn:microsoft.com/office/officeart/2008/layout/LinedList"/>
    <dgm:cxn modelId="{BC2AD567-315B-4E1D-9A3A-D53644A8B8B9}" type="presOf" srcId="{F3862B9B-4175-49F7-A798-9184B1967729}" destId="{405001F9-6674-4F3D-983C-FCBDEF683674}" srcOrd="0" destOrd="0" presId="urn:microsoft.com/office/officeart/2008/layout/LinedList"/>
    <dgm:cxn modelId="{BF7A2C91-F493-45D6-92FF-3B92F7BC89BD}" type="presOf" srcId="{7FCA2FCB-BADD-4A10-8DCE-3CFBEDC5A802}" destId="{CC31921F-5214-4B34-803A-059B917A84C9}" srcOrd="0" destOrd="0" presId="urn:microsoft.com/office/officeart/2008/layout/LinedList"/>
    <dgm:cxn modelId="{4E0BF5B6-C023-4D92-92AF-3088721D98E3}" srcId="{7FCA2FCB-BADD-4A10-8DCE-3CFBEDC5A802}" destId="{C8133078-D3B5-44D8-A396-59F0381B7940}" srcOrd="4" destOrd="0" parTransId="{A61D8AAA-F28B-4706-B675-CBE5E9C62365}" sibTransId="{81F4B17C-CABC-4BD1-9572-38C8E05E208D}"/>
    <dgm:cxn modelId="{EAAB90EA-5D46-412C-9CFE-20D1F78973AE}" type="presOf" srcId="{C8133078-D3B5-44D8-A396-59F0381B7940}" destId="{03EC9B1E-8303-4817-A7CC-F0D91F7AD00D}" srcOrd="0" destOrd="0" presId="urn:microsoft.com/office/officeart/2008/layout/LinedList"/>
    <dgm:cxn modelId="{A293D8ED-8274-45B7-BA9D-D5EF999FB87D}" srcId="{7FCA2FCB-BADD-4A10-8DCE-3CFBEDC5A802}" destId="{B4E0CADC-C29C-4BA4-8E2B-8F41ECC153C1}" srcOrd="3" destOrd="0" parTransId="{DE3D112A-7F0A-4C92-AA21-364DB05E8C7F}" sibTransId="{22186FF7-6463-4C8F-BC56-86F17A452A4B}"/>
    <dgm:cxn modelId="{A97E27F3-45E1-487A-985F-9C62AABA2872}" srcId="{7FCA2FCB-BADD-4A10-8DCE-3CFBEDC5A802}" destId="{7CE4FC8E-14FF-45F5-959B-8BA32E650A01}" srcOrd="2" destOrd="0" parTransId="{0F532206-2041-4190-9402-4D5673D9052F}" sibTransId="{B3A06FC7-B440-4102-8FFB-8A68D6FBCDCF}"/>
    <dgm:cxn modelId="{E7D77FFC-C140-4971-959B-0EBEEBFE7755}" srcId="{7FCA2FCB-BADD-4A10-8DCE-3CFBEDC5A802}" destId="{F3862B9B-4175-49F7-A798-9184B1967729}" srcOrd="1" destOrd="0" parTransId="{F1CEC850-40B4-4FA8-8921-B024B36EF94A}" sibTransId="{56001213-171B-4CA8-B97B-5AE36174166A}"/>
    <dgm:cxn modelId="{A3E46BC0-8A6A-4D0B-88F2-6A6E4AF56772}" type="presParOf" srcId="{CC31921F-5214-4B34-803A-059B917A84C9}" destId="{42A1A71C-B864-4CBB-B095-C46AA316F5B5}" srcOrd="0" destOrd="0" presId="urn:microsoft.com/office/officeart/2008/layout/LinedList"/>
    <dgm:cxn modelId="{78AE46D4-D876-4584-8670-D3EA2F16AC83}" type="presParOf" srcId="{CC31921F-5214-4B34-803A-059B917A84C9}" destId="{1EC56339-4F82-4BEE-819E-82697B6BBD26}" srcOrd="1" destOrd="0" presId="urn:microsoft.com/office/officeart/2008/layout/LinedList"/>
    <dgm:cxn modelId="{4F2350B4-D9A1-4007-B5E2-B59668FA73ED}" type="presParOf" srcId="{1EC56339-4F82-4BEE-819E-82697B6BBD26}" destId="{D6A97F92-F991-439C-BB7C-15764E85139F}" srcOrd="0" destOrd="0" presId="urn:microsoft.com/office/officeart/2008/layout/LinedList"/>
    <dgm:cxn modelId="{9B58090E-FCD7-490D-9767-6442BFDCF13F}" type="presParOf" srcId="{1EC56339-4F82-4BEE-819E-82697B6BBD26}" destId="{69C38A07-A877-4F66-9BF2-080F70E68153}" srcOrd="1" destOrd="0" presId="urn:microsoft.com/office/officeart/2008/layout/LinedList"/>
    <dgm:cxn modelId="{6B8F08F4-8887-4B29-B21D-F0345B977BE9}" type="presParOf" srcId="{CC31921F-5214-4B34-803A-059B917A84C9}" destId="{06A2217C-13C5-498A-99AF-EAD8C36C848D}" srcOrd="2" destOrd="0" presId="urn:microsoft.com/office/officeart/2008/layout/LinedList"/>
    <dgm:cxn modelId="{459B372D-0492-481D-AA14-BA9DA6C4872C}" type="presParOf" srcId="{CC31921F-5214-4B34-803A-059B917A84C9}" destId="{DACBA015-6128-4EDB-86C2-D2875C3DC2A0}" srcOrd="3" destOrd="0" presId="urn:microsoft.com/office/officeart/2008/layout/LinedList"/>
    <dgm:cxn modelId="{FE78F498-893C-486D-804C-BD3731A6D946}" type="presParOf" srcId="{DACBA015-6128-4EDB-86C2-D2875C3DC2A0}" destId="{405001F9-6674-4F3D-983C-FCBDEF683674}" srcOrd="0" destOrd="0" presId="urn:microsoft.com/office/officeart/2008/layout/LinedList"/>
    <dgm:cxn modelId="{CCAFBCF0-654C-4C30-AA5B-9A8084C3BC18}" type="presParOf" srcId="{DACBA015-6128-4EDB-86C2-D2875C3DC2A0}" destId="{98276F23-90F5-40B0-AF2C-D4C6585BB496}" srcOrd="1" destOrd="0" presId="urn:microsoft.com/office/officeart/2008/layout/LinedList"/>
    <dgm:cxn modelId="{33D90E80-F15D-45EC-B17F-668E530F4E2E}" type="presParOf" srcId="{CC31921F-5214-4B34-803A-059B917A84C9}" destId="{78274171-4104-4142-8212-06106EB91F4E}" srcOrd="4" destOrd="0" presId="urn:microsoft.com/office/officeart/2008/layout/LinedList"/>
    <dgm:cxn modelId="{79645653-4EAD-4AB2-9D0B-A09392127E59}" type="presParOf" srcId="{CC31921F-5214-4B34-803A-059B917A84C9}" destId="{645BECC4-9FFE-4F6F-B8AB-9D2296328BB4}" srcOrd="5" destOrd="0" presId="urn:microsoft.com/office/officeart/2008/layout/LinedList"/>
    <dgm:cxn modelId="{59A20559-E0AF-4C76-8FC7-603976122FC1}" type="presParOf" srcId="{645BECC4-9FFE-4F6F-B8AB-9D2296328BB4}" destId="{49F28CD8-DC0E-4F42-9245-F5CEAB68C5EB}" srcOrd="0" destOrd="0" presId="urn:microsoft.com/office/officeart/2008/layout/LinedList"/>
    <dgm:cxn modelId="{EDD73A11-6284-43CE-B31E-E71AB7EC5E2C}" type="presParOf" srcId="{645BECC4-9FFE-4F6F-B8AB-9D2296328BB4}" destId="{B4010195-34A5-49A8-B827-E9CADAAA2A5A}" srcOrd="1" destOrd="0" presId="urn:microsoft.com/office/officeart/2008/layout/LinedList"/>
    <dgm:cxn modelId="{0B490BB1-391B-4B2D-B642-B807B78570D4}" type="presParOf" srcId="{CC31921F-5214-4B34-803A-059B917A84C9}" destId="{D3A1EAB9-098D-4FDF-805C-691470C4DD71}" srcOrd="6" destOrd="0" presId="urn:microsoft.com/office/officeart/2008/layout/LinedList"/>
    <dgm:cxn modelId="{942DA998-DE00-4E81-AA78-C22FB73D7CDE}" type="presParOf" srcId="{CC31921F-5214-4B34-803A-059B917A84C9}" destId="{EA2E2CE4-264D-48BB-8D13-FBC710A2EFE8}" srcOrd="7" destOrd="0" presId="urn:microsoft.com/office/officeart/2008/layout/LinedList"/>
    <dgm:cxn modelId="{78EC0EA4-6419-434D-A24F-2B6BA566EE8A}" type="presParOf" srcId="{EA2E2CE4-264D-48BB-8D13-FBC710A2EFE8}" destId="{6E9A235D-9A9D-4340-B990-6387AC2D2CE8}" srcOrd="0" destOrd="0" presId="urn:microsoft.com/office/officeart/2008/layout/LinedList"/>
    <dgm:cxn modelId="{CFA3301E-1C1D-4955-802E-FA53A8AB21F3}" type="presParOf" srcId="{EA2E2CE4-264D-48BB-8D13-FBC710A2EFE8}" destId="{17858A31-43F9-4D24-AC0E-E081C0BD1704}" srcOrd="1" destOrd="0" presId="urn:microsoft.com/office/officeart/2008/layout/LinedList"/>
    <dgm:cxn modelId="{17F479FB-6777-4DD5-9B0E-18CA7B2BDBC6}" type="presParOf" srcId="{CC31921F-5214-4B34-803A-059B917A84C9}" destId="{9BF9DDAC-885F-4C1B-8F4C-FEF01FF5C295}" srcOrd="8" destOrd="0" presId="urn:microsoft.com/office/officeart/2008/layout/LinedList"/>
    <dgm:cxn modelId="{C862E7A5-7B75-496B-8B66-34E725DE424B}" type="presParOf" srcId="{CC31921F-5214-4B34-803A-059B917A84C9}" destId="{8642FCC9-D1E8-47F3-BCB4-6095473E2D11}" srcOrd="9" destOrd="0" presId="urn:microsoft.com/office/officeart/2008/layout/LinedList"/>
    <dgm:cxn modelId="{722CE8E2-1D63-4325-B647-48C0B96306C7}" type="presParOf" srcId="{8642FCC9-D1E8-47F3-BCB4-6095473E2D11}" destId="{03EC9B1E-8303-4817-A7CC-F0D91F7AD00D}" srcOrd="0" destOrd="0" presId="urn:microsoft.com/office/officeart/2008/layout/LinedList"/>
    <dgm:cxn modelId="{BE652B35-6B6D-4155-A571-20EE20C0483A}" type="presParOf" srcId="{8642FCC9-D1E8-47F3-BCB4-6095473E2D11}" destId="{8C7AF23F-A79F-452B-B551-DD422A9DD900}" srcOrd="1" destOrd="0" presId="urn:microsoft.com/office/officeart/2008/layout/LinedList"/>
    <dgm:cxn modelId="{0FAB8D1A-924F-4736-963C-8F92703127A3}" type="presParOf" srcId="{CC31921F-5214-4B34-803A-059B917A84C9}" destId="{CDDA9AFE-EF1B-46A9-A1E3-CAD1053C7820}" srcOrd="10" destOrd="0" presId="urn:microsoft.com/office/officeart/2008/layout/LinedList"/>
    <dgm:cxn modelId="{AAFED061-92EE-4788-BE6C-D73C8025A37F}" type="presParOf" srcId="{CC31921F-5214-4B34-803A-059B917A84C9}" destId="{E2FBC369-E067-44C4-807F-7A4196CEE78C}" srcOrd="11" destOrd="0" presId="urn:microsoft.com/office/officeart/2008/layout/LinedList"/>
    <dgm:cxn modelId="{AC5350CB-2A34-4D83-906B-E52B7102C1B1}" type="presParOf" srcId="{E2FBC369-E067-44C4-807F-7A4196CEE78C}" destId="{480186D8-5497-481C-9440-E18D45F77AAF}" srcOrd="0" destOrd="0" presId="urn:microsoft.com/office/officeart/2008/layout/LinedList"/>
    <dgm:cxn modelId="{2B3EC7AA-7C9E-4E57-BDDD-FC60157DA893}" type="presParOf" srcId="{E2FBC369-E067-44C4-807F-7A4196CEE78C}" destId="{DCD0DB66-6223-4938-9BFC-9DF9F63734C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99E656B4-01DD-4789-A45A-961819C251D2}"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24F4F1D8-70FE-4533-BAE6-04BB2FE0BD84}">
      <dgm:prSet/>
      <dgm:spPr/>
      <dgm:t>
        <a:bodyPr/>
        <a:lstStyle/>
        <a:p>
          <a:r>
            <a:rPr lang="en-GB"/>
            <a:t>CBT Concentrates on the relationship between thoughts, feelings and behaviours. </a:t>
          </a:r>
          <a:endParaRPr lang="en-US"/>
        </a:p>
      </dgm:t>
    </dgm:pt>
    <dgm:pt modelId="{22285B7C-CA1F-45AC-B86F-1D4C422A00A3}" type="parTrans" cxnId="{6665414B-16A8-4C61-96A1-259893D700C6}">
      <dgm:prSet/>
      <dgm:spPr/>
      <dgm:t>
        <a:bodyPr/>
        <a:lstStyle/>
        <a:p>
          <a:endParaRPr lang="en-US"/>
        </a:p>
      </dgm:t>
    </dgm:pt>
    <dgm:pt modelId="{9B2DC65F-AF01-4504-906E-DF534351A4F3}" type="sibTrans" cxnId="{6665414B-16A8-4C61-96A1-259893D700C6}">
      <dgm:prSet/>
      <dgm:spPr/>
      <dgm:t>
        <a:bodyPr/>
        <a:lstStyle/>
        <a:p>
          <a:endParaRPr lang="en-US"/>
        </a:p>
      </dgm:t>
    </dgm:pt>
    <dgm:pt modelId="{9481FA74-8F71-4375-850A-876D61291962}">
      <dgm:prSet/>
      <dgm:spPr/>
      <dgm:t>
        <a:bodyPr/>
        <a:lstStyle/>
        <a:p>
          <a:r>
            <a:rPr lang="en-GB"/>
            <a:t>Typical treatment is delivered over 12-16 sessions</a:t>
          </a:r>
          <a:endParaRPr lang="en-US"/>
        </a:p>
      </dgm:t>
    </dgm:pt>
    <dgm:pt modelId="{1CE0BE2F-808E-4F2D-852B-356FC2BC99EC}" type="parTrans" cxnId="{B38EF00E-3A9F-4EA4-A4C3-5D543AB01560}">
      <dgm:prSet/>
      <dgm:spPr/>
      <dgm:t>
        <a:bodyPr/>
        <a:lstStyle/>
        <a:p>
          <a:endParaRPr lang="en-US"/>
        </a:p>
      </dgm:t>
    </dgm:pt>
    <dgm:pt modelId="{A09B70D1-F80C-4B83-85AE-97484CF1C577}" type="sibTrans" cxnId="{B38EF00E-3A9F-4EA4-A4C3-5D543AB01560}">
      <dgm:prSet/>
      <dgm:spPr/>
      <dgm:t>
        <a:bodyPr/>
        <a:lstStyle/>
        <a:p>
          <a:endParaRPr lang="en-US"/>
        </a:p>
      </dgm:t>
    </dgm:pt>
    <dgm:pt modelId="{8F9A3B0A-9EB1-4DB5-9686-CFDAE7EF6A9A}">
      <dgm:prSet/>
      <dgm:spPr/>
      <dgm:t>
        <a:bodyPr/>
        <a:lstStyle/>
        <a:p>
          <a:r>
            <a:rPr lang="en-GB"/>
            <a:t>Can be conducted either individually or collectively </a:t>
          </a:r>
          <a:endParaRPr lang="en-US"/>
        </a:p>
      </dgm:t>
    </dgm:pt>
    <dgm:pt modelId="{0EE43389-3F02-4D00-AC37-8AADAE6BC008}" type="parTrans" cxnId="{456A54A7-B9DA-4F22-96ED-A8293AEBEEDB}">
      <dgm:prSet/>
      <dgm:spPr/>
      <dgm:t>
        <a:bodyPr/>
        <a:lstStyle/>
        <a:p>
          <a:endParaRPr lang="en-US"/>
        </a:p>
      </dgm:t>
    </dgm:pt>
    <dgm:pt modelId="{D4C32233-ACDD-406A-8544-45DE91256BFD}" type="sibTrans" cxnId="{456A54A7-B9DA-4F22-96ED-A8293AEBEEDB}">
      <dgm:prSet/>
      <dgm:spPr/>
      <dgm:t>
        <a:bodyPr/>
        <a:lstStyle/>
        <a:p>
          <a:endParaRPr lang="en-US"/>
        </a:p>
      </dgm:t>
    </dgm:pt>
    <dgm:pt modelId="{B6CDA3C9-21D7-4458-9228-EDF51517D457}" type="pres">
      <dgm:prSet presAssocID="{99E656B4-01DD-4789-A45A-961819C251D2}" presName="hierChild1" presStyleCnt="0">
        <dgm:presLayoutVars>
          <dgm:chPref val="1"/>
          <dgm:dir/>
          <dgm:animOne val="branch"/>
          <dgm:animLvl val="lvl"/>
          <dgm:resizeHandles/>
        </dgm:presLayoutVars>
      </dgm:prSet>
      <dgm:spPr/>
    </dgm:pt>
    <dgm:pt modelId="{E6405BBD-604A-49BB-A0A2-F374825CDA4D}" type="pres">
      <dgm:prSet presAssocID="{24F4F1D8-70FE-4533-BAE6-04BB2FE0BD84}" presName="hierRoot1" presStyleCnt="0"/>
      <dgm:spPr/>
    </dgm:pt>
    <dgm:pt modelId="{933F9EE1-22BF-4132-9BBA-E6454E2295F5}" type="pres">
      <dgm:prSet presAssocID="{24F4F1D8-70FE-4533-BAE6-04BB2FE0BD84}" presName="composite" presStyleCnt="0"/>
      <dgm:spPr/>
    </dgm:pt>
    <dgm:pt modelId="{C2723A1A-AFE8-4DE5-B057-15B683D1B07E}" type="pres">
      <dgm:prSet presAssocID="{24F4F1D8-70FE-4533-BAE6-04BB2FE0BD84}" presName="background" presStyleLbl="node0" presStyleIdx="0" presStyleCnt="3"/>
      <dgm:spPr/>
    </dgm:pt>
    <dgm:pt modelId="{71657333-A78E-4F46-A4A4-8E428746B510}" type="pres">
      <dgm:prSet presAssocID="{24F4F1D8-70FE-4533-BAE6-04BB2FE0BD84}" presName="text" presStyleLbl="fgAcc0" presStyleIdx="0" presStyleCnt="3">
        <dgm:presLayoutVars>
          <dgm:chPref val="3"/>
        </dgm:presLayoutVars>
      </dgm:prSet>
      <dgm:spPr/>
    </dgm:pt>
    <dgm:pt modelId="{CEA9A438-CF68-4EDF-966C-C15F219E5FBF}" type="pres">
      <dgm:prSet presAssocID="{24F4F1D8-70FE-4533-BAE6-04BB2FE0BD84}" presName="hierChild2" presStyleCnt="0"/>
      <dgm:spPr/>
    </dgm:pt>
    <dgm:pt modelId="{2CF9C357-5AF9-4F2E-A8AD-B9D8BDB8CDFA}" type="pres">
      <dgm:prSet presAssocID="{9481FA74-8F71-4375-850A-876D61291962}" presName="hierRoot1" presStyleCnt="0"/>
      <dgm:spPr/>
    </dgm:pt>
    <dgm:pt modelId="{FC8A89BE-1BC5-4400-BB0B-858CFE353F6D}" type="pres">
      <dgm:prSet presAssocID="{9481FA74-8F71-4375-850A-876D61291962}" presName="composite" presStyleCnt="0"/>
      <dgm:spPr/>
    </dgm:pt>
    <dgm:pt modelId="{29977892-20CF-4216-B4E5-D529121D144E}" type="pres">
      <dgm:prSet presAssocID="{9481FA74-8F71-4375-850A-876D61291962}" presName="background" presStyleLbl="node0" presStyleIdx="1" presStyleCnt="3"/>
      <dgm:spPr/>
    </dgm:pt>
    <dgm:pt modelId="{37EB98DB-6C32-4454-8B1D-E2174B8C00FD}" type="pres">
      <dgm:prSet presAssocID="{9481FA74-8F71-4375-850A-876D61291962}" presName="text" presStyleLbl="fgAcc0" presStyleIdx="1" presStyleCnt="3">
        <dgm:presLayoutVars>
          <dgm:chPref val="3"/>
        </dgm:presLayoutVars>
      </dgm:prSet>
      <dgm:spPr/>
    </dgm:pt>
    <dgm:pt modelId="{105695F7-AF21-4742-951E-E3762097240A}" type="pres">
      <dgm:prSet presAssocID="{9481FA74-8F71-4375-850A-876D61291962}" presName="hierChild2" presStyleCnt="0"/>
      <dgm:spPr/>
    </dgm:pt>
    <dgm:pt modelId="{16B14B6F-8244-48F4-96DF-9F943E0B4E26}" type="pres">
      <dgm:prSet presAssocID="{8F9A3B0A-9EB1-4DB5-9686-CFDAE7EF6A9A}" presName="hierRoot1" presStyleCnt="0"/>
      <dgm:spPr/>
    </dgm:pt>
    <dgm:pt modelId="{F809E163-18FD-4E42-990B-190E880ABF5F}" type="pres">
      <dgm:prSet presAssocID="{8F9A3B0A-9EB1-4DB5-9686-CFDAE7EF6A9A}" presName="composite" presStyleCnt="0"/>
      <dgm:spPr/>
    </dgm:pt>
    <dgm:pt modelId="{D2B2DCFA-7A6C-47F5-9A54-8DB2449F78F5}" type="pres">
      <dgm:prSet presAssocID="{8F9A3B0A-9EB1-4DB5-9686-CFDAE7EF6A9A}" presName="background" presStyleLbl="node0" presStyleIdx="2" presStyleCnt="3"/>
      <dgm:spPr/>
    </dgm:pt>
    <dgm:pt modelId="{38D5FD89-F68C-44FC-B3CA-86324967E99F}" type="pres">
      <dgm:prSet presAssocID="{8F9A3B0A-9EB1-4DB5-9686-CFDAE7EF6A9A}" presName="text" presStyleLbl="fgAcc0" presStyleIdx="2" presStyleCnt="3">
        <dgm:presLayoutVars>
          <dgm:chPref val="3"/>
        </dgm:presLayoutVars>
      </dgm:prSet>
      <dgm:spPr/>
    </dgm:pt>
    <dgm:pt modelId="{C0381DB3-ABBC-4578-A4C9-0B4161F85031}" type="pres">
      <dgm:prSet presAssocID="{8F9A3B0A-9EB1-4DB5-9686-CFDAE7EF6A9A}" presName="hierChild2" presStyleCnt="0"/>
      <dgm:spPr/>
    </dgm:pt>
  </dgm:ptLst>
  <dgm:cxnLst>
    <dgm:cxn modelId="{2E3DEC0A-2CB1-4158-824B-74A47275D8F8}" type="presOf" srcId="{99E656B4-01DD-4789-A45A-961819C251D2}" destId="{B6CDA3C9-21D7-4458-9228-EDF51517D457}" srcOrd="0" destOrd="0" presId="urn:microsoft.com/office/officeart/2005/8/layout/hierarchy1"/>
    <dgm:cxn modelId="{B38EF00E-3A9F-4EA4-A4C3-5D543AB01560}" srcId="{99E656B4-01DD-4789-A45A-961819C251D2}" destId="{9481FA74-8F71-4375-850A-876D61291962}" srcOrd="1" destOrd="0" parTransId="{1CE0BE2F-808E-4F2D-852B-356FC2BC99EC}" sibTransId="{A09B70D1-F80C-4B83-85AE-97484CF1C577}"/>
    <dgm:cxn modelId="{723F4E4A-5BB4-4491-A4FB-0C5FD216C750}" type="presOf" srcId="{8F9A3B0A-9EB1-4DB5-9686-CFDAE7EF6A9A}" destId="{38D5FD89-F68C-44FC-B3CA-86324967E99F}" srcOrd="0" destOrd="0" presId="urn:microsoft.com/office/officeart/2005/8/layout/hierarchy1"/>
    <dgm:cxn modelId="{6665414B-16A8-4C61-96A1-259893D700C6}" srcId="{99E656B4-01DD-4789-A45A-961819C251D2}" destId="{24F4F1D8-70FE-4533-BAE6-04BB2FE0BD84}" srcOrd="0" destOrd="0" parTransId="{22285B7C-CA1F-45AC-B86F-1D4C422A00A3}" sibTransId="{9B2DC65F-AF01-4504-906E-DF534351A4F3}"/>
    <dgm:cxn modelId="{456A54A7-B9DA-4F22-96ED-A8293AEBEEDB}" srcId="{99E656B4-01DD-4789-A45A-961819C251D2}" destId="{8F9A3B0A-9EB1-4DB5-9686-CFDAE7EF6A9A}" srcOrd="2" destOrd="0" parTransId="{0EE43389-3F02-4D00-AC37-8AADAE6BC008}" sibTransId="{D4C32233-ACDD-406A-8544-45DE91256BFD}"/>
    <dgm:cxn modelId="{2C39CEC9-E4A3-495A-B6C7-9268AF659A82}" type="presOf" srcId="{9481FA74-8F71-4375-850A-876D61291962}" destId="{37EB98DB-6C32-4454-8B1D-E2174B8C00FD}" srcOrd="0" destOrd="0" presId="urn:microsoft.com/office/officeart/2005/8/layout/hierarchy1"/>
    <dgm:cxn modelId="{76CEDFE6-AE02-40D1-9DF3-497F399AE8DA}" type="presOf" srcId="{24F4F1D8-70FE-4533-BAE6-04BB2FE0BD84}" destId="{71657333-A78E-4F46-A4A4-8E428746B510}" srcOrd="0" destOrd="0" presId="urn:microsoft.com/office/officeart/2005/8/layout/hierarchy1"/>
    <dgm:cxn modelId="{13C28F36-BD69-4079-AC4A-F75D40E6F699}" type="presParOf" srcId="{B6CDA3C9-21D7-4458-9228-EDF51517D457}" destId="{E6405BBD-604A-49BB-A0A2-F374825CDA4D}" srcOrd="0" destOrd="0" presId="urn:microsoft.com/office/officeart/2005/8/layout/hierarchy1"/>
    <dgm:cxn modelId="{C5B959CA-D0D3-4D3D-B2E6-5E9CF9CA7183}" type="presParOf" srcId="{E6405BBD-604A-49BB-A0A2-F374825CDA4D}" destId="{933F9EE1-22BF-4132-9BBA-E6454E2295F5}" srcOrd="0" destOrd="0" presId="urn:microsoft.com/office/officeart/2005/8/layout/hierarchy1"/>
    <dgm:cxn modelId="{A24D5814-06F8-472C-B02D-5BF394E4572B}" type="presParOf" srcId="{933F9EE1-22BF-4132-9BBA-E6454E2295F5}" destId="{C2723A1A-AFE8-4DE5-B057-15B683D1B07E}" srcOrd="0" destOrd="0" presId="urn:microsoft.com/office/officeart/2005/8/layout/hierarchy1"/>
    <dgm:cxn modelId="{5003180F-0CD1-40D3-A382-0540E98690AD}" type="presParOf" srcId="{933F9EE1-22BF-4132-9BBA-E6454E2295F5}" destId="{71657333-A78E-4F46-A4A4-8E428746B510}" srcOrd="1" destOrd="0" presId="urn:microsoft.com/office/officeart/2005/8/layout/hierarchy1"/>
    <dgm:cxn modelId="{1E3A840F-79D7-41DB-A77A-341599A12759}" type="presParOf" srcId="{E6405BBD-604A-49BB-A0A2-F374825CDA4D}" destId="{CEA9A438-CF68-4EDF-966C-C15F219E5FBF}" srcOrd="1" destOrd="0" presId="urn:microsoft.com/office/officeart/2005/8/layout/hierarchy1"/>
    <dgm:cxn modelId="{827DFB18-7FC9-400C-A5B9-B46A368AD102}" type="presParOf" srcId="{B6CDA3C9-21D7-4458-9228-EDF51517D457}" destId="{2CF9C357-5AF9-4F2E-A8AD-B9D8BDB8CDFA}" srcOrd="1" destOrd="0" presId="urn:microsoft.com/office/officeart/2005/8/layout/hierarchy1"/>
    <dgm:cxn modelId="{D23BCCCF-B011-4127-8EAA-B9185F86F7B7}" type="presParOf" srcId="{2CF9C357-5AF9-4F2E-A8AD-B9D8BDB8CDFA}" destId="{FC8A89BE-1BC5-4400-BB0B-858CFE353F6D}" srcOrd="0" destOrd="0" presId="urn:microsoft.com/office/officeart/2005/8/layout/hierarchy1"/>
    <dgm:cxn modelId="{71BD273B-C8C7-436E-9BA8-32A05E444BE0}" type="presParOf" srcId="{FC8A89BE-1BC5-4400-BB0B-858CFE353F6D}" destId="{29977892-20CF-4216-B4E5-D529121D144E}" srcOrd="0" destOrd="0" presId="urn:microsoft.com/office/officeart/2005/8/layout/hierarchy1"/>
    <dgm:cxn modelId="{D32AC93D-802B-40D4-A232-0F7EB98EE0C6}" type="presParOf" srcId="{FC8A89BE-1BC5-4400-BB0B-858CFE353F6D}" destId="{37EB98DB-6C32-4454-8B1D-E2174B8C00FD}" srcOrd="1" destOrd="0" presId="urn:microsoft.com/office/officeart/2005/8/layout/hierarchy1"/>
    <dgm:cxn modelId="{F83E3CBE-86F0-45ED-A261-FB52FBF50166}" type="presParOf" srcId="{2CF9C357-5AF9-4F2E-A8AD-B9D8BDB8CDFA}" destId="{105695F7-AF21-4742-951E-E3762097240A}" srcOrd="1" destOrd="0" presId="urn:microsoft.com/office/officeart/2005/8/layout/hierarchy1"/>
    <dgm:cxn modelId="{5EDAE6BF-A99E-4117-A33F-E6DF8136C6EF}" type="presParOf" srcId="{B6CDA3C9-21D7-4458-9228-EDF51517D457}" destId="{16B14B6F-8244-48F4-96DF-9F943E0B4E26}" srcOrd="2" destOrd="0" presId="urn:microsoft.com/office/officeart/2005/8/layout/hierarchy1"/>
    <dgm:cxn modelId="{03B076EC-C384-45B0-BA71-2F8E1D159E47}" type="presParOf" srcId="{16B14B6F-8244-48F4-96DF-9F943E0B4E26}" destId="{F809E163-18FD-4E42-990B-190E880ABF5F}" srcOrd="0" destOrd="0" presId="urn:microsoft.com/office/officeart/2005/8/layout/hierarchy1"/>
    <dgm:cxn modelId="{CEFEADDB-5EAC-4EAC-A1CE-BFCB2486C0B2}" type="presParOf" srcId="{F809E163-18FD-4E42-990B-190E880ABF5F}" destId="{D2B2DCFA-7A6C-47F5-9A54-8DB2449F78F5}" srcOrd="0" destOrd="0" presId="urn:microsoft.com/office/officeart/2005/8/layout/hierarchy1"/>
    <dgm:cxn modelId="{750AAC69-92CA-4C78-8493-93546BD91059}" type="presParOf" srcId="{F809E163-18FD-4E42-990B-190E880ABF5F}" destId="{38D5FD89-F68C-44FC-B3CA-86324967E99F}" srcOrd="1" destOrd="0" presId="urn:microsoft.com/office/officeart/2005/8/layout/hierarchy1"/>
    <dgm:cxn modelId="{D1B0E3C2-6AEC-4D35-AB5E-20756C45DCFF}" type="presParOf" srcId="{16B14B6F-8244-48F4-96DF-9F943E0B4E26}" destId="{C0381DB3-ABBC-4578-A4C9-0B4161F8503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1EB02E82-514C-4968-9C8E-35646A53D69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0150E6CE-0461-4CCC-9110-0B08EE28DC70}">
      <dgm:prSet/>
      <dgm:spPr/>
      <dgm:t>
        <a:bodyPr/>
        <a:lstStyle/>
        <a:p>
          <a:r>
            <a:rPr lang="en-GB"/>
            <a:t>Identifying problems</a:t>
          </a:r>
          <a:endParaRPr lang="en-US"/>
        </a:p>
      </dgm:t>
    </dgm:pt>
    <dgm:pt modelId="{F67D8ED2-9C96-4AB2-9999-4F86EBB1DC93}" type="parTrans" cxnId="{8D7A0992-9919-40E6-A89D-6AA96E5AA0F2}">
      <dgm:prSet/>
      <dgm:spPr/>
      <dgm:t>
        <a:bodyPr/>
        <a:lstStyle/>
        <a:p>
          <a:endParaRPr lang="en-US"/>
        </a:p>
      </dgm:t>
    </dgm:pt>
    <dgm:pt modelId="{7BF963A7-25A2-4212-99EA-5B97171696AF}" type="sibTrans" cxnId="{8D7A0992-9919-40E6-A89D-6AA96E5AA0F2}">
      <dgm:prSet/>
      <dgm:spPr/>
      <dgm:t>
        <a:bodyPr/>
        <a:lstStyle/>
        <a:p>
          <a:endParaRPr lang="en-US"/>
        </a:p>
      </dgm:t>
    </dgm:pt>
    <dgm:pt modelId="{5C579442-28A1-4638-BC1D-C852371AED73}">
      <dgm:prSet/>
      <dgm:spPr/>
      <dgm:t>
        <a:bodyPr/>
        <a:lstStyle/>
        <a:p>
          <a:r>
            <a:rPr lang="en-GB"/>
            <a:t>Understanding thought patterns </a:t>
          </a:r>
          <a:endParaRPr lang="en-US"/>
        </a:p>
      </dgm:t>
    </dgm:pt>
    <dgm:pt modelId="{50058C53-B109-4DB3-9C94-A570D4D4489B}" type="parTrans" cxnId="{A6FD02B0-F7E2-4EFC-8B96-C99109454C52}">
      <dgm:prSet/>
      <dgm:spPr/>
      <dgm:t>
        <a:bodyPr/>
        <a:lstStyle/>
        <a:p>
          <a:endParaRPr lang="en-US"/>
        </a:p>
      </dgm:t>
    </dgm:pt>
    <dgm:pt modelId="{A5546888-799D-4159-9DF7-0F5ABF055C71}" type="sibTrans" cxnId="{A6FD02B0-F7E2-4EFC-8B96-C99109454C52}">
      <dgm:prSet/>
      <dgm:spPr/>
      <dgm:t>
        <a:bodyPr/>
        <a:lstStyle/>
        <a:p>
          <a:endParaRPr lang="en-US"/>
        </a:p>
      </dgm:t>
    </dgm:pt>
    <dgm:pt modelId="{FA1FD604-9884-42D1-A28F-CD1D636D82D4}">
      <dgm:prSet/>
      <dgm:spPr/>
      <dgm:t>
        <a:bodyPr/>
        <a:lstStyle/>
        <a:p>
          <a:r>
            <a:rPr lang="en-GB"/>
            <a:t>Changing behaviour </a:t>
          </a:r>
          <a:endParaRPr lang="en-US"/>
        </a:p>
      </dgm:t>
    </dgm:pt>
    <dgm:pt modelId="{FB1A424B-2445-48F5-973C-8B26C0EFDF9D}" type="parTrans" cxnId="{8CCC6603-9EAF-4D3B-AC9F-564D1094905B}">
      <dgm:prSet/>
      <dgm:spPr/>
      <dgm:t>
        <a:bodyPr/>
        <a:lstStyle/>
        <a:p>
          <a:endParaRPr lang="en-US"/>
        </a:p>
      </dgm:t>
    </dgm:pt>
    <dgm:pt modelId="{66B658B0-01BB-4DE6-A3BA-6F110F305AA6}" type="sibTrans" cxnId="{8CCC6603-9EAF-4D3B-AC9F-564D1094905B}">
      <dgm:prSet/>
      <dgm:spPr/>
      <dgm:t>
        <a:bodyPr/>
        <a:lstStyle/>
        <a:p>
          <a:endParaRPr lang="en-US"/>
        </a:p>
      </dgm:t>
    </dgm:pt>
    <dgm:pt modelId="{7B6F3C2A-F967-4172-A1FE-456E9F44933E}">
      <dgm:prSet/>
      <dgm:spPr/>
      <dgm:t>
        <a:bodyPr/>
        <a:lstStyle/>
        <a:p>
          <a:r>
            <a:rPr lang="en-GB"/>
            <a:t>Structured approach (goal oriented) </a:t>
          </a:r>
          <a:endParaRPr lang="en-US"/>
        </a:p>
      </dgm:t>
    </dgm:pt>
    <dgm:pt modelId="{738F6193-16EB-48F0-BA69-389352592D27}" type="parTrans" cxnId="{3412374B-1F36-40E5-B41B-C5164A0E9CDF}">
      <dgm:prSet/>
      <dgm:spPr/>
      <dgm:t>
        <a:bodyPr/>
        <a:lstStyle/>
        <a:p>
          <a:endParaRPr lang="en-US"/>
        </a:p>
      </dgm:t>
    </dgm:pt>
    <dgm:pt modelId="{1B10D077-BDA5-44F7-9DDE-E104A9779F04}" type="sibTrans" cxnId="{3412374B-1F36-40E5-B41B-C5164A0E9CDF}">
      <dgm:prSet/>
      <dgm:spPr/>
      <dgm:t>
        <a:bodyPr/>
        <a:lstStyle/>
        <a:p>
          <a:endParaRPr lang="en-US"/>
        </a:p>
      </dgm:t>
    </dgm:pt>
    <dgm:pt modelId="{2A675F43-A6B6-4294-AFE7-F52C9CB05025}">
      <dgm:prSet/>
      <dgm:spPr/>
      <dgm:t>
        <a:bodyPr/>
        <a:lstStyle/>
        <a:p>
          <a:r>
            <a:rPr lang="en-GB"/>
            <a:t>Focus on the present </a:t>
          </a:r>
          <a:endParaRPr lang="en-US"/>
        </a:p>
      </dgm:t>
    </dgm:pt>
    <dgm:pt modelId="{C1F655D4-7CCB-4019-A8CB-264C503246E2}" type="parTrans" cxnId="{9C37B564-3CE7-4E68-BA7F-8E340117C28E}">
      <dgm:prSet/>
      <dgm:spPr/>
      <dgm:t>
        <a:bodyPr/>
        <a:lstStyle/>
        <a:p>
          <a:endParaRPr lang="en-US"/>
        </a:p>
      </dgm:t>
    </dgm:pt>
    <dgm:pt modelId="{3E08385B-16BC-423C-9C6F-449CC47D0D6D}" type="sibTrans" cxnId="{9C37B564-3CE7-4E68-BA7F-8E340117C28E}">
      <dgm:prSet/>
      <dgm:spPr/>
      <dgm:t>
        <a:bodyPr/>
        <a:lstStyle/>
        <a:p>
          <a:endParaRPr lang="en-US"/>
        </a:p>
      </dgm:t>
    </dgm:pt>
    <dgm:pt modelId="{DC7B1204-8DD6-424A-ABFC-E40E18E36891}">
      <dgm:prSet/>
      <dgm:spPr/>
      <dgm:t>
        <a:bodyPr/>
        <a:lstStyle/>
        <a:p>
          <a:r>
            <a:rPr lang="en-GB"/>
            <a:t>Collaborative effort </a:t>
          </a:r>
          <a:endParaRPr lang="en-US"/>
        </a:p>
      </dgm:t>
    </dgm:pt>
    <dgm:pt modelId="{BCAFF0AB-944F-45CF-B788-113E30487FD0}" type="parTrans" cxnId="{2D495CF5-F71A-4FEB-B3C1-C2EFC65C9300}">
      <dgm:prSet/>
      <dgm:spPr/>
      <dgm:t>
        <a:bodyPr/>
        <a:lstStyle/>
        <a:p>
          <a:endParaRPr lang="en-US"/>
        </a:p>
      </dgm:t>
    </dgm:pt>
    <dgm:pt modelId="{7BC05E7F-8DC3-4481-BD16-80DDD39A6446}" type="sibTrans" cxnId="{2D495CF5-F71A-4FEB-B3C1-C2EFC65C9300}">
      <dgm:prSet/>
      <dgm:spPr/>
      <dgm:t>
        <a:bodyPr/>
        <a:lstStyle/>
        <a:p>
          <a:endParaRPr lang="en-US"/>
        </a:p>
      </dgm:t>
    </dgm:pt>
    <dgm:pt modelId="{A9E44B2C-7227-48FE-A3EC-11F16D9E3B65}" type="pres">
      <dgm:prSet presAssocID="{1EB02E82-514C-4968-9C8E-35646A53D693}" presName="linear" presStyleCnt="0">
        <dgm:presLayoutVars>
          <dgm:animLvl val="lvl"/>
          <dgm:resizeHandles val="exact"/>
        </dgm:presLayoutVars>
      </dgm:prSet>
      <dgm:spPr/>
    </dgm:pt>
    <dgm:pt modelId="{4BE6A6EB-5EC3-45CE-9CD6-F4242BDE946C}" type="pres">
      <dgm:prSet presAssocID="{0150E6CE-0461-4CCC-9110-0B08EE28DC70}" presName="parentText" presStyleLbl="node1" presStyleIdx="0" presStyleCnt="6">
        <dgm:presLayoutVars>
          <dgm:chMax val="0"/>
          <dgm:bulletEnabled val="1"/>
        </dgm:presLayoutVars>
      </dgm:prSet>
      <dgm:spPr/>
    </dgm:pt>
    <dgm:pt modelId="{36E080D7-A05E-4010-96FA-D0328DECF32F}" type="pres">
      <dgm:prSet presAssocID="{7BF963A7-25A2-4212-99EA-5B97171696AF}" presName="spacer" presStyleCnt="0"/>
      <dgm:spPr/>
    </dgm:pt>
    <dgm:pt modelId="{255B7E4E-B266-42C0-BD4D-18F838DCEEFE}" type="pres">
      <dgm:prSet presAssocID="{5C579442-28A1-4638-BC1D-C852371AED73}" presName="parentText" presStyleLbl="node1" presStyleIdx="1" presStyleCnt="6">
        <dgm:presLayoutVars>
          <dgm:chMax val="0"/>
          <dgm:bulletEnabled val="1"/>
        </dgm:presLayoutVars>
      </dgm:prSet>
      <dgm:spPr/>
    </dgm:pt>
    <dgm:pt modelId="{E4FB8D4A-8556-4241-B2E6-76B7522307F0}" type="pres">
      <dgm:prSet presAssocID="{A5546888-799D-4159-9DF7-0F5ABF055C71}" presName="spacer" presStyleCnt="0"/>
      <dgm:spPr/>
    </dgm:pt>
    <dgm:pt modelId="{1CAD8880-DD02-47AD-B407-31E62FA7354B}" type="pres">
      <dgm:prSet presAssocID="{FA1FD604-9884-42D1-A28F-CD1D636D82D4}" presName="parentText" presStyleLbl="node1" presStyleIdx="2" presStyleCnt="6">
        <dgm:presLayoutVars>
          <dgm:chMax val="0"/>
          <dgm:bulletEnabled val="1"/>
        </dgm:presLayoutVars>
      </dgm:prSet>
      <dgm:spPr/>
    </dgm:pt>
    <dgm:pt modelId="{8D0CB3CD-ECB1-4DA4-A8DD-372AD6A8BD40}" type="pres">
      <dgm:prSet presAssocID="{66B658B0-01BB-4DE6-A3BA-6F110F305AA6}" presName="spacer" presStyleCnt="0"/>
      <dgm:spPr/>
    </dgm:pt>
    <dgm:pt modelId="{3850DE61-1289-4B3B-A221-EC0DED21007C}" type="pres">
      <dgm:prSet presAssocID="{7B6F3C2A-F967-4172-A1FE-456E9F44933E}" presName="parentText" presStyleLbl="node1" presStyleIdx="3" presStyleCnt="6">
        <dgm:presLayoutVars>
          <dgm:chMax val="0"/>
          <dgm:bulletEnabled val="1"/>
        </dgm:presLayoutVars>
      </dgm:prSet>
      <dgm:spPr/>
    </dgm:pt>
    <dgm:pt modelId="{DA01BE1A-D5C5-4967-A3FC-49BCFA056047}" type="pres">
      <dgm:prSet presAssocID="{1B10D077-BDA5-44F7-9DDE-E104A9779F04}" presName="spacer" presStyleCnt="0"/>
      <dgm:spPr/>
    </dgm:pt>
    <dgm:pt modelId="{D7D1911D-0067-4D94-82B9-CFE56817F5C8}" type="pres">
      <dgm:prSet presAssocID="{2A675F43-A6B6-4294-AFE7-F52C9CB05025}" presName="parentText" presStyleLbl="node1" presStyleIdx="4" presStyleCnt="6">
        <dgm:presLayoutVars>
          <dgm:chMax val="0"/>
          <dgm:bulletEnabled val="1"/>
        </dgm:presLayoutVars>
      </dgm:prSet>
      <dgm:spPr/>
    </dgm:pt>
    <dgm:pt modelId="{11FF1B0D-CFD5-4B22-AD09-379CB39AEE34}" type="pres">
      <dgm:prSet presAssocID="{3E08385B-16BC-423C-9C6F-449CC47D0D6D}" presName="spacer" presStyleCnt="0"/>
      <dgm:spPr/>
    </dgm:pt>
    <dgm:pt modelId="{15AC841D-4D11-48F9-AD7F-FC6D061C2E14}" type="pres">
      <dgm:prSet presAssocID="{DC7B1204-8DD6-424A-ABFC-E40E18E36891}" presName="parentText" presStyleLbl="node1" presStyleIdx="5" presStyleCnt="6">
        <dgm:presLayoutVars>
          <dgm:chMax val="0"/>
          <dgm:bulletEnabled val="1"/>
        </dgm:presLayoutVars>
      </dgm:prSet>
      <dgm:spPr/>
    </dgm:pt>
  </dgm:ptLst>
  <dgm:cxnLst>
    <dgm:cxn modelId="{8CCC6603-9EAF-4D3B-AC9F-564D1094905B}" srcId="{1EB02E82-514C-4968-9C8E-35646A53D693}" destId="{FA1FD604-9884-42D1-A28F-CD1D636D82D4}" srcOrd="2" destOrd="0" parTransId="{FB1A424B-2445-48F5-973C-8B26C0EFDF9D}" sibTransId="{66B658B0-01BB-4DE6-A3BA-6F110F305AA6}"/>
    <dgm:cxn modelId="{0007950F-98B0-4EAD-8110-B735DCCBBD0C}" type="presOf" srcId="{DC7B1204-8DD6-424A-ABFC-E40E18E36891}" destId="{15AC841D-4D11-48F9-AD7F-FC6D061C2E14}" srcOrd="0" destOrd="0" presId="urn:microsoft.com/office/officeart/2005/8/layout/vList2"/>
    <dgm:cxn modelId="{8B94151C-6CEC-46D8-87D8-129292FD07BF}" type="presOf" srcId="{0150E6CE-0461-4CCC-9110-0B08EE28DC70}" destId="{4BE6A6EB-5EC3-45CE-9CD6-F4242BDE946C}" srcOrd="0" destOrd="0" presId="urn:microsoft.com/office/officeart/2005/8/layout/vList2"/>
    <dgm:cxn modelId="{C4DE9E34-BB7D-4F8D-9DBA-BA9AA4002345}" type="presOf" srcId="{7B6F3C2A-F967-4172-A1FE-456E9F44933E}" destId="{3850DE61-1289-4B3B-A221-EC0DED21007C}" srcOrd="0" destOrd="0" presId="urn:microsoft.com/office/officeart/2005/8/layout/vList2"/>
    <dgm:cxn modelId="{D033E03A-5CCC-40F1-A8A6-56B9D2001DD5}" type="presOf" srcId="{FA1FD604-9884-42D1-A28F-CD1D636D82D4}" destId="{1CAD8880-DD02-47AD-B407-31E62FA7354B}" srcOrd="0" destOrd="0" presId="urn:microsoft.com/office/officeart/2005/8/layout/vList2"/>
    <dgm:cxn modelId="{9C37B564-3CE7-4E68-BA7F-8E340117C28E}" srcId="{1EB02E82-514C-4968-9C8E-35646A53D693}" destId="{2A675F43-A6B6-4294-AFE7-F52C9CB05025}" srcOrd="4" destOrd="0" parTransId="{C1F655D4-7CCB-4019-A8CB-264C503246E2}" sibTransId="{3E08385B-16BC-423C-9C6F-449CC47D0D6D}"/>
    <dgm:cxn modelId="{3412374B-1F36-40E5-B41B-C5164A0E9CDF}" srcId="{1EB02E82-514C-4968-9C8E-35646A53D693}" destId="{7B6F3C2A-F967-4172-A1FE-456E9F44933E}" srcOrd="3" destOrd="0" parTransId="{738F6193-16EB-48F0-BA69-389352592D27}" sibTransId="{1B10D077-BDA5-44F7-9DDE-E104A9779F04}"/>
    <dgm:cxn modelId="{947CBB6F-38B1-4635-9BC2-13234027A5BA}" type="presOf" srcId="{5C579442-28A1-4638-BC1D-C852371AED73}" destId="{255B7E4E-B266-42C0-BD4D-18F838DCEEFE}" srcOrd="0" destOrd="0" presId="urn:microsoft.com/office/officeart/2005/8/layout/vList2"/>
    <dgm:cxn modelId="{8D7A0992-9919-40E6-A89D-6AA96E5AA0F2}" srcId="{1EB02E82-514C-4968-9C8E-35646A53D693}" destId="{0150E6CE-0461-4CCC-9110-0B08EE28DC70}" srcOrd="0" destOrd="0" parTransId="{F67D8ED2-9C96-4AB2-9999-4F86EBB1DC93}" sibTransId="{7BF963A7-25A2-4212-99EA-5B97171696AF}"/>
    <dgm:cxn modelId="{A6FD02B0-F7E2-4EFC-8B96-C99109454C52}" srcId="{1EB02E82-514C-4968-9C8E-35646A53D693}" destId="{5C579442-28A1-4638-BC1D-C852371AED73}" srcOrd="1" destOrd="0" parTransId="{50058C53-B109-4DB3-9C94-A570D4D4489B}" sibTransId="{A5546888-799D-4159-9DF7-0F5ABF055C71}"/>
    <dgm:cxn modelId="{C201E4B3-C96D-4DD3-B874-1C0D614CEAC8}" type="presOf" srcId="{1EB02E82-514C-4968-9C8E-35646A53D693}" destId="{A9E44B2C-7227-48FE-A3EC-11F16D9E3B65}" srcOrd="0" destOrd="0" presId="urn:microsoft.com/office/officeart/2005/8/layout/vList2"/>
    <dgm:cxn modelId="{99269CE2-7012-48CE-A559-83E01CD66130}" type="presOf" srcId="{2A675F43-A6B6-4294-AFE7-F52C9CB05025}" destId="{D7D1911D-0067-4D94-82B9-CFE56817F5C8}" srcOrd="0" destOrd="0" presId="urn:microsoft.com/office/officeart/2005/8/layout/vList2"/>
    <dgm:cxn modelId="{2D495CF5-F71A-4FEB-B3C1-C2EFC65C9300}" srcId="{1EB02E82-514C-4968-9C8E-35646A53D693}" destId="{DC7B1204-8DD6-424A-ABFC-E40E18E36891}" srcOrd="5" destOrd="0" parTransId="{BCAFF0AB-944F-45CF-B788-113E30487FD0}" sibTransId="{7BC05E7F-8DC3-4481-BD16-80DDD39A6446}"/>
    <dgm:cxn modelId="{D70139CB-1503-4CCF-B910-83DD1310BB8D}" type="presParOf" srcId="{A9E44B2C-7227-48FE-A3EC-11F16D9E3B65}" destId="{4BE6A6EB-5EC3-45CE-9CD6-F4242BDE946C}" srcOrd="0" destOrd="0" presId="urn:microsoft.com/office/officeart/2005/8/layout/vList2"/>
    <dgm:cxn modelId="{DC664BCD-0665-4718-8609-2C202D8544EF}" type="presParOf" srcId="{A9E44B2C-7227-48FE-A3EC-11F16D9E3B65}" destId="{36E080D7-A05E-4010-96FA-D0328DECF32F}" srcOrd="1" destOrd="0" presId="urn:microsoft.com/office/officeart/2005/8/layout/vList2"/>
    <dgm:cxn modelId="{BCF01F98-453E-483F-A696-382479D0239E}" type="presParOf" srcId="{A9E44B2C-7227-48FE-A3EC-11F16D9E3B65}" destId="{255B7E4E-B266-42C0-BD4D-18F838DCEEFE}" srcOrd="2" destOrd="0" presId="urn:microsoft.com/office/officeart/2005/8/layout/vList2"/>
    <dgm:cxn modelId="{26A4C675-95A5-4240-975F-4AD0751F7CB7}" type="presParOf" srcId="{A9E44B2C-7227-48FE-A3EC-11F16D9E3B65}" destId="{E4FB8D4A-8556-4241-B2E6-76B7522307F0}" srcOrd="3" destOrd="0" presId="urn:microsoft.com/office/officeart/2005/8/layout/vList2"/>
    <dgm:cxn modelId="{0B324A9F-B9CF-4D81-AABC-FB282982E16F}" type="presParOf" srcId="{A9E44B2C-7227-48FE-A3EC-11F16D9E3B65}" destId="{1CAD8880-DD02-47AD-B407-31E62FA7354B}" srcOrd="4" destOrd="0" presId="urn:microsoft.com/office/officeart/2005/8/layout/vList2"/>
    <dgm:cxn modelId="{12A57082-4917-4ABC-8B8E-7A8E9299F247}" type="presParOf" srcId="{A9E44B2C-7227-48FE-A3EC-11F16D9E3B65}" destId="{8D0CB3CD-ECB1-4DA4-A8DD-372AD6A8BD40}" srcOrd="5" destOrd="0" presId="urn:microsoft.com/office/officeart/2005/8/layout/vList2"/>
    <dgm:cxn modelId="{253C5BEF-36D4-409A-97D8-05042195EED0}" type="presParOf" srcId="{A9E44B2C-7227-48FE-A3EC-11F16D9E3B65}" destId="{3850DE61-1289-4B3B-A221-EC0DED21007C}" srcOrd="6" destOrd="0" presId="urn:microsoft.com/office/officeart/2005/8/layout/vList2"/>
    <dgm:cxn modelId="{9F0D1430-01B6-428B-A0D1-F11197E57A52}" type="presParOf" srcId="{A9E44B2C-7227-48FE-A3EC-11F16D9E3B65}" destId="{DA01BE1A-D5C5-4967-A3FC-49BCFA056047}" srcOrd="7" destOrd="0" presId="urn:microsoft.com/office/officeart/2005/8/layout/vList2"/>
    <dgm:cxn modelId="{339686FC-F110-49F7-880B-87A5AA5FB9D7}" type="presParOf" srcId="{A9E44B2C-7227-48FE-A3EC-11F16D9E3B65}" destId="{D7D1911D-0067-4D94-82B9-CFE56817F5C8}" srcOrd="8" destOrd="0" presId="urn:microsoft.com/office/officeart/2005/8/layout/vList2"/>
    <dgm:cxn modelId="{6163340E-6FF7-4508-88D3-FB3152A40CC4}" type="presParOf" srcId="{A9E44B2C-7227-48FE-A3EC-11F16D9E3B65}" destId="{11FF1B0D-CFD5-4B22-AD09-379CB39AEE34}" srcOrd="9" destOrd="0" presId="urn:microsoft.com/office/officeart/2005/8/layout/vList2"/>
    <dgm:cxn modelId="{4C58B746-CC76-4E0B-8415-5952521291D1}" type="presParOf" srcId="{A9E44B2C-7227-48FE-A3EC-11F16D9E3B65}" destId="{15AC841D-4D11-48F9-AD7F-FC6D061C2E14}"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69278AF7-C9AC-4FB4-8E2E-8F29985B5CA9}"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4110F39E-D7EC-458B-9931-344EAAC7A396}">
      <dgm:prSet/>
      <dgm:spPr/>
      <dgm:t>
        <a:bodyPr/>
        <a:lstStyle/>
        <a:p>
          <a:r>
            <a:rPr lang="en-GB"/>
            <a:t>CBT is an effective treatment protocol for those with acute and chronic PTSD. </a:t>
          </a:r>
          <a:endParaRPr lang="en-US"/>
        </a:p>
      </dgm:t>
    </dgm:pt>
    <dgm:pt modelId="{09983D07-1F7C-4C17-9135-88FF55AD7026}" type="parTrans" cxnId="{2B04900F-880C-4E23-B0AE-5F82B7B1520D}">
      <dgm:prSet/>
      <dgm:spPr/>
      <dgm:t>
        <a:bodyPr/>
        <a:lstStyle/>
        <a:p>
          <a:endParaRPr lang="en-US"/>
        </a:p>
      </dgm:t>
    </dgm:pt>
    <dgm:pt modelId="{64B07152-3293-41B1-83D0-35F6EF66B00A}" type="sibTrans" cxnId="{2B04900F-880C-4E23-B0AE-5F82B7B1520D}">
      <dgm:prSet/>
      <dgm:spPr/>
      <dgm:t>
        <a:bodyPr/>
        <a:lstStyle/>
        <a:p>
          <a:endParaRPr lang="en-US"/>
        </a:p>
      </dgm:t>
    </dgm:pt>
    <dgm:pt modelId="{34BA7163-5380-4416-9AA1-74F2BE7A9475}">
      <dgm:prSet/>
      <dgm:spPr/>
      <dgm:t>
        <a:bodyPr/>
        <a:lstStyle/>
        <a:p>
          <a:r>
            <a:rPr lang="en-GB"/>
            <a:t>Evidence of short-term and long-term benefits </a:t>
          </a:r>
          <a:endParaRPr lang="en-US"/>
        </a:p>
      </dgm:t>
    </dgm:pt>
    <dgm:pt modelId="{D7F22BC1-48F2-46C7-8382-00F50653255C}" type="parTrans" cxnId="{8E1DC4B6-4390-48BE-80AD-050714B65A64}">
      <dgm:prSet/>
      <dgm:spPr/>
      <dgm:t>
        <a:bodyPr/>
        <a:lstStyle/>
        <a:p>
          <a:endParaRPr lang="en-US"/>
        </a:p>
      </dgm:t>
    </dgm:pt>
    <dgm:pt modelId="{4F6E8BBC-24F7-4ADD-A8ED-A75A61959961}" type="sibTrans" cxnId="{8E1DC4B6-4390-48BE-80AD-050714B65A64}">
      <dgm:prSet/>
      <dgm:spPr/>
      <dgm:t>
        <a:bodyPr/>
        <a:lstStyle/>
        <a:p>
          <a:endParaRPr lang="en-US"/>
        </a:p>
      </dgm:t>
    </dgm:pt>
    <dgm:pt modelId="{19F54698-3BAA-4EDB-B09D-17F3EB62FD98}">
      <dgm:prSet/>
      <dgm:spPr/>
      <dgm:t>
        <a:bodyPr/>
        <a:lstStyle/>
        <a:p>
          <a:r>
            <a:rPr lang="en-GB"/>
            <a:t>CBT recognized as permeative measure </a:t>
          </a:r>
          <a:endParaRPr lang="en-US"/>
        </a:p>
      </dgm:t>
    </dgm:pt>
    <dgm:pt modelId="{657C6E02-7704-480D-9893-C97BE409D5C2}" type="parTrans" cxnId="{FF95EBC2-CEB7-4B1D-AE16-02C4074531A1}">
      <dgm:prSet/>
      <dgm:spPr/>
      <dgm:t>
        <a:bodyPr/>
        <a:lstStyle/>
        <a:p>
          <a:endParaRPr lang="en-US"/>
        </a:p>
      </dgm:t>
    </dgm:pt>
    <dgm:pt modelId="{E0F78147-C619-4FDE-83E4-376C41406B92}" type="sibTrans" cxnId="{FF95EBC2-CEB7-4B1D-AE16-02C4074531A1}">
      <dgm:prSet/>
      <dgm:spPr/>
      <dgm:t>
        <a:bodyPr/>
        <a:lstStyle/>
        <a:p>
          <a:endParaRPr lang="en-US"/>
        </a:p>
      </dgm:t>
    </dgm:pt>
    <dgm:pt modelId="{C2A6453F-6EF4-4312-BB29-2DD967826B9B}">
      <dgm:prSet/>
      <dgm:spPr/>
      <dgm:t>
        <a:bodyPr/>
        <a:lstStyle/>
        <a:p>
          <a:r>
            <a:rPr lang="en-GB"/>
            <a:t>Positive impact on children and young people </a:t>
          </a:r>
          <a:endParaRPr lang="en-US"/>
        </a:p>
      </dgm:t>
    </dgm:pt>
    <dgm:pt modelId="{BF2CC33B-5C1A-44C7-ADC8-6E37519F7456}" type="parTrans" cxnId="{749EC806-3BCA-4208-9082-6FA1CEEB039F}">
      <dgm:prSet/>
      <dgm:spPr/>
      <dgm:t>
        <a:bodyPr/>
        <a:lstStyle/>
        <a:p>
          <a:endParaRPr lang="en-US"/>
        </a:p>
      </dgm:t>
    </dgm:pt>
    <dgm:pt modelId="{C7FF6A62-3C79-4E8C-A5FF-2E4276E95882}" type="sibTrans" cxnId="{749EC806-3BCA-4208-9082-6FA1CEEB039F}">
      <dgm:prSet/>
      <dgm:spPr/>
      <dgm:t>
        <a:bodyPr/>
        <a:lstStyle/>
        <a:p>
          <a:endParaRPr lang="en-US"/>
        </a:p>
      </dgm:t>
    </dgm:pt>
    <dgm:pt modelId="{36DF0468-49B2-41E5-BAB3-D8427909A364}" type="pres">
      <dgm:prSet presAssocID="{69278AF7-C9AC-4FB4-8E2E-8F29985B5CA9}" presName="linear" presStyleCnt="0">
        <dgm:presLayoutVars>
          <dgm:animLvl val="lvl"/>
          <dgm:resizeHandles val="exact"/>
        </dgm:presLayoutVars>
      </dgm:prSet>
      <dgm:spPr/>
    </dgm:pt>
    <dgm:pt modelId="{0CA8659A-3B22-4322-A3E3-780157DC937E}" type="pres">
      <dgm:prSet presAssocID="{4110F39E-D7EC-458B-9931-344EAAC7A396}" presName="parentText" presStyleLbl="node1" presStyleIdx="0" presStyleCnt="4">
        <dgm:presLayoutVars>
          <dgm:chMax val="0"/>
          <dgm:bulletEnabled val="1"/>
        </dgm:presLayoutVars>
      </dgm:prSet>
      <dgm:spPr/>
    </dgm:pt>
    <dgm:pt modelId="{C7964467-A876-4B62-BBD3-4123007D734A}" type="pres">
      <dgm:prSet presAssocID="{64B07152-3293-41B1-83D0-35F6EF66B00A}" presName="spacer" presStyleCnt="0"/>
      <dgm:spPr/>
    </dgm:pt>
    <dgm:pt modelId="{F23BD9CF-88EE-4DC9-A67C-33A95ECFA1E4}" type="pres">
      <dgm:prSet presAssocID="{34BA7163-5380-4416-9AA1-74F2BE7A9475}" presName="parentText" presStyleLbl="node1" presStyleIdx="1" presStyleCnt="4">
        <dgm:presLayoutVars>
          <dgm:chMax val="0"/>
          <dgm:bulletEnabled val="1"/>
        </dgm:presLayoutVars>
      </dgm:prSet>
      <dgm:spPr/>
    </dgm:pt>
    <dgm:pt modelId="{84D051C4-DB10-43D1-8A3A-E0BE0526566E}" type="pres">
      <dgm:prSet presAssocID="{4F6E8BBC-24F7-4ADD-A8ED-A75A61959961}" presName="spacer" presStyleCnt="0"/>
      <dgm:spPr/>
    </dgm:pt>
    <dgm:pt modelId="{D7DEF349-5659-4711-8D6B-3F866AF9656F}" type="pres">
      <dgm:prSet presAssocID="{19F54698-3BAA-4EDB-B09D-17F3EB62FD98}" presName="parentText" presStyleLbl="node1" presStyleIdx="2" presStyleCnt="4">
        <dgm:presLayoutVars>
          <dgm:chMax val="0"/>
          <dgm:bulletEnabled val="1"/>
        </dgm:presLayoutVars>
      </dgm:prSet>
      <dgm:spPr/>
    </dgm:pt>
    <dgm:pt modelId="{8439768F-74F5-4339-A6EC-2F7E7E77E56A}" type="pres">
      <dgm:prSet presAssocID="{E0F78147-C619-4FDE-83E4-376C41406B92}" presName="spacer" presStyleCnt="0"/>
      <dgm:spPr/>
    </dgm:pt>
    <dgm:pt modelId="{2E8E8627-9106-46F8-B78A-3F3F544C58C1}" type="pres">
      <dgm:prSet presAssocID="{C2A6453F-6EF4-4312-BB29-2DD967826B9B}" presName="parentText" presStyleLbl="node1" presStyleIdx="3" presStyleCnt="4">
        <dgm:presLayoutVars>
          <dgm:chMax val="0"/>
          <dgm:bulletEnabled val="1"/>
        </dgm:presLayoutVars>
      </dgm:prSet>
      <dgm:spPr/>
    </dgm:pt>
  </dgm:ptLst>
  <dgm:cxnLst>
    <dgm:cxn modelId="{749EC806-3BCA-4208-9082-6FA1CEEB039F}" srcId="{69278AF7-C9AC-4FB4-8E2E-8F29985B5CA9}" destId="{C2A6453F-6EF4-4312-BB29-2DD967826B9B}" srcOrd="3" destOrd="0" parTransId="{BF2CC33B-5C1A-44C7-ADC8-6E37519F7456}" sibTransId="{C7FF6A62-3C79-4E8C-A5FF-2E4276E95882}"/>
    <dgm:cxn modelId="{2B04900F-880C-4E23-B0AE-5F82B7B1520D}" srcId="{69278AF7-C9AC-4FB4-8E2E-8F29985B5CA9}" destId="{4110F39E-D7EC-458B-9931-344EAAC7A396}" srcOrd="0" destOrd="0" parTransId="{09983D07-1F7C-4C17-9135-88FF55AD7026}" sibTransId="{64B07152-3293-41B1-83D0-35F6EF66B00A}"/>
    <dgm:cxn modelId="{83F97D33-EFF3-40B4-B2BA-563F36CFF6BE}" type="presOf" srcId="{19F54698-3BAA-4EDB-B09D-17F3EB62FD98}" destId="{D7DEF349-5659-4711-8D6B-3F866AF9656F}" srcOrd="0" destOrd="0" presId="urn:microsoft.com/office/officeart/2005/8/layout/vList2"/>
    <dgm:cxn modelId="{49578038-BD3A-4A87-91E5-8D75AE311174}" type="presOf" srcId="{34BA7163-5380-4416-9AA1-74F2BE7A9475}" destId="{F23BD9CF-88EE-4DC9-A67C-33A95ECFA1E4}" srcOrd="0" destOrd="0" presId="urn:microsoft.com/office/officeart/2005/8/layout/vList2"/>
    <dgm:cxn modelId="{D407F748-3F64-4646-9EFF-27D11814A40D}" type="presOf" srcId="{69278AF7-C9AC-4FB4-8E2E-8F29985B5CA9}" destId="{36DF0468-49B2-41E5-BAB3-D8427909A364}" srcOrd="0" destOrd="0" presId="urn:microsoft.com/office/officeart/2005/8/layout/vList2"/>
    <dgm:cxn modelId="{095FF14C-4879-4961-81B0-6C30DC6C87B6}" type="presOf" srcId="{C2A6453F-6EF4-4312-BB29-2DD967826B9B}" destId="{2E8E8627-9106-46F8-B78A-3F3F544C58C1}" srcOrd="0" destOrd="0" presId="urn:microsoft.com/office/officeart/2005/8/layout/vList2"/>
    <dgm:cxn modelId="{03145B59-A61B-41AC-B558-3C3413238F6E}" type="presOf" srcId="{4110F39E-D7EC-458B-9931-344EAAC7A396}" destId="{0CA8659A-3B22-4322-A3E3-780157DC937E}" srcOrd="0" destOrd="0" presId="urn:microsoft.com/office/officeart/2005/8/layout/vList2"/>
    <dgm:cxn modelId="{8E1DC4B6-4390-48BE-80AD-050714B65A64}" srcId="{69278AF7-C9AC-4FB4-8E2E-8F29985B5CA9}" destId="{34BA7163-5380-4416-9AA1-74F2BE7A9475}" srcOrd="1" destOrd="0" parTransId="{D7F22BC1-48F2-46C7-8382-00F50653255C}" sibTransId="{4F6E8BBC-24F7-4ADD-A8ED-A75A61959961}"/>
    <dgm:cxn modelId="{FF95EBC2-CEB7-4B1D-AE16-02C4074531A1}" srcId="{69278AF7-C9AC-4FB4-8E2E-8F29985B5CA9}" destId="{19F54698-3BAA-4EDB-B09D-17F3EB62FD98}" srcOrd="2" destOrd="0" parTransId="{657C6E02-7704-480D-9893-C97BE409D5C2}" sibTransId="{E0F78147-C619-4FDE-83E4-376C41406B92}"/>
    <dgm:cxn modelId="{6B88D2D1-CAB6-4A19-B318-44480A346A81}" type="presParOf" srcId="{36DF0468-49B2-41E5-BAB3-D8427909A364}" destId="{0CA8659A-3B22-4322-A3E3-780157DC937E}" srcOrd="0" destOrd="0" presId="urn:microsoft.com/office/officeart/2005/8/layout/vList2"/>
    <dgm:cxn modelId="{EDF6DBC9-64D0-4E8C-9A7A-6C33B0723E46}" type="presParOf" srcId="{36DF0468-49B2-41E5-BAB3-D8427909A364}" destId="{C7964467-A876-4B62-BBD3-4123007D734A}" srcOrd="1" destOrd="0" presId="urn:microsoft.com/office/officeart/2005/8/layout/vList2"/>
    <dgm:cxn modelId="{01CF9482-CC7D-4FA0-8C1A-1B3197CC37AF}" type="presParOf" srcId="{36DF0468-49B2-41E5-BAB3-D8427909A364}" destId="{F23BD9CF-88EE-4DC9-A67C-33A95ECFA1E4}" srcOrd="2" destOrd="0" presId="urn:microsoft.com/office/officeart/2005/8/layout/vList2"/>
    <dgm:cxn modelId="{B93706FE-1E4D-4156-9343-AA7223338968}" type="presParOf" srcId="{36DF0468-49B2-41E5-BAB3-D8427909A364}" destId="{84D051C4-DB10-43D1-8A3A-E0BE0526566E}" srcOrd="3" destOrd="0" presId="urn:microsoft.com/office/officeart/2005/8/layout/vList2"/>
    <dgm:cxn modelId="{0E51880D-9DA5-4CCE-A456-DD34BBF16B07}" type="presParOf" srcId="{36DF0468-49B2-41E5-BAB3-D8427909A364}" destId="{D7DEF349-5659-4711-8D6B-3F866AF9656F}" srcOrd="4" destOrd="0" presId="urn:microsoft.com/office/officeart/2005/8/layout/vList2"/>
    <dgm:cxn modelId="{C03BC5A5-E3F1-4630-AB25-296CD9D363F7}" type="presParOf" srcId="{36DF0468-49B2-41E5-BAB3-D8427909A364}" destId="{8439768F-74F5-4339-A6EC-2F7E7E77E56A}" srcOrd="5" destOrd="0" presId="urn:microsoft.com/office/officeart/2005/8/layout/vList2"/>
    <dgm:cxn modelId="{01E0E89A-C0DA-4B39-B91D-E5EAC09B3A06}" type="presParOf" srcId="{36DF0468-49B2-41E5-BAB3-D8427909A364}" destId="{2E8E8627-9106-46F8-B78A-3F3F544C58C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EC96AB2C-1E38-4180-8283-6FD8E2A7B90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2EB24BC-ACE1-4AF5-ABA6-85970BE62EDE}">
      <dgm:prSet/>
      <dgm:spPr/>
      <dgm:t>
        <a:bodyPr/>
        <a:lstStyle/>
        <a:p>
          <a:r>
            <a:rPr lang="en-GB"/>
            <a:t>An intervention applied within CBT. </a:t>
          </a:r>
          <a:endParaRPr lang="en-US"/>
        </a:p>
      </dgm:t>
    </dgm:pt>
    <dgm:pt modelId="{3E23CFDE-66E3-4649-8D9A-AC90978E0B69}" type="parTrans" cxnId="{A3E641D9-5BBA-4E6E-B60D-4D4160DD2721}">
      <dgm:prSet/>
      <dgm:spPr/>
      <dgm:t>
        <a:bodyPr/>
        <a:lstStyle/>
        <a:p>
          <a:endParaRPr lang="en-US"/>
        </a:p>
      </dgm:t>
    </dgm:pt>
    <dgm:pt modelId="{B517137C-BF4E-4432-A314-085BE2B8F5E7}" type="sibTrans" cxnId="{A3E641D9-5BBA-4E6E-B60D-4D4160DD2721}">
      <dgm:prSet/>
      <dgm:spPr/>
      <dgm:t>
        <a:bodyPr/>
        <a:lstStyle/>
        <a:p>
          <a:endParaRPr lang="en-US"/>
        </a:p>
      </dgm:t>
    </dgm:pt>
    <dgm:pt modelId="{FB285184-4FBD-4D78-B908-0DC30A731D75}">
      <dgm:prSet/>
      <dgm:spPr/>
      <dgm:t>
        <a:bodyPr/>
        <a:lstStyle/>
        <a:p>
          <a:r>
            <a:rPr lang="en-GB"/>
            <a:t>Encourages people gradually approach their trauma (memories, feelings and experiences) </a:t>
          </a:r>
          <a:endParaRPr lang="en-US"/>
        </a:p>
      </dgm:t>
    </dgm:pt>
    <dgm:pt modelId="{FA51D3CA-8949-4A52-BFF1-6953B627EC7E}" type="parTrans" cxnId="{51DF8329-BAFD-4B39-8E3A-D15B07F356EE}">
      <dgm:prSet/>
      <dgm:spPr/>
      <dgm:t>
        <a:bodyPr/>
        <a:lstStyle/>
        <a:p>
          <a:endParaRPr lang="en-US"/>
        </a:p>
      </dgm:t>
    </dgm:pt>
    <dgm:pt modelId="{98CCE678-1954-4AD7-8927-9A540FB82D6C}" type="sibTrans" cxnId="{51DF8329-BAFD-4B39-8E3A-D15B07F356EE}">
      <dgm:prSet/>
      <dgm:spPr/>
      <dgm:t>
        <a:bodyPr/>
        <a:lstStyle/>
        <a:p>
          <a:endParaRPr lang="en-US"/>
        </a:p>
      </dgm:t>
    </dgm:pt>
    <dgm:pt modelId="{E860A7AA-1FE6-47C5-B67F-2D53C1261693}">
      <dgm:prSet/>
      <dgm:spPr/>
      <dgm:t>
        <a:bodyPr/>
        <a:lstStyle/>
        <a:p>
          <a:r>
            <a:rPr lang="en-GB"/>
            <a:t>Avoidance reinforces fear </a:t>
          </a:r>
          <a:endParaRPr lang="en-US"/>
        </a:p>
      </dgm:t>
    </dgm:pt>
    <dgm:pt modelId="{24348BDB-82B2-4FF6-9592-A3740BBD59A9}" type="parTrans" cxnId="{D2370043-AA02-4996-943E-0E7184267CE3}">
      <dgm:prSet/>
      <dgm:spPr/>
      <dgm:t>
        <a:bodyPr/>
        <a:lstStyle/>
        <a:p>
          <a:endParaRPr lang="en-US"/>
        </a:p>
      </dgm:t>
    </dgm:pt>
    <dgm:pt modelId="{840846F6-D0F6-4080-9517-937613D798B3}" type="sibTrans" cxnId="{D2370043-AA02-4996-943E-0E7184267CE3}">
      <dgm:prSet/>
      <dgm:spPr/>
      <dgm:t>
        <a:bodyPr/>
        <a:lstStyle/>
        <a:p>
          <a:endParaRPr lang="en-US"/>
        </a:p>
      </dgm:t>
    </dgm:pt>
    <dgm:pt modelId="{8A093E02-912B-4E69-8295-A3D63ACC80B7}">
      <dgm:prSet/>
      <dgm:spPr/>
      <dgm:t>
        <a:bodyPr/>
        <a:lstStyle/>
        <a:p>
          <a:r>
            <a:rPr lang="en-GB"/>
            <a:t>Facing their trauma can reduce symptoms of PTSD</a:t>
          </a:r>
          <a:endParaRPr lang="en-US"/>
        </a:p>
      </dgm:t>
    </dgm:pt>
    <dgm:pt modelId="{934A5267-47A6-4563-AED5-2D50E5BC736B}" type="parTrans" cxnId="{026F80E8-7DFE-4D0D-BEEA-B24EFC5B9238}">
      <dgm:prSet/>
      <dgm:spPr/>
      <dgm:t>
        <a:bodyPr/>
        <a:lstStyle/>
        <a:p>
          <a:endParaRPr lang="en-US"/>
        </a:p>
      </dgm:t>
    </dgm:pt>
    <dgm:pt modelId="{E296BC3C-01CE-4AAE-A64D-4272D7EDFC5D}" type="sibTrans" cxnId="{026F80E8-7DFE-4D0D-BEEA-B24EFC5B9238}">
      <dgm:prSet/>
      <dgm:spPr/>
      <dgm:t>
        <a:bodyPr/>
        <a:lstStyle/>
        <a:p>
          <a:endParaRPr lang="en-US"/>
        </a:p>
      </dgm:t>
    </dgm:pt>
    <dgm:pt modelId="{43DB4AAD-D909-45F1-8AB6-FD1FA72531BF}" type="pres">
      <dgm:prSet presAssocID="{EC96AB2C-1E38-4180-8283-6FD8E2A7B90E}" presName="linear" presStyleCnt="0">
        <dgm:presLayoutVars>
          <dgm:animLvl val="lvl"/>
          <dgm:resizeHandles val="exact"/>
        </dgm:presLayoutVars>
      </dgm:prSet>
      <dgm:spPr/>
    </dgm:pt>
    <dgm:pt modelId="{9B0C9F49-B88F-4E02-86DB-D468D5C44947}" type="pres">
      <dgm:prSet presAssocID="{B2EB24BC-ACE1-4AF5-ABA6-85970BE62EDE}" presName="parentText" presStyleLbl="node1" presStyleIdx="0" presStyleCnt="4">
        <dgm:presLayoutVars>
          <dgm:chMax val="0"/>
          <dgm:bulletEnabled val="1"/>
        </dgm:presLayoutVars>
      </dgm:prSet>
      <dgm:spPr/>
    </dgm:pt>
    <dgm:pt modelId="{0898EC36-D9CF-46A1-AD9B-AA28EE76B137}" type="pres">
      <dgm:prSet presAssocID="{B517137C-BF4E-4432-A314-085BE2B8F5E7}" presName="spacer" presStyleCnt="0"/>
      <dgm:spPr/>
    </dgm:pt>
    <dgm:pt modelId="{A2228F12-2DFA-463C-A71A-A9B95C72BFAC}" type="pres">
      <dgm:prSet presAssocID="{FB285184-4FBD-4D78-B908-0DC30A731D75}" presName="parentText" presStyleLbl="node1" presStyleIdx="1" presStyleCnt="4">
        <dgm:presLayoutVars>
          <dgm:chMax val="0"/>
          <dgm:bulletEnabled val="1"/>
        </dgm:presLayoutVars>
      </dgm:prSet>
      <dgm:spPr/>
    </dgm:pt>
    <dgm:pt modelId="{7AC596D7-8097-4F4C-9261-D38D33CA11B9}" type="pres">
      <dgm:prSet presAssocID="{98CCE678-1954-4AD7-8927-9A540FB82D6C}" presName="spacer" presStyleCnt="0"/>
      <dgm:spPr/>
    </dgm:pt>
    <dgm:pt modelId="{5C8E0F4A-5035-499A-BC3C-247B06151A1C}" type="pres">
      <dgm:prSet presAssocID="{E860A7AA-1FE6-47C5-B67F-2D53C1261693}" presName="parentText" presStyleLbl="node1" presStyleIdx="2" presStyleCnt="4">
        <dgm:presLayoutVars>
          <dgm:chMax val="0"/>
          <dgm:bulletEnabled val="1"/>
        </dgm:presLayoutVars>
      </dgm:prSet>
      <dgm:spPr/>
    </dgm:pt>
    <dgm:pt modelId="{71F11B06-EE58-4A11-8F15-43A40E10F17C}" type="pres">
      <dgm:prSet presAssocID="{840846F6-D0F6-4080-9517-937613D798B3}" presName="spacer" presStyleCnt="0"/>
      <dgm:spPr/>
    </dgm:pt>
    <dgm:pt modelId="{2ACAB431-2660-4835-BD30-F1119A49B600}" type="pres">
      <dgm:prSet presAssocID="{8A093E02-912B-4E69-8295-A3D63ACC80B7}" presName="parentText" presStyleLbl="node1" presStyleIdx="3" presStyleCnt="4">
        <dgm:presLayoutVars>
          <dgm:chMax val="0"/>
          <dgm:bulletEnabled val="1"/>
        </dgm:presLayoutVars>
      </dgm:prSet>
      <dgm:spPr/>
    </dgm:pt>
  </dgm:ptLst>
  <dgm:cxnLst>
    <dgm:cxn modelId="{4D9B1F0C-74F9-4240-9568-02EBA8C3A785}" type="presOf" srcId="{EC96AB2C-1E38-4180-8283-6FD8E2A7B90E}" destId="{43DB4AAD-D909-45F1-8AB6-FD1FA72531BF}" srcOrd="0" destOrd="0" presId="urn:microsoft.com/office/officeart/2005/8/layout/vList2"/>
    <dgm:cxn modelId="{51DF8329-BAFD-4B39-8E3A-D15B07F356EE}" srcId="{EC96AB2C-1E38-4180-8283-6FD8E2A7B90E}" destId="{FB285184-4FBD-4D78-B908-0DC30A731D75}" srcOrd="1" destOrd="0" parTransId="{FA51D3CA-8949-4A52-BFF1-6953B627EC7E}" sibTransId="{98CCE678-1954-4AD7-8927-9A540FB82D6C}"/>
    <dgm:cxn modelId="{D2370043-AA02-4996-943E-0E7184267CE3}" srcId="{EC96AB2C-1E38-4180-8283-6FD8E2A7B90E}" destId="{E860A7AA-1FE6-47C5-B67F-2D53C1261693}" srcOrd="2" destOrd="0" parTransId="{24348BDB-82B2-4FF6-9592-A3740BBD59A9}" sibTransId="{840846F6-D0F6-4080-9517-937613D798B3}"/>
    <dgm:cxn modelId="{871CB6BD-B647-46E5-9CB9-3ECE6513C6E0}" type="presOf" srcId="{E860A7AA-1FE6-47C5-B67F-2D53C1261693}" destId="{5C8E0F4A-5035-499A-BC3C-247B06151A1C}" srcOrd="0" destOrd="0" presId="urn:microsoft.com/office/officeart/2005/8/layout/vList2"/>
    <dgm:cxn modelId="{146E0CD2-F517-463D-BF6E-FBB85DE8480D}" type="presOf" srcId="{FB285184-4FBD-4D78-B908-0DC30A731D75}" destId="{A2228F12-2DFA-463C-A71A-A9B95C72BFAC}" srcOrd="0" destOrd="0" presId="urn:microsoft.com/office/officeart/2005/8/layout/vList2"/>
    <dgm:cxn modelId="{A3E641D9-5BBA-4E6E-B60D-4D4160DD2721}" srcId="{EC96AB2C-1E38-4180-8283-6FD8E2A7B90E}" destId="{B2EB24BC-ACE1-4AF5-ABA6-85970BE62EDE}" srcOrd="0" destOrd="0" parTransId="{3E23CFDE-66E3-4649-8D9A-AC90978E0B69}" sibTransId="{B517137C-BF4E-4432-A314-085BE2B8F5E7}"/>
    <dgm:cxn modelId="{026F80E8-7DFE-4D0D-BEEA-B24EFC5B9238}" srcId="{EC96AB2C-1E38-4180-8283-6FD8E2A7B90E}" destId="{8A093E02-912B-4E69-8295-A3D63ACC80B7}" srcOrd="3" destOrd="0" parTransId="{934A5267-47A6-4563-AED5-2D50E5BC736B}" sibTransId="{E296BC3C-01CE-4AAE-A64D-4272D7EDFC5D}"/>
    <dgm:cxn modelId="{691598FD-7F63-4BE3-B916-6EC6036FD7FA}" type="presOf" srcId="{B2EB24BC-ACE1-4AF5-ABA6-85970BE62EDE}" destId="{9B0C9F49-B88F-4E02-86DB-D468D5C44947}" srcOrd="0" destOrd="0" presId="urn:microsoft.com/office/officeart/2005/8/layout/vList2"/>
    <dgm:cxn modelId="{878B6EFF-F09F-4E03-95F8-05890F639D66}" type="presOf" srcId="{8A093E02-912B-4E69-8295-A3D63ACC80B7}" destId="{2ACAB431-2660-4835-BD30-F1119A49B600}" srcOrd="0" destOrd="0" presId="urn:microsoft.com/office/officeart/2005/8/layout/vList2"/>
    <dgm:cxn modelId="{40D03BE8-3F2E-4EF6-9815-8FB55FD48F49}" type="presParOf" srcId="{43DB4AAD-D909-45F1-8AB6-FD1FA72531BF}" destId="{9B0C9F49-B88F-4E02-86DB-D468D5C44947}" srcOrd="0" destOrd="0" presId="urn:microsoft.com/office/officeart/2005/8/layout/vList2"/>
    <dgm:cxn modelId="{5AD912AF-5DAE-431F-86A9-35178F8C5F78}" type="presParOf" srcId="{43DB4AAD-D909-45F1-8AB6-FD1FA72531BF}" destId="{0898EC36-D9CF-46A1-AD9B-AA28EE76B137}" srcOrd="1" destOrd="0" presId="urn:microsoft.com/office/officeart/2005/8/layout/vList2"/>
    <dgm:cxn modelId="{AA3BCE0B-46DE-4690-9B77-03AC7BB2DB77}" type="presParOf" srcId="{43DB4AAD-D909-45F1-8AB6-FD1FA72531BF}" destId="{A2228F12-2DFA-463C-A71A-A9B95C72BFAC}" srcOrd="2" destOrd="0" presId="urn:microsoft.com/office/officeart/2005/8/layout/vList2"/>
    <dgm:cxn modelId="{A530AB7D-E361-45C2-88CF-DD1A879FA725}" type="presParOf" srcId="{43DB4AAD-D909-45F1-8AB6-FD1FA72531BF}" destId="{7AC596D7-8097-4F4C-9261-D38D33CA11B9}" srcOrd="3" destOrd="0" presId="urn:microsoft.com/office/officeart/2005/8/layout/vList2"/>
    <dgm:cxn modelId="{8A65A67C-2B8E-439F-9E54-ECB856EC2F1F}" type="presParOf" srcId="{43DB4AAD-D909-45F1-8AB6-FD1FA72531BF}" destId="{5C8E0F4A-5035-499A-BC3C-247B06151A1C}" srcOrd="4" destOrd="0" presId="urn:microsoft.com/office/officeart/2005/8/layout/vList2"/>
    <dgm:cxn modelId="{51C7501B-76E5-40A0-993F-6E0661A3A185}" type="presParOf" srcId="{43DB4AAD-D909-45F1-8AB6-FD1FA72531BF}" destId="{71F11B06-EE58-4A11-8F15-43A40E10F17C}" srcOrd="5" destOrd="0" presId="urn:microsoft.com/office/officeart/2005/8/layout/vList2"/>
    <dgm:cxn modelId="{325527B0-33D2-476F-B566-61EB9CA622D4}" type="presParOf" srcId="{43DB4AAD-D909-45F1-8AB6-FD1FA72531BF}" destId="{2ACAB431-2660-4835-BD30-F1119A49B60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CC1E137C-A3A6-46FC-A919-997DF0F5EC2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0C7E3E6-9A91-4D14-A63C-99EC8F4A8EB8}">
      <dgm:prSet/>
      <dgm:spPr/>
      <dgm:t>
        <a:bodyPr/>
        <a:lstStyle/>
        <a:p>
          <a:r>
            <a:rPr lang="en-GB"/>
            <a:t>Typically provided over 3 weeks (8-15 sessions) </a:t>
          </a:r>
          <a:endParaRPr lang="en-US"/>
        </a:p>
      </dgm:t>
    </dgm:pt>
    <dgm:pt modelId="{FA8EE37A-6AA4-4C2D-8F26-DE30E0428E35}" type="parTrans" cxnId="{AF817077-AFB0-483E-9D75-C61921171251}">
      <dgm:prSet/>
      <dgm:spPr/>
      <dgm:t>
        <a:bodyPr/>
        <a:lstStyle/>
        <a:p>
          <a:endParaRPr lang="en-US"/>
        </a:p>
      </dgm:t>
    </dgm:pt>
    <dgm:pt modelId="{AE6223FB-5238-4C84-AD06-85739190E915}" type="sibTrans" cxnId="{AF817077-AFB0-483E-9D75-C61921171251}">
      <dgm:prSet/>
      <dgm:spPr/>
      <dgm:t>
        <a:bodyPr/>
        <a:lstStyle/>
        <a:p>
          <a:endParaRPr lang="en-US"/>
        </a:p>
      </dgm:t>
    </dgm:pt>
    <dgm:pt modelId="{0FC86EEF-D529-46EF-AB14-FA0866867B4C}">
      <dgm:prSet/>
      <dgm:spPr/>
      <dgm:t>
        <a:bodyPr/>
        <a:lstStyle/>
        <a:p>
          <a:r>
            <a:rPr lang="en-GB"/>
            <a:t>Sessions conducted over 90 minuets</a:t>
          </a:r>
          <a:endParaRPr lang="en-US"/>
        </a:p>
      </dgm:t>
    </dgm:pt>
    <dgm:pt modelId="{9BBDCB59-C200-45AC-B06F-013C07100FB3}" type="parTrans" cxnId="{80FD8E73-0112-486D-AFC9-3DC4A7DE2344}">
      <dgm:prSet/>
      <dgm:spPr/>
      <dgm:t>
        <a:bodyPr/>
        <a:lstStyle/>
        <a:p>
          <a:endParaRPr lang="en-US"/>
        </a:p>
      </dgm:t>
    </dgm:pt>
    <dgm:pt modelId="{E4F38F3B-C11D-4EAC-94B4-6E679F9186FE}" type="sibTrans" cxnId="{80FD8E73-0112-486D-AFC9-3DC4A7DE2344}">
      <dgm:prSet/>
      <dgm:spPr/>
      <dgm:t>
        <a:bodyPr/>
        <a:lstStyle/>
        <a:p>
          <a:endParaRPr lang="en-US"/>
        </a:p>
      </dgm:t>
    </dgm:pt>
    <dgm:pt modelId="{93502C13-7C06-4971-A1AD-605BCA628F52}">
      <dgm:prSet/>
      <dgm:spPr/>
      <dgm:t>
        <a:bodyPr/>
        <a:lstStyle/>
        <a:p>
          <a:r>
            <a:rPr lang="en-GB"/>
            <a:t>Understanding is the first stage of treatment </a:t>
          </a:r>
          <a:endParaRPr lang="en-US"/>
        </a:p>
      </dgm:t>
    </dgm:pt>
    <dgm:pt modelId="{147E4FA1-6C57-4C0E-8E17-7FA44FF9CA75}" type="parTrans" cxnId="{94DCF908-EA60-4F6F-ACF9-5F93162F7C8F}">
      <dgm:prSet/>
      <dgm:spPr/>
      <dgm:t>
        <a:bodyPr/>
        <a:lstStyle/>
        <a:p>
          <a:endParaRPr lang="en-US"/>
        </a:p>
      </dgm:t>
    </dgm:pt>
    <dgm:pt modelId="{3D8C8D88-9313-4889-9FF1-EE15E9B0CAE2}" type="sibTrans" cxnId="{94DCF908-EA60-4F6F-ACF9-5F93162F7C8F}">
      <dgm:prSet/>
      <dgm:spPr/>
      <dgm:t>
        <a:bodyPr/>
        <a:lstStyle/>
        <a:p>
          <a:endParaRPr lang="en-US"/>
        </a:p>
      </dgm:t>
    </dgm:pt>
    <dgm:pt modelId="{246FE827-0459-4095-ACA4-99DA2623A5D5}">
      <dgm:prSet/>
      <dgm:spPr/>
      <dgm:t>
        <a:bodyPr/>
        <a:lstStyle/>
        <a:p>
          <a:r>
            <a:rPr lang="en-GB"/>
            <a:t>An assessment is conducted </a:t>
          </a:r>
          <a:endParaRPr lang="en-US"/>
        </a:p>
      </dgm:t>
    </dgm:pt>
    <dgm:pt modelId="{B883B79D-0A49-4AC9-AEFF-F94128372362}" type="parTrans" cxnId="{BF949D3E-B8DA-474C-971A-2F75468DC9A2}">
      <dgm:prSet/>
      <dgm:spPr/>
      <dgm:t>
        <a:bodyPr/>
        <a:lstStyle/>
        <a:p>
          <a:endParaRPr lang="en-US"/>
        </a:p>
      </dgm:t>
    </dgm:pt>
    <dgm:pt modelId="{1AFF9DBC-73FC-4DE8-B781-2821614E4CDB}" type="sibTrans" cxnId="{BF949D3E-B8DA-474C-971A-2F75468DC9A2}">
      <dgm:prSet/>
      <dgm:spPr/>
      <dgm:t>
        <a:bodyPr/>
        <a:lstStyle/>
        <a:p>
          <a:endParaRPr lang="en-US"/>
        </a:p>
      </dgm:t>
    </dgm:pt>
    <dgm:pt modelId="{29B163FD-FBB4-4946-8A25-D86204D6C488}">
      <dgm:prSet/>
      <dgm:spPr/>
      <dgm:t>
        <a:bodyPr/>
        <a:lstStyle/>
        <a:p>
          <a:r>
            <a:rPr lang="en-GB"/>
            <a:t>Introduction of techniques introduced </a:t>
          </a:r>
          <a:endParaRPr lang="en-US"/>
        </a:p>
      </dgm:t>
    </dgm:pt>
    <dgm:pt modelId="{465BD7F9-7BF9-4B45-942D-5A5B07287BB5}" type="parTrans" cxnId="{CCC4A797-F660-4895-8BF2-1CE5D68C2179}">
      <dgm:prSet/>
      <dgm:spPr/>
      <dgm:t>
        <a:bodyPr/>
        <a:lstStyle/>
        <a:p>
          <a:endParaRPr lang="en-US"/>
        </a:p>
      </dgm:t>
    </dgm:pt>
    <dgm:pt modelId="{1503D8E4-BFE9-498A-B6C2-03CF8E68CBDD}" type="sibTrans" cxnId="{CCC4A797-F660-4895-8BF2-1CE5D68C2179}">
      <dgm:prSet/>
      <dgm:spPr/>
      <dgm:t>
        <a:bodyPr/>
        <a:lstStyle/>
        <a:p>
          <a:endParaRPr lang="en-US"/>
        </a:p>
      </dgm:t>
    </dgm:pt>
    <dgm:pt modelId="{673A651D-1E2B-4E0C-B07F-9121AD6CA797}" type="pres">
      <dgm:prSet presAssocID="{CC1E137C-A3A6-46FC-A919-997DF0F5EC26}" presName="linear" presStyleCnt="0">
        <dgm:presLayoutVars>
          <dgm:animLvl val="lvl"/>
          <dgm:resizeHandles val="exact"/>
        </dgm:presLayoutVars>
      </dgm:prSet>
      <dgm:spPr/>
    </dgm:pt>
    <dgm:pt modelId="{EE4365DB-0013-4408-A139-A191D8675DA8}" type="pres">
      <dgm:prSet presAssocID="{40C7E3E6-9A91-4D14-A63C-99EC8F4A8EB8}" presName="parentText" presStyleLbl="node1" presStyleIdx="0" presStyleCnt="5">
        <dgm:presLayoutVars>
          <dgm:chMax val="0"/>
          <dgm:bulletEnabled val="1"/>
        </dgm:presLayoutVars>
      </dgm:prSet>
      <dgm:spPr/>
    </dgm:pt>
    <dgm:pt modelId="{FB2ED30A-7C8F-44D9-A6F0-4E1060B70FCC}" type="pres">
      <dgm:prSet presAssocID="{AE6223FB-5238-4C84-AD06-85739190E915}" presName="spacer" presStyleCnt="0"/>
      <dgm:spPr/>
    </dgm:pt>
    <dgm:pt modelId="{8BEAAB61-185F-4548-BCD0-B25984D94094}" type="pres">
      <dgm:prSet presAssocID="{0FC86EEF-D529-46EF-AB14-FA0866867B4C}" presName="parentText" presStyleLbl="node1" presStyleIdx="1" presStyleCnt="5">
        <dgm:presLayoutVars>
          <dgm:chMax val="0"/>
          <dgm:bulletEnabled val="1"/>
        </dgm:presLayoutVars>
      </dgm:prSet>
      <dgm:spPr/>
    </dgm:pt>
    <dgm:pt modelId="{D8A2EC46-E902-454B-B11F-12B2E0AB1615}" type="pres">
      <dgm:prSet presAssocID="{E4F38F3B-C11D-4EAC-94B4-6E679F9186FE}" presName="spacer" presStyleCnt="0"/>
      <dgm:spPr/>
    </dgm:pt>
    <dgm:pt modelId="{268781EB-043A-4CD5-B25D-9CAFAE6BF46F}" type="pres">
      <dgm:prSet presAssocID="{93502C13-7C06-4971-A1AD-605BCA628F52}" presName="parentText" presStyleLbl="node1" presStyleIdx="2" presStyleCnt="5">
        <dgm:presLayoutVars>
          <dgm:chMax val="0"/>
          <dgm:bulletEnabled val="1"/>
        </dgm:presLayoutVars>
      </dgm:prSet>
      <dgm:spPr/>
    </dgm:pt>
    <dgm:pt modelId="{9C9FF7F9-7098-47D9-AB9A-0806EB23978B}" type="pres">
      <dgm:prSet presAssocID="{3D8C8D88-9313-4889-9FF1-EE15E9B0CAE2}" presName="spacer" presStyleCnt="0"/>
      <dgm:spPr/>
    </dgm:pt>
    <dgm:pt modelId="{D6CD89AE-446B-435F-B3DD-D88917C67099}" type="pres">
      <dgm:prSet presAssocID="{246FE827-0459-4095-ACA4-99DA2623A5D5}" presName="parentText" presStyleLbl="node1" presStyleIdx="3" presStyleCnt="5">
        <dgm:presLayoutVars>
          <dgm:chMax val="0"/>
          <dgm:bulletEnabled val="1"/>
        </dgm:presLayoutVars>
      </dgm:prSet>
      <dgm:spPr/>
    </dgm:pt>
    <dgm:pt modelId="{F676E548-E4A3-4D8E-9566-B871BEE4502A}" type="pres">
      <dgm:prSet presAssocID="{1AFF9DBC-73FC-4DE8-B781-2821614E4CDB}" presName="spacer" presStyleCnt="0"/>
      <dgm:spPr/>
    </dgm:pt>
    <dgm:pt modelId="{8F2CC973-7AED-418C-A922-13EE52BE22F5}" type="pres">
      <dgm:prSet presAssocID="{29B163FD-FBB4-4946-8A25-D86204D6C488}" presName="parentText" presStyleLbl="node1" presStyleIdx="4" presStyleCnt="5">
        <dgm:presLayoutVars>
          <dgm:chMax val="0"/>
          <dgm:bulletEnabled val="1"/>
        </dgm:presLayoutVars>
      </dgm:prSet>
      <dgm:spPr/>
    </dgm:pt>
  </dgm:ptLst>
  <dgm:cxnLst>
    <dgm:cxn modelId="{94DCF908-EA60-4F6F-ACF9-5F93162F7C8F}" srcId="{CC1E137C-A3A6-46FC-A919-997DF0F5EC26}" destId="{93502C13-7C06-4971-A1AD-605BCA628F52}" srcOrd="2" destOrd="0" parTransId="{147E4FA1-6C57-4C0E-8E17-7FA44FF9CA75}" sibTransId="{3D8C8D88-9313-4889-9FF1-EE15E9B0CAE2}"/>
    <dgm:cxn modelId="{E89D6122-432C-40F7-8FD1-60F431ADA96A}" type="presOf" srcId="{93502C13-7C06-4971-A1AD-605BCA628F52}" destId="{268781EB-043A-4CD5-B25D-9CAFAE6BF46F}" srcOrd="0" destOrd="0" presId="urn:microsoft.com/office/officeart/2005/8/layout/vList2"/>
    <dgm:cxn modelId="{D5C5952E-DBE2-40F1-B309-EB9C0DACB3B2}" type="presOf" srcId="{CC1E137C-A3A6-46FC-A919-997DF0F5EC26}" destId="{673A651D-1E2B-4E0C-B07F-9121AD6CA797}" srcOrd="0" destOrd="0" presId="urn:microsoft.com/office/officeart/2005/8/layout/vList2"/>
    <dgm:cxn modelId="{BF949D3E-B8DA-474C-971A-2F75468DC9A2}" srcId="{CC1E137C-A3A6-46FC-A919-997DF0F5EC26}" destId="{246FE827-0459-4095-ACA4-99DA2623A5D5}" srcOrd="3" destOrd="0" parTransId="{B883B79D-0A49-4AC9-AEFF-F94128372362}" sibTransId="{1AFF9DBC-73FC-4DE8-B781-2821614E4CDB}"/>
    <dgm:cxn modelId="{F7C20946-037A-4B72-BFEA-6EEBE8F7004B}" type="presOf" srcId="{29B163FD-FBB4-4946-8A25-D86204D6C488}" destId="{8F2CC973-7AED-418C-A922-13EE52BE22F5}" srcOrd="0" destOrd="0" presId="urn:microsoft.com/office/officeart/2005/8/layout/vList2"/>
    <dgm:cxn modelId="{80FD8E73-0112-486D-AFC9-3DC4A7DE2344}" srcId="{CC1E137C-A3A6-46FC-A919-997DF0F5EC26}" destId="{0FC86EEF-D529-46EF-AB14-FA0866867B4C}" srcOrd="1" destOrd="0" parTransId="{9BBDCB59-C200-45AC-B06F-013C07100FB3}" sibTransId="{E4F38F3B-C11D-4EAC-94B4-6E679F9186FE}"/>
    <dgm:cxn modelId="{AF817077-AFB0-483E-9D75-C61921171251}" srcId="{CC1E137C-A3A6-46FC-A919-997DF0F5EC26}" destId="{40C7E3E6-9A91-4D14-A63C-99EC8F4A8EB8}" srcOrd="0" destOrd="0" parTransId="{FA8EE37A-6AA4-4C2D-8F26-DE30E0428E35}" sibTransId="{AE6223FB-5238-4C84-AD06-85739190E915}"/>
    <dgm:cxn modelId="{CCC4A797-F660-4895-8BF2-1CE5D68C2179}" srcId="{CC1E137C-A3A6-46FC-A919-997DF0F5EC26}" destId="{29B163FD-FBB4-4946-8A25-D86204D6C488}" srcOrd="4" destOrd="0" parTransId="{465BD7F9-7BF9-4B45-942D-5A5B07287BB5}" sibTransId="{1503D8E4-BFE9-498A-B6C2-03CF8E68CBDD}"/>
    <dgm:cxn modelId="{982007A3-C915-454B-A328-F0304994293A}" type="presOf" srcId="{246FE827-0459-4095-ACA4-99DA2623A5D5}" destId="{D6CD89AE-446B-435F-B3DD-D88917C67099}" srcOrd="0" destOrd="0" presId="urn:microsoft.com/office/officeart/2005/8/layout/vList2"/>
    <dgm:cxn modelId="{A5283BF4-093D-4FC1-B362-9E86537E3D49}" type="presOf" srcId="{40C7E3E6-9A91-4D14-A63C-99EC8F4A8EB8}" destId="{EE4365DB-0013-4408-A139-A191D8675DA8}" srcOrd="0" destOrd="0" presId="urn:microsoft.com/office/officeart/2005/8/layout/vList2"/>
    <dgm:cxn modelId="{B7D131F5-A853-4AF3-B4AD-D9FAC7EE89D3}" type="presOf" srcId="{0FC86EEF-D529-46EF-AB14-FA0866867B4C}" destId="{8BEAAB61-185F-4548-BCD0-B25984D94094}" srcOrd="0" destOrd="0" presId="urn:microsoft.com/office/officeart/2005/8/layout/vList2"/>
    <dgm:cxn modelId="{F9A49D57-59E7-4D12-90E1-B7E5886ED791}" type="presParOf" srcId="{673A651D-1E2B-4E0C-B07F-9121AD6CA797}" destId="{EE4365DB-0013-4408-A139-A191D8675DA8}" srcOrd="0" destOrd="0" presId="urn:microsoft.com/office/officeart/2005/8/layout/vList2"/>
    <dgm:cxn modelId="{807930F1-00E6-4B8E-B9D6-77E99F45B63F}" type="presParOf" srcId="{673A651D-1E2B-4E0C-B07F-9121AD6CA797}" destId="{FB2ED30A-7C8F-44D9-A6F0-4E1060B70FCC}" srcOrd="1" destOrd="0" presId="urn:microsoft.com/office/officeart/2005/8/layout/vList2"/>
    <dgm:cxn modelId="{F84378EC-D895-4854-98A5-9F1979B51ADA}" type="presParOf" srcId="{673A651D-1E2B-4E0C-B07F-9121AD6CA797}" destId="{8BEAAB61-185F-4548-BCD0-B25984D94094}" srcOrd="2" destOrd="0" presId="urn:microsoft.com/office/officeart/2005/8/layout/vList2"/>
    <dgm:cxn modelId="{0CEEBA2D-93DC-4EC4-A869-90295973D900}" type="presParOf" srcId="{673A651D-1E2B-4E0C-B07F-9121AD6CA797}" destId="{D8A2EC46-E902-454B-B11F-12B2E0AB1615}" srcOrd="3" destOrd="0" presId="urn:microsoft.com/office/officeart/2005/8/layout/vList2"/>
    <dgm:cxn modelId="{EA524B19-7198-476C-884E-50A598179BC0}" type="presParOf" srcId="{673A651D-1E2B-4E0C-B07F-9121AD6CA797}" destId="{268781EB-043A-4CD5-B25D-9CAFAE6BF46F}" srcOrd="4" destOrd="0" presId="urn:microsoft.com/office/officeart/2005/8/layout/vList2"/>
    <dgm:cxn modelId="{3A7A910A-8060-4848-B9A1-AD86AB39D105}" type="presParOf" srcId="{673A651D-1E2B-4E0C-B07F-9121AD6CA797}" destId="{9C9FF7F9-7098-47D9-AB9A-0806EB23978B}" srcOrd="5" destOrd="0" presId="urn:microsoft.com/office/officeart/2005/8/layout/vList2"/>
    <dgm:cxn modelId="{E71245A4-2DFB-4516-8045-6EC29B671009}" type="presParOf" srcId="{673A651D-1E2B-4E0C-B07F-9121AD6CA797}" destId="{D6CD89AE-446B-435F-B3DD-D88917C67099}" srcOrd="6" destOrd="0" presId="urn:microsoft.com/office/officeart/2005/8/layout/vList2"/>
    <dgm:cxn modelId="{2D87A02A-1DBF-4BB7-A054-026582C3C247}" type="presParOf" srcId="{673A651D-1E2B-4E0C-B07F-9121AD6CA797}" destId="{F676E548-E4A3-4D8E-9566-B871BEE4502A}" srcOrd="7" destOrd="0" presId="urn:microsoft.com/office/officeart/2005/8/layout/vList2"/>
    <dgm:cxn modelId="{FC931081-3601-4A7D-BAB7-9047B2564158}" type="presParOf" srcId="{673A651D-1E2B-4E0C-B07F-9121AD6CA797}" destId="{8F2CC973-7AED-418C-A922-13EE52BE22F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E2E98CD9-D608-411C-9076-6133B8C24B4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B16CF98-2073-4538-AEC7-3481A39D5A19}">
      <dgm:prSet/>
      <dgm:spPr/>
      <dgm:t>
        <a:bodyPr/>
        <a:lstStyle/>
        <a:p>
          <a:r>
            <a:rPr lang="en-GB"/>
            <a:t>Describing the event in detail in the present tense </a:t>
          </a:r>
          <a:endParaRPr lang="en-US"/>
        </a:p>
      </dgm:t>
    </dgm:pt>
    <dgm:pt modelId="{972FC061-B20D-4DB9-9703-2AA7C40492E5}" type="parTrans" cxnId="{61E3DD92-5E91-45B7-987D-4C86D1CEB68F}">
      <dgm:prSet/>
      <dgm:spPr/>
      <dgm:t>
        <a:bodyPr/>
        <a:lstStyle/>
        <a:p>
          <a:endParaRPr lang="en-US"/>
        </a:p>
      </dgm:t>
    </dgm:pt>
    <dgm:pt modelId="{3CCAE60A-EB4F-47B4-8FE3-A1345ADC25C0}" type="sibTrans" cxnId="{61E3DD92-5E91-45B7-987D-4C86D1CEB68F}">
      <dgm:prSet/>
      <dgm:spPr/>
      <dgm:t>
        <a:bodyPr/>
        <a:lstStyle/>
        <a:p>
          <a:endParaRPr lang="en-US"/>
        </a:p>
      </dgm:t>
    </dgm:pt>
    <dgm:pt modelId="{8BEA4F18-8993-4B6D-A767-C398D6378615}">
      <dgm:prSet/>
      <dgm:spPr/>
      <dgm:t>
        <a:bodyPr/>
        <a:lstStyle/>
        <a:p>
          <a:r>
            <a:rPr lang="en-GB"/>
            <a:t>Address the emotions connected</a:t>
          </a:r>
          <a:endParaRPr lang="en-US"/>
        </a:p>
      </dgm:t>
    </dgm:pt>
    <dgm:pt modelId="{830D52CB-2436-4C9A-A07E-A60BC32153AE}" type="parTrans" cxnId="{61CD1E39-CD1B-4C1F-8A0A-FA15B0EB5A76}">
      <dgm:prSet/>
      <dgm:spPr/>
      <dgm:t>
        <a:bodyPr/>
        <a:lstStyle/>
        <a:p>
          <a:endParaRPr lang="en-US"/>
        </a:p>
      </dgm:t>
    </dgm:pt>
    <dgm:pt modelId="{C8FB3365-D8ED-48C3-9742-49E28DB041EB}" type="sibTrans" cxnId="{61CD1E39-CD1B-4C1F-8A0A-FA15B0EB5A76}">
      <dgm:prSet/>
      <dgm:spPr/>
      <dgm:t>
        <a:bodyPr/>
        <a:lstStyle/>
        <a:p>
          <a:endParaRPr lang="en-US"/>
        </a:p>
      </dgm:t>
    </dgm:pt>
    <dgm:pt modelId="{A6C7202F-3728-4277-B818-CC3E59153034}">
      <dgm:prSet/>
      <dgm:spPr/>
      <dgm:t>
        <a:bodyPr/>
        <a:lstStyle/>
        <a:p>
          <a:r>
            <a:rPr lang="en-GB"/>
            <a:t>Session recorded so individual and listen back to help to process emotions and practice breathing techniques </a:t>
          </a:r>
          <a:endParaRPr lang="en-US"/>
        </a:p>
      </dgm:t>
    </dgm:pt>
    <dgm:pt modelId="{AD847BA4-2973-4C60-A1CD-2799FD729ACD}" type="parTrans" cxnId="{3852CD72-4C1E-4B83-9419-9BB60836379B}">
      <dgm:prSet/>
      <dgm:spPr/>
      <dgm:t>
        <a:bodyPr/>
        <a:lstStyle/>
        <a:p>
          <a:endParaRPr lang="en-US"/>
        </a:p>
      </dgm:t>
    </dgm:pt>
    <dgm:pt modelId="{8A53428D-8872-4570-A8D3-B2283DE8DE9B}" type="sibTrans" cxnId="{3852CD72-4C1E-4B83-9419-9BB60836379B}">
      <dgm:prSet/>
      <dgm:spPr/>
      <dgm:t>
        <a:bodyPr/>
        <a:lstStyle/>
        <a:p>
          <a:endParaRPr lang="en-US"/>
        </a:p>
      </dgm:t>
    </dgm:pt>
    <dgm:pt modelId="{D67CF57F-0C0F-417F-A231-BD260254B153}" type="pres">
      <dgm:prSet presAssocID="{E2E98CD9-D608-411C-9076-6133B8C24B48}" presName="linear" presStyleCnt="0">
        <dgm:presLayoutVars>
          <dgm:animLvl val="lvl"/>
          <dgm:resizeHandles val="exact"/>
        </dgm:presLayoutVars>
      </dgm:prSet>
      <dgm:spPr/>
    </dgm:pt>
    <dgm:pt modelId="{27AC7430-44B8-414E-9821-7E734504C809}" type="pres">
      <dgm:prSet presAssocID="{AB16CF98-2073-4538-AEC7-3481A39D5A19}" presName="parentText" presStyleLbl="node1" presStyleIdx="0" presStyleCnt="3">
        <dgm:presLayoutVars>
          <dgm:chMax val="0"/>
          <dgm:bulletEnabled val="1"/>
        </dgm:presLayoutVars>
      </dgm:prSet>
      <dgm:spPr/>
    </dgm:pt>
    <dgm:pt modelId="{9850BEFC-760C-4DEF-B929-72217B1A8036}" type="pres">
      <dgm:prSet presAssocID="{3CCAE60A-EB4F-47B4-8FE3-A1345ADC25C0}" presName="spacer" presStyleCnt="0"/>
      <dgm:spPr/>
    </dgm:pt>
    <dgm:pt modelId="{A6303954-6B49-443E-A7C5-B66B0C349DC4}" type="pres">
      <dgm:prSet presAssocID="{8BEA4F18-8993-4B6D-A767-C398D6378615}" presName="parentText" presStyleLbl="node1" presStyleIdx="1" presStyleCnt="3">
        <dgm:presLayoutVars>
          <dgm:chMax val="0"/>
          <dgm:bulletEnabled val="1"/>
        </dgm:presLayoutVars>
      </dgm:prSet>
      <dgm:spPr/>
    </dgm:pt>
    <dgm:pt modelId="{8267A01B-F910-4FA9-849F-F7C71438AC6D}" type="pres">
      <dgm:prSet presAssocID="{C8FB3365-D8ED-48C3-9742-49E28DB041EB}" presName="spacer" presStyleCnt="0"/>
      <dgm:spPr/>
    </dgm:pt>
    <dgm:pt modelId="{7CDC7F85-7E15-4319-972C-5D6C898A66E5}" type="pres">
      <dgm:prSet presAssocID="{A6C7202F-3728-4277-B818-CC3E59153034}" presName="parentText" presStyleLbl="node1" presStyleIdx="2" presStyleCnt="3">
        <dgm:presLayoutVars>
          <dgm:chMax val="0"/>
          <dgm:bulletEnabled val="1"/>
        </dgm:presLayoutVars>
      </dgm:prSet>
      <dgm:spPr/>
    </dgm:pt>
  </dgm:ptLst>
  <dgm:cxnLst>
    <dgm:cxn modelId="{2C1E950C-331C-49A6-A4E5-3C738381E8D8}" type="presOf" srcId="{8BEA4F18-8993-4B6D-A767-C398D6378615}" destId="{A6303954-6B49-443E-A7C5-B66B0C349DC4}" srcOrd="0" destOrd="0" presId="urn:microsoft.com/office/officeart/2005/8/layout/vList2"/>
    <dgm:cxn modelId="{61CD1E39-CD1B-4C1F-8A0A-FA15B0EB5A76}" srcId="{E2E98CD9-D608-411C-9076-6133B8C24B48}" destId="{8BEA4F18-8993-4B6D-A767-C398D6378615}" srcOrd="1" destOrd="0" parTransId="{830D52CB-2436-4C9A-A07E-A60BC32153AE}" sibTransId="{C8FB3365-D8ED-48C3-9742-49E28DB041EB}"/>
    <dgm:cxn modelId="{E32DFE6C-1C97-400F-B035-B953E13CD65E}" type="presOf" srcId="{AB16CF98-2073-4538-AEC7-3481A39D5A19}" destId="{27AC7430-44B8-414E-9821-7E734504C809}" srcOrd="0" destOrd="0" presId="urn:microsoft.com/office/officeart/2005/8/layout/vList2"/>
    <dgm:cxn modelId="{3852CD72-4C1E-4B83-9419-9BB60836379B}" srcId="{E2E98CD9-D608-411C-9076-6133B8C24B48}" destId="{A6C7202F-3728-4277-B818-CC3E59153034}" srcOrd="2" destOrd="0" parTransId="{AD847BA4-2973-4C60-A1CD-2799FD729ACD}" sibTransId="{8A53428D-8872-4570-A8D3-B2283DE8DE9B}"/>
    <dgm:cxn modelId="{F17D6D74-E0C6-44F1-8AF7-9A2B29A7B4D8}" type="presOf" srcId="{E2E98CD9-D608-411C-9076-6133B8C24B48}" destId="{D67CF57F-0C0F-417F-A231-BD260254B153}" srcOrd="0" destOrd="0" presId="urn:microsoft.com/office/officeart/2005/8/layout/vList2"/>
    <dgm:cxn modelId="{61E3DD92-5E91-45B7-987D-4C86D1CEB68F}" srcId="{E2E98CD9-D608-411C-9076-6133B8C24B48}" destId="{AB16CF98-2073-4538-AEC7-3481A39D5A19}" srcOrd="0" destOrd="0" parTransId="{972FC061-B20D-4DB9-9703-2AA7C40492E5}" sibTransId="{3CCAE60A-EB4F-47B4-8FE3-A1345ADC25C0}"/>
    <dgm:cxn modelId="{47153DA7-2899-49BB-A409-8ED1099B3478}" type="presOf" srcId="{A6C7202F-3728-4277-B818-CC3E59153034}" destId="{7CDC7F85-7E15-4319-972C-5D6C898A66E5}" srcOrd="0" destOrd="0" presId="urn:microsoft.com/office/officeart/2005/8/layout/vList2"/>
    <dgm:cxn modelId="{9B8F3AEF-EBC2-4BD6-9BB3-AA883B62013B}" type="presParOf" srcId="{D67CF57F-0C0F-417F-A231-BD260254B153}" destId="{27AC7430-44B8-414E-9821-7E734504C809}" srcOrd="0" destOrd="0" presId="urn:microsoft.com/office/officeart/2005/8/layout/vList2"/>
    <dgm:cxn modelId="{A8B35FF1-5C37-4A98-9939-954917EBE79C}" type="presParOf" srcId="{D67CF57F-0C0F-417F-A231-BD260254B153}" destId="{9850BEFC-760C-4DEF-B929-72217B1A8036}" srcOrd="1" destOrd="0" presId="urn:microsoft.com/office/officeart/2005/8/layout/vList2"/>
    <dgm:cxn modelId="{76DAD2EB-3F95-4C6D-B163-8DA26E484A32}" type="presParOf" srcId="{D67CF57F-0C0F-417F-A231-BD260254B153}" destId="{A6303954-6B49-443E-A7C5-B66B0C349DC4}" srcOrd="2" destOrd="0" presId="urn:microsoft.com/office/officeart/2005/8/layout/vList2"/>
    <dgm:cxn modelId="{AEF27F4D-41B0-4746-8812-F37BAC7A3EA4}" type="presParOf" srcId="{D67CF57F-0C0F-417F-A231-BD260254B153}" destId="{8267A01B-F910-4FA9-849F-F7C71438AC6D}" srcOrd="3" destOrd="0" presId="urn:microsoft.com/office/officeart/2005/8/layout/vList2"/>
    <dgm:cxn modelId="{D8EDEFD7-506D-40F3-827F-D2C3DD0F5203}" type="presParOf" srcId="{D67CF57F-0C0F-417F-A231-BD260254B153}" destId="{7CDC7F85-7E15-4319-972C-5D6C898A66E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C2B5FD15-C269-4F01-97C9-33941E5A6FA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0A93606-267F-47EC-A853-621541C0BB28}">
      <dgm:prSet/>
      <dgm:spPr/>
      <dgm:t>
        <a:bodyPr/>
        <a:lstStyle/>
        <a:p>
          <a:r>
            <a:rPr lang="en-GB"/>
            <a:t>Confronting feared stimuli outside of session (“homework”)</a:t>
          </a:r>
          <a:endParaRPr lang="en-US"/>
        </a:p>
      </dgm:t>
    </dgm:pt>
    <dgm:pt modelId="{438F15D4-3F91-49E1-98B7-B097F4830894}" type="parTrans" cxnId="{6A16BF0C-750D-4B57-BF3C-506B2D479D35}">
      <dgm:prSet/>
      <dgm:spPr/>
      <dgm:t>
        <a:bodyPr/>
        <a:lstStyle/>
        <a:p>
          <a:endParaRPr lang="en-US"/>
        </a:p>
      </dgm:t>
    </dgm:pt>
    <dgm:pt modelId="{79607256-FB1B-4A10-9B49-C52373FB2506}" type="sibTrans" cxnId="{6A16BF0C-750D-4B57-BF3C-506B2D479D35}">
      <dgm:prSet/>
      <dgm:spPr/>
      <dgm:t>
        <a:bodyPr/>
        <a:lstStyle/>
        <a:p>
          <a:endParaRPr lang="en-US"/>
        </a:p>
      </dgm:t>
    </dgm:pt>
    <dgm:pt modelId="{517E9A1D-CD4B-421B-B266-D1C93285F63E}">
      <dgm:prSet/>
      <dgm:spPr/>
      <dgm:t>
        <a:bodyPr/>
        <a:lstStyle/>
        <a:p>
          <a:r>
            <a:rPr lang="en-GB"/>
            <a:t>Collaborative effort to identify stimuli and situations associated with traumatic fear. </a:t>
          </a:r>
          <a:endParaRPr lang="en-US"/>
        </a:p>
      </dgm:t>
    </dgm:pt>
    <dgm:pt modelId="{A769259E-75E3-4C02-A006-441CF81905EF}" type="parTrans" cxnId="{4AEC71B4-5215-489F-B3EF-893A5050A45D}">
      <dgm:prSet/>
      <dgm:spPr/>
      <dgm:t>
        <a:bodyPr/>
        <a:lstStyle/>
        <a:p>
          <a:endParaRPr lang="en-US"/>
        </a:p>
      </dgm:t>
    </dgm:pt>
    <dgm:pt modelId="{52D2F0DA-CF0C-4C44-86B5-06868DB130F7}" type="sibTrans" cxnId="{4AEC71B4-5215-489F-B3EF-893A5050A45D}">
      <dgm:prSet/>
      <dgm:spPr/>
      <dgm:t>
        <a:bodyPr/>
        <a:lstStyle/>
        <a:p>
          <a:endParaRPr lang="en-US"/>
        </a:p>
      </dgm:t>
    </dgm:pt>
    <dgm:pt modelId="{29F1BA79-D712-4643-BDE3-A97368992871}">
      <dgm:prSet/>
      <dgm:spPr/>
      <dgm:t>
        <a:bodyPr/>
        <a:lstStyle/>
        <a:p>
          <a:r>
            <a:rPr lang="en-GB"/>
            <a:t>Agreement must be made to avoid distress and harm </a:t>
          </a:r>
          <a:endParaRPr lang="en-US"/>
        </a:p>
      </dgm:t>
    </dgm:pt>
    <dgm:pt modelId="{D6479AB5-47A7-4726-832B-9A528D70BC7C}" type="parTrans" cxnId="{9189461C-B5F0-40F7-B4A8-8C242D4DAAE2}">
      <dgm:prSet/>
      <dgm:spPr/>
      <dgm:t>
        <a:bodyPr/>
        <a:lstStyle/>
        <a:p>
          <a:endParaRPr lang="en-US"/>
        </a:p>
      </dgm:t>
    </dgm:pt>
    <dgm:pt modelId="{35623B4A-972B-4764-8F3E-B675E74690EE}" type="sibTrans" cxnId="{9189461C-B5F0-40F7-B4A8-8C242D4DAAE2}">
      <dgm:prSet/>
      <dgm:spPr/>
      <dgm:t>
        <a:bodyPr/>
        <a:lstStyle/>
        <a:p>
          <a:endParaRPr lang="en-US"/>
        </a:p>
      </dgm:t>
    </dgm:pt>
    <dgm:pt modelId="{2AC121BA-58C7-401E-8153-B80FFA117343}">
      <dgm:prSet/>
      <dgm:spPr/>
      <dgm:t>
        <a:bodyPr/>
        <a:lstStyle/>
        <a:p>
          <a:r>
            <a:rPr lang="en-GB"/>
            <a:t>Patient encouraged to challenge themselves </a:t>
          </a:r>
          <a:endParaRPr lang="en-US"/>
        </a:p>
      </dgm:t>
    </dgm:pt>
    <dgm:pt modelId="{41B6A342-DCD8-45C7-A5C1-BFFCA947FEDA}" type="parTrans" cxnId="{A15A206C-F323-4132-B214-BA23D3D52214}">
      <dgm:prSet/>
      <dgm:spPr/>
      <dgm:t>
        <a:bodyPr/>
        <a:lstStyle/>
        <a:p>
          <a:endParaRPr lang="en-US"/>
        </a:p>
      </dgm:t>
    </dgm:pt>
    <dgm:pt modelId="{F4D15D9A-8F95-4807-812B-9D4F8FB6583D}" type="sibTrans" cxnId="{A15A206C-F323-4132-B214-BA23D3D52214}">
      <dgm:prSet/>
      <dgm:spPr/>
      <dgm:t>
        <a:bodyPr/>
        <a:lstStyle/>
        <a:p>
          <a:endParaRPr lang="en-US"/>
        </a:p>
      </dgm:t>
    </dgm:pt>
    <dgm:pt modelId="{5B390DF9-4294-4384-8BAA-AA64656B2839}" type="pres">
      <dgm:prSet presAssocID="{C2B5FD15-C269-4F01-97C9-33941E5A6FA4}" presName="linear" presStyleCnt="0">
        <dgm:presLayoutVars>
          <dgm:animLvl val="lvl"/>
          <dgm:resizeHandles val="exact"/>
        </dgm:presLayoutVars>
      </dgm:prSet>
      <dgm:spPr/>
    </dgm:pt>
    <dgm:pt modelId="{67070195-6047-48FA-B234-BEB28F44D509}" type="pres">
      <dgm:prSet presAssocID="{10A93606-267F-47EC-A853-621541C0BB28}" presName="parentText" presStyleLbl="node1" presStyleIdx="0" presStyleCnt="4">
        <dgm:presLayoutVars>
          <dgm:chMax val="0"/>
          <dgm:bulletEnabled val="1"/>
        </dgm:presLayoutVars>
      </dgm:prSet>
      <dgm:spPr/>
    </dgm:pt>
    <dgm:pt modelId="{DE9DDA14-8240-4A4C-A9DE-DF3F4570C93E}" type="pres">
      <dgm:prSet presAssocID="{79607256-FB1B-4A10-9B49-C52373FB2506}" presName="spacer" presStyleCnt="0"/>
      <dgm:spPr/>
    </dgm:pt>
    <dgm:pt modelId="{3059FAF1-E027-41A6-A1E4-5B8CEEBBBEA4}" type="pres">
      <dgm:prSet presAssocID="{517E9A1D-CD4B-421B-B266-D1C93285F63E}" presName="parentText" presStyleLbl="node1" presStyleIdx="1" presStyleCnt="4">
        <dgm:presLayoutVars>
          <dgm:chMax val="0"/>
          <dgm:bulletEnabled val="1"/>
        </dgm:presLayoutVars>
      </dgm:prSet>
      <dgm:spPr/>
    </dgm:pt>
    <dgm:pt modelId="{B33427F2-C31A-46E7-8FB3-D5611BDBAA09}" type="pres">
      <dgm:prSet presAssocID="{52D2F0DA-CF0C-4C44-86B5-06868DB130F7}" presName="spacer" presStyleCnt="0"/>
      <dgm:spPr/>
    </dgm:pt>
    <dgm:pt modelId="{7BD1F546-C634-4DEE-8844-D23416446AE3}" type="pres">
      <dgm:prSet presAssocID="{29F1BA79-D712-4643-BDE3-A97368992871}" presName="parentText" presStyleLbl="node1" presStyleIdx="2" presStyleCnt="4">
        <dgm:presLayoutVars>
          <dgm:chMax val="0"/>
          <dgm:bulletEnabled val="1"/>
        </dgm:presLayoutVars>
      </dgm:prSet>
      <dgm:spPr/>
    </dgm:pt>
    <dgm:pt modelId="{D395D9FB-04EB-4592-A42F-AE20E1DAEB84}" type="pres">
      <dgm:prSet presAssocID="{35623B4A-972B-4764-8F3E-B675E74690EE}" presName="spacer" presStyleCnt="0"/>
      <dgm:spPr/>
    </dgm:pt>
    <dgm:pt modelId="{6F0383AD-384B-4E1E-9D7B-A539068775E9}" type="pres">
      <dgm:prSet presAssocID="{2AC121BA-58C7-401E-8153-B80FFA117343}" presName="parentText" presStyleLbl="node1" presStyleIdx="3" presStyleCnt="4">
        <dgm:presLayoutVars>
          <dgm:chMax val="0"/>
          <dgm:bulletEnabled val="1"/>
        </dgm:presLayoutVars>
      </dgm:prSet>
      <dgm:spPr/>
    </dgm:pt>
  </dgm:ptLst>
  <dgm:cxnLst>
    <dgm:cxn modelId="{6A16BF0C-750D-4B57-BF3C-506B2D479D35}" srcId="{C2B5FD15-C269-4F01-97C9-33941E5A6FA4}" destId="{10A93606-267F-47EC-A853-621541C0BB28}" srcOrd="0" destOrd="0" parTransId="{438F15D4-3F91-49E1-98B7-B097F4830894}" sibTransId="{79607256-FB1B-4A10-9B49-C52373FB2506}"/>
    <dgm:cxn modelId="{7C3E9115-5FD3-4233-8863-E620928126BC}" type="presOf" srcId="{10A93606-267F-47EC-A853-621541C0BB28}" destId="{67070195-6047-48FA-B234-BEB28F44D509}" srcOrd="0" destOrd="0" presId="urn:microsoft.com/office/officeart/2005/8/layout/vList2"/>
    <dgm:cxn modelId="{9189461C-B5F0-40F7-B4A8-8C242D4DAAE2}" srcId="{C2B5FD15-C269-4F01-97C9-33941E5A6FA4}" destId="{29F1BA79-D712-4643-BDE3-A97368992871}" srcOrd="2" destOrd="0" parTransId="{D6479AB5-47A7-4726-832B-9A528D70BC7C}" sibTransId="{35623B4A-972B-4764-8F3E-B675E74690EE}"/>
    <dgm:cxn modelId="{A15A206C-F323-4132-B214-BA23D3D52214}" srcId="{C2B5FD15-C269-4F01-97C9-33941E5A6FA4}" destId="{2AC121BA-58C7-401E-8153-B80FFA117343}" srcOrd="3" destOrd="0" parTransId="{41B6A342-DCD8-45C7-A5C1-BFFCA947FEDA}" sibTransId="{F4D15D9A-8F95-4807-812B-9D4F8FB6583D}"/>
    <dgm:cxn modelId="{EEFB4753-85B8-4D67-989F-42AB05E46E6A}" type="presOf" srcId="{517E9A1D-CD4B-421B-B266-D1C93285F63E}" destId="{3059FAF1-E027-41A6-A1E4-5B8CEEBBBEA4}" srcOrd="0" destOrd="0" presId="urn:microsoft.com/office/officeart/2005/8/layout/vList2"/>
    <dgm:cxn modelId="{D650289B-3450-46DB-B444-95A86C62126C}" type="presOf" srcId="{C2B5FD15-C269-4F01-97C9-33941E5A6FA4}" destId="{5B390DF9-4294-4384-8BAA-AA64656B2839}" srcOrd="0" destOrd="0" presId="urn:microsoft.com/office/officeart/2005/8/layout/vList2"/>
    <dgm:cxn modelId="{4AEC71B4-5215-489F-B3EF-893A5050A45D}" srcId="{C2B5FD15-C269-4F01-97C9-33941E5A6FA4}" destId="{517E9A1D-CD4B-421B-B266-D1C93285F63E}" srcOrd="1" destOrd="0" parTransId="{A769259E-75E3-4C02-A006-441CF81905EF}" sibTransId="{52D2F0DA-CF0C-4C44-86B5-06868DB130F7}"/>
    <dgm:cxn modelId="{7E2BF6C5-77F2-4C88-8B14-DDDA6C980504}" type="presOf" srcId="{2AC121BA-58C7-401E-8153-B80FFA117343}" destId="{6F0383AD-384B-4E1E-9D7B-A539068775E9}" srcOrd="0" destOrd="0" presId="urn:microsoft.com/office/officeart/2005/8/layout/vList2"/>
    <dgm:cxn modelId="{939491FA-11EE-400E-AB30-CDD4084EFCDE}" type="presOf" srcId="{29F1BA79-D712-4643-BDE3-A97368992871}" destId="{7BD1F546-C634-4DEE-8844-D23416446AE3}" srcOrd="0" destOrd="0" presId="urn:microsoft.com/office/officeart/2005/8/layout/vList2"/>
    <dgm:cxn modelId="{94FB48B7-5501-4E05-BB59-DA97B55944C8}" type="presParOf" srcId="{5B390DF9-4294-4384-8BAA-AA64656B2839}" destId="{67070195-6047-48FA-B234-BEB28F44D509}" srcOrd="0" destOrd="0" presId="urn:microsoft.com/office/officeart/2005/8/layout/vList2"/>
    <dgm:cxn modelId="{834CA951-36D3-47AC-BF73-3EC4F3AA96D7}" type="presParOf" srcId="{5B390DF9-4294-4384-8BAA-AA64656B2839}" destId="{DE9DDA14-8240-4A4C-A9DE-DF3F4570C93E}" srcOrd="1" destOrd="0" presId="urn:microsoft.com/office/officeart/2005/8/layout/vList2"/>
    <dgm:cxn modelId="{CE1B2E7A-085E-4D05-8F9B-3217AEDA487C}" type="presParOf" srcId="{5B390DF9-4294-4384-8BAA-AA64656B2839}" destId="{3059FAF1-E027-41A6-A1E4-5B8CEEBBBEA4}" srcOrd="2" destOrd="0" presId="urn:microsoft.com/office/officeart/2005/8/layout/vList2"/>
    <dgm:cxn modelId="{DE22272A-C869-4926-982B-B7D10CE4D0F5}" type="presParOf" srcId="{5B390DF9-4294-4384-8BAA-AA64656B2839}" destId="{B33427F2-C31A-46E7-8FB3-D5611BDBAA09}" srcOrd="3" destOrd="0" presId="urn:microsoft.com/office/officeart/2005/8/layout/vList2"/>
    <dgm:cxn modelId="{D1F2EF3C-7851-4DBC-963A-8385E378EE6A}" type="presParOf" srcId="{5B390DF9-4294-4384-8BAA-AA64656B2839}" destId="{7BD1F546-C634-4DEE-8844-D23416446AE3}" srcOrd="4" destOrd="0" presId="urn:microsoft.com/office/officeart/2005/8/layout/vList2"/>
    <dgm:cxn modelId="{27103628-B31E-4D3A-B648-1480AD5E61D9}" type="presParOf" srcId="{5B390DF9-4294-4384-8BAA-AA64656B2839}" destId="{D395D9FB-04EB-4592-A42F-AE20E1DAEB84}" srcOrd="5" destOrd="0" presId="urn:microsoft.com/office/officeart/2005/8/layout/vList2"/>
    <dgm:cxn modelId="{870EE4B0-D1E8-4766-AFA7-778529F01DF7}" type="presParOf" srcId="{5B390DF9-4294-4384-8BAA-AA64656B2839}" destId="{6F0383AD-384B-4E1E-9D7B-A539068775E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2F8B155D-9FC0-47E9-B12C-7DCD640775DB}"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F3DFBBB-A67A-4E1A-9E4C-52CD8B105DD9}">
      <dgm:prSet/>
      <dgm:spPr/>
      <dgm:t>
        <a:bodyPr/>
        <a:lstStyle/>
        <a:p>
          <a:r>
            <a:rPr lang="en-GB"/>
            <a:t>Reduced re-traumatization.</a:t>
          </a:r>
          <a:endParaRPr lang="en-US"/>
        </a:p>
      </dgm:t>
    </dgm:pt>
    <dgm:pt modelId="{6B07CE32-3F11-493F-86B3-37318F22BFA2}" type="parTrans" cxnId="{3E65D3D4-C838-41D1-9E1D-27B9B33336D3}">
      <dgm:prSet/>
      <dgm:spPr/>
      <dgm:t>
        <a:bodyPr/>
        <a:lstStyle/>
        <a:p>
          <a:endParaRPr lang="en-US"/>
        </a:p>
      </dgm:t>
    </dgm:pt>
    <dgm:pt modelId="{241FDD6B-FEA1-4B4B-86EA-AE7CB4D7A378}" type="sibTrans" cxnId="{3E65D3D4-C838-41D1-9E1D-27B9B33336D3}">
      <dgm:prSet/>
      <dgm:spPr/>
      <dgm:t>
        <a:bodyPr/>
        <a:lstStyle/>
        <a:p>
          <a:endParaRPr lang="en-US"/>
        </a:p>
      </dgm:t>
    </dgm:pt>
    <dgm:pt modelId="{650AAD6D-B280-46C8-9290-F311052D66F9}">
      <dgm:prSet/>
      <dgm:spPr/>
      <dgm:t>
        <a:bodyPr/>
        <a:lstStyle/>
        <a:p>
          <a:r>
            <a:rPr lang="en-GB"/>
            <a:t>Improved client engagement and outcomes.</a:t>
          </a:r>
          <a:endParaRPr lang="en-US"/>
        </a:p>
      </dgm:t>
    </dgm:pt>
    <dgm:pt modelId="{51863613-FB62-4CEA-BF30-E33954175C6A}" type="parTrans" cxnId="{4FFDEE5C-68CF-4804-BBA1-CE3C4D6AE78D}">
      <dgm:prSet/>
      <dgm:spPr/>
      <dgm:t>
        <a:bodyPr/>
        <a:lstStyle/>
        <a:p>
          <a:endParaRPr lang="en-US"/>
        </a:p>
      </dgm:t>
    </dgm:pt>
    <dgm:pt modelId="{2D79CF51-81D9-47EF-854A-A144EA7BBC09}" type="sibTrans" cxnId="{4FFDEE5C-68CF-4804-BBA1-CE3C4D6AE78D}">
      <dgm:prSet/>
      <dgm:spPr/>
      <dgm:t>
        <a:bodyPr/>
        <a:lstStyle/>
        <a:p>
          <a:endParaRPr lang="en-US"/>
        </a:p>
      </dgm:t>
    </dgm:pt>
    <dgm:pt modelId="{774BEE71-EE7A-4DD8-BBCE-62D59064BFE6}">
      <dgm:prSet/>
      <dgm:spPr/>
      <dgm:t>
        <a:bodyPr/>
        <a:lstStyle/>
        <a:p>
          <a:r>
            <a:rPr lang="en-GB"/>
            <a:t>Greater job satisfaction for service providers.</a:t>
          </a:r>
          <a:endParaRPr lang="en-US"/>
        </a:p>
      </dgm:t>
    </dgm:pt>
    <dgm:pt modelId="{46756856-AF3C-48E7-991D-9F91B82787CB}" type="parTrans" cxnId="{1596EACA-9B89-483B-B03B-31C72456EA85}">
      <dgm:prSet/>
      <dgm:spPr/>
      <dgm:t>
        <a:bodyPr/>
        <a:lstStyle/>
        <a:p>
          <a:endParaRPr lang="en-US"/>
        </a:p>
      </dgm:t>
    </dgm:pt>
    <dgm:pt modelId="{60C1D098-1DFF-4FA4-BCD5-A041CF4F68E0}" type="sibTrans" cxnId="{1596EACA-9B89-483B-B03B-31C72456EA85}">
      <dgm:prSet/>
      <dgm:spPr/>
      <dgm:t>
        <a:bodyPr/>
        <a:lstStyle/>
        <a:p>
          <a:endParaRPr lang="en-US"/>
        </a:p>
      </dgm:t>
    </dgm:pt>
    <dgm:pt modelId="{F747E82C-08AF-4A9E-A619-F4EB89BA2CB6}">
      <dgm:prSet/>
      <dgm:spPr/>
      <dgm:t>
        <a:bodyPr/>
        <a:lstStyle/>
        <a:p>
          <a:r>
            <a:rPr lang="en-GB"/>
            <a:t>Strengthened communities and systems of care.</a:t>
          </a:r>
          <a:endParaRPr lang="en-US"/>
        </a:p>
      </dgm:t>
    </dgm:pt>
    <dgm:pt modelId="{9AADAF8D-EF6A-4EA8-B169-E9813302BFB9}" type="parTrans" cxnId="{021CE9B0-A96E-491A-A14D-7C1505C6EB1F}">
      <dgm:prSet/>
      <dgm:spPr/>
      <dgm:t>
        <a:bodyPr/>
        <a:lstStyle/>
        <a:p>
          <a:endParaRPr lang="en-US"/>
        </a:p>
      </dgm:t>
    </dgm:pt>
    <dgm:pt modelId="{21BC9AB2-15D1-4CFF-B31D-8754E50543D9}" type="sibTrans" cxnId="{021CE9B0-A96E-491A-A14D-7C1505C6EB1F}">
      <dgm:prSet/>
      <dgm:spPr/>
      <dgm:t>
        <a:bodyPr/>
        <a:lstStyle/>
        <a:p>
          <a:endParaRPr lang="en-US"/>
        </a:p>
      </dgm:t>
    </dgm:pt>
    <dgm:pt modelId="{79DFA27B-53DD-4C59-B75E-84D3DDB3B159}" type="pres">
      <dgm:prSet presAssocID="{2F8B155D-9FC0-47E9-B12C-7DCD640775DB}" presName="hierChild1" presStyleCnt="0">
        <dgm:presLayoutVars>
          <dgm:chPref val="1"/>
          <dgm:dir/>
          <dgm:animOne val="branch"/>
          <dgm:animLvl val="lvl"/>
          <dgm:resizeHandles/>
        </dgm:presLayoutVars>
      </dgm:prSet>
      <dgm:spPr/>
    </dgm:pt>
    <dgm:pt modelId="{442CBCEC-CD8E-404B-86D5-43BDE4A92544}" type="pres">
      <dgm:prSet presAssocID="{0F3DFBBB-A67A-4E1A-9E4C-52CD8B105DD9}" presName="hierRoot1" presStyleCnt="0"/>
      <dgm:spPr/>
    </dgm:pt>
    <dgm:pt modelId="{3EC492B0-4FAD-414D-BF94-4A07A830CA4A}" type="pres">
      <dgm:prSet presAssocID="{0F3DFBBB-A67A-4E1A-9E4C-52CD8B105DD9}" presName="composite" presStyleCnt="0"/>
      <dgm:spPr/>
    </dgm:pt>
    <dgm:pt modelId="{CEF369E2-74D3-45BB-9B51-3766A03FF58C}" type="pres">
      <dgm:prSet presAssocID="{0F3DFBBB-A67A-4E1A-9E4C-52CD8B105DD9}" presName="background" presStyleLbl="node0" presStyleIdx="0" presStyleCnt="4"/>
      <dgm:spPr/>
    </dgm:pt>
    <dgm:pt modelId="{88FD869F-C54D-4056-82C0-7443F95A7738}" type="pres">
      <dgm:prSet presAssocID="{0F3DFBBB-A67A-4E1A-9E4C-52CD8B105DD9}" presName="text" presStyleLbl="fgAcc0" presStyleIdx="0" presStyleCnt="4">
        <dgm:presLayoutVars>
          <dgm:chPref val="3"/>
        </dgm:presLayoutVars>
      </dgm:prSet>
      <dgm:spPr/>
    </dgm:pt>
    <dgm:pt modelId="{CC28DAF5-A6BC-4FB9-BA40-F07ADC9B54AF}" type="pres">
      <dgm:prSet presAssocID="{0F3DFBBB-A67A-4E1A-9E4C-52CD8B105DD9}" presName="hierChild2" presStyleCnt="0"/>
      <dgm:spPr/>
    </dgm:pt>
    <dgm:pt modelId="{E1629A12-D4F1-4E75-A616-5DA9E9DB6EAA}" type="pres">
      <dgm:prSet presAssocID="{650AAD6D-B280-46C8-9290-F311052D66F9}" presName="hierRoot1" presStyleCnt="0"/>
      <dgm:spPr/>
    </dgm:pt>
    <dgm:pt modelId="{6333FA76-F1D5-4197-9196-8365016F9364}" type="pres">
      <dgm:prSet presAssocID="{650AAD6D-B280-46C8-9290-F311052D66F9}" presName="composite" presStyleCnt="0"/>
      <dgm:spPr/>
    </dgm:pt>
    <dgm:pt modelId="{E9D08B32-9C6E-4929-A617-B5AC0B146F10}" type="pres">
      <dgm:prSet presAssocID="{650AAD6D-B280-46C8-9290-F311052D66F9}" presName="background" presStyleLbl="node0" presStyleIdx="1" presStyleCnt="4"/>
      <dgm:spPr/>
    </dgm:pt>
    <dgm:pt modelId="{3EE0C279-C2F3-4AE0-88A6-4BEE9A32C2C7}" type="pres">
      <dgm:prSet presAssocID="{650AAD6D-B280-46C8-9290-F311052D66F9}" presName="text" presStyleLbl="fgAcc0" presStyleIdx="1" presStyleCnt="4">
        <dgm:presLayoutVars>
          <dgm:chPref val="3"/>
        </dgm:presLayoutVars>
      </dgm:prSet>
      <dgm:spPr/>
    </dgm:pt>
    <dgm:pt modelId="{6D6F6074-158C-4905-9B73-907F387B5C6B}" type="pres">
      <dgm:prSet presAssocID="{650AAD6D-B280-46C8-9290-F311052D66F9}" presName="hierChild2" presStyleCnt="0"/>
      <dgm:spPr/>
    </dgm:pt>
    <dgm:pt modelId="{6FB1D141-F8A5-4013-8ED1-273554017AB3}" type="pres">
      <dgm:prSet presAssocID="{774BEE71-EE7A-4DD8-BBCE-62D59064BFE6}" presName="hierRoot1" presStyleCnt="0"/>
      <dgm:spPr/>
    </dgm:pt>
    <dgm:pt modelId="{3E309653-DEF3-47AA-AB6E-C94D24C2F626}" type="pres">
      <dgm:prSet presAssocID="{774BEE71-EE7A-4DD8-BBCE-62D59064BFE6}" presName="composite" presStyleCnt="0"/>
      <dgm:spPr/>
    </dgm:pt>
    <dgm:pt modelId="{A16EC3D4-172E-4A8B-B565-0200ED14F6A7}" type="pres">
      <dgm:prSet presAssocID="{774BEE71-EE7A-4DD8-BBCE-62D59064BFE6}" presName="background" presStyleLbl="node0" presStyleIdx="2" presStyleCnt="4"/>
      <dgm:spPr/>
    </dgm:pt>
    <dgm:pt modelId="{1C918183-00C9-409A-B909-7F46CBBA728A}" type="pres">
      <dgm:prSet presAssocID="{774BEE71-EE7A-4DD8-BBCE-62D59064BFE6}" presName="text" presStyleLbl="fgAcc0" presStyleIdx="2" presStyleCnt="4">
        <dgm:presLayoutVars>
          <dgm:chPref val="3"/>
        </dgm:presLayoutVars>
      </dgm:prSet>
      <dgm:spPr/>
    </dgm:pt>
    <dgm:pt modelId="{B8FB22DF-D0FF-4689-9057-DB780F5753B9}" type="pres">
      <dgm:prSet presAssocID="{774BEE71-EE7A-4DD8-BBCE-62D59064BFE6}" presName="hierChild2" presStyleCnt="0"/>
      <dgm:spPr/>
    </dgm:pt>
    <dgm:pt modelId="{32E6B99E-7AF0-4B3A-9D34-24110D35E24C}" type="pres">
      <dgm:prSet presAssocID="{F747E82C-08AF-4A9E-A619-F4EB89BA2CB6}" presName="hierRoot1" presStyleCnt="0"/>
      <dgm:spPr/>
    </dgm:pt>
    <dgm:pt modelId="{C369D4BF-3FC8-4555-8018-551EBF843CBC}" type="pres">
      <dgm:prSet presAssocID="{F747E82C-08AF-4A9E-A619-F4EB89BA2CB6}" presName="composite" presStyleCnt="0"/>
      <dgm:spPr/>
    </dgm:pt>
    <dgm:pt modelId="{D50CA7FA-5E25-47E7-B2FB-36C797778E0D}" type="pres">
      <dgm:prSet presAssocID="{F747E82C-08AF-4A9E-A619-F4EB89BA2CB6}" presName="background" presStyleLbl="node0" presStyleIdx="3" presStyleCnt="4"/>
      <dgm:spPr/>
    </dgm:pt>
    <dgm:pt modelId="{5C99A689-9A39-44E0-8A9E-F8BC95FE61D4}" type="pres">
      <dgm:prSet presAssocID="{F747E82C-08AF-4A9E-A619-F4EB89BA2CB6}" presName="text" presStyleLbl="fgAcc0" presStyleIdx="3" presStyleCnt="4">
        <dgm:presLayoutVars>
          <dgm:chPref val="3"/>
        </dgm:presLayoutVars>
      </dgm:prSet>
      <dgm:spPr/>
    </dgm:pt>
    <dgm:pt modelId="{ECAF3888-8C3B-4E17-BA48-CF67915D9C3F}" type="pres">
      <dgm:prSet presAssocID="{F747E82C-08AF-4A9E-A619-F4EB89BA2CB6}" presName="hierChild2" presStyleCnt="0"/>
      <dgm:spPr/>
    </dgm:pt>
  </dgm:ptLst>
  <dgm:cxnLst>
    <dgm:cxn modelId="{86442435-554C-48E5-AFF8-8A82767C5377}" type="presOf" srcId="{0F3DFBBB-A67A-4E1A-9E4C-52CD8B105DD9}" destId="{88FD869F-C54D-4056-82C0-7443F95A7738}" srcOrd="0" destOrd="0" presId="urn:microsoft.com/office/officeart/2005/8/layout/hierarchy1"/>
    <dgm:cxn modelId="{59163D3F-5958-4062-B270-40361291B959}" type="presOf" srcId="{650AAD6D-B280-46C8-9290-F311052D66F9}" destId="{3EE0C279-C2F3-4AE0-88A6-4BEE9A32C2C7}" srcOrd="0" destOrd="0" presId="urn:microsoft.com/office/officeart/2005/8/layout/hierarchy1"/>
    <dgm:cxn modelId="{4FFDEE5C-68CF-4804-BBA1-CE3C4D6AE78D}" srcId="{2F8B155D-9FC0-47E9-B12C-7DCD640775DB}" destId="{650AAD6D-B280-46C8-9290-F311052D66F9}" srcOrd="1" destOrd="0" parTransId="{51863613-FB62-4CEA-BF30-E33954175C6A}" sibTransId="{2D79CF51-81D9-47EF-854A-A144EA7BBC09}"/>
    <dgm:cxn modelId="{9693036B-1AFC-4A73-8F29-CB730ED42D35}" type="presOf" srcId="{2F8B155D-9FC0-47E9-B12C-7DCD640775DB}" destId="{79DFA27B-53DD-4C59-B75E-84D3DDB3B159}" srcOrd="0" destOrd="0" presId="urn:microsoft.com/office/officeart/2005/8/layout/hierarchy1"/>
    <dgm:cxn modelId="{021CE9B0-A96E-491A-A14D-7C1505C6EB1F}" srcId="{2F8B155D-9FC0-47E9-B12C-7DCD640775DB}" destId="{F747E82C-08AF-4A9E-A619-F4EB89BA2CB6}" srcOrd="3" destOrd="0" parTransId="{9AADAF8D-EF6A-4EA8-B169-E9813302BFB9}" sibTransId="{21BC9AB2-15D1-4CFF-B31D-8754E50543D9}"/>
    <dgm:cxn modelId="{7611C1BA-39CB-4156-BC20-3D2EBF600777}" type="presOf" srcId="{F747E82C-08AF-4A9E-A619-F4EB89BA2CB6}" destId="{5C99A689-9A39-44E0-8A9E-F8BC95FE61D4}" srcOrd="0" destOrd="0" presId="urn:microsoft.com/office/officeart/2005/8/layout/hierarchy1"/>
    <dgm:cxn modelId="{1596EACA-9B89-483B-B03B-31C72456EA85}" srcId="{2F8B155D-9FC0-47E9-B12C-7DCD640775DB}" destId="{774BEE71-EE7A-4DD8-BBCE-62D59064BFE6}" srcOrd="2" destOrd="0" parTransId="{46756856-AF3C-48E7-991D-9F91B82787CB}" sibTransId="{60C1D098-1DFF-4FA4-BCD5-A041CF4F68E0}"/>
    <dgm:cxn modelId="{3E65D3D4-C838-41D1-9E1D-27B9B33336D3}" srcId="{2F8B155D-9FC0-47E9-B12C-7DCD640775DB}" destId="{0F3DFBBB-A67A-4E1A-9E4C-52CD8B105DD9}" srcOrd="0" destOrd="0" parTransId="{6B07CE32-3F11-493F-86B3-37318F22BFA2}" sibTransId="{241FDD6B-FEA1-4B4B-86EA-AE7CB4D7A378}"/>
    <dgm:cxn modelId="{3D161DEA-8330-4A2B-BC92-CEB1205E0B8A}" type="presOf" srcId="{774BEE71-EE7A-4DD8-BBCE-62D59064BFE6}" destId="{1C918183-00C9-409A-B909-7F46CBBA728A}" srcOrd="0" destOrd="0" presId="urn:microsoft.com/office/officeart/2005/8/layout/hierarchy1"/>
    <dgm:cxn modelId="{16C18F69-1A8E-4B67-9EC2-99F3F3B34DDD}" type="presParOf" srcId="{79DFA27B-53DD-4C59-B75E-84D3DDB3B159}" destId="{442CBCEC-CD8E-404B-86D5-43BDE4A92544}" srcOrd="0" destOrd="0" presId="urn:microsoft.com/office/officeart/2005/8/layout/hierarchy1"/>
    <dgm:cxn modelId="{B928C4AE-4CBC-474C-8787-847B684867A7}" type="presParOf" srcId="{442CBCEC-CD8E-404B-86D5-43BDE4A92544}" destId="{3EC492B0-4FAD-414D-BF94-4A07A830CA4A}" srcOrd="0" destOrd="0" presId="urn:microsoft.com/office/officeart/2005/8/layout/hierarchy1"/>
    <dgm:cxn modelId="{1675A731-727F-4763-AB38-F3540F418BC4}" type="presParOf" srcId="{3EC492B0-4FAD-414D-BF94-4A07A830CA4A}" destId="{CEF369E2-74D3-45BB-9B51-3766A03FF58C}" srcOrd="0" destOrd="0" presId="urn:microsoft.com/office/officeart/2005/8/layout/hierarchy1"/>
    <dgm:cxn modelId="{7D53DD2A-799F-4AE8-88A7-FDBB1366B6F7}" type="presParOf" srcId="{3EC492B0-4FAD-414D-BF94-4A07A830CA4A}" destId="{88FD869F-C54D-4056-82C0-7443F95A7738}" srcOrd="1" destOrd="0" presId="urn:microsoft.com/office/officeart/2005/8/layout/hierarchy1"/>
    <dgm:cxn modelId="{6B2E19D0-84DB-4DDC-8A56-0945D2C24D5F}" type="presParOf" srcId="{442CBCEC-CD8E-404B-86D5-43BDE4A92544}" destId="{CC28DAF5-A6BC-4FB9-BA40-F07ADC9B54AF}" srcOrd="1" destOrd="0" presId="urn:microsoft.com/office/officeart/2005/8/layout/hierarchy1"/>
    <dgm:cxn modelId="{5480BBF6-9902-45DD-B100-069CF7F590DD}" type="presParOf" srcId="{79DFA27B-53DD-4C59-B75E-84D3DDB3B159}" destId="{E1629A12-D4F1-4E75-A616-5DA9E9DB6EAA}" srcOrd="1" destOrd="0" presId="urn:microsoft.com/office/officeart/2005/8/layout/hierarchy1"/>
    <dgm:cxn modelId="{1EA89CC2-5DA1-4C8F-AC82-672F4ECBE17B}" type="presParOf" srcId="{E1629A12-D4F1-4E75-A616-5DA9E9DB6EAA}" destId="{6333FA76-F1D5-4197-9196-8365016F9364}" srcOrd="0" destOrd="0" presId="urn:microsoft.com/office/officeart/2005/8/layout/hierarchy1"/>
    <dgm:cxn modelId="{2469F0AF-2389-41CC-8675-338249A9D83E}" type="presParOf" srcId="{6333FA76-F1D5-4197-9196-8365016F9364}" destId="{E9D08B32-9C6E-4929-A617-B5AC0B146F10}" srcOrd="0" destOrd="0" presId="urn:microsoft.com/office/officeart/2005/8/layout/hierarchy1"/>
    <dgm:cxn modelId="{0A2D7CA5-AD9A-4E38-ABE5-07F84B7E016A}" type="presParOf" srcId="{6333FA76-F1D5-4197-9196-8365016F9364}" destId="{3EE0C279-C2F3-4AE0-88A6-4BEE9A32C2C7}" srcOrd="1" destOrd="0" presId="urn:microsoft.com/office/officeart/2005/8/layout/hierarchy1"/>
    <dgm:cxn modelId="{E1E8D6F9-952C-42A6-ABCE-5C784F403F39}" type="presParOf" srcId="{E1629A12-D4F1-4E75-A616-5DA9E9DB6EAA}" destId="{6D6F6074-158C-4905-9B73-907F387B5C6B}" srcOrd="1" destOrd="0" presId="urn:microsoft.com/office/officeart/2005/8/layout/hierarchy1"/>
    <dgm:cxn modelId="{3FF3BD17-04C5-4DB3-9DD3-71E7C165ACB3}" type="presParOf" srcId="{79DFA27B-53DD-4C59-B75E-84D3DDB3B159}" destId="{6FB1D141-F8A5-4013-8ED1-273554017AB3}" srcOrd="2" destOrd="0" presId="urn:microsoft.com/office/officeart/2005/8/layout/hierarchy1"/>
    <dgm:cxn modelId="{15830FD7-37AF-4496-B11E-3BC52DF2191A}" type="presParOf" srcId="{6FB1D141-F8A5-4013-8ED1-273554017AB3}" destId="{3E309653-DEF3-47AA-AB6E-C94D24C2F626}" srcOrd="0" destOrd="0" presId="urn:microsoft.com/office/officeart/2005/8/layout/hierarchy1"/>
    <dgm:cxn modelId="{5F7647A6-54C9-4721-AFD8-7AF44708008A}" type="presParOf" srcId="{3E309653-DEF3-47AA-AB6E-C94D24C2F626}" destId="{A16EC3D4-172E-4A8B-B565-0200ED14F6A7}" srcOrd="0" destOrd="0" presId="urn:microsoft.com/office/officeart/2005/8/layout/hierarchy1"/>
    <dgm:cxn modelId="{10715B2F-FE17-4D3A-B20F-563195E7EBBD}" type="presParOf" srcId="{3E309653-DEF3-47AA-AB6E-C94D24C2F626}" destId="{1C918183-00C9-409A-B909-7F46CBBA728A}" srcOrd="1" destOrd="0" presId="urn:microsoft.com/office/officeart/2005/8/layout/hierarchy1"/>
    <dgm:cxn modelId="{AC952C55-FF95-4D67-A590-36DD36C5C802}" type="presParOf" srcId="{6FB1D141-F8A5-4013-8ED1-273554017AB3}" destId="{B8FB22DF-D0FF-4689-9057-DB780F5753B9}" srcOrd="1" destOrd="0" presId="urn:microsoft.com/office/officeart/2005/8/layout/hierarchy1"/>
    <dgm:cxn modelId="{9AB5376F-C056-4EA0-B8CA-E217AB36528A}" type="presParOf" srcId="{79DFA27B-53DD-4C59-B75E-84D3DDB3B159}" destId="{32E6B99E-7AF0-4B3A-9D34-24110D35E24C}" srcOrd="3" destOrd="0" presId="urn:microsoft.com/office/officeart/2005/8/layout/hierarchy1"/>
    <dgm:cxn modelId="{2468DAC3-CF48-4FB5-9E72-D2A9AD41BA6D}" type="presParOf" srcId="{32E6B99E-7AF0-4B3A-9D34-24110D35E24C}" destId="{C369D4BF-3FC8-4555-8018-551EBF843CBC}" srcOrd="0" destOrd="0" presId="urn:microsoft.com/office/officeart/2005/8/layout/hierarchy1"/>
    <dgm:cxn modelId="{360C7F17-51C0-4B6A-888F-9AC749B91576}" type="presParOf" srcId="{C369D4BF-3FC8-4555-8018-551EBF843CBC}" destId="{D50CA7FA-5E25-47E7-B2FB-36C797778E0D}" srcOrd="0" destOrd="0" presId="urn:microsoft.com/office/officeart/2005/8/layout/hierarchy1"/>
    <dgm:cxn modelId="{F94B430F-AFE2-4D7A-BFF7-F22C96A469AF}" type="presParOf" srcId="{C369D4BF-3FC8-4555-8018-551EBF843CBC}" destId="{5C99A689-9A39-44E0-8A9E-F8BC95FE61D4}" srcOrd="1" destOrd="0" presId="urn:microsoft.com/office/officeart/2005/8/layout/hierarchy1"/>
    <dgm:cxn modelId="{3D2B4B60-0520-4805-B49F-367E0FD59828}" type="presParOf" srcId="{32E6B99E-7AF0-4B3A-9D34-24110D35E24C}" destId="{ECAF3888-8C3B-4E17-BA48-CF67915D9C3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A1FCC6-5607-4B51-B03C-96F2998733E2}">
      <dsp:nvSpPr>
        <dsp:cNvPr id="0" name=""/>
        <dsp:cNvSpPr/>
      </dsp:nvSpPr>
      <dsp:spPr>
        <a:xfrm>
          <a:off x="0" y="0"/>
          <a:ext cx="4828172"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EE2927-0021-483A-BBD6-63D93CF16B6B}">
      <dsp:nvSpPr>
        <dsp:cNvPr id="0" name=""/>
        <dsp:cNvSpPr/>
      </dsp:nvSpPr>
      <dsp:spPr>
        <a:xfrm>
          <a:off x="0" y="0"/>
          <a:ext cx="4828172" cy="14129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Development of trauma understanding </a:t>
          </a:r>
          <a:endParaRPr lang="en-US" sz="2800" kern="1200"/>
        </a:p>
      </dsp:txBody>
      <dsp:txXfrm>
        <a:off x="0" y="0"/>
        <a:ext cx="4828172" cy="1412988"/>
      </dsp:txXfrm>
    </dsp:sp>
    <dsp:sp modelId="{FFE8C1A5-EA06-4B6E-8BB8-3609590B46EE}">
      <dsp:nvSpPr>
        <dsp:cNvPr id="0" name=""/>
        <dsp:cNvSpPr/>
      </dsp:nvSpPr>
      <dsp:spPr>
        <a:xfrm>
          <a:off x="0" y="1412988"/>
          <a:ext cx="4828172"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300C62-122A-4D5A-8B6F-3265AAF94805}">
      <dsp:nvSpPr>
        <dsp:cNvPr id="0" name=""/>
        <dsp:cNvSpPr/>
      </dsp:nvSpPr>
      <dsp:spPr>
        <a:xfrm>
          <a:off x="0" y="1412988"/>
          <a:ext cx="4828172" cy="14129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The evolution of trauma treatments </a:t>
          </a:r>
          <a:endParaRPr lang="en-US" sz="2800" kern="1200"/>
        </a:p>
      </dsp:txBody>
      <dsp:txXfrm>
        <a:off x="0" y="1412988"/>
        <a:ext cx="4828172" cy="1412988"/>
      </dsp:txXfrm>
    </dsp:sp>
    <dsp:sp modelId="{4EF95B7B-BE08-4D79-A48C-76269EA96556}">
      <dsp:nvSpPr>
        <dsp:cNvPr id="0" name=""/>
        <dsp:cNvSpPr/>
      </dsp:nvSpPr>
      <dsp:spPr>
        <a:xfrm>
          <a:off x="0" y="2825977"/>
          <a:ext cx="4828172"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8C1D00-F49E-43E6-9720-F98900977304}">
      <dsp:nvSpPr>
        <dsp:cNvPr id="0" name=""/>
        <dsp:cNvSpPr/>
      </dsp:nvSpPr>
      <dsp:spPr>
        <a:xfrm>
          <a:off x="0" y="2825977"/>
          <a:ext cx="4828172" cy="14129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Principles of trauma care</a:t>
          </a:r>
          <a:endParaRPr lang="en-US" sz="2800" kern="1200"/>
        </a:p>
      </dsp:txBody>
      <dsp:txXfrm>
        <a:off x="0" y="2825977"/>
        <a:ext cx="4828172" cy="1412988"/>
      </dsp:txXfrm>
    </dsp:sp>
    <dsp:sp modelId="{A02065B0-9F45-459F-AEA8-E87AAAA270A5}">
      <dsp:nvSpPr>
        <dsp:cNvPr id="0" name=""/>
        <dsp:cNvSpPr/>
      </dsp:nvSpPr>
      <dsp:spPr>
        <a:xfrm>
          <a:off x="0" y="4238966"/>
          <a:ext cx="4828172"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8FC9C0-71D7-4449-A266-64CD4DE71848}">
      <dsp:nvSpPr>
        <dsp:cNvPr id="0" name=""/>
        <dsp:cNvSpPr/>
      </dsp:nvSpPr>
      <dsp:spPr>
        <a:xfrm>
          <a:off x="0" y="4238966"/>
          <a:ext cx="4828172" cy="14129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Exploration of application of informed trauma approaches  </a:t>
          </a:r>
          <a:endParaRPr lang="en-US" sz="2800" kern="1200"/>
        </a:p>
      </dsp:txBody>
      <dsp:txXfrm>
        <a:off x="0" y="4238966"/>
        <a:ext cx="4828172" cy="14129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3D3B76-662D-453A-AD56-71E795CA2A9C}">
      <dsp:nvSpPr>
        <dsp:cNvPr id="0" name=""/>
        <dsp:cNvSpPr/>
      </dsp:nvSpPr>
      <dsp:spPr>
        <a:xfrm>
          <a:off x="3698" y="465213"/>
          <a:ext cx="2002408" cy="2803371"/>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116" tIns="330200" rIns="156116" bIns="330200" numCol="1" spcCol="1270" anchor="t" anchorCtr="0">
          <a:noAutofit/>
        </a:bodyPr>
        <a:lstStyle/>
        <a:p>
          <a:pPr marL="0" lvl="0" indent="0" algn="l" defTabSz="533400">
            <a:lnSpc>
              <a:spcPct val="90000"/>
            </a:lnSpc>
            <a:spcBef>
              <a:spcPct val="0"/>
            </a:spcBef>
            <a:spcAft>
              <a:spcPct val="35000"/>
            </a:spcAft>
            <a:buNone/>
          </a:pPr>
          <a:r>
            <a:rPr lang="en-GB" sz="1200" kern="1200"/>
            <a:t>Identify significant events that has contributed towards the development of trauma-informed approaches </a:t>
          </a:r>
          <a:endParaRPr lang="en-US" sz="1200" kern="1200"/>
        </a:p>
      </dsp:txBody>
      <dsp:txXfrm>
        <a:off x="3698" y="1530494"/>
        <a:ext cx="2002408" cy="1682022"/>
      </dsp:txXfrm>
    </dsp:sp>
    <dsp:sp modelId="{140AB00D-5174-4A65-AE11-3EFBBF111FCF}">
      <dsp:nvSpPr>
        <dsp:cNvPr id="0" name=""/>
        <dsp:cNvSpPr/>
      </dsp:nvSpPr>
      <dsp:spPr>
        <a:xfrm>
          <a:off x="584396" y="745551"/>
          <a:ext cx="841011" cy="841011"/>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5569" tIns="12700" rIns="65569" bIns="12700" numCol="1" spcCol="1270" anchor="ctr" anchorCtr="0">
          <a:noAutofit/>
        </a:bodyPr>
        <a:lstStyle/>
        <a:p>
          <a:pPr marL="0" lvl="0" indent="0" algn="ctr" defTabSz="1778000">
            <a:lnSpc>
              <a:spcPct val="90000"/>
            </a:lnSpc>
            <a:spcBef>
              <a:spcPct val="0"/>
            </a:spcBef>
            <a:spcAft>
              <a:spcPct val="35000"/>
            </a:spcAft>
            <a:buNone/>
          </a:pPr>
          <a:r>
            <a:rPr lang="en-US" sz="4000" kern="1200"/>
            <a:t>1</a:t>
          </a:r>
        </a:p>
      </dsp:txBody>
      <dsp:txXfrm>
        <a:off x="707559" y="868714"/>
        <a:ext cx="594685" cy="594685"/>
      </dsp:txXfrm>
    </dsp:sp>
    <dsp:sp modelId="{EB7415EB-A85C-4982-8109-FFDC7511562E}">
      <dsp:nvSpPr>
        <dsp:cNvPr id="0" name=""/>
        <dsp:cNvSpPr/>
      </dsp:nvSpPr>
      <dsp:spPr>
        <a:xfrm>
          <a:off x="3698" y="3268513"/>
          <a:ext cx="2002408" cy="72"/>
        </a:xfrm>
        <a:prstGeom prst="rect">
          <a:avLst/>
        </a:prstGeom>
        <a:solidFill>
          <a:schemeClr val="accent2">
            <a:hueOff val="715957"/>
            <a:satOff val="-2055"/>
            <a:lumOff val="-3290"/>
            <a:alphaOff val="0"/>
          </a:schemeClr>
        </a:solidFill>
        <a:ln w="19050" cap="flat" cmpd="sng" algn="ctr">
          <a:solidFill>
            <a:schemeClr val="accent2">
              <a:hueOff val="715957"/>
              <a:satOff val="-2055"/>
              <a:lumOff val="-32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E3CB73-BD8F-4B22-817A-519FCCB78D6D}">
      <dsp:nvSpPr>
        <dsp:cNvPr id="0" name=""/>
        <dsp:cNvSpPr/>
      </dsp:nvSpPr>
      <dsp:spPr>
        <a:xfrm>
          <a:off x="2206347" y="465213"/>
          <a:ext cx="2002408" cy="2803371"/>
        </a:xfrm>
        <a:prstGeom prst="rect">
          <a:avLst/>
        </a:prstGeom>
        <a:solidFill>
          <a:schemeClr val="accent2">
            <a:tint val="40000"/>
            <a:alpha val="90000"/>
            <a:hueOff val="1683680"/>
            <a:satOff val="-15558"/>
            <a:lumOff val="-1754"/>
            <a:alphaOff val="0"/>
          </a:schemeClr>
        </a:solidFill>
        <a:ln w="19050" cap="flat" cmpd="sng" algn="ctr">
          <a:solidFill>
            <a:schemeClr val="accent2">
              <a:tint val="40000"/>
              <a:alpha val="90000"/>
              <a:hueOff val="1683680"/>
              <a:satOff val="-15558"/>
              <a:lumOff val="-175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116" tIns="330200" rIns="156116" bIns="330200" numCol="1" spcCol="1270" anchor="t" anchorCtr="0">
          <a:noAutofit/>
        </a:bodyPr>
        <a:lstStyle/>
        <a:p>
          <a:pPr marL="0" lvl="0" indent="0" algn="l" defTabSz="533400">
            <a:lnSpc>
              <a:spcPct val="90000"/>
            </a:lnSpc>
            <a:spcBef>
              <a:spcPct val="0"/>
            </a:spcBef>
            <a:spcAft>
              <a:spcPct val="35000"/>
            </a:spcAft>
            <a:buNone/>
          </a:pPr>
          <a:r>
            <a:rPr lang="en-GB" sz="1200" kern="1200"/>
            <a:t>Explain the principles of trauma-informed care </a:t>
          </a:r>
          <a:endParaRPr lang="en-US" sz="1200" kern="1200"/>
        </a:p>
      </dsp:txBody>
      <dsp:txXfrm>
        <a:off x="2206347" y="1530494"/>
        <a:ext cx="2002408" cy="1682022"/>
      </dsp:txXfrm>
    </dsp:sp>
    <dsp:sp modelId="{BDAF8F44-2B94-4865-B2FC-69233264F006}">
      <dsp:nvSpPr>
        <dsp:cNvPr id="0" name=""/>
        <dsp:cNvSpPr/>
      </dsp:nvSpPr>
      <dsp:spPr>
        <a:xfrm>
          <a:off x="2787045" y="745551"/>
          <a:ext cx="841011" cy="841011"/>
        </a:xfrm>
        <a:prstGeom prst="ellipse">
          <a:avLst/>
        </a:prstGeom>
        <a:solidFill>
          <a:schemeClr val="accent2">
            <a:hueOff val="1431914"/>
            <a:satOff val="-4110"/>
            <a:lumOff val="-6580"/>
            <a:alphaOff val="0"/>
          </a:schemeClr>
        </a:solidFill>
        <a:ln w="19050" cap="flat" cmpd="sng" algn="ctr">
          <a:solidFill>
            <a:schemeClr val="accent2">
              <a:hueOff val="1431914"/>
              <a:satOff val="-4110"/>
              <a:lumOff val="-658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5569" tIns="12700" rIns="65569" bIns="12700" numCol="1" spcCol="1270" anchor="ctr" anchorCtr="0">
          <a:noAutofit/>
        </a:bodyPr>
        <a:lstStyle/>
        <a:p>
          <a:pPr marL="0" lvl="0" indent="0" algn="ctr" defTabSz="1778000">
            <a:lnSpc>
              <a:spcPct val="90000"/>
            </a:lnSpc>
            <a:spcBef>
              <a:spcPct val="0"/>
            </a:spcBef>
            <a:spcAft>
              <a:spcPct val="35000"/>
            </a:spcAft>
            <a:buNone/>
          </a:pPr>
          <a:r>
            <a:rPr lang="en-US" sz="4000" kern="1200"/>
            <a:t>2</a:t>
          </a:r>
        </a:p>
      </dsp:txBody>
      <dsp:txXfrm>
        <a:off x="2910208" y="868714"/>
        <a:ext cx="594685" cy="594685"/>
      </dsp:txXfrm>
    </dsp:sp>
    <dsp:sp modelId="{0CBAB7C8-68D4-4B66-B05A-98FAF10C7B95}">
      <dsp:nvSpPr>
        <dsp:cNvPr id="0" name=""/>
        <dsp:cNvSpPr/>
      </dsp:nvSpPr>
      <dsp:spPr>
        <a:xfrm>
          <a:off x="2206347" y="3268513"/>
          <a:ext cx="2002408" cy="72"/>
        </a:xfrm>
        <a:prstGeom prst="rect">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1B3D79-03C3-4E8B-9FDC-8BB5E65FBABB}">
      <dsp:nvSpPr>
        <dsp:cNvPr id="0" name=""/>
        <dsp:cNvSpPr/>
      </dsp:nvSpPr>
      <dsp:spPr>
        <a:xfrm>
          <a:off x="4408995" y="465213"/>
          <a:ext cx="2002408" cy="2803371"/>
        </a:xfrm>
        <a:prstGeom prst="rect">
          <a:avLst/>
        </a:prstGeom>
        <a:solidFill>
          <a:schemeClr val="accent2">
            <a:tint val="40000"/>
            <a:alpha val="90000"/>
            <a:hueOff val="3367359"/>
            <a:satOff val="-31116"/>
            <a:lumOff val="-3508"/>
            <a:alphaOff val="0"/>
          </a:schemeClr>
        </a:solidFill>
        <a:ln w="19050" cap="flat" cmpd="sng" algn="ctr">
          <a:solidFill>
            <a:schemeClr val="accent2">
              <a:tint val="40000"/>
              <a:alpha val="90000"/>
              <a:hueOff val="3367359"/>
              <a:satOff val="-31116"/>
              <a:lumOff val="-35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116" tIns="330200" rIns="156116" bIns="330200" numCol="1" spcCol="1270" anchor="t" anchorCtr="0">
          <a:noAutofit/>
        </a:bodyPr>
        <a:lstStyle/>
        <a:p>
          <a:pPr marL="0" lvl="0" indent="0" algn="l" defTabSz="533400">
            <a:lnSpc>
              <a:spcPct val="90000"/>
            </a:lnSpc>
            <a:spcBef>
              <a:spcPct val="0"/>
            </a:spcBef>
            <a:spcAft>
              <a:spcPct val="35000"/>
            </a:spcAft>
            <a:buNone/>
          </a:pPr>
          <a:r>
            <a:rPr lang="en-GB" sz="1200" kern="1200"/>
            <a:t>Apply trauma informed principles and methods in practice </a:t>
          </a:r>
          <a:endParaRPr lang="en-US" sz="1200" kern="1200"/>
        </a:p>
      </dsp:txBody>
      <dsp:txXfrm>
        <a:off x="4408995" y="1530494"/>
        <a:ext cx="2002408" cy="1682022"/>
      </dsp:txXfrm>
    </dsp:sp>
    <dsp:sp modelId="{48FBC7EA-7868-452E-903B-0B77899E37E4}">
      <dsp:nvSpPr>
        <dsp:cNvPr id="0" name=""/>
        <dsp:cNvSpPr/>
      </dsp:nvSpPr>
      <dsp:spPr>
        <a:xfrm>
          <a:off x="4989694" y="745551"/>
          <a:ext cx="841011" cy="841011"/>
        </a:xfrm>
        <a:prstGeom prst="ellipse">
          <a:avLst/>
        </a:prstGeom>
        <a:solidFill>
          <a:schemeClr val="accent2">
            <a:hueOff val="2863828"/>
            <a:satOff val="-8219"/>
            <a:lumOff val="-13160"/>
            <a:alphaOff val="0"/>
          </a:schemeClr>
        </a:solidFill>
        <a:ln w="19050" cap="flat" cmpd="sng" algn="ctr">
          <a:solidFill>
            <a:schemeClr val="accent2">
              <a:hueOff val="2863828"/>
              <a:satOff val="-8219"/>
              <a:lumOff val="-1316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5569" tIns="12700" rIns="65569" bIns="12700" numCol="1" spcCol="1270" anchor="ctr" anchorCtr="0">
          <a:noAutofit/>
        </a:bodyPr>
        <a:lstStyle/>
        <a:p>
          <a:pPr marL="0" lvl="0" indent="0" algn="ctr" defTabSz="1778000">
            <a:lnSpc>
              <a:spcPct val="90000"/>
            </a:lnSpc>
            <a:spcBef>
              <a:spcPct val="0"/>
            </a:spcBef>
            <a:spcAft>
              <a:spcPct val="35000"/>
            </a:spcAft>
            <a:buNone/>
          </a:pPr>
          <a:r>
            <a:rPr lang="en-US" sz="4000" kern="1200"/>
            <a:t>3</a:t>
          </a:r>
        </a:p>
      </dsp:txBody>
      <dsp:txXfrm>
        <a:off x="5112857" y="868714"/>
        <a:ext cx="594685" cy="594685"/>
      </dsp:txXfrm>
    </dsp:sp>
    <dsp:sp modelId="{872E295D-30F1-41FC-8106-79F5F8D0E9D9}">
      <dsp:nvSpPr>
        <dsp:cNvPr id="0" name=""/>
        <dsp:cNvSpPr/>
      </dsp:nvSpPr>
      <dsp:spPr>
        <a:xfrm>
          <a:off x="4408995" y="3268513"/>
          <a:ext cx="2002408" cy="72"/>
        </a:xfrm>
        <a:prstGeom prst="rect">
          <a:avLst/>
        </a:prstGeom>
        <a:solidFill>
          <a:schemeClr val="accent2">
            <a:hueOff val="3579786"/>
            <a:satOff val="-10274"/>
            <a:lumOff val="-16449"/>
            <a:alphaOff val="0"/>
          </a:schemeClr>
        </a:solidFill>
        <a:ln w="19050" cap="flat" cmpd="sng" algn="ctr">
          <a:solidFill>
            <a:schemeClr val="accent2">
              <a:hueOff val="3579786"/>
              <a:satOff val="-10274"/>
              <a:lumOff val="-1644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F7941E-6DCD-441D-ABCF-BF5DA62E0BFC}">
      <dsp:nvSpPr>
        <dsp:cNvPr id="0" name=""/>
        <dsp:cNvSpPr/>
      </dsp:nvSpPr>
      <dsp:spPr>
        <a:xfrm>
          <a:off x="6611644" y="465213"/>
          <a:ext cx="2002408" cy="2803371"/>
        </a:xfrm>
        <a:prstGeom prst="rect">
          <a:avLst/>
        </a:prstGeom>
        <a:solidFill>
          <a:schemeClr val="accent2">
            <a:tint val="40000"/>
            <a:alpha val="90000"/>
            <a:hueOff val="5051039"/>
            <a:satOff val="-46674"/>
            <a:lumOff val="-5261"/>
            <a:alphaOff val="0"/>
          </a:schemeClr>
        </a:solidFill>
        <a:ln w="19050" cap="flat" cmpd="sng" algn="ctr">
          <a:solidFill>
            <a:schemeClr val="accent2">
              <a:tint val="40000"/>
              <a:alpha val="90000"/>
              <a:hueOff val="5051039"/>
              <a:satOff val="-46674"/>
              <a:lumOff val="-526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116" tIns="330200" rIns="156116" bIns="330200" numCol="1" spcCol="1270" anchor="t" anchorCtr="0">
          <a:noAutofit/>
        </a:bodyPr>
        <a:lstStyle/>
        <a:p>
          <a:pPr marL="0" lvl="0" indent="0" algn="l" defTabSz="533400">
            <a:lnSpc>
              <a:spcPct val="90000"/>
            </a:lnSpc>
            <a:spcBef>
              <a:spcPct val="0"/>
            </a:spcBef>
            <a:spcAft>
              <a:spcPct val="35000"/>
            </a:spcAft>
            <a:buNone/>
          </a:pPr>
          <a:r>
            <a:rPr lang="en-GB" sz="1200" kern="1200"/>
            <a:t>Compare and contrast methods </a:t>
          </a:r>
          <a:endParaRPr lang="en-US" sz="1200" kern="1200"/>
        </a:p>
      </dsp:txBody>
      <dsp:txXfrm>
        <a:off x="6611644" y="1530494"/>
        <a:ext cx="2002408" cy="1682022"/>
      </dsp:txXfrm>
    </dsp:sp>
    <dsp:sp modelId="{229A33FF-D379-4283-9FCE-0E869780F84C}">
      <dsp:nvSpPr>
        <dsp:cNvPr id="0" name=""/>
        <dsp:cNvSpPr/>
      </dsp:nvSpPr>
      <dsp:spPr>
        <a:xfrm>
          <a:off x="7192343" y="745551"/>
          <a:ext cx="841011" cy="841011"/>
        </a:xfrm>
        <a:prstGeom prst="ellips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5569" tIns="12700" rIns="65569" bIns="12700" numCol="1" spcCol="1270" anchor="ctr" anchorCtr="0">
          <a:noAutofit/>
        </a:bodyPr>
        <a:lstStyle/>
        <a:p>
          <a:pPr marL="0" lvl="0" indent="0" algn="ctr" defTabSz="1778000">
            <a:lnSpc>
              <a:spcPct val="90000"/>
            </a:lnSpc>
            <a:spcBef>
              <a:spcPct val="0"/>
            </a:spcBef>
            <a:spcAft>
              <a:spcPct val="35000"/>
            </a:spcAft>
            <a:buNone/>
          </a:pPr>
          <a:r>
            <a:rPr lang="en-US" sz="4000" kern="1200"/>
            <a:t>4</a:t>
          </a:r>
        </a:p>
      </dsp:txBody>
      <dsp:txXfrm>
        <a:off x="7315506" y="868714"/>
        <a:ext cx="594685" cy="594685"/>
      </dsp:txXfrm>
    </dsp:sp>
    <dsp:sp modelId="{3EE41434-21E7-46E6-B12A-C31FB49202C7}">
      <dsp:nvSpPr>
        <dsp:cNvPr id="0" name=""/>
        <dsp:cNvSpPr/>
      </dsp:nvSpPr>
      <dsp:spPr>
        <a:xfrm>
          <a:off x="6611644" y="3268513"/>
          <a:ext cx="2002408" cy="72"/>
        </a:xfrm>
        <a:prstGeom prst="rect">
          <a:avLst/>
        </a:prstGeom>
        <a:solidFill>
          <a:schemeClr val="accent2">
            <a:hueOff val="5011700"/>
            <a:satOff val="-14383"/>
            <a:lumOff val="-23029"/>
            <a:alphaOff val="0"/>
          </a:schemeClr>
        </a:solidFill>
        <a:ln w="19050" cap="flat" cmpd="sng" algn="ctr">
          <a:solidFill>
            <a:schemeClr val="accent2">
              <a:hueOff val="5011700"/>
              <a:satOff val="-14383"/>
              <a:lumOff val="-2302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64F12D-9011-49F7-A372-959A34706E34}">
      <dsp:nvSpPr>
        <dsp:cNvPr id="0" name=""/>
        <dsp:cNvSpPr/>
      </dsp:nvSpPr>
      <dsp:spPr>
        <a:xfrm>
          <a:off x="8814293" y="465213"/>
          <a:ext cx="2002408" cy="2803371"/>
        </a:xfrm>
        <a:prstGeom prst="rect">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116" tIns="330200" rIns="156116" bIns="330200" numCol="1" spcCol="1270" anchor="t" anchorCtr="0">
          <a:noAutofit/>
        </a:bodyPr>
        <a:lstStyle/>
        <a:p>
          <a:pPr marL="0" lvl="0" indent="0" algn="l" defTabSz="533400">
            <a:lnSpc>
              <a:spcPct val="90000"/>
            </a:lnSpc>
            <a:spcBef>
              <a:spcPct val="0"/>
            </a:spcBef>
            <a:spcAft>
              <a:spcPct val="35000"/>
            </a:spcAft>
            <a:buNone/>
          </a:pPr>
          <a:r>
            <a:rPr lang="en-GB" sz="1200" kern="1200"/>
            <a:t>Evaluate literature on trauma-informed practice  </a:t>
          </a:r>
          <a:endParaRPr lang="en-US" sz="1200" kern="1200"/>
        </a:p>
      </dsp:txBody>
      <dsp:txXfrm>
        <a:off x="8814293" y="1530494"/>
        <a:ext cx="2002408" cy="1682022"/>
      </dsp:txXfrm>
    </dsp:sp>
    <dsp:sp modelId="{54008A85-3BE0-4612-8F05-FA629D79821A}">
      <dsp:nvSpPr>
        <dsp:cNvPr id="0" name=""/>
        <dsp:cNvSpPr/>
      </dsp:nvSpPr>
      <dsp:spPr>
        <a:xfrm>
          <a:off x="9394991" y="745551"/>
          <a:ext cx="841011" cy="841011"/>
        </a:xfrm>
        <a:prstGeom prst="ellipse">
          <a:avLst/>
        </a:prstGeom>
        <a:solidFill>
          <a:schemeClr val="accent2">
            <a:hueOff val="5727657"/>
            <a:satOff val="-16438"/>
            <a:lumOff val="-26319"/>
            <a:alphaOff val="0"/>
          </a:schemeClr>
        </a:solidFill>
        <a:ln w="19050" cap="flat" cmpd="sng" algn="ctr">
          <a:solidFill>
            <a:schemeClr val="accent2">
              <a:hueOff val="5727657"/>
              <a:satOff val="-16438"/>
              <a:lumOff val="-2631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5569" tIns="12700" rIns="65569" bIns="12700" numCol="1" spcCol="1270" anchor="ctr" anchorCtr="0">
          <a:noAutofit/>
        </a:bodyPr>
        <a:lstStyle/>
        <a:p>
          <a:pPr marL="0" lvl="0" indent="0" algn="ctr" defTabSz="1778000">
            <a:lnSpc>
              <a:spcPct val="90000"/>
            </a:lnSpc>
            <a:spcBef>
              <a:spcPct val="0"/>
            </a:spcBef>
            <a:spcAft>
              <a:spcPct val="35000"/>
            </a:spcAft>
            <a:buNone/>
          </a:pPr>
          <a:r>
            <a:rPr lang="en-US" sz="4000" kern="1200"/>
            <a:t>5</a:t>
          </a:r>
        </a:p>
      </dsp:txBody>
      <dsp:txXfrm>
        <a:off x="9518154" y="868714"/>
        <a:ext cx="594685" cy="594685"/>
      </dsp:txXfrm>
    </dsp:sp>
    <dsp:sp modelId="{92EF2954-01F4-42F6-B871-4E8862AB8D29}">
      <dsp:nvSpPr>
        <dsp:cNvPr id="0" name=""/>
        <dsp:cNvSpPr/>
      </dsp:nvSpPr>
      <dsp:spPr>
        <a:xfrm>
          <a:off x="8814293" y="3268513"/>
          <a:ext cx="2002408" cy="72"/>
        </a:xfrm>
        <a:prstGeom prst="rect">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F45851-7391-43B9-A436-F6A7A4EA8EAE}">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BB0A25-5581-4275-AB5F-CFA51B330054}">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E1A294-AEA3-4733-9156-1CDAC2F3B4A3}">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00100">
            <a:lnSpc>
              <a:spcPct val="100000"/>
            </a:lnSpc>
            <a:spcBef>
              <a:spcPct val="0"/>
            </a:spcBef>
            <a:spcAft>
              <a:spcPct val="35000"/>
            </a:spcAft>
            <a:buNone/>
          </a:pPr>
          <a:r>
            <a:rPr lang="en-GB" sz="1800" kern="1200"/>
            <a:t>Trauma-informed approach (TIA) and Trauma-informed Care (TIC) are terms used interchangeably. </a:t>
          </a:r>
          <a:endParaRPr lang="en-US" sz="1800" kern="1200"/>
        </a:p>
      </dsp:txBody>
      <dsp:txXfrm>
        <a:off x="1435590" y="531"/>
        <a:ext cx="9080009" cy="1242935"/>
      </dsp:txXfrm>
    </dsp:sp>
    <dsp:sp modelId="{5B556677-D878-4CC6-A772-182065AB211D}">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E7F5DB-8954-4E22-9F9D-E57BED337AEF}">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04E73B-5D27-4083-8C87-2FCDF10962EE}">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00100">
            <a:lnSpc>
              <a:spcPct val="100000"/>
            </a:lnSpc>
            <a:spcBef>
              <a:spcPct val="0"/>
            </a:spcBef>
            <a:spcAft>
              <a:spcPct val="35000"/>
            </a:spcAft>
            <a:buNone/>
          </a:pPr>
          <a:r>
            <a:rPr lang="en-GB" sz="1800" kern="1200"/>
            <a:t>TIA and TIC do not have a universally accepted definition </a:t>
          </a:r>
          <a:endParaRPr lang="en-US" sz="1800" kern="1200"/>
        </a:p>
      </dsp:txBody>
      <dsp:txXfrm>
        <a:off x="1435590" y="1554201"/>
        <a:ext cx="9080009" cy="1242935"/>
      </dsp:txXfrm>
    </dsp:sp>
    <dsp:sp modelId="{A2DE550A-A745-4A41-A279-2D86F735B45D}">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192E29-D923-4B68-B8B0-81A36B70B2C3}">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202AFE-DCA2-4D91-B946-0F33D27EA717}">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00100">
            <a:lnSpc>
              <a:spcPct val="100000"/>
            </a:lnSpc>
            <a:spcBef>
              <a:spcPct val="0"/>
            </a:spcBef>
            <a:spcAft>
              <a:spcPct val="35000"/>
            </a:spcAft>
            <a:buNone/>
          </a:pPr>
          <a:r>
            <a:rPr lang="en-GB" sz="1800" kern="1200" dirty="0"/>
            <a:t>“a system development model that is grounded in and directed by a complete understanding of how trauma exposure affects service user’s neurological, biological, psychological and social development” (Paterson, 2014, cited in Wallace, 2020, p.2)</a:t>
          </a:r>
          <a:endParaRPr lang="en-US" sz="1800" kern="1200" dirty="0"/>
        </a:p>
      </dsp:txBody>
      <dsp:txXfrm>
        <a:off x="1435590" y="3107870"/>
        <a:ext cx="9080009" cy="12429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AFD5B-BEA2-4230-A3B6-B72DBDEAD8B5}">
      <dsp:nvSpPr>
        <dsp:cNvPr id="0" name=""/>
        <dsp:cNvSpPr/>
      </dsp:nvSpPr>
      <dsp:spPr>
        <a:xfrm>
          <a:off x="0" y="1080567"/>
          <a:ext cx="2957512" cy="187802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3D149E9-96C7-4D93-B4C0-8B2F8B4482EA}">
      <dsp:nvSpPr>
        <dsp:cNvPr id="0" name=""/>
        <dsp:cNvSpPr/>
      </dsp:nvSpPr>
      <dsp:spPr>
        <a:xfrm>
          <a:off x="328612" y="1392749"/>
          <a:ext cx="2957512" cy="187802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During WWII the term “shellshock” was replaced with “combat or battle exhaustion. ents changed.</a:t>
          </a:r>
          <a:endParaRPr lang="en-US" sz="1800" kern="1200"/>
        </a:p>
      </dsp:txBody>
      <dsp:txXfrm>
        <a:off x="383617" y="1447754"/>
        <a:ext cx="2847502" cy="1768010"/>
      </dsp:txXfrm>
    </dsp:sp>
    <dsp:sp modelId="{30D139FF-F0DE-4757-9300-513C0FE8CFAD}">
      <dsp:nvSpPr>
        <dsp:cNvPr id="0" name=""/>
        <dsp:cNvSpPr/>
      </dsp:nvSpPr>
      <dsp:spPr>
        <a:xfrm>
          <a:off x="3614737" y="1080567"/>
          <a:ext cx="2957512" cy="187802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0FC5AED-05B4-4809-824A-24B3B8A5369C}">
      <dsp:nvSpPr>
        <dsp:cNvPr id="0" name=""/>
        <dsp:cNvSpPr/>
      </dsp:nvSpPr>
      <dsp:spPr>
        <a:xfrm>
          <a:off x="3943350" y="1392749"/>
          <a:ext cx="2957512" cy="187802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Lessons were learned from WWI and treatments were used not in isolation, and Narcotherapy was introduced, which involved: </a:t>
          </a:r>
          <a:endParaRPr lang="en-US" sz="1800" kern="1200"/>
        </a:p>
      </dsp:txBody>
      <dsp:txXfrm>
        <a:off x="3998355" y="1447754"/>
        <a:ext cx="2847502" cy="1768010"/>
      </dsp:txXfrm>
    </dsp:sp>
    <dsp:sp modelId="{857524C1-D806-4523-AB74-551A37CA94E9}">
      <dsp:nvSpPr>
        <dsp:cNvPr id="0" name=""/>
        <dsp:cNvSpPr/>
      </dsp:nvSpPr>
      <dsp:spPr>
        <a:xfrm>
          <a:off x="7229475" y="1080567"/>
          <a:ext cx="2957512" cy="187802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9365B63-4BAE-4E39-AF9D-E1D2CF86948D}">
      <dsp:nvSpPr>
        <dsp:cNvPr id="0" name=""/>
        <dsp:cNvSpPr/>
      </dsp:nvSpPr>
      <dsp:spPr>
        <a:xfrm>
          <a:off x="7558087" y="1392749"/>
          <a:ext cx="2957512" cy="187802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Using Pentothal ‘truth serum’, soldiers  would recount the traumatic experience, and a psychiatrist would use guided questions. </a:t>
          </a:r>
          <a:endParaRPr lang="en-US" sz="1800" kern="1200"/>
        </a:p>
      </dsp:txBody>
      <dsp:txXfrm>
        <a:off x="7613092" y="1447754"/>
        <a:ext cx="2847502" cy="17680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F4FD7F-CBBF-45C4-97F7-0B27E1A5EE2C}">
      <dsp:nvSpPr>
        <dsp:cNvPr id="0" name=""/>
        <dsp:cNvSpPr/>
      </dsp:nvSpPr>
      <dsp:spPr>
        <a:xfrm>
          <a:off x="3364992" y="2177"/>
          <a:ext cx="3785616" cy="104746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a:t>Ethically considerations around early treatments remained controversial. </a:t>
          </a:r>
          <a:endParaRPr lang="en-US" sz="2000" kern="1200"/>
        </a:p>
      </dsp:txBody>
      <dsp:txXfrm>
        <a:off x="3416125" y="53310"/>
        <a:ext cx="3683350" cy="945199"/>
      </dsp:txXfrm>
    </dsp:sp>
    <dsp:sp modelId="{D4D405EE-8BB6-464E-B7C2-EA94ED8E7C91}">
      <dsp:nvSpPr>
        <dsp:cNvPr id="0" name=""/>
        <dsp:cNvSpPr/>
      </dsp:nvSpPr>
      <dsp:spPr>
        <a:xfrm>
          <a:off x="3364992" y="1102016"/>
          <a:ext cx="3785616" cy="104746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a:t>No controlled studies were reported.</a:t>
          </a:r>
          <a:endParaRPr lang="en-US" sz="2000" kern="1200"/>
        </a:p>
      </dsp:txBody>
      <dsp:txXfrm>
        <a:off x="3416125" y="1153149"/>
        <a:ext cx="3683350" cy="945199"/>
      </dsp:txXfrm>
    </dsp:sp>
    <dsp:sp modelId="{0E0292D7-09BE-466E-8540-0D84B9C05AD9}">
      <dsp:nvSpPr>
        <dsp:cNvPr id="0" name=""/>
        <dsp:cNvSpPr/>
      </dsp:nvSpPr>
      <dsp:spPr>
        <a:xfrm>
          <a:off x="3364992" y="2201855"/>
          <a:ext cx="3785616" cy="104746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a:t>It involved the administration of a barbiturate and a stimulant (intravenously). </a:t>
          </a:r>
          <a:endParaRPr lang="en-US" sz="2000" kern="1200"/>
        </a:p>
      </dsp:txBody>
      <dsp:txXfrm>
        <a:off x="3416125" y="2252988"/>
        <a:ext cx="3683350" cy="945199"/>
      </dsp:txXfrm>
    </dsp:sp>
    <dsp:sp modelId="{8C85D395-2F4F-4C92-BB24-9A3413CD4C37}">
      <dsp:nvSpPr>
        <dsp:cNvPr id="0" name=""/>
        <dsp:cNvSpPr/>
      </dsp:nvSpPr>
      <dsp:spPr>
        <a:xfrm>
          <a:off x="3364992" y="3301694"/>
          <a:ext cx="3785616" cy="104746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kern="1200"/>
            <a:t>A state of sedative allowed for soldiers to speak about their experiences </a:t>
          </a:r>
          <a:endParaRPr lang="en-US" sz="2000" kern="1200"/>
        </a:p>
      </dsp:txBody>
      <dsp:txXfrm>
        <a:off x="3416125" y="3352827"/>
        <a:ext cx="3683350" cy="94519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745EE-F214-431A-BDFB-27B298E9C8D3}">
      <dsp:nvSpPr>
        <dsp:cNvPr id="0" name=""/>
        <dsp:cNvSpPr/>
      </dsp:nvSpPr>
      <dsp:spPr>
        <a:xfrm>
          <a:off x="0" y="105951"/>
          <a:ext cx="6666833" cy="100693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The Vietnam War was a controversial war and spanned over decades. </a:t>
          </a:r>
          <a:endParaRPr lang="en-US" sz="1800" kern="1200"/>
        </a:p>
      </dsp:txBody>
      <dsp:txXfrm>
        <a:off x="49154" y="155105"/>
        <a:ext cx="6568525" cy="908623"/>
      </dsp:txXfrm>
    </dsp:sp>
    <dsp:sp modelId="{045D6318-E4B7-43B9-97BA-CB6645D30FAC}">
      <dsp:nvSpPr>
        <dsp:cNvPr id="0" name=""/>
        <dsp:cNvSpPr/>
      </dsp:nvSpPr>
      <dsp:spPr>
        <a:xfrm>
          <a:off x="0" y="1164723"/>
          <a:ext cx="6666833" cy="1006931"/>
        </a:xfrm>
        <a:prstGeom prst="roundRect">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Post- Vietnam, soldiers were not received home with open arms. </a:t>
          </a:r>
          <a:endParaRPr lang="en-US" sz="1800" kern="1200"/>
        </a:p>
      </dsp:txBody>
      <dsp:txXfrm>
        <a:off x="49154" y="1213877"/>
        <a:ext cx="6568525" cy="908623"/>
      </dsp:txXfrm>
    </dsp:sp>
    <dsp:sp modelId="{D0189029-4DD5-4C5F-A0F2-A92CB6D8399C}">
      <dsp:nvSpPr>
        <dsp:cNvPr id="0" name=""/>
        <dsp:cNvSpPr/>
      </dsp:nvSpPr>
      <dsp:spPr>
        <a:xfrm>
          <a:off x="0" y="2223494"/>
          <a:ext cx="6666833" cy="1006931"/>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Stigma surrounding mental health issues increased: “post-Vietnam syndrome”. </a:t>
          </a:r>
          <a:endParaRPr lang="en-US" sz="1800" kern="1200"/>
        </a:p>
      </dsp:txBody>
      <dsp:txXfrm>
        <a:off x="49154" y="2272648"/>
        <a:ext cx="6568525" cy="908623"/>
      </dsp:txXfrm>
    </dsp:sp>
    <dsp:sp modelId="{BAB2AE52-34EE-4336-89A2-3C1FC19EBE03}">
      <dsp:nvSpPr>
        <dsp:cNvPr id="0" name=""/>
        <dsp:cNvSpPr/>
      </dsp:nvSpPr>
      <dsp:spPr>
        <a:xfrm>
          <a:off x="0" y="3282265"/>
          <a:ext cx="6666833" cy="1006931"/>
        </a:xfrm>
        <a:prstGeom prst="roundRect">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Ill-treated and many benefits were not provided as promised. </a:t>
          </a:r>
          <a:endParaRPr lang="en-US" sz="1800" kern="1200"/>
        </a:p>
      </dsp:txBody>
      <dsp:txXfrm>
        <a:off x="49154" y="3331419"/>
        <a:ext cx="6568525" cy="908623"/>
      </dsp:txXfrm>
    </dsp:sp>
    <dsp:sp modelId="{A6EBD4A9-A279-4BB1-B4D1-4892C630E57A}">
      <dsp:nvSpPr>
        <dsp:cNvPr id="0" name=""/>
        <dsp:cNvSpPr/>
      </dsp:nvSpPr>
      <dsp:spPr>
        <a:xfrm>
          <a:off x="0" y="4341036"/>
          <a:ext cx="6666833" cy="1006931"/>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Estimated 700,000 Vietnam veterans (25%) required some form of psychological care for the delayed effects of combat exposure (cited in Reisman, 2016)  .</a:t>
          </a:r>
          <a:endParaRPr lang="en-US" sz="1800" kern="1200" dirty="0"/>
        </a:p>
      </dsp:txBody>
      <dsp:txXfrm>
        <a:off x="49154" y="4390190"/>
        <a:ext cx="6568525" cy="90862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E566B-E5F3-4D3A-9952-7DF58F0EB656}">
      <dsp:nvSpPr>
        <dsp:cNvPr id="0" name=""/>
        <dsp:cNvSpPr/>
      </dsp:nvSpPr>
      <dsp:spPr>
        <a:xfrm>
          <a:off x="0" y="0"/>
          <a:ext cx="8742263" cy="92241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In 1952, the American Psychiatric Association (APA) produced the first Diagnostic and Statistical Manual of Mental Disorders (DSM-I)</a:t>
          </a:r>
          <a:endParaRPr lang="en-US" sz="2000" kern="1200" dirty="0"/>
        </a:p>
      </dsp:txBody>
      <dsp:txXfrm>
        <a:off x="27017" y="27017"/>
        <a:ext cx="7668958" cy="868383"/>
      </dsp:txXfrm>
    </dsp:sp>
    <dsp:sp modelId="{A9FBF104-ED4C-4660-9B5F-FBE56ECDC5B5}">
      <dsp:nvSpPr>
        <dsp:cNvPr id="0" name=""/>
        <dsp:cNvSpPr/>
      </dsp:nvSpPr>
      <dsp:spPr>
        <a:xfrm>
          <a:off x="732164" y="1090129"/>
          <a:ext cx="8742263" cy="922417"/>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Post-Traumatic Stress Disorder (PTSD) replaced all previous terms applied. </a:t>
          </a:r>
          <a:endParaRPr lang="en-US" sz="2000" kern="1200"/>
        </a:p>
      </dsp:txBody>
      <dsp:txXfrm>
        <a:off x="759181" y="1117146"/>
        <a:ext cx="7356493" cy="868383"/>
      </dsp:txXfrm>
    </dsp:sp>
    <dsp:sp modelId="{0E34574E-233F-487A-AA2E-FC8193304ACA}">
      <dsp:nvSpPr>
        <dsp:cNvPr id="0" name=""/>
        <dsp:cNvSpPr/>
      </dsp:nvSpPr>
      <dsp:spPr>
        <a:xfrm>
          <a:off x="1453401" y="2180258"/>
          <a:ext cx="8742263" cy="922417"/>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PTSD, has traditionally been associated with war and combat </a:t>
          </a:r>
          <a:endParaRPr lang="en-US" sz="2000" kern="1200"/>
        </a:p>
      </dsp:txBody>
      <dsp:txXfrm>
        <a:off x="1480418" y="2207275"/>
        <a:ext cx="7367421" cy="868383"/>
      </dsp:txXfrm>
    </dsp:sp>
    <dsp:sp modelId="{2199253E-75D1-4BC6-BD2B-796F6B8D4CB2}">
      <dsp:nvSpPr>
        <dsp:cNvPr id="0" name=""/>
        <dsp:cNvSpPr/>
      </dsp:nvSpPr>
      <dsp:spPr>
        <a:xfrm>
          <a:off x="2185565" y="3270387"/>
          <a:ext cx="8742263" cy="922417"/>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In 1980, PTSD was officially added to the DSMIII </a:t>
          </a:r>
          <a:endParaRPr lang="en-US" sz="2000" kern="1200"/>
        </a:p>
      </dsp:txBody>
      <dsp:txXfrm>
        <a:off x="2212582" y="3297404"/>
        <a:ext cx="7356493" cy="868383"/>
      </dsp:txXfrm>
    </dsp:sp>
    <dsp:sp modelId="{B43DDFA0-866D-4A1F-BC7B-AA9C367E1629}">
      <dsp:nvSpPr>
        <dsp:cNvPr id="0" name=""/>
        <dsp:cNvSpPr/>
      </dsp:nvSpPr>
      <dsp:spPr>
        <a:xfrm>
          <a:off x="8142692" y="706487"/>
          <a:ext cx="599571" cy="599571"/>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277595" y="706487"/>
        <a:ext cx="329765" cy="451177"/>
      </dsp:txXfrm>
    </dsp:sp>
    <dsp:sp modelId="{F7980C3C-269D-4E5F-BB5D-BBF176F7EF7E}">
      <dsp:nvSpPr>
        <dsp:cNvPr id="0" name=""/>
        <dsp:cNvSpPr/>
      </dsp:nvSpPr>
      <dsp:spPr>
        <a:xfrm>
          <a:off x="8874856" y="1796616"/>
          <a:ext cx="599571" cy="599571"/>
        </a:xfrm>
        <a:prstGeom prst="downArrow">
          <a:avLst>
            <a:gd name="adj1" fmla="val 55000"/>
            <a:gd name="adj2" fmla="val 45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009759" y="1796616"/>
        <a:ext cx="329765" cy="451177"/>
      </dsp:txXfrm>
    </dsp:sp>
    <dsp:sp modelId="{9FBC08F1-83FD-485A-9710-EDD6D7105E2F}">
      <dsp:nvSpPr>
        <dsp:cNvPr id="0" name=""/>
        <dsp:cNvSpPr/>
      </dsp:nvSpPr>
      <dsp:spPr>
        <a:xfrm>
          <a:off x="9596093" y="2886746"/>
          <a:ext cx="599571" cy="599571"/>
        </a:xfrm>
        <a:prstGeom prst="downArrow">
          <a:avLst>
            <a:gd name="adj1" fmla="val 55000"/>
            <a:gd name="adj2" fmla="val 45000"/>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730996" y="2886746"/>
        <a:ext cx="329765" cy="45117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F20FB-CBDD-4DFF-B091-DB489D384E9C}">
      <dsp:nvSpPr>
        <dsp:cNvPr id="0" name=""/>
        <dsp:cNvSpPr/>
      </dsp:nvSpPr>
      <dsp:spPr>
        <a:xfrm>
          <a:off x="0" y="0"/>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77A649-CDB8-4802-88BA-EE220AD09ED1}">
      <dsp:nvSpPr>
        <dsp:cNvPr id="0" name=""/>
        <dsp:cNvSpPr/>
      </dsp:nvSpPr>
      <dsp:spPr>
        <a:xfrm>
          <a:off x="0" y="0"/>
          <a:ext cx="210312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Six foundational principles guide trauma-informed practices:</a:t>
          </a:r>
          <a:endParaRPr lang="en-US" sz="2700" kern="1200"/>
        </a:p>
      </dsp:txBody>
      <dsp:txXfrm>
        <a:off x="0" y="0"/>
        <a:ext cx="2103120" cy="4351338"/>
      </dsp:txXfrm>
    </dsp:sp>
    <dsp:sp modelId="{95E6B4BF-BC19-4D93-9AC2-EA4B94F5FFB5}">
      <dsp:nvSpPr>
        <dsp:cNvPr id="0" name=""/>
        <dsp:cNvSpPr/>
      </dsp:nvSpPr>
      <dsp:spPr>
        <a:xfrm>
          <a:off x="2260854" y="34260"/>
          <a:ext cx="8254746" cy="68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Establishing a safe environment.</a:t>
          </a:r>
          <a:endParaRPr lang="en-US" sz="2100" kern="1200" dirty="0"/>
        </a:p>
      </dsp:txBody>
      <dsp:txXfrm>
        <a:off x="2260854" y="34260"/>
        <a:ext cx="8254746" cy="685208"/>
      </dsp:txXfrm>
    </dsp:sp>
    <dsp:sp modelId="{29A3A700-8591-488F-93FB-9C67263E94C9}">
      <dsp:nvSpPr>
        <dsp:cNvPr id="0" name=""/>
        <dsp:cNvSpPr/>
      </dsp:nvSpPr>
      <dsp:spPr>
        <a:xfrm>
          <a:off x="2103120" y="719468"/>
          <a:ext cx="8412480"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40A3DD-6A91-4777-9D4E-E1EAE9B59B96}">
      <dsp:nvSpPr>
        <dsp:cNvPr id="0" name=""/>
        <dsp:cNvSpPr/>
      </dsp:nvSpPr>
      <dsp:spPr>
        <a:xfrm>
          <a:off x="2260854" y="753729"/>
          <a:ext cx="8254746" cy="68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Developing trustworthiness and transparency.</a:t>
          </a:r>
          <a:endParaRPr lang="en-US" sz="2100" kern="1200" dirty="0"/>
        </a:p>
      </dsp:txBody>
      <dsp:txXfrm>
        <a:off x="2260854" y="753729"/>
        <a:ext cx="8254746" cy="685208"/>
      </dsp:txXfrm>
    </dsp:sp>
    <dsp:sp modelId="{5DA312B4-7E39-43C1-887D-5FC7D1EBD514}">
      <dsp:nvSpPr>
        <dsp:cNvPr id="0" name=""/>
        <dsp:cNvSpPr/>
      </dsp:nvSpPr>
      <dsp:spPr>
        <a:xfrm>
          <a:off x="2103120" y="1438937"/>
          <a:ext cx="8412480"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DB831C3-18B0-44BB-BB51-CAC7DBA0D92D}">
      <dsp:nvSpPr>
        <dsp:cNvPr id="0" name=""/>
        <dsp:cNvSpPr/>
      </dsp:nvSpPr>
      <dsp:spPr>
        <a:xfrm>
          <a:off x="2260854" y="1473197"/>
          <a:ext cx="8254746" cy="68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Offering systems of peer support.</a:t>
          </a:r>
          <a:endParaRPr lang="en-US" sz="2100" kern="1200" dirty="0"/>
        </a:p>
      </dsp:txBody>
      <dsp:txXfrm>
        <a:off x="2260854" y="1473197"/>
        <a:ext cx="8254746" cy="685208"/>
      </dsp:txXfrm>
    </dsp:sp>
    <dsp:sp modelId="{E17EB750-A42B-4E2A-A8F8-EF12D429017A}">
      <dsp:nvSpPr>
        <dsp:cNvPr id="0" name=""/>
        <dsp:cNvSpPr/>
      </dsp:nvSpPr>
      <dsp:spPr>
        <a:xfrm>
          <a:off x="2103120" y="2158406"/>
          <a:ext cx="8412480"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08A73F-EC75-4BC8-B228-7F8DA0E5F75D}">
      <dsp:nvSpPr>
        <dsp:cNvPr id="0" name=""/>
        <dsp:cNvSpPr/>
      </dsp:nvSpPr>
      <dsp:spPr>
        <a:xfrm>
          <a:off x="2260854" y="2192666"/>
          <a:ext cx="8254746" cy="68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Promoting collaboration and mutuality between staff and participants.</a:t>
          </a:r>
          <a:endParaRPr lang="en-US" sz="2100" kern="1200" dirty="0"/>
        </a:p>
      </dsp:txBody>
      <dsp:txXfrm>
        <a:off x="2260854" y="2192666"/>
        <a:ext cx="8254746" cy="685208"/>
      </dsp:txXfrm>
    </dsp:sp>
    <dsp:sp modelId="{CF24ED09-FE8B-4F51-AE27-2686596271B9}">
      <dsp:nvSpPr>
        <dsp:cNvPr id="0" name=""/>
        <dsp:cNvSpPr/>
      </dsp:nvSpPr>
      <dsp:spPr>
        <a:xfrm>
          <a:off x="2103120" y="2877874"/>
          <a:ext cx="8412480"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504AF0-E9B7-4CB4-AA32-7FEBFAF99024}">
      <dsp:nvSpPr>
        <dsp:cNvPr id="0" name=""/>
        <dsp:cNvSpPr/>
      </dsp:nvSpPr>
      <dsp:spPr>
        <a:xfrm>
          <a:off x="2260854" y="2912135"/>
          <a:ext cx="8254746" cy="68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Supporting the empowerment, voice, and choice of survivors.</a:t>
          </a:r>
          <a:endParaRPr lang="en-US" sz="2100" kern="1200" dirty="0"/>
        </a:p>
      </dsp:txBody>
      <dsp:txXfrm>
        <a:off x="2260854" y="2912135"/>
        <a:ext cx="8254746" cy="685208"/>
      </dsp:txXfrm>
    </dsp:sp>
    <dsp:sp modelId="{F9A778AE-304B-4282-B98C-F162D175795C}">
      <dsp:nvSpPr>
        <dsp:cNvPr id="0" name=""/>
        <dsp:cNvSpPr/>
      </dsp:nvSpPr>
      <dsp:spPr>
        <a:xfrm>
          <a:off x="2103120" y="3597343"/>
          <a:ext cx="8412480"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E99921-772C-4DA2-BC7C-E11A826AF77D}">
      <dsp:nvSpPr>
        <dsp:cNvPr id="0" name=""/>
        <dsp:cNvSpPr/>
      </dsp:nvSpPr>
      <dsp:spPr>
        <a:xfrm>
          <a:off x="2260854" y="3631603"/>
          <a:ext cx="8254746" cy="68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Attending to cultural, gender, and historical issues (Wallace, 2020)</a:t>
          </a:r>
          <a:endParaRPr lang="en-US" sz="2100" kern="1200" dirty="0"/>
        </a:p>
      </dsp:txBody>
      <dsp:txXfrm>
        <a:off x="2260854" y="3631603"/>
        <a:ext cx="8254746" cy="685208"/>
      </dsp:txXfrm>
    </dsp:sp>
    <dsp:sp modelId="{DD448875-0A1A-4ECD-8C1B-42704F835E1B}">
      <dsp:nvSpPr>
        <dsp:cNvPr id="0" name=""/>
        <dsp:cNvSpPr/>
      </dsp:nvSpPr>
      <dsp:spPr>
        <a:xfrm>
          <a:off x="2103120" y="4316812"/>
          <a:ext cx="8412480"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127BA0-8BA5-4F14-B581-DC7150CA832D}">
      <dsp:nvSpPr>
        <dsp:cNvPr id="0" name=""/>
        <dsp:cNvSpPr/>
      </dsp:nvSpPr>
      <dsp:spPr>
        <a:xfrm>
          <a:off x="0" y="186917"/>
          <a:ext cx="6002110" cy="79560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Reflected in policies with the intention to objectively build trust between staff and service users. </a:t>
          </a:r>
          <a:endParaRPr lang="en-US" sz="2000" kern="1200" dirty="0"/>
        </a:p>
      </dsp:txBody>
      <dsp:txXfrm>
        <a:off x="38838" y="225755"/>
        <a:ext cx="5924434" cy="717924"/>
      </dsp:txXfrm>
    </dsp:sp>
    <dsp:sp modelId="{63CCFDEE-0121-4C9E-B864-D54B57DD50E9}">
      <dsp:nvSpPr>
        <dsp:cNvPr id="0" name=""/>
        <dsp:cNvSpPr/>
      </dsp:nvSpPr>
      <dsp:spPr>
        <a:xfrm>
          <a:off x="0" y="1040117"/>
          <a:ext cx="6002110" cy="795600"/>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Organisation and staff explain what they are doing and why</a:t>
          </a:r>
          <a:endParaRPr lang="en-US" sz="2000" kern="1200" dirty="0"/>
        </a:p>
      </dsp:txBody>
      <dsp:txXfrm>
        <a:off x="38838" y="1078955"/>
        <a:ext cx="5924434" cy="717924"/>
      </dsp:txXfrm>
    </dsp:sp>
    <dsp:sp modelId="{3792424F-6C3F-41DD-8AD4-C927209D190F}">
      <dsp:nvSpPr>
        <dsp:cNvPr id="0" name=""/>
        <dsp:cNvSpPr/>
      </dsp:nvSpPr>
      <dsp:spPr>
        <a:xfrm>
          <a:off x="0" y="1893317"/>
          <a:ext cx="6002110" cy="795600"/>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Organisation and staff doing what they say they will do</a:t>
          </a:r>
          <a:endParaRPr lang="en-US" sz="2000" kern="1200"/>
        </a:p>
      </dsp:txBody>
      <dsp:txXfrm>
        <a:off x="38838" y="1932155"/>
        <a:ext cx="5924434" cy="717924"/>
      </dsp:txXfrm>
    </dsp:sp>
    <dsp:sp modelId="{4B3B3CCE-F2A2-437B-83E9-FB3840514855}">
      <dsp:nvSpPr>
        <dsp:cNvPr id="0" name=""/>
        <dsp:cNvSpPr/>
      </dsp:nvSpPr>
      <dsp:spPr>
        <a:xfrm>
          <a:off x="0" y="2746517"/>
          <a:ext cx="6002110" cy="79560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Expectations being made clear and the organisation and staff not overpromising</a:t>
          </a:r>
          <a:endParaRPr lang="en-US" sz="2000" kern="1200"/>
        </a:p>
      </dsp:txBody>
      <dsp:txXfrm>
        <a:off x="38838" y="2785355"/>
        <a:ext cx="5924434" cy="71792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FCE8C-4EB8-4D11-AD74-8018E4E2A93D}">
      <dsp:nvSpPr>
        <dsp:cNvPr id="0" name=""/>
        <dsp:cNvSpPr/>
      </dsp:nvSpPr>
      <dsp:spPr>
        <a:xfrm>
          <a:off x="0" y="391576"/>
          <a:ext cx="6002110" cy="55692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“Service users are supported in shared decision-making, choice and goal setting to determine the plan of action they need to heal and move forward”:</a:t>
          </a:r>
          <a:endParaRPr lang="en-US" sz="1400" kern="1200"/>
        </a:p>
      </dsp:txBody>
      <dsp:txXfrm>
        <a:off x="27187" y="418763"/>
        <a:ext cx="5947736" cy="502546"/>
      </dsp:txXfrm>
    </dsp:sp>
    <dsp:sp modelId="{048E29AA-C5C4-4988-AB20-1036AB8CCEEE}">
      <dsp:nvSpPr>
        <dsp:cNvPr id="0" name=""/>
        <dsp:cNvSpPr/>
      </dsp:nvSpPr>
      <dsp:spPr>
        <a:xfrm>
          <a:off x="0" y="988817"/>
          <a:ext cx="6002110" cy="556920"/>
        </a:xfrm>
        <a:prstGeom prst="roundRect">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Service users and staff have a voice in the decision-making process</a:t>
          </a:r>
          <a:endParaRPr lang="en-US" sz="1400" kern="1200"/>
        </a:p>
      </dsp:txBody>
      <dsp:txXfrm>
        <a:off x="27187" y="1016004"/>
        <a:ext cx="5947736" cy="502546"/>
      </dsp:txXfrm>
    </dsp:sp>
    <dsp:sp modelId="{D6BDEC33-52DB-4558-A4B9-F7F666E4028A}">
      <dsp:nvSpPr>
        <dsp:cNvPr id="0" name=""/>
        <dsp:cNvSpPr/>
      </dsp:nvSpPr>
      <dsp:spPr>
        <a:xfrm>
          <a:off x="0" y="1586056"/>
          <a:ext cx="6002110" cy="556920"/>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Listening to the needs and wishes of service users and staff</a:t>
          </a:r>
          <a:endParaRPr lang="en-US" sz="1400" kern="1200"/>
        </a:p>
      </dsp:txBody>
      <dsp:txXfrm>
        <a:off x="27187" y="1613243"/>
        <a:ext cx="5947736" cy="502546"/>
      </dsp:txXfrm>
    </dsp:sp>
    <dsp:sp modelId="{E68A3F4E-11FA-4A5F-AA7C-275C3C957EF8}">
      <dsp:nvSpPr>
        <dsp:cNvPr id="0" name=""/>
        <dsp:cNvSpPr/>
      </dsp:nvSpPr>
      <dsp:spPr>
        <a:xfrm>
          <a:off x="0" y="2183296"/>
          <a:ext cx="6002110" cy="556920"/>
        </a:xfrm>
        <a:prstGeom prst="roundRect">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Explaining choices clearly and transparently</a:t>
          </a:r>
          <a:endParaRPr lang="en-US" sz="1400" kern="1200"/>
        </a:p>
      </dsp:txBody>
      <dsp:txXfrm>
        <a:off x="27187" y="2210483"/>
        <a:ext cx="5947736" cy="502546"/>
      </dsp:txXfrm>
    </dsp:sp>
    <dsp:sp modelId="{DB8AB1BA-D8A5-4006-A66D-F7AC6A0A760D}">
      <dsp:nvSpPr>
        <dsp:cNvPr id="0" name=""/>
        <dsp:cNvSpPr/>
      </dsp:nvSpPr>
      <dsp:spPr>
        <a:xfrm>
          <a:off x="0" y="2780537"/>
          <a:ext cx="6002110" cy="55692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Acknowledging that people who have experienced or are experiencing trauma may feel a lack of safety or control over the course of their life.</a:t>
          </a:r>
          <a:endParaRPr lang="en-US" sz="1400" kern="1200"/>
        </a:p>
      </dsp:txBody>
      <dsp:txXfrm>
        <a:off x="27187" y="2807724"/>
        <a:ext cx="5947736" cy="50254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90E1E9-78F6-4EEE-B59B-D02CEEB7B531}">
      <dsp:nvSpPr>
        <dsp:cNvPr id="0" name=""/>
        <dsp:cNvSpPr/>
      </dsp:nvSpPr>
      <dsp:spPr>
        <a:xfrm rot="5400000">
          <a:off x="5410072" y="-1189323"/>
          <a:ext cx="3481070" cy="6729984"/>
        </a:xfrm>
        <a:prstGeom prst="round2Same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a:lnSpc>
              <a:spcPct val="90000"/>
            </a:lnSpc>
            <a:spcBef>
              <a:spcPct val="0"/>
            </a:spcBef>
            <a:spcAft>
              <a:spcPct val="15000"/>
            </a:spcAft>
            <a:buChar char="•"/>
          </a:pPr>
          <a:r>
            <a:rPr lang="en-GB" sz="2700" kern="1200"/>
            <a:t>Using formal and informal peer support and mutual self-help</a:t>
          </a:r>
          <a:endParaRPr lang="en-US" sz="2700" kern="1200"/>
        </a:p>
        <a:p>
          <a:pPr marL="228600" lvl="1" indent="-228600" algn="l" defTabSz="1200150">
            <a:lnSpc>
              <a:spcPct val="90000"/>
            </a:lnSpc>
            <a:spcBef>
              <a:spcPct val="0"/>
            </a:spcBef>
            <a:spcAft>
              <a:spcPct val="15000"/>
            </a:spcAft>
            <a:buChar char="•"/>
          </a:pPr>
          <a:r>
            <a:rPr lang="en-GB" sz="2700" kern="1200"/>
            <a:t>Organisation ask service users and staff what they need and collaboratively considering how these needs can be met</a:t>
          </a:r>
          <a:endParaRPr lang="en-US" sz="2700" kern="1200"/>
        </a:p>
        <a:p>
          <a:pPr marL="228600" lvl="1" indent="-228600" algn="l" defTabSz="1200150">
            <a:lnSpc>
              <a:spcPct val="90000"/>
            </a:lnSpc>
            <a:spcBef>
              <a:spcPct val="0"/>
            </a:spcBef>
            <a:spcAft>
              <a:spcPct val="15000"/>
            </a:spcAft>
            <a:buChar char="•"/>
          </a:pPr>
          <a:r>
            <a:rPr lang="en-GB" sz="2700" kern="1200"/>
            <a:t>Actively involving service users in the delivery of services</a:t>
          </a:r>
          <a:endParaRPr lang="en-US" sz="2700" kern="1200"/>
        </a:p>
      </dsp:txBody>
      <dsp:txXfrm rot="-5400000">
        <a:off x="3785615" y="605066"/>
        <a:ext cx="6560052" cy="3141206"/>
      </dsp:txXfrm>
    </dsp:sp>
    <dsp:sp modelId="{94985FA9-15A9-498F-B497-976AAD77608A}">
      <dsp:nvSpPr>
        <dsp:cNvPr id="0" name=""/>
        <dsp:cNvSpPr/>
      </dsp:nvSpPr>
      <dsp:spPr>
        <a:xfrm>
          <a:off x="0" y="0"/>
          <a:ext cx="3785616" cy="435133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GB" sz="3000" kern="1200"/>
            <a:t>“The value of staff and service user experience is recognised in overcoming challenges and improving the system as a whole”:</a:t>
          </a:r>
          <a:endParaRPr lang="en-US" sz="3000" kern="1200"/>
        </a:p>
      </dsp:txBody>
      <dsp:txXfrm>
        <a:off x="184799" y="184799"/>
        <a:ext cx="3416018" cy="398174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AE332-5475-4F79-916F-1D1640FD4367}">
      <dsp:nvSpPr>
        <dsp:cNvPr id="0" name=""/>
        <dsp:cNvSpPr/>
      </dsp:nvSpPr>
      <dsp:spPr>
        <a:xfrm>
          <a:off x="0" y="22824"/>
          <a:ext cx="10515600" cy="147186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a:t>Efforts are made to share power and give service users and staff a strong voice in decision-making: </a:t>
          </a:r>
          <a:endParaRPr lang="en-US" sz="3700" kern="1200"/>
        </a:p>
      </dsp:txBody>
      <dsp:txXfrm>
        <a:off x="71850" y="94674"/>
        <a:ext cx="10371900" cy="1328160"/>
      </dsp:txXfrm>
    </dsp:sp>
    <dsp:sp modelId="{EE535995-1A37-47AD-8615-A91E3DD433E4}">
      <dsp:nvSpPr>
        <dsp:cNvPr id="0" name=""/>
        <dsp:cNvSpPr/>
      </dsp:nvSpPr>
      <dsp:spPr>
        <a:xfrm>
          <a:off x="0" y="1494684"/>
          <a:ext cx="10515600" cy="2833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285750" lvl="1" indent="-285750" algn="l" defTabSz="1289050">
            <a:lnSpc>
              <a:spcPct val="90000"/>
            </a:lnSpc>
            <a:spcBef>
              <a:spcPct val="0"/>
            </a:spcBef>
            <a:spcAft>
              <a:spcPct val="20000"/>
            </a:spcAft>
            <a:buChar char="•"/>
          </a:pPr>
          <a:r>
            <a:rPr lang="en-GB" sz="2900" kern="1200"/>
            <a:t>Validate feelings and concerns of staff and service users</a:t>
          </a:r>
          <a:endParaRPr lang="en-US" sz="2900" kern="1200"/>
        </a:p>
        <a:p>
          <a:pPr marL="285750" lvl="1" indent="-285750" algn="l" defTabSz="1289050">
            <a:lnSpc>
              <a:spcPct val="90000"/>
            </a:lnSpc>
            <a:spcBef>
              <a:spcPct val="0"/>
            </a:spcBef>
            <a:spcAft>
              <a:spcPct val="20000"/>
            </a:spcAft>
            <a:buChar char="•"/>
          </a:pPr>
          <a:r>
            <a:rPr lang="en-GB" sz="2900" kern="1200"/>
            <a:t>Listen to what a person wants and needs</a:t>
          </a:r>
          <a:endParaRPr lang="en-US" sz="2900" kern="1200"/>
        </a:p>
        <a:p>
          <a:pPr marL="285750" lvl="1" indent="-285750" algn="l" defTabSz="1289050">
            <a:lnSpc>
              <a:spcPct val="90000"/>
            </a:lnSpc>
            <a:spcBef>
              <a:spcPct val="0"/>
            </a:spcBef>
            <a:spcAft>
              <a:spcPct val="20000"/>
            </a:spcAft>
            <a:buChar char="•"/>
          </a:pPr>
          <a:r>
            <a:rPr lang="en-GB" sz="2900" kern="1200"/>
            <a:t>Support people to make decisions and take action</a:t>
          </a:r>
          <a:endParaRPr lang="en-US" sz="2900" kern="1200"/>
        </a:p>
        <a:p>
          <a:pPr marL="285750" lvl="1" indent="-285750" algn="l" defTabSz="1289050">
            <a:lnSpc>
              <a:spcPct val="90000"/>
            </a:lnSpc>
            <a:spcBef>
              <a:spcPct val="0"/>
            </a:spcBef>
            <a:spcAft>
              <a:spcPct val="20000"/>
            </a:spcAft>
            <a:buChar char="•"/>
          </a:pPr>
          <a:r>
            <a:rPr lang="en-GB" sz="2900" kern="1200"/>
            <a:t>Acknowledge that people who have experienced or are experiencing trauma may feel powerless to control what happens to them, </a:t>
          </a:r>
          <a:endParaRPr lang="en-US" sz="2900" kern="1200"/>
        </a:p>
      </dsp:txBody>
      <dsp:txXfrm>
        <a:off x="0" y="1494684"/>
        <a:ext cx="10515600" cy="283383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B2C0C8-50C8-4776-841F-B87A2017B83F}">
      <dsp:nvSpPr>
        <dsp:cNvPr id="0" name=""/>
        <dsp:cNvSpPr/>
      </dsp:nvSpPr>
      <dsp:spPr>
        <a:xfrm>
          <a:off x="3080" y="464830"/>
          <a:ext cx="2444055" cy="3421677"/>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GB" sz="1400" kern="1200" dirty="0"/>
            <a:t>Move past cultural stereotypes and biases based on (Gender, sexual orientation, age, religion, disability, geography, race or ethnicity:</a:t>
          </a:r>
          <a:endParaRPr lang="en-US" sz="1400" kern="1200" dirty="0"/>
        </a:p>
      </dsp:txBody>
      <dsp:txXfrm>
        <a:off x="3080" y="1765067"/>
        <a:ext cx="2444055" cy="2053006"/>
      </dsp:txXfrm>
    </dsp:sp>
    <dsp:sp modelId="{B1130445-5BDF-4A46-BBAF-9A27D00F6E1E}">
      <dsp:nvSpPr>
        <dsp:cNvPr id="0" name=""/>
        <dsp:cNvSpPr/>
      </dsp:nvSpPr>
      <dsp:spPr>
        <a:xfrm>
          <a:off x="711856" y="806997"/>
          <a:ext cx="1026503" cy="1026503"/>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62184" y="957325"/>
        <a:ext cx="725847" cy="725847"/>
      </dsp:txXfrm>
    </dsp:sp>
    <dsp:sp modelId="{D7E90104-FEEC-49FF-ACBE-610D8ED29363}">
      <dsp:nvSpPr>
        <dsp:cNvPr id="0" name=""/>
        <dsp:cNvSpPr/>
      </dsp:nvSpPr>
      <dsp:spPr>
        <a:xfrm>
          <a:off x="3080" y="3886435"/>
          <a:ext cx="2444055" cy="72"/>
        </a:xfrm>
        <a:prstGeom prst="rect">
          <a:avLst/>
        </a:prstGeom>
        <a:solidFill>
          <a:schemeClr val="accent2">
            <a:hueOff val="920516"/>
            <a:satOff val="-2642"/>
            <a:lumOff val="-4230"/>
            <a:alphaOff val="0"/>
          </a:schemeClr>
        </a:solidFill>
        <a:ln w="19050" cap="flat" cmpd="sng" algn="ctr">
          <a:solidFill>
            <a:schemeClr val="accent2">
              <a:hueOff val="920516"/>
              <a:satOff val="-2642"/>
              <a:lumOff val="-423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1D92E37-AA4F-4B09-AACE-D227FBA47204}">
      <dsp:nvSpPr>
        <dsp:cNvPr id="0" name=""/>
        <dsp:cNvSpPr/>
      </dsp:nvSpPr>
      <dsp:spPr>
        <a:xfrm>
          <a:off x="2691541" y="464830"/>
          <a:ext cx="2444055" cy="3421677"/>
        </a:xfrm>
        <a:prstGeom prst="rect">
          <a:avLst/>
        </a:prstGeom>
        <a:solidFill>
          <a:schemeClr val="accent2">
            <a:tint val="40000"/>
            <a:alpha val="90000"/>
            <a:hueOff val="2244906"/>
            <a:satOff val="-20744"/>
            <a:lumOff val="-2338"/>
            <a:alphaOff val="0"/>
          </a:schemeClr>
        </a:solidFill>
        <a:ln w="19050" cap="flat" cmpd="sng" algn="ctr">
          <a:solidFill>
            <a:schemeClr val="accent2">
              <a:tint val="40000"/>
              <a:alpha val="90000"/>
              <a:hueOff val="2244906"/>
              <a:satOff val="-20744"/>
              <a:lumOff val="-233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GB" sz="1400" kern="1200"/>
            <a:t>Offer access to gender responsive services</a:t>
          </a:r>
          <a:endParaRPr lang="en-US" sz="1400" kern="1200"/>
        </a:p>
      </dsp:txBody>
      <dsp:txXfrm>
        <a:off x="2691541" y="1765067"/>
        <a:ext cx="2444055" cy="2053006"/>
      </dsp:txXfrm>
    </dsp:sp>
    <dsp:sp modelId="{428095DE-D317-4D2B-B6BB-5193338E187B}">
      <dsp:nvSpPr>
        <dsp:cNvPr id="0" name=""/>
        <dsp:cNvSpPr/>
      </dsp:nvSpPr>
      <dsp:spPr>
        <a:xfrm>
          <a:off x="3400317" y="806997"/>
          <a:ext cx="1026503" cy="1026503"/>
        </a:xfrm>
        <a:prstGeom prst="ellipse">
          <a:avLst/>
        </a:prstGeom>
        <a:solidFill>
          <a:schemeClr val="accent2">
            <a:hueOff val="1841033"/>
            <a:satOff val="-5284"/>
            <a:lumOff val="-8460"/>
            <a:alphaOff val="0"/>
          </a:schemeClr>
        </a:solidFill>
        <a:ln w="19050" cap="flat" cmpd="sng" algn="ctr">
          <a:solidFill>
            <a:schemeClr val="accent2">
              <a:hueOff val="1841033"/>
              <a:satOff val="-5284"/>
              <a:lumOff val="-846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50645" y="957325"/>
        <a:ext cx="725847" cy="725847"/>
      </dsp:txXfrm>
    </dsp:sp>
    <dsp:sp modelId="{504E20A0-61AB-48CB-B50B-7700C4ED40C3}">
      <dsp:nvSpPr>
        <dsp:cNvPr id="0" name=""/>
        <dsp:cNvSpPr/>
      </dsp:nvSpPr>
      <dsp:spPr>
        <a:xfrm>
          <a:off x="2691541" y="3886435"/>
          <a:ext cx="2444055" cy="72"/>
        </a:xfrm>
        <a:prstGeom prst="rect">
          <a:avLst/>
        </a:prstGeom>
        <a:solidFill>
          <a:schemeClr val="accent2">
            <a:hueOff val="2761549"/>
            <a:satOff val="-7926"/>
            <a:lumOff val="-12690"/>
            <a:alphaOff val="0"/>
          </a:schemeClr>
        </a:solidFill>
        <a:ln w="19050" cap="flat" cmpd="sng" algn="ctr">
          <a:solidFill>
            <a:schemeClr val="accent2">
              <a:hueOff val="2761549"/>
              <a:satOff val="-7926"/>
              <a:lumOff val="-1269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AF7BEBC-436C-4039-A9DD-8E6933C616FB}">
      <dsp:nvSpPr>
        <dsp:cNvPr id="0" name=""/>
        <dsp:cNvSpPr/>
      </dsp:nvSpPr>
      <dsp:spPr>
        <a:xfrm>
          <a:off x="5380002" y="464830"/>
          <a:ext cx="2444055" cy="3421677"/>
        </a:xfrm>
        <a:prstGeom prst="rect">
          <a:avLst/>
        </a:prstGeom>
        <a:solidFill>
          <a:schemeClr val="accent2">
            <a:tint val="40000"/>
            <a:alpha val="90000"/>
            <a:hueOff val="4489812"/>
            <a:satOff val="-41488"/>
            <a:lumOff val="-4677"/>
            <a:alphaOff val="0"/>
          </a:schemeClr>
        </a:solidFill>
        <a:ln w="19050" cap="flat" cmpd="sng" algn="ctr">
          <a:solidFill>
            <a:schemeClr val="accent2">
              <a:tint val="40000"/>
              <a:alpha val="90000"/>
              <a:hueOff val="4489812"/>
              <a:satOff val="-41488"/>
              <a:lumOff val="-467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GB" sz="1400" kern="1200"/>
            <a:t>Leverage the healing value of traditional cultural connections</a:t>
          </a:r>
          <a:endParaRPr lang="en-US" sz="1400" kern="1200"/>
        </a:p>
      </dsp:txBody>
      <dsp:txXfrm>
        <a:off x="5380002" y="1765067"/>
        <a:ext cx="2444055" cy="2053006"/>
      </dsp:txXfrm>
    </dsp:sp>
    <dsp:sp modelId="{76305519-1E43-4F3F-8D80-01AD0DEE30F1}">
      <dsp:nvSpPr>
        <dsp:cNvPr id="0" name=""/>
        <dsp:cNvSpPr/>
      </dsp:nvSpPr>
      <dsp:spPr>
        <a:xfrm>
          <a:off x="6088778" y="806997"/>
          <a:ext cx="1026503" cy="1026503"/>
        </a:xfrm>
        <a:prstGeom prst="ellipse">
          <a:avLst/>
        </a:prstGeom>
        <a:solidFill>
          <a:schemeClr val="accent2">
            <a:hueOff val="3682065"/>
            <a:satOff val="-10567"/>
            <a:lumOff val="-16919"/>
            <a:alphaOff val="0"/>
          </a:schemeClr>
        </a:solidFill>
        <a:ln w="19050" cap="flat" cmpd="sng" algn="ctr">
          <a:solidFill>
            <a:schemeClr val="accent2">
              <a:hueOff val="3682065"/>
              <a:satOff val="-10567"/>
              <a:lumOff val="-1691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239106" y="957325"/>
        <a:ext cx="725847" cy="725847"/>
      </dsp:txXfrm>
    </dsp:sp>
    <dsp:sp modelId="{554DFC00-A9EE-4BCF-AEA0-CDC7EECE61D2}">
      <dsp:nvSpPr>
        <dsp:cNvPr id="0" name=""/>
        <dsp:cNvSpPr/>
      </dsp:nvSpPr>
      <dsp:spPr>
        <a:xfrm>
          <a:off x="5380002" y="3886435"/>
          <a:ext cx="2444055" cy="72"/>
        </a:xfrm>
        <a:prstGeom prst="rect">
          <a:avLst/>
        </a:prstGeom>
        <a:solidFill>
          <a:schemeClr val="accent2">
            <a:hueOff val="4602581"/>
            <a:satOff val="-13209"/>
            <a:lumOff val="-21149"/>
            <a:alphaOff val="0"/>
          </a:schemeClr>
        </a:solidFill>
        <a:ln w="19050" cap="flat" cmpd="sng" algn="ctr">
          <a:solidFill>
            <a:schemeClr val="accent2">
              <a:hueOff val="4602581"/>
              <a:satOff val="-13209"/>
              <a:lumOff val="-2114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5ED2672-7FCC-437B-A5BC-082DB9598A71}">
      <dsp:nvSpPr>
        <dsp:cNvPr id="0" name=""/>
        <dsp:cNvSpPr/>
      </dsp:nvSpPr>
      <dsp:spPr>
        <a:xfrm>
          <a:off x="8068463" y="464830"/>
          <a:ext cx="2444055" cy="3421677"/>
        </a:xfrm>
        <a:prstGeom prst="rect">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GB" sz="1400" kern="1200"/>
            <a:t>Incorporate policies, protocols and processes that are responsive to the needs of individuals served</a:t>
          </a:r>
          <a:endParaRPr lang="en-US" sz="1400" kern="1200"/>
        </a:p>
      </dsp:txBody>
      <dsp:txXfrm>
        <a:off x="8068463" y="1765067"/>
        <a:ext cx="2444055" cy="2053006"/>
      </dsp:txXfrm>
    </dsp:sp>
    <dsp:sp modelId="{1E2D909C-AC6D-4351-A0F7-9AB15B43D306}">
      <dsp:nvSpPr>
        <dsp:cNvPr id="0" name=""/>
        <dsp:cNvSpPr/>
      </dsp:nvSpPr>
      <dsp:spPr>
        <a:xfrm>
          <a:off x="8777239" y="806997"/>
          <a:ext cx="1026503" cy="1026503"/>
        </a:xfrm>
        <a:prstGeom prst="ellipse">
          <a:avLst/>
        </a:prstGeom>
        <a:solidFill>
          <a:schemeClr val="accent2">
            <a:hueOff val="5523098"/>
            <a:satOff val="-15851"/>
            <a:lumOff val="-25379"/>
            <a:alphaOff val="0"/>
          </a:schemeClr>
        </a:solidFill>
        <a:ln w="19050" cap="flat" cmpd="sng" algn="ctr">
          <a:solidFill>
            <a:schemeClr val="accent2">
              <a:hueOff val="5523098"/>
              <a:satOff val="-15851"/>
              <a:lumOff val="-2537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927567" y="957325"/>
        <a:ext cx="725847" cy="725847"/>
      </dsp:txXfrm>
    </dsp:sp>
    <dsp:sp modelId="{FD1B9907-51C7-4474-A709-BA4C9987A038}">
      <dsp:nvSpPr>
        <dsp:cNvPr id="0" name=""/>
        <dsp:cNvSpPr/>
      </dsp:nvSpPr>
      <dsp:spPr>
        <a:xfrm>
          <a:off x="8068463" y="3886435"/>
          <a:ext cx="2444055" cy="72"/>
        </a:xfrm>
        <a:prstGeom prst="rect">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88E050-B97C-4480-A829-EC7DF170A7A8}">
      <dsp:nvSpPr>
        <dsp:cNvPr id="0" name=""/>
        <dsp:cNvSpPr/>
      </dsp:nvSpPr>
      <dsp:spPr>
        <a:xfrm>
          <a:off x="0" y="531"/>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42A57B-901F-462D-9A74-AE46A4A18567}">
      <dsp:nvSpPr>
        <dsp:cNvPr id="0" name=""/>
        <dsp:cNvSpPr/>
      </dsp:nvSpPr>
      <dsp:spPr>
        <a:xfrm>
          <a:off x="0" y="53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Dr Dan Hughes created PACE as part of attachment-focused family therapy to support adults to build safe, trusting and meaningful relationships with children and young people who have experienced trauma. </a:t>
          </a:r>
          <a:endParaRPr lang="en-US" sz="1800" kern="1200" dirty="0"/>
        </a:p>
      </dsp:txBody>
      <dsp:txXfrm>
        <a:off x="0" y="531"/>
        <a:ext cx="10515600" cy="870055"/>
      </dsp:txXfrm>
    </dsp:sp>
    <dsp:sp modelId="{3E65B2C9-E770-4197-A5E5-BDDD52A32D71}">
      <dsp:nvSpPr>
        <dsp:cNvPr id="0" name=""/>
        <dsp:cNvSpPr/>
      </dsp:nvSpPr>
      <dsp:spPr>
        <a:xfrm>
          <a:off x="0" y="870586"/>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A0D9E7-0E9E-4129-936E-C8D56F74214B}">
      <dsp:nvSpPr>
        <dsp:cNvPr id="0" name=""/>
        <dsp:cNvSpPr/>
      </dsp:nvSpPr>
      <dsp:spPr>
        <a:xfrm>
          <a:off x="0" y="87058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P=Playfulness </a:t>
          </a:r>
          <a:endParaRPr lang="en-US" sz="1800" kern="1200"/>
        </a:p>
      </dsp:txBody>
      <dsp:txXfrm>
        <a:off x="0" y="870586"/>
        <a:ext cx="10515600" cy="870055"/>
      </dsp:txXfrm>
    </dsp:sp>
    <dsp:sp modelId="{7913F97F-786C-46AB-9C59-625F6BE7B9AE}">
      <dsp:nvSpPr>
        <dsp:cNvPr id="0" name=""/>
        <dsp:cNvSpPr/>
      </dsp:nvSpPr>
      <dsp:spPr>
        <a:xfrm>
          <a:off x="0" y="1740641"/>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4EA635-E10B-44A9-96E9-E4401A9DB939}">
      <dsp:nvSpPr>
        <dsp:cNvPr id="0" name=""/>
        <dsp:cNvSpPr/>
      </dsp:nvSpPr>
      <dsp:spPr>
        <a:xfrm>
          <a:off x="0" y="174064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A=Acceptance </a:t>
          </a:r>
          <a:endParaRPr lang="en-US" sz="1800" kern="1200"/>
        </a:p>
      </dsp:txBody>
      <dsp:txXfrm>
        <a:off x="0" y="1740641"/>
        <a:ext cx="10515600" cy="870055"/>
      </dsp:txXfrm>
    </dsp:sp>
    <dsp:sp modelId="{01DBF174-5914-421A-8D0D-74F0271C935D}">
      <dsp:nvSpPr>
        <dsp:cNvPr id="0" name=""/>
        <dsp:cNvSpPr/>
      </dsp:nvSpPr>
      <dsp:spPr>
        <a:xfrm>
          <a:off x="0" y="2610696"/>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200EF8-D9F9-44C9-A5A1-A71085237797}">
      <dsp:nvSpPr>
        <dsp:cNvPr id="0" name=""/>
        <dsp:cNvSpPr/>
      </dsp:nvSpPr>
      <dsp:spPr>
        <a:xfrm>
          <a:off x="0" y="261069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C= Curiosity </a:t>
          </a:r>
          <a:endParaRPr lang="en-US" sz="1800" kern="1200"/>
        </a:p>
      </dsp:txBody>
      <dsp:txXfrm>
        <a:off x="0" y="2610696"/>
        <a:ext cx="10515600" cy="870055"/>
      </dsp:txXfrm>
    </dsp:sp>
    <dsp:sp modelId="{26563DB1-42B1-47FF-BFEC-BAE3932DEC53}">
      <dsp:nvSpPr>
        <dsp:cNvPr id="0" name=""/>
        <dsp:cNvSpPr/>
      </dsp:nvSpPr>
      <dsp:spPr>
        <a:xfrm>
          <a:off x="0" y="3480751"/>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1740B5-F016-465B-B60A-47DADB6E55FC}">
      <dsp:nvSpPr>
        <dsp:cNvPr id="0" name=""/>
        <dsp:cNvSpPr/>
      </dsp:nvSpPr>
      <dsp:spPr>
        <a:xfrm>
          <a:off x="0" y="348075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E= Empathy </a:t>
          </a:r>
          <a:endParaRPr lang="en-US" sz="1800" kern="1200"/>
        </a:p>
      </dsp:txBody>
      <dsp:txXfrm>
        <a:off x="0" y="3480751"/>
        <a:ext cx="10515600" cy="87005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E81F85-1C8B-495D-8CFA-968F69B034D0}">
      <dsp:nvSpPr>
        <dsp:cNvPr id="0" name=""/>
        <dsp:cNvSpPr/>
      </dsp:nvSpPr>
      <dsp:spPr>
        <a:xfrm>
          <a:off x="0"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5FB4A8-6D74-45FD-8502-6A22F75B7F3E}">
      <dsp:nvSpPr>
        <dsp:cNvPr id="0" name=""/>
        <dsp:cNvSpPr/>
      </dsp:nvSpPr>
      <dsp:spPr>
        <a:xfrm>
          <a:off x="338137"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To build trusting relationships, emotional relationships, containment of emotions and security. </a:t>
          </a:r>
          <a:endParaRPr lang="en-US" sz="2000" kern="1200"/>
        </a:p>
      </dsp:txBody>
      <dsp:txXfrm>
        <a:off x="394737" y="1117886"/>
        <a:ext cx="2930037" cy="1819255"/>
      </dsp:txXfrm>
    </dsp:sp>
    <dsp:sp modelId="{B7E369E6-3558-47DF-A976-95D1E64B838B}">
      <dsp:nvSpPr>
        <dsp:cNvPr id="0" name=""/>
        <dsp:cNvSpPr/>
      </dsp:nvSpPr>
      <dsp:spPr>
        <a:xfrm>
          <a:off x="3719512"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4D1451-D01E-4EC8-B31F-9173030B30FB}">
      <dsp:nvSpPr>
        <dsp:cNvPr id="0" name=""/>
        <dsp:cNvSpPr/>
      </dsp:nvSpPr>
      <dsp:spPr>
        <a:xfrm>
          <a:off x="4057650"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It is way of communicating, thinking, feeling and behaviour. </a:t>
          </a:r>
          <a:endParaRPr lang="en-US" sz="2000" kern="1200"/>
        </a:p>
      </dsp:txBody>
      <dsp:txXfrm>
        <a:off x="4114250" y="1117886"/>
        <a:ext cx="2930037" cy="1819255"/>
      </dsp:txXfrm>
    </dsp:sp>
    <dsp:sp modelId="{8A635BDE-559A-4E32-A39F-E0A4095D335B}">
      <dsp:nvSpPr>
        <dsp:cNvPr id="0" name=""/>
        <dsp:cNvSpPr/>
      </dsp:nvSpPr>
      <dsp:spPr>
        <a:xfrm>
          <a:off x="7439025"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BCC3DE-4D29-4EDC-92ED-46400D2A176B}">
      <dsp:nvSpPr>
        <dsp:cNvPr id="0" name=""/>
        <dsp:cNvSpPr/>
      </dsp:nvSpPr>
      <dsp:spPr>
        <a:xfrm>
          <a:off x="7777162"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It should not be used as a linear process (step-by-step) </a:t>
          </a:r>
          <a:endParaRPr lang="en-US" sz="2000" kern="1200"/>
        </a:p>
      </dsp:txBody>
      <dsp:txXfrm>
        <a:off x="7833762" y="1117886"/>
        <a:ext cx="2930037" cy="181925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60482C-9914-4BC0-A158-7525470C1801}">
      <dsp:nvSpPr>
        <dsp:cNvPr id="0" name=""/>
        <dsp:cNvSpPr/>
      </dsp:nvSpPr>
      <dsp:spPr>
        <a:xfrm>
          <a:off x="0" y="32444"/>
          <a:ext cx="4828172" cy="878377"/>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Using PACE helps adults to: </a:t>
          </a:r>
          <a:endParaRPr lang="en-US" sz="2200" kern="1200"/>
        </a:p>
      </dsp:txBody>
      <dsp:txXfrm>
        <a:off x="42879" y="75323"/>
        <a:ext cx="4742414" cy="792619"/>
      </dsp:txXfrm>
    </dsp:sp>
    <dsp:sp modelId="{62AF6957-92D0-4C94-A5E7-0E9EC21E4C4E}">
      <dsp:nvSpPr>
        <dsp:cNvPr id="0" name=""/>
        <dsp:cNvSpPr/>
      </dsp:nvSpPr>
      <dsp:spPr>
        <a:xfrm>
          <a:off x="0" y="974182"/>
          <a:ext cx="4828172" cy="878377"/>
        </a:xfrm>
        <a:prstGeom prst="round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Slow down reactions</a:t>
          </a:r>
          <a:endParaRPr lang="en-US" sz="2200" kern="1200"/>
        </a:p>
      </dsp:txBody>
      <dsp:txXfrm>
        <a:off x="42879" y="1017061"/>
        <a:ext cx="4742414" cy="792619"/>
      </dsp:txXfrm>
    </dsp:sp>
    <dsp:sp modelId="{E4D66C10-ABF1-4D1C-8C59-FF09183510D7}">
      <dsp:nvSpPr>
        <dsp:cNvPr id="0" name=""/>
        <dsp:cNvSpPr/>
      </dsp:nvSpPr>
      <dsp:spPr>
        <a:xfrm>
          <a:off x="0" y="1915920"/>
          <a:ext cx="4828172" cy="878377"/>
        </a:xfrm>
        <a:prstGeom prst="round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Stay calm </a:t>
          </a:r>
          <a:endParaRPr lang="en-US" sz="2200" kern="1200"/>
        </a:p>
      </dsp:txBody>
      <dsp:txXfrm>
        <a:off x="42879" y="1958799"/>
        <a:ext cx="4742414" cy="792619"/>
      </dsp:txXfrm>
    </dsp:sp>
    <dsp:sp modelId="{EF863FE6-C5FC-4D74-97D7-4F3BA4AA4CE3}">
      <dsp:nvSpPr>
        <dsp:cNvPr id="0" name=""/>
        <dsp:cNvSpPr/>
      </dsp:nvSpPr>
      <dsp:spPr>
        <a:xfrm>
          <a:off x="0" y="2857657"/>
          <a:ext cx="4828172" cy="878377"/>
        </a:xfrm>
        <a:prstGeom prst="round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Tune into what the child is experiencing</a:t>
          </a:r>
          <a:endParaRPr lang="en-US" sz="2200" kern="1200"/>
        </a:p>
      </dsp:txBody>
      <dsp:txXfrm>
        <a:off x="42879" y="2900536"/>
        <a:ext cx="4742414" cy="792619"/>
      </dsp:txXfrm>
    </dsp:sp>
    <dsp:sp modelId="{390F4A13-6CE1-4273-84ED-D1861F4D37C4}">
      <dsp:nvSpPr>
        <dsp:cNvPr id="0" name=""/>
        <dsp:cNvSpPr/>
      </dsp:nvSpPr>
      <dsp:spPr>
        <a:xfrm>
          <a:off x="0" y="3799395"/>
          <a:ext cx="4828172" cy="878377"/>
        </a:xfrm>
        <a:prstGeom prst="round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Understanding a child’s feelings.</a:t>
          </a:r>
          <a:endParaRPr lang="en-US" sz="2200" kern="1200"/>
        </a:p>
      </dsp:txBody>
      <dsp:txXfrm>
        <a:off x="42879" y="3842274"/>
        <a:ext cx="4742414" cy="792619"/>
      </dsp:txXfrm>
    </dsp:sp>
    <dsp:sp modelId="{0A818BB3-DA18-4DB4-8AC1-FDE2009E039A}">
      <dsp:nvSpPr>
        <dsp:cNvPr id="0" name=""/>
        <dsp:cNvSpPr/>
      </dsp:nvSpPr>
      <dsp:spPr>
        <a:xfrm>
          <a:off x="0" y="4741132"/>
          <a:ext cx="4828172" cy="878377"/>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Emotionally regulate and guide a child during heightened emotions</a:t>
          </a:r>
          <a:endParaRPr lang="en-US" sz="2200" kern="1200"/>
        </a:p>
      </dsp:txBody>
      <dsp:txXfrm>
        <a:off x="42879" y="4784011"/>
        <a:ext cx="4742414" cy="79261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2B4794-19D1-418C-97C3-9334E4B560D5}">
      <dsp:nvSpPr>
        <dsp:cNvPr id="0" name=""/>
        <dsp:cNvSpPr/>
      </dsp:nvSpPr>
      <dsp:spPr>
        <a:xfrm rot="5400000">
          <a:off x="5410072" y="-1189323"/>
          <a:ext cx="3481070"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9540" tIns="64770" rIns="129540" bIns="64770" numCol="1" spcCol="1270" anchor="ctr" anchorCtr="0">
          <a:noAutofit/>
        </a:bodyPr>
        <a:lstStyle/>
        <a:p>
          <a:pPr marL="285750" lvl="1" indent="-285750" algn="l" defTabSz="1511300">
            <a:lnSpc>
              <a:spcPct val="90000"/>
            </a:lnSpc>
            <a:spcBef>
              <a:spcPct val="0"/>
            </a:spcBef>
            <a:spcAft>
              <a:spcPct val="15000"/>
            </a:spcAft>
            <a:buChar char="•"/>
          </a:pPr>
          <a:r>
            <a:rPr lang="en-GB" sz="3400" kern="1200"/>
            <a:t>Allow closeness without being scared </a:t>
          </a:r>
          <a:endParaRPr lang="en-US" sz="3400" kern="1200"/>
        </a:p>
        <a:p>
          <a:pPr marL="285750" lvl="1" indent="-285750" algn="l" defTabSz="1511300">
            <a:lnSpc>
              <a:spcPct val="90000"/>
            </a:lnSpc>
            <a:spcBef>
              <a:spcPct val="0"/>
            </a:spcBef>
            <a:spcAft>
              <a:spcPct val="15000"/>
            </a:spcAft>
            <a:buChar char="•"/>
          </a:pPr>
          <a:r>
            <a:rPr lang="en-GB" sz="3400" kern="1200"/>
            <a:t>Reassure children their conflict and separation are temporary </a:t>
          </a:r>
          <a:endParaRPr lang="en-US" sz="3400" kern="1200"/>
        </a:p>
        <a:p>
          <a:pPr marL="285750" lvl="1" indent="-285750" algn="l" defTabSz="1511300">
            <a:lnSpc>
              <a:spcPct val="90000"/>
            </a:lnSpc>
            <a:spcBef>
              <a:spcPct val="0"/>
            </a:spcBef>
            <a:spcAft>
              <a:spcPct val="15000"/>
            </a:spcAft>
            <a:buChar char="•"/>
          </a:pPr>
          <a:r>
            <a:rPr lang="en-GB" sz="3400" kern="1200"/>
            <a:t>Strengthen their relationship and not harm it. </a:t>
          </a:r>
          <a:endParaRPr lang="en-US" sz="3400" kern="1200"/>
        </a:p>
      </dsp:txBody>
      <dsp:txXfrm rot="-5400000">
        <a:off x="3785615" y="605066"/>
        <a:ext cx="6560052" cy="3141206"/>
      </dsp:txXfrm>
    </dsp:sp>
    <dsp:sp modelId="{4F2FBBF4-E6F4-46B6-A0E4-A39B09A7679E}">
      <dsp:nvSpPr>
        <dsp:cNvPr id="0" name=""/>
        <dsp:cNvSpPr/>
      </dsp:nvSpPr>
      <dsp:spPr>
        <a:xfrm>
          <a:off x="0" y="0"/>
          <a:ext cx="3785616" cy="435133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90000"/>
            </a:lnSpc>
            <a:spcBef>
              <a:spcPct val="0"/>
            </a:spcBef>
            <a:spcAft>
              <a:spcPct val="35000"/>
            </a:spcAft>
            <a:buNone/>
          </a:pPr>
          <a:r>
            <a:rPr lang="en-GB" sz="3500" kern="1200"/>
            <a:t>Sometimes children give up on the idea of fun/enjoyment and reject affection. Playfulness can: </a:t>
          </a:r>
          <a:endParaRPr lang="en-US" sz="3500" kern="1200"/>
        </a:p>
      </dsp:txBody>
      <dsp:txXfrm>
        <a:off x="184799" y="184799"/>
        <a:ext cx="3416018" cy="398174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5FC210-5820-40B0-960D-0EAEB6C086FA}">
      <dsp:nvSpPr>
        <dsp:cNvPr id="0" name=""/>
        <dsp:cNvSpPr/>
      </dsp:nvSpPr>
      <dsp:spPr>
        <a:xfrm>
          <a:off x="821" y="179348"/>
          <a:ext cx="3327201" cy="3992641"/>
        </a:xfrm>
        <a:prstGeom prst="rect">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1155700">
            <a:lnSpc>
              <a:spcPct val="90000"/>
            </a:lnSpc>
            <a:spcBef>
              <a:spcPct val="0"/>
            </a:spcBef>
            <a:spcAft>
              <a:spcPct val="35000"/>
            </a:spcAft>
            <a:buNone/>
          </a:pPr>
          <a:r>
            <a:rPr lang="en-GB" sz="2600" kern="1200"/>
            <a:t>Use a light tone of voice (story telling) </a:t>
          </a:r>
          <a:endParaRPr lang="en-US" sz="2600" kern="1200"/>
        </a:p>
      </dsp:txBody>
      <dsp:txXfrm>
        <a:off x="821" y="1776404"/>
        <a:ext cx="3327201" cy="2395585"/>
      </dsp:txXfrm>
    </dsp:sp>
    <dsp:sp modelId="{342A5C09-E142-4B30-A2CA-662CECF0BE8F}">
      <dsp:nvSpPr>
        <dsp:cNvPr id="0" name=""/>
        <dsp:cNvSpPr/>
      </dsp:nvSpPr>
      <dsp:spPr>
        <a:xfrm>
          <a:off x="821" y="179348"/>
          <a:ext cx="3327201" cy="1597056"/>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21" y="179348"/>
        <a:ext cx="3327201" cy="1597056"/>
      </dsp:txXfrm>
    </dsp:sp>
    <dsp:sp modelId="{00F2E25D-0A30-4416-9A0A-231D89F3C19C}">
      <dsp:nvSpPr>
        <dsp:cNvPr id="0" name=""/>
        <dsp:cNvSpPr/>
      </dsp:nvSpPr>
      <dsp:spPr>
        <a:xfrm>
          <a:off x="3594199" y="179348"/>
          <a:ext cx="3327201" cy="3992641"/>
        </a:xfrm>
        <a:prstGeom prst="rect">
          <a:avLst/>
        </a:prstGeom>
        <a:solidFill>
          <a:schemeClr val="accent5">
            <a:hueOff val="-6076075"/>
            <a:satOff val="-413"/>
            <a:lumOff val="981"/>
            <a:alphaOff val="0"/>
          </a:schemeClr>
        </a:solidFill>
        <a:ln w="19050" cap="flat" cmpd="sng" algn="ctr">
          <a:solidFill>
            <a:schemeClr val="accent5">
              <a:hueOff val="-6076075"/>
              <a:satOff val="-413"/>
              <a:lumOff val="9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1155700">
            <a:lnSpc>
              <a:spcPct val="90000"/>
            </a:lnSpc>
            <a:spcBef>
              <a:spcPct val="0"/>
            </a:spcBef>
            <a:spcAft>
              <a:spcPct val="35000"/>
            </a:spcAft>
            <a:buNone/>
          </a:pPr>
          <a:r>
            <a:rPr lang="en-GB" sz="2600" kern="1200"/>
            <a:t>Be conscious of body language (soft facial expressions) </a:t>
          </a:r>
          <a:endParaRPr lang="en-US" sz="2600" kern="1200"/>
        </a:p>
      </dsp:txBody>
      <dsp:txXfrm>
        <a:off x="3594199" y="1776404"/>
        <a:ext cx="3327201" cy="2395585"/>
      </dsp:txXfrm>
    </dsp:sp>
    <dsp:sp modelId="{9C175675-78E5-4787-A494-02954078846D}">
      <dsp:nvSpPr>
        <dsp:cNvPr id="0" name=""/>
        <dsp:cNvSpPr/>
      </dsp:nvSpPr>
      <dsp:spPr>
        <a:xfrm>
          <a:off x="3594199" y="179348"/>
          <a:ext cx="3327201" cy="1597056"/>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594199" y="179348"/>
        <a:ext cx="3327201" cy="1597056"/>
      </dsp:txXfrm>
    </dsp:sp>
    <dsp:sp modelId="{A048182B-6559-4135-A74A-4156AC8F695D}">
      <dsp:nvSpPr>
        <dsp:cNvPr id="0" name=""/>
        <dsp:cNvSpPr/>
      </dsp:nvSpPr>
      <dsp:spPr>
        <a:xfrm>
          <a:off x="7187576" y="179348"/>
          <a:ext cx="3327201" cy="3992641"/>
        </a:xfrm>
        <a:prstGeom prst="rect">
          <a:avLst/>
        </a:prstGeom>
        <a:solidFill>
          <a:schemeClr val="accent5">
            <a:hueOff val="-12152150"/>
            <a:satOff val="-826"/>
            <a:lumOff val="1961"/>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1155700">
            <a:lnSpc>
              <a:spcPct val="90000"/>
            </a:lnSpc>
            <a:spcBef>
              <a:spcPct val="0"/>
            </a:spcBef>
            <a:spcAft>
              <a:spcPct val="35000"/>
            </a:spcAft>
            <a:buNone/>
          </a:pPr>
          <a:r>
            <a:rPr lang="en-GB" sz="2600" kern="1200"/>
            <a:t>Incorporate games and role play to encourage social interactions</a:t>
          </a:r>
          <a:endParaRPr lang="en-US" sz="2600" kern="1200"/>
        </a:p>
      </dsp:txBody>
      <dsp:txXfrm>
        <a:off x="7187576" y="1776404"/>
        <a:ext cx="3327201" cy="2395585"/>
      </dsp:txXfrm>
    </dsp:sp>
    <dsp:sp modelId="{B9BB3CAF-C720-435D-B95D-5E1AA8ADCF5F}">
      <dsp:nvSpPr>
        <dsp:cNvPr id="0" name=""/>
        <dsp:cNvSpPr/>
      </dsp:nvSpPr>
      <dsp:spPr>
        <a:xfrm>
          <a:off x="7187576" y="179348"/>
          <a:ext cx="3327201" cy="1597056"/>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187576" y="179348"/>
        <a:ext cx="3327201" cy="159705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2EA291-CE47-4193-B6CE-AA032641EC26}">
      <dsp:nvSpPr>
        <dsp:cNvPr id="0" name=""/>
        <dsp:cNvSpPr/>
      </dsp:nvSpPr>
      <dsp:spPr>
        <a:xfrm>
          <a:off x="606456" y="0"/>
          <a:ext cx="5453920" cy="545392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F3450294-4EC0-43ED-8C9A-F1F6FEE5A6B9}">
      <dsp:nvSpPr>
        <dsp:cNvPr id="0" name=""/>
        <dsp:cNvSpPr/>
      </dsp:nvSpPr>
      <dsp:spPr>
        <a:xfrm>
          <a:off x="1124578" y="518122"/>
          <a:ext cx="2127028" cy="212702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Acceptance communicates that that the child’s inner life is safe with you. </a:t>
          </a:r>
          <a:endParaRPr lang="en-US" sz="2000" kern="1200"/>
        </a:p>
      </dsp:txBody>
      <dsp:txXfrm>
        <a:off x="1228411" y="621955"/>
        <a:ext cx="1919362" cy="1919362"/>
      </dsp:txXfrm>
    </dsp:sp>
    <dsp:sp modelId="{79589A49-D187-415E-A44D-D0DA96B5FA49}">
      <dsp:nvSpPr>
        <dsp:cNvPr id="0" name=""/>
        <dsp:cNvSpPr/>
      </dsp:nvSpPr>
      <dsp:spPr>
        <a:xfrm>
          <a:off x="3415225" y="518122"/>
          <a:ext cx="2127028" cy="2127028"/>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Demonstrate interest rather not judge or evaluate </a:t>
          </a:r>
          <a:endParaRPr lang="en-US" sz="2000" kern="1200"/>
        </a:p>
      </dsp:txBody>
      <dsp:txXfrm>
        <a:off x="3519058" y="621955"/>
        <a:ext cx="1919362" cy="1919362"/>
      </dsp:txXfrm>
    </dsp:sp>
    <dsp:sp modelId="{F32BE4B7-7D57-4CA4-854C-F4E3A7585AB3}">
      <dsp:nvSpPr>
        <dsp:cNvPr id="0" name=""/>
        <dsp:cNvSpPr/>
      </dsp:nvSpPr>
      <dsp:spPr>
        <a:xfrm>
          <a:off x="1124578" y="2808768"/>
          <a:ext cx="2127028" cy="2127028"/>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 child’s inner life is not </a:t>
          </a:r>
          <a:r>
            <a:rPr lang="en-GB" sz="2000" b="1" kern="1200"/>
            <a:t>right</a:t>
          </a:r>
          <a:r>
            <a:rPr lang="en-GB" sz="2000" kern="1200"/>
            <a:t> or </a:t>
          </a:r>
          <a:r>
            <a:rPr lang="en-GB" sz="2000" b="1" kern="1200"/>
            <a:t>wrong</a:t>
          </a:r>
          <a:r>
            <a:rPr lang="en-GB" sz="2000" kern="1200"/>
            <a:t>!</a:t>
          </a:r>
          <a:endParaRPr lang="en-US" sz="2000" kern="1200"/>
        </a:p>
      </dsp:txBody>
      <dsp:txXfrm>
        <a:off x="1228411" y="2912601"/>
        <a:ext cx="1919362" cy="1919362"/>
      </dsp:txXfrm>
    </dsp:sp>
    <dsp:sp modelId="{2B0BB703-E364-4681-988B-3B1DBAF318C0}">
      <dsp:nvSpPr>
        <dsp:cNvPr id="0" name=""/>
        <dsp:cNvSpPr/>
      </dsp:nvSpPr>
      <dsp:spPr>
        <a:xfrm>
          <a:off x="3415225" y="2808768"/>
          <a:ext cx="2127028" cy="2127028"/>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Accepting a child’s intentions does not imply accepting behaviour.</a:t>
          </a:r>
          <a:endParaRPr lang="en-US" sz="2000" kern="1200"/>
        </a:p>
      </dsp:txBody>
      <dsp:txXfrm>
        <a:off x="3519058" y="2912601"/>
        <a:ext cx="1919362" cy="191936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791ED-3F19-4A18-984F-CB28A0FB5612}">
      <dsp:nvSpPr>
        <dsp:cNvPr id="0" name=""/>
        <dsp:cNvSpPr/>
      </dsp:nvSpPr>
      <dsp:spPr>
        <a:xfrm>
          <a:off x="0" y="0"/>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7D4F08E-442E-4EEF-94CD-CFE06D88362F}">
      <dsp:nvSpPr>
        <dsp:cNvPr id="0" name=""/>
        <dsp:cNvSpPr/>
      </dsp:nvSpPr>
      <dsp:spPr>
        <a:xfrm>
          <a:off x="0" y="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Through acceptance, it is hoped that: </a:t>
          </a:r>
          <a:endParaRPr lang="en-US" sz="2800" kern="1200"/>
        </a:p>
      </dsp:txBody>
      <dsp:txXfrm>
        <a:off x="0" y="0"/>
        <a:ext cx="6666833" cy="1363480"/>
      </dsp:txXfrm>
    </dsp:sp>
    <dsp:sp modelId="{B922E9DD-AFD4-4678-8A2A-D631B006F107}">
      <dsp:nvSpPr>
        <dsp:cNvPr id="0" name=""/>
        <dsp:cNvSpPr/>
      </dsp:nvSpPr>
      <dsp:spPr>
        <a:xfrm>
          <a:off x="0" y="1363480"/>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1954AE5-5442-4B37-B524-44025BB56D0E}">
      <dsp:nvSpPr>
        <dsp:cNvPr id="0" name=""/>
        <dsp:cNvSpPr/>
      </dsp:nvSpPr>
      <dsp:spPr>
        <a:xfrm>
          <a:off x="0" y="136348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The child becomes aware that the behaviour is criticised and not themselves </a:t>
          </a:r>
          <a:endParaRPr lang="en-US" sz="2800" kern="1200"/>
        </a:p>
      </dsp:txBody>
      <dsp:txXfrm>
        <a:off x="0" y="1363480"/>
        <a:ext cx="6666833" cy="1363480"/>
      </dsp:txXfrm>
    </dsp:sp>
    <dsp:sp modelId="{ACE853D9-C52A-492A-B3DF-753103C93AC5}">
      <dsp:nvSpPr>
        <dsp:cNvPr id="0" name=""/>
        <dsp:cNvSpPr/>
      </dsp:nvSpPr>
      <dsp:spPr>
        <a:xfrm>
          <a:off x="0" y="2726960"/>
          <a:ext cx="6666833"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465C9B4-C0DF-4909-AC33-9C666C743BE8}">
      <dsp:nvSpPr>
        <dsp:cNvPr id="0" name=""/>
        <dsp:cNvSpPr/>
      </dsp:nvSpPr>
      <dsp:spPr>
        <a:xfrm>
          <a:off x="0" y="272696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Becomes confident and discipline focuses on behaviour</a:t>
          </a:r>
          <a:endParaRPr lang="en-US" sz="2800" kern="1200"/>
        </a:p>
      </dsp:txBody>
      <dsp:txXfrm>
        <a:off x="0" y="2726960"/>
        <a:ext cx="6666833" cy="1363480"/>
      </dsp:txXfrm>
    </dsp:sp>
    <dsp:sp modelId="{15D588CB-459F-4E39-A120-561870D7E9BA}">
      <dsp:nvSpPr>
        <dsp:cNvPr id="0" name=""/>
        <dsp:cNvSpPr/>
      </dsp:nvSpPr>
      <dsp:spPr>
        <a:xfrm>
          <a:off x="0" y="4090440"/>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137274D-68E1-457E-839B-434EDDEDF5BD}">
      <dsp:nvSpPr>
        <dsp:cNvPr id="0" name=""/>
        <dsp:cNvSpPr/>
      </dsp:nvSpPr>
      <dsp:spPr>
        <a:xfrm>
          <a:off x="0" y="409044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It does not impact the relationship with adults and their self-worth</a:t>
          </a:r>
          <a:endParaRPr lang="en-US" sz="2800" kern="1200"/>
        </a:p>
      </dsp:txBody>
      <dsp:txXfrm>
        <a:off x="0" y="4090440"/>
        <a:ext cx="6666833" cy="136348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1FB2E5-D91B-43D4-A332-E896ED81A647}">
      <dsp:nvSpPr>
        <dsp:cNvPr id="0" name=""/>
        <dsp:cNvSpPr/>
      </dsp:nvSpPr>
      <dsp:spPr>
        <a:xfrm>
          <a:off x="0" y="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EAA6AB6-98E0-4142-8EE1-713686043922}">
      <dsp:nvSpPr>
        <dsp:cNvPr id="0" name=""/>
        <dsp:cNvSpPr/>
      </dsp:nvSpPr>
      <dsp:spPr>
        <a:xfrm>
          <a:off x="0" y="0"/>
          <a:ext cx="6666833" cy="68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“I can see how you feel this is unfair. You wanted to play longer” </a:t>
          </a:r>
          <a:endParaRPr lang="en-US" sz="1900" kern="1200"/>
        </a:p>
      </dsp:txBody>
      <dsp:txXfrm>
        <a:off x="0" y="0"/>
        <a:ext cx="6666833" cy="681740"/>
      </dsp:txXfrm>
    </dsp:sp>
    <dsp:sp modelId="{17439D4F-FC08-4159-984A-F1E8D3084419}">
      <dsp:nvSpPr>
        <dsp:cNvPr id="0" name=""/>
        <dsp:cNvSpPr/>
      </dsp:nvSpPr>
      <dsp:spPr>
        <a:xfrm>
          <a:off x="0" y="68174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79BE7FA-F409-4031-9BFA-CE0AFF940E54}">
      <dsp:nvSpPr>
        <dsp:cNvPr id="0" name=""/>
        <dsp:cNvSpPr/>
      </dsp:nvSpPr>
      <dsp:spPr>
        <a:xfrm>
          <a:off x="0" y="681740"/>
          <a:ext cx="6666833" cy="68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“You probably think that I don’t care about what you want” </a:t>
          </a:r>
          <a:endParaRPr lang="en-US" sz="1900" kern="1200"/>
        </a:p>
      </dsp:txBody>
      <dsp:txXfrm>
        <a:off x="0" y="681740"/>
        <a:ext cx="6666833" cy="681740"/>
      </dsp:txXfrm>
    </dsp:sp>
    <dsp:sp modelId="{3EACE8E1-B7B9-4BD8-9274-58B04F5510B0}">
      <dsp:nvSpPr>
        <dsp:cNvPr id="0" name=""/>
        <dsp:cNvSpPr/>
      </dsp:nvSpPr>
      <dsp:spPr>
        <a:xfrm>
          <a:off x="0" y="136348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F08334A-14EF-4B89-ADF4-F97A2EA9C2F8}">
      <dsp:nvSpPr>
        <dsp:cNvPr id="0" name=""/>
        <dsp:cNvSpPr/>
      </dsp:nvSpPr>
      <dsp:spPr>
        <a:xfrm>
          <a:off x="0" y="1363480"/>
          <a:ext cx="6666833" cy="68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“You were letting me know that you were really scared when you ran </a:t>
          </a:r>
          <a:endParaRPr lang="en-US" sz="1900" kern="1200"/>
        </a:p>
      </dsp:txBody>
      <dsp:txXfrm>
        <a:off x="0" y="1363480"/>
        <a:ext cx="6666833" cy="681740"/>
      </dsp:txXfrm>
    </dsp:sp>
    <dsp:sp modelId="{7692CAD5-2339-4126-B91E-A4BCA81A42BE}">
      <dsp:nvSpPr>
        <dsp:cNvPr id="0" name=""/>
        <dsp:cNvSpPr/>
      </dsp:nvSpPr>
      <dsp:spPr>
        <a:xfrm>
          <a:off x="0" y="204522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C219429-78AA-4228-A72E-8F42F49053E9}">
      <dsp:nvSpPr>
        <dsp:cNvPr id="0" name=""/>
        <dsp:cNvSpPr/>
      </dsp:nvSpPr>
      <dsp:spPr>
        <a:xfrm>
          <a:off x="0" y="2045220"/>
          <a:ext cx="6666833" cy="68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away from me”</a:t>
          </a:r>
          <a:endParaRPr lang="en-US" sz="1900" kern="1200"/>
        </a:p>
      </dsp:txBody>
      <dsp:txXfrm>
        <a:off x="0" y="2045220"/>
        <a:ext cx="6666833" cy="681740"/>
      </dsp:txXfrm>
    </dsp:sp>
    <dsp:sp modelId="{ED99CC83-6C20-492E-A126-7298B8028A59}">
      <dsp:nvSpPr>
        <dsp:cNvPr id="0" name=""/>
        <dsp:cNvSpPr/>
      </dsp:nvSpPr>
      <dsp:spPr>
        <a:xfrm>
          <a:off x="0" y="272696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A88AFB9-5D88-43D1-9F04-62DCD8317B9C}">
      <dsp:nvSpPr>
        <dsp:cNvPr id="0" name=""/>
        <dsp:cNvSpPr/>
      </dsp:nvSpPr>
      <dsp:spPr>
        <a:xfrm>
          <a:off x="0" y="2726960"/>
          <a:ext cx="6666833" cy="68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“I can hear you saying that you hate me and you’re feeling really cross. </a:t>
          </a:r>
          <a:endParaRPr lang="en-US" sz="1900" kern="1200"/>
        </a:p>
      </dsp:txBody>
      <dsp:txXfrm>
        <a:off x="0" y="2726960"/>
        <a:ext cx="6666833" cy="681740"/>
      </dsp:txXfrm>
    </dsp:sp>
    <dsp:sp modelId="{452922CD-0901-476D-BDFD-AE7D4588E647}">
      <dsp:nvSpPr>
        <dsp:cNvPr id="0" name=""/>
        <dsp:cNvSpPr/>
      </dsp:nvSpPr>
      <dsp:spPr>
        <a:xfrm>
          <a:off x="0" y="340870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9BE4D73-C8BA-46EA-B12D-9FFDF928B9C2}">
      <dsp:nvSpPr>
        <dsp:cNvPr id="0" name=""/>
        <dsp:cNvSpPr/>
      </dsp:nvSpPr>
      <dsp:spPr>
        <a:xfrm>
          <a:off x="0" y="3408700"/>
          <a:ext cx="6666833" cy="68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I’ll still be here for you after you calm down”. </a:t>
          </a:r>
          <a:endParaRPr lang="en-US" sz="1900" kern="1200"/>
        </a:p>
      </dsp:txBody>
      <dsp:txXfrm>
        <a:off x="0" y="3408700"/>
        <a:ext cx="6666833" cy="681740"/>
      </dsp:txXfrm>
    </dsp:sp>
    <dsp:sp modelId="{E7A91A71-5E0E-4D7C-8800-AC066D2D9F86}">
      <dsp:nvSpPr>
        <dsp:cNvPr id="0" name=""/>
        <dsp:cNvSpPr/>
      </dsp:nvSpPr>
      <dsp:spPr>
        <a:xfrm>
          <a:off x="0" y="409044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7D8FF23-BC79-44C5-BC69-98E9ED3CC626}">
      <dsp:nvSpPr>
        <dsp:cNvPr id="0" name=""/>
        <dsp:cNvSpPr/>
      </dsp:nvSpPr>
      <dsp:spPr>
        <a:xfrm>
          <a:off x="0" y="4090440"/>
          <a:ext cx="6666833" cy="68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“I’m disappointed by what you did, but I know you were really upset. It </a:t>
          </a:r>
          <a:endParaRPr lang="en-US" sz="1900" kern="1200"/>
        </a:p>
      </dsp:txBody>
      <dsp:txXfrm>
        <a:off x="0" y="4090440"/>
        <a:ext cx="6666833" cy="681740"/>
      </dsp:txXfrm>
    </dsp:sp>
    <dsp:sp modelId="{F64BF369-745E-48E1-B2FE-A58AAED5DBF0}">
      <dsp:nvSpPr>
        <dsp:cNvPr id="0" name=""/>
        <dsp:cNvSpPr/>
      </dsp:nvSpPr>
      <dsp:spPr>
        <a:xfrm>
          <a:off x="0" y="4772179"/>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FC6B448-69E0-4373-A33C-C5B666897743}">
      <dsp:nvSpPr>
        <dsp:cNvPr id="0" name=""/>
        <dsp:cNvSpPr/>
      </dsp:nvSpPr>
      <dsp:spPr>
        <a:xfrm>
          <a:off x="0" y="4772180"/>
          <a:ext cx="6666833" cy="68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doesn’t change how much I care about you”</a:t>
          </a:r>
          <a:endParaRPr lang="en-US" sz="1900" kern="1200"/>
        </a:p>
      </dsp:txBody>
      <dsp:txXfrm>
        <a:off x="0" y="4772180"/>
        <a:ext cx="6666833" cy="68174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EE3E7C-54D1-4089-AFC4-E903AC02D593}">
      <dsp:nvSpPr>
        <dsp:cNvPr id="0" name=""/>
        <dsp:cNvSpPr/>
      </dsp:nvSpPr>
      <dsp:spPr>
        <a:xfrm>
          <a:off x="0" y="2663"/>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E967041-1B97-4371-BE12-4A6A30D1451C}">
      <dsp:nvSpPr>
        <dsp:cNvPr id="0" name=""/>
        <dsp:cNvSpPr/>
      </dsp:nvSpPr>
      <dsp:spPr>
        <a:xfrm>
          <a:off x="0" y="2663"/>
          <a:ext cx="6666833"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Children often know the difference between right and wrong and that their behaviour is not appropriate. </a:t>
          </a:r>
          <a:endParaRPr lang="en-US" sz="3300" kern="1200"/>
        </a:p>
      </dsp:txBody>
      <dsp:txXfrm>
        <a:off x="0" y="2663"/>
        <a:ext cx="6666833" cy="1816197"/>
      </dsp:txXfrm>
    </dsp:sp>
    <dsp:sp modelId="{80E1DFB0-A97E-42F5-AA43-6EEEC35C394B}">
      <dsp:nvSpPr>
        <dsp:cNvPr id="0" name=""/>
        <dsp:cNvSpPr/>
      </dsp:nvSpPr>
      <dsp:spPr>
        <a:xfrm>
          <a:off x="0" y="1818861"/>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BF96551-9E25-4741-B4E2-22086C73196C}">
      <dsp:nvSpPr>
        <dsp:cNvPr id="0" name=""/>
        <dsp:cNvSpPr/>
      </dsp:nvSpPr>
      <dsp:spPr>
        <a:xfrm>
          <a:off x="0" y="1818861"/>
          <a:ext cx="6666833"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Children are more reluctant to explain their actions</a:t>
          </a:r>
          <a:endParaRPr lang="en-US" sz="3300" kern="1200"/>
        </a:p>
      </dsp:txBody>
      <dsp:txXfrm>
        <a:off x="0" y="1818861"/>
        <a:ext cx="6666833" cy="1816197"/>
      </dsp:txXfrm>
    </dsp:sp>
    <dsp:sp modelId="{069B0527-EEEA-42E6-932C-71DADCABE4BB}">
      <dsp:nvSpPr>
        <dsp:cNvPr id="0" name=""/>
        <dsp:cNvSpPr/>
      </dsp:nvSpPr>
      <dsp:spPr>
        <a:xfrm>
          <a:off x="0" y="3635058"/>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906D36F-36EE-4360-8FDD-6C4EE049B9BC}">
      <dsp:nvSpPr>
        <dsp:cNvPr id="0" name=""/>
        <dsp:cNvSpPr/>
      </dsp:nvSpPr>
      <dsp:spPr>
        <a:xfrm>
          <a:off x="0" y="3635058"/>
          <a:ext cx="6666833"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Curiosity supports children to reflection and become increasingly aware of their inner self. </a:t>
          </a:r>
          <a:endParaRPr lang="en-US" sz="3300" kern="1200"/>
        </a:p>
      </dsp:txBody>
      <dsp:txXfrm>
        <a:off x="0" y="3635058"/>
        <a:ext cx="6666833" cy="1816197"/>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98DDA3-0FEE-4DED-B1B9-113D30FB5D90}">
      <dsp:nvSpPr>
        <dsp:cNvPr id="0" name=""/>
        <dsp:cNvSpPr/>
      </dsp:nvSpPr>
      <dsp:spPr>
        <a:xfrm>
          <a:off x="0" y="2663"/>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C3EFCCE-5B97-4943-8576-C42330DA1803}">
      <dsp:nvSpPr>
        <dsp:cNvPr id="0" name=""/>
        <dsp:cNvSpPr/>
      </dsp:nvSpPr>
      <dsp:spPr>
        <a:xfrm>
          <a:off x="0" y="2663"/>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Process of discovering meaning behind the behaviour </a:t>
          </a:r>
          <a:endParaRPr lang="en-US" sz="2500" kern="1200"/>
        </a:p>
      </dsp:txBody>
      <dsp:txXfrm>
        <a:off x="0" y="2663"/>
        <a:ext cx="6666833" cy="908098"/>
      </dsp:txXfrm>
    </dsp:sp>
    <dsp:sp modelId="{4E4C9390-E31F-49E4-8109-64C54E4905F3}">
      <dsp:nvSpPr>
        <dsp:cNvPr id="0" name=""/>
        <dsp:cNvSpPr/>
      </dsp:nvSpPr>
      <dsp:spPr>
        <a:xfrm>
          <a:off x="0" y="910762"/>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1276B7C-3974-4CAF-81B3-DA0A8F7F0D6D}">
      <dsp:nvSpPr>
        <dsp:cNvPr id="0" name=""/>
        <dsp:cNvSpPr/>
      </dsp:nvSpPr>
      <dsp:spPr>
        <a:xfrm>
          <a:off x="0" y="910762"/>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Adults convey their intentions to simply understand why</a:t>
          </a:r>
          <a:endParaRPr lang="en-US" sz="2500" kern="1200"/>
        </a:p>
      </dsp:txBody>
      <dsp:txXfrm>
        <a:off x="0" y="910762"/>
        <a:ext cx="6666833" cy="908098"/>
      </dsp:txXfrm>
    </dsp:sp>
    <dsp:sp modelId="{9B912B90-BFFA-428F-A48A-F201BA6DD736}">
      <dsp:nvSpPr>
        <dsp:cNvPr id="0" name=""/>
        <dsp:cNvSpPr/>
      </dsp:nvSpPr>
      <dsp:spPr>
        <a:xfrm>
          <a:off x="0" y="1818861"/>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DE8A9F3-AAD3-4801-A6C4-54E5B8CE3CD4}">
      <dsp:nvSpPr>
        <dsp:cNvPr id="0" name=""/>
        <dsp:cNvSpPr/>
      </dsp:nvSpPr>
      <dsp:spPr>
        <a:xfrm>
          <a:off x="0" y="1818861"/>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Adults' intentions should be to just to understand</a:t>
          </a:r>
          <a:endParaRPr lang="en-US" sz="2500" kern="1200"/>
        </a:p>
      </dsp:txBody>
      <dsp:txXfrm>
        <a:off x="0" y="1818861"/>
        <a:ext cx="6666833" cy="908098"/>
      </dsp:txXfrm>
    </dsp:sp>
    <dsp:sp modelId="{E49C46AF-D5E1-4D04-AE0D-1AD35D656BFC}">
      <dsp:nvSpPr>
        <dsp:cNvPr id="0" name=""/>
        <dsp:cNvSpPr/>
      </dsp:nvSpPr>
      <dsp:spPr>
        <a:xfrm>
          <a:off x="0" y="272696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D925C9D-A786-437F-8F1C-E1D154CE2641}">
      <dsp:nvSpPr>
        <dsp:cNvPr id="0" name=""/>
        <dsp:cNvSpPr/>
      </dsp:nvSpPr>
      <dsp:spPr>
        <a:xfrm>
          <a:off x="0" y="2726960"/>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It not about lecturing. </a:t>
          </a:r>
          <a:endParaRPr lang="en-US" sz="2500" kern="1200"/>
        </a:p>
      </dsp:txBody>
      <dsp:txXfrm>
        <a:off x="0" y="2726960"/>
        <a:ext cx="6666833" cy="908098"/>
      </dsp:txXfrm>
    </dsp:sp>
    <dsp:sp modelId="{A34FF81B-5BD5-4469-AF1E-5143662817BA}">
      <dsp:nvSpPr>
        <dsp:cNvPr id="0" name=""/>
        <dsp:cNvSpPr/>
      </dsp:nvSpPr>
      <dsp:spPr>
        <a:xfrm>
          <a:off x="0" y="3635058"/>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E87486B-F3F4-4B1F-B01B-EE3D6E344607}">
      <dsp:nvSpPr>
        <dsp:cNvPr id="0" name=""/>
        <dsp:cNvSpPr/>
      </dsp:nvSpPr>
      <dsp:spPr>
        <a:xfrm>
          <a:off x="0" y="3635058"/>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Supports the child in understand that their inner life is not bad! </a:t>
          </a:r>
          <a:endParaRPr lang="en-US" sz="2500" kern="1200"/>
        </a:p>
      </dsp:txBody>
      <dsp:txXfrm>
        <a:off x="0" y="3635058"/>
        <a:ext cx="6666833" cy="908098"/>
      </dsp:txXfrm>
    </dsp:sp>
    <dsp:sp modelId="{991F0CEC-F5DC-4F04-B9B1-65A9E2A55F9B}">
      <dsp:nvSpPr>
        <dsp:cNvPr id="0" name=""/>
        <dsp:cNvSpPr/>
      </dsp:nvSpPr>
      <dsp:spPr>
        <a:xfrm>
          <a:off x="0" y="4543157"/>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788D17C-C03A-448E-8F14-B90277439E49}">
      <dsp:nvSpPr>
        <dsp:cNvPr id="0" name=""/>
        <dsp:cNvSpPr/>
      </dsp:nvSpPr>
      <dsp:spPr>
        <a:xfrm>
          <a:off x="0" y="4543157"/>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Does doing something bad make them a bad person? </a:t>
          </a:r>
          <a:endParaRPr lang="en-US" sz="2500" kern="1200"/>
        </a:p>
      </dsp:txBody>
      <dsp:txXfrm>
        <a:off x="0" y="4543157"/>
        <a:ext cx="6666833" cy="908098"/>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325A79-4D2B-4EF6-A648-8220C0106D8E}">
      <dsp:nvSpPr>
        <dsp:cNvPr id="0" name=""/>
        <dsp:cNvSpPr/>
      </dsp:nvSpPr>
      <dsp:spPr>
        <a:xfrm>
          <a:off x="0" y="66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B4C831C-36E9-4FB3-A4DA-E5229E56838F}">
      <dsp:nvSpPr>
        <dsp:cNvPr id="0" name=""/>
        <dsp:cNvSpPr/>
      </dsp:nvSpPr>
      <dsp:spPr>
        <a:xfrm>
          <a:off x="0" y="665"/>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“I’m wondering if you broke the toy because you were feeling angry.”</a:t>
          </a:r>
          <a:endParaRPr lang="en-US" sz="2100" kern="1200"/>
        </a:p>
      </dsp:txBody>
      <dsp:txXfrm>
        <a:off x="0" y="665"/>
        <a:ext cx="6666833" cy="1090517"/>
      </dsp:txXfrm>
    </dsp:sp>
    <dsp:sp modelId="{6D6F04F9-CC77-408C-B93F-4287073D77FE}">
      <dsp:nvSpPr>
        <dsp:cNvPr id="0" name=""/>
        <dsp:cNvSpPr/>
      </dsp:nvSpPr>
      <dsp:spPr>
        <a:xfrm>
          <a:off x="0" y="1091183"/>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07C9C70-AEA5-442E-B997-E515A0278F0B}">
      <dsp:nvSpPr>
        <dsp:cNvPr id="0" name=""/>
        <dsp:cNvSpPr/>
      </dsp:nvSpPr>
      <dsp:spPr>
        <a:xfrm>
          <a:off x="0" y="1091183"/>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“I’m thinking you’re a little nervous about going back to school today, and that’s why you don’t want to get ready this morning”. </a:t>
          </a:r>
          <a:endParaRPr lang="en-US" sz="2100" kern="1200"/>
        </a:p>
      </dsp:txBody>
      <dsp:txXfrm>
        <a:off x="0" y="1091183"/>
        <a:ext cx="6666833" cy="1090517"/>
      </dsp:txXfrm>
    </dsp:sp>
    <dsp:sp modelId="{94B85010-5EDB-4F19-A4F1-B8E0EA8263C1}">
      <dsp:nvSpPr>
        <dsp:cNvPr id="0" name=""/>
        <dsp:cNvSpPr/>
      </dsp:nvSpPr>
      <dsp:spPr>
        <a:xfrm>
          <a:off x="0" y="2181701"/>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B166954-260F-4239-83B3-C9823ECA502C}">
      <dsp:nvSpPr>
        <dsp:cNvPr id="0" name=""/>
        <dsp:cNvSpPr/>
      </dsp:nvSpPr>
      <dsp:spPr>
        <a:xfrm>
          <a:off x="0" y="2181701"/>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“I’ve noticed that you’ve been using a really loud voice, and if you’re trying to tell me that you’re angry with me.”</a:t>
          </a:r>
          <a:endParaRPr lang="en-US" sz="2100" kern="1200"/>
        </a:p>
      </dsp:txBody>
      <dsp:txXfrm>
        <a:off x="0" y="2181701"/>
        <a:ext cx="6666833" cy="1090517"/>
      </dsp:txXfrm>
    </dsp:sp>
    <dsp:sp modelId="{C7B5059E-033E-40BC-A130-202C277BE434}">
      <dsp:nvSpPr>
        <dsp:cNvPr id="0" name=""/>
        <dsp:cNvSpPr/>
      </dsp:nvSpPr>
      <dsp:spPr>
        <a:xfrm>
          <a:off x="0" y="3272218"/>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CEB3CE6-5DB8-4174-A006-E27366F99002}">
      <dsp:nvSpPr>
        <dsp:cNvPr id="0" name=""/>
        <dsp:cNvSpPr/>
      </dsp:nvSpPr>
      <dsp:spPr>
        <a:xfrm>
          <a:off x="0" y="3272218"/>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“I’m a little confused. Usually, you love going for a walk, but today you don’t want to go. I’m wondering what’s different about today”. </a:t>
          </a:r>
          <a:endParaRPr lang="en-US" sz="2100" kern="1200"/>
        </a:p>
      </dsp:txBody>
      <dsp:txXfrm>
        <a:off x="0" y="3272218"/>
        <a:ext cx="6666833" cy="1090517"/>
      </dsp:txXfrm>
    </dsp:sp>
    <dsp:sp modelId="{502A8148-9E5D-4D89-B9A2-8429D164BD10}">
      <dsp:nvSpPr>
        <dsp:cNvPr id="0" name=""/>
        <dsp:cNvSpPr/>
      </dsp:nvSpPr>
      <dsp:spPr>
        <a:xfrm>
          <a:off x="0" y="4362736"/>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5320459-8C90-4B1B-8352-0A308FE0B2AC}">
      <dsp:nvSpPr>
        <dsp:cNvPr id="0" name=""/>
        <dsp:cNvSpPr/>
      </dsp:nvSpPr>
      <dsp:spPr>
        <a:xfrm>
          <a:off x="0" y="4362736"/>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“When she couldn’t play with you today, I’m wondering if you thought that meant she doesn’t like you.”</a:t>
          </a:r>
          <a:endParaRPr lang="en-US" sz="2100" kern="1200"/>
        </a:p>
      </dsp:txBody>
      <dsp:txXfrm>
        <a:off x="0" y="4362736"/>
        <a:ext cx="6666833" cy="109051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4F9F54-1039-4EE7-BD4F-F1AD8998C687}">
      <dsp:nvSpPr>
        <dsp:cNvPr id="0" name=""/>
        <dsp:cNvSpPr/>
      </dsp:nvSpPr>
      <dsp:spPr>
        <a:xfrm>
          <a:off x="0" y="66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F21D9B3-BC7B-41B7-809F-FBC16D5F6EBF}">
      <dsp:nvSpPr>
        <dsp:cNvPr id="0" name=""/>
        <dsp:cNvSpPr/>
      </dsp:nvSpPr>
      <dsp:spPr>
        <a:xfrm>
          <a:off x="0" y="665"/>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 wonder if….</a:t>
          </a:r>
          <a:endParaRPr lang="en-US" sz="2100" kern="1200"/>
        </a:p>
      </dsp:txBody>
      <dsp:txXfrm>
        <a:off x="0" y="665"/>
        <a:ext cx="6666833" cy="605843"/>
      </dsp:txXfrm>
    </dsp:sp>
    <dsp:sp modelId="{B1788D51-1C36-48B2-A9A6-0692FB6A3756}">
      <dsp:nvSpPr>
        <dsp:cNvPr id="0" name=""/>
        <dsp:cNvSpPr/>
      </dsp:nvSpPr>
      <dsp:spPr>
        <a:xfrm>
          <a:off x="0" y="606508"/>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F664B77-F403-4F3A-BDFD-8E61A4027E60}">
      <dsp:nvSpPr>
        <dsp:cNvPr id="0" name=""/>
        <dsp:cNvSpPr/>
      </dsp:nvSpPr>
      <dsp:spPr>
        <a:xfrm>
          <a:off x="0" y="606508"/>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Could it be…?</a:t>
          </a:r>
          <a:endParaRPr lang="en-US" sz="2100" kern="1200"/>
        </a:p>
      </dsp:txBody>
      <dsp:txXfrm>
        <a:off x="0" y="606508"/>
        <a:ext cx="6666833" cy="605843"/>
      </dsp:txXfrm>
    </dsp:sp>
    <dsp:sp modelId="{835188CB-8B08-4973-98A5-86B3F4D55800}">
      <dsp:nvSpPr>
        <dsp:cNvPr id="0" name=""/>
        <dsp:cNvSpPr/>
      </dsp:nvSpPr>
      <dsp:spPr>
        <a:xfrm>
          <a:off x="0" y="1212352"/>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3B8E33B-2F62-46E3-B9C7-024896627F91}">
      <dsp:nvSpPr>
        <dsp:cNvPr id="0" name=""/>
        <dsp:cNvSpPr/>
      </dsp:nvSpPr>
      <dsp:spPr>
        <a:xfrm>
          <a:off x="0" y="1212352"/>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 am trying to imagine….</a:t>
          </a:r>
          <a:endParaRPr lang="en-US" sz="2100" kern="1200"/>
        </a:p>
      </dsp:txBody>
      <dsp:txXfrm>
        <a:off x="0" y="1212352"/>
        <a:ext cx="6666833" cy="605843"/>
      </dsp:txXfrm>
    </dsp:sp>
    <dsp:sp modelId="{89CF2241-C4ED-4B7C-AD57-B974A311F9EA}">
      <dsp:nvSpPr>
        <dsp:cNvPr id="0" name=""/>
        <dsp:cNvSpPr/>
      </dsp:nvSpPr>
      <dsp:spPr>
        <a:xfrm>
          <a:off x="0" y="181819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6DA7242-1885-40A7-BAC9-2C90689309AC}">
      <dsp:nvSpPr>
        <dsp:cNvPr id="0" name=""/>
        <dsp:cNvSpPr/>
      </dsp:nvSpPr>
      <dsp:spPr>
        <a:xfrm>
          <a:off x="0" y="1818195"/>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Can you help me understand…?</a:t>
          </a:r>
          <a:endParaRPr lang="en-US" sz="2100" kern="1200"/>
        </a:p>
      </dsp:txBody>
      <dsp:txXfrm>
        <a:off x="0" y="1818195"/>
        <a:ext cx="6666833" cy="605843"/>
      </dsp:txXfrm>
    </dsp:sp>
    <dsp:sp modelId="{10B24DB5-01A0-4413-A0B0-505A5D0EE42B}">
      <dsp:nvSpPr>
        <dsp:cNvPr id="0" name=""/>
        <dsp:cNvSpPr/>
      </dsp:nvSpPr>
      <dsp:spPr>
        <a:xfrm>
          <a:off x="0" y="2424038"/>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C65BACB-7129-4251-A939-0075F04B9CDD}">
      <dsp:nvSpPr>
        <dsp:cNvPr id="0" name=""/>
        <dsp:cNvSpPr/>
      </dsp:nvSpPr>
      <dsp:spPr>
        <a:xfrm>
          <a:off x="0" y="2424038"/>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Tell me if I’m getting this wrong…</a:t>
          </a:r>
          <a:endParaRPr lang="en-US" sz="2100" kern="1200"/>
        </a:p>
      </dsp:txBody>
      <dsp:txXfrm>
        <a:off x="0" y="2424038"/>
        <a:ext cx="6666833" cy="605843"/>
      </dsp:txXfrm>
    </dsp:sp>
    <dsp:sp modelId="{D8950953-C1EE-499B-8083-BE55E5A84DD2}">
      <dsp:nvSpPr>
        <dsp:cNvPr id="0" name=""/>
        <dsp:cNvSpPr/>
      </dsp:nvSpPr>
      <dsp:spPr>
        <a:xfrm>
          <a:off x="0" y="3029881"/>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566E827-5415-47A0-BEE1-53A75B0A0709}">
      <dsp:nvSpPr>
        <dsp:cNvPr id="0" name=""/>
        <dsp:cNvSpPr/>
      </dsp:nvSpPr>
      <dsp:spPr>
        <a:xfrm>
          <a:off x="0" y="3029881"/>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It sounds like you might really be struggling with…</a:t>
          </a:r>
          <a:endParaRPr lang="en-US" sz="2100" kern="1200"/>
        </a:p>
      </dsp:txBody>
      <dsp:txXfrm>
        <a:off x="0" y="3029881"/>
        <a:ext cx="6666833" cy="605843"/>
      </dsp:txXfrm>
    </dsp:sp>
    <dsp:sp modelId="{44182365-A356-43D4-AC4A-9ED64E46F4FF}">
      <dsp:nvSpPr>
        <dsp:cNvPr id="0" name=""/>
        <dsp:cNvSpPr/>
      </dsp:nvSpPr>
      <dsp:spPr>
        <a:xfrm>
          <a:off x="0" y="3635724"/>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26243B5-92CA-4111-98DE-8DE439C42DEB}">
      <dsp:nvSpPr>
        <dsp:cNvPr id="0" name=""/>
        <dsp:cNvSpPr/>
      </dsp:nvSpPr>
      <dsp:spPr>
        <a:xfrm>
          <a:off x="0" y="3635724"/>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Is there a part of you that…</a:t>
          </a:r>
          <a:endParaRPr lang="en-US" sz="2100" kern="1200"/>
        </a:p>
      </dsp:txBody>
      <dsp:txXfrm>
        <a:off x="0" y="3635724"/>
        <a:ext cx="6666833" cy="605843"/>
      </dsp:txXfrm>
    </dsp:sp>
    <dsp:sp modelId="{6FD4E45C-3020-4DCB-9240-C07EE55E1340}">
      <dsp:nvSpPr>
        <dsp:cNvPr id="0" name=""/>
        <dsp:cNvSpPr/>
      </dsp:nvSpPr>
      <dsp:spPr>
        <a:xfrm>
          <a:off x="0" y="4241567"/>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558BC06-37CB-4C0C-A4A4-5A036541D959}">
      <dsp:nvSpPr>
        <dsp:cNvPr id="0" name=""/>
        <dsp:cNvSpPr/>
      </dsp:nvSpPr>
      <dsp:spPr>
        <a:xfrm>
          <a:off x="0" y="4241567"/>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As you were talking I was starting to think that maybe…</a:t>
          </a:r>
          <a:endParaRPr lang="en-US" sz="2100" kern="1200"/>
        </a:p>
      </dsp:txBody>
      <dsp:txXfrm>
        <a:off x="0" y="4241567"/>
        <a:ext cx="6666833" cy="605843"/>
      </dsp:txXfrm>
    </dsp:sp>
    <dsp:sp modelId="{51EA6DFC-1229-49C0-8EEA-8B9EF147A6F7}">
      <dsp:nvSpPr>
        <dsp:cNvPr id="0" name=""/>
        <dsp:cNvSpPr/>
      </dsp:nvSpPr>
      <dsp:spPr>
        <a:xfrm>
          <a:off x="0" y="4847411"/>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AA4B050-FCE7-4150-BB8F-A7B79773121F}">
      <dsp:nvSpPr>
        <dsp:cNvPr id="0" name=""/>
        <dsp:cNvSpPr/>
      </dsp:nvSpPr>
      <dsp:spPr>
        <a:xfrm>
          <a:off x="0" y="4847411"/>
          <a:ext cx="6666833" cy="605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Does this make any sense…?</a:t>
          </a:r>
          <a:endParaRPr lang="en-US" sz="2100" kern="1200"/>
        </a:p>
      </dsp:txBody>
      <dsp:txXfrm>
        <a:off x="0" y="4847411"/>
        <a:ext cx="6666833" cy="60584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66100D-153C-4062-BAEC-48F8FABCAC63}">
      <dsp:nvSpPr>
        <dsp:cNvPr id="0" name=""/>
        <dsp:cNvSpPr/>
      </dsp:nvSpPr>
      <dsp:spPr>
        <a:xfrm>
          <a:off x="0" y="66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B78CEE3-316D-4596-8939-FE041F61BE42}">
      <dsp:nvSpPr>
        <dsp:cNvPr id="0" name=""/>
        <dsp:cNvSpPr/>
      </dsp:nvSpPr>
      <dsp:spPr>
        <a:xfrm>
          <a:off x="0" y="665"/>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Actively demonstrate that their inner life is important</a:t>
          </a:r>
          <a:endParaRPr lang="en-US" sz="2800" kern="1200"/>
        </a:p>
      </dsp:txBody>
      <dsp:txXfrm>
        <a:off x="0" y="665"/>
        <a:ext cx="6666833" cy="1090517"/>
      </dsp:txXfrm>
    </dsp:sp>
    <dsp:sp modelId="{AE8E8D79-0402-4467-AC38-E980EF8F17E8}">
      <dsp:nvSpPr>
        <dsp:cNvPr id="0" name=""/>
        <dsp:cNvSpPr/>
      </dsp:nvSpPr>
      <dsp:spPr>
        <a:xfrm>
          <a:off x="0" y="1091183"/>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6C2DF46-005A-43B9-9098-3556F05431ED}">
      <dsp:nvSpPr>
        <dsp:cNvPr id="0" name=""/>
        <dsp:cNvSpPr/>
      </dsp:nvSpPr>
      <dsp:spPr>
        <a:xfrm>
          <a:off x="0" y="1091183"/>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Adults should demonstrate acknowledgement of how a child is feeling</a:t>
          </a:r>
          <a:endParaRPr lang="en-US" sz="2800" kern="1200"/>
        </a:p>
      </dsp:txBody>
      <dsp:txXfrm>
        <a:off x="0" y="1091183"/>
        <a:ext cx="6666833" cy="1090517"/>
      </dsp:txXfrm>
    </dsp:sp>
    <dsp:sp modelId="{BAA6A790-B59A-40A7-90C4-E8AD3B94B316}">
      <dsp:nvSpPr>
        <dsp:cNvPr id="0" name=""/>
        <dsp:cNvSpPr/>
      </dsp:nvSpPr>
      <dsp:spPr>
        <a:xfrm>
          <a:off x="0" y="2181701"/>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887B1A1-675E-4DCD-9550-B88EBEF85FA0}">
      <dsp:nvSpPr>
        <dsp:cNvPr id="0" name=""/>
        <dsp:cNvSpPr/>
      </dsp:nvSpPr>
      <dsp:spPr>
        <a:xfrm>
          <a:off x="0" y="2181701"/>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Supporting a child through their journey </a:t>
          </a:r>
          <a:endParaRPr lang="en-US" sz="2800" kern="1200"/>
        </a:p>
      </dsp:txBody>
      <dsp:txXfrm>
        <a:off x="0" y="2181701"/>
        <a:ext cx="6666833" cy="1090517"/>
      </dsp:txXfrm>
    </dsp:sp>
    <dsp:sp modelId="{75E3E0F6-47DB-44B2-82E3-4059AA261783}">
      <dsp:nvSpPr>
        <dsp:cNvPr id="0" name=""/>
        <dsp:cNvSpPr/>
      </dsp:nvSpPr>
      <dsp:spPr>
        <a:xfrm>
          <a:off x="0" y="3272218"/>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782A22F-2F54-4F0A-B711-E7FD89B8E3A2}">
      <dsp:nvSpPr>
        <dsp:cNvPr id="0" name=""/>
        <dsp:cNvSpPr/>
      </dsp:nvSpPr>
      <dsp:spPr>
        <a:xfrm>
          <a:off x="0" y="3272218"/>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Adults should communicate strength, love and commitment. </a:t>
          </a:r>
          <a:endParaRPr lang="en-US" sz="2800" kern="1200"/>
        </a:p>
      </dsp:txBody>
      <dsp:txXfrm>
        <a:off x="0" y="3272218"/>
        <a:ext cx="6666833" cy="1090517"/>
      </dsp:txXfrm>
    </dsp:sp>
    <dsp:sp modelId="{892346B2-9F2F-4712-B206-913643D171FB}">
      <dsp:nvSpPr>
        <dsp:cNvPr id="0" name=""/>
        <dsp:cNvSpPr/>
      </dsp:nvSpPr>
      <dsp:spPr>
        <a:xfrm>
          <a:off x="0" y="4362736"/>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1908312-AE97-4D7A-87CA-BC88D298854E}">
      <dsp:nvSpPr>
        <dsp:cNvPr id="0" name=""/>
        <dsp:cNvSpPr/>
      </dsp:nvSpPr>
      <dsp:spPr>
        <a:xfrm>
          <a:off x="0" y="4362736"/>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Having compassion is paramount. </a:t>
          </a:r>
          <a:endParaRPr lang="en-US" sz="2800" kern="1200"/>
        </a:p>
      </dsp:txBody>
      <dsp:txXfrm>
        <a:off x="0" y="4362736"/>
        <a:ext cx="6666833" cy="1090517"/>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008C09-314A-41EB-BD73-62888C5B1069}">
      <dsp:nvSpPr>
        <dsp:cNvPr id="0" name=""/>
        <dsp:cNvSpPr/>
      </dsp:nvSpPr>
      <dsp:spPr>
        <a:xfrm>
          <a:off x="0" y="66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CEF9CA3-9AB8-4656-98E0-FCD0145ACFBA}">
      <dsp:nvSpPr>
        <dsp:cNvPr id="0" name=""/>
        <dsp:cNvSpPr/>
      </dsp:nvSpPr>
      <dsp:spPr>
        <a:xfrm>
          <a:off x="0" y="665"/>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“You are SO upset about this right now. That must be really hard!”</a:t>
          </a:r>
          <a:endParaRPr lang="en-US" sz="1600" kern="1200"/>
        </a:p>
      </dsp:txBody>
      <dsp:txXfrm>
        <a:off x="0" y="665"/>
        <a:ext cx="6666833" cy="545258"/>
      </dsp:txXfrm>
    </dsp:sp>
    <dsp:sp modelId="{683E2EC2-0165-48CA-91BB-C07CB0CD27D0}">
      <dsp:nvSpPr>
        <dsp:cNvPr id="0" name=""/>
        <dsp:cNvSpPr/>
      </dsp:nvSpPr>
      <dsp:spPr>
        <a:xfrm>
          <a:off x="0" y="545924"/>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5474198-7418-456A-B050-8B5C5456EB13}">
      <dsp:nvSpPr>
        <dsp:cNvPr id="0" name=""/>
        <dsp:cNvSpPr/>
      </dsp:nvSpPr>
      <dsp:spPr>
        <a:xfrm>
          <a:off x="0" y="545924"/>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“It hurt so much when she didn’t ask you to play. You were probably </a:t>
          </a:r>
          <a:endParaRPr lang="en-US" sz="1600" kern="1200"/>
        </a:p>
      </dsp:txBody>
      <dsp:txXfrm>
        <a:off x="0" y="545924"/>
        <a:ext cx="6666833" cy="545258"/>
      </dsp:txXfrm>
    </dsp:sp>
    <dsp:sp modelId="{414D4BF6-7CCE-4DB1-A2B7-901528EF973D}">
      <dsp:nvSpPr>
        <dsp:cNvPr id="0" name=""/>
        <dsp:cNvSpPr/>
      </dsp:nvSpPr>
      <dsp:spPr>
        <a:xfrm>
          <a:off x="0" y="1091183"/>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E7BE1F3-82B8-4C3E-98E6-14682C27A47B}">
      <dsp:nvSpPr>
        <dsp:cNvPr id="0" name=""/>
        <dsp:cNvSpPr/>
      </dsp:nvSpPr>
      <dsp:spPr>
        <a:xfrm>
          <a:off x="0" y="1091183"/>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thinking ‘Why did she do that?’ It was a real shock for you.” </a:t>
          </a:r>
          <a:endParaRPr lang="en-US" sz="1600" kern="1200"/>
        </a:p>
      </dsp:txBody>
      <dsp:txXfrm>
        <a:off x="0" y="1091183"/>
        <a:ext cx="6666833" cy="545258"/>
      </dsp:txXfrm>
    </dsp:sp>
    <dsp:sp modelId="{EDBC5D70-868E-43B0-A586-005DDA0F136F}">
      <dsp:nvSpPr>
        <dsp:cNvPr id="0" name=""/>
        <dsp:cNvSpPr/>
      </dsp:nvSpPr>
      <dsp:spPr>
        <a:xfrm>
          <a:off x="0" y="1636442"/>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8921D25-89AD-403D-AEAB-FE1A7D5F8DBF}">
      <dsp:nvSpPr>
        <dsp:cNvPr id="0" name=""/>
        <dsp:cNvSpPr/>
      </dsp:nvSpPr>
      <dsp:spPr>
        <a:xfrm>
          <a:off x="0" y="1636442"/>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“You wanted to have another turn so badly. You were so excited about it </a:t>
          </a:r>
          <a:endParaRPr lang="en-US" sz="1600" kern="1200"/>
        </a:p>
      </dsp:txBody>
      <dsp:txXfrm>
        <a:off x="0" y="1636442"/>
        <a:ext cx="6666833" cy="545258"/>
      </dsp:txXfrm>
    </dsp:sp>
    <dsp:sp modelId="{1EB82AA8-6203-4586-8879-ACA16EECF8BA}">
      <dsp:nvSpPr>
        <dsp:cNvPr id="0" name=""/>
        <dsp:cNvSpPr/>
      </dsp:nvSpPr>
      <dsp:spPr>
        <a:xfrm>
          <a:off x="0" y="2181701"/>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747965E-F641-4D50-A715-BAF50E9E8349}">
      <dsp:nvSpPr>
        <dsp:cNvPr id="0" name=""/>
        <dsp:cNvSpPr/>
      </dsp:nvSpPr>
      <dsp:spPr>
        <a:xfrm>
          <a:off x="0" y="2181701"/>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and it’s so unfair that we ran out of time”. </a:t>
          </a:r>
          <a:endParaRPr lang="en-US" sz="1600" kern="1200"/>
        </a:p>
      </dsp:txBody>
      <dsp:txXfrm>
        <a:off x="0" y="2181701"/>
        <a:ext cx="6666833" cy="545258"/>
      </dsp:txXfrm>
    </dsp:sp>
    <dsp:sp modelId="{B595F1B0-25FF-4AC0-84EF-CDB8AC1D91DF}">
      <dsp:nvSpPr>
        <dsp:cNvPr id="0" name=""/>
        <dsp:cNvSpPr/>
      </dsp:nvSpPr>
      <dsp:spPr>
        <a:xfrm>
          <a:off x="0" y="2726959"/>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4B33031-8876-4D83-B626-79099364CC1C}">
      <dsp:nvSpPr>
        <dsp:cNvPr id="0" name=""/>
        <dsp:cNvSpPr/>
      </dsp:nvSpPr>
      <dsp:spPr>
        <a:xfrm>
          <a:off x="0" y="2726960"/>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“It seems to you like he hates you. That must be really hard. I know you </a:t>
          </a:r>
          <a:endParaRPr lang="en-US" sz="1600" kern="1200"/>
        </a:p>
      </dsp:txBody>
      <dsp:txXfrm>
        <a:off x="0" y="2726960"/>
        <a:ext cx="6666833" cy="545258"/>
      </dsp:txXfrm>
    </dsp:sp>
    <dsp:sp modelId="{678D5EEF-DEF5-46C5-B43E-201C01A21190}">
      <dsp:nvSpPr>
        <dsp:cNvPr id="0" name=""/>
        <dsp:cNvSpPr/>
      </dsp:nvSpPr>
      <dsp:spPr>
        <a:xfrm>
          <a:off x="0" y="3272218"/>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A482371-6406-4242-B3D8-348409A07BC0}">
      <dsp:nvSpPr>
        <dsp:cNvPr id="0" name=""/>
        <dsp:cNvSpPr/>
      </dsp:nvSpPr>
      <dsp:spPr>
        <a:xfrm>
          <a:off x="0" y="3272218"/>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like him a lot, so this is pretty confusing”. </a:t>
          </a:r>
          <a:endParaRPr lang="en-US" sz="1600" kern="1200"/>
        </a:p>
      </dsp:txBody>
      <dsp:txXfrm>
        <a:off x="0" y="3272218"/>
        <a:ext cx="6666833" cy="545258"/>
      </dsp:txXfrm>
    </dsp:sp>
    <dsp:sp modelId="{00A7442F-2737-48D9-924C-BBCEC89FF636}">
      <dsp:nvSpPr>
        <dsp:cNvPr id="0" name=""/>
        <dsp:cNvSpPr/>
      </dsp:nvSpPr>
      <dsp:spPr>
        <a:xfrm>
          <a:off x="0" y="3817477"/>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F1ED8EE-AEFF-441B-AA33-5232C17FB674}">
      <dsp:nvSpPr>
        <dsp:cNvPr id="0" name=""/>
        <dsp:cNvSpPr/>
      </dsp:nvSpPr>
      <dsp:spPr>
        <a:xfrm>
          <a:off x="0" y="3817477"/>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 know it’s hard for you to hear what I’m saying.”</a:t>
          </a:r>
          <a:endParaRPr lang="en-US" sz="1600" kern="1200"/>
        </a:p>
      </dsp:txBody>
      <dsp:txXfrm>
        <a:off x="0" y="3817477"/>
        <a:ext cx="6666833" cy="545258"/>
      </dsp:txXfrm>
    </dsp:sp>
    <dsp:sp modelId="{2B67E645-177B-44BD-84A6-C7B948BC0BB0}">
      <dsp:nvSpPr>
        <dsp:cNvPr id="0" name=""/>
        <dsp:cNvSpPr/>
      </dsp:nvSpPr>
      <dsp:spPr>
        <a:xfrm>
          <a:off x="0" y="4362736"/>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B3AB9C4-A1F9-4A85-8856-0CD447BD5F9D}">
      <dsp:nvSpPr>
        <dsp:cNvPr id="0" name=""/>
        <dsp:cNvSpPr/>
      </dsp:nvSpPr>
      <dsp:spPr>
        <a:xfrm>
          <a:off x="0" y="4362736"/>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“Me saying ‘No’ has made you angry with me. I get why you don’t want </a:t>
          </a:r>
          <a:endParaRPr lang="en-US" sz="1600" kern="1200"/>
        </a:p>
      </dsp:txBody>
      <dsp:txXfrm>
        <a:off x="0" y="4362736"/>
        <a:ext cx="6666833" cy="545258"/>
      </dsp:txXfrm>
    </dsp:sp>
    <dsp:sp modelId="{295B14D3-EB20-4536-BE1D-2A47EF91D42C}">
      <dsp:nvSpPr>
        <dsp:cNvPr id="0" name=""/>
        <dsp:cNvSpPr/>
      </dsp:nvSpPr>
      <dsp:spPr>
        <a:xfrm>
          <a:off x="0" y="490799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3505484-8819-406E-B20D-F68B3EC8E745}">
      <dsp:nvSpPr>
        <dsp:cNvPr id="0" name=""/>
        <dsp:cNvSpPr/>
      </dsp:nvSpPr>
      <dsp:spPr>
        <a:xfrm>
          <a:off x="0" y="4907995"/>
          <a:ext cx="6666833" cy="5452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to talk to me right now”.</a:t>
          </a:r>
          <a:endParaRPr lang="en-US" sz="1600" kern="1200"/>
        </a:p>
      </dsp:txBody>
      <dsp:txXfrm>
        <a:off x="0" y="4907995"/>
        <a:ext cx="6666833" cy="545258"/>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0C1D92-7F1A-47D6-9970-35F42F92E6CA}">
      <dsp:nvSpPr>
        <dsp:cNvPr id="0" name=""/>
        <dsp:cNvSpPr/>
      </dsp:nvSpPr>
      <dsp:spPr>
        <a:xfrm>
          <a:off x="0" y="66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B699FCE-7CF7-4AA2-9B4B-A26B900685C7}">
      <dsp:nvSpPr>
        <dsp:cNvPr id="0" name=""/>
        <dsp:cNvSpPr/>
      </dsp:nvSpPr>
      <dsp:spPr>
        <a:xfrm>
          <a:off x="0" y="665"/>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It sounds like it’s been really tough…</a:t>
          </a:r>
          <a:endParaRPr lang="en-US" sz="1800" kern="1200"/>
        </a:p>
      </dsp:txBody>
      <dsp:txXfrm>
        <a:off x="0" y="665"/>
        <a:ext cx="6666833" cy="419429"/>
      </dsp:txXfrm>
    </dsp:sp>
    <dsp:sp modelId="{0D624BB3-295A-4E05-89FC-5F1CAFE0D33F}">
      <dsp:nvSpPr>
        <dsp:cNvPr id="0" name=""/>
        <dsp:cNvSpPr/>
      </dsp:nvSpPr>
      <dsp:spPr>
        <a:xfrm>
          <a:off x="0" y="42009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776DD73-3B43-4B76-88BC-3D99EFF6909B}">
      <dsp:nvSpPr>
        <dsp:cNvPr id="0" name=""/>
        <dsp:cNvSpPr/>
      </dsp:nvSpPr>
      <dsp:spPr>
        <a:xfrm>
          <a:off x="0" y="420095"/>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You have had lots of tricky times…</a:t>
          </a:r>
          <a:endParaRPr lang="en-US" sz="1800" kern="1200"/>
        </a:p>
      </dsp:txBody>
      <dsp:txXfrm>
        <a:off x="0" y="420095"/>
        <a:ext cx="6666833" cy="419429"/>
      </dsp:txXfrm>
    </dsp:sp>
    <dsp:sp modelId="{205169A1-2B90-4D32-AFB5-81A5C55A8D0C}">
      <dsp:nvSpPr>
        <dsp:cNvPr id="0" name=""/>
        <dsp:cNvSpPr/>
      </dsp:nvSpPr>
      <dsp:spPr>
        <a:xfrm>
          <a:off x="0" y="83952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AEC2D66-C2CC-40CF-A2DD-2DC9F807354D}">
      <dsp:nvSpPr>
        <dsp:cNvPr id="0" name=""/>
        <dsp:cNvSpPr/>
      </dsp:nvSpPr>
      <dsp:spPr>
        <a:xfrm>
          <a:off x="0" y="839525"/>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 am so sorry it’s been so hard for you…</a:t>
          </a:r>
          <a:endParaRPr lang="en-US" sz="1800" kern="1200"/>
        </a:p>
      </dsp:txBody>
      <dsp:txXfrm>
        <a:off x="0" y="839525"/>
        <a:ext cx="6666833" cy="419429"/>
      </dsp:txXfrm>
    </dsp:sp>
    <dsp:sp modelId="{C67B4C04-5085-4D7C-A972-878EAE302978}">
      <dsp:nvSpPr>
        <dsp:cNvPr id="0" name=""/>
        <dsp:cNvSpPr/>
      </dsp:nvSpPr>
      <dsp:spPr>
        <a:xfrm>
          <a:off x="0" y="125895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BBBD0D2-7ACB-491E-83CB-74804FDE6EA2}">
      <dsp:nvSpPr>
        <dsp:cNvPr id="0" name=""/>
        <dsp:cNvSpPr/>
      </dsp:nvSpPr>
      <dsp:spPr>
        <a:xfrm>
          <a:off x="0" y="1258955"/>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 can’t even imagine how that was for you…</a:t>
          </a:r>
          <a:endParaRPr lang="en-US" sz="1800" kern="1200"/>
        </a:p>
      </dsp:txBody>
      <dsp:txXfrm>
        <a:off x="0" y="1258955"/>
        <a:ext cx="6666833" cy="419429"/>
      </dsp:txXfrm>
    </dsp:sp>
    <dsp:sp modelId="{8DD56505-D7EC-41C0-BF27-46663ACED23C}">
      <dsp:nvSpPr>
        <dsp:cNvPr id="0" name=""/>
        <dsp:cNvSpPr/>
      </dsp:nvSpPr>
      <dsp:spPr>
        <a:xfrm>
          <a:off x="0" y="167838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6B306B1-A4B6-43BC-B9B6-EE425E8A85AC}">
      <dsp:nvSpPr>
        <dsp:cNvPr id="0" name=""/>
        <dsp:cNvSpPr/>
      </dsp:nvSpPr>
      <dsp:spPr>
        <a:xfrm>
          <a:off x="0" y="1678385"/>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 really want to hear how it’s been for you…</a:t>
          </a:r>
          <a:endParaRPr lang="en-US" sz="1800" kern="1200"/>
        </a:p>
      </dsp:txBody>
      <dsp:txXfrm>
        <a:off x="0" y="1678385"/>
        <a:ext cx="6666833" cy="419429"/>
      </dsp:txXfrm>
    </dsp:sp>
    <dsp:sp modelId="{B8BB743A-1617-4EEE-9673-DA77EDA9A8D9}">
      <dsp:nvSpPr>
        <dsp:cNvPr id="0" name=""/>
        <dsp:cNvSpPr/>
      </dsp:nvSpPr>
      <dsp:spPr>
        <a:xfrm>
          <a:off x="0" y="209781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5A905D8-9225-4F26-929A-E59347E5BF17}">
      <dsp:nvSpPr>
        <dsp:cNvPr id="0" name=""/>
        <dsp:cNvSpPr/>
      </dsp:nvSpPr>
      <dsp:spPr>
        <a:xfrm>
          <a:off x="0" y="2097815"/>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That must have been so painful…</a:t>
          </a:r>
          <a:endParaRPr lang="en-US" sz="1800" kern="1200"/>
        </a:p>
      </dsp:txBody>
      <dsp:txXfrm>
        <a:off x="0" y="2097815"/>
        <a:ext cx="6666833" cy="419429"/>
      </dsp:txXfrm>
    </dsp:sp>
    <dsp:sp modelId="{7123413D-24B0-4410-B285-C17CB59F24B1}">
      <dsp:nvSpPr>
        <dsp:cNvPr id="0" name=""/>
        <dsp:cNvSpPr/>
      </dsp:nvSpPr>
      <dsp:spPr>
        <a:xfrm>
          <a:off x="0" y="251724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17F4769-FB42-45F5-A16C-A0061C3C0DCA}">
      <dsp:nvSpPr>
        <dsp:cNvPr id="0" name=""/>
        <dsp:cNvSpPr/>
      </dsp:nvSpPr>
      <dsp:spPr>
        <a:xfrm>
          <a:off x="0" y="2517245"/>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 think you are saying….</a:t>
          </a:r>
          <a:endParaRPr lang="en-US" sz="1800" kern="1200"/>
        </a:p>
      </dsp:txBody>
      <dsp:txXfrm>
        <a:off x="0" y="2517245"/>
        <a:ext cx="6666833" cy="419429"/>
      </dsp:txXfrm>
    </dsp:sp>
    <dsp:sp modelId="{7F2EBD9F-C606-4537-86EF-31F92C54EAB7}">
      <dsp:nvSpPr>
        <dsp:cNvPr id="0" name=""/>
        <dsp:cNvSpPr/>
      </dsp:nvSpPr>
      <dsp:spPr>
        <a:xfrm>
          <a:off x="0" y="2936674"/>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D6BC593-6260-4FD9-9729-737868E9B3BC}">
      <dsp:nvSpPr>
        <dsp:cNvPr id="0" name=""/>
        <dsp:cNvSpPr/>
      </dsp:nvSpPr>
      <dsp:spPr>
        <a:xfrm>
          <a:off x="0" y="2936674"/>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 think I get it…..</a:t>
          </a:r>
          <a:endParaRPr lang="en-US" sz="1800" kern="1200"/>
        </a:p>
      </dsp:txBody>
      <dsp:txXfrm>
        <a:off x="0" y="2936674"/>
        <a:ext cx="6666833" cy="419429"/>
      </dsp:txXfrm>
    </dsp:sp>
    <dsp:sp modelId="{3B9E338E-C60D-413A-907B-700588C65D3F}">
      <dsp:nvSpPr>
        <dsp:cNvPr id="0" name=""/>
        <dsp:cNvSpPr/>
      </dsp:nvSpPr>
      <dsp:spPr>
        <a:xfrm>
          <a:off x="0" y="3356104"/>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6F2DA9C-ADA5-4D44-B91B-B6F6E83ED158}">
      <dsp:nvSpPr>
        <dsp:cNvPr id="0" name=""/>
        <dsp:cNvSpPr/>
      </dsp:nvSpPr>
      <dsp:spPr>
        <a:xfrm>
          <a:off x="0" y="3356104"/>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That makes real sense for me…</a:t>
          </a:r>
          <a:endParaRPr lang="en-US" sz="1800" kern="1200"/>
        </a:p>
      </dsp:txBody>
      <dsp:txXfrm>
        <a:off x="0" y="3356104"/>
        <a:ext cx="6666833" cy="419429"/>
      </dsp:txXfrm>
    </dsp:sp>
    <dsp:sp modelId="{955825ED-D174-4119-A2C7-F0D9592FA497}">
      <dsp:nvSpPr>
        <dsp:cNvPr id="0" name=""/>
        <dsp:cNvSpPr/>
      </dsp:nvSpPr>
      <dsp:spPr>
        <a:xfrm>
          <a:off x="0" y="3775534"/>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5045DFD-BAF7-4901-BC1C-CEDE1BEC16DC}">
      <dsp:nvSpPr>
        <dsp:cNvPr id="0" name=""/>
        <dsp:cNvSpPr/>
      </dsp:nvSpPr>
      <dsp:spPr>
        <a:xfrm>
          <a:off x="0" y="3775534"/>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 think I am starting to understand now…..</a:t>
          </a:r>
          <a:endParaRPr lang="en-US" sz="1800" kern="1200"/>
        </a:p>
      </dsp:txBody>
      <dsp:txXfrm>
        <a:off x="0" y="3775534"/>
        <a:ext cx="6666833" cy="419429"/>
      </dsp:txXfrm>
    </dsp:sp>
    <dsp:sp modelId="{81CE231C-6F34-4188-A96A-9A416C3F5AA3}">
      <dsp:nvSpPr>
        <dsp:cNvPr id="0" name=""/>
        <dsp:cNvSpPr/>
      </dsp:nvSpPr>
      <dsp:spPr>
        <a:xfrm>
          <a:off x="0" y="4194964"/>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593FDF7-E728-48EA-AE31-6E27D57B1DF3}">
      <dsp:nvSpPr>
        <dsp:cNvPr id="0" name=""/>
        <dsp:cNvSpPr/>
      </dsp:nvSpPr>
      <dsp:spPr>
        <a:xfrm>
          <a:off x="0" y="4194964"/>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 think you might be letting me know that….</a:t>
          </a:r>
          <a:endParaRPr lang="en-US" sz="1800" kern="1200"/>
        </a:p>
      </dsp:txBody>
      <dsp:txXfrm>
        <a:off x="0" y="4194964"/>
        <a:ext cx="6666833" cy="419429"/>
      </dsp:txXfrm>
    </dsp:sp>
    <dsp:sp modelId="{9596CF83-4BC9-4796-B0F8-DDA8F2D2928F}">
      <dsp:nvSpPr>
        <dsp:cNvPr id="0" name=""/>
        <dsp:cNvSpPr/>
      </dsp:nvSpPr>
      <dsp:spPr>
        <a:xfrm>
          <a:off x="0" y="4614394"/>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187B751-F694-4D0A-A742-A8CA99DE0661}">
      <dsp:nvSpPr>
        <dsp:cNvPr id="0" name=""/>
        <dsp:cNvSpPr/>
      </dsp:nvSpPr>
      <dsp:spPr>
        <a:xfrm>
          <a:off x="0" y="4614394"/>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If you had words for those feelings, I wonder what they would be….</a:t>
          </a:r>
          <a:endParaRPr lang="en-US" sz="1800" kern="1200"/>
        </a:p>
      </dsp:txBody>
      <dsp:txXfrm>
        <a:off x="0" y="4614394"/>
        <a:ext cx="6666833" cy="419429"/>
      </dsp:txXfrm>
    </dsp:sp>
    <dsp:sp modelId="{3A278735-A430-4B3B-B2FA-CE257EF9CB6A}">
      <dsp:nvSpPr>
        <dsp:cNvPr id="0" name=""/>
        <dsp:cNvSpPr/>
      </dsp:nvSpPr>
      <dsp:spPr>
        <a:xfrm>
          <a:off x="0" y="5033824"/>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81ED456-E446-4159-A52A-6D3DDFEDC27C}">
      <dsp:nvSpPr>
        <dsp:cNvPr id="0" name=""/>
        <dsp:cNvSpPr/>
      </dsp:nvSpPr>
      <dsp:spPr>
        <a:xfrm>
          <a:off x="0" y="5033824"/>
          <a:ext cx="6666833" cy="419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Let’s make sure I’ve got that right….</a:t>
          </a:r>
          <a:endParaRPr lang="en-US" sz="1800" kern="1200"/>
        </a:p>
      </dsp:txBody>
      <dsp:txXfrm>
        <a:off x="0" y="5033824"/>
        <a:ext cx="6666833" cy="419429"/>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0800B6-6268-4D45-AD1E-BBF943FC52AF}">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00AC5C-8317-4C18-918E-753FE95E42F3}">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Emily asks Mum if she can play on the swings. Mum says she can’t as they need to be home soon. Emily gets very upset and angry and starts yelling “that’s so unfair, I hate you. You’re horrible!!!!”</a:t>
          </a:r>
          <a:endParaRPr lang="en-US" sz="2400" kern="1200"/>
        </a:p>
      </dsp:txBody>
      <dsp:txXfrm>
        <a:off x="696297" y="538547"/>
        <a:ext cx="4171627" cy="2590157"/>
      </dsp:txXfrm>
    </dsp:sp>
    <dsp:sp modelId="{C0EA55EB-5929-411E-9AF9-724DEC522C99}">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A30B2D-C9BD-4B4F-A248-5F8CC98D167E}">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What is the typical response here? </a:t>
          </a:r>
          <a:endParaRPr lang="en-US" sz="2400" kern="1200"/>
        </a:p>
      </dsp:txBody>
      <dsp:txXfrm>
        <a:off x="5991936" y="538547"/>
        <a:ext cx="4171627" cy="2590157"/>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64CF49-2F28-4E12-B5F1-E6A488522E08}">
      <dsp:nvSpPr>
        <dsp:cNvPr id="0" name=""/>
        <dsp:cNvSpPr/>
      </dsp:nvSpPr>
      <dsp:spPr>
        <a:xfrm>
          <a:off x="0" y="278780"/>
          <a:ext cx="6666833" cy="2407859"/>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How would you respond to this situation? </a:t>
          </a:r>
          <a:endParaRPr lang="en-US" sz="2800" kern="1200"/>
        </a:p>
      </dsp:txBody>
      <dsp:txXfrm>
        <a:off x="117542" y="396322"/>
        <a:ext cx="6431749" cy="2172775"/>
      </dsp:txXfrm>
    </dsp:sp>
    <dsp:sp modelId="{1032F845-28B0-4A8C-93C2-D116EBD0178F}">
      <dsp:nvSpPr>
        <dsp:cNvPr id="0" name=""/>
        <dsp:cNvSpPr/>
      </dsp:nvSpPr>
      <dsp:spPr>
        <a:xfrm>
          <a:off x="0" y="2767279"/>
          <a:ext cx="6666833" cy="2407859"/>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Dad picks up Tom from school in the car. When Tom gets in the car, he asks him about his day. Tom has a really angry look on his face, swears at his dad, kicks the back of the seat and says “Shut up!”</a:t>
          </a:r>
          <a:endParaRPr lang="en-US" sz="2800" kern="1200"/>
        </a:p>
      </dsp:txBody>
      <dsp:txXfrm>
        <a:off x="117542" y="2884821"/>
        <a:ext cx="6431749" cy="2172775"/>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9D60E6-477A-4B3F-A003-9EE652DDB5A7}">
      <dsp:nvSpPr>
        <dsp:cNvPr id="0" name=""/>
        <dsp:cNvSpPr/>
      </dsp:nvSpPr>
      <dsp:spPr>
        <a:xfrm>
          <a:off x="0" y="62324"/>
          <a:ext cx="11344274" cy="5967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Children and Residential Experiences (CARE) concentrates on undertaking a full system approach organizational cultural change for creating trauma in-formed environments. </a:t>
          </a:r>
          <a:endParaRPr lang="en-US" sz="1500" kern="1200" dirty="0"/>
        </a:p>
      </dsp:txBody>
      <dsp:txXfrm>
        <a:off x="29128" y="91452"/>
        <a:ext cx="11286018" cy="538444"/>
      </dsp:txXfrm>
    </dsp:sp>
    <dsp:sp modelId="{30EF14CE-B438-49D9-890F-AF44F4E1379D}">
      <dsp:nvSpPr>
        <dsp:cNvPr id="0" name=""/>
        <dsp:cNvSpPr/>
      </dsp:nvSpPr>
      <dsp:spPr>
        <a:xfrm>
          <a:off x="0" y="702224"/>
          <a:ext cx="11344274" cy="5967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a:t>Six principles: </a:t>
          </a:r>
          <a:endParaRPr lang="en-US" sz="1500" kern="1200"/>
        </a:p>
      </dsp:txBody>
      <dsp:txXfrm>
        <a:off x="29128" y="731352"/>
        <a:ext cx="11286018" cy="538444"/>
      </dsp:txXfrm>
    </dsp:sp>
    <dsp:sp modelId="{DFAF579C-FC50-443E-BD92-D1D73012064B}">
      <dsp:nvSpPr>
        <dsp:cNvPr id="0" name=""/>
        <dsp:cNvSpPr/>
      </dsp:nvSpPr>
      <dsp:spPr>
        <a:xfrm>
          <a:off x="0" y="1342124"/>
          <a:ext cx="11344274" cy="5967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Developmentally focused</a:t>
          </a:r>
          <a:endParaRPr lang="en-US" sz="1500" kern="1200"/>
        </a:p>
      </dsp:txBody>
      <dsp:txXfrm>
        <a:off x="29128" y="1371252"/>
        <a:ext cx="11286018" cy="538444"/>
      </dsp:txXfrm>
    </dsp:sp>
    <dsp:sp modelId="{5EEBB553-1A9A-4646-BA72-20002687DEEF}">
      <dsp:nvSpPr>
        <dsp:cNvPr id="0" name=""/>
        <dsp:cNvSpPr/>
      </dsp:nvSpPr>
      <dsp:spPr>
        <a:xfrm>
          <a:off x="0" y="1982024"/>
          <a:ext cx="11344274" cy="5967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Family involved</a:t>
          </a:r>
          <a:endParaRPr lang="en-US" sz="1500" kern="1200"/>
        </a:p>
      </dsp:txBody>
      <dsp:txXfrm>
        <a:off x="29128" y="2011152"/>
        <a:ext cx="11286018" cy="538444"/>
      </dsp:txXfrm>
    </dsp:sp>
    <dsp:sp modelId="{800262F9-BF39-46FB-BCC4-188A03735FBB}">
      <dsp:nvSpPr>
        <dsp:cNvPr id="0" name=""/>
        <dsp:cNvSpPr/>
      </dsp:nvSpPr>
      <dsp:spPr>
        <a:xfrm>
          <a:off x="0" y="2621925"/>
          <a:ext cx="11344274" cy="5967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Relationship based </a:t>
          </a:r>
          <a:endParaRPr lang="en-US" sz="1500" kern="1200"/>
        </a:p>
      </dsp:txBody>
      <dsp:txXfrm>
        <a:off x="29128" y="2651053"/>
        <a:ext cx="11286018" cy="538444"/>
      </dsp:txXfrm>
    </dsp:sp>
    <dsp:sp modelId="{EE459CD3-BA7C-4DE8-BFE2-C7EC7CCC192A}">
      <dsp:nvSpPr>
        <dsp:cNvPr id="0" name=""/>
        <dsp:cNvSpPr/>
      </dsp:nvSpPr>
      <dsp:spPr>
        <a:xfrm>
          <a:off x="0" y="3261825"/>
          <a:ext cx="11344274" cy="5967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Competence centred </a:t>
          </a:r>
          <a:endParaRPr lang="en-US" sz="1500" kern="1200"/>
        </a:p>
      </dsp:txBody>
      <dsp:txXfrm>
        <a:off x="29128" y="3290953"/>
        <a:ext cx="11286018" cy="538444"/>
      </dsp:txXfrm>
    </dsp:sp>
    <dsp:sp modelId="{39FBB2BF-EF34-478E-A92D-B1F71A64C9E4}">
      <dsp:nvSpPr>
        <dsp:cNvPr id="0" name=""/>
        <dsp:cNvSpPr/>
      </dsp:nvSpPr>
      <dsp:spPr>
        <a:xfrm>
          <a:off x="0" y="3901725"/>
          <a:ext cx="11344274" cy="5967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Trauma informed </a:t>
          </a:r>
          <a:endParaRPr lang="en-US" sz="1500" kern="1200"/>
        </a:p>
      </dsp:txBody>
      <dsp:txXfrm>
        <a:off x="29128" y="3930853"/>
        <a:ext cx="11286018" cy="538444"/>
      </dsp:txXfrm>
    </dsp:sp>
    <dsp:sp modelId="{194E7575-2B52-4800-99B8-00AE2B5107A6}">
      <dsp:nvSpPr>
        <dsp:cNvPr id="0" name=""/>
        <dsp:cNvSpPr/>
      </dsp:nvSpPr>
      <dsp:spPr>
        <a:xfrm>
          <a:off x="0" y="4541625"/>
          <a:ext cx="11344274" cy="5967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Ecologically orientated </a:t>
          </a:r>
          <a:endParaRPr lang="en-US" sz="1500" kern="1200"/>
        </a:p>
      </dsp:txBody>
      <dsp:txXfrm>
        <a:off x="29128" y="4570753"/>
        <a:ext cx="11286018" cy="538444"/>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18F9A-F522-4D54-830B-A5A8955A129A}">
      <dsp:nvSpPr>
        <dsp:cNvPr id="0" name=""/>
        <dsp:cNvSpPr/>
      </dsp:nvSpPr>
      <dsp:spPr>
        <a:xfrm>
          <a:off x="3170"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0F27FC-8B4D-4861-87AD-E87C613C214A}">
      <dsp:nvSpPr>
        <dsp:cNvPr id="0" name=""/>
        <dsp:cNvSpPr/>
      </dsp:nvSpPr>
      <dsp:spPr>
        <a:xfrm>
          <a:off x="254659"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Normative childhood development </a:t>
          </a:r>
          <a:endParaRPr lang="en-US" sz="2700" kern="1200"/>
        </a:p>
      </dsp:txBody>
      <dsp:txXfrm>
        <a:off x="296755" y="1309821"/>
        <a:ext cx="2179215" cy="1353072"/>
      </dsp:txXfrm>
    </dsp:sp>
    <dsp:sp modelId="{2E191AE3-5ABA-4C5E-AA4E-C03C1E120B3F}">
      <dsp:nvSpPr>
        <dsp:cNvPr id="0" name=""/>
        <dsp:cNvSpPr/>
      </dsp:nvSpPr>
      <dsp:spPr>
        <a:xfrm>
          <a:off x="2769557"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0EF1FC-073C-4E3C-8C36-0B33B48838DB}">
      <dsp:nvSpPr>
        <dsp:cNvPr id="0" name=""/>
        <dsp:cNvSpPr/>
      </dsp:nvSpPr>
      <dsp:spPr>
        <a:xfrm>
          <a:off x="3021047"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Traumatic Stress</a:t>
          </a:r>
          <a:endParaRPr lang="en-US" sz="2700" kern="1200"/>
        </a:p>
      </dsp:txBody>
      <dsp:txXfrm>
        <a:off x="3063143" y="1309821"/>
        <a:ext cx="2179215" cy="1353072"/>
      </dsp:txXfrm>
    </dsp:sp>
    <dsp:sp modelId="{29FF9C40-33C4-46AF-B62D-55A9F1EFC8C1}">
      <dsp:nvSpPr>
        <dsp:cNvPr id="0" name=""/>
        <dsp:cNvSpPr/>
      </dsp:nvSpPr>
      <dsp:spPr>
        <a:xfrm>
          <a:off x="5535944"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3269BC-C481-4938-A0B8-4CDD828831AF}">
      <dsp:nvSpPr>
        <dsp:cNvPr id="0" name=""/>
        <dsp:cNvSpPr/>
      </dsp:nvSpPr>
      <dsp:spPr>
        <a:xfrm>
          <a:off x="5787434"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Attachment </a:t>
          </a:r>
          <a:endParaRPr lang="en-US" sz="2700" kern="1200"/>
        </a:p>
      </dsp:txBody>
      <dsp:txXfrm>
        <a:off x="5829530" y="1309821"/>
        <a:ext cx="2179215" cy="1353072"/>
      </dsp:txXfrm>
    </dsp:sp>
    <dsp:sp modelId="{5C307A44-1A97-48AA-B13B-CDF9E9D5F850}">
      <dsp:nvSpPr>
        <dsp:cNvPr id="0" name=""/>
        <dsp:cNvSpPr/>
      </dsp:nvSpPr>
      <dsp:spPr>
        <a:xfrm>
          <a:off x="8302332"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1D3EC0-8D1D-4F2A-8F2B-C9870094B20C}">
      <dsp:nvSpPr>
        <dsp:cNvPr id="0" name=""/>
        <dsp:cNvSpPr/>
      </dsp:nvSpPr>
      <dsp:spPr>
        <a:xfrm>
          <a:off x="8553822"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Risk and Resilience </a:t>
          </a:r>
          <a:endParaRPr lang="en-US" sz="2700" kern="1200" dirty="0"/>
        </a:p>
      </dsp:txBody>
      <dsp:txXfrm>
        <a:off x="8595918" y="1309821"/>
        <a:ext cx="2179215" cy="1353072"/>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A1A71C-B864-4CBB-B095-C46AA316F5B5}">
      <dsp:nvSpPr>
        <dsp:cNvPr id="0" name=""/>
        <dsp:cNvSpPr/>
      </dsp:nvSpPr>
      <dsp:spPr>
        <a:xfrm>
          <a:off x="0" y="2663"/>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6A97F92-F991-439C-BB7C-15764E85139F}">
      <dsp:nvSpPr>
        <dsp:cNvPr id="0" name=""/>
        <dsp:cNvSpPr/>
      </dsp:nvSpPr>
      <dsp:spPr>
        <a:xfrm>
          <a:off x="0" y="2663"/>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Developed in the 90’s by Sandra Bloom, the sanctuary model concentrates on: </a:t>
          </a:r>
          <a:endParaRPr lang="en-US" sz="2100" kern="1200"/>
        </a:p>
      </dsp:txBody>
      <dsp:txXfrm>
        <a:off x="0" y="2663"/>
        <a:ext cx="6666833" cy="908098"/>
      </dsp:txXfrm>
    </dsp:sp>
    <dsp:sp modelId="{06A2217C-13C5-498A-99AF-EAD8C36C848D}">
      <dsp:nvSpPr>
        <dsp:cNvPr id="0" name=""/>
        <dsp:cNvSpPr/>
      </dsp:nvSpPr>
      <dsp:spPr>
        <a:xfrm>
          <a:off x="0" y="910762"/>
          <a:ext cx="6666833" cy="0"/>
        </a:xfrm>
        <a:prstGeom prst="line">
          <a:avLst/>
        </a:prstGeom>
        <a:gradFill rotWithShape="0">
          <a:gsLst>
            <a:gs pos="0">
              <a:schemeClr val="accent5">
                <a:hueOff val="-2430430"/>
                <a:satOff val="-165"/>
                <a:lumOff val="392"/>
                <a:alphaOff val="0"/>
                <a:satMod val="103000"/>
                <a:lumMod val="102000"/>
                <a:tint val="94000"/>
              </a:schemeClr>
            </a:gs>
            <a:gs pos="50000">
              <a:schemeClr val="accent5">
                <a:hueOff val="-2430430"/>
                <a:satOff val="-165"/>
                <a:lumOff val="392"/>
                <a:alphaOff val="0"/>
                <a:satMod val="110000"/>
                <a:lumMod val="100000"/>
                <a:shade val="100000"/>
              </a:schemeClr>
            </a:gs>
            <a:gs pos="100000">
              <a:schemeClr val="accent5">
                <a:hueOff val="-2430430"/>
                <a:satOff val="-165"/>
                <a:lumOff val="392"/>
                <a:alphaOff val="0"/>
                <a:lumMod val="99000"/>
                <a:satMod val="120000"/>
                <a:shade val="78000"/>
              </a:schemeClr>
            </a:gs>
          </a:gsLst>
          <a:lin ang="5400000" scaled="0"/>
        </a:gradFill>
        <a:ln w="12700" cap="flat" cmpd="sng" algn="ctr">
          <a:solidFill>
            <a:schemeClr val="accent5">
              <a:hueOff val="-2430430"/>
              <a:satOff val="-165"/>
              <a:lumOff val="39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05001F9-6674-4F3D-983C-FCBDEF683674}">
      <dsp:nvSpPr>
        <dsp:cNvPr id="0" name=""/>
        <dsp:cNvSpPr/>
      </dsp:nvSpPr>
      <dsp:spPr>
        <a:xfrm>
          <a:off x="0" y="910762"/>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Creating organizations and cultural change for universal and structured training to define problems within trauma </a:t>
          </a:r>
          <a:endParaRPr lang="en-US" sz="2100" kern="1200"/>
        </a:p>
      </dsp:txBody>
      <dsp:txXfrm>
        <a:off x="0" y="910762"/>
        <a:ext cx="6666833" cy="908098"/>
      </dsp:txXfrm>
    </dsp:sp>
    <dsp:sp modelId="{78274171-4104-4142-8212-06106EB91F4E}">
      <dsp:nvSpPr>
        <dsp:cNvPr id="0" name=""/>
        <dsp:cNvSpPr/>
      </dsp:nvSpPr>
      <dsp:spPr>
        <a:xfrm>
          <a:off x="0" y="1818861"/>
          <a:ext cx="6666833" cy="0"/>
        </a:xfrm>
        <a:prstGeom prst="line">
          <a:avLst/>
        </a:prstGeom>
        <a:gradFill rotWithShape="0">
          <a:gsLst>
            <a:gs pos="0">
              <a:schemeClr val="accent5">
                <a:hueOff val="-4860860"/>
                <a:satOff val="-330"/>
                <a:lumOff val="784"/>
                <a:alphaOff val="0"/>
                <a:satMod val="103000"/>
                <a:lumMod val="102000"/>
                <a:tint val="94000"/>
              </a:schemeClr>
            </a:gs>
            <a:gs pos="50000">
              <a:schemeClr val="accent5">
                <a:hueOff val="-4860860"/>
                <a:satOff val="-330"/>
                <a:lumOff val="784"/>
                <a:alphaOff val="0"/>
                <a:satMod val="110000"/>
                <a:lumMod val="100000"/>
                <a:shade val="100000"/>
              </a:schemeClr>
            </a:gs>
            <a:gs pos="100000">
              <a:schemeClr val="accent5">
                <a:hueOff val="-4860860"/>
                <a:satOff val="-330"/>
                <a:lumOff val="784"/>
                <a:alphaOff val="0"/>
                <a:lumMod val="99000"/>
                <a:satMod val="120000"/>
                <a:shade val="78000"/>
              </a:schemeClr>
            </a:gs>
          </a:gsLst>
          <a:lin ang="5400000" scaled="0"/>
        </a:gradFill>
        <a:ln w="12700" cap="flat" cmpd="sng" algn="ctr">
          <a:solidFill>
            <a:schemeClr val="accent5">
              <a:hueOff val="-4860860"/>
              <a:satOff val="-330"/>
              <a:lumOff val="78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9F28CD8-DC0E-4F42-9245-F5CEAB68C5EB}">
      <dsp:nvSpPr>
        <dsp:cNvPr id="0" name=""/>
        <dsp:cNvSpPr/>
      </dsp:nvSpPr>
      <dsp:spPr>
        <a:xfrm>
          <a:off x="0" y="1818861"/>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Understand toxic stress </a:t>
          </a:r>
          <a:endParaRPr lang="en-US" sz="2100" kern="1200"/>
        </a:p>
      </dsp:txBody>
      <dsp:txXfrm>
        <a:off x="0" y="1818861"/>
        <a:ext cx="6666833" cy="908098"/>
      </dsp:txXfrm>
    </dsp:sp>
    <dsp:sp modelId="{D3A1EAB9-098D-4FDF-805C-691470C4DD71}">
      <dsp:nvSpPr>
        <dsp:cNvPr id="0" name=""/>
        <dsp:cNvSpPr/>
      </dsp:nvSpPr>
      <dsp:spPr>
        <a:xfrm>
          <a:off x="0" y="2726960"/>
          <a:ext cx="6666833" cy="0"/>
        </a:xfrm>
        <a:prstGeom prst="line">
          <a:avLst/>
        </a:prstGeom>
        <a:gradFill rotWithShape="0">
          <a:gsLst>
            <a:gs pos="0">
              <a:schemeClr val="accent5">
                <a:hueOff val="-7291290"/>
                <a:satOff val="-496"/>
                <a:lumOff val="1177"/>
                <a:alphaOff val="0"/>
                <a:satMod val="103000"/>
                <a:lumMod val="102000"/>
                <a:tint val="94000"/>
              </a:schemeClr>
            </a:gs>
            <a:gs pos="50000">
              <a:schemeClr val="accent5">
                <a:hueOff val="-7291290"/>
                <a:satOff val="-496"/>
                <a:lumOff val="1177"/>
                <a:alphaOff val="0"/>
                <a:satMod val="110000"/>
                <a:lumMod val="100000"/>
                <a:shade val="100000"/>
              </a:schemeClr>
            </a:gs>
            <a:gs pos="100000">
              <a:schemeClr val="accent5">
                <a:hueOff val="-7291290"/>
                <a:satOff val="-496"/>
                <a:lumOff val="1177"/>
                <a:alphaOff val="0"/>
                <a:lumMod val="99000"/>
                <a:satMod val="120000"/>
                <a:shade val="78000"/>
              </a:schemeClr>
            </a:gs>
          </a:gsLst>
          <a:lin ang="5400000" scaled="0"/>
        </a:gradFill>
        <a:ln w="12700" cap="flat" cmpd="sng" algn="ctr">
          <a:solidFill>
            <a:schemeClr val="accent5">
              <a:hueOff val="-7291290"/>
              <a:satOff val="-496"/>
              <a:lumOff val="1177"/>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E9A235D-9A9D-4340-B990-6387AC2D2CE8}">
      <dsp:nvSpPr>
        <dsp:cNvPr id="0" name=""/>
        <dsp:cNvSpPr/>
      </dsp:nvSpPr>
      <dsp:spPr>
        <a:xfrm>
          <a:off x="0" y="2726960"/>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Collaboration </a:t>
          </a:r>
          <a:endParaRPr lang="en-US" sz="2100" kern="1200"/>
        </a:p>
      </dsp:txBody>
      <dsp:txXfrm>
        <a:off x="0" y="2726960"/>
        <a:ext cx="6666833" cy="908098"/>
      </dsp:txXfrm>
    </dsp:sp>
    <dsp:sp modelId="{9BF9DDAC-885F-4C1B-8F4C-FEF01FF5C295}">
      <dsp:nvSpPr>
        <dsp:cNvPr id="0" name=""/>
        <dsp:cNvSpPr/>
      </dsp:nvSpPr>
      <dsp:spPr>
        <a:xfrm>
          <a:off x="0" y="3635058"/>
          <a:ext cx="6666833" cy="0"/>
        </a:xfrm>
        <a:prstGeom prst="line">
          <a:avLst/>
        </a:prstGeom>
        <a:gradFill rotWithShape="0">
          <a:gsLst>
            <a:gs pos="0">
              <a:schemeClr val="accent5">
                <a:hueOff val="-9721720"/>
                <a:satOff val="-661"/>
                <a:lumOff val="1569"/>
                <a:alphaOff val="0"/>
                <a:satMod val="103000"/>
                <a:lumMod val="102000"/>
                <a:tint val="94000"/>
              </a:schemeClr>
            </a:gs>
            <a:gs pos="50000">
              <a:schemeClr val="accent5">
                <a:hueOff val="-9721720"/>
                <a:satOff val="-661"/>
                <a:lumOff val="1569"/>
                <a:alphaOff val="0"/>
                <a:satMod val="110000"/>
                <a:lumMod val="100000"/>
                <a:shade val="100000"/>
              </a:schemeClr>
            </a:gs>
            <a:gs pos="100000">
              <a:schemeClr val="accent5">
                <a:hueOff val="-9721720"/>
                <a:satOff val="-661"/>
                <a:lumOff val="1569"/>
                <a:alphaOff val="0"/>
                <a:lumMod val="99000"/>
                <a:satMod val="120000"/>
                <a:shade val="78000"/>
              </a:schemeClr>
            </a:gs>
          </a:gsLst>
          <a:lin ang="5400000" scaled="0"/>
        </a:gradFill>
        <a:ln w="12700" cap="flat" cmpd="sng" algn="ctr">
          <a:solidFill>
            <a:schemeClr val="accent5">
              <a:hueOff val="-9721720"/>
              <a:satOff val="-661"/>
              <a:lumOff val="156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3EC9B1E-8303-4817-A7CC-F0D91F7AD00D}">
      <dsp:nvSpPr>
        <dsp:cNvPr id="0" name=""/>
        <dsp:cNvSpPr/>
      </dsp:nvSpPr>
      <dsp:spPr>
        <a:xfrm>
          <a:off x="0" y="3635058"/>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Creating non-violent and therapeutic communities</a:t>
          </a:r>
          <a:endParaRPr lang="en-US" sz="2100" kern="1200"/>
        </a:p>
      </dsp:txBody>
      <dsp:txXfrm>
        <a:off x="0" y="3635058"/>
        <a:ext cx="6666833" cy="908098"/>
      </dsp:txXfrm>
    </dsp:sp>
    <dsp:sp modelId="{CDDA9AFE-EF1B-46A9-A1E3-CAD1053C7820}">
      <dsp:nvSpPr>
        <dsp:cNvPr id="0" name=""/>
        <dsp:cNvSpPr/>
      </dsp:nvSpPr>
      <dsp:spPr>
        <a:xfrm>
          <a:off x="0" y="4543157"/>
          <a:ext cx="6666833" cy="0"/>
        </a:xfrm>
        <a:prstGeom prst="line">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w="12700" cap="flat" cmpd="sng" algn="ctr">
          <a:solidFill>
            <a:schemeClr val="accent5">
              <a:hueOff val="-12152150"/>
              <a:satOff val="-826"/>
              <a:lumOff val="196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80186D8-5497-481C-9440-E18D45F77AAF}">
      <dsp:nvSpPr>
        <dsp:cNvPr id="0" name=""/>
        <dsp:cNvSpPr/>
      </dsp:nvSpPr>
      <dsp:spPr>
        <a:xfrm>
          <a:off x="0" y="4543157"/>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(Cited in Wallace, 2020)   </a:t>
          </a:r>
          <a:endParaRPr lang="en-US" sz="2100" kern="1200"/>
        </a:p>
      </dsp:txBody>
      <dsp:txXfrm>
        <a:off x="0" y="4543157"/>
        <a:ext cx="6666833" cy="908098"/>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723A1A-AFE8-4DE5-B057-15B683D1B07E}">
      <dsp:nvSpPr>
        <dsp:cNvPr id="0" name=""/>
        <dsp:cNvSpPr/>
      </dsp:nvSpPr>
      <dsp:spPr>
        <a:xfrm>
          <a:off x="0"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657333-A78E-4F46-A4A4-8E428746B510}">
      <dsp:nvSpPr>
        <dsp:cNvPr id="0" name=""/>
        <dsp:cNvSpPr/>
      </dsp:nvSpPr>
      <dsp:spPr>
        <a:xfrm>
          <a:off x="338137"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CBT Concentrates on the relationship between thoughts, feelings and behaviours. </a:t>
          </a:r>
          <a:endParaRPr lang="en-US" sz="2300" kern="1200"/>
        </a:p>
      </dsp:txBody>
      <dsp:txXfrm>
        <a:off x="394737" y="1117886"/>
        <a:ext cx="2930037" cy="1819255"/>
      </dsp:txXfrm>
    </dsp:sp>
    <dsp:sp modelId="{29977892-20CF-4216-B4E5-D529121D144E}">
      <dsp:nvSpPr>
        <dsp:cNvPr id="0" name=""/>
        <dsp:cNvSpPr/>
      </dsp:nvSpPr>
      <dsp:spPr>
        <a:xfrm>
          <a:off x="3719512"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EB98DB-6C32-4454-8B1D-E2174B8C00FD}">
      <dsp:nvSpPr>
        <dsp:cNvPr id="0" name=""/>
        <dsp:cNvSpPr/>
      </dsp:nvSpPr>
      <dsp:spPr>
        <a:xfrm>
          <a:off x="4057650"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Typical treatment is delivered over 12-16 sessions</a:t>
          </a:r>
          <a:endParaRPr lang="en-US" sz="2300" kern="1200"/>
        </a:p>
      </dsp:txBody>
      <dsp:txXfrm>
        <a:off x="4114250" y="1117886"/>
        <a:ext cx="2930037" cy="1819255"/>
      </dsp:txXfrm>
    </dsp:sp>
    <dsp:sp modelId="{D2B2DCFA-7A6C-47F5-9A54-8DB2449F78F5}">
      <dsp:nvSpPr>
        <dsp:cNvPr id="0" name=""/>
        <dsp:cNvSpPr/>
      </dsp:nvSpPr>
      <dsp:spPr>
        <a:xfrm>
          <a:off x="7439025"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D5FD89-F68C-44FC-B3CA-86324967E99F}">
      <dsp:nvSpPr>
        <dsp:cNvPr id="0" name=""/>
        <dsp:cNvSpPr/>
      </dsp:nvSpPr>
      <dsp:spPr>
        <a:xfrm>
          <a:off x="7777162"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Can be conducted either individually or collectively </a:t>
          </a:r>
          <a:endParaRPr lang="en-US" sz="2300" kern="1200"/>
        </a:p>
      </dsp:txBody>
      <dsp:txXfrm>
        <a:off x="7833762" y="1117886"/>
        <a:ext cx="2930037" cy="1819255"/>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E6A6EB-5EC3-45CE-9CD6-F4242BDE946C}">
      <dsp:nvSpPr>
        <dsp:cNvPr id="0" name=""/>
        <dsp:cNvSpPr/>
      </dsp:nvSpPr>
      <dsp:spPr>
        <a:xfrm>
          <a:off x="0" y="69392"/>
          <a:ext cx="9633098" cy="4422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Identifying problems</a:t>
          </a:r>
          <a:endParaRPr lang="en-US" sz="1800" kern="1200"/>
        </a:p>
      </dsp:txBody>
      <dsp:txXfrm>
        <a:off x="21589" y="90981"/>
        <a:ext cx="9589920" cy="399082"/>
      </dsp:txXfrm>
    </dsp:sp>
    <dsp:sp modelId="{255B7E4E-B266-42C0-BD4D-18F838DCEEFE}">
      <dsp:nvSpPr>
        <dsp:cNvPr id="0" name=""/>
        <dsp:cNvSpPr/>
      </dsp:nvSpPr>
      <dsp:spPr>
        <a:xfrm>
          <a:off x="0" y="563492"/>
          <a:ext cx="9633098" cy="4422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Understanding thought patterns </a:t>
          </a:r>
          <a:endParaRPr lang="en-US" sz="1800" kern="1200"/>
        </a:p>
      </dsp:txBody>
      <dsp:txXfrm>
        <a:off x="21589" y="585081"/>
        <a:ext cx="9589920" cy="399082"/>
      </dsp:txXfrm>
    </dsp:sp>
    <dsp:sp modelId="{1CAD8880-DD02-47AD-B407-31E62FA7354B}">
      <dsp:nvSpPr>
        <dsp:cNvPr id="0" name=""/>
        <dsp:cNvSpPr/>
      </dsp:nvSpPr>
      <dsp:spPr>
        <a:xfrm>
          <a:off x="0" y="1057592"/>
          <a:ext cx="9633098" cy="4422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Changing behaviour </a:t>
          </a:r>
          <a:endParaRPr lang="en-US" sz="1800" kern="1200"/>
        </a:p>
      </dsp:txBody>
      <dsp:txXfrm>
        <a:off x="21589" y="1079181"/>
        <a:ext cx="9589920" cy="399082"/>
      </dsp:txXfrm>
    </dsp:sp>
    <dsp:sp modelId="{3850DE61-1289-4B3B-A221-EC0DED21007C}">
      <dsp:nvSpPr>
        <dsp:cNvPr id="0" name=""/>
        <dsp:cNvSpPr/>
      </dsp:nvSpPr>
      <dsp:spPr>
        <a:xfrm>
          <a:off x="0" y="1551692"/>
          <a:ext cx="9633098" cy="4422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Structured approach (goal oriented) </a:t>
          </a:r>
          <a:endParaRPr lang="en-US" sz="1800" kern="1200"/>
        </a:p>
      </dsp:txBody>
      <dsp:txXfrm>
        <a:off x="21589" y="1573281"/>
        <a:ext cx="9589920" cy="399082"/>
      </dsp:txXfrm>
    </dsp:sp>
    <dsp:sp modelId="{D7D1911D-0067-4D94-82B9-CFE56817F5C8}">
      <dsp:nvSpPr>
        <dsp:cNvPr id="0" name=""/>
        <dsp:cNvSpPr/>
      </dsp:nvSpPr>
      <dsp:spPr>
        <a:xfrm>
          <a:off x="0" y="2045792"/>
          <a:ext cx="9633098" cy="4422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Focus on the present </a:t>
          </a:r>
          <a:endParaRPr lang="en-US" sz="1800" kern="1200"/>
        </a:p>
      </dsp:txBody>
      <dsp:txXfrm>
        <a:off x="21589" y="2067381"/>
        <a:ext cx="9589920" cy="399082"/>
      </dsp:txXfrm>
    </dsp:sp>
    <dsp:sp modelId="{15AC841D-4D11-48F9-AD7F-FC6D061C2E14}">
      <dsp:nvSpPr>
        <dsp:cNvPr id="0" name=""/>
        <dsp:cNvSpPr/>
      </dsp:nvSpPr>
      <dsp:spPr>
        <a:xfrm>
          <a:off x="0" y="2539892"/>
          <a:ext cx="9633098" cy="4422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Collaborative effort </a:t>
          </a:r>
          <a:endParaRPr lang="en-US" sz="1800" kern="1200"/>
        </a:p>
      </dsp:txBody>
      <dsp:txXfrm>
        <a:off x="21589" y="2561481"/>
        <a:ext cx="9589920" cy="39908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A8659A-3B22-4322-A3E3-780157DC937E}">
      <dsp:nvSpPr>
        <dsp:cNvPr id="0" name=""/>
        <dsp:cNvSpPr/>
      </dsp:nvSpPr>
      <dsp:spPr>
        <a:xfrm>
          <a:off x="0" y="82777"/>
          <a:ext cx="4828172" cy="1319759"/>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CBT is an effective treatment protocol for those with acute and chronic PTSD. </a:t>
          </a:r>
          <a:endParaRPr lang="en-US" sz="2400" kern="1200"/>
        </a:p>
      </dsp:txBody>
      <dsp:txXfrm>
        <a:off x="64425" y="147202"/>
        <a:ext cx="4699322" cy="1190909"/>
      </dsp:txXfrm>
    </dsp:sp>
    <dsp:sp modelId="{F23BD9CF-88EE-4DC9-A67C-33A95ECFA1E4}">
      <dsp:nvSpPr>
        <dsp:cNvPr id="0" name=""/>
        <dsp:cNvSpPr/>
      </dsp:nvSpPr>
      <dsp:spPr>
        <a:xfrm>
          <a:off x="0" y="1471657"/>
          <a:ext cx="4828172" cy="1319759"/>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Evidence of short-term and long-term benefits </a:t>
          </a:r>
          <a:endParaRPr lang="en-US" sz="2400" kern="1200"/>
        </a:p>
      </dsp:txBody>
      <dsp:txXfrm>
        <a:off x="64425" y="1536082"/>
        <a:ext cx="4699322" cy="1190909"/>
      </dsp:txXfrm>
    </dsp:sp>
    <dsp:sp modelId="{D7DEF349-5659-4711-8D6B-3F866AF9656F}">
      <dsp:nvSpPr>
        <dsp:cNvPr id="0" name=""/>
        <dsp:cNvSpPr/>
      </dsp:nvSpPr>
      <dsp:spPr>
        <a:xfrm>
          <a:off x="0" y="2860537"/>
          <a:ext cx="4828172" cy="1319759"/>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CBT recognized as permeative measure </a:t>
          </a:r>
          <a:endParaRPr lang="en-US" sz="2400" kern="1200"/>
        </a:p>
      </dsp:txBody>
      <dsp:txXfrm>
        <a:off x="64425" y="2924962"/>
        <a:ext cx="4699322" cy="1190909"/>
      </dsp:txXfrm>
    </dsp:sp>
    <dsp:sp modelId="{2E8E8627-9106-46F8-B78A-3F3F544C58C1}">
      <dsp:nvSpPr>
        <dsp:cNvPr id="0" name=""/>
        <dsp:cNvSpPr/>
      </dsp:nvSpPr>
      <dsp:spPr>
        <a:xfrm>
          <a:off x="0" y="4249417"/>
          <a:ext cx="4828172" cy="1319759"/>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Positive impact on children and young people </a:t>
          </a:r>
          <a:endParaRPr lang="en-US" sz="2400" kern="1200"/>
        </a:p>
      </dsp:txBody>
      <dsp:txXfrm>
        <a:off x="64425" y="4313842"/>
        <a:ext cx="4699322" cy="1190909"/>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0C9F49-B88F-4E02-86DB-D468D5C44947}">
      <dsp:nvSpPr>
        <dsp:cNvPr id="0" name=""/>
        <dsp:cNvSpPr/>
      </dsp:nvSpPr>
      <dsp:spPr>
        <a:xfrm>
          <a:off x="0" y="68737"/>
          <a:ext cx="4828172" cy="132677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An intervention applied within CBT. </a:t>
          </a:r>
          <a:endParaRPr lang="en-US" sz="2400" kern="1200"/>
        </a:p>
      </dsp:txBody>
      <dsp:txXfrm>
        <a:off x="64768" y="133505"/>
        <a:ext cx="4698636" cy="1197243"/>
      </dsp:txXfrm>
    </dsp:sp>
    <dsp:sp modelId="{A2228F12-2DFA-463C-A71A-A9B95C72BFAC}">
      <dsp:nvSpPr>
        <dsp:cNvPr id="0" name=""/>
        <dsp:cNvSpPr/>
      </dsp:nvSpPr>
      <dsp:spPr>
        <a:xfrm>
          <a:off x="0" y="1464637"/>
          <a:ext cx="4828172" cy="1326779"/>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Encourages people gradually approach their trauma (memories, feelings and experiences) </a:t>
          </a:r>
          <a:endParaRPr lang="en-US" sz="2400" kern="1200"/>
        </a:p>
      </dsp:txBody>
      <dsp:txXfrm>
        <a:off x="64768" y="1529405"/>
        <a:ext cx="4698636" cy="1197243"/>
      </dsp:txXfrm>
    </dsp:sp>
    <dsp:sp modelId="{5C8E0F4A-5035-499A-BC3C-247B06151A1C}">
      <dsp:nvSpPr>
        <dsp:cNvPr id="0" name=""/>
        <dsp:cNvSpPr/>
      </dsp:nvSpPr>
      <dsp:spPr>
        <a:xfrm>
          <a:off x="0" y="2860537"/>
          <a:ext cx="4828172" cy="1326779"/>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Avoidance reinforces fear </a:t>
          </a:r>
          <a:endParaRPr lang="en-US" sz="2400" kern="1200"/>
        </a:p>
      </dsp:txBody>
      <dsp:txXfrm>
        <a:off x="64768" y="2925305"/>
        <a:ext cx="4698636" cy="1197243"/>
      </dsp:txXfrm>
    </dsp:sp>
    <dsp:sp modelId="{2ACAB431-2660-4835-BD30-F1119A49B600}">
      <dsp:nvSpPr>
        <dsp:cNvPr id="0" name=""/>
        <dsp:cNvSpPr/>
      </dsp:nvSpPr>
      <dsp:spPr>
        <a:xfrm>
          <a:off x="0" y="4256437"/>
          <a:ext cx="4828172" cy="1326779"/>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Facing their trauma can reduce symptoms of PTSD</a:t>
          </a:r>
          <a:endParaRPr lang="en-US" sz="2400" kern="1200"/>
        </a:p>
      </dsp:txBody>
      <dsp:txXfrm>
        <a:off x="64768" y="4321205"/>
        <a:ext cx="4698636" cy="1197243"/>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4365DB-0013-4408-A139-A191D8675DA8}">
      <dsp:nvSpPr>
        <dsp:cNvPr id="0" name=""/>
        <dsp:cNvSpPr/>
      </dsp:nvSpPr>
      <dsp:spPr>
        <a:xfrm>
          <a:off x="0" y="90517"/>
          <a:ext cx="4828172" cy="103428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Typically provided over 3 weeks (8-15 sessions) </a:t>
          </a:r>
          <a:endParaRPr lang="en-US" sz="2600" kern="1200"/>
        </a:p>
      </dsp:txBody>
      <dsp:txXfrm>
        <a:off x="50489" y="141006"/>
        <a:ext cx="4727194" cy="933302"/>
      </dsp:txXfrm>
    </dsp:sp>
    <dsp:sp modelId="{8BEAAB61-185F-4548-BCD0-B25984D94094}">
      <dsp:nvSpPr>
        <dsp:cNvPr id="0" name=""/>
        <dsp:cNvSpPr/>
      </dsp:nvSpPr>
      <dsp:spPr>
        <a:xfrm>
          <a:off x="0" y="1199677"/>
          <a:ext cx="4828172" cy="1034280"/>
        </a:xfrm>
        <a:prstGeom prst="roundRect">
          <a:avLst/>
        </a:prstGeom>
        <a:solidFill>
          <a:schemeClr val="accent2">
            <a:hueOff val="1610903"/>
            <a:satOff val="-4623"/>
            <a:lumOff val="-740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Sessions conducted over 90 minuets</a:t>
          </a:r>
          <a:endParaRPr lang="en-US" sz="2600" kern="1200"/>
        </a:p>
      </dsp:txBody>
      <dsp:txXfrm>
        <a:off x="50489" y="1250166"/>
        <a:ext cx="4727194" cy="933302"/>
      </dsp:txXfrm>
    </dsp:sp>
    <dsp:sp modelId="{268781EB-043A-4CD5-B25D-9CAFAE6BF46F}">
      <dsp:nvSpPr>
        <dsp:cNvPr id="0" name=""/>
        <dsp:cNvSpPr/>
      </dsp:nvSpPr>
      <dsp:spPr>
        <a:xfrm>
          <a:off x="0" y="2308837"/>
          <a:ext cx="4828172" cy="103428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Understanding is the first stage of treatment </a:t>
          </a:r>
          <a:endParaRPr lang="en-US" sz="2600" kern="1200"/>
        </a:p>
      </dsp:txBody>
      <dsp:txXfrm>
        <a:off x="50489" y="2359326"/>
        <a:ext cx="4727194" cy="933302"/>
      </dsp:txXfrm>
    </dsp:sp>
    <dsp:sp modelId="{D6CD89AE-446B-435F-B3DD-D88917C67099}">
      <dsp:nvSpPr>
        <dsp:cNvPr id="0" name=""/>
        <dsp:cNvSpPr/>
      </dsp:nvSpPr>
      <dsp:spPr>
        <a:xfrm>
          <a:off x="0" y="3417997"/>
          <a:ext cx="4828172" cy="1034280"/>
        </a:xfrm>
        <a:prstGeom prst="roundRect">
          <a:avLst/>
        </a:prstGeom>
        <a:solidFill>
          <a:schemeClr val="accent2">
            <a:hueOff val="4832710"/>
            <a:satOff val="-13870"/>
            <a:lumOff val="-222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An assessment is conducted </a:t>
          </a:r>
          <a:endParaRPr lang="en-US" sz="2600" kern="1200"/>
        </a:p>
      </dsp:txBody>
      <dsp:txXfrm>
        <a:off x="50489" y="3468486"/>
        <a:ext cx="4727194" cy="933302"/>
      </dsp:txXfrm>
    </dsp:sp>
    <dsp:sp modelId="{8F2CC973-7AED-418C-A922-13EE52BE22F5}">
      <dsp:nvSpPr>
        <dsp:cNvPr id="0" name=""/>
        <dsp:cNvSpPr/>
      </dsp:nvSpPr>
      <dsp:spPr>
        <a:xfrm>
          <a:off x="0" y="4527157"/>
          <a:ext cx="4828172" cy="103428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Introduction of techniques introduced </a:t>
          </a:r>
          <a:endParaRPr lang="en-US" sz="2600" kern="1200"/>
        </a:p>
      </dsp:txBody>
      <dsp:txXfrm>
        <a:off x="50489" y="4577646"/>
        <a:ext cx="4727194" cy="933302"/>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AC7430-44B8-414E-9821-7E734504C809}">
      <dsp:nvSpPr>
        <dsp:cNvPr id="0" name=""/>
        <dsp:cNvSpPr/>
      </dsp:nvSpPr>
      <dsp:spPr>
        <a:xfrm>
          <a:off x="0" y="96797"/>
          <a:ext cx="4828172" cy="1771453"/>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Describing the event in detail in the present tense </a:t>
          </a:r>
          <a:endParaRPr lang="en-US" sz="2500" kern="1200"/>
        </a:p>
      </dsp:txBody>
      <dsp:txXfrm>
        <a:off x="86475" y="183272"/>
        <a:ext cx="4655222" cy="1598503"/>
      </dsp:txXfrm>
    </dsp:sp>
    <dsp:sp modelId="{A6303954-6B49-443E-A7C5-B66B0C349DC4}">
      <dsp:nvSpPr>
        <dsp:cNvPr id="0" name=""/>
        <dsp:cNvSpPr/>
      </dsp:nvSpPr>
      <dsp:spPr>
        <a:xfrm>
          <a:off x="0" y="1940250"/>
          <a:ext cx="4828172" cy="1771453"/>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Address the emotions connected</a:t>
          </a:r>
          <a:endParaRPr lang="en-US" sz="2500" kern="1200"/>
        </a:p>
      </dsp:txBody>
      <dsp:txXfrm>
        <a:off x="86475" y="2026725"/>
        <a:ext cx="4655222" cy="1598503"/>
      </dsp:txXfrm>
    </dsp:sp>
    <dsp:sp modelId="{7CDC7F85-7E15-4319-972C-5D6C898A66E5}">
      <dsp:nvSpPr>
        <dsp:cNvPr id="0" name=""/>
        <dsp:cNvSpPr/>
      </dsp:nvSpPr>
      <dsp:spPr>
        <a:xfrm>
          <a:off x="0" y="3783704"/>
          <a:ext cx="4828172" cy="1771453"/>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Session recorded so individual and listen back to help to process emotions and practice breathing techniques </a:t>
          </a:r>
          <a:endParaRPr lang="en-US" sz="2500" kern="1200"/>
        </a:p>
      </dsp:txBody>
      <dsp:txXfrm>
        <a:off x="86475" y="3870179"/>
        <a:ext cx="4655222" cy="1598503"/>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70195-6047-48FA-B234-BEB28F44D509}">
      <dsp:nvSpPr>
        <dsp:cNvPr id="0" name=""/>
        <dsp:cNvSpPr/>
      </dsp:nvSpPr>
      <dsp:spPr>
        <a:xfrm>
          <a:off x="0" y="37147"/>
          <a:ext cx="4828172" cy="1342574"/>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Confronting feared stimuli outside of session (“homework”)</a:t>
          </a:r>
          <a:endParaRPr lang="en-US" sz="2400" kern="1200"/>
        </a:p>
      </dsp:txBody>
      <dsp:txXfrm>
        <a:off x="65539" y="102686"/>
        <a:ext cx="4697094" cy="1211496"/>
      </dsp:txXfrm>
    </dsp:sp>
    <dsp:sp modelId="{3059FAF1-E027-41A6-A1E4-5B8CEEBBBEA4}">
      <dsp:nvSpPr>
        <dsp:cNvPr id="0" name=""/>
        <dsp:cNvSpPr/>
      </dsp:nvSpPr>
      <dsp:spPr>
        <a:xfrm>
          <a:off x="0" y="1448842"/>
          <a:ext cx="4828172" cy="1342574"/>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Collaborative effort to identify stimuli and situations associated with traumatic fear. </a:t>
          </a:r>
          <a:endParaRPr lang="en-US" sz="2400" kern="1200"/>
        </a:p>
      </dsp:txBody>
      <dsp:txXfrm>
        <a:off x="65539" y="1514381"/>
        <a:ext cx="4697094" cy="1211496"/>
      </dsp:txXfrm>
    </dsp:sp>
    <dsp:sp modelId="{7BD1F546-C634-4DEE-8844-D23416446AE3}">
      <dsp:nvSpPr>
        <dsp:cNvPr id="0" name=""/>
        <dsp:cNvSpPr/>
      </dsp:nvSpPr>
      <dsp:spPr>
        <a:xfrm>
          <a:off x="0" y="2860537"/>
          <a:ext cx="4828172" cy="1342574"/>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Agreement must be made to avoid distress and harm </a:t>
          </a:r>
          <a:endParaRPr lang="en-US" sz="2400" kern="1200"/>
        </a:p>
      </dsp:txBody>
      <dsp:txXfrm>
        <a:off x="65539" y="2926076"/>
        <a:ext cx="4697094" cy="1211496"/>
      </dsp:txXfrm>
    </dsp:sp>
    <dsp:sp modelId="{6F0383AD-384B-4E1E-9D7B-A539068775E9}">
      <dsp:nvSpPr>
        <dsp:cNvPr id="0" name=""/>
        <dsp:cNvSpPr/>
      </dsp:nvSpPr>
      <dsp:spPr>
        <a:xfrm>
          <a:off x="0" y="4272232"/>
          <a:ext cx="4828172" cy="1342574"/>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Patient encouraged to challenge themselves </a:t>
          </a:r>
          <a:endParaRPr lang="en-US" sz="2400" kern="1200"/>
        </a:p>
      </dsp:txBody>
      <dsp:txXfrm>
        <a:off x="65539" y="4337771"/>
        <a:ext cx="4697094" cy="1211496"/>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F369E2-74D3-45BB-9B51-3766A03FF58C}">
      <dsp:nvSpPr>
        <dsp:cNvPr id="0" name=""/>
        <dsp:cNvSpPr/>
      </dsp:nvSpPr>
      <dsp:spPr>
        <a:xfrm>
          <a:off x="3170"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FD869F-C54D-4056-82C0-7443F95A7738}">
      <dsp:nvSpPr>
        <dsp:cNvPr id="0" name=""/>
        <dsp:cNvSpPr/>
      </dsp:nvSpPr>
      <dsp:spPr>
        <a:xfrm>
          <a:off x="254659"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Reduced re-traumatization.</a:t>
          </a:r>
          <a:endParaRPr lang="en-US" sz="2100" kern="1200"/>
        </a:p>
      </dsp:txBody>
      <dsp:txXfrm>
        <a:off x="296755" y="1309821"/>
        <a:ext cx="2179215" cy="1353072"/>
      </dsp:txXfrm>
    </dsp:sp>
    <dsp:sp modelId="{E9D08B32-9C6E-4929-A617-B5AC0B146F10}">
      <dsp:nvSpPr>
        <dsp:cNvPr id="0" name=""/>
        <dsp:cNvSpPr/>
      </dsp:nvSpPr>
      <dsp:spPr>
        <a:xfrm>
          <a:off x="2769557"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E0C279-C2F3-4AE0-88A6-4BEE9A32C2C7}">
      <dsp:nvSpPr>
        <dsp:cNvPr id="0" name=""/>
        <dsp:cNvSpPr/>
      </dsp:nvSpPr>
      <dsp:spPr>
        <a:xfrm>
          <a:off x="3021047"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Improved client engagement and outcomes.</a:t>
          </a:r>
          <a:endParaRPr lang="en-US" sz="2100" kern="1200"/>
        </a:p>
      </dsp:txBody>
      <dsp:txXfrm>
        <a:off x="3063143" y="1309821"/>
        <a:ext cx="2179215" cy="1353072"/>
      </dsp:txXfrm>
    </dsp:sp>
    <dsp:sp modelId="{A16EC3D4-172E-4A8B-B565-0200ED14F6A7}">
      <dsp:nvSpPr>
        <dsp:cNvPr id="0" name=""/>
        <dsp:cNvSpPr/>
      </dsp:nvSpPr>
      <dsp:spPr>
        <a:xfrm>
          <a:off x="5535944"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918183-00C9-409A-B909-7F46CBBA728A}">
      <dsp:nvSpPr>
        <dsp:cNvPr id="0" name=""/>
        <dsp:cNvSpPr/>
      </dsp:nvSpPr>
      <dsp:spPr>
        <a:xfrm>
          <a:off x="5787434"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Greater job satisfaction for service providers.</a:t>
          </a:r>
          <a:endParaRPr lang="en-US" sz="2100" kern="1200"/>
        </a:p>
      </dsp:txBody>
      <dsp:txXfrm>
        <a:off x="5829530" y="1309821"/>
        <a:ext cx="2179215" cy="1353072"/>
      </dsp:txXfrm>
    </dsp:sp>
    <dsp:sp modelId="{D50CA7FA-5E25-47E7-B2FB-36C797778E0D}">
      <dsp:nvSpPr>
        <dsp:cNvPr id="0" name=""/>
        <dsp:cNvSpPr/>
      </dsp:nvSpPr>
      <dsp:spPr>
        <a:xfrm>
          <a:off x="8302332"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99A689-9A39-44E0-8A9E-F8BC95FE61D4}">
      <dsp:nvSpPr>
        <dsp:cNvPr id="0" name=""/>
        <dsp:cNvSpPr/>
      </dsp:nvSpPr>
      <dsp:spPr>
        <a:xfrm>
          <a:off x="8553822"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Strengthened communities and systems of care.</a:t>
          </a:r>
          <a:endParaRPr lang="en-US" sz="2100" kern="1200"/>
        </a:p>
      </dsp:txBody>
      <dsp:txXfrm>
        <a:off x="8595918" y="1309821"/>
        <a:ext cx="2179215" cy="135307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19.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87A7A0-1CDF-4F6D-9C7E-471CE4A64708}" type="datetimeFigureOut">
              <a:rPr lang="en-GB" smtClean="0"/>
              <a:t>16/09/2024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4EBD07-09D5-4BA1-84EF-9E94EDB83240}" type="slidenum">
              <a:rPr lang="en-GB" smtClean="0"/>
              <a:t>‹#›</a:t>
            </a:fld>
            <a:endParaRPr lang="en-GB"/>
          </a:p>
        </p:txBody>
      </p:sp>
    </p:spTree>
    <p:extLst>
      <p:ext uri="{BB962C8B-B14F-4D97-AF65-F5344CB8AC3E}">
        <p14:creationId xmlns:p14="http://schemas.microsoft.com/office/powerpoint/2010/main" val="17636058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Trauma-Informed Approach (TIA) is an approach in health and social care that acknowledges the widespread impact of trauma and understands potential paths for recovery.</a:t>
            </a:r>
          </a:p>
          <a:p>
            <a:r>
              <a:rPr lang="en-GB" dirty="0"/>
              <a:t>The practice focuses on understanding, recognising and responding to the effects of trauma and emphasises creating a safe environment to address but to also avoid re-traumatising individuals. </a:t>
            </a:r>
          </a:p>
        </p:txBody>
      </p:sp>
      <p:sp>
        <p:nvSpPr>
          <p:cNvPr id="4" name="Slide Number Placeholder 3"/>
          <p:cNvSpPr>
            <a:spLocks noGrp="1"/>
          </p:cNvSpPr>
          <p:nvPr>
            <p:ph type="sldNum" sz="quarter" idx="5"/>
          </p:nvPr>
        </p:nvSpPr>
        <p:spPr/>
        <p:txBody>
          <a:bodyPr/>
          <a:lstStyle/>
          <a:p>
            <a:fld id="{A24EBD07-09D5-4BA1-84EF-9E94EDB83240}" type="slidenum">
              <a:rPr lang="en-GB" smtClean="0"/>
              <a:t>6</a:t>
            </a:fld>
            <a:endParaRPr lang="en-GB"/>
          </a:p>
        </p:txBody>
      </p:sp>
    </p:spTree>
    <p:extLst>
      <p:ext uri="{BB962C8B-B14F-4D97-AF65-F5344CB8AC3E}">
        <p14:creationId xmlns:p14="http://schemas.microsoft.com/office/powerpoint/2010/main" val="1046899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8</a:t>
            </a:fld>
            <a:endParaRPr lang="en-GB"/>
          </a:p>
        </p:txBody>
      </p:sp>
    </p:spTree>
    <p:extLst>
      <p:ext uri="{BB962C8B-B14F-4D97-AF65-F5344CB8AC3E}">
        <p14:creationId xmlns:p14="http://schemas.microsoft.com/office/powerpoint/2010/main" val="2193090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9</a:t>
            </a:fld>
            <a:endParaRPr lang="en-GB"/>
          </a:p>
        </p:txBody>
      </p:sp>
    </p:spTree>
    <p:extLst>
      <p:ext uri="{BB962C8B-B14F-4D97-AF65-F5344CB8AC3E}">
        <p14:creationId xmlns:p14="http://schemas.microsoft.com/office/powerpoint/2010/main" val="2621422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10</a:t>
            </a:fld>
            <a:endParaRPr lang="en-GB"/>
          </a:p>
        </p:txBody>
      </p:sp>
    </p:spTree>
    <p:extLst>
      <p:ext uri="{BB962C8B-B14F-4D97-AF65-F5344CB8AC3E}">
        <p14:creationId xmlns:p14="http://schemas.microsoft.com/office/powerpoint/2010/main" val="3226040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Stigma around mental health increased due to the lack of credible and accurate information which was difficult to share due to the lack of modern technologies that are applied today to share and inform the public (no email, internet, social media etc.). </a:t>
            </a:r>
          </a:p>
          <a:p>
            <a:r>
              <a:rPr lang="en-GB" dirty="0"/>
              <a:t>Stereotypes were becoming increasingly prevalent (Weak, Permanently debilitated, dangerous, mental health shouldn’t be shared)</a:t>
            </a:r>
          </a:p>
          <a:p>
            <a:r>
              <a:rPr lang="en-GB" dirty="0"/>
              <a:t>People with ill-mental health were often socially isolated.</a:t>
            </a:r>
          </a:p>
          <a:p>
            <a:r>
              <a:rPr lang="en-GB" dirty="0"/>
              <a:t>People who exhibited ill-mental health symptoms were often discriminated against.</a:t>
            </a:r>
          </a:p>
          <a:p>
            <a:r>
              <a:rPr lang="en-GB" dirty="0"/>
              <a:t>People were also institutionalised and often remained in treatment centres for the rest of their lives. </a:t>
            </a:r>
          </a:p>
          <a:p>
            <a:r>
              <a:rPr lang="en-GB" dirty="0"/>
              <a:t>During this period TV shows such as M.A.S.H, which were consider popular, were addressing mental health by providing the general public a first insight of mental health through story telling.</a:t>
            </a:r>
          </a:p>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12</a:t>
            </a:fld>
            <a:endParaRPr lang="en-GB"/>
          </a:p>
        </p:txBody>
      </p:sp>
    </p:spTree>
    <p:extLst>
      <p:ext uri="{BB962C8B-B14F-4D97-AF65-F5344CB8AC3E}">
        <p14:creationId xmlns:p14="http://schemas.microsoft.com/office/powerpoint/2010/main" val="2496668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14</a:t>
            </a:fld>
            <a:endParaRPr lang="en-GB"/>
          </a:p>
        </p:txBody>
      </p:sp>
    </p:spTree>
    <p:extLst>
      <p:ext uri="{BB962C8B-B14F-4D97-AF65-F5344CB8AC3E}">
        <p14:creationId xmlns:p14="http://schemas.microsoft.com/office/powerpoint/2010/main" val="4131932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15</a:t>
            </a:fld>
            <a:endParaRPr lang="en-GB"/>
          </a:p>
        </p:txBody>
      </p:sp>
    </p:spTree>
    <p:extLst>
      <p:ext uri="{BB962C8B-B14F-4D97-AF65-F5344CB8AC3E}">
        <p14:creationId xmlns:p14="http://schemas.microsoft.com/office/powerpoint/2010/main" val="2731416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17</a:t>
            </a:fld>
            <a:endParaRPr lang="en-GB"/>
          </a:p>
        </p:txBody>
      </p:sp>
    </p:spTree>
    <p:extLst>
      <p:ext uri="{BB962C8B-B14F-4D97-AF65-F5344CB8AC3E}">
        <p14:creationId xmlns:p14="http://schemas.microsoft.com/office/powerpoint/2010/main" val="316262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21</a:t>
            </a:fld>
            <a:endParaRPr lang="en-GB"/>
          </a:p>
        </p:txBody>
      </p:sp>
    </p:spTree>
    <p:extLst>
      <p:ext uri="{BB962C8B-B14F-4D97-AF65-F5344CB8AC3E}">
        <p14:creationId xmlns:p14="http://schemas.microsoft.com/office/powerpoint/2010/main" val="604253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approach focuses on building trusting relationships, emotional connections, containment of emotions and a sense of security</a:t>
            </a:r>
          </a:p>
        </p:txBody>
      </p:sp>
      <p:sp>
        <p:nvSpPr>
          <p:cNvPr id="4" name="Slide Number Placeholder 3"/>
          <p:cNvSpPr>
            <a:spLocks noGrp="1"/>
          </p:cNvSpPr>
          <p:nvPr>
            <p:ph type="sldNum" sz="quarter" idx="5"/>
          </p:nvPr>
        </p:nvSpPr>
        <p:spPr/>
        <p:txBody>
          <a:bodyPr/>
          <a:lstStyle/>
          <a:p>
            <a:fld id="{A24EBD07-09D5-4BA1-84EF-9E94EDB83240}" type="slidenum">
              <a:rPr lang="en-GB" smtClean="0"/>
              <a:t>23</a:t>
            </a:fld>
            <a:endParaRPr lang="en-GB"/>
          </a:p>
        </p:txBody>
      </p:sp>
    </p:spTree>
    <p:extLst>
      <p:ext uri="{BB962C8B-B14F-4D97-AF65-F5344CB8AC3E}">
        <p14:creationId xmlns:p14="http://schemas.microsoft.com/office/powerpoint/2010/main" val="553925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35</a:t>
            </a:fld>
            <a:endParaRPr lang="en-GB"/>
          </a:p>
        </p:txBody>
      </p:sp>
    </p:spTree>
    <p:extLst>
      <p:ext uri="{BB962C8B-B14F-4D97-AF65-F5344CB8AC3E}">
        <p14:creationId xmlns:p14="http://schemas.microsoft.com/office/powerpoint/2010/main" val="2293483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Typical responses include: </a:t>
            </a:r>
          </a:p>
          <a:p>
            <a:r>
              <a:rPr lang="en-GB" dirty="0"/>
              <a:t>Emily, don’t be rude. </a:t>
            </a:r>
          </a:p>
          <a:p>
            <a:r>
              <a:rPr lang="en-GB" dirty="0"/>
              <a:t>Life’s unfair </a:t>
            </a:r>
          </a:p>
          <a:p>
            <a:r>
              <a:rPr lang="en-GB" dirty="0"/>
              <a:t>I am not horrible, and you don’t hate met</a:t>
            </a:r>
          </a:p>
        </p:txBody>
      </p:sp>
      <p:sp>
        <p:nvSpPr>
          <p:cNvPr id="4" name="Slide Number Placeholder 3"/>
          <p:cNvSpPr>
            <a:spLocks noGrp="1"/>
          </p:cNvSpPr>
          <p:nvPr>
            <p:ph type="sldNum" sz="quarter" idx="5"/>
          </p:nvPr>
        </p:nvSpPr>
        <p:spPr/>
        <p:txBody>
          <a:bodyPr/>
          <a:lstStyle/>
          <a:p>
            <a:fld id="{A24EBD07-09D5-4BA1-84EF-9E94EDB83240}" type="slidenum">
              <a:rPr lang="en-GB" smtClean="0"/>
              <a:t>38</a:t>
            </a:fld>
            <a:endParaRPr lang="en-GB"/>
          </a:p>
        </p:txBody>
      </p:sp>
    </p:spTree>
    <p:extLst>
      <p:ext uri="{BB962C8B-B14F-4D97-AF65-F5344CB8AC3E}">
        <p14:creationId xmlns:p14="http://schemas.microsoft.com/office/powerpoint/2010/main" val="17506805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43</a:t>
            </a:fld>
            <a:endParaRPr lang="en-GB"/>
          </a:p>
        </p:txBody>
      </p:sp>
    </p:spTree>
    <p:extLst>
      <p:ext uri="{BB962C8B-B14F-4D97-AF65-F5344CB8AC3E}">
        <p14:creationId xmlns:p14="http://schemas.microsoft.com/office/powerpoint/2010/main" val="25442595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45</a:t>
            </a:fld>
            <a:endParaRPr lang="en-GB"/>
          </a:p>
        </p:txBody>
      </p:sp>
    </p:spTree>
    <p:extLst>
      <p:ext uri="{BB962C8B-B14F-4D97-AF65-F5344CB8AC3E}">
        <p14:creationId xmlns:p14="http://schemas.microsoft.com/office/powerpoint/2010/main" val="5120333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4EBD07-09D5-4BA1-84EF-9E94EDB83240}" type="slidenum">
              <a:rPr lang="en-GB" smtClean="0"/>
              <a:t>46</a:t>
            </a:fld>
            <a:endParaRPr lang="en-GB"/>
          </a:p>
        </p:txBody>
      </p:sp>
    </p:spTree>
    <p:extLst>
      <p:ext uri="{BB962C8B-B14F-4D97-AF65-F5344CB8AC3E}">
        <p14:creationId xmlns:p14="http://schemas.microsoft.com/office/powerpoint/2010/main" val="1556174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Review comprised of 192 articles, of which 31 randomized control trials were reviewed . </a:t>
            </a:r>
          </a:p>
        </p:txBody>
      </p:sp>
      <p:sp>
        <p:nvSpPr>
          <p:cNvPr id="4" name="Slide Number Placeholder 3"/>
          <p:cNvSpPr>
            <a:spLocks noGrp="1"/>
          </p:cNvSpPr>
          <p:nvPr>
            <p:ph type="sldNum" sz="quarter" idx="5"/>
          </p:nvPr>
        </p:nvSpPr>
        <p:spPr/>
        <p:txBody>
          <a:bodyPr/>
          <a:lstStyle/>
          <a:p>
            <a:fld id="{A24EBD07-09D5-4BA1-84EF-9E94EDB83240}" type="slidenum">
              <a:rPr lang="en-GB" smtClean="0"/>
              <a:t>51</a:t>
            </a:fld>
            <a:endParaRPr lang="en-GB"/>
          </a:p>
        </p:txBody>
      </p:sp>
    </p:spTree>
    <p:extLst>
      <p:ext uri="{BB962C8B-B14F-4D97-AF65-F5344CB8AC3E}">
        <p14:creationId xmlns:p14="http://schemas.microsoft.com/office/powerpoint/2010/main" val="2454585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8931E-A04D-92B7-9172-00680D2CE9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F193F6C-7401-C6FD-C0FD-CF0A78E984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1C3F6BA-9E7A-2B0F-69F2-6805AD508D60}"/>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5" name="Footer Placeholder 4">
            <a:extLst>
              <a:ext uri="{FF2B5EF4-FFF2-40B4-BE49-F238E27FC236}">
                <a16:creationId xmlns:a16="http://schemas.microsoft.com/office/drawing/2014/main" id="{5BDE2BB1-4335-972E-CF49-27D682CD21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8DC1C3-5FA7-EA48-6BE5-0742264A3A06}"/>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3655103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3F187-EAE3-A5E5-A2BC-F989B6833E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08E679-ED42-BC58-1286-4D903F80F0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86E37A-E609-F73E-7E4E-6D4EE8FC27F2}"/>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5" name="Footer Placeholder 4">
            <a:extLst>
              <a:ext uri="{FF2B5EF4-FFF2-40B4-BE49-F238E27FC236}">
                <a16:creationId xmlns:a16="http://schemas.microsoft.com/office/drawing/2014/main" id="{4CCD9BD6-BDD6-4911-B491-3DEAD28708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425E3-54BE-5AA0-6593-D2E496E2F190}"/>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4185212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B8CBB-EF92-BDA9-0571-E5EED0A3A0D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3B0A70F-E676-9909-794B-5CDC5BF9874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DBCE9A-9F8F-C07E-5A15-927D4B1C4B40}"/>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5" name="Footer Placeholder 4">
            <a:extLst>
              <a:ext uri="{FF2B5EF4-FFF2-40B4-BE49-F238E27FC236}">
                <a16:creationId xmlns:a16="http://schemas.microsoft.com/office/drawing/2014/main" id="{F96D1FCE-F077-15E5-1499-F432137BE3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2C6EB5-8946-8832-C8E0-64C2700BBD3F}"/>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2142325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0DEF8-84E9-882B-E433-0D38728EFF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EBE726-3834-594F-B50A-079D2DEFA7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8DA4C9-1128-DE8E-DFFB-11FDD863247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348DA31-9D1F-FDB9-A598-C8F414E1EF9C}"/>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6" name="Footer Placeholder 5">
            <a:extLst>
              <a:ext uri="{FF2B5EF4-FFF2-40B4-BE49-F238E27FC236}">
                <a16:creationId xmlns:a16="http://schemas.microsoft.com/office/drawing/2014/main" id="{6F3D150C-49EE-90EC-48B1-C118E9D737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1FAE59-214E-D1A8-A059-EEB8224F2E4F}"/>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3535590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5FB24-2A73-65C1-D091-5BDD7F55B56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00B8B50-908B-7536-F377-F171BBF64D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1C5219-24F0-EDE3-3BFB-D7B2B6D2B6C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27E63D-A119-789E-55AC-DAD9F2E582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3BD61E-1F9B-1DF8-B69A-840B9C20621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FC6D46-2322-C2CA-8DC9-95FC2051349A}"/>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8" name="Footer Placeholder 7">
            <a:extLst>
              <a:ext uri="{FF2B5EF4-FFF2-40B4-BE49-F238E27FC236}">
                <a16:creationId xmlns:a16="http://schemas.microsoft.com/office/drawing/2014/main" id="{4BD144DA-4D2B-9EC8-8C0F-086D6C6B98F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306F23D-B848-CB8F-63F6-CEE7712D2D2F}"/>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3380645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88DDE-41B3-8BB6-C9B3-D2447BE19EB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42BCF90-C0DC-5053-6C16-1374D85DCF1C}"/>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4" name="Footer Placeholder 3">
            <a:extLst>
              <a:ext uri="{FF2B5EF4-FFF2-40B4-BE49-F238E27FC236}">
                <a16:creationId xmlns:a16="http://schemas.microsoft.com/office/drawing/2014/main" id="{7E428C2E-A80A-91DF-2E72-2118DCB215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058BA4-C7BC-265C-6E0C-93DD47FAF676}"/>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226351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395AF2-FCC6-366C-0CB8-A5D5CCE125B6}"/>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3" name="Footer Placeholder 2">
            <a:extLst>
              <a:ext uri="{FF2B5EF4-FFF2-40B4-BE49-F238E27FC236}">
                <a16:creationId xmlns:a16="http://schemas.microsoft.com/office/drawing/2014/main" id="{510A830B-5ED8-72BA-B61B-BFC7E3E91B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B8BDA23-2C2F-0609-E7C3-AA76A5552B00}"/>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21554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50FA1-3F1C-E74B-DA8E-FCEA71C745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B55776E-CBB2-5F77-77EA-933FA00E75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C0D15F-601F-E149-336D-9E023F7D42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345932-B613-1E0C-7BBC-558F368AAA4A}"/>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6" name="Footer Placeholder 5">
            <a:extLst>
              <a:ext uri="{FF2B5EF4-FFF2-40B4-BE49-F238E27FC236}">
                <a16:creationId xmlns:a16="http://schemas.microsoft.com/office/drawing/2014/main" id="{90B68369-BB01-65BA-328A-4B02001EBE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448378-5877-72C5-5B33-3549FBDE6F4B}"/>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2678179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C5F40-3E36-74C9-4A3E-01DE68B1EC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241EEF-F704-68A7-3625-B01414CE24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452973-CE52-C1E4-80DE-226A248BA5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DC1A04-2509-5ADB-75E4-49525F7D2571}"/>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6" name="Footer Placeholder 5">
            <a:extLst>
              <a:ext uri="{FF2B5EF4-FFF2-40B4-BE49-F238E27FC236}">
                <a16:creationId xmlns:a16="http://schemas.microsoft.com/office/drawing/2014/main" id="{226033AD-290B-2D96-00D0-E7EFB21058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1A8DAD-228C-16DF-402E-C9DC340ACE5F}"/>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1241013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D2365-F3EF-A287-59A6-EE5A5CEA41C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E0593-E3CE-1B16-B857-760B247E1C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E6C326-4332-4841-6F1B-30EDEDEA0CA3}"/>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5" name="Footer Placeholder 4">
            <a:extLst>
              <a:ext uri="{FF2B5EF4-FFF2-40B4-BE49-F238E27FC236}">
                <a16:creationId xmlns:a16="http://schemas.microsoft.com/office/drawing/2014/main" id="{4F8E2C41-75E8-432D-8EE0-A4ACB76839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9D6960-EACE-F313-AEFA-26F89C303837}"/>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380188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A1C8F7-21FD-C9BB-FF02-D69D5104533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440AD4-C6B4-E9B8-90BC-19A2C235D5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3E2541-AA44-51A2-BEC6-7312762357B0}"/>
              </a:ext>
            </a:extLst>
          </p:cNvPr>
          <p:cNvSpPr>
            <a:spLocks noGrp="1"/>
          </p:cNvSpPr>
          <p:nvPr>
            <p:ph type="dt" sz="half" idx="10"/>
          </p:nvPr>
        </p:nvSpPr>
        <p:spPr/>
        <p:txBody>
          <a:bodyPr/>
          <a:lstStyle/>
          <a:p>
            <a:fld id="{13B78D95-2F5F-48BE-921D-3325335A6F15}" type="datetimeFigureOut">
              <a:rPr lang="en-GB" smtClean="0"/>
              <a:t>16/09/2024</a:t>
            </a:fld>
            <a:endParaRPr lang="en-GB"/>
          </a:p>
        </p:txBody>
      </p:sp>
      <p:sp>
        <p:nvSpPr>
          <p:cNvPr id="5" name="Footer Placeholder 4">
            <a:extLst>
              <a:ext uri="{FF2B5EF4-FFF2-40B4-BE49-F238E27FC236}">
                <a16:creationId xmlns:a16="http://schemas.microsoft.com/office/drawing/2014/main" id="{2CACEE32-A08B-C33A-72D0-642356EB2D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54A4BD-BF94-FD17-8DE9-1878E99F3560}"/>
              </a:ext>
            </a:extLst>
          </p:cNvPr>
          <p:cNvSpPr>
            <a:spLocks noGrp="1"/>
          </p:cNvSpPr>
          <p:nvPr>
            <p:ph type="sldNum" sz="quarter" idx="12"/>
          </p:nvPr>
        </p:nvSpPr>
        <p:spPr/>
        <p:txBody>
          <a:bodyPr/>
          <a:lstStyle/>
          <a:p>
            <a:fld id="{F008F4D4-A872-4D6A-A3B5-B33E562557E0}" type="slidenum">
              <a:rPr lang="en-GB" smtClean="0"/>
              <a:t>‹#›</a:t>
            </a:fld>
            <a:endParaRPr lang="en-GB"/>
          </a:p>
        </p:txBody>
      </p:sp>
    </p:spTree>
    <p:extLst>
      <p:ext uri="{BB962C8B-B14F-4D97-AF65-F5344CB8AC3E}">
        <p14:creationId xmlns:p14="http://schemas.microsoft.com/office/powerpoint/2010/main" val="3573647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E06E01-D4A7-1E26-6287-6D25DC6964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826DB56-FAB3-75E4-5E90-C3A6DC71E9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0427D1-2486-D3E3-B775-3D8DDC98BE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3B78D95-2F5F-48BE-921D-3325335A6F15}" type="datetimeFigureOut">
              <a:rPr lang="en-GB" smtClean="0"/>
              <a:t>16/09/2024</a:t>
            </a:fld>
            <a:endParaRPr lang="en-GB"/>
          </a:p>
        </p:txBody>
      </p:sp>
      <p:sp>
        <p:nvSpPr>
          <p:cNvPr id="5" name="Footer Placeholder 4">
            <a:extLst>
              <a:ext uri="{FF2B5EF4-FFF2-40B4-BE49-F238E27FC236}">
                <a16:creationId xmlns:a16="http://schemas.microsoft.com/office/drawing/2014/main" id="{2C42CB42-5C6E-4984-70FA-CB3765AC76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62C9B4A-96B2-3088-6897-0E70C6D831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008F4D4-A872-4D6A-A3B5-B33E562557E0}" type="slidenum">
              <a:rPr lang="en-GB" smtClean="0"/>
              <a:t>‹#›</a:t>
            </a:fld>
            <a:endParaRPr lang="en-GB"/>
          </a:p>
        </p:txBody>
      </p:sp>
    </p:spTree>
    <p:extLst>
      <p:ext uri="{BB962C8B-B14F-4D97-AF65-F5344CB8AC3E}">
        <p14:creationId xmlns:p14="http://schemas.microsoft.com/office/powerpoint/2010/main" val="13835976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microsoft.com/office/2011/relationships/webextension" Target="../webextensions/webextension2.xml"/><Relationship Id="rId1" Type="http://schemas.openxmlformats.org/officeDocument/2006/relationships/slideLayout" Target="../slideLayouts/slideLayout2.xml"/><Relationship Id="rId4" Type="http://schemas.microsoft.com/office/2011/relationships/webextension" Target="../webextensions/webextension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jQOcOQB0uMU?feature=oembed" TargetMode="Externa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1.jpe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4.jpeg"/><Relationship Id="rId7" Type="http://schemas.openxmlformats.org/officeDocument/2006/relationships/diagramColors" Target="../diagrams/colors9.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1.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18.jpeg"/><Relationship Id="rId7" Type="http://schemas.openxmlformats.org/officeDocument/2006/relationships/diagramColors" Target="../diagrams/colors1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21.jpeg"/><Relationship Id="rId7" Type="http://schemas.openxmlformats.org/officeDocument/2006/relationships/diagramColors" Target="../diagrams/colors14.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ideo" Target="https://www.youtube.com/embed/lMDNw1RkTaE?feature=oembed" TargetMode="External"/><Relationship Id="rId4" Type="http://schemas.openxmlformats.org/officeDocument/2006/relationships/image" Target="../media/image24.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4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video" Target="https://www.youtube.com/embed/ZdyOwZ4_RnI?feature=oembed" TargetMode="Externa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59.xml.rels><?xml version="1.0" encoding="UTF-8" standalone="yes"?>
<Relationships xmlns="http://schemas.openxmlformats.org/package/2006/relationships"><Relationship Id="rId2" Type="http://schemas.openxmlformats.org/officeDocument/2006/relationships/hyperlink" Target="https://www.gov.uk/government/publications/working-definition-of-trauma-informed-practice/working-definition-of-trauma-informed-practic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CD01257-F437-2B86-5F1E-2AEC11898F4E}"/>
              </a:ext>
            </a:extLst>
          </p:cNvPr>
          <p:cNvSpPr>
            <a:spLocks noGrp="1"/>
          </p:cNvSpPr>
          <p:nvPr>
            <p:ph type="ctrTitle"/>
          </p:nvPr>
        </p:nvSpPr>
        <p:spPr>
          <a:xfrm>
            <a:off x="2026693" y="1030406"/>
            <a:ext cx="8147713" cy="3081242"/>
          </a:xfrm>
        </p:spPr>
        <p:txBody>
          <a:bodyPr anchor="ctr">
            <a:normAutofit/>
          </a:bodyPr>
          <a:lstStyle/>
          <a:p>
            <a:r>
              <a:rPr lang="en-GB" sz="4800">
                <a:solidFill>
                  <a:srgbClr val="FFFFFF"/>
                </a:solidFill>
              </a:rPr>
              <a:t>Trauma-Informed Approaches: </a:t>
            </a:r>
          </a:p>
        </p:txBody>
      </p:sp>
      <p:sp>
        <p:nvSpPr>
          <p:cNvPr id="3" name="Subtitle 2">
            <a:extLst>
              <a:ext uri="{FF2B5EF4-FFF2-40B4-BE49-F238E27FC236}">
                <a16:creationId xmlns:a16="http://schemas.microsoft.com/office/drawing/2014/main" id="{728F6DE4-DC6E-CB9A-66BB-C52E3308928F}"/>
              </a:ext>
            </a:extLst>
          </p:cNvPr>
          <p:cNvSpPr>
            <a:spLocks noGrp="1"/>
          </p:cNvSpPr>
          <p:nvPr>
            <p:ph type="subTitle" idx="1"/>
          </p:nvPr>
        </p:nvSpPr>
        <p:spPr>
          <a:xfrm>
            <a:off x="1559943" y="5171093"/>
            <a:ext cx="9078628" cy="860620"/>
          </a:xfrm>
        </p:spPr>
        <p:txBody>
          <a:bodyPr anchor="ctr">
            <a:normAutofit/>
          </a:bodyPr>
          <a:lstStyle/>
          <a:p>
            <a:r>
              <a:rPr lang="en-GB">
                <a:solidFill>
                  <a:srgbClr val="FFFFFF"/>
                </a:solidFill>
              </a:rPr>
              <a:t>Historical Context and Modern Application </a:t>
            </a:r>
          </a:p>
        </p:txBody>
      </p:sp>
    </p:spTree>
    <p:extLst>
      <p:ext uri="{BB962C8B-B14F-4D97-AF65-F5344CB8AC3E}">
        <p14:creationId xmlns:p14="http://schemas.microsoft.com/office/powerpoint/2010/main" val="2897622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01E45CC5-F1A0-F4FD-8D6D-903A03F1F236}"/>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Contents Page </a:t>
            </a:r>
          </a:p>
        </p:txBody>
      </p:sp>
      <p:graphicFrame>
        <p:nvGraphicFramePr>
          <p:cNvPr id="5" name="Content Placeholder 2">
            <a:extLst>
              <a:ext uri="{FF2B5EF4-FFF2-40B4-BE49-F238E27FC236}">
                <a16:creationId xmlns:a16="http://schemas.microsoft.com/office/drawing/2014/main" id="{5A91B2CD-E99B-5202-5016-A864A2EF8E32}"/>
              </a:ext>
            </a:extLst>
          </p:cNvPr>
          <p:cNvGraphicFramePr>
            <a:graphicFrameLocks noGrp="1"/>
          </p:cNvGraphicFramePr>
          <p:nvPr>
            <p:ph idx="1"/>
            <p:extLst>
              <p:ext uri="{D42A27DB-BD31-4B8C-83A1-F6EECF244321}">
                <p14:modId xmlns:p14="http://schemas.microsoft.com/office/powerpoint/2010/main" val="3307685953"/>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919260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2" name="Group 21">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4" name="Freeform: Shape 23">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5" name="Rectangle 24">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5090BC99-5630-FD0F-3BDF-BEEB358061FD}"/>
              </a:ext>
            </a:extLst>
          </p:cNvPr>
          <p:cNvSpPr>
            <a:spLocks noGrp="1"/>
          </p:cNvSpPr>
          <p:nvPr>
            <p:ph type="title"/>
          </p:nvPr>
        </p:nvSpPr>
        <p:spPr>
          <a:xfrm>
            <a:off x="1143000" y="990599"/>
            <a:ext cx="9906000" cy="685800"/>
          </a:xfrm>
        </p:spPr>
        <p:txBody>
          <a:bodyPr anchor="t">
            <a:normAutofit/>
          </a:bodyPr>
          <a:lstStyle/>
          <a:p>
            <a:r>
              <a:rPr lang="en-GB" sz="4000"/>
              <a:t>Lesson Objectives </a:t>
            </a:r>
          </a:p>
        </p:txBody>
      </p:sp>
      <p:graphicFrame>
        <p:nvGraphicFramePr>
          <p:cNvPr id="26" name="Content Placeholder 2">
            <a:extLst>
              <a:ext uri="{FF2B5EF4-FFF2-40B4-BE49-F238E27FC236}">
                <a16:creationId xmlns:a16="http://schemas.microsoft.com/office/drawing/2014/main" id="{F0CFB77D-5BA8-66F3-BF15-9CBC177C5898}"/>
              </a:ext>
            </a:extLst>
          </p:cNvPr>
          <p:cNvGraphicFramePr>
            <a:graphicFrameLocks noGrp="1"/>
          </p:cNvGraphicFramePr>
          <p:nvPr>
            <p:ph idx="1"/>
            <p:extLst>
              <p:ext uri="{D42A27DB-BD31-4B8C-83A1-F6EECF244321}">
                <p14:modId xmlns:p14="http://schemas.microsoft.com/office/powerpoint/2010/main" val="839079543"/>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7971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8A7E2-A19A-723A-131E-24C826209D19}"/>
              </a:ext>
            </a:extLst>
          </p:cNvPr>
          <p:cNvSpPr>
            <a:spLocks noGrp="1"/>
          </p:cNvSpPr>
          <p:nvPr>
            <p:ph type="title"/>
          </p:nvPr>
        </p:nvSpPr>
        <p:spPr/>
        <p:txBody>
          <a:bodyPr/>
          <a:lstStyle/>
          <a:p>
            <a:pPr algn="ctr"/>
            <a:r>
              <a:rPr lang="en-GB" dirty="0"/>
              <a:t>Recap from Last Week </a:t>
            </a:r>
          </a:p>
        </p:txBody>
      </p:sp>
      <p:sp>
        <p:nvSpPr>
          <p:cNvPr id="3" name="Content Placeholder 2">
            <a:extLst>
              <a:ext uri="{FF2B5EF4-FFF2-40B4-BE49-F238E27FC236}">
                <a16:creationId xmlns:a16="http://schemas.microsoft.com/office/drawing/2014/main" id="{CC292BE4-39FA-E4B0-3729-0332BDE338E6}"/>
              </a:ext>
            </a:extLst>
          </p:cNvPr>
          <p:cNvSpPr>
            <a:spLocks noGrp="1"/>
          </p:cNvSpPr>
          <p:nvPr>
            <p:ph idx="1"/>
          </p:nvPr>
        </p:nvSpPr>
        <p:spPr/>
        <p:txBody>
          <a:bodyPr/>
          <a:lstStyle/>
          <a:p>
            <a:pPr marL="0" indent="0">
              <a:buNone/>
            </a:pPr>
            <a:r>
              <a:rPr lang="en-GB" dirty="0"/>
              <a:t>Activity: Formative Assessment </a:t>
            </a:r>
          </a:p>
        </p:txBody>
      </p:sp>
      <mc:AlternateContent xmlns:mc="http://schemas.openxmlformats.org/markup-compatibility/2006">
        <mc:Choice xmlns:we="http://schemas.microsoft.com/office/webextensions/webextension/2010/11" xmlns:pca="http://schemas.microsoft.com/office/powerpoint/2013/contentapp" Requires="we pca">
          <p:graphicFrame>
            <p:nvGraphicFramePr>
              <p:cNvPr id="4" name="Add-in 3">
                <a:extLst>
                  <a:ext uri="{FF2B5EF4-FFF2-40B4-BE49-F238E27FC236}">
                    <a16:creationId xmlns:a16="http://schemas.microsoft.com/office/drawing/2014/main" id="{ED421E0F-D50D-E45A-3EEE-94F2C8BE0970}"/>
                  </a:ext>
                </a:extLst>
              </p:cNvPr>
              <p:cNvGraphicFramePr>
                <a:graphicFrameLocks noGrp="1"/>
              </p:cNvGraphicFramePr>
              <p:nvPr/>
            </p:nvGraphicFramePr>
            <p:xfrm>
              <a:off x="0" y="0"/>
              <a:ext cx="12192000" cy="685800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p:pic>
            <p:nvPicPr>
              <p:cNvPr id="4" name="Add-in 3">
                <a:extLst>
                  <a:ext uri="{FF2B5EF4-FFF2-40B4-BE49-F238E27FC236}">
                    <a16:creationId xmlns:a16="http://schemas.microsoft.com/office/drawing/2014/main" id="{ED421E0F-D50D-E45A-3EEE-94F2C8BE0970}"/>
                  </a:ext>
                </a:extLst>
              </p:cNvPr>
              <p:cNvPicPr>
                <a:picLocks noGrp="1" noRot="1" noChangeAspect="1" noMove="1" noResize="1" noEditPoints="1" noAdjustHandles="1" noChangeArrowheads="1" noChangeShapeType="1"/>
              </p:cNvPicPr>
              <p:nvPr/>
            </p:nvPicPr>
            <p:blipFill>
              <a:blip r:embed="rId3"/>
              <a:stretch>
                <a:fillRect/>
              </a:stretch>
            </p:blipFill>
            <p:spPr>
              <a:xfrm>
                <a:off x="0" y="0"/>
                <a:ext cx="12192000" cy="6858000"/>
              </a:xfrm>
              <a:prstGeom prst="rect">
                <a:avLst/>
              </a:prstGeom>
            </p:spPr>
          </p:pic>
        </mc:Fallback>
      </mc:AlternateContent>
      <mc:AlternateContent xmlns:mc="http://schemas.openxmlformats.org/markup-compatibility/2006">
        <mc:Choice xmlns:we="http://schemas.microsoft.com/office/webextensions/webextension/2010/11" xmlns:pca="http://schemas.microsoft.com/office/powerpoint/2013/contentapp" Requires="we pca">
          <p:graphicFrame>
            <p:nvGraphicFramePr>
              <p:cNvPr id="5" name="Add-in 4">
                <a:extLst>
                  <a:ext uri="{FF2B5EF4-FFF2-40B4-BE49-F238E27FC236}">
                    <a16:creationId xmlns:a16="http://schemas.microsoft.com/office/drawing/2014/main" id="{FBE50EDE-12FF-FEA5-649A-E08EA59AF8C6}"/>
                  </a:ext>
                </a:extLst>
              </p:cNvPr>
              <p:cNvGraphicFramePr>
                <a:graphicFrameLocks noGrp="1"/>
              </p:cNvGraphicFramePr>
              <p:nvPr/>
            </p:nvGraphicFramePr>
            <p:xfrm>
              <a:off x="0" y="0"/>
              <a:ext cx="12192000" cy="6858000"/>
            </p:xfrm>
            <a:graphic>
              <a:graphicData uri="http://schemas.microsoft.com/office/webextensions/webextension/2010/11">
                <we:webextensionref xmlns:we="http://schemas.microsoft.com/office/webextensions/webextension/2010/11" xmlns:r="http://schemas.openxmlformats.org/officeDocument/2006/relationships" r:id="rId4"/>
              </a:graphicData>
            </a:graphic>
          </p:graphicFrame>
        </mc:Choice>
        <mc:Fallback>
          <p:pic>
            <p:nvPicPr>
              <p:cNvPr id="5" name="Add-in 4">
                <a:extLst>
                  <a:ext uri="{FF2B5EF4-FFF2-40B4-BE49-F238E27FC236}">
                    <a16:creationId xmlns:a16="http://schemas.microsoft.com/office/drawing/2014/main" id="{FBE50EDE-12FF-FEA5-649A-E08EA59AF8C6}"/>
                  </a:ext>
                </a:extLst>
              </p:cNvPr>
              <p:cNvPicPr>
                <a:picLocks noGrp="1" noRot="1" noChangeAspect="1" noMove="1" noResize="1" noEditPoints="1" noAdjustHandles="1" noChangeArrowheads="1" noChangeShapeType="1"/>
              </p:cNvPicPr>
              <p:nvPr/>
            </p:nvPicPr>
            <p:blipFill>
              <a:blip r:embed="rId3"/>
              <a:stretch>
                <a:fillRect/>
              </a:stretch>
            </p:blipFill>
            <p:spPr>
              <a:xfrm>
                <a:off x="0" y="0"/>
                <a:ext cx="12192000" cy="6858000"/>
              </a:xfrm>
              <a:prstGeom prst="rect">
                <a:avLst/>
              </a:prstGeom>
            </p:spPr>
          </p:pic>
        </mc:Fallback>
      </mc:AlternateContent>
    </p:spTree>
    <p:extLst>
      <p:ext uri="{BB962C8B-B14F-4D97-AF65-F5344CB8AC3E}">
        <p14:creationId xmlns:p14="http://schemas.microsoft.com/office/powerpoint/2010/main" val="2069404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CF21D7-18A8-0F05-A219-CE202FEB09CE}"/>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Trauma: Reminder </a:t>
            </a:r>
          </a:p>
        </p:txBody>
      </p:sp>
      <p:sp>
        <p:nvSpPr>
          <p:cNvPr id="3" name="Content Placeholder 2">
            <a:extLst>
              <a:ext uri="{FF2B5EF4-FFF2-40B4-BE49-F238E27FC236}">
                <a16:creationId xmlns:a16="http://schemas.microsoft.com/office/drawing/2014/main" id="{CCCF3E5B-9216-BC85-3638-48D0BCA0E8EE}"/>
              </a:ext>
            </a:extLst>
          </p:cNvPr>
          <p:cNvSpPr>
            <a:spLocks noGrp="1"/>
          </p:cNvSpPr>
          <p:nvPr>
            <p:ph idx="1"/>
          </p:nvPr>
        </p:nvSpPr>
        <p:spPr>
          <a:xfrm>
            <a:off x="4810259" y="649480"/>
            <a:ext cx="6555347" cy="5546047"/>
          </a:xfrm>
        </p:spPr>
        <p:txBody>
          <a:bodyPr anchor="ctr">
            <a:normAutofit/>
          </a:bodyPr>
          <a:lstStyle/>
          <a:p>
            <a:pPr marL="0" indent="0" algn="ctr">
              <a:buNone/>
            </a:pPr>
            <a:r>
              <a:rPr lang="en-GB" sz="2000" dirty="0"/>
              <a:t>“Trauma refers to single or multiple events that are experienced as harmful or life-threatening and that have lasting impacts on mental, physical, emotional, and/or social well-being well into adulthood” (cited in Wallace, 2020, p.1)</a:t>
            </a:r>
          </a:p>
        </p:txBody>
      </p:sp>
    </p:spTree>
    <p:extLst>
      <p:ext uri="{BB962C8B-B14F-4D97-AF65-F5344CB8AC3E}">
        <p14:creationId xmlns:p14="http://schemas.microsoft.com/office/powerpoint/2010/main" val="3498754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6EEF8-5778-6185-841D-A82FFCFF3EF9}"/>
              </a:ext>
            </a:extLst>
          </p:cNvPr>
          <p:cNvSpPr>
            <a:spLocks noGrp="1"/>
          </p:cNvSpPr>
          <p:nvPr>
            <p:ph type="title"/>
          </p:nvPr>
        </p:nvSpPr>
        <p:spPr/>
        <p:txBody>
          <a:bodyPr/>
          <a:lstStyle/>
          <a:p>
            <a:endParaRPr lang="en-GB"/>
          </a:p>
        </p:txBody>
      </p:sp>
      <p:graphicFrame>
        <p:nvGraphicFramePr>
          <p:cNvPr id="5" name="Content Placeholder 2">
            <a:extLst>
              <a:ext uri="{FF2B5EF4-FFF2-40B4-BE49-F238E27FC236}">
                <a16:creationId xmlns:a16="http://schemas.microsoft.com/office/drawing/2014/main" id="{6522C273-4E40-ACEE-485C-D31D8BA3E072}"/>
              </a:ext>
            </a:extLst>
          </p:cNvPr>
          <p:cNvGraphicFramePr>
            <a:graphicFrameLocks noGrp="1"/>
          </p:cNvGraphicFramePr>
          <p:nvPr>
            <p:ph idx="1"/>
            <p:extLst>
              <p:ext uri="{D42A27DB-BD31-4B8C-83A1-F6EECF244321}">
                <p14:modId xmlns:p14="http://schemas.microsoft.com/office/powerpoint/2010/main" val="2184525122"/>
              </p:ext>
            </p:extLst>
          </p:nvPr>
        </p:nvGraphicFramePr>
        <p:xfrm>
          <a:off x="838200" y="183505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9367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D714688-96F1-B81D-26B7-44D79AC39902}"/>
              </a:ext>
            </a:extLst>
          </p:cNvPr>
          <p:cNvSpPr>
            <a:spLocks noGrp="1"/>
          </p:cNvSpPr>
          <p:nvPr>
            <p:ph idx="1"/>
          </p:nvPr>
        </p:nvSpPr>
        <p:spPr>
          <a:xfrm>
            <a:off x="793660" y="2599509"/>
            <a:ext cx="6216739" cy="3639450"/>
          </a:xfrm>
        </p:spPr>
        <p:txBody>
          <a:bodyPr anchor="ctr">
            <a:normAutofit/>
          </a:bodyPr>
          <a:lstStyle/>
          <a:p>
            <a:pPr marL="0" indent="0" algn="ctr">
              <a:buNone/>
            </a:pPr>
            <a:r>
              <a:rPr lang="en-GB" sz="3600" dirty="0"/>
              <a:t>“Innovation in medicine has often been produced by major crises” (Linden et al, 2013).  </a:t>
            </a:r>
          </a:p>
        </p:txBody>
      </p:sp>
      <p:pic>
        <p:nvPicPr>
          <p:cNvPr id="7" name="Graphic 6" descr="Doctor">
            <a:extLst>
              <a:ext uri="{FF2B5EF4-FFF2-40B4-BE49-F238E27FC236}">
                <a16:creationId xmlns:a16="http://schemas.microsoft.com/office/drawing/2014/main" id="{5D7F90EE-36F9-64C0-05B6-AC71BE2CE0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9548" y="2484255"/>
            <a:ext cx="3714244" cy="3714244"/>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8119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0D90F3-7B88-BC81-3454-D301A76E00DA}"/>
              </a:ext>
            </a:extLst>
          </p:cNvPr>
          <p:cNvSpPr>
            <a:spLocks noGrp="1"/>
          </p:cNvSpPr>
          <p:nvPr>
            <p:ph type="title"/>
          </p:nvPr>
        </p:nvSpPr>
        <p:spPr>
          <a:xfrm>
            <a:off x="793662" y="386930"/>
            <a:ext cx="10066122" cy="1298448"/>
          </a:xfrm>
        </p:spPr>
        <p:txBody>
          <a:bodyPr anchor="b">
            <a:normAutofit/>
          </a:bodyPr>
          <a:lstStyle/>
          <a:p>
            <a:r>
              <a:rPr lang="en-GB" sz="4100"/>
              <a:t>Historical context of trauma-informed approaches: Pre-1980s </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142ACA6-EEE3-58ED-F653-F9C5D006FF67}"/>
              </a:ext>
            </a:extLst>
          </p:cNvPr>
          <p:cNvSpPr>
            <a:spLocks noGrp="1"/>
          </p:cNvSpPr>
          <p:nvPr>
            <p:ph idx="1"/>
          </p:nvPr>
        </p:nvSpPr>
        <p:spPr>
          <a:xfrm>
            <a:off x="793661" y="2599509"/>
            <a:ext cx="4530898" cy="3639450"/>
          </a:xfrm>
        </p:spPr>
        <p:txBody>
          <a:bodyPr anchor="ctr">
            <a:normAutofit/>
          </a:bodyPr>
          <a:lstStyle/>
          <a:p>
            <a:pPr marL="0" indent="0">
              <a:buNone/>
            </a:pPr>
            <a:r>
              <a:rPr lang="en-GB" sz="2000" dirty="0"/>
              <a:t>There was limited understanding about trauma, its long-term impact, and correlation to mental health. </a:t>
            </a:r>
          </a:p>
          <a:p>
            <a:pPr marL="0" indent="0">
              <a:buNone/>
            </a:pPr>
            <a:r>
              <a:rPr lang="en-GB" sz="2000" dirty="0"/>
              <a:t>Early treatments from WWI that address shellshock (Trauma) included: </a:t>
            </a:r>
          </a:p>
          <a:p>
            <a:r>
              <a:rPr lang="en-GB" sz="2000" dirty="0"/>
              <a:t>Electric Shock Therapy </a:t>
            </a:r>
          </a:p>
          <a:p>
            <a:r>
              <a:rPr lang="en-GB" sz="2000" dirty="0"/>
              <a:t>Hypnosis </a:t>
            </a:r>
          </a:p>
          <a:p>
            <a:r>
              <a:rPr lang="en-GB" sz="2000" dirty="0"/>
              <a:t>Task Oriented </a:t>
            </a:r>
          </a:p>
          <a:p>
            <a:endParaRPr lang="en-GB" sz="2000" dirty="0"/>
          </a:p>
          <a:p>
            <a:endParaRPr lang="en-GB" sz="2000" dirty="0"/>
          </a:p>
        </p:txBody>
      </p:sp>
      <p:pic>
        <p:nvPicPr>
          <p:cNvPr id="4" name="Online Media 3" title="Treating shell shock – Understanding Shell Shock (3/4)">
            <a:hlinkClick r:id="" action="ppaction://media"/>
            <a:extLst>
              <a:ext uri="{FF2B5EF4-FFF2-40B4-BE49-F238E27FC236}">
                <a16:creationId xmlns:a16="http://schemas.microsoft.com/office/drawing/2014/main" id="{B4704248-5A2F-C81E-E556-CEF7285CCADE}"/>
              </a:ext>
            </a:extLst>
          </p:cNvPr>
          <p:cNvPicPr>
            <a:picLocks noRot="1" noChangeAspect="1"/>
          </p:cNvPicPr>
          <p:nvPr>
            <a:videoFile r:link="rId1"/>
          </p:nvPr>
        </p:nvPicPr>
        <p:blipFill>
          <a:blip r:embed="rId4"/>
          <a:stretch>
            <a:fillRect/>
          </a:stretch>
        </p:blipFill>
        <p:spPr>
          <a:xfrm>
            <a:off x="5911532" y="2886424"/>
            <a:ext cx="5150277" cy="2909906"/>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4507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0A5925-7F9D-2014-74F5-DF1E1BAA9923}"/>
              </a:ext>
            </a:extLst>
          </p:cNvPr>
          <p:cNvSpPr>
            <a:spLocks noGrp="1"/>
          </p:cNvSpPr>
          <p:nvPr>
            <p:ph type="title"/>
          </p:nvPr>
        </p:nvSpPr>
        <p:spPr>
          <a:xfrm>
            <a:off x="793662" y="386930"/>
            <a:ext cx="10066122" cy="1298448"/>
          </a:xfrm>
        </p:spPr>
        <p:txBody>
          <a:bodyPr anchor="b">
            <a:normAutofit/>
          </a:bodyPr>
          <a:lstStyle/>
          <a:p>
            <a:r>
              <a:rPr lang="en-GB" sz="4800" dirty="0"/>
              <a:t>Electrotherapeutic  Therapy </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C43E1C1-6943-EC2A-E8B5-6C7594DAB1BA}"/>
              </a:ext>
            </a:extLst>
          </p:cNvPr>
          <p:cNvSpPr>
            <a:spLocks noGrp="1"/>
          </p:cNvSpPr>
          <p:nvPr>
            <p:ph idx="1"/>
          </p:nvPr>
        </p:nvSpPr>
        <p:spPr>
          <a:xfrm>
            <a:off x="793661" y="2599509"/>
            <a:ext cx="4530898" cy="3639450"/>
          </a:xfrm>
        </p:spPr>
        <p:txBody>
          <a:bodyPr anchor="ctr">
            <a:normAutofit fontScale="92500" lnSpcReduction="20000"/>
          </a:bodyPr>
          <a:lstStyle/>
          <a:p>
            <a:pPr marL="0" indent="0">
              <a:buNone/>
            </a:pPr>
            <a:endParaRPr lang="en-GB" sz="2000" dirty="0"/>
          </a:p>
          <a:p>
            <a:pPr marL="0" indent="0">
              <a:buNone/>
            </a:pPr>
            <a:r>
              <a:rPr lang="en-GB" sz="2000" dirty="0"/>
              <a:t>Lewis </a:t>
            </a:r>
            <a:r>
              <a:rPr lang="en-GB" sz="2000" dirty="0" err="1"/>
              <a:t>Yealland</a:t>
            </a:r>
            <a:r>
              <a:rPr lang="en-GB" sz="2000" dirty="0"/>
              <a:t> was a pioneer within the neurological community. </a:t>
            </a:r>
          </a:p>
          <a:p>
            <a:pPr marL="0" indent="0">
              <a:buNone/>
            </a:pPr>
            <a:r>
              <a:rPr lang="en-GB" sz="2000" dirty="0"/>
              <a:t>Hysterical disorders of warfare was  published in 1918 detailing 44 cases (treated over 196 patients). </a:t>
            </a:r>
          </a:p>
          <a:p>
            <a:pPr marL="0" indent="0">
              <a:buNone/>
            </a:pPr>
            <a:r>
              <a:rPr lang="en-GB" sz="2000" dirty="0"/>
              <a:t>Particularly interested in paralysis and loss of speech </a:t>
            </a:r>
          </a:p>
          <a:p>
            <a:pPr marL="0" indent="0">
              <a:buNone/>
            </a:pPr>
            <a:r>
              <a:rPr lang="en-GB" sz="2000" dirty="0"/>
              <a:t>Applied weak electrical stimulation directly to the scalp overlying the motor cortex.</a:t>
            </a:r>
          </a:p>
          <a:p>
            <a:pPr marL="0" indent="0">
              <a:buNone/>
            </a:pPr>
            <a:r>
              <a:rPr lang="en-GB" sz="2000" dirty="0"/>
              <a:t>Only 7% of treated soldiers returned to active duty </a:t>
            </a:r>
          </a:p>
          <a:p>
            <a:pPr marL="0" indent="0">
              <a:buNone/>
            </a:pPr>
            <a:endParaRPr lang="en-GB" sz="2000" dirty="0"/>
          </a:p>
        </p:txBody>
      </p:sp>
      <p:pic>
        <p:nvPicPr>
          <p:cNvPr id="4" name="Picture 3">
            <a:extLst>
              <a:ext uri="{FF2B5EF4-FFF2-40B4-BE49-F238E27FC236}">
                <a16:creationId xmlns:a16="http://schemas.microsoft.com/office/drawing/2014/main" id="{A1054175-9FBB-40D1-311E-4A3DEAA0D83D}"/>
              </a:ext>
            </a:extLst>
          </p:cNvPr>
          <p:cNvPicPr>
            <a:picLocks noChangeAspect="1"/>
          </p:cNvPicPr>
          <p:nvPr/>
        </p:nvPicPr>
        <p:blipFill>
          <a:blip r:embed="rId3"/>
          <a:stretch>
            <a:fillRect/>
          </a:stretch>
        </p:blipFill>
        <p:spPr>
          <a:xfrm>
            <a:off x="5911532" y="2534937"/>
            <a:ext cx="5150277" cy="3612880"/>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2076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BB5A97C7-528E-8C9E-D2DC-B758D4780786}"/>
              </a:ext>
            </a:extLst>
          </p:cNvPr>
          <p:cNvPicPr>
            <a:picLocks noChangeAspect="1"/>
          </p:cNvPicPr>
          <p:nvPr/>
        </p:nvPicPr>
        <p:blipFill>
          <a:blip r:embed="rId3">
            <a:duotone>
              <a:schemeClr val="bg2">
                <a:shade val="45000"/>
                <a:satMod val="135000"/>
              </a:schemeClr>
              <a:prstClr val="white"/>
            </a:duotone>
          </a:blip>
          <a:srcRect t="26710"/>
          <a:stretch/>
        </p:blipFill>
        <p:spPr>
          <a:xfrm>
            <a:off x="20" y="10"/>
            <a:ext cx="12191980" cy="6857990"/>
          </a:xfrm>
          <a:prstGeom prst="rect">
            <a:avLst/>
          </a:prstGeom>
        </p:spPr>
      </p:pic>
      <p:sp>
        <p:nvSpPr>
          <p:cNvPr id="30" name="Rectangle 2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0A3596-5F23-B774-C2C5-EEEDEC6EF7A9}"/>
              </a:ext>
            </a:extLst>
          </p:cNvPr>
          <p:cNvSpPr>
            <a:spLocks noGrp="1"/>
          </p:cNvSpPr>
          <p:nvPr>
            <p:ph type="title"/>
          </p:nvPr>
        </p:nvSpPr>
        <p:spPr>
          <a:xfrm>
            <a:off x="838200" y="365125"/>
            <a:ext cx="10515600" cy="1325563"/>
          </a:xfrm>
        </p:spPr>
        <p:txBody>
          <a:bodyPr>
            <a:normAutofit/>
          </a:bodyPr>
          <a:lstStyle/>
          <a:p>
            <a:r>
              <a:rPr lang="en-GB"/>
              <a:t>WWII Period </a:t>
            </a:r>
          </a:p>
        </p:txBody>
      </p:sp>
      <p:graphicFrame>
        <p:nvGraphicFramePr>
          <p:cNvPr id="5" name="Content Placeholder 2">
            <a:extLst>
              <a:ext uri="{FF2B5EF4-FFF2-40B4-BE49-F238E27FC236}">
                <a16:creationId xmlns:a16="http://schemas.microsoft.com/office/drawing/2014/main" id="{E3F12BA2-581A-D2DE-F072-214F561C33D8}"/>
              </a:ext>
            </a:extLst>
          </p:cNvPr>
          <p:cNvGraphicFramePr>
            <a:graphicFrameLocks noGrp="1"/>
          </p:cNvGraphicFramePr>
          <p:nvPr>
            <p:ph idx="1"/>
            <p:extLst>
              <p:ext uri="{D42A27DB-BD31-4B8C-83A1-F6EECF244321}">
                <p14:modId xmlns:p14="http://schemas.microsoft.com/office/powerpoint/2010/main" val="331787820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46199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E28FDB1-2C64-03AD-C5A9-749E5A738791}"/>
              </a:ext>
            </a:extLst>
          </p:cNvPr>
          <p:cNvPicPr>
            <a:picLocks noChangeAspect="1"/>
          </p:cNvPicPr>
          <p:nvPr/>
        </p:nvPicPr>
        <p:blipFill>
          <a:blip r:embed="rId2">
            <a:duotone>
              <a:schemeClr val="bg2">
                <a:shade val="45000"/>
                <a:satMod val="135000"/>
              </a:schemeClr>
              <a:prstClr val="white"/>
            </a:duotone>
          </a:blip>
          <a:srcRect t="21329"/>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17DDF6-CCC3-DACB-CBCB-CB52CD88FFE5}"/>
              </a:ext>
            </a:extLst>
          </p:cNvPr>
          <p:cNvSpPr>
            <a:spLocks noGrp="1"/>
          </p:cNvSpPr>
          <p:nvPr>
            <p:ph type="title"/>
          </p:nvPr>
        </p:nvSpPr>
        <p:spPr>
          <a:xfrm>
            <a:off x="838200" y="365125"/>
            <a:ext cx="10515600" cy="1325563"/>
          </a:xfrm>
        </p:spPr>
        <p:txBody>
          <a:bodyPr>
            <a:normAutofit/>
          </a:bodyPr>
          <a:lstStyle/>
          <a:p>
            <a:r>
              <a:rPr lang="en-GB" dirty="0"/>
              <a:t>Narcotherapy </a:t>
            </a:r>
          </a:p>
        </p:txBody>
      </p:sp>
      <p:graphicFrame>
        <p:nvGraphicFramePr>
          <p:cNvPr id="5" name="Content Placeholder 2">
            <a:extLst>
              <a:ext uri="{FF2B5EF4-FFF2-40B4-BE49-F238E27FC236}">
                <a16:creationId xmlns:a16="http://schemas.microsoft.com/office/drawing/2014/main" id="{30CD5829-7733-8762-C972-E842AFC6423A}"/>
              </a:ext>
            </a:extLst>
          </p:cNvPr>
          <p:cNvGraphicFramePr>
            <a:graphicFrameLocks noGrp="1"/>
          </p:cNvGraphicFramePr>
          <p:nvPr>
            <p:ph idx="1"/>
            <p:extLst>
              <p:ext uri="{D42A27DB-BD31-4B8C-83A1-F6EECF244321}">
                <p14:modId xmlns:p14="http://schemas.microsoft.com/office/powerpoint/2010/main" val="10693669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7866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FAF754-5AB2-EBFF-9ED6-4F00A0A9FF27}"/>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1950-1980’s  </a:t>
            </a:r>
          </a:p>
        </p:txBody>
      </p:sp>
      <p:graphicFrame>
        <p:nvGraphicFramePr>
          <p:cNvPr id="5" name="Content Placeholder 2">
            <a:extLst>
              <a:ext uri="{FF2B5EF4-FFF2-40B4-BE49-F238E27FC236}">
                <a16:creationId xmlns:a16="http://schemas.microsoft.com/office/drawing/2014/main" id="{DC9E6769-EAAF-E9F5-61CC-2F8E7E6AB142}"/>
              </a:ext>
            </a:extLst>
          </p:cNvPr>
          <p:cNvGraphicFramePr>
            <a:graphicFrameLocks noGrp="1"/>
          </p:cNvGraphicFramePr>
          <p:nvPr>
            <p:ph idx="1"/>
            <p:extLst>
              <p:ext uri="{D42A27DB-BD31-4B8C-83A1-F6EECF244321}">
                <p14:modId xmlns:p14="http://schemas.microsoft.com/office/powerpoint/2010/main" val="91399571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635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7750DA1-5C87-9EFA-5CBF-312CD6867790}"/>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rPr>
              <a:t>1980-early 2000s </a:t>
            </a:r>
          </a:p>
        </p:txBody>
      </p:sp>
      <p:graphicFrame>
        <p:nvGraphicFramePr>
          <p:cNvPr id="5" name="Content Placeholder 2">
            <a:extLst>
              <a:ext uri="{FF2B5EF4-FFF2-40B4-BE49-F238E27FC236}">
                <a16:creationId xmlns:a16="http://schemas.microsoft.com/office/drawing/2014/main" id="{7024CCAB-9DDF-5D1D-F73E-ABABF210370A}"/>
              </a:ext>
            </a:extLst>
          </p:cNvPr>
          <p:cNvGraphicFramePr>
            <a:graphicFrameLocks noGrp="1"/>
          </p:cNvGraphicFramePr>
          <p:nvPr>
            <p:ph idx="1"/>
            <p:extLst>
              <p:ext uri="{D42A27DB-BD31-4B8C-83A1-F6EECF244321}">
                <p14:modId xmlns:p14="http://schemas.microsoft.com/office/powerpoint/2010/main" val="3409157032"/>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2349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6427BF-668F-D8BC-D7BC-BF7A32174F41}"/>
              </a:ext>
            </a:extLst>
          </p:cNvPr>
          <p:cNvSpPr>
            <a:spLocks noGrp="1"/>
          </p:cNvSpPr>
          <p:nvPr>
            <p:ph type="title"/>
          </p:nvPr>
        </p:nvSpPr>
        <p:spPr>
          <a:xfrm>
            <a:off x="836679" y="723898"/>
            <a:ext cx="6002110" cy="1495425"/>
          </a:xfrm>
        </p:spPr>
        <p:txBody>
          <a:bodyPr>
            <a:normAutofit/>
          </a:bodyPr>
          <a:lstStyle/>
          <a:p>
            <a:r>
              <a:rPr lang="en-GB" sz="4000" dirty="0"/>
              <a:t>Shift from Traditional Care to Trauma-Informed Care</a:t>
            </a:r>
          </a:p>
        </p:txBody>
      </p:sp>
      <p:sp>
        <p:nvSpPr>
          <p:cNvPr id="17" name="Content Placeholder 2">
            <a:extLst>
              <a:ext uri="{FF2B5EF4-FFF2-40B4-BE49-F238E27FC236}">
                <a16:creationId xmlns:a16="http://schemas.microsoft.com/office/drawing/2014/main" id="{EC79D8CD-EAA6-216C-F310-CE7657F63590}"/>
              </a:ext>
            </a:extLst>
          </p:cNvPr>
          <p:cNvSpPr>
            <a:spLocks noGrp="1"/>
          </p:cNvSpPr>
          <p:nvPr>
            <p:ph idx="1"/>
          </p:nvPr>
        </p:nvSpPr>
        <p:spPr>
          <a:xfrm>
            <a:off x="836680" y="2405067"/>
            <a:ext cx="6002110" cy="3729034"/>
          </a:xfrm>
        </p:spPr>
        <p:txBody>
          <a:bodyPr>
            <a:normAutofit/>
          </a:bodyPr>
          <a:lstStyle/>
          <a:p>
            <a:pPr marL="0" indent="0">
              <a:buNone/>
            </a:pPr>
            <a:r>
              <a:rPr lang="en-GB" sz="1700" b="1" dirty="0"/>
              <a:t>Traditionally, interventions could be argued as reactive that:</a:t>
            </a:r>
          </a:p>
          <a:p>
            <a:r>
              <a:rPr lang="en-GB" sz="1700" dirty="0"/>
              <a:t>Treats symptoms rather than causes.</a:t>
            </a:r>
          </a:p>
          <a:p>
            <a:r>
              <a:rPr lang="en-GB" sz="1700" dirty="0"/>
              <a:t>May inadvertently re-traumatise individuals by ignoring  trauma history. </a:t>
            </a:r>
          </a:p>
          <a:p>
            <a:pPr marL="0" indent="0">
              <a:buNone/>
            </a:pPr>
            <a:endParaRPr lang="en-GB" sz="1700" dirty="0"/>
          </a:p>
          <a:p>
            <a:pPr marL="0" indent="0">
              <a:buNone/>
            </a:pPr>
            <a:r>
              <a:rPr lang="en-GB" sz="1700" b="1" dirty="0"/>
              <a:t>Informed-Trauma is now considered as proactive: </a:t>
            </a:r>
          </a:p>
          <a:p>
            <a:r>
              <a:rPr lang="en-GB" sz="1700" dirty="0"/>
              <a:t>Aims to understand trauma’s root causes and impacts. </a:t>
            </a:r>
          </a:p>
          <a:p>
            <a:r>
              <a:rPr lang="en-GB" sz="1700" dirty="0"/>
              <a:t>Builds on trust, empathy, and understanding. </a:t>
            </a:r>
          </a:p>
          <a:p>
            <a:r>
              <a:rPr lang="en-GB" sz="1700" dirty="0"/>
              <a:t>Holistic approach to healing and support.</a:t>
            </a:r>
          </a:p>
        </p:txBody>
      </p:sp>
      <p:pic>
        <p:nvPicPr>
          <p:cNvPr id="15" name="Picture 14" descr="Two people holding each other's hands">
            <a:extLst>
              <a:ext uri="{FF2B5EF4-FFF2-40B4-BE49-F238E27FC236}">
                <a16:creationId xmlns:a16="http://schemas.microsoft.com/office/drawing/2014/main" id="{0D42E542-A2C7-5A1D-918C-045FA724FBFC}"/>
              </a:ext>
            </a:extLst>
          </p:cNvPr>
          <p:cNvPicPr>
            <a:picLocks noChangeAspect="1"/>
          </p:cNvPicPr>
          <p:nvPr/>
        </p:nvPicPr>
        <p:blipFill>
          <a:blip r:embed="rId3"/>
          <a:srcRect l="22052" r="29354" b="-1"/>
          <a:stretch/>
        </p:blipFill>
        <p:spPr>
          <a:xfrm>
            <a:off x="7199440" y="10"/>
            <a:ext cx="4992560" cy="6857990"/>
          </a:xfrm>
          <a:prstGeom prst="rect">
            <a:avLst/>
          </a:prstGeom>
          <a:effectLst/>
        </p:spPr>
      </p:pic>
    </p:spTree>
    <p:extLst>
      <p:ext uri="{BB962C8B-B14F-4D97-AF65-F5344CB8AC3E}">
        <p14:creationId xmlns:p14="http://schemas.microsoft.com/office/powerpoint/2010/main" val="3839952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CA8E8-6D0B-22F2-C517-AAF537BE51E9}"/>
              </a:ext>
            </a:extLst>
          </p:cNvPr>
          <p:cNvSpPr>
            <a:spLocks noGrp="1"/>
          </p:cNvSpPr>
          <p:nvPr>
            <p:ph type="title"/>
          </p:nvPr>
        </p:nvSpPr>
        <p:spPr/>
        <p:txBody>
          <a:bodyPr/>
          <a:lstStyle/>
          <a:p>
            <a:pPr algn="ctr"/>
            <a:r>
              <a:rPr lang="en-GB" dirty="0"/>
              <a:t>Core Principles of Trauma-Informed Care</a:t>
            </a:r>
          </a:p>
        </p:txBody>
      </p:sp>
      <p:graphicFrame>
        <p:nvGraphicFramePr>
          <p:cNvPr id="5" name="Content Placeholder 2">
            <a:extLst>
              <a:ext uri="{FF2B5EF4-FFF2-40B4-BE49-F238E27FC236}">
                <a16:creationId xmlns:a16="http://schemas.microsoft.com/office/drawing/2014/main" id="{DCD88C7C-9879-038B-D73F-48FAC07AA0A8}"/>
              </a:ext>
            </a:extLst>
          </p:cNvPr>
          <p:cNvGraphicFramePr>
            <a:graphicFrameLocks noGrp="1"/>
          </p:cNvGraphicFramePr>
          <p:nvPr>
            <p:ph idx="1"/>
            <p:extLst>
              <p:ext uri="{D42A27DB-BD31-4B8C-83A1-F6EECF244321}">
                <p14:modId xmlns:p14="http://schemas.microsoft.com/office/powerpoint/2010/main" val="340650630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5840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4" name="Rectangle 13">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4829F3-4CCD-826B-20BD-99C7A1544766}"/>
              </a:ext>
            </a:extLst>
          </p:cNvPr>
          <p:cNvSpPr>
            <a:spLocks noGrp="1"/>
          </p:cNvSpPr>
          <p:nvPr>
            <p:ph type="title"/>
          </p:nvPr>
        </p:nvSpPr>
        <p:spPr>
          <a:xfrm>
            <a:off x="1043631" y="809898"/>
            <a:ext cx="9942716" cy="1554480"/>
          </a:xfrm>
        </p:spPr>
        <p:txBody>
          <a:bodyPr anchor="ctr">
            <a:normAutofit/>
          </a:bodyPr>
          <a:lstStyle/>
          <a:p>
            <a:r>
              <a:rPr lang="en-GB" sz="4800"/>
              <a:t>Principle 1: Establishing Safe Environment  </a:t>
            </a:r>
          </a:p>
        </p:txBody>
      </p:sp>
      <p:sp>
        <p:nvSpPr>
          <p:cNvPr id="16" name="Content Placeholder 2">
            <a:extLst>
              <a:ext uri="{FF2B5EF4-FFF2-40B4-BE49-F238E27FC236}">
                <a16:creationId xmlns:a16="http://schemas.microsoft.com/office/drawing/2014/main" id="{5583E30A-32FB-3DE8-6838-DA7205F0E2BD}"/>
              </a:ext>
            </a:extLst>
          </p:cNvPr>
          <p:cNvSpPr>
            <a:spLocks noGrp="1"/>
          </p:cNvSpPr>
          <p:nvPr>
            <p:ph idx="1"/>
          </p:nvPr>
        </p:nvSpPr>
        <p:spPr>
          <a:xfrm>
            <a:off x="1045028" y="3017522"/>
            <a:ext cx="9941319" cy="3124658"/>
          </a:xfrm>
        </p:spPr>
        <p:txBody>
          <a:bodyPr anchor="ctr">
            <a:normAutofit/>
          </a:bodyPr>
          <a:lstStyle/>
          <a:p>
            <a:pPr marL="0" indent="0">
              <a:buNone/>
            </a:pPr>
            <a:r>
              <a:rPr lang="en-GB" sz="2200"/>
              <a:t>The physical, psychological and emotional safety of service users and staff is prioritised: </a:t>
            </a:r>
          </a:p>
          <a:p>
            <a:r>
              <a:rPr lang="en-GB" sz="2200"/>
              <a:t>People knowing they are safe or asking what they need to feel safe</a:t>
            </a:r>
          </a:p>
          <a:p>
            <a:r>
              <a:rPr lang="en-GB" sz="2200"/>
              <a:t>Provide reasonable freedom from threat or harm</a:t>
            </a:r>
          </a:p>
          <a:p>
            <a:r>
              <a:rPr lang="en-GB" sz="2200"/>
              <a:t>Attempting to prevent re-traumatisation</a:t>
            </a:r>
          </a:p>
          <a:p>
            <a:r>
              <a:rPr lang="en-GB" sz="2200"/>
              <a:t>Implementing policies, practices and safeguarding arrangements in place</a:t>
            </a:r>
          </a:p>
          <a:p>
            <a:pPr marL="0" indent="0">
              <a:buNone/>
            </a:pPr>
            <a:r>
              <a:rPr lang="en-GB" sz="2200"/>
              <a:t>(Office for Health Improvements and Disparities, 2022)</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5433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19D50F-36A2-5F17-7D86-1C725069D7B3}"/>
              </a:ext>
            </a:extLst>
          </p:cNvPr>
          <p:cNvSpPr>
            <a:spLocks noGrp="1"/>
          </p:cNvSpPr>
          <p:nvPr>
            <p:ph type="title"/>
          </p:nvPr>
        </p:nvSpPr>
        <p:spPr>
          <a:xfrm>
            <a:off x="836679" y="723898"/>
            <a:ext cx="6002110" cy="1495425"/>
          </a:xfrm>
        </p:spPr>
        <p:txBody>
          <a:bodyPr>
            <a:normAutofit/>
          </a:bodyPr>
          <a:lstStyle/>
          <a:p>
            <a:r>
              <a:rPr lang="en-GB" sz="3100" dirty="0"/>
              <a:t>Principle 2: Trustworthiness and Transparency</a:t>
            </a:r>
            <a:br>
              <a:rPr lang="en-GB" sz="3100" dirty="0"/>
            </a:br>
            <a:r>
              <a:rPr lang="en-GB" sz="3100" dirty="0"/>
              <a:t> </a:t>
            </a:r>
          </a:p>
        </p:txBody>
      </p:sp>
      <p:pic>
        <p:nvPicPr>
          <p:cNvPr id="6" name="Picture 5">
            <a:extLst>
              <a:ext uri="{FF2B5EF4-FFF2-40B4-BE49-F238E27FC236}">
                <a16:creationId xmlns:a16="http://schemas.microsoft.com/office/drawing/2014/main" id="{EF372EBF-5812-1899-CDAD-7B7F343C1B11}"/>
              </a:ext>
            </a:extLst>
          </p:cNvPr>
          <p:cNvPicPr>
            <a:picLocks noChangeAspect="1"/>
          </p:cNvPicPr>
          <p:nvPr/>
        </p:nvPicPr>
        <p:blipFill>
          <a:blip r:embed="rId3"/>
          <a:srcRect l="32610" r="29898" b="-1"/>
          <a:stretch/>
        </p:blipFill>
        <p:spPr>
          <a:xfrm>
            <a:off x="7199440" y="10"/>
            <a:ext cx="4992560" cy="6857990"/>
          </a:xfrm>
          <a:prstGeom prst="rect">
            <a:avLst/>
          </a:prstGeom>
          <a:effectLst/>
        </p:spPr>
      </p:pic>
      <p:graphicFrame>
        <p:nvGraphicFramePr>
          <p:cNvPr id="5" name="Content Placeholder 2">
            <a:extLst>
              <a:ext uri="{FF2B5EF4-FFF2-40B4-BE49-F238E27FC236}">
                <a16:creationId xmlns:a16="http://schemas.microsoft.com/office/drawing/2014/main" id="{BC1CE03C-9876-11AB-B493-B2AA7950D391}"/>
              </a:ext>
            </a:extLst>
          </p:cNvPr>
          <p:cNvGraphicFramePr>
            <a:graphicFrameLocks noGrp="1"/>
          </p:cNvGraphicFramePr>
          <p:nvPr>
            <p:ph idx="1"/>
            <p:extLst>
              <p:ext uri="{D42A27DB-BD31-4B8C-83A1-F6EECF244321}">
                <p14:modId xmlns:p14="http://schemas.microsoft.com/office/powerpoint/2010/main" val="1309266053"/>
              </p:ext>
            </p:extLst>
          </p:nvPr>
        </p:nvGraphicFramePr>
        <p:xfrm>
          <a:off x="836680" y="2405067"/>
          <a:ext cx="6002110" cy="37290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86800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B112D0-D259-2D73-67C9-DC39AF9992C5}"/>
              </a:ext>
            </a:extLst>
          </p:cNvPr>
          <p:cNvSpPr>
            <a:spLocks noGrp="1"/>
          </p:cNvSpPr>
          <p:nvPr>
            <p:ph type="title"/>
          </p:nvPr>
        </p:nvSpPr>
        <p:spPr>
          <a:xfrm>
            <a:off x="836679" y="723898"/>
            <a:ext cx="6002110" cy="1495425"/>
          </a:xfrm>
        </p:spPr>
        <p:txBody>
          <a:bodyPr>
            <a:normAutofit/>
          </a:bodyPr>
          <a:lstStyle/>
          <a:p>
            <a:r>
              <a:rPr lang="en-GB" sz="3400" dirty="0"/>
              <a:t>Principle 3: Choice</a:t>
            </a:r>
            <a:br>
              <a:rPr lang="en-GB" sz="3400" dirty="0"/>
            </a:br>
            <a:endParaRPr lang="en-GB" sz="3400" dirty="0"/>
          </a:p>
        </p:txBody>
      </p:sp>
      <p:pic>
        <p:nvPicPr>
          <p:cNvPr id="6" name="Picture 5">
            <a:extLst>
              <a:ext uri="{FF2B5EF4-FFF2-40B4-BE49-F238E27FC236}">
                <a16:creationId xmlns:a16="http://schemas.microsoft.com/office/drawing/2014/main" id="{1E10750F-F054-BE1E-1991-0927E625290C}"/>
              </a:ext>
            </a:extLst>
          </p:cNvPr>
          <p:cNvPicPr>
            <a:picLocks noChangeAspect="1"/>
          </p:cNvPicPr>
          <p:nvPr/>
        </p:nvPicPr>
        <p:blipFill>
          <a:blip r:embed="rId2"/>
          <a:srcRect l="35283" r="16123" b="-1"/>
          <a:stretch/>
        </p:blipFill>
        <p:spPr>
          <a:xfrm>
            <a:off x="7199440" y="10"/>
            <a:ext cx="4992560" cy="6857990"/>
          </a:xfrm>
          <a:prstGeom prst="rect">
            <a:avLst/>
          </a:prstGeom>
          <a:effectLst/>
        </p:spPr>
      </p:pic>
      <p:graphicFrame>
        <p:nvGraphicFramePr>
          <p:cNvPr id="5" name="Content Placeholder 2">
            <a:extLst>
              <a:ext uri="{FF2B5EF4-FFF2-40B4-BE49-F238E27FC236}">
                <a16:creationId xmlns:a16="http://schemas.microsoft.com/office/drawing/2014/main" id="{5D293439-37EB-FA8B-9B87-0637BF0EB057}"/>
              </a:ext>
            </a:extLst>
          </p:cNvPr>
          <p:cNvGraphicFramePr>
            <a:graphicFrameLocks noGrp="1"/>
          </p:cNvGraphicFramePr>
          <p:nvPr>
            <p:ph idx="1"/>
            <p:extLst>
              <p:ext uri="{D42A27DB-BD31-4B8C-83A1-F6EECF244321}">
                <p14:modId xmlns:p14="http://schemas.microsoft.com/office/powerpoint/2010/main" val="1422855786"/>
              </p:ext>
            </p:extLst>
          </p:nvPr>
        </p:nvGraphicFramePr>
        <p:xfrm>
          <a:off x="836680" y="2405067"/>
          <a:ext cx="6002110" cy="3729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07566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63E2BAD-F37D-81B5-6B3D-569FE41081F5}"/>
              </a:ext>
            </a:extLst>
          </p:cNvPr>
          <p:cNvPicPr>
            <a:picLocks noChangeAspect="1"/>
          </p:cNvPicPr>
          <p:nvPr/>
        </p:nvPicPr>
        <p:blipFill>
          <a:blip r:embed="rId2">
            <a:duotone>
              <a:schemeClr val="bg2">
                <a:shade val="45000"/>
                <a:satMod val="135000"/>
              </a:schemeClr>
              <a:prstClr val="white"/>
            </a:duotone>
          </a:blip>
          <a:srcRect b="15730"/>
          <a:stretch/>
        </p:blipFill>
        <p:spPr>
          <a:xfrm>
            <a:off x="20" y="10"/>
            <a:ext cx="12191980" cy="6857990"/>
          </a:xfrm>
          <a:prstGeom prst="rect">
            <a:avLst/>
          </a:prstGeom>
        </p:spPr>
      </p:pic>
      <p:sp>
        <p:nvSpPr>
          <p:cNvPr id="13" name="Rectangle 12">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A464C3-79A1-8BBD-4B01-4D7E3B3766BA}"/>
              </a:ext>
            </a:extLst>
          </p:cNvPr>
          <p:cNvSpPr>
            <a:spLocks noGrp="1"/>
          </p:cNvSpPr>
          <p:nvPr>
            <p:ph type="title"/>
          </p:nvPr>
        </p:nvSpPr>
        <p:spPr>
          <a:xfrm>
            <a:off x="838200" y="365125"/>
            <a:ext cx="10515600" cy="1325563"/>
          </a:xfrm>
        </p:spPr>
        <p:txBody>
          <a:bodyPr>
            <a:normAutofit/>
          </a:bodyPr>
          <a:lstStyle/>
          <a:p>
            <a:r>
              <a:rPr lang="en-GB"/>
              <a:t>Principle 4: Promoting collaboration</a:t>
            </a:r>
            <a:br>
              <a:rPr lang="en-GB"/>
            </a:br>
            <a:endParaRPr lang="en-GB"/>
          </a:p>
        </p:txBody>
      </p:sp>
      <p:graphicFrame>
        <p:nvGraphicFramePr>
          <p:cNvPr id="14" name="Content Placeholder 2">
            <a:extLst>
              <a:ext uri="{FF2B5EF4-FFF2-40B4-BE49-F238E27FC236}">
                <a16:creationId xmlns:a16="http://schemas.microsoft.com/office/drawing/2014/main" id="{A8FB9154-F1D1-B37B-E634-E8FCC4BED635}"/>
              </a:ext>
            </a:extLst>
          </p:cNvPr>
          <p:cNvGraphicFramePr>
            <a:graphicFrameLocks noGrp="1"/>
          </p:cNvGraphicFramePr>
          <p:nvPr>
            <p:ph idx="1"/>
            <p:extLst>
              <p:ext uri="{D42A27DB-BD31-4B8C-83A1-F6EECF244321}">
                <p14:modId xmlns:p14="http://schemas.microsoft.com/office/powerpoint/2010/main" val="38464659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16003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964E0BA-73EA-271F-5707-AF8A51ADD720}"/>
              </a:ext>
            </a:extLst>
          </p:cNvPr>
          <p:cNvPicPr>
            <a:picLocks noChangeAspect="1"/>
          </p:cNvPicPr>
          <p:nvPr/>
        </p:nvPicPr>
        <p:blipFill>
          <a:blip r:embed="rId2">
            <a:duotone>
              <a:schemeClr val="bg2">
                <a:shade val="45000"/>
                <a:satMod val="135000"/>
              </a:schemeClr>
              <a:prstClr val="white"/>
            </a:duotone>
          </a:blip>
          <a:srcRect t="14122"/>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A453D3-D5B0-01E4-64F1-332ECFBF46CA}"/>
              </a:ext>
            </a:extLst>
          </p:cNvPr>
          <p:cNvSpPr>
            <a:spLocks noGrp="1"/>
          </p:cNvSpPr>
          <p:nvPr>
            <p:ph type="title"/>
          </p:nvPr>
        </p:nvSpPr>
        <p:spPr>
          <a:xfrm>
            <a:off x="838200" y="365125"/>
            <a:ext cx="10515600" cy="1325563"/>
          </a:xfrm>
        </p:spPr>
        <p:txBody>
          <a:bodyPr>
            <a:normAutofit/>
          </a:bodyPr>
          <a:lstStyle/>
          <a:p>
            <a:r>
              <a:rPr lang="en-GB" dirty="0"/>
              <a:t>Principle 5:Empowerment</a:t>
            </a:r>
            <a:endParaRPr lang="en-GB"/>
          </a:p>
        </p:txBody>
      </p:sp>
      <p:graphicFrame>
        <p:nvGraphicFramePr>
          <p:cNvPr id="5" name="Content Placeholder 2">
            <a:extLst>
              <a:ext uri="{FF2B5EF4-FFF2-40B4-BE49-F238E27FC236}">
                <a16:creationId xmlns:a16="http://schemas.microsoft.com/office/drawing/2014/main" id="{98CB582A-006D-7D70-5D9B-36B6D588A2C7}"/>
              </a:ext>
            </a:extLst>
          </p:cNvPr>
          <p:cNvGraphicFramePr>
            <a:graphicFrameLocks noGrp="1"/>
          </p:cNvGraphicFramePr>
          <p:nvPr>
            <p:ph idx="1"/>
            <p:extLst>
              <p:ext uri="{D42A27DB-BD31-4B8C-83A1-F6EECF244321}">
                <p14:modId xmlns:p14="http://schemas.microsoft.com/office/powerpoint/2010/main" val="289043140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708154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A0128AD-8362-F845-B2EE-C861D4113820}"/>
              </a:ext>
            </a:extLst>
          </p:cNvPr>
          <p:cNvPicPr>
            <a:picLocks noChangeAspect="1"/>
          </p:cNvPicPr>
          <p:nvPr/>
        </p:nvPicPr>
        <p:blipFill>
          <a:blip r:embed="rId3">
            <a:duotone>
              <a:schemeClr val="bg2">
                <a:shade val="45000"/>
                <a:satMod val="135000"/>
              </a:schemeClr>
              <a:prstClr val="white"/>
            </a:duotone>
          </a:blip>
          <a:srcRect t="15730"/>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0AC8F5-4D7A-85A4-34ED-59D03A0CE016}"/>
              </a:ext>
            </a:extLst>
          </p:cNvPr>
          <p:cNvSpPr>
            <a:spLocks noGrp="1"/>
          </p:cNvSpPr>
          <p:nvPr>
            <p:ph type="title"/>
          </p:nvPr>
        </p:nvSpPr>
        <p:spPr>
          <a:xfrm>
            <a:off x="838200" y="365125"/>
            <a:ext cx="10515600" cy="1325563"/>
          </a:xfrm>
        </p:spPr>
        <p:txBody>
          <a:bodyPr>
            <a:normAutofit/>
          </a:bodyPr>
          <a:lstStyle/>
          <a:p>
            <a:r>
              <a:rPr lang="en-GB" dirty="0"/>
              <a:t>Principle 6: Cultural Considerations</a:t>
            </a:r>
            <a:br>
              <a:rPr lang="en-GB" dirty="0"/>
            </a:br>
            <a:endParaRPr lang="en-GB"/>
          </a:p>
        </p:txBody>
      </p:sp>
      <p:graphicFrame>
        <p:nvGraphicFramePr>
          <p:cNvPr id="5" name="Content Placeholder 2">
            <a:extLst>
              <a:ext uri="{FF2B5EF4-FFF2-40B4-BE49-F238E27FC236}">
                <a16:creationId xmlns:a16="http://schemas.microsoft.com/office/drawing/2014/main" id="{DDE9FAE3-C743-1BF2-92A5-B097DE85BC79}"/>
              </a:ext>
            </a:extLst>
          </p:cNvPr>
          <p:cNvGraphicFramePr>
            <a:graphicFrameLocks noGrp="1"/>
          </p:cNvGraphicFramePr>
          <p:nvPr>
            <p:ph idx="1"/>
            <p:extLst>
              <p:ext uri="{D42A27DB-BD31-4B8C-83A1-F6EECF244321}">
                <p14:modId xmlns:p14="http://schemas.microsoft.com/office/powerpoint/2010/main" val="34911653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38350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A70AFE-4658-70B6-2827-10D09AC88467}"/>
              </a:ext>
            </a:extLst>
          </p:cNvPr>
          <p:cNvSpPr>
            <a:spLocks noGrp="1"/>
          </p:cNvSpPr>
          <p:nvPr>
            <p:ph type="title"/>
          </p:nvPr>
        </p:nvSpPr>
        <p:spPr>
          <a:xfrm>
            <a:off x="793662" y="386930"/>
            <a:ext cx="10066122" cy="1298448"/>
          </a:xfrm>
        </p:spPr>
        <p:txBody>
          <a:bodyPr anchor="b">
            <a:normAutofit/>
          </a:bodyPr>
          <a:lstStyle/>
          <a:p>
            <a:r>
              <a:rPr lang="en-GB" sz="4800"/>
              <a:t>Activity</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76DFE6A-43EA-D31A-0735-F1BEF27158E3}"/>
              </a:ext>
            </a:extLst>
          </p:cNvPr>
          <p:cNvSpPr>
            <a:spLocks noGrp="1"/>
          </p:cNvSpPr>
          <p:nvPr>
            <p:ph idx="1"/>
          </p:nvPr>
        </p:nvSpPr>
        <p:spPr>
          <a:xfrm>
            <a:off x="793661" y="2599509"/>
            <a:ext cx="4530898" cy="3639450"/>
          </a:xfrm>
        </p:spPr>
        <p:txBody>
          <a:bodyPr anchor="ctr">
            <a:normAutofit/>
          </a:bodyPr>
          <a:lstStyle/>
          <a:p>
            <a:pPr marL="0" indent="0">
              <a:buNone/>
            </a:pPr>
            <a:r>
              <a:rPr lang="en-GB" sz="2000" dirty="0"/>
              <a:t>Using the 6 principles, you are going to work in pairs to explore the difficulties and necessities of each principle. </a:t>
            </a:r>
          </a:p>
          <a:p>
            <a:pPr marL="0" indent="0">
              <a:buNone/>
            </a:pPr>
            <a:r>
              <a:rPr lang="en-GB" sz="2000" dirty="0"/>
              <a:t>Please see activity document (within week 4 of teaching materials) </a:t>
            </a:r>
          </a:p>
        </p:txBody>
      </p:sp>
      <p:pic>
        <p:nvPicPr>
          <p:cNvPr id="7" name="Graphic 6" descr="Pencil">
            <a:extLst>
              <a:ext uri="{FF2B5EF4-FFF2-40B4-BE49-F238E27FC236}">
                <a16:creationId xmlns:a16="http://schemas.microsoft.com/office/drawing/2014/main" id="{80486790-54BD-28F9-F6CA-8BA8CADAEFD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9548" y="2484255"/>
            <a:ext cx="3714244" cy="3714244"/>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29973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700F140-7428-B590-1B86-870D0B236576}"/>
              </a:ext>
            </a:extLst>
          </p:cNvPr>
          <p:cNvPicPr>
            <a:picLocks noChangeAspect="1"/>
          </p:cNvPicPr>
          <p:nvPr/>
        </p:nvPicPr>
        <p:blipFill>
          <a:blip r:embed="rId3">
            <a:duotone>
              <a:schemeClr val="bg2">
                <a:shade val="45000"/>
                <a:satMod val="135000"/>
              </a:schemeClr>
              <a:prstClr val="white"/>
            </a:duotone>
          </a:blip>
          <a:srcRect t="10967" b="4764"/>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54CC25-F923-74FA-A279-EA43BEF279E4}"/>
              </a:ext>
            </a:extLst>
          </p:cNvPr>
          <p:cNvSpPr>
            <a:spLocks noGrp="1"/>
          </p:cNvSpPr>
          <p:nvPr>
            <p:ph type="title"/>
          </p:nvPr>
        </p:nvSpPr>
        <p:spPr>
          <a:xfrm>
            <a:off x="838200" y="365125"/>
            <a:ext cx="10515600" cy="1325563"/>
          </a:xfrm>
        </p:spPr>
        <p:txBody>
          <a:bodyPr>
            <a:normAutofit/>
          </a:bodyPr>
          <a:lstStyle/>
          <a:p>
            <a:r>
              <a:rPr lang="en-GB" dirty="0"/>
              <a:t>PACE</a:t>
            </a:r>
            <a:endParaRPr lang="en-GB"/>
          </a:p>
        </p:txBody>
      </p:sp>
      <p:graphicFrame>
        <p:nvGraphicFramePr>
          <p:cNvPr id="5" name="Content Placeholder 2">
            <a:extLst>
              <a:ext uri="{FF2B5EF4-FFF2-40B4-BE49-F238E27FC236}">
                <a16:creationId xmlns:a16="http://schemas.microsoft.com/office/drawing/2014/main" id="{E853075C-86C0-CC51-AF03-6DCA0B7E788B}"/>
              </a:ext>
            </a:extLst>
          </p:cNvPr>
          <p:cNvGraphicFramePr>
            <a:graphicFrameLocks noGrp="1"/>
          </p:cNvGraphicFramePr>
          <p:nvPr>
            <p:ph idx="1"/>
            <p:extLst>
              <p:ext uri="{D42A27DB-BD31-4B8C-83A1-F6EECF244321}">
                <p14:modId xmlns:p14="http://schemas.microsoft.com/office/powerpoint/2010/main" val="4244373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153648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49BB54B-946C-F7D6-D234-38401C3F42F9}"/>
              </a:ext>
            </a:extLst>
          </p:cNvPr>
          <p:cNvSpPr>
            <a:spLocks noGrp="1"/>
          </p:cNvSpPr>
          <p:nvPr>
            <p:ph type="title"/>
          </p:nvPr>
        </p:nvSpPr>
        <p:spPr>
          <a:xfrm>
            <a:off x="1143000" y="990599"/>
            <a:ext cx="9906000" cy="685800"/>
          </a:xfrm>
        </p:spPr>
        <p:txBody>
          <a:bodyPr anchor="t">
            <a:normAutofit/>
          </a:bodyPr>
          <a:lstStyle/>
          <a:p>
            <a:r>
              <a:rPr lang="en-GB" sz="4000"/>
              <a:t>The intentions of PACE </a:t>
            </a:r>
          </a:p>
        </p:txBody>
      </p:sp>
      <p:graphicFrame>
        <p:nvGraphicFramePr>
          <p:cNvPr id="5" name="Content Placeholder 2">
            <a:extLst>
              <a:ext uri="{FF2B5EF4-FFF2-40B4-BE49-F238E27FC236}">
                <a16:creationId xmlns:a16="http://schemas.microsoft.com/office/drawing/2014/main" id="{7D6F9215-F44E-F9BB-F6C1-06C95F63CCF9}"/>
              </a:ext>
            </a:extLst>
          </p:cNvPr>
          <p:cNvGraphicFramePr>
            <a:graphicFrameLocks noGrp="1"/>
          </p:cNvGraphicFramePr>
          <p:nvPr>
            <p:ph idx="1"/>
            <p:extLst>
              <p:ext uri="{D42A27DB-BD31-4B8C-83A1-F6EECF244321}">
                <p14:modId xmlns:p14="http://schemas.microsoft.com/office/powerpoint/2010/main" val="3899600649"/>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20856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0B332A47-86A1-8526-A883-50D4991B2273}"/>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Applying  PACE</a:t>
            </a:r>
          </a:p>
        </p:txBody>
      </p:sp>
      <p:graphicFrame>
        <p:nvGraphicFramePr>
          <p:cNvPr id="5" name="Content Placeholder 2">
            <a:extLst>
              <a:ext uri="{FF2B5EF4-FFF2-40B4-BE49-F238E27FC236}">
                <a16:creationId xmlns:a16="http://schemas.microsoft.com/office/drawing/2014/main" id="{327462A2-84DB-5ECD-59E7-AE3B796DE19E}"/>
              </a:ext>
            </a:extLst>
          </p:cNvPr>
          <p:cNvGraphicFramePr>
            <a:graphicFrameLocks noGrp="1"/>
          </p:cNvGraphicFramePr>
          <p:nvPr>
            <p:ph idx="1"/>
            <p:extLst>
              <p:ext uri="{D42A27DB-BD31-4B8C-83A1-F6EECF244321}">
                <p14:modId xmlns:p14="http://schemas.microsoft.com/office/powerpoint/2010/main" val="3173221145"/>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62480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188F8EF-45FF-E291-E198-1D1ABE831479}"/>
              </a:ext>
            </a:extLst>
          </p:cNvPr>
          <p:cNvPicPr>
            <a:picLocks noChangeAspect="1"/>
          </p:cNvPicPr>
          <p:nvPr/>
        </p:nvPicPr>
        <p:blipFill>
          <a:blip r:embed="rId2">
            <a:duotone>
              <a:schemeClr val="bg2">
                <a:shade val="45000"/>
                <a:satMod val="135000"/>
              </a:schemeClr>
              <a:prstClr val="white"/>
            </a:duotone>
          </a:blip>
          <a:srcRect t="12211" b="3519"/>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3EA0A6-7D6B-5CE7-DD82-3D60AA95E3D6}"/>
              </a:ext>
            </a:extLst>
          </p:cNvPr>
          <p:cNvSpPr>
            <a:spLocks noGrp="1"/>
          </p:cNvSpPr>
          <p:nvPr>
            <p:ph type="title"/>
          </p:nvPr>
        </p:nvSpPr>
        <p:spPr>
          <a:xfrm>
            <a:off x="838200" y="365125"/>
            <a:ext cx="10515600" cy="1325563"/>
          </a:xfrm>
        </p:spPr>
        <p:txBody>
          <a:bodyPr>
            <a:normAutofit/>
          </a:bodyPr>
          <a:lstStyle/>
          <a:p>
            <a:r>
              <a:rPr lang="en-GB" dirty="0"/>
              <a:t>Playfulness </a:t>
            </a:r>
          </a:p>
        </p:txBody>
      </p:sp>
      <p:graphicFrame>
        <p:nvGraphicFramePr>
          <p:cNvPr id="5" name="Content Placeholder 2">
            <a:extLst>
              <a:ext uri="{FF2B5EF4-FFF2-40B4-BE49-F238E27FC236}">
                <a16:creationId xmlns:a16="http://schemas.microsoft.com/office/drawing/2014/main" id="{0F625B13-721A-CCBD-383C-9ADC2EAA9B36}"/>
              </a:ext>
            </a:extLst>
          </p:cNvPr>
          <p:cNvGraphicFramePr>
            <a:graphicFrameLocks noGrp="1"/>
          </p:cNvGraphicFramePr>
          <p:nvPr>
            <p:ph idx="1"/>
            <p:extLst>
              <p:ext uri="{D42A27DB-BD31-4B8C-83A1-F6EECF244321}">
                <p14:modId xmlns:p14="http://schemas.microsoft.com/office/powerpoint/2010/main" val="51142981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4974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843552-5236-3FD5-1D7D-1D0EABB18D18}"/>
              </a:ext>
            </a:extLst>
          </p:cNvPr>
          <p:cNvSpPr>
            <a:spLocks noGrp="1"/>
          </p:cNvSpPr>
          <p:nvPr>
            <p:ph type="title"/>
          </p:nvPr>
        </p:nvSpPr>
        <p:spPr>
          <a:xfrm>
            <a:off x="838200" y="459863"/>
            <a:ext cx="10515600" cy="1004594"/>
          </a:xfrm>
        </p:spPr>
        <p:txBody>
          <a:bodyPr>
            <a:normAutofit/>
          </a:bodyPr>
          <a:lstStyle/>
          <a:p>
            <a:pPr algn="ctr"/>
            <a:r>
              <a:rPr lang="en-GB">
                <a:solidFill>
                  <a:srgbClr val="FFFFFF"/>
                </a:solidFill>
              </a:rPr>
              <a:t>Howe to incorporate playfulness </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A62A312-F0E3-2437-2AE3-60CA915FEFCC}"/>
              </a:ext>
            </a:extLst>
          </p:cNvPr>
          <p:cNvGraphicFramePr>
            <a:graphicFrameLocks noGrp="1"/>
          </p:cNvGraphicFramePr>
          <p:nvPr>
            <p:ph idx="1"/>
            <p:extLst>
              <p:ext uri="{D42A27DB-BD31-4B8C-83A1-F6EECF244321}">
                <p14:modId xmlns:p14="http://schemas.microsoft.com/office/powerpoint/2010/main" val="2635588926"/>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66545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EE9291-A7F6-EA92-14E7-4196F72768AC}"/>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Acceptance </a:t>
            </a:r>
          </a:p>
        </p:txBody>
      </p:sp>
      <p:graphicFrame>
        <p:nvGraphicFramePr>
          <p:cNvPr id="5" name="Content Placeholder 2">
            <a:extLst>
              <a:ext uri="{FF2B5EF4-FFF2-40B4-BE49-F238E27FC236}">
                <a16:creationId xmlns:a16="http://schemas.microsoft.com/office/drawing/2014/main" id="{49666894-2208-C558-8ED6-C30CE8031E9A}"/>
              </a:ext>
            </a:extLst>
          </p:cNvPr>
          <p:cNvGraphicFramePr>
            <a:graphicFrameLocks noGrp="1"/>
          </p:cNvGraphicFramePr>
          <p:nvPr>
            <p:ph idx="1"/>
            <p:extLst>
              <p:ext uri="{D42A27DB-BD31-4B8C-83A1-F6EECF244321}">
                <p14:modId xmlns:p14="http://schemas.microsoft.com/office/powerpoint/2010/main" val="159929622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2003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74DD9F-3472-8D3E-604C-84456E59F2BD}"/>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Acceptance </a:t>
            </a:r>
          </a:p>
        </p:txBody>
      </p:sp>
      <p:graphicFrame>
        <p:nvGraphicFramePr>
          <p:cNvPr id="5" name="Content Placeholder 2">
            <a:extLst>
              <a:ext uri="{FF2B5EF4-FFF2-40B4-BE49-F238E27FC236}">
                <a16:creationId xmlns:a16="http://schemas.microsoft.com/office/drawing/2014/main" id="{45DC534B-2431-8643-59E1-0A88FACED042}"/>
              </a:ext>
            </a:extLst>
          </p:cNvPr>
          <p:cNvGraphicFramePr>
            <a:graphicFrameLocks noGrp="1"/>
          </p:cNvGraphicFramePr>
          <p:nvPr>
            <p:ph idx="1"/>
            <p:extLst>
              <p:ext uri="{D42A27DB-BD31-4B8C-83A1-F6EECF244321}">
                <p14:modId xmlns:p14="http://schemas.microsoft.com/office/powerpoint/2010/main" val="294719034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6975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788BE9-08FB-BCE9-3F4A-E5263B132BAB}"/>
              </a:ext>
            </a:extLst>
          </p:cNvPr>
          <p:cNvSpPr>
            <a:spLocks noGrp="1"/>
          </p:cNvSpPr>
          <p:nvPr>
            <p:ph type="title"/>
          </p:nvPr>
        </p:nvSpPr>
        <p:spPr>
          <a:xfrm>
            <a:off x="586478" y="1683756"/>
            <a:ext cx="3115265" cy="2396359"/>
          </a:xfrm>
        </p:spPr>
        <p:txBody>
          <a:bodyPr anchor="b">
            <a:normAutofit/>
          </a:bodyPr>
          <a:lstStyle/>
          <a:p>
            <a:pPr algn="r"/>
            <a:r>
              <a:rPr lang="en-GB" sz="4000" dirty="0">
                <a:solidFill>
                  <a:srgbClr val="FFFFFF"/>
                </a:solidFill>
              </a:rPr>
              <a:t>Applying Acceptance </a:t>
            </a:r>
          </a:p>
        </p:txBody>
      </p:sp>
      <p:graphicFrame>
        <p:nvGraphicFramePr>
          <p:cNvPr id="5" name="Content Placeholder 2">
            <a:extLst>
              <a:ext uri="{FF2B5EF4-FFF2-40B4-BE49-F238E27FC236}">
                <a16:creationId xmlns:a16="http://schemas.microsoft.com/office/drawing/2014/main" id="{215013D1-C870-C1C8-22C1-9534BE80F231}"/>
              </a:ext>
            </a:extLst>
          </p:cNvPr>
          <p:cNvGraphicFramePr>
            <a:graphicFrameLocks noGrp="1"/>
          </p:cNvGraphicFramePr>
          <p:nvPr>
            <p:ph idx="1"/>
            <p:extLst>
              <p:ext uri="{D42A27DB-BD31-4B8C-83A1-F6EECF244321}">
                <p14:modId xmlns:p14="http://schemas.microsoft.com/office/powerpoint/2010/main" val="3253663920"/>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2887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42758E-1EE2-20C3-E84B-F21129296860}"/>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Curiosity </a:t>
            </a:r>
          </a:p>
        </p:txBody>
      </p:sp>
      <p:graphicFrame>
        <p:nvGraphicFramePr>
          <p:cNvPr id="5" name="Content Placeholder 2">
            <a:extLst>
              <a:ext uri="{FF2B5EF4-FFF2-40B4-BE49-F238E27FC236}">
                <a16:creationId xmlns:a16="http://schemas.microsoft.com/office/drawing/2014/main" id="{97E88483-6398-1B67-C615-F3BFB7B48B81}"/>
              </a:ext>
            </a:extLst>
          </p:cNvPr>
          <p:cNvGraphicFramePr>
            <a:graphicFrameLocks noGrp="1"/>
          </p:cNvGraphicFramePr>
          <p:nvPr>
            <p:ph idx="1"/>
            <p:extLst>
              <p:ext uri="{D42A27DB-BD31-4B8C-83A1-F6EECF244321}">
                <p14:modId xmlns:p14="http://schemas.microsoft.com/office/powerpoint/2010/main" val="3760265405"/>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20366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59392C-015A-1D14-AE91-E789C7202937}"/>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Curiosity </a:t>
            </a:r>
          </a:p>
        </p:txBody>
      </p:sp>
      <p:graphicFrame>
        <p:nvGraphicFramePr>
          <p:cNvPr id="5" name="Content Placeholder 2">
            <a:extLst>
              <a:ext uri="{FF2B5EF4-FFF2-40B4-BE49-F238E27FC236}">
                <a16:creationId xmlns:a16="http://schemas.microsoft.com/office/drawing/2014/main" id="{A96413A5-11F5-BF18-B464-D4CDC15CDBEB}"/>
              </a:ext>
            </a:extLst>
          </p:cNvPr>
          <p:cNvGraphicFramePr>
            <a:graphicFrameLocks noGrp="1"/>
          </p:cNvGraphicFramePr>
          <p:nvPr>
            <p:ph idx="1"/>
            <p:extLst>
              <p:ext uri="{D42A27DB-BD31-4B8C-83A1-F6EECF244321}">
                <p14:modId xmlns:p14="http://schemas.microsoft.com/office/powerpoint/2010/main" val="1758875107"/>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269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AFA996-8F27-4704-60AB-C371E7342B99}"/>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Applying Curiosity </a:t>
            </a:r>
          </a:p>
        </p:txBody>
      </p:sp>
      <p:graphicFrame>
        <p:nvGraphicFramePr>
          <p:cNvPr id="5" name="Content Placeholder 2">
            <a:extLst>
              <a:ext uri="{FF2B5EF4-FFF2-40B4-BE49-F238E27FC236}">
                <a16:creationId xmlns:a16="http://schemas.microsoft.com/office/drawing/2014/main" id="{F226013F-0370-8931-0AD9-0751D7EC52B7}"/>
              </a:ext>
            </a:extLst>
          </p:cNvPr>
          <p:cNvGraphicFramePr>
            <a:graphicFrameLocks noGrp="1"/>
          </p:cNvGraphicFramePr>
          <p:nvPr>
            <p:ph idx="1"/>
            <p:extLst>
              <p:ext uri="{D42A27DB-BD31-4B8C-83A1-F6EECF244321}">
                <p14:modId xmlns:p14="http://schemas.microsoft.com/office/powerpoint/2010/main" val="236655577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52699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1E4E63-2D21-8188-3B2B-695188CEBDE7}"/>
              </a:ext>
            </a:extLst>
          </p:cNvPr>
          <p:cNvSpPr>
            <a:spLocks noGrp="1"/>
          </p:cNvSpPr>
          <p:nvPr>
            <p:ph type="title"/>
          </p:nvPr>
        </p:nvSpPr>
        <p:spPr>
          <a:xfrm>
            <a:off x="586478" y="1683756"/>
            <a:ext cx="3115265" cy="2396359"/>
          </a:xfrm>
        </p:spPr>
        <p:txBody>
          <a:bodyPr anchor="b">
            <a:normAutofit/>
          </a:bodyPr>
          <a:lstStyle/>
          <a:p>
            <a:pPr algn="r"/>
            <a:r>
              <a:rPr lang="en-GB" sz="4000" dirty="0">
                <a:solidFill>
                  <a:srgbClr val="FFFFFF"/>
                </a:solidFill>
              </a:rPr>
              <a:t>Sentence Starters</a:t>
            </a:r>
          </a:p>
        </p:txBody>
      </p:sp>
      <p:graphicFrame>
        <p:nvGraphicFramePr>
          <p:cNvPr id="5" name="Content Placeholder 2">
            <a:extLst>
              <a:ext uri="{FF2B5EF4-FFF2-40B4-BE49-F238E27FC236}">
                <a16:creationId xmlns:a16="http://schemas.microsoft.com/office/drawing/2014/main" id="{D95247FA-CE58-814F-5FCB-58A27847E30A}"/>
              </a:ext>
            </a:extLst>
          </p:cNvPr>
          <p:cNvGraphicFramePr>
            <a:graphicFrameLocks noGrp="1"/>
          </p:cNvGraphicFramePr>
          <p:nvPr>
            <p:ph idx="1"/>
            <p:extLst>
              <p:ext uri="{D42A27DB-BD31-4B8C-83A1-F6EECF244321}">
                <p14:modId xmlns:p14="http://schemas.microsoft.com/office/powerpoint/2010/main" val="227037199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68636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6FDC81-9EF7-7B8E-D1A4-6F0E60A90B4B}"/>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Empathy </a:t>
            </a:r>
          </a:p>
        </p:txBody>
      </p:sp>
      <p:graphicFrame>
        <p:nvGraphicFramePr>
          <p:cNvPr id="5" name="Content Placeholder 2">
            <a:extLst>
              <a:ext uri="{FF2B5EF4-FFF2-40B4-BE49-F238E27FC236}">
                <a16:creationId xmlns:a16="http://schemas.microsoft.com/office/drawing/2014/main" id="{2C7D05B8-3F06-A1EC-152A-0FDE3B05017A}"/>
              </a:ext>
            </a:extLst>
          </p:cNvPr>
          <p:cNvGraphicFramePr>
            <a:graphicFrameLocks noGrp="1"/>
          </p:cNvGraphicFramePr>
          <p:nvPr>
            <p:ph idx="1"/>
            <p:extLst>
              <p:ext uri="{D42A27DB-BD31-4B8C-83A1-F6EECF244321}">
                <p14:modId xmlns:p14="http://schemas.microsoft.com/office/powerpoint/2010/main" val="278636792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00904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55057-3966-E013-5C99-6336A6031C49}"/>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Applying Empathy </a:t>
            </a:r>
          </a:p>
        </p:txBody>
      </p:sp>
      <p:graphicFrame>
        <p:nvGraphicFramePr>
          <p:cNvPr id="5" name="Content Placeholder 2">
            <a:extLst>
              <a:ext uri="{FF2B5EF4-FFF2-40B4-BE49-F238E27FC236}">
                <a16:creationId xmlns:a16="http://schemas.microsoft.com/office/drawing/2014/main" id="{A050884A-A9B6-3873-D71B-754316330B16}"/>
              </a:ext>
            </a:extLst>
          </p:cNvPr>
          <p:cNvGraphicFramePr>
            <a:graphicFrameLocks noGrp="1"/>
          </p:cNvGraphicFramePr>
          <p:nvPr>
            <p:ph idx="1"/>
            <p:extLst>
              <p:ext uri="{D42A27DB-BD31-4B8C-83A1-F6EECF244321}">
                <p14:modId xmlns:p14="http://schemas.microsoft.com/office/powerpoint/2010/main" val="232813453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27563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B222DB-3FFF-5A89-0ABE-B428086FEF95}"/>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Sentence Starters </a:t>
            </a:r>
          </a:p>
        </p:txBody>
      </p:sp>
      <p:graphicFrame>
        <p:nvGraphicFramePr>
          <p:cNvPr id="5" name="Content Placeholder 2">
            <a:extLst>
              <a:ext uri="{FF2B5EF4-FFF2-40B4-BE49-F238E27FC236}">
                <a16:creationId xmlns:a16="http://schemas.microsoft.com/office/drawing/2014/main" id="{6978FCD1-EA7C-FEF1-0B4D-DC86A0F92017}"/>
              </a:ext>
            </a:extLst>
          </p:cNvPr>
          <p:cNvGraphicFramePr>
            <a:graphicFrameLocks noGrp="1"/>
          </p:cNvGraphicFramePr>
          <p:nvPr>
            <p:ph idx="1"/>
            <p:extLst>
              <p:ext uri="{D42A27DB-BD31-4B8C-83A1-F6EECF244321}">
                <p14:modId xmlns:p14="http://schemas.microsoft.com/office/powerpoint/2010/main" val="214385637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57743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9CB349-5B21-CEBE-9511-A1B0EA442CA5}"/>
              </a:ext>
            </a:extLst>
          </p:cNvPr>
          <p:cNvSpPr>
            <a:spLocks noGrp="1"/>
          </p:cNvSpPr>
          <p:nvPr>
            <p:ph type="title"/>
          </p:nvPr>
        </p:nvSpPr>
        <p:spPr>
          <a:xfrm>
            <a:off x="1043631" y="809898"/>
            <a:ext cx="10173010" cy="1554480"/>
          </a:xfrm>
        </p:spPr>
        <p:txBody>
          <a:bodyPr anchor="ctr">
            <a:normAutofit/>
          </a:bodyPr>
          <a:lstStyle/>
          <a:p>
            <a:r>
              <a:rPr lang="en-GB" sz="4800"/>
              <a:t>PACE Example</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C01999A-04C7-E971-41CB-E13F89D8438A}"/>
              </a:ext>
            </a:extLst>
          </p:cNvPr>
          <p:cNvGraphicFramePr>
            <a:graphicFrameLocks noGrp="1"/>
          </p:cNvGraphicFramePr>
          <p:nvPr>
            <p:ph idx="1"/>
            <p:extLst>
              <p:ext uri="{D42A27DB-BD31-4B8C-83A1-F6EECF244321}">
                <p14:modId xmlns:p14="http://schemas.microsoft.com/office/powerpoint/2010/main" val="2694477298"/>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64460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22F33A-5FB1-0AEB-9E1A-C55573926CCA}"/>
              </a:ext>
            </a:extLst>
          </p:cNvPr>
          <p:cNvSpPr>
            <a:spLocks noGrp="1"/>
          </p:cNvSpPr>
          <p:nvPr>
            <p:ph type="title"/>
          </p:nvPr>
        </p:nvSpPr>
        <p:spPr>
          <a:xfrm>
            <a:off x="808638" y="386930"/>
            <a:ext cx="9236700" cy="1188950"/>
          </a:xfrm>
        </p:spPr>
        <p:txBody>
          <a:bodyPr anchor="b">
            <a:normAutofit/>
          </a:bodyPr>
          <a:lstStyle/>
          <a:p>
            <a:r>
              <a:rPr lang="en-GB" sz="5400"/>
              <a:t>PACE Response: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EC3D432-CE53-9D16-8244-FBED7B11A5BB}"/>
              </a:ext>
            </a:extLst>
          </p:cNvPr>
          <p:cNvSpPr>
            <a:spLocks noGrp="1"/>
          </p:cNvSpPr>
          <p:nvPr>
            <p:ph idx="1"/>
          </p:nvPr>
        </p:nvSpPr>
        <p:spPr>
          <a:xfrm>
            <a:off x="793660" y="2599509"/>
            <a:ext cx="10143668" cy="3435531"/>
          </a:xfrm>
        </p:spPr>
        <p:txBody>
          <a:bodyPr anchor="ctr">
            <a:normAutofit/>
          </a:bodyPr>
          <a:lstStyle/>
          <a:p>
            <a:pPr marL="0" indent="0" algn="ctr">
              <a:buNone/>
            </a:pPr>
            <a:r>
              <a:rPr lang="en-GB" sz="2400" dirty="0"/>
              <a:t>“OH WOW [in an animated voice], you’re feeling REALLY ANGRY [with a concerned expression]....you think I’m being mean by not letting you go on the swings when you really want to go...I’m saying no and you really want to go and that feels rubbish...it’s so frustrating when someone says we can’t do something that we want to do!”</a:t>
            </a:r>
          </a:p>
        </p:txBody>
      </p:sp>
    </p:spTree>
    <p:extLst>
      <p:ext uri="{BB962C8B-B14F-4D97-AF65-F5344CB8AC3E}">
        <p14:creationId xmlns:p14="http://schemas.microsoft.com/office/powerpoint/2010/main" val="15899457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7B9A92-43A3-DD9C-94BB-B6B345D6A4F4}"/>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Give it ago</a:t>
            </a:r>
          </a:p>
        </p:txBody>
      </p:sp>
      <p:graphicFrame>
        <p:nvGraphicFramePr>
          <p:cNvPr id="5" name="Content Placeholder 2">
            <a:extLst>
              <a:ext uri="{FF2B5EF4-FFF2-40B4-BE49-F238E27FC236}">
                <a16:creationId xmlns:a16="http://schemas.microsoft.com/office/drawing/2014/main" id="{EE45A815-06E0-350F-5176-2F1547BEE7B6}"/>
              </a:ext>
            </a:extLst>
          </p:cNvPr>
          <p:cNvGraphicFramePr>
            <a:graphicFrameLocks noGrp="1"/>
          </p:cNvGraphicFramePr>
          <p:nvPr>
            <p:ph idx="1"/>
            <p:extLst>
              <p:ext uri="{D42A27DB-BD31-4B8C-83A1-F6EECF244321}">
                <p14:modId xmlns:p14="http://schemas.microsoft.com/office/powerpoint/2010/main" val="358968946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33164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486E3-4091-100B-AC7A-BBFB4437EF91}"/>
              </a:ext>
            </a:extLst>
          </p:cNvPr>
          <p:cNvSpPr>
            <a:spLocks noGrp="1"/>
          </p:cNvSpPr>
          <p:nvPr>
            <p:ph type="title"/>
          </p:nvPr>
        </p:nvSpPr>
        <p:spPr/>
        <p:txBody>
          <a:bodyPr/>
          <a:lstStyle/>
          <a:p>
            <a:pPr algn="ctr"/>
            <a:r>
              <a:rPr lang="en-GB" dirty="0"/>
              <a:t>CARE Model </a:t>
            </a:r>
          </a:p>
        </p:txBody>
      </p:sp>
      <p:graphicFrame>
        <p:nvGraphicFramePr>
          <p:cNvPr id="12" name="Content Placeholder 2">
            <a:extLst>
              <a:ext uri="{FF2B5EF4-FFF2-40B4-BE49-F238E27FC236}">
                <a16:creationId xmlns:a16="http://schemas.microsoft.com/office/drawing/2014/main" id="{94C488C5-EF88-B6DE-1F8B-54CE908D9E27}"/>
              </a:ext>
            </a:extLst>
          </p:cNvPr>
          <p:cNvGraphicFramePr>
            <a:graphicFrameLocks noGrp="1"/>
          </p:cNvGraphicFramePr>
          <p:nvPr>
            <p:ph idx="1"/>
            <p:extLst>
              <p:ext uri="{D42A27DB-BD31-4B8C-83A1-F6EECF244321}">
                <p14:modId xmlns:p14="http://schemas.microsoft.com/office/powerpoint/2010/main" val="2755709458"/>
              </p:ext>
            </p:extLst>
          </p:nvPr>
        </p:nvGraphicFramePr>
        <p:xfrm>
          <a:off x="514349" y="1543050"/>
          <a:ext cx="11344275" cy="5200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55480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1B2B030-4738-4359-9E46-144B7C8BFF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 y="8300"/>
            <a:ext cx="12193117" cy="68497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9F1FCBAC-96E2-4A89-D519-4CE96E9FB9E4}"/>
              </a:ext>
            </a:extLst>
          </p:cNvPr>
          <p:cNvPicPr>
            <a:picLocks noGrp="1" noChangeAspect="1"/>
          </p:cNvPicPr>
          <p:nvPr>
            <p:ph idx="1"/>
          </p:nvPr>
        </p:nvPicPr>
        <p:blipFill>
          <a:blip r:embed="rId2"/>
          <a:srcRect l="18108" r="6043"/>
          <a:stretch/>
        </p:blipFill>
        <p:spPr>
          <a:xfrm rot="5400000">
            <a:off x="2662850" y="-2662850"/>
            <a:ext cx="6866300" cy="12192000"/>
          </a:xfrm>
          <a:prstGeom prst="rect">
            <a:avLst/>
          </a:prstGeom>
        </p:spPr>
      </p:pic>
    </p:spTree>
    <p:extLst>
      <p:ext uri="{BB962C8B-B14F-4D97-AF65-F5344CB8AC3E}">
        <p14:creationId xmlns:p14="http://schemas.microsoft.com/office/powerpoint/2010/main" val="5857051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7F801B-F02E-CE65-368F-07F5DA7C1869}"/>
              </a:ext>
            </a:extLst>
          </p:cNvPr>
          <p:cNvSpPr>
            <a:spLocks noGrp="1"/>
          </p:cNvSpPr>
          <p:nvPr>
            <p:ph type="title"/>
          </p:nvPr>
        </p:nvSpPr>
        <p:spPr>
          <a:xfrm>
            <a:off x="1043631" y="809898"/>
            <a:ext cx="9942716" cy="1554480"/>
          </a:xfrm>
        </p:spPr>
        <p:txBody>
          <a:bodyPr anchor="ctr">
            <a:normAutofit/>
          </a:bodyPr>
          <a:lstStyle/>
          <a:p>
            <a:r>
              <a:rPr lang="en-GB" sz="4800"/>
              <a:t>ARC Model </a:t>
            </a:r>
          </a:p>
        </p:txBody>
      </p:sp>
      <p:sp>
        <p:nvSpPr>
          <p:cNvPr id="3" name="Content Placeholder 2">
            <a:extLst>
              <a:ext uri="{FF2B5EF4-FFF2-40B4-BE49-F238E27FC236}">
                <a16:creationId xmlns:a16="http://schemas.microsoft.com/office/drawing/2014/main" id="{7197E187-47A2-D98D-19E5-F2B67C22EA61}"/>
              </a:ext>
            </a:extLst>
          </p:cNvPr>
          <p:cNvSpPr>
            <a:spLocks noGrp="1"/>
          </p:cNvSpPr>
          <p:nvPr>
            <p:ph idx="1"/>
          </p:nvPr>
        </p:nvSpPr>
        <p:spPr>
          <a:xfrm>
            <a:off x="1045028" y="3017522"/>
            <a:ext cx="9941319" cy="3124658"/>
          </a:xfrm>
        </p:spPr>
        <p:txBody>
          <a:bodyPr anchor="ctr">
            <a:normAutofit/>
          </a:bodyPr>
          <a:lstStyle/>
          <a:p>
            <a:pPr marL="0" indent="0">
              <a:buNone/>
            </a:pPr>
            <a:r>
              <a:rPr lang="en-GB" sz="2400"/>
              <a:t>The Attachment, Regulation and Competency (ARC) Model focuses on supporting, children, adolescents and adolescents, and foster caregivers. </a:t>
            </a:r>
          </a:p>
          <a:p>
            <a:pPr marL="0" indent="0">
              <a:buNone/>
            </a:pPr>
            <a:r>
              <a:rPr lang="en-GB" sz="2400"/>
              <a:t>Strengthening the caregiving system surrounding children: </a:t>
            </a:r>
          </a:p>
          <a:p>
            <a:r>
              <a:rPr lang="en-GB" sz="2400"/>
              <a:t>Enhancing supports</a:t>
            </a:r>
          </a:p>
          <a:p>
            <a:r>
              <a:rPr lang="en-GB" sz="2400"/>
              <a:t>Skills</a:t>
            </a:r>
          </a:p>
          <a:p>
            <a:r>
              <a:rPr lang="en-GB" sz="2400"/>
              <a:t>Relational resources for adult caregivers.</a:t>
            </a:r>
          </a:p>
          <a:p>
            <a:pPr marL="0" indent="0">
              <a:buNone/>
            </a:pPr>
            <a:endParaRPr lang="en-GB" sz="24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09249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E647DB15-5E40-0D96-17CB-98B404C8E4B6}"/>
              </a:ext>
            </a:extLst>
          </p:cNvPr>
          <p:cNvSpPr>
            <a:spLocks noGrp="1"/>
          </p:cNvSpPr>
          <p:nvPr>
            <p:ph type="title"/>
          </p:nvPr>
        </p:nvSpPr>
        <p:spPr>
          <a:xfrm>
            <a:off x="1143000" y="990599"/>
            <a:ext cx="9906000" cy="685800"/>
          </a:xfrm>
        </p:spPr>
        <p:txBody>
          <a:bodyPr anchor="t">
            <a:normAutofit/>
          </a:bodyPr>
          <a:lstStyle/>
          <a:p>
            <a:r>
              <a:rPr lang="en-GB" sz="4000"/>
              <a:t>ARC model Development </a:t>
            </a:r>
          </a:p>
        </p:txBody>
      </p:sp>
      <p:graphicFrame>
        <p:nvGraphicFramePr>
          <p:cNvPr id="5" name="Content Placeholder 2">
            <a:extLst>
              <a:ext uri="{FF2B5EF4-FFF2-40B4-BE49-F238E27FC236}">
                <a16:creationId xmlns:a16="http://schemas.microsoft.com/office/drawing/2014/main" id="{7D65CD49-5EFE-108D-D9D1-E54AF6C0F536}"/>
              </a:ext>
            </a:extLst>
          </p:cNvPr>
          <p:cNvGraphicFramePr>
            <a:graphicFrameLocks noGrp="1"/>
          </p:cNvGraphicFramePr>
          <p:nvPr>
            <p:ph idx="1"/>
            <p:extLst>
              <p:ext uri="{D42A27DB-BD31-4B8C-83A1-F6EECF244321}">
                <p14:modId xmlns:p14="http://schemas.microsoft.com/office/powerpoint/2010/main" val="2731810386"/>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64281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30DAFF-9FCD-C149-37A5-6EAB048807AE}"/>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Sanctuary Model </a:t>
            </a:r>
          </a:p>
        </p:txBody>
      </p:sp>
      <p:graphicFrame>
        <p:nvGraphicFramePr>
          <p:cNvPr id="5" name="Content Placeholder 2">
            <a:extLst>
              <a:ext uri="{FF2B5EF4-FFF2-40B4-BE49-F238E27FC236}">
                <a16:creationId xmlns:a16="http://schemas.microsoft.com/office/drawing/2014/main" id="{D530B775-834E-C863-4C55-629225B7FA4A}"/>
              </a:ext>
            </a:extLst>
          </p:cNvPr>
          <p:cNvGraphicFramePr>
            <a:graphicFrameLocks noGrp="1"/>
          </p:cNvGraphicFramePr>
          <p:nvPr>
            <p:ph idx="1"/>
            <p:extLst>
              <p:ext uri="{D42A27DB-BD31-4B8C-83A1-F6EECF244321}">
                <p14:modId xmlns:p14="http://schemas.microsoft.com/office/powerpoint/2010/main" val="142229742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11303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634B7-132D-A7DB-9969-A388E61F4244}"/>
              </a:ext>
            </a:extLst>
          </p:cNvPr>
          <p:cNvSpPr>
            <a:spLocks noGrp="1"/>
          </p:cNvSpPr>
          <p:nvPr>
            <p:ph type="title"/>
          </p:nvPr>
        </p:nvSpPr>
        <p:spPr/>
        <p:txBody>
          <a:bodyPr/>
          <a:lstStyle/>
          <a:p>
            <a:pPr algn="ctr"/>
            <a:r>
              <a:rPr lang="en-GB" dirty="0"/>
              <a:t>Sanctuary Model </a:t>
            </a:r>
          </a:p>
        </p:txBody>
      </p:sp>
      <p:pic>
        <p:nvPicPr>
          <p:cNvPr id="4" name="Online Media 3" title="What is The Sanctuary Model?">
            <a:hlinkClick r:id="" action="ppaction://media"/>
            <a:extLst>
              <a:ext uri="{FF2B5EF4-FFF2-40B4-BE49-F238E27FC236}">
                <a16:creationId xmlns:a16="http://schemas.microsoft.com/office/drawing/2014/main" id="{E305B2B5-7B68-E0F6-376E-785CBAE3E610}"/>
              </a:ext>
            </a:extLst>
          </p:cNvPr>
          <p:cNvPicPr>
            <a:picLocks noGrp="1" noRot="1" noChangeAspect="1"/>
          </p:cNvPicPr>
          <p:nvPr>
            <p:ph idx="1"/>
            <a:videoFile r:link="rId1"/>
          </p:nvPr>
        </p:nvPicPr>
        <p:blipFill>
          <a:blip r:embed="rId4"/>
          <a:stretch>
            <a:fillRect/>
          </a:stretch>
        </p:blipFill>
        <p:spPr>
          <a:xfrm>
            <a:off x="2244725" y="1825625"/>
            <a:ext cx="7700963" cy="4351338"/>
          </a:xfrm>
          <a:prstGeom prst="rect">
            <a:avLst/>
          </a:prstGeom>
        </p:spPr>
      </p:pic>
    </p:spTree>
    <p:extLst>
      <p:ext uri="{BB962C8B-B14F-4D97-AF65-F5344CB8AC3E}">
        <p14:creationId xmlns:p14="http://schemas.microsoft.com/office/powerpoint/2010/main" val="361814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510818-461E-F388-5EFE-D2042B934C97}"/>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Sanctuary Model: Challenges </a:t>
            </a:r>
          </a:p>
        </p:txBody>
      </p:sp>
      <p:sp>
        <p:nvSpPr>
          <p:cNvPr id="3" name="Content Placeholder 2">
            <a:extLst>
              <a:ext uri="{FF2B5EF4-FFF2-40B4-BE49-F238E27FC236}">
                <a16:creationId xmlns:a16="http://schemas.microsoft.com/office/drawing/2014/main" id="{21151B31-4A4F-42F6-5E64-3FBC557691EA}"/>
              </a:ext>
            </a:extLst>
          </p:cNvPr>
          <p:cNvSpPr>
            <a:spLocks noGrp="1"/>
          </p:cNvSpPr>
          <p:nvPr>
            <p:ph idx="1"/>
          </p:nvPr>
        </p:nvSpPr>
        <p:spPr>
          <a:xfrm>
            <a:off x="4810259" y="649480"/>
            <a:ext cx="6555347" cy="5546047"/>
          </a:xfrm>
        </p:spPr>
        <p:txBody>
          <a:bodyPr anchor="ctr">
            <a:normAutofit/>
          </a:bodyPr>
          <a:lstStyle/>
          <a:p>
            <a:pPr marL="0" indent="0">
              <a:buNone/>
            </a:pPr>
            <a:r>
              <a:rPr lang="en-GB" sz="2000" dirty="0"/>
              <a:t>Despite being benefits, there are some shortfalls. Firstly, implementation in organizations has been reported. Galvin et al (2021) examined the barriers and organizational implementation of the Sanctuary Model. </a:t>
            </a:r>
          </a:p>
          <a:p>
            <a:r>
              <a:rPr lang="en-GB" sz="2000" dirty="0"/>
              <a:t>Lack of practice-based</a:t>
            </a:r>
          </a:p>
          <a:p>
            <a:r>
              <a:rPr lang="en-GB" sz="2000" dirty="0"/>
              <a:t>Refresher training</a:t>
            </a:r>
          </a:p>
          <a:p>
            <a:r>
              <a:rPr lang="en-GB" sz="2000" dirty="0"/>
              <a:t>insufficient resources</a:t>
            </a:r>
          </a:p>
          <a:p>
            <a:r>
              <a:rPr lang="en-GB" sz="2000" dirty="0"/>
              <a:t>Lack of understanding about the model </a:t>
            </a:r>
          </a:p>
        </p:txBody>
      </p:sp>
    </p:spTree>
    <p:extLst>
      <p:ext uri="{BB962C8B-B14F-4D97-AF65-F5344CB8AC3E}">
        <p14:creationId xmlns:p14="http://schemas.microsoft.com/office/powerpoint/2010/main" val="19394743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5449EA5E-4BC8-5EA9-6DBD-AD4F8C9968FC}"/>
              </a:ext>
            </a:extLst>
          </p:cNvPr>
          <p:cNvSpPr>
            <a:spLocks noGrp="1"/>
          </p:cNvSpPr>
          <p:nvPr>
            <p:ph type="title"/>
          </p:nvPr>
        </p:nvSpPr>
        <p:spPr>
          <a:xfrm>
            <a:off x="1143000" y="990599"/>
            <a:ext cx="9906000" cy="685800"/>
          </a:xfrm>
        </p:spPr>
        <p:txBody>
          <a:bodyPr anchor="t">
            <a:normAutofit/>
          </a:bodyPr>
          <a:lstStyle/>
          <a:p>
            <a:r>
              <a:rPr lang="en-GB" sz="4000"/>
              <a:t>Cognitive Behavioural Therapy </a:t>
            </a:r>
          </a:p>
        </p:txBody>
      </p:sp>
      <p:graphicFrame>
        <p:nvGraphicFramePr>
          <p:cNvPr id="5" name="Content Placeholder 2">
            <a:extLst>
              <a:ext uri="{FF2B5EF4-FFF2-40B4-BE49-F238E27FC236}">
                <a16:creationId xmlns:a16="http://schemas.microsoft.com/office/drawing/2014/main" id="{2BC47538-634C-1B48-8EE4-D10BA6B99048}"/>
              </a:ext>
            </a:extLst>
          </p:cNvPr>
          <p:cNvGraphicFramePr>
            <a:graphicFrameLocks noGrp="1"/>
          </p:cNvGraphicFramePr>
          <p:nvPr>
            <p:ph idx="1"/>
            <p:extLst>
              <p:ext uri="{D42A27DB-BD31-4B8C-83A1-F6EECF244321}">
                <p14:modId xmlns:p14="http://schemas.microsoft.com/office/powerpoint/2010/main" val="2205169320"/>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47982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E3676-1986-D8D7-37EB-80E14B89EA0A}"/>
              </a:ext>
            </a:extLst>
          </p:cNvPr>
          <p:cNvSpPr>
            <a:spLocks noGrp="1"/>
          </p:cNvSpPr>
          <p:nvPr>
            <p:ph type="title"/>
          </p:nvPr>
        </p:nvSpPr>
        <p:spPr/>
        <p:txBody>
          <a:bodyPr/>
          <a:lstStyle/>
          <a:p>
            <a:pPr algn="ctr"/>
            <a:r>
              <a:rPr lang="en-GB" dirty="0"/>
              <a:t>How does CBT work? </a:t>
            </a:r>
          </a:p>
        </p:txBody>
      </p:sp>
      <p:pic>
        <p:nvPicPr>
          <p:cNvPr id="4" name="Online Media 3" title="How Does Cognitive Behavioral Therapy Work?">
            <a:hlinkClick r:id="" action="ppaction://media"/>
            <a:extLst>
              <a:ext uri="{FF2B5EF4-FFF2-40B4-BE49-F238E27FC236}">
                <a16:creationId xmlns:a16="http://schemas.microsoft.com/office/drawing/2014/main" id="{2686678C-167F-EB05-EB45-101C7074F7B7}"/>
              </a:ext>
            </a:extLst>
          </p:cNvPr>
          <p:cNvPicPr>
            <a:picLocks noGrp="1" noRot="1" noChangeAspect="1"/>
          </p:cNvPicPr>
          <p:nvPr>
            <p:ph idx="1"/>
            <a:videoFile r:link="rId1"/>
          </p:nvPr>
        </p:nvPicPr>
        <p:blipFill>
          <a:blip r:embed="rId3"/>
          <a:stretch>
            <a:fillRect/>
          </a:stretch>
        </p:blipFill>
        <p:spPr>
          <a:xfrm>
            <a:off x="2244725" y="1825625"/>
            <a:ext cx="7700963" cy="4351338"/>
          </a:xfrm>
          <a:prstGeom prst="rect">
            <a:avLst/>
          </a:prstGeom>
        </p:spPr>
      </p:pic>
    </p:spTree>
    <p:extLst>
      <p:ext uri="{BB962C8B-B14F-4D97-AF65-F5344CB8AC3E}">
        <p14:creationId xmlns:p14="http://schemas.microsoft.com/office/powerpoint/2010/main" val="68244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63038BC-9FCB-466B-8EE5-7B0DC8F25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58F4797-C77D-4821-B8FF-057D7524C6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90CB3DB-B42E-47BF-A595-527CB329A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5" y="685800"/>
            <a:ext cx="10800971"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978E55-1C4C-1BCA-187B-1FCB9CBFE03D}"/>
              </a:ext>
            </a:extLst>
          </p:cNvPr>
          <p:cNvSpPr>
            <a:spLocks noGrp="1"/>
          </p:cNvSpPr>
          <p:nvPr>
            <p:ph type="title"/>
          </p:nvPr>
        </p:nvSpPr>
        <p:spPr>
          <a:xfrm>
            <a:off x="1449572" y="1036674"/>
            <a:ext cx="9292856" cy="1371600"/>
          </a:xfrm>
        </p:spPr>
        <p:txBody>
          <a:bodyPr>
            <a:normAutofit/>
          </a:bodyPr>
          <a:lstStyle/>
          <a:p>
            <a:pPr algn="ctr"/>
            <a:r>
              <a:rPr lang="en-GB" sz="3200">
                <a:solidFill>
                  <a:schemeClr val="tx1">
                    <a:lumMod val="65000"/>
                    <a:lumOff val="35000"/>
                  </a:schemeClr>
                </a:solidFill>
              </a:rPr>
              <a:t>How does CBT Work</a:t>
            </a:r>
          </a:p>
        </p:txBody>
      </p:sp>
      <p:graphicFrame>
        <p:nvGraphicFramePr>
          <p:cNvPr id="5" name="Content Placeholder 2">
            <a:extLst>
              <a:ext uri="{FF2B5EF4-FFF2-40B4-BE49-F238E27FC236}">
                <a16:creationId xmlns:a16="http://schemas.microsoft.com/office/drawing/2014/main" id="{15372700-EC6D-1669-3C49-EFA6500AF8B2}"/>
              </a:ext>
            </a:extLst>
          </p:cNvPr>
          <p:cNvGraphicFramePr>
            <a:graphicFrameLocks noGrp="1"/>
          </p:cNvGraphicFramePr>
          <p:nvPr>
            <p:ph idx="1"/>
            <p:extLst>
              <p:ext uri="{D42A27DB-BD31-4B8C-83A1-F6EECF244321}">
                <p14:modId xmlns:p14="http://schemas.microsoft.com/office/powerpoint/2010/main" val="1838375573"/>
              </p:ext>
            </p:extLst>
          </p:nvPr>
        </p:nvGraphicFramePr>
        <p:xfrm>
          <a:off x="1279451" y="2716620"/>
          <a:ext cx="9633098" cy="3051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71979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873CDC-AEBD-4F6B-7C99-2C805C47B165}"/>
              </a:ext>
            </a:extLst>
          </p:cNvPr>
          <p:cNvSpPr>
            <a:spLocks noGrp="1"/>
          </p:cNvSpPr>
          <p:nvPr>
            <p:ph type="title"/>
          </p:nvPr>
        </p:nvSpPr>
        <p:spPr>
          <a:xfrm>
            <a:off x="1756727" y="682710"/>
            <a:ext cx="8074815" cy="1618489"/>
          </a:xfrm>
        </p:spPr>
        <p:txBody>
          <a:bodyPr anchor="ctr">
            <a:normAutofit/>
          </a:bodyPr>
          <a:lstStyle/>
          <a:p>
            <a:r>
              <a:rPr lang="en-GB" sz="6100" dirty="0"/>
              <a:t>CBT and Trauma (PTSD)</a:t>
            </a:r>
          </a:p>
        </p:txBody>
      </p:sp>
      <p:sp>
        <p:nvSpPr>
          <p:cNvPr id="3" name="Content Placeholder 2">
            <a:extLst>
              <a:ext uri="{FF2B5EF4-FFF2-40B4-BE49-F238E27FC236}">
                <a16:creationId xmlns:a16="http://schemas.microsoft.com/office/drawing/2014/main" id="{F2A59BCC-8546-D39D-B781-EAD94247DCE4}"/>
              </a:ext>
            </a:extLst>
          </p:cNvPr>
          <p:cNvSpPr>
            <a:spLocks noGrp="1"/>
          </p:cNvSpPr>
          <p:nvPr>
            <p:ph idx="1"/>
          </p:nvPr>
        </p:nvSpPr>
        <p:spPr>
          <a:xfrm>
            <a:off x="641773" y="1885950"/>
            <a:ext cx="10905053" cy="4345207"/>
          </a:xfrm>
        </p:spPr>
        <p:txBody>
          <a:bodyPr anchor="t">
            <a:normAutofit/>
          </a:bodyPr>
          <a:lstStyle/>
          <a:p>
            <a:pPr marL="0" indent="0">
              <a:buNone/>
            </a:pPr>
            <a:r>
              <a:rPr lang="en-GB" sz="2400" dirty="0"/>
              <a:t>Kar (2011) conducted a review that evaluated CBT for those who experience PTSD and paid particular attention to long-term outcomes. The review explored several traumatic experiences: </a:t>
            </a:r>
          </a:p>
          <a:p>
            <a:r>
              <a:rPr lang="en-GB" sz="2400" dirty="0"/>
              <a:t>Terrorism</a:t>
            </a:r>
          </a:p>
          <a:p>
            <a:r>
              <a:rPr lang="en-GB" sz="2400" dirty="0"/>
              <a:t>War </a:t>
            </a:r>
          </a:p>
          <a:p>
            <a:r>
              <a:rPr lang="en-GB" sz="2400" dirty="0"/>
              <a:t>Sexual assault </a:t>
            </a:r>
          </a:p>
          <a:p>
            <a:r>
              <a:rPr lang="en-GB" sz="2400" dirty="0"/>
              <a:t>Road traffic accidents</a:t>
            </a:r>
          </a:p>
          <a:p>
            <a:r>
              <a:rPr lang="en-GB" sz="2400" dirty="0"/>
              <a:t>Refugee status </a:t>
            </a:r>
          </a:p>
          <a:p>
            <a:r>
              <a:rPr lang="en-GB" sz="2400" dirty="0"/>
              <a:t>Disaster workers </a:t>
            </a:r>
          </a:p>
          <a:p>
            <a:r>
              <a:rPr lang="en-GB" sz="2400" dirty="0"/>
              <a:t>Natural disasters </a:t>
            </a:r>
          </a:p>
          <a:p>
            <a:pPr marL="0" indent="0">
              <a:buNone/>
            </a:pPr>
            <a:endParaRPr lang="en-GB" sz="1300" dirty="0"/>
          </a:p>
        </p:txBody>
      </p:sp>
    </p:spTree>
    <p:extLst>
      <p:ext uri="{BB962C8B-B14F-4D97-AF65-F5344CB8AC3E}">
        <p14:creationId xmlns:p14="http://schemas.microsoft.com/office/powerpoint/2010/main" val="8034904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9ADF3742-3FC1-8B01-50D8-9BA95831540B}"/>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Findings </a:t>
            </a:r>
          </a:p>
        </p:txBody>
      </p:sp>
      <p:graphicFrame>
        <p:nvGraphicFramePr>
          <p:cNvPr id="5" name="Content Placeholder 2">
            <a:extLst>
              <a:ext uri="{FF2B5EF4-FFF2-40B4-BE49-F238E27FC236}">
                <a16:creationId xmlns:a16="http://schemas.microsoft.com/office/drawing/2014/main" id="{D879515A-5970-6B16-DC0A-2D7237AC042E}"/>
              </a:ext>
            </a:extLst>
          </p:cNvPr>
          <p:cNvGraphicFramePr>
            <a:graphicFrameLocks noGrp="1"/>
          </p:cNvGraphicFramePr>
          <p:nvPr>
            <p:ph idx="1"/>
            <p:extLst>
              <p:ext uri="{D42A27DB-BD31-4B8C-83A1-F6EECF244321}">
                <p14:modId xmlns:p14="http://schemas.microsoft.com/office/powerpoint/2010/main" val="1627097132"/>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95118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BBAFD-3AFF-C21B-6314-FCBD89152E8A}"/>
              </a:ext>
            </a:extLst>
          </p:cNvPr>
          <p:cNvSpPr>
            <a:spLocks noGrp="1"/>
          </p:cNvSpPr>
          <p:nvPr>
            <p:ph type="title"/>
          </p:nvPr>
        </p:nvSpPr>
        <p:spPr/>
        <p:txBody>
          <a:bodyPr/>
          <a:lstStyle/>
          <a:p>
            <a:pPr algn="ctr"/>
            <a:r>
              <a:rPr lang="en-GB" dirty="0"/>
              <a:t>Critique the article </a:t>
            </a:r>
          </a:p>
        </p:txBody>
      </p:sp>
      <p:pic>
        <p:nvPicPr>
          <p:cNvPr id="5" name="Content Placeholder 4">
            <a:extLst>
              <a:ext uri="{FF2B5EF4-FFF2-40B4-BE49-F238E27FC236}">
                <a16:creationId xmlns:a16="http://schemas.microsoft.com/office/drawing/2014/main" id="{353E2040-3D17-E442-F1C0-A7A63CE10352}"/>
              </a:ext>
            </a:extLst>
          </p:cNvPr>
          <p:cNvPicPr>
            <a:picLocks noGrp="1" noChangeAspect="1"/>
          </p:cNvPicPr>
          <p:nvPr>
            <p:ph idx="1"/>
          </p:nvPr>
        </p:nvPicPr>
        <p:blipFill>
          <a:blip r:embed="rId2"/>
          <a:stretch>
            <a:fillRect/>
          </a:stretch>
        </p:blipFill>
        <p:spPr>
          <a:xfrm>
            <a:off x="3643616" y="1825625"/>
            <a:ext cx="4904767" cy="4351338"/>
          </a:xfrm>
        </p:spPr>
      </p:pic>
    </p:spTree>
    <p:extLst>
      <p:ext uri="{BB962C8B-B14F-4D97-AF65-F5344CB8AC3E}">
        <p14:creationId xmlns:p14="http://schemas.microsoft.com/office/powerpoint/2010/main" val="15943439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27B348E4-AE2F-401D-821E-FB27E90D8A2E}"/>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Prolonged Exposure Therapy </a:t>
            </a:r>
          </a:p>
        </p:txBody>
      </p:sp>
      <p:graphicFrame>
        <p:nvGraphicFramePr>
          <p:cNvPr id="5" name="Content Placeholder 2">
            <a:extLst>
              <a:ext uri="{FF2B5EF4-FFF2-40B4-BE49-F238E27FC236}">
                <a16:creationId xmlns:a16="http://schemas.microsoft.com/office/drawing/2014/main" id="{5C3B1C2A-FD04-8F8E-FE32-967D7987B2D9}"/>
              </a:ext>
            </a:extLst>
          </p:cNvPr>
          <p:cNvGraphicFramePr>
            <a:graphicFrameLocks noGrp="1"/>
          </p:cNvGraphicFramePr>
          <p:nvPr>
            <p:ph idx="1"/>
            <p:extLst>
              <p:ext uri="{D42A27DB-BD31-4B8C-83A1-F6EECF244321}">
                <p14:modId xmlns:p14="http://schemas.microsoft.com/office/powerpoint/2010/main" val="3091626298"/>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03625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1F9CFB82-26B0-F6EF-9BD5-73590BFBEDB4}"/>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Using Prolonged Exposure Therapy </a:t>
            </a:r>
          </a:p>
        </p:txBody>
      </p:sp>
      <p:graphicFrame>
        <p:nvGraphicFramePr>
          <p:cNvPr id="5" name="Content Placeholder 2">
            <a:extLst>
              <a:ext uri="{FF2B5EF4-FFF2-40B4-BE49-F238E27FC236}">
                <a16:creationId xmlns:a16="http://schemas.microsoft.com/office/drawing/2014/main" id="{43CC29EB-6E62-3A66-4F10-19898EE7500A}"/>
              </a:ext>
            </a:extLst>
          </p:cNvPr>
          <p:cNvGraphicFramePr>
            <a:graphicFrameLocks noGrp="1"/>
          </p:cNvGraphicFramePr>
          <p:nvPr>
            <p:ph idx="1"/>
            <p:extLst>
              <p:ext uri="{D42A27DB-BD31-4B8C-83A1-F6EECF244321}">
                <p14:modId xmlns:p14="http://schemas.microsoft.com/office/powerpoint/2010/main" val="2855812723"/>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84220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300A42D3-D4A6-451C-045E-499371CD4F5C}"/>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Imaginal Exposure </a:t>
            </a:r>
          </a:p>
        </p:txBody>
      </p:sp>
      <p:graphicFrame>
        <p:nvGraphicFramePr>
          <p:cNvPr id="5" name="Content Placeholder 2">
            <a:extLst>
              <a:ext uri="{FF2B5EF4-FFF2-40B4-BE49-F238E27FC236}">
                <a16:creationId xmlns:a16="http://schemas.microsoft.com/office/drawing/2014/main" id="{0AE8F393-244C-2D3D-01B0-34D71002F055}"/>
              </a:ext>
            </a:extLst>
          </p:cNvPr>
          <p:cNvGraphicFramePr>
            <a:graphicFrameLocks noGrp="1"/>
          </p:cNvGraphicFramePr>
          <p:nvPr>
            <p:ph idx="1"/>
            <p:extLst>
              <p:ext uri="{D42A27DB-BD31-4B8C-83A1-F6EECF244321}">
                <p14:modId xmlns:p14="http://schemas.microsoft.com/office/powerpoint/2010/main" val="465418206"/>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54186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ABA14F68-CC3D-5984-DE67-BD0B26A8A563}"/>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In Vivo exposure </a:t>
            </a:r>
          </a:p>
        </p:txBody>
      </p:sp>
      <p:graphicFrame>
        <p:nvGraphicFramePr>
          <p:cNvPr id="5" name="Content Placeholder 2">
            <a:extLst>
              <a:ext uri="{FF2B5EF4-FFF2-40B4-BE49-F238E27FC236}">
                <a16:creationId xmlns:a16="http://schemas.microsoft.com/office/drawing/2014/main" id="{DD4CEFDE-B9E7-21D0-7AEB-C741B47FD6CE}"/>
              </a:ext>
            </a:extLst>
          </p:cNvPr>
          <p:cNvGraphicFramePr>
            <a:graphicFrameLocks noGrp="1"/>
          </p:cNvGraphicFramePr>
          <p:nvPr>
            <p:ph idx="1"/>
            <p:extLst>
              <p:ext uri="{D42A27DB-BD31-4B8C-83A1-F6EECF244321}">
                <p14:modId xmlns:p14="http://schemas.microsoft.com/office/powerpoint/2010/main" val="1361264157"/>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969194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CA291F7-4A67-BA72-7027-B697D1803C1D}"/>
              </a:ext>
            </a:extLst>
          </p:cNvPr>
          <p:cNvSpPr>
            <a:spLocks noGrp="1"/>
          </p:cNvSpPr>
          <p:nvPr>
            <p:ph type="title"/>
          </p:nvPr>
        </p:nvSpPr>
        <p:spPr>
          <a:xfrm>
            <a:off x="1143000" y="990599"/>
            <a:ext cx="9906000" cy="685800"/>
          </a:xfrm>
        </p:spPr>
        <p:txBody>
          <a:bodyPr anchor="t">
            <a:normAutofit/>
          </a:bodyPr>
          <a:lstStyle/>
          <a:p>
            <a:r>
              <a:rPr lang="en-GB" sz="4000"/>
              <a:t>Benefits of Trauma-Informed Approaches</a:t>
            </a:r>
          </a:p>
        </p:txBody>
      </p:sp>
      <p:graphicFrame>
        <p:nvGraphicFramePr>
          <p:cNvPr id="5" name="Content Placeholder 2">
            <a:extLst>
              <a:ext uri="{FF2B5EF4-FFF2-40B4-BE49-F238E27FC236}">
                <a16:creationId xmlns:a16="http://schemas.microsoft.com/office/drawing/2014/main" id="{12330998-E30C-8379-F575-B71D07B256FF}"/>
              </a:ext>
            </a:extLst>
          </p:cNvPr>
          <p:cNvGraphicFramePr>
            <a:graphicFrameLocks noGrp="1"/>
          </p:cNvGraphicFramePr>
          <p:nvPr>
            <p:ph idx="1"/>
            <p:extLst>
              <p:ext uri="{D42A27DB-BD31-4B8C-83A1-F6EECF244321}">
                <p14:modId xmlns:p14="http://schemas.microsoft.com/office/powerpoint/2010/main" val="2113033453"/>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48616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80C38-80FB-C9A1-74BB-A760C16A1F73}"/>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0DA7CE7F-2467-88D0-6AE9-646DFA524196}"/>
              </a:ext>
            </a:extLst>
          </p:cNvPr>
          <p:cNvSpPr>
            <a:spLocks noGrp="1"/>
          </p:cNvSpPr>
          <p:nvPr>
            <p:ph idx="1"/>
          </p:nvPr>
        </p:nvSpPr>
        <p:spPr/>
        <p:txBody>
          <a:bodyPr>
            <a:normAutofit fontScale="77500" lnSpcReduction="20000"/>
          </a:bodyPr>
          <a:lstStyle/>
          <a:p>
            <a:r>
              <a:rPr lang="en-GB" dirty="0"/>
              <a:t>Wallace, C. (2020) An overview of Trauma-Informed Approaches (TIA). Cardiff: Cardiff University.</a:t>
            </a:r>
          </a:p>
          <a:p>
            <a:r>
              <a:rPr lang="en-GB" dirty="0"/>
              <a:t> Reisman M. (2016)  PTSD Treatment for Veterans: What's Working, What's New, and What's Next. P T. 2016 Oct;41(10):623-634. PMID: 27757001; PMCID: PMC5047000</a:t>
            </a:r>
          </a:p>
          <a:p>
            <a:r>
              <a:rPr lang="en-GB" dirty="0"/>
              <a:t>Linden SC, Jones E, Lees AJ. (2013) Shell shock at Queen Square: Lewis </a:t>
            </a:r>
            <a:r>
              <a:rPr lang="en-GB" dirty="0" err="1"/>
              <a:t>Yealland</a:t>
            </a:r>
            <a:r>
              <a:rPr lang="en-GB" dirty="0"/>
              <a:t> 100 years on. 136(6):1976-88. </a:t>
            </a:r>
            <a:r>
              <a:rPr lang="en-GB" dirty="0" err="1"/>
              <a:t>doi</a:t>
            </a:r>
            <a:r>
              <a:rPr lang="en-GB" dirty="0"/>
              <a:t>: 10.1093/brain/aws331. </a:t>
            </a:r>
          </a:p>
          <a:p>
            <a:r>
              <a:rPr lang="en-GB" dirty="0"/>
              <a:t>(Office for Health Improvements and Disparities (2022) Working definition of trauma-informed practice. [Online] Available at: </a:t>
            </a:r>
            <a:r>
              <a:rPr lang="en-GB" dirty="0">
                <a:hlinkClick r:id="rId2"/>
              </a:rPr>
              <a:t>https://www.gov.uk/government/publications/working-definition-of-trauma-informed-practice/working-definition-of-trauma-informed-practice</a:t>
            </a:r>
            <a:r>
              <a:rPr lang="en-GB" dirty="0"/>
              <a:t>. Accessed 16</a:t>
            </a:r>
            <a:r>
              <a:rPr lang="en-GB" baseline="30000" dirty="0"/>
              <a:t>th</a:t>
            </a:r>
            <a:r>
              <a:rPr lang="en-GB" dirty="0"/>
              <a:t> September 2024</a:t>
            </a:r>
          </a:p>
          <a:p>
            <a:r>
              <a:rPr lang="en-GB" dirty="0"/>
              <a:t>Kar N. (2011) Cognitive behavioural therapy for the treatment of post-traumatic stress disorder: a review. Neuropsychiatry Disorder Treatment. 2011;7:167-81. </a:t>
            </a:r>
            <a:r>
              <a:rPr lang="en-GB" dirty="0" err="1"/>
              <a:t>doi</a:t>
            </a:r>
            <a:r>
              <a:rPr lang="en-GB" dirty="0"/>
              <a:t>: 10.2147/NDT.S10389</a:t>
            </a:r>
          </a:p>
          <a:p>
            <a:endParaRPr lang="en-GB" dirty="0"/>
          </a:p>
        </p:txBody>
      </p:sp>
    </p:spTree>
    <p:extLst>
      <p:ext uri="{BB962C8B-B14F-4D97-AF65-F5344CB8AC3E}">
        <p14:creationId xmlns:p14="http://schemas.microsoft.com/office/powerpoint/2010/main" val="21751531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BD670F2D-488D-4A70-A376-D64B30C1AF63}">
  <we:reference id="3e0fcce7-415c-4081-926c-b4e449c650e4" version="1.1.0.2" store="EXCatalog" storeType="EXCatalog"/>
  <we:alternateReferences>
    <we:reference id="WA200004709" version="1.1.0.2" store="en-GB"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1E2ACE2B-A3A0-4715-9E8A-3D9CA1924284}">
  <we:reference id="wa104381526" version="1.0.0.2" store="en-US" storeType="OMEX"/>
  <we:alternateReferences>
    <we:reference id="WA104381526" version="1.0.0.2" store="WA104381526" storeType="OMEX"/>
  </we:alternateReferences>
  <we:properties>
    <we:property name="FormID" value="&quot;-REPTm4EBUWcuNshUjEeIS8h4cN0czlHjp_xOFUTghFUNjVTQUkyNFdEWFo4VjhGRlI0TkQ4VjlBSC4u&quot;"/>
    <we:property name="FormMode" value="&quot;DesignTime&quot;"/>
  </we:properties>
  <we:bindings/>
  <we:snapshot xmlns:r="http://schemas.openxmlformats.org/officeDocument/2006/relationships"/>
</we:webextension>
</file>

<file path=ppt/webextensions/webextension3.xml><?xml version="1.0" encoding="utf-8"?>
<we:webextension xmlns:we="http://schemas.microsoft.com/office/webextensions/webextension/2010/11" id="{3CBDC67A-89F3-450D-B9C2-F4DFD7B7B85B}">
  <we:reference id="wa104381526" version="1.0.0.2" store="en-US" storeType="OMEX"/>
  <we:alternateReferences>
    <we:reference id="WA104381526" version="1.0.0.2" store="WA104381526" storeType="OMEX"/>
  </we:alternateReferences>
  <we:properties>
    <we:property name="FormID" value="&quot;-REPTm4EBUWcuNshUjEeIS8h4cN0czlHjp_xOFUTghFUNjVTQUkyNFdEWFo4VjhGRlI0TkQ4VjlBSC4u&quot;"/>
    <we:property name="FormMode" value="&quot;DesignTime&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0</TotalTime>
  <Words>3193</Words>
  <Application>Microsoft Office PowerPoint</Application>
  <PresentationFormat>Widescreen</PresentationFormat>
  <Paragraphs>342</Paragraphs>
  <Slides>59</Slides>
  <Notes>16</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Aptos</vt:lpstr>
      <vt:lpstr>Aptos Display</vt:lpstr>
      <vt:lpstr>Arial</vt:lpstr>
      <vt:lpstr>Calibri</vt:lpstr>
      <vt:lpstr>Office Theme</vt:lpstr>
      <vt:lpstr>Trauma-Informed Approaches: </vt:lpstr>
      <vt:lpstr>Contents Page </vt:lpstr>
      <vt:lpstr>Lesson Objectives </vt:lpstr>
      <vt:lpstr>Recap from Last Week </vt:lpstr>
      <vt:lpstr>Trauma: Reminder </vt:lpstr>
      <vt:lpstr>PowerPoint Presentation</vt:lpstr>
      <vt:lpstr>PowerPoint Presentation</vt:lpstr>
      <vt:lpstr>Historical context of trauma-informed approaches: Pre-1980s </vt:lpstr>
      <vt:lpstr>Electrotherapeutic  Therapy </vt:lpstr>
      <vt:lpstr>WWII Period </vt:lpstr>
      <vt:lpstr>Narcotherapy </vt:lpstr>
      <vt:lpstr>1950-1980’s  </vt:lpstr>
      <vt:lpstr>1980-early 2000s </vt:lpstr>
      <vt:lpstr>Shift from Traditional Care to Trauma-Informed Care</vt:lpstr>
      <vt:lpstr>Core Principles of Trauma-Informed Care</vt:lpstr>
      <vt:lpstr>Principle 1: Establishing Safe Environment  </vt:lpstr>
      <vt:lpstr>Principle 2: Trustworthiness and Transparency  </vt:lpstr>
      <vt:lpstr>Principle 3: Choice </vt:lpstr>
      <vt:lpstr>Principle 4: Promoting collaboration </vt:lpstr>
      <vt:lpstr>Principle 5:Empowerment</vt:lpstr>
      <vt:lpstr>Principle 6: Cultural Considerations </vt:lpstr>
      <vt:lpstr>Activity</vt:lpstr>
      <vt:lpstr>PACE</vt:lpstr>
      <vt:lpstr>The intentions of PACE </vt:lpstr>
      <vt:lpstr>Applying  PACE</vt:lpstr>
      <vt:lpstr>Playfulness </vt:lpstr>
      <vt:lpstr>Howe to incorporate playfulness </vt:lpstr>
      <vt:lpstr>Acceptance </vt:lpstr>
      <vt:lpstr>Acceptance </vt:lpstr>
      <vt:lpstr>Applying Acceptance </vt:lpstr>
      <vt:lpstr>Curiosity </vt:lpstr>
      <vt:lpstr>Curiosity </vt:lpstr>
      <vt:lpstr>Applying Curiosity </vt:lpstr>
      <vt:lpstr>Sentence Starters</vt:lpstr>
      <vt:lpstr>Empathy </vt:lpstr>
      <vt:lpstr>Applying Empathy </vt:lpstr>
      <vt:lpstr>Sentence Starters </vt:lpstr>
      <vt:lpstr>PACE Example</vt:lpstr>
      <vt:lpstr>PACE Response: </vt:lpstr>
      <vt:lpstr>Give it ago</vt:lpstr>
      <vt:lpstr>CARE Model </vt:lpstr>
      <vt:lpstr>PowerPoint Presentation</vt:lpstr>
      <vt:lpstr>ARC Model </vt:lpstr>
      <vt:lpstr>ARC model Development </vt:lpstr>
      <vt:lpstr>Sanctuary Model </vt:lpstr>
      <vt:lpstr>Sanctuary Model </vt:lpstr>
      <vt:lpstr>Sanctuary Model: Challenges </vt:lpstr>
      <vt:lpstr>Cognitive Behavioural Therapy </vt:lpstr>
      <vt:lpstr>How does CBT work? </vt:lpstr>
      <vt:lpstr>How does CBT Work</vt:lpstr>
      <vt:lpstr>CBT and Trauma (PTSD)</vt:lpstr>
      <vt:lpstr>Findings </vt:lpstr>
      <vt:lpstr>Critique the article </vt:lpstr>
      <vt:lpstr>Prolonged Exposure Therapy </vt:lpstr>
      <vt:lpstr>Using Prolonged Exposure Therapy </vt:lpstr>
      <vt:lpstr>Imaginal Exposure </vt:lpstr>
      <vt:lpstr>In Vivo exposure </vt:lpstr>
      <vt:lpstr>Benefits of Trauma-Informed Approaches</vt:lpstr>
      <vt:lpstr>Reference List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Jonathan Wyatt</dc:creator>
  <cp:lastModifiedBy>Jonathan Wyatt</cp:lastModifiedBy>
  <cp:revision>1</cp:revision>
  <dcterms:created xsi:type="dcterms:W3CDTF">2024-09-16T08:35:17Z</dcterms:created>
  <dcterms:modified xsi:type="dcterms:W3CDTF">2024-09-18T09:45:00Z</dcterms:modified>
</cp:coreProperties>
</file>