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40A9D-4758-45BB-AFFB-FD68BF7393C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42765-47AB-433C-B720-3436CBE4320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CTH3IbSfrE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https://www.youtube.com/watch?v=zCTH3IbSfrE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Global Student Conference</a:t>
            </a:r>
          </a:p>
          <a:p>
            <a:r>
              <a:rPr lang="en-US" dirty="0" smtClean="0"/>
              <a:t>Is John Hays Jesus Christ Super Star of the travel industry..</a:t>
            </a:r>
          </a:p>
          <a:p>
            <a:r>
              <a:rPr lang="en-US" dirty="0" smtClean="0"/>
              <a:t>By Dee Jones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</Words>
  <Application>Microsoft Office PowerPoint</Application>
  <PresentationFormat>On-screen Show (4:3)</PresentationFormat>
  <Paragraphs>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https://www.youtube.com/watch?v=zCTH3IbSfrE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https://www.youtube.com/watch?v=zCTH3IbSfrE </dc:title>
  <dc:creator>MyMac</dc:creator>
  <cp:lastModifiedBy>MyMac</cp:lastModifiedBy>
  <cp:revision>1</cp:revision>
  <dcterms:created xsi:type="dcterms:W3CDTF">2020-03-26T20:09:46Z</dcterms:created>
  <dcterms:modified xsi:type="dcterms:W3CDTF">2020-03-26T20:11:29Z</dcterms:modified>
</cp:coreProperties>
</file>