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BE9BEB-6EB1-42E9-A236-21A6D04ACDE6}" v="3" dt="2025-11-09T13:00:46.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71" d="100"/>
          <a:sy n="71"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:OLVIER DEGRI</a:t>
            </a:r>
            <a:br>
              <a:rPr lang="en-GB" sz="3200" dirty="0">
                <a:latin typeface="A"/>
              </a:rPr>
            </a:br>
            <a:r>
              <a:rPr lang="en-GB" sz="3200" dirty="0">
                <a:latin typeface="A"/>
              </a:rPr>
              <a:t>STUDENT ID :2442935</a:t>
            </a:r>
            <a:br>
              <a:rPr lang="en-GB" sz="3200" dirty="0">
                <a:latin typeface="A"/>
              </a:rPr>
            </a:br>
            <a:r>
              <a:rPr lang="en-GB" sz="3200" dirty="0">
                <a:latin typeface="A"/>
              </a:rPr>
              <a:t>LECTURER:THOMAS ADEYEMI</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pPr>
              <a:tabLst>
                <a:tab pos="631825" algn="l"/>
                <a:tab pos="2327275" algn="l"/>
              </a:tabLst>
            </a:pPr>
            <a:r>
              <a:rPr lang="en-GB" b="1" dirty="0">
                <a:solidFill>
                  <a:srgbClr val="111111"/>
                </a:solidFill>
                <a:latin typeface="Roboto"/>
                <a:ea typeface="Roboto"/>
                <a:cs typeface="Roboto"/>
              </a:rPr>
              <a:t>Green Haven Florist is a small and independent business that was founded in 2016 by partners Liam and Priya in Norwich, UK . The company has  gained good reputation for its service but also had problem,</a:t>
            </a:r>
          </a:p>
          <a:p>
            <a:pPr>
              <a:tabLst>
                <a:tab pos="631825" algn="l"/>
                <a:tab pos="2327275" algn="l"/>
              </a:tabLst>
            </a:pPr>
            <a:r>
              <a:rPr lang="en-GB" b="1" dirty="0">
                <a:solidFill>
                  <a:srgbClr val="111111"/>
                </a:solidFill>
                <a:latin typeface="Roboto"/>
                <a:ea typeface="Roboto"/>
                <a:cs typeface="Roboto"/>
              </a:rPr>
              <a:t>After two competitors entered the market, Green Haven Florist struggled to keep up to date with the new trend.</a:t>
            </a:r>
          </a:p>
          <a:p>
            <a:pPr>
              <a:tabLst>
                <a:tab pos="631825" algn="l"/>
                <a:tab pos="2327275" algn="l"/>
              </a:tabLst>
            </a:pPr>
            <a:r>
              <a:rPr lang="en-GB" b="1" dirty="0">
                <a:solidFill>
                  <a:srgbClr val="111111"/>
                </a:solidFill>
                <a:latin typeface="Roboto"/>
                <a:ea typeface="Roboto"/>
                <a:cs typeface="Roboto"/>
              </a:rPr>
              <a:t>In this essay I am going to discuss what problem the business faced and how they have overcome.</a:t>
            </a:r>
          </a:p>
          <a:p>
            <a:pPr>
              <a:tabLst>
                <a:tab pos="631825" algn="l"/>
                <a:tab pos="2327275" algn="l"/>
              </a:tabLst>
            </a:pPr>
            <a:endParaRPr lang="en-GB"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Liam and Priya Patel</a:t>
            </a:r>
          </a:p>
          <a:p>
            <a:pPr marL="342900" indent="-342900">
              <a:buFont typeface="Arial" charset="2"/>
              <a:buChar char="•"/>
            </a:pPr>
            <a:r>
              <a:rPr lang="en-GB" b="1" dirty="0"/>
              <a:t>Sells 30% decline in in-store sales.</a:t>
            </a:r>
          </a:p>
          <a:p>
            <a:pPr marL="342900" indent="-342900">
              <a:buFont typeface="Arial" charset="2"/>
              <a:buChar char="•"/>
            </a:pPr>
            <a:r>
              <a:rPr lang="en-GB" b="1" dirty="0">
                <a:ea typeface="+mn-lt"/>
                <a:cs typeface="+mn-lt"/>
              </a:rPr>
              <a:t>strong community ties: Reputation gained for its bespoke floral arrangement and eco-friendly packaging.</a:t>
            </a:r>
          </a:p>
          <a:p>
            <a:pPr marL="342900" indent="-342900">
              <a:buFont typeface="Arial" charset="2"/>
              <a:buChar char="•"/>
            </a:pPr>
            <a:r>
              <a:rPr lang="en-GB" b="1" dirty="0">
                <a:solidFill>
                  <a:srgbClr val="FF0000"/>
                </a:solidFill>
                <a:ea typeface="+mn-lt"/>
                <a:cs typeface="+mn-lt"/>
              </a:rPr>
              <a:t>The company has not compensated for the loss of foot traffic, customer feedback has revealed mixed sentiments.</a:t>
            </a:r>
          </a:p>
          <a:p>
            <a:pPr marL="342900" indent="-342900">
              <a:buFont typeface="Arial" charset="2"/>
              <a:buChar char="•"/>
            </a:pPr>
            <a:r>
              <a:rPr lang="en-GB" b="1" dirty="0">
                <a:solidFill>
                  <a:srgbClr val="FF0000"/>
                </a:solidFill>
                <a:ea typeface="+mn-lt"/>
                <a:cs typeface="+mn-lt"/>
              </a:rPr>
              <a:t>New competitors have entered the market.</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Green Haven Florist</a:t>
            </a:r>
          </a:p>
          <a:p>
            <a:r>
              <a:rPr lang="en-GB" sz="2800" dirty="0">
                <a:solidFill>
                  <a:schemeClr val="tx1"/>
                </a:solidFill>
              </a:rPr>
              <a:t>Where: Norwich, UK</a:t>
            </a:r>
          </a:p>
          <a:p>
            <a:r>
              <a:rPr lang="en-GB" sz="2800" dirty="0">
                <a:solidFill>
                  <a:schemeClr val="tx1"/>
                </a:solidFill>
              </a:rPr>
              <a:t>When:2016</a:t>
            </a:r>
          </a:p>
          <a:p>
            <a:r>
              <a:rPr lang="en-GB" sz="2800" dirty="0">
                <a:solidFill>
                  <a:schemeClr val="tx1"/>
                </a:solidFill>
              </a:rPr>
              <a:t>How: making strategic decisions to reposition their business for long term sustainability.</a:t>
            </a:r>
          </a:p>
          <a:p>
            <a:r>
              <a:rPr lang="en-GB" sz="2800" dirty="0">
                <a:solidFill>
                  <a:schemeClr val="tx1"/>
                </a:solidFill>
              </a:rPr>
              <a:t>How much:30% decline in in-store sales</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a:t>
            </a:r>
          </a:p>
          <a:p>
            <a:r>
              <a:rPr lang="en-GB" b="1" dirty="0">
                <a:solidFill>
                  <a:srgbClr val="FF0000"/>
                </a:solidFill>
              </a:rPr>
              <a:t>Current tax policy and </a:t>
            </a:r>
            <a:r>
              <a:rPr lang="en-GB" b="1" dirty="0" err="1">
                <a:solidFill>
                  <a:srgbClr val="FF0000"/>
                </a:solidFill>
              </a:rPr>
              <a:t>brexit</a:t>
            </a:r>
            <a:endParaRPr lang="en-GB" b="1" dirty="0">
              <a:solidFill>
                <a:srgbClr val="FF0000"/>
              </a:solidFill>
            </a:endParaRPr>
          </a:p>
          <a:p>
            <a:endParaRPr lang="en-GB" b="1" dirty="0"/>
          </a:p>
          <a:p>
            <a:r>
              <a:rPr lang="en-GB" b="1" dirty="0"/>
              <a:t>ECONOMIC</a:t>
            </a:r>
          </a:p>
          <a:p>
            <a:r>
              <a:rPr lang="en-GB" b="1" dirty="0"/>
              <a:t>Economic growth and exchange rate</a:t>
            </a:r>
          </a:p>
          <a:p>
            <a:endParaRPr lang="en-GB" b="1" dirty="0"/>
          </a:p>
          <a:p>
            <a:r>
              <a:rPr lang="en-GB" b="1" dirty="0"/>
              <a:t>SOCIAL</a:t>
            </a:r>
          </a:p>
          <a:p>
            <a:r>
              <a:rPr lang="en-GB" b="1" dirty="0"/>
              <a:t>Lifestyle attitudes and target demographics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238357" y="1854767"/>
            <a:ext cx="9634011" cy="3777622"/>
          </a:xfrm>
        </p:spPr>
        <p:txBody>
          <a:bodyPr>
            <a:normAutofit/>
          </a:bodyPr>
          <a:lstStyle/>
          <a:p>
            <a:r>
              <a:rPr lang="en-GB" b="1" dirty="0"/>
              <a:t>TECHNOLOGICAL</a:t>
            </a:r>
          </a:p>
          <a:p>
            <a:pPr marL="0" indent="0">
              <a:buNone/>
            </a:pPr>
            <a:r>
              <a:rPr lang="en-GB" b="1" dirty="0"/>
              <a:t>Cybersecurity  and technological change</a:t>
            </a:r>
          </a:p>
          <a:p>
            <a:pPr marL="0" indent="0">
              <a:buNone/>
            </a:pPr>
            <a:endParaRPr lang="en-GB" b="1" dirty="0"/>
          </a:p>
          <a:p>
            <a:r>
              <a:rPr lang="en-GB" b="1" dirty="0"/>
              <a:t>LEGAL</a:t>
            </a:r>
          </a:p>
          <a:p>
            <a:r>
              <a:rPr lang="en-GB" b="1" dirty="0"/>
              <a:t>Consumer safety and copyright protection </a:t>
            </a:r>
          </a:p>
          <a:p>
            <a:endParaRPr lang="en-GB" b="1" dirty="0"/>
          </a:p>
          <a:p>
            <a:endParaRPr lang="en-GB" b="1" dirty="0"/>
          </a:p>
          <a:p>
            <a:r>
              <a:rPr lang="en-GB" b="1" dirty="0"/>
              <a:t>ENVIRONMENTAL </a:t>
            </a:r>
          </a:p>
          <a:p>
            <a:r>
              <a:rPr lang="en-GB" b="1" dirty="0"/>
              <a:t>Recycling and pollution</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dirty="0"/>
          </a:p>
        </p:txBody>
      </p:sp>
      <p:pic>
        <p:nvPicPr>
          <p:cNvPr id="5" name="Picture 4" descr="A diagram of a student&#10;&#10;AI-generated content may be incorrect.">
            <a:extLst>
              <a:ext uri="{FF2B5EF4-FFF2-40B4-BE49-F238E27FC236}">
                <a16:creationId xmlns:a16="http://schemas.microsoft.com/office/drawing/2014/main" id="{93509904-7886-3154-9AE5-D146EFF450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753" y="1062318"/>
            <a:ext cx="11201400" cy="5317150"/>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Small and independent business have competitive threat so therefore to keep up to date Green Haven Florist must identify the problem causing their company declined and must be resolved following the trend such as digital marketing, posters and word –of-mouth.</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Tang, D (21 October 2014) Introduction to strategy, development and strategy Execution. Retrieved 2 November 2014</a:t>
            </a:r>
          </a:p>
          <a:p>
            <a:endParaRPr lang="en-GB" b="1" dirty="0">
              <a:solidFill>
                <a:srgbClr val="111111"/>
              </a:solidFill>
              <a:latin typeface="Arial"/>
              <a:ea typeface="Roboto"/>
              <a:cs typeface="Roboto"/>
            </a:endParaRPr>
          </a:p>
          <a:p>
            <a:r>
              <a:rPr lang="en-GB" b="1" dirty="0">
                <a:solidFill>
                  <a:srgbClr val="111111"/>
                </a:solidFill>
                <a:latin typeface="Arial"/>
                <a:ea typeface="Roboto"/>
                <a:cs typeface="Roboto"/>
              </a:rPr>
              <a:t>Wernerfelt, B.(1984), A Resource based view of the firm, strategic Management journal, vol. 5 pp 171- 180</a:t>
            </a:r>
          </a:p>
          <a:p>
            <a:endParaRPr lang="en-GB" b="1" dirty="0">
              <a:solidFill>
                <a:srgbClr val="111111"/>
              </a:solidFill>
              <a:latin typeface="Arial"/>
              <a:ea typeface="Roboto"/>
              <a:cs typeface="Roboto"/>
            </a:endParaRPr>
          </a:p>
          <a:p>
            <a:r>
              <a:rPr lang="en-GB" b="1" dirty="0">
                <a:solidFill>
                  <a:srgbClr val="111111"/>
                </a:solidFill>
                <a:latin typeface="Arial"/>
                <a:ea typeface="Roboto"/>
                <a:cs typeface="Roboto"/>
              </a:rPr>
              <a:t>Coyne, K.P and Sujit B. (1996), Bringing discipline to strategy, The McKinsey Quartey No.4 </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433</TotalTime>
  <Words>422</Words>
  <Application>Microsoft Office PowerPoint</Application>
  <PresentationFormat>Widescreen</PresentationFormat>
  <Paragraphs>59</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:OLVIER DEGRI STUDENT ID :2442935 LECTURER:THOMAS ADEYEMI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Olivier Kader Degri (2442935)</cp:lastModifiedBy>
  <cp:revision>89</cp:revision>
  <dcterms:created xsi:type="dcterms:W3CDTF">2024-10-08T15:58:04Z</dcterms:created>
  <dcterms:modified xsi:type="dcterms:W3CDTF">2025-11-09T13:01:05Z</dcterms:modified>
</cp:coreProperties>
</file>