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28"/>
  </p:notesMasterIdLst>
  <p:sldIdLst>
    <p:sldId id="256" r:id="rId2"/>
    <p:sldId id="257" r:id="rId3"/>
    <p:sldId id="258" r:id="rId4"/>
    <p:sldId id="259" r:id="rId5"/>
    <p:sldId id="260" r:id="rId6"/>
    <p:sldId id="262" r:id="rId7"/>
    <p:sldId id="264" r:id="rId8"/>
    <p:sldId id="265" r:id="rId9"/>
    <p:sldId id="266" r:id="rId10"/>
    <p:sldId id="267" r:id="rId11"/>
    <p:sldId id="268" r:id="rId12"/>
    <p:sldId id="269" r:id="rId13"/>
    <p:sldId id="270" r:id="rId14"/>
    <p:sldId id="272" r:id="rId15"/>
    <p:sldId id="273" r:id="rId16"/>
    <p:sldId id="271" r:id="rId17"/>
    <p:sldId id="274" r:id="rId18"/>
    <p:sldId id="276" r:id="rId19"/>
    <p:sldId id="275" r:id="rId20"/>
    <p:sldId id="277" r:id="rId21"/>
    <p:sldId id="278" r:id="rId22"/>
    <p:sldId id="279" r:id="rId23"/>
    <p:sldId id="280" r:id="rId24"/>
    <p:sldId id="281" r:id="rId25"/>
    <p:sldId id="282" r:id="rId26"/>
    <p:sldId id="28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3DC7F8-F231-5D48-2FDD-E35E5224B057}" v="1102" dt="2024-10-21T16:53:35.7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FB3DC7F8-F231-5D48-2FDD-E35E5224B057}"/>
    <pc:docChg chg="addSld delSld modSld addMainMaster delMainMaster">
      <pc:chgData name="Rebecca Francis-Davies" userId="S::r.francis-davies@uwtsd.ac.uk::caf69e2c-2198-47a4-8268-c57958bd4ca9" providerId="AD" clId="Web-{FB3DC7F8-F231-5D48-2FDD-E35E5224B057}" dt="2024-10-21T16:53:35.745" v="2180" actId="20577"/>
      <pc:docMkLst>
        <pc:docMk/>
      </pc:docMkLst>
      <pc:sldChg chg="addSp modSp mod setBg modClrScheme chgLayout">
        <pc:chgData name="Rebecca Francis-Davies" userId="S::r.francis-davies@uwtsd.ac.uk::caf69e2c-2198-47a4-8268-c57958bd4ca9" providerId="AD" clId="Web-{FB3DC7F8-F231-5D48-2FDD-E35E5224B057}" dt="2024-10-21T14:21:11.385" v="25"/>
        <pc:sldMkLst>
          <pc:docMk/>
          <pc:sldMk cId="109857222" sldId="256"/>
        </pc:sldMkLst>
        <pc:spChg chg="mod">
          <ac:chgData name="Rebecca Francis-Davies" userId="S::r.francis-davies@uwtsd.ac.uk::caf69e2c-2198-47a4-8268-c57958bd4ca9" providerId="AD" clId="Web-{FB3DC7F8-F231-5D48-2FDD-E35E5224B057}" dt="2024-10-21T14:21:11.385" v="25"/>
          <ac:spMkLst>
            <pc:docMk/>
            <pc:sldMk cId="109857222" sldId="256"/>
            <ac:spMk id="2" creationId="{00000000-0000-0000-0000-000000000000}"/>
          </ac:spMkLst>
        </pc:spChg>
        <pc:spChg chg="mod">
          <ac:chgData name="Rebecca Francis-Davies" userId="S::r.francis-davies@uwtsd.ac.uk::caf69e2c-2198-47a4-8268-c57958bd4ca9" providerId="AD" clId="Web-{FB3DC7F8-F231-5D48-2FDD-E35E5224B057}" dt="2024-10-21T14:21:11.385" v="25"/>
          <ac:spMkLst>
            <pc:docMk/>
            <pc:sldMk cId="109857222" sldId="256"/>
            <ac:spMk id="3" creationId="{00000000-0000-0000-0000-000000000000}"/>
          </ac:spMkLst>
        </pc:spChg>
        <pc:spChg chg="add">
          <ac:chgData name="Rebecca Francis-Davies" userId="S::r.francis-davies@uwtsd.ac.uk::caf69e2c-2198-47a4-8268-c57958bd4ca9" providerId="AD" clId="Web-{FB3DC7F8-F231-5D48-2FDD-E35E5224B057}" dt="2024-10-21T14:21:11.385" v="25"/>
          <ac:spMkLst>
            <pc:docMk/>
            <pc:sldMk cId="109857222" sldId="256"/>
            <ac:spMk id="9" creationId="{6DA65B90-7B06-4499-91BA-CDDD36132481}"/>
          </ac:spMkLst>
        </pc:spChg>
        <pc:spChg chg="add">
          <ac:chgData name="Rebecca Francis-Davies" userId="S::r.francis-davies@uwtsd.ac.uk::caf69e2c-2198-47a4-8268-c57958bd4ca9" providerId="AD" clId="Web-{FB3DC7F8-F231-5D48-2FDD-E35E5224B057}" dt="2024-10-21T14:21:11.385" v="25"/>
          <ac:spMkLst>
            <pc:docMk/>
            <pc:sldMk cId="109857222" sldId="256"/>
            <ac:spMk id="11" creationId="{9502469D-C562-48E3-ABA2-3CFA55C52684}"/>
          </ac:spMkLst>
        </pc:spChg>
        <pc:picChg chg="add">
          <ac:chgData name="Rebecca Francis-Davies" userId="S::r.francis-davies@uwtsd.ac.uk::caf69e2c-2198-47a4-8268-c57958bd4ca9" providerId="AD" clId="Web-{FB3DC7F8-F231-5D48-2FDD-E35E5224B057}" dt="2024-10-21T14:21:11.385" v="25"/>
          <ac:picMkLst>
            <pc:docMk/>
            <pc:sldMk cId="109857222" sldId="256"/>
            <ac:picMk id="4" creationId="{36E80F7B-4D73-BA2B-62B3-A865070C1879}"/>
          </ac:picMkLst>
        </pc:picChg>
        <pc:cxnChg chg="add">
          <ac:chgData name="Rebecca Francis-Davies" userId="S::r.francis-davies@uwtsd.ac.uk::caf69e2c-2198-47a4-8268-c57958bd4ca9" providerId="AD" clId="Web-{FB3DC7F8-F231-5D48-2FDD-E35E5224B057}" dt="2024-10-21T14:21:11.385" v="25"/>
          <ac:cxnSpMkLst>
            <pc:docMk/>
            <pc:sldMk cId="109857222" sldId="256"/>
            <ac:cxnSpMk id="13" creationId="{6D4C177C-581F-4CC8-A686-0B6D25DC6A70}"/>
          </ac:cxnSpMkLst>
        </pc:cxnChg>
        <pc:cxnChg chg="add">
          <ac:chgData name="Rebecca Francis-Davies" userId="S::r.francis-davies@uwtsd.ac.uk::caf69e2c-2198-47a4-8268-c57958bd4ca9" providerId="AD" clId="Web-{FB3DC7F8-F231-5D48-2FDD-E35E5224B057}" dt="2024-10-21T14:21:11.385" v="25"/>
          <ac:cxnSpMkLst>
            <pc:docMk/>
            <pc:sldMk cId="109857222" sldId="256"/>
            <ac:cxnSpMk id="15" creationId="{F3C8C2E5-55C2-48F4-A36A-473F2254C302}"/>
          </ac:cxnSpMkLst>
        </pc:cxnChg>
        <pc:cxnChg chg="add">
          <ac:chgData name="Rebecca Francis-Davies" userId="S::r.francis-davies@uwtsd.ac.uk::caf69e2c-2198-47a4-8268-c57958bd4ca9" providerId="AD" clId="Web-{FB3DC7F8-F231-5D48-2FDD-E35E5224B057}" dt="2024-10-21T14:21:11.385" v="25"/>
          <ac:cxnSpMkLst>
            <pc:docMk/>
            <pc:sldMk cId="109857222" sldId="256"/>
            <ac:cxnSpMk id="17" creationId="{05B8EA5E-9C54-40D2-A319-5533E7D50E3C}"/>
          </ac:cxnSpMkLst>
        </pc:cxnChg>
      </pc:sldChg>
      <pc:sldChg chg="modSp new">
        <pc:chgData name="Rebecca Francis-Davies" userId="S::r.francis-davies@uwtsd.ac.uk::caf69e2c-2198-47a4-8268-c57958bd4ca9" providerId="AD" clId="Web-{FB3DC7F8-F231-5D48-2FDD-E35E5224B057}" dt="2024-10-21T14:23:19.528" v="69" actId="20577"/>
        <pc:sldMkLst>
          <pc:docMk/>
          <pc:sldMk cId="548287527" sldId="257"/>
        </pc:sldMkLst>
        <pc:spChg chg="mod">
          <ac:chgData name="Rebecca Francis-Davies" userId="S::r.francis-davies@uwtsd.ac.uk::caf69e2c-2198-47a4-8268-c57958bd4ca9" providerId="AD" clId="Web-{FB3DC7F8-F231-5D48-2FDD-E35E5224B057}" dt="2024-10-21T14:23:19.528" v="69" actId="20577"/>
          <ac:spMkLst>
            <pc:docMk/>
            <pc:sldMk cId="548287527" sldId="257"/>
            <ac:spMk id="2" creationId="{DB6DE799-4BB2-DEB9-0FE4-CB9BD81FD0A1}"/>
          </ac:spMkLst>
        </pc:spChg>
        <pc:spChg chg="mod">
          <ac:chgData name="Rebecca Francis-Davies" userId="S::r.francis-davies@uwtsd.ac.uk::caf69e2c-2198-47a4-8268-c57958bd4ca9" providerId="AD" clId="Web-{FB3DC7F8-F231-5D48-2FDD-E35E5224B057}" dt="2024-10-21T14:22:39.824" v="63" actId="20577"/>
          <ac:spMkLst>
            <pc:docMk/>
            <pc:sldMk cId="548287527" sldId="257"/>
            <ac:spMk id="3" creationId="{3A913B60-CC81-6649-136A-3D37E10829A6}"/>
          </ac:spMkLst>
        </pc:spChg>
      </pc:sldChg>
      <pc:sldChg chg="addSp delSp modSp new mod setBg modNotes">
        <pc:chgData name="Rebecca Francis-Davies" userId="S::r.francis-davies@uwtsd.ac.uk::caf69e2c-2198-47a4-8268-c57958bd4ca9" providerId="AD" clId="Web-{FB3DC7F8-F231-5D48-2FDD-E35E5224B057}" dt="2024-10-21T14:28:00.878" v="227"/>
        <pc:sldMkLst>
          <pc:docMk/>
          <pc:sldMk cId="2178814436" sldId="258"/>
        </pc:sldMkLst>
        <pc:spChg chg="mod">
          <ac:chgData name="Rebecca Francis-Davies" userId="S::r.francis-davies@uwtsd.ac.uk::caf69e2c-2198-47a4-8268-c57958bd4ca9" providerId="AD" clId="Web-{FB3DC7F8-F231-5D48-2FDD-E35E5224B057}" dt="2024-10-21T14:25:14.765" v="138"/>
          <ac:spMkLst>
            <pc:docMk/>
            <pc:sldMk cId="2178814436" sldId="258"/>
            <ac:spMk id="2" creationId="{E65EF991-0A01-3090-291E-997C3B5BD8BE}"/>
          </ac:spMkLst>
        </pc:spChg>
        <pc:spChg chg="del mod">
          <ac:chgData name="Rebecca Francis-Davies" userId="S::r.francis-davies@uwtsd.ac.uk::caf69e2c-2198-47a4-8268-c57958bd4ca9" providerId="AD" clId="Web-{FB3DC7F8-F231-5D48-2FDD-E35E5224B057}" dt="2024-10-21T14:25:14.765" v="138"/>
          <ac:spMkLst>
            <pc:docMk/>
            <pc:sldMk cId="2178814436" sldId="258"/>
            <ac:spMk id="3" creationId="{4A6BDAD1-3632-7C5D-46B8-364CED6700A7}"/>
          </ac:spMkLst>
        </pc:spChg>
        <pc:spChg chg="add">
          <ac:chgData name="Rebecca Francis-Davies" userId="S::r.francis-davies@uwtsd.ac.uk::caf69e2c-2198-47a4-8268-c57958bd4ca9" providerId="AD" clId="Web-{FB3DC7F8-F231-5D48-2FDD-E35E5224B057}" dt="2024-10-21T14:25:14.765" v="138"/>
          <ac:spMkLst>
            <pc:docMk/>
            <pc:sldMk cId="2178814436" sldId="258"/>
            <ac:spMk id="9" creationId="{B937640E-EF7A-4A6C-A950-D12B7D5C923E}"/>
          </ac:spMkLst>
        </pc:spChg>
        <pc:spChg chg="add">
          <ac:chgData name="Rebecca Francis-Davies" userId="S::r.francis-davies@uwtsd.ac.uk::caf69e2c-2198-47a4-8268-c57958bd4ca9" providerId="AD" clId="Web-{FB3DC7F8-F231-5D48-2FDD-E35E5224B057}" dt="2024-10-21T14:25:14.765" v="138"/>
          <ac:spMkLst>
            <pc:docMk/>
            <pc:sldMk cId="2178814436" sldId="258"/>
            <ac:spMk id="11" creationId="{8B3D301E-EEB6-4474-BFB1-FCD7A1F30371}"/>
          </ac:spMkLst>
        </pc:spChg>
        <pc:graphicFrameChg chg="add">
          <ac:chgData name="Rebecca Francis-Davies" userId="S::r.francis-davies@uwtsd.ac.uk::caf69e2c-2198-47a4-8268-c57958bd4ca9" providerId="AD" clId="Web-{FB3DC7F8-F231-5D48-2FDD-E35E5224B057}" dt="2024-10-21T14:25:14.765" v="138"/>
          <ac:graphicFrameMkLst>
            <pc:docMk/>
            <pc:sldMk cId="2178814436" sldId="258"/>
            <ac:graphicFrameMk id="5" creationId="{F25D7A7B-2E7E-13E1-64BC-01A45A5528AE}"/>
          </ac:graphicFrameMkLst>
        </pc:graphicFrameChg>
        <pc:cxnChg chg="add">
          <ac:chgData name="Rebecca Francis-Davies" userId="S::r.francis-davies@uwtsd.ac.uk::caf69e2c-2198-47a4-8268-c57958bd4ca9" providerId="AD" clId="Web-{FB3DC7F8-F231-5D48-2FDD-E35E5224B057}" dt="2024-10-21T14:25:14.765" v="138"/>
          <ac:cxnSpMkLst>
            <pc:docMk/>
            <pc:sldMk cId="2178814436" sldId="258"/>
            <ac:cxnSpMk id="13" creationId="{85F2753B-199B-4FF0-838F-41E8D058E953}"/>
          </ac:cxnSpMkLst>
        </pc:cxnChg>
        <pc:cxnChg chg="add">
          <ac:chgData name="Rebecca Francis-Davies" userId="S::r.francis-davies@uwtsd.ac.uk::caf69e2c-2198-47a4-8268-c57958bd4ca9" providerId="AD" clId="Web-{FB3DC7F8-F231-5D48-2FDD-E35E5224B057}" dt="2024-10-21T14:25:14.765" v="138"/>
          <ac:cxnSpMkLst>
            <pc:docMk/>
            <pc:sldMk cId="2178814436" sldId="258"/>
            <ac:cxnSpMk id="15" creationId="{E604AB19-8820-4859-AA1B-09DD1F3E8B7D}"/>
          </ac:cxnSpMkLst>
        </pc:cxnChg>
        <pc:cxnChg chg="add">
          <ac:chgData name="Rebecca Francis-Davies" userId="S::r.francis-davies@uwtsd.ac.uk::caf69e2c-2198-47a4-8268-c57958bd4ca9" providerId="AD" clId="Web-{FB3DC7F8-F231-5D48-2FDD-E35E5224B057}" dt="2024-10-21T14:25:14.765" v="138"/>
          <ac:cxnSpMkLst>
            <pc:docMk/>
            <pc:sldMk cId="2178814436" sldId="258"/>
            <ac:cxnSpMk id="17" creationId="{B0BDEAB7-0E83-4F55-90F4-098569F5A573}"/>
          </ac:cxnSpMkLst>
        </pc:cxnChg>
      </pc:sldChg>
      <pc:sldChg chg="addSp modSp new mod setBg">
        <pc:chgData name="Rebecca Francis-Davies" userId="S::r.francis-davies@uwtsd.ac.uk::caf69e2c-2198-47a4-8268-c57958bd4ca9" providerId="AD" clId="Web-{FB3DC7F8-F231-5D48-2FDD-E35E5224B057}" dt="2024-10-21T14:29:06.364" v="272"/>
        <pc:sldMkLst>
          <pc:docMk/>
          <pc:sldMk cId="3488268756" sldId="259"/>
        </pc:sldMkLst>
        <pc:spChg chg="mod">
          <ac:chgData name="Rebecca Francis-Davies" userId="S::r.francis-davies@uwtsd.ac.uk::caf69e2c-2198-47a4-8268-c57958bd4ca9" providerId="AD" clId="Web-{FB3DC7F8-F231-5D48-2FDD-E35E5224B057}" dt="2024-10-21T14:29:06.364" v="272"/>
          <ac:spMkLst>
            <pc:docMk/>
            <pc:sldMk cId="3488268756" sldId="259"/>
            <ac:spMk id="2" creationId="{6D94E374-6DF6-5F51-09C7-1E0500941979}"/>
          </ac:spMkLst>
        </pc:spChg>
        <pc:spChg chg="mod">
          <ac:chgData name="Rebecca Francis-Davies" userId="S::r.francis-davies@uwtsd.ac.uk::caf69e2c-2198-47a4-8268-c57958bd4ca9" providerId="AD" clId="Web-{FB3DC7F8-F231-5D48-2FDD-E35E5224B057}" dt="2024-10-21T14:29:06.364" v="272"/>
          <ac:spMkLst>
            <pc:docMk/>
            <pc:sldMk cId="3488268756" sldId="259"/>
            <ac:spMk id="3" creationId="{B3837D86-C035-31D2-AB6C-30F9A42B4749}"/>
          </ac:spMkLst>
        </pc:spChg>
        <pc:spChg chg="add">
          <ac:chgData name="Rebecca Francis-Davies" userId="S::r.francis-davies@uwtsd.ac.uk::caf69e2c-2198-47a4-8268-c57958bd4ca9" providerId="AD" clId="Web-{FB3DC7F8-F231-5D48-2FDD-E35E5224B057}" dt="2024-10-21T14:29:06.364" v="272"/>
          <ac:spMkLst>
            <pc:docMk/>
            <pc:sldMk cId="3488268756" sldId="259"/>
            <ac:spMk id="9" creationId="{B937640E-EF7A-4A6C-A950-D12B7D5C923E}"/>
          </ac:spMkLst>
        </pc:spChg>
        <pc:spChg chg="add">
          <ac:chgData name="Rebecca Francis-Davies" userId="S::r.francis-davies@uwtsd.ac.uk::caf69e2c-2198-47a4-8268-c57958bd4ca9" providerId="AD" clId="Web-{FB3DC7F8-F231-5D48-2FDD-E35E5224B057}" dt="2024-10-21T14:29:06.364" v="272"/>
          <ac:spMkLst>
            <pc:docMk/>
            <pc:sldMk cId="3488268756" sldId="259"/>
            <ac:spMk id="13" creationId="{60B98957-D5C0-4FFC-8987-C5D8A06FDC87}"/>
          </ac:spMkLst>
        </pc:spChg>
        <pc:picChg chg="add">
          <ac:chgData name="Rebecca Francis-Davies" userId="S::r.francis-davies@uwtsd.ac.uk::caf69e2c-2198-47a4-8268-c57958bd4ca9" providerId="AD" clId="Web-{FB3DC7F8-F231-5D48-2FDD-E35E5224B057}" dt="2024-10-21T14:29:06.364" v="272"/>
          <ac:picMkLst>
            <pc:docMk/>
            <pc:sldMk cId="3488268756" sldId="259"/>
            <ac:picMk id="5" creationId="{7A20C825-F732-6531-69CE-FFD3730229C3}"/>
          </ac:picMkLst>
        </pc:picChg>
        <pc:cxnChg chg="add">
          <ac:chgData name="Rebecca Francis-Davies" userId="S::r.francis-davies@uwtsd.ac.uk::caf69e2c-2198-47a4-8268-c57958bd4ca9" providerId="AD" clId="Web-{FB3DC7F8-F231-5D48-2FDD-E35E5224B057}" dt="2024-10-21T14:29:06.364" v="272"/>
          <ac:cxnSpMkLst>
            <pc:docMk/>
            <pc:sldMk cId="3488268756" sldId="259"/>
            <ac:cxnSpMk id="11" creationId="{B0BDEAB7-0E83-4F55-90F4-098569F5A573}"/>
          </ac:cxnSpMkLst>
        </pc:cxnChg>
        <pc:cxnChg chg="add">
          <ac:chgData name="Rebecca Francis-Davies" userId="S::r.francis-davies@uwtsd.ac.uk::caf69e2c-2198-47a4-8268-c57958bd4ca9" providerId="AD" clId="Web-{FB3DC7F8-F231-5D48-2FDD-E35E5224B057}" dt="2024-10-21T14:29:06.364" v="272"/>
          <ac:cxnSpMkLst>
            <pc:docMk/>
            <pc:sldMk cId="3488268756" sldId="259"/>
            <ac:cxnSpMk id="15" creationId="{EB123B9E-16C1-47FC-BA6E-0B62BE4F2E40}"/>
          </ac:cxnSpMkLst>
        </pc:cxnChg>
        <pc:cxnChg chg="add">
          <ac:chgData name="Rebecca Francis-Davies" userId="S::r.francis-davies@uwtsd.ac.uk::caf69e2c-2198-47a4-8268-c57958bd4ca9" providerId="AD" clId="Web-{FB3DC7F8-F231-5D48-2FDD-E35E5224B057}" dt="2024-10-21T14:29:06.364" v="272"/>
          <ac:cxnSpMkLst>
            <pc:docMk/>
            <pc:sldMk cId="3488268756" sldId="259"/>
            <ac:cxnSpMk id="17" creationId="{51DA9589-40B0-4B65-A035-81057865FD02}"/>
          </ac:cxnSpMkLst>
        </pc:cxnChg>
      </pc:sldChg>
      <pc:sldChg chg="addSp modSp new mod setBg">
        <pc:chgData name="Rebecca Francis-Davies" userId="S::r.francis-davies@uwtsd.ac.uk::caf69e2c-2198-47a4-8268-c57958bd4ca9" providerId="AD" clId="Web-{FB3DC7F8-F231-5D48-2FDD-E35E5224B057}" dt="2024-10-21T14:30:17.225" v="336"/>
        <pc:sldMkLst>
          <pc:docMk/>
          <pc:sldMk cId="2001816026" sldId="260"/>
        </pc:sldMkLst>
        <pc:spChg chg="mod">
          <ac:chgData name="Rebecca Francis-Davies" userId="S::r.francis-davies@uwtsd.ac.uk::caf69e2c-2198-47a4-8268-c57958bd4ca9" providerId="AD" clId="Web-{FB3DC7F8-F231-5D48-2FDD-E35E5224B057}" dt="2024-10-21T14:30:17.225" v="336"/>
          <ac:spMkLst>
            <pc:docMk/>
            <pc:sldMk cId="2001816026" sldId="260"/>
            <ac:spMk id="2" creationId="{0B3A6C7D-ABF7-3FF9-B9D9-F43721035495}"/>
          </ac:spMkLst>
        </pc:spChg>
        <pc:spChg chg="mod">
          <ac:chgData name="Rebecca Francis-Davies" userId="S::r.francis-davies@uwtsd.ac.uk::caf69e2c-2198-47a4-8268-c57958bd4ca9" providerId="AD" clId="Web-{FB3DC7F8-F231-5D48-2FDD-E35E5224B057}" dt="2024-10-21T14:30:17.225" v="336"/>
          <ac:spMkLst>
            <pc:docMk/>
            <pc:sldMk cId="2001816026" sldId="260"/>
            <ac:spMk id="3" creationId="{F5C1EDBF-5EEC-BF92-910E-D5E23DC46FD6}"/>
          </ac:spMkLst>
        </pc:spChg>
        <pc:spChg chg="add">
          <ac:chgData name="Rebecca Francis-Davies" userId="S::r.francis-davies@uwtsd.ac.uk::caf69e2c-2198-47a4-8268-c57958bd4ca9" providerId="AD" clId="Web-{FB3DC7F8-F231-5D48-2FDD-E35E5224B057}" dt="2024-10-21T14:30:17.225" v="336"/>
          <ac:spMkLst>
            <pc:docMk/>
            <pc:sldMk cId="2001816026" sldId="260"/>
            <ac:spMk id="9" creationId="{B937640E-EF7A-4A6C-A950-D12B7D5C923E}"/>
          </ac:spMkLst>
        </pc:spChg>
        <pc:spChg chg="add">
          <ac:chgData name="Rebecca Francis-Davies" userId="S::r.francis-davies@uwtsd.ac.uk::caf69e2c-2198-47a4-8268-c57958bd4ca9" providerId="AD" clId="Web-{FB3DC7F8-F231-5D48-2FDD-E35E5224B057}" dt="2024-10-21T14:30:17.225" v="336"/>
          <ac:spMkLst>
            <pc:docMk/>
            <pc:sldMk cId="2001816026" sldId="260"/>
            <ac:spMk id="13" creationId="{60B98957-D5C0-4FFC-8987-C5D8A06FDC87}"/>
          </ac:spMkLst>
        </pc:spChg>
        <pc:picChg chg="add">
          <ac:chgData name="Rebecca Francis-Davies" userId="S::r.francis-davies@uwtsd.ac.uk::caf69e2c-2198-47a4-8268-c57958bd4ca9" providerId="AD" clId="Web-{FB3DC7F8-F231-5D48-2FDD-E35E5224B057}" dt="2024-10-21T14:30:17.225" v="336"/>
          <ac:picMkLst>
            <pc:docMk/>
            <pc:sldMk cId="2001816026" sldId="260"/>
            <ac:picMk id="5" creationId="{027CBFE4-483D-2CCA-9D39-9100D6B5B8EC}"/>
          </ac:picMkLst>
        </pc:picChg>
        <pc:cxnChg chg="add">
          <ac:chgData name="Rebecca Francis-Davies" userId="S::r.francis-davies@uwtsd.ac.uk::caf69e2c-2198-47a4-8268-c57958bd4ca9" providerId="AD" clId="Web-{FB3DC7F8-F231-5D48-2FDD-E35E5224B057}" dt="2024-10-21T14:30:17.225" v="336"/>
          <ac:cxnSpMkLst>
            <pc:docMk/>
            <pc:sldMk cId="2001816026" sldId="260"/>
            <ac:cxnSpMk id="11" creationId="{B0BDEAB7-0E83-4F55-90F4-098569F5A573}"/>
          </ac:cxnSpMkLst>
        </pc:cxnChg>
        <pc:cxnChg chg="add">
          <ac:chgData name="Rebecca Francis-Davies" userId="S::r.francis-davies@uwtsd.ac.uk::caf69e2c-2198-47a4-8268-c57958bd4ca9" providerId="AD" clId="Web-{FB3DC7F8-F231-5D48-2FDD-E35E5224B057}" dt="2024-10-21T14:30:17.225" v="336"/>
          <ac:cxnSpMkLst>
            <pc:docMk/>
            <pc:sldMk cId="2001816026" sldId="260"/>
            <ac:cxnSpMk id="15" creationId="{EB123B9E-16C1-47FC-BA6E-0B62BE4F2E40}"/>
          </ac:cxnSpMkLst>
        </pc:cxnChg>
        <pc:cxnChg chg="add">
          <ac:chgData name="Rebecca Francis-Davies" userId="S::r.francis-davies@uwtsd.ac.uk::caf69e2c-2198-47a4-8268-c57958bd4ca9" providerId="AD" clId="Web-{FB3DC7F8-F231-5D48-2FDD-E35E5224B057}" dt="2024-10-21T14:30:17.225" v="336"/>
          <ac:cxnSpMkLst>
            <pc:docMk/>
            <pc:sldMk cId="2001816026" sldId="260"/>
            <ac:cxnSpMk id="17" creationId="{51DA9589-40B0-4B65-A035-81057865FD02}"/>
          </ac:cxnSpMkLst>
        </pc:cxnChg>
      </pc:sldChg>
      <pc:sldChg chg="new del">
        <pc:chgData name="Rebecca Francis-Davies" userId="S::r.francis-davies@uwtsd.ac.uk::caf69e2c-2198-47a4-8268-c57958bd4ca9" providerId="AD" clId="Web-{FB3DC7F8-F231-5D48-2FDD-E35E5224B057}" dt="2024-10-21T14:31:29.305" v="392"/>
        <pc:sldMkLst>
          <pc:docMk/>
          <pc:sldMk cId="2716852296" sldId="261"/>
        </pc:sldMkLst>
      </pc:sldChg>
      <pc:sldChg chg="modSp new">
        <pc:chgData name="Rebecca Francis-Davies" userId="S::r.francis-davies@uwtsd.ac.uk::caf69e2c-2198-47a4-8268-c57958bd4ca9" providerId="AD" clId="Web-{FB3DC7F8-F231-5D48-2FDD-E35E5224B057}" dt="2024-10-21T14:31:22.914" v="391" actId="20577"/>
        <pc:sldMkLst>
          <pc:docMk/>
          <pc:sldMk cId="136853759" sldId="262"/>
        </pc:sldMkLst>
        <pc:spChg chg="mod">
          <ac:chgData name="Rebecca Francis-Davies" userId="S::r.francis-davies@uwtsd.ac.uk::caf69e2c-2198-47a4-8268-c57958bd4ca9" providerId="AD" clId="Web-{FB3DC7F8-F231-5D48-2FDD-E35E5224B057}" dt="2024-10-21T14:30:29.398" v="343" actId="20577"/>
          <ac:spMkLst>
            <pc:docMk/>
            <pc:sldMk cId="136853759" sldId="262"/>
            <ac:spMk id="2" creationId="{4C636252-D426-AAEB-2640-9500D98E77CC}"/>
          </ac:spMkLst>
        </pc:spChg>
        <pc:spChg chg="mod">
          <ac:chgData name="Rebecca Francis-Davies" userId="S::r.francis-davies@uwtsd.ac.uk::caf69e2c-2198-47a4-8268-c57958bd4ca9" providerId="AD" clId="Web-{FB3DC7F8-F231-5D48-2FDD-E35E5224B057}" dt="2024-10-21T14:30:35.804" v="348" actId="20577"/>
          <ac:spMkLst>
            <pc:docMk/>
            <pc:sldMk cId="136853759" sldId="262"/>
            <ac:spMk id="3" creationId="{5FA79F8E-B5F1-2230-CB5D-C5727A53C6F9}"/>
          </ac:spMkLst>
        </pc:spChg>
        <pc:spChg chg="mod">
          <ac:chgData name="Rebecca Francis-Davies" userId="S::r.francis-davies@uwtsd.ac.uk::caf69e2c-2198-47a4-8268-c57958bd4ca9" providerId="AD" clId="Web-{FB3DC7F8-F231-5D48-2FDD-E35E5224B057}" dt="2024-10-21T14:30:58.633" v="362" actId="20577"/>
          <ac:spMkLst>
            <pc:docMk/>
            <pc:sldMk cId="136853759" sldId="262"/>
            <ac:spMk id="4" creationId="{0C878994-9511-B3F3-565A-B3D9A40D4CDD}"/>
          </ac:spMkLst>
        </pc:spChg>
        <pc:spChg chg="mod">
          <ac:chgData name="Rebecca Francis-Davies" userId="S::r.francis-davies@uwtsd.ac.uk::caf69e2c-2198-47a4-8268-c57958bd4ca9" providerId="AD" clId="Web-{FB3DC7F8-F231-5D48-2FDD-E35E5224B057}" dt="2024-10-21T14:31:04.226" v="366" actId="20577"/>
          <ac:spMkLst>
            <pc:docMk/>
            <pc:sldMk cId="136853759" sldId="262"/>
            <ac:spMk id="5" creationId="{E01C0878-48EC-0345-0D2C-8052C8936176}"/>
          </ac:spMkLst>
        </pc:spChg>
        <pc:spChg chg="mod">
          <ac:chgData name="Rebecca Francis-Davies" userId="S::r.francis-davies@uwtsd.ac.uk::caf69e2c-2198-47a4-8268-c57958bd4ca9" providerId="AD" clId="Web-{FB3DC7F8-F231-5D48-2FDD-E35E5224B057}" dt="2024-10-21T14:31:22.914" v="391" actId="20577"/>
          <ac:spMkLst>
            <pc:docMk/>
            <pc:sldMk cId="136853759" sldId="262"/>
            <ac:spMk id="6" creationId="{5811E26A-4C1D-9F9C-5DA5-0078D63211B4}"/>
          </ac:spMkLst>
        </pc:spChg>
      </pc:sldChg>
      <pc:sldChg chg="new del">
        <pc:chgData name="Rebecca Francis-Davies" userId="S::r.francis-davies@uwtsd.ac.uk::caf69e2c-2198-47a4-8268-c57958bd4ca9" providerId="AD" clId="Web-{FB3DC7F8-F231-5D48-2FDD-E35E5224B057}" dt="2024-10-21T14:32:03.290" v="395"/>
        <pc:sldMkLst>
          <pc:docMk/>
          <pc:sldMk cId="3452984861" sldId="263"/>
        </pc:sldMkLst>
      </pc:sldChg>
      <pc:sldChg chg="addSp delSp modSp new mod setBg modNotes">
        <pc:chgData name="Rebecca Francis-Davies" userId="S::r.francis-davies@uwtsd.ac.uk::caf69e2c-2198-47a4-8268-c57958bd4ca9" providerId="AD" clId="Web-{FB3DC7F8-F231-5D48-2FDD-E35E5224B057}" dt="2024-10-21T14:38:10.830" v="639"/>
        <pc:sldMkLst>
          <pc:docMk/>
          <pc:sldMk cId="3973701269" sldId="264"/>
        </pc:sldMkLst>
        <pc:spChg chg="mod">
          <ac:chgData name="Rebecca Francis-Davies" userId="S::r.francis-davies@uwtsd.ac.uk::caf69e2c-2198-47a4-8268-c57958bd4ca9" providerId="AD" clId="Web-{FB3DC7F8-F231-5D48-2FDD-E35E5224B057}" dt="2024-10-21T14:32:19.541" v="401"/>
          <ac:spMkLst>
            <pc:docMk/>
            <pc:sldMk cId="3973701269" sldId="264"/>
            <ac:spMk id="2" creationId="{00FA5EDE-745D-0F4C-D6C4-D6B5960177BE}"/>
          </ac:spMkLst>
        </pc:spChg>
        <pc:spChg chg="del">
          <ac:chgData name="Rebecca Francis-Davies" userId="S::r.francis-davies@uwtsd.ac.uk::caf69e2c-2198-47a4-8268-c57958bd4ca9" providerId="AD" clId="Web-{FB3DC7F8-F231-5D48-2FDD-E35E5224B057}" dt="2024-10-21T14:32:15.322" v="400"/>
          <ac:spMkLst>
            <pc:docMk/>
            <pc:sldMk cId="3973701269" sldId="264"/>
            <ac:spMk id="3" creationId="{F88C2FAF-B426-4AB0-0908-D61C51B17343}"/>
          </ac:spMkLst>
        </pc:spChg>
        <pc:spChg chg="add">
          <ac:chgData name="Rebecca Francis-Davies" userId="S::r.francis-davies@uwtsd.ac.uk::caf69e2c-2198-47a4-8268-c57958bd4ca9" providerId="AD" clId="Web-{FB3DC7F8-F231-5D48-2FDD-E35E5224B057}" dt="2024-10-21T14:32:19.541" v="401"/>
          <ac:spMkLst>
            <pc:docMk/>
            <pc:sldMk cId="3973701269" sldId="264"/>
            <ac:spMk id="9" creationId="{F194AEDE-F25F-43E6-A2C4-7FFF41074990}"/>
          </ac:spMkLst>
        </pc:spChg>
        <pc:spChg chg="add">
          <ac:chgData name="Rebecca Francis-Davies" userId="S::r.francis-davies@uwtsd.ac.uk::caf69e2c-2198-47a4-8268-c57958bd4ca9" providerId="AD" clId="Web-{FB3DC7F8-F231-5D48-2FDD-E35E5224B057}" dt="2024-10-21T14:32:19.541" v="401"/>
          <ac:spMkLst>
            <pc:docMk/>
            <pc:sldMk cId="3973701269" sldId="264"/>
            <ac:spMk id="17" creationId="{6DA65B90-7B06-4499-91BA-CDDD36132481}"/>
          </ac:spMkLst>
        </pc:spChg>
        <pc:spChg chg="add">
          <ac:chgData name="Rebecca Francis-Davies" userId="S::r.francis-davies@uwtsd.ac.uk::caf69e2c-2198-47a4-8268-c57958bd4ca9" providerId="AD" clId="Web-{FB3DC7F8-F231-5D48-2FDD-E35E5224B057}" dt="2024-10-21T14:32:19.541" v="401"/>
          <ac:spMkLst>
            <pc:docMk/>
            <pc:sldMk cId="3973701269" sldId="264"/>
            <ac:spMk id="19" creationId="{9502469D-C562-48E3-ABA2-3CFA55C52684}"/>
          </ac:spMkLst>
        </pc:spChg>
        <pc:picChg chg="add mod ord">
          <ac:chgData name="Rebecca Francis-Davies" userId="S::r.francis-davies@uwtsd.ac.uk::caf69e2c-2198-47a4-8268-c57958bd4ca9" providerId="AD" clId="Web-{FB3DC7F8-F231-5D48-2FDD-E35E5224B057}" dt="2024-10-21T14:32:19.541" v="401"/>
          <ac:picMkLst>
            <pc:docMk/>
            <pc:sldMk cId="3973701269" sldId="264"/>
            <ac:picMk id="4" creationId="{C86CF4B1-0B75-560E-051E-09C30634563C}"/>
          </ac:picMkLst>
        </pc:picChg>
        <pc:cxnChg chg="add">
          <ac:chgData name="Rebecca Francis-Davies" userId="S::r.francis-davies@uwtsd.ac.uk::caf69e2c-2198-47a4-8268-c57958bd4ca9" providerId="AD" clId="Web-{FB3DC7F8-F231-5D48-2FDD-E35E5224B057}" dt="2024-10-21T14:32:19.541" v="401"/>
          <ac:cxnSpMkLst>
            <pc:docMk/>
            <pc:sldMk cId="3973701269" sldId="264"/>
            <ac:cxnSpMk id="11" creationId="{4C793C08-EF4C-422B-A728-6C717C47DF6F}"/>
          </ac:cxnSpMkLst>
        </pc:cxnChg>
        <pc:cxnChg chg="add">
          <ac:chgData name="Rebecca Francis-Davies" userId="S::r.francis-davies@uwtsd.ac.uk::caf69e2c-2198-47a4-8268-c57958bd4ca9" providerId="AD" clId="Web-{FB3DC7F8-F231-5D48-2FDD-E35E5224B057}" dt="2024-10-21T14:32:19.541" v="401"/>
          <ac:cxnSpMkLst>
            <pc:docMk/>
            <pc:sldMk cId="3973701269" sldId="264"/>
            <ac:cxnSpMk id="13" creationId="{FE825BC6-56A8-46DE-8037-A9A577624B0D}"/>
          </ac:cxnSpMkLst>
        </pc:cxnChg>
        <pc:cxnChg chg="add">
          <ac:chgData name="Rebecca Francis-Davies" userId="S::r.francis-davies@uwtsd.ac.uk::caf69e2c-2198-47a4-8268-c57958bd4ca9" providerId="AD" clId="Web-{FB3DC7F8-F231-5D48-2FDD-E35E5224B057}" dt="2024-10-21T14:32:19.541" v="401"/>
          <ac:cxnSpMkLst>
            <pc:docMk/>
            <pc:sldMk cId="3973701269" sldId="264"/>
            <ac:cxnSpMk id="15" creationId="{9EED8031-DD67-43C6-94A0-646636C95560}"/>
          </ac:cxnSpMkLst>
        </pc:cxnChg>
        <pc:cxnChg chg="add">
          <ac:chgData name="Rebecca Francis-Davies" userId="S::r.francis-davies@uwtsd.ac.uk::caf69e2c-2198-47a4-8268-c57958bd4ca9" providerId="AD" clId="Web-{FB3DC7F8-F231-5D48-2FDD-E35E5224B057}" dt="2024-10-21T14:32:19.541" v="401"/>
          <ac:cxnSpMkLst>
            <pc:docMk/>
            <pc:sldMk cId="3973701269" sldId="264"/>
            <ac:cxnSpMk id="21" creationId="{4D594499-F983-4364-8ABC-5BCDC2E906BF}"/>
          </ac:cxnSpMkLst>
        </pc:cxnChg>
        <pc:cxnChg chg="add">
          <ac:chgData name="Rebecca Francis-Davies" userId="S::r.francis-davies@uwtsd.ac.uk::caf69e2c-2198-47a4-8268-c57958bd4ca9" providerId="AD" clId="Web-{FB3DC7F8-F231-5D48-2FDD-E35E5224B057}" dt="2024-10-21T14:32:19.541" v="401"/>
          <ac:cxnSpMkLst>
            <pc:docMk/>
            <pc:sldMk cId="3973701269" sldId="264"/>
            <ac:cxnSpMk id="23" creationId="{10A37E3E-52D3-44C9-B418-2D26B214CB1F}"/>
          </ac:cxnSpMkLst>
        </pc:cxnChg>
        <pc:cxnChg chg="add">
          <ac:chgData name="Rebecca Francis-Davies" userId="S::r.francis-davies@uwtsd.ac.uk::caf69e2c-2198-47a4-8268-c57958bd4ca9" providerId="AD" clId="Web-{FB3DC7F8-F231-5D48-2FDD-E35E5224B057}" dt="2024-10-21T14:32:19.541" v="401"/>
          <ac:cxnSpMkLst>
            <pc:docMk/>
            <pc:sldMk cId="3973701269" sldId="264"/>
            <ac:cxnSpMk id="25" creationId="{7A74BE92-BA24-4F82-94AC-ED4A58B227EF}"/>
          </ac:cxnSpMkLst>
        </pc:cxnChg>
        <pc:cxnChg chg="add">
          <ac:chgData name="Rebecca Francis-Davies" userId="S::r.francis-davies@uwtsd.ac.uk::caf69e2c-2198-47a4-8268-c57958bd4ca9" providerId="AD" clId="Web-{FB3DC7F8-F231-5D48-2FDD-E35E5224B057}" dt="2024-10-21T14:32:19.541" v="401"/>
          <ac:cxnSpMkLst>
            <pc:docMk/>
            <pc:sldMk cId="3973701269" sldId="264"/>
            <ac:cxnSpMk id="27" creationId="{6D4C177C-581F-4CC8-A686-0B6D25DC6A70}"/>
          </ac:cxnSpMkLst>
        </pc:cxnChg>
      </pc:sldChg>
      <pc:sldChg chg="addSp modSp new mod setBg modNotes">
        <pc:chgData name="Rebecca Francis-Davies" userId="S::r.francis-davies@uwtsd.ac.uk::caf69e2c-2198-47a4-8268-c57958bd4ca9" providerId="AD" clId="Web-{FB3DC7F8-F231-5D48-2FDD-E35E5224B057}" dt="2024-10-21T14:47:04.139" v="800"/>
        <pc:sldMkLst>
          <pc:docMk/>
          <pc:sldMk cId="1184447626" sldId="265"/>
        </pc:sldMkLst>
        <pc:spChg chg="mod">
          <ac:chgData name="Rebecca Francis-Davies" userId="S::r.francis-davies@uwtsd.ac.uk::caf69e2c-2198-47a4-8268-c57958bd4ca9" providerId="AD" clId="Web-{FB3DC7F8-F231-5D48-2FDD-E35E5224B057}" dt="2024-10-21T14:42:31.695" v="785"/>
          <ac:spMkLst>
            <pc:docMk/>
            <pc:sldMk cId="1184447626" sldId="265"/>
            <ac:spMk id="2" creationId="{7679C538-EA73-7A6F-CD34-DDFB4F7281D8}"/>
          </ac:spMkLst>
        </pc:spChg>
        <pc:spChg chg="mod">
          <ac:chgData name="Rebecca Francis-Davies" userId="S::r.francis-davies@uwtsd.ac.uk::caf69e2c-2198-47a4-8268-c57958bd4ca9" providerId="AD" clId="Web-{FB3DC7F8-F231-5D48-2FDD-E35E5224B057}" dt="2024-10-21T14:42:31.695" v="785"/>
          <ac:spMkLst>
            <pc:docMk/>
            <pc:sldMk cId="1184447626" sldId="265"/>
            <ac:spMk id="3" creationId="{7AEA5FE4-D666-34E8-D45F-A499E87C68CA}"/>
          </ac:spMkLst>
        </pc:spChg>
        <pc:spChg chg="add">
          <ac:chgData name="Rebecca Francis-Davies" userId="S::r.francis-davies@uwtsd.ac.uk::caf69e2c-2198-47a4-8268-c57958bd4ca9" providerId="AD" clId="Web-{FB3DC7F8-F231-5D48-2FDD-E35E5224B057}" dt="2024-10-21T14:42:31.695" v="785"/>
          <ac:spMkLst>
            <pc:docMk/>
            <pc:sldMk cId="1184447626" sldId="265"/>
            <ac:spMk id="9" creationId="{B937640E-EF7A-4A6C-A950-D12B7D5C923E}"/>
          </ac:spMkLst>
        </pc:spChg>
        <pc:spChg chg="add">
          <ac:chgData name="Rebecca Francis-Davies" userId="S::r.francis-davies@uwtsd.ac.uk::caf69e2c-2198-47a4-8268-c57958bd4ca9" providerId="AD" clId="Web-{FB3DC7F8-F231-5D48-2FDD-E35E5224B057}" dt="2024-10-21T14:42:31.695" v="785"/>
          <ac:spMkLst>
            <pc:docMk/>
            <pc:sldMk cId="1184447626" sldId="265"/>
            <ac:spMk id="13" creationId="{60B98957-D5C0-4FFC-8987-C5D8A06FDC87}"/>
          </ac:spMkLst>
        </pc:spChg>
        <pc:picChg chg="add">
          <ac:chgData name="Rebecca Francis-Davies" userId="S::r.francis-davies@uwtsd.ac.uk::caf69e2c-2198-47a4-8268-c57958bd4ca9" providerId="AD" clId="Web-{FB3DC7F8-F231-5D48-2FDD-E35E5224B057}" dt="2024-10-21T14:42:31.695" v="785"/>
          <ac:picMkLst>
            <pc:docMk/>
            <pc:sldMk cId="1184447626" sldId="265"/>
            <ac:picMk id="5" creationId="{57763770-E676-C7D2-B1EA-3ACEDB535CB6}"/>
          </ac:picMkLst>
        </pc:picChg>
        <pc:cxnChg chg="add">
          <ac:chgData name="Rebecca Francis-Davies" userId="S::r.francis-davies@uwtsd.ac.uk::caf69e2c-2198-47a4-8268-c57958bd4ca9" providerId="AD" clId="Web-{FB3DC7F8-F231-5D48-2FDD-E35E5224B057}" dt="2024-10-21T14:42:31.695" v="785"/>
          <ac:cxnSpMkLst>
            <pc:docMk/>
            <pc:sldMk cId="1184447626" sldId="265"/>
            <ac:cxnSpMk id="11" creationId="{B0BDEAB7-0E83-4F55-90F4-098569F5A573}"/>
          </ac:cxnSpMkLst>
        </pc:cxnChg>
        <pc:cxnChg chg="add">
          <ac:chgData name="Rebecca Francis-Davies" userId="S::r.francis-davies@uwtsd.ac.uk::caf69e2c-2198-47a4-8268-c57958bd4ca9" providerId="AD" clId="Web-{FB3DC7F8-F231-5D48-2FDD-E35E5224B057}" dt="2024-10-21T14:42:31.695" v="785"/>
          <ac:cxnSpMkLst>
            <pc:docMk/>
            <pc:sldMk cId="1184447626" sldId="265"/>
            <ac:cxnSpMk id="15" creationId="{EB123B9E-16C1-47FC-BA6E-0B62BE4F2E40}"/>
          </ac:cxnSpMkLst>
        </pc:cxnChg>
        <pc:cxnChg chg="add">
          <ac:chgData name="Rebecca Francis-Davies" userId="S::r.francis-davies@uwtsd.ac.uk::caf69e2c-2198-47a4-8268-c57958bd4ca9" providerId="AD" clId="Web-{FB3DC7F8-F231-5D48-2FDD-E35E5224B057}" dt="2024-10-21T14:42:31.695" v="785"/>
          <ac:cxnSpMkLst>
            <pc:docMk/>
            <pc:sldMk cId="1184447626" sldId="265"/>
            <ac:cxnSpMk id="17" creationId="{51DA9589-40B0-4B65-A035-81057865FD02}"/>
          </ac:cxnSpMkLst>
        </pc:cxnChg>
      </pc:sldChg>
      <pc:sldChg chg="addSp modSp new mod setBg">
        <pc:chgData name="Rebecca Francis-Davies" userId="S::r.francis-davies@uwtsd.ac.uk::caf69e2c-2198-47a4-8268-c57958bd4ca9" providerId="AD" clId="Web-{FB3DC7F8-F231-5D48-2FDD-E35E5224B057}" dt="2024-10-21T15:06:07.549" v="826"/>
        <pc:sldMkLst>
          <pc:docMk/>
          <pc:sldMk cId="2440487245" sldId="266"/>
        </pc:sldMkLst>
        <pc:spChg chg="mod">
          <ac:chgData name="Rebecca Francis-Davies" userId="S::r.francis-davies@uwtsd.ac.uk::caf69e2c-2198-47a4-8268-c57958bd4ca9" providerId="AD" clId="Web-{FB3DC7F8-F231-5D48-2FDD-E35E5224B057}" dt="2024-10-21T15:06:07.549" v="826"/>
          <ac:spMkLst>
            <pc:docMk/>
            <pc:sldMk cId="2440487245" sldId="266"/>
            <ac:spMk id="2" creationId="{C17CDB58-3981-FABB-0241-7F508AA1027A}"/>
          </ac:spMkLst>
        </pc:spChg>
        <pc:spChg chg="mod">
          <ac:chgData name="Rebecca Francis-Davies" userId="S::r.francis-davies@uwtsd.ac.uk::caf69e2c-2198-47a4-8268-c57958bd4ca9" providerId="AD" clId="Web-{FB3DC7F8-F231-5D48-2FDD-E35E5224B057}" dt="2024-10-21T15:06:07.549" v="826"/>
          <ac:spMkLst>
            <pc:docMk/>
            <pc:sldMk cId="2440487245" sldId="266"/>
            <ac:spMk id="3" creationId="{202C7F03-2367-9143-2262-AE1B09CF007D}"/>
          </ac:spMkLst>
        </pc:spChg>
        <pc:spChg chg="add">
          <ac:chgData name="Rebecca Francis-Davies" userId="S::r.francis-davies@uwtsd.ac.uk::caf69e2c-2198-47a4-8268-c57958bd4ca9" providerId="AD" clId="Web-{FB3DC7F8-F231-5D48-2FDD-E35E5224B057}" dt="2024-10-21T15:06:07.549" v="826"/>
          <ac:spMkLst>
            <pc:docMk/>
            <pc:sldMk cId="2440487245" sldId="266"/>
            <ac:spMk id="9" creationId="{B937640E-EF7A-4A6C-A950-D12B7D5C923E}"/>
          </ac:spMkLst>
        </pc:spChg>
        <pc:spChg chg="add">
          <ac:chgData name="Rebecca Francis-Davies" userId="S::r.francis-davies@uwtsd.ac.uk::caf69e2c-2198-47a4-8268-c57958bd4ca9" providerId="AD" clId="Web-{FB3DC7F8-F231-5D48-2FDD-E35E5224B057}" dt="2024-10-21T15:06:07.549" v="826"/>
          <ac:spMkLst>
            <pc:docMk/>
            <pc:sldMk cId="2440487245" sldId="266"/>
            <ac:spMk id="13" creationId="{60B98957-D5C0-4FFC-8987-C5D8A06FDC87}"/>
          </ac:spMkLst>
        </pc:spChg>
        <pc:picChg chg="add">
          <ac:chgData name="Rebecca Francis-Davies" userId="S::r.francis-davies@uwtsd.ac.uk::caf69e2c-2198-47a4-8268-c57958bd4ca9" providerId="AD" clId="Web-{FB3DC7F8-F231-5D48-2FDD-E35E5224B057}" dt="2024-10-21T15:06:07.549" v="826"/>
          <ac:picMkLst>
            <pc:docMk/>
            <pc:sldMk cId="2440487245" sldId="266"/>
            <ac:picMk id="5" creationId="{067A01EE-07C3-4671-5AAF-AEA66F642C6B}"/>
          </ac:picMkLst>
        </pc:picChg>
        <pc:cxnChg chg="add">
          <ac:chgData name="Rebecca Francis-Davies" userId="S::r.francis-davies@uwtsd.ac.uk::caf69e2c-2198-47a4-8268-c57958bd4ca9" providerId="AD" clId="Web-{FB3DC7F8-F231-5D48-2FDD-E35E5224B057}" dt="2024-10-21T15:06:07.549" v="826"/>
          <ac:cxnSpMkLst>
            <pc:docMk/>
            <pc:sldMk cId="2440487245" sldId="266"/>
            <ac:cxnSpMk id="11" creationId="{B0BDEAB7-0E83-4F55-90F4-098569F5A573}"/>
          </ac:cxnSpMkLst>
        </pc:cxnChg>
        <pc:cxnChg chg="add">
          <ac:chgData name="Rebecca Francis-Davies" userId="S::r.francis-davies@uwtsd.ac.uk::caf69e2c-2198-47a4-8268-c57958bd4ca9" providerId="AD" clId="Web-{FB3DC7F8-F231-5D48-2FDD-E35E5224B057}" dt="2024-10-21T15:06:07.549" v="826"/>
          <ac:cxnSpMkLst>
            <pc:docMk/>
            <pc:sldMk cId="2440487245" sldId="266"/>
            <ac:cxnSpMk id="15" creationId="{EB123B9E-16C1-47FC-BA6E-0B62BE4F2E40}"/>
          </ac:cxnSpMkLst>
        </pc:cxnChg>
        <pc:cxnChg chg="add">
          <ac:chgData name="Rebecca Francis-Davies" userId="S::r.francis-davies@uwtsd.ac.uk::caf69e2c-2198-47a4-8268-c57958bd4ca9" providerId="AD" clId="Web-{FB3DC7F8-F231-5D48-2FDD-E35E5224B057}" dt="2024-10-21T15:06:07.549" v="826"/>
          <ac:cxnSpMkLst>
            <pc:docMk/>
            <pc:sldMk cId="2440487245" sldId="266"/>
            <ac:cxnSpMk id="17" creationId="{51DA9589-40B0-4B65-A035-81057865FD02}"/>
          </ac:cxnSpMkLst>
        </pc:cxnChg>
      </pc:sldChg>
      <pc:sldChg chg="addSp delSp modSp new mod setBg">
        <pc:chgData name="Rebecca Francis-Davies" userId="S::r.francis-davies@uwtsd.ac.uk::caf69e2c-2198-47a4-8268-c57958bd4ca9" providerId="AD" clId="Web-{FB3DC7F8-F231-5D48-2FDD-E35E5224B057}" dt="2024-10-21T15:10:05.336" v="942" actId="20577"/>
        <pc:sldMkLst>
          <pc:docMk/>
          <pc:sldMk cId="2208160001" sldId="267"/>
        </pc:sldMkLst>
        <pc:spChg chg="mod">
          <ac:chgData name="Rebecca Francis-Davies" userId="S::r.francis-davies@uwtsd.ac.uk::caf69e2c-2198-47a4-8268-c57958bd4ca9" providerId="AD" clId="Web-{FB3DC7F8-F231-5D48-2FDD-E35E5224B057}" dt="2024-10-21T15:10:05.336" v="942" actId="20577"/>
          <ac:spMkLst>
            <pc:docMk/>
            <pc:sldMk cId="2208160001" sldId="267"/>
            <ac:spMk id="2" creationId="{A654CC47-E288-EB9C-3C8E-A437544699F4}"/>
          </ac:spMkLst>
        </pc:spChg>
        <pc:spChg chg="del">
          <ac:chgData name="Rebecca Francis-Davies" userId="S::r.francis-davies@uwtsd.ac.uk::caf69e2c-2198-47a4-8268-c57958bd4ca9" providerId="AD" clId="Web-{FB3DC7F8-F231-5D48-2FDD-E35E5224B057}" dt="2024-10-21T15:07:25.332" v="835"/>
          <ac:spMkLst>
            <pc:docMk/>
            <pc:sldMk cId="2208160001" sldId="267"/>
            <ac:spMk id="3" creationId="{F9792311-EA0F-A19A-72C5-5287EEF8CDF5}"/>
          </ac:spMkLst>
        </pc:spChg>
        <pc:spChg chg="add mod">
          <ac:chgData name="Rebecca Francis-Davies" userId="S::r.francis-davies@uwtsd.ac.uk::caf69e2c-2198-47a4-8268-c57958bd4ca9" providerId="AD" clId="Web-{FB3DC7F8-F231-5D48-2FDD-E35E5224B057}" dt="2024-10-21T15:09:56.164" v="934" actId="20577"/>
          <ac:spMkLst>
            <pc:docMk/>
            <pc:sldMk cId="2208160001" sldId="267"/>
            <ac:spMk id="8" creationId="{5D45DDEA-CA8A-1AB1-FFB9-D7856C0104A0}"/>
          </ac:spMkLst>
        </pc:spChg>
        <pc:spChg chg="add">
          <ac:chgData name="Rebecca Francis-Davies" userId="S::r.francis-davies@uwtsd.ac.uk::caf69e2c-2198-47a4-8268-c57958bd4ca9" providerId="AD" clId="Web-{FB3DC7F8-F231-5D48-2FDD-E35E5224B057}" dt="2024-10-21T15:07:32.864" v="837"/>
          <ac:spMkLst>
            <pc:docMk/>
            <pc:sldMk cId="2208160001" sldId="267"/>
            <ac:spMk id="11" creationId="{B937640E-EF7A-4A6C-A950-D12B7D5C923E}"/>
          </ac:spMkLst>
        </pc:spChg>
        <pc:spChg chg="add">
          <ac:chgData name="Rebecca Francis-Davies" userId="S::r.francis-davies@uwtsd.ac.uk::caf69e2c-2198-47a4-8268-c57958bd4ca9" providerId="AD" clId="Web-{FB3DC7F8-F231-5D48-2FDD-E35E5224B057}" dt="2024-10-21T15:07:32.864" v="837"/>
          <ac:spMkLst>
            <pc:docMk/>
            <pc:sldMk cId="2208160001" sldId="267"/>
            <ac:spMk id="13" creationId="{8B3D301E-EEB6-4474-BFB1-FCD7A1F30371}"/>
          </ac:spMkLst>
        </pc:spChg>
        <pc:picChg chg="add mod ord">
          <ac:chgData name="Rebecca Francis-Davies" userId="S::r.francis-davies@uwtsd.ac.uk::caf69e2c-2198-47a4-8268-c57958bd4ca9" providerId="AD" clId="Web-{FB3DC7F8-F231-5D48-2FDD-E35E5224B057}" dt="2024-10-21T15:07:32.864" v="837"/>
          <ac:picMkLst>
            <pc:docMk/>
            <pc:sldMk cId="2208160001" sldId="267"/>
            <ac:picMk id="4" creationId="{C177BFCF-3D4F-8908-BFE4-FFC8591BE3A4}"/>
          </ac:picMkLst>
        </pc:picChg>
        <pc:cxnChg chg="add">
          <ac:chgData name="Rebecca Francis-Davies" userId="S::r.francis-davies@uwtsd.ac.uk::caf69e2c-2198-47a4-8268-c57958bd4ca9" providerId="AD" clId="Web-{FB3DC7F8-F231-5D48-2FDD-E35E5224B057}" dt="2024-10-21T15:07:32.864" v="837"/>
          <ac:cxnSpMkLst>
            <pc:docMk/>
            <pc:sldMk cId="2208160001" sldId="267"/>
            <ac:cxnSpMk id="15" creationId="{85F2753B-199B-4FF0-838F-41E8D058E953}"/>
          </ac:cxnSpMkLst>
        </pc:cxnChg>
        <pc:cxnChg chg="add">
          <ac:chgData name="Rebecca Francis-Davies" userId="S::r.francis-davies@uwtsd.ac.uk::caf69e2c-2198-47a4-8268-c57958bd4ca9" providerId="AD" clId="Web-{FB3DC7F8-F231-5D48-2FDD-E35E5224B057}" dt="2024-10-21T15:07:32.864" v="837"/>
          <ac:cxnSpMkLst>
            <pc:docMk/>
            <pc:sldMk cId="2208160001" sldId="267"/>
            <ac:cxnSpMk id="17" creationId="{4CAD3678-2F11-4087-A664-9BA1E27C4ECD}"/>
          </ac:cxnSpMkLst>
        </pc:cxnChg>
        <pc:cxnChg chg="add">
          <ac:chgData name="Rebecca Francis-Davies" userId="S::r.francis-davies@uwtsd.ac.uk::caf69e2c-2198-47a4-8268-c57958bd4ca9" providerId="AD" clId="Web-{FB3DC7F8-F231-5D48-2FDD-E35E5224B057}" dt="2024-10-21T15:07:32.864" v="837"/>
          <ac:cxnSpMkLst>
            <pc:docMk/>
            <pc:sldMk cId="2208160001" sldId="267"/>
            <ac:cxnSpMk id="19" creationId="{FAE06D87-197F-4804-8E18-C458EE4BFEC7}"/>
          </ac:cxnSpMkLst>
        </pc:cxnChg>
        <pc:cxnChg chg="add">
          <ac:chgData name="Rebecca Francis-Davies" userId="S::r.francis-davies@uwtsd.ac.uk::caf69e2c-2198-47a4-8268-c57958bd4ca9" providerId="AD" clId="Web-{FB3DC7F8-F231-5D48-2FDD-E35E5224B057}" dt="2024-10-21T15:07:32.864" v="837"/>
          <ac:cxnSpMkLst>
            <pc:docMk/>
            <pc:sldMk cId="2208160001" sldId="267"/>
            <ac:cxnSpMk id="21" creationId="{B0BDEAB7-0E83-4F55-90F4-098569F5A573}"/>
          </ac:cxnSpMkLst>
        </pc:cxnChg>
      </pc:sldChg>
      <pc:sldChg chg="addSp delSp modSp new mod setBg">
        <pc:chgData name="Rebecca Francis-Davies" userId="S::r.francis-davies@uwtsd.ac.uk::caf69e2c-2198-47a4-8268-c57958bd4ca9" providerId="AD" clId="Web-{FB3DC7F8-F231-5D48-2FDD-E35E5224B057}" dt="2024-10-21T15:11:13.182" v="954"/>
        <pc:sldMkLst>
          <pc:docMk/>
          <pc:sldMk cId="359488676" sldId="268"/>
        </pc:sldMkLst>
        <pc:spChg chg="mod">
          <ac:chgData name="Rebecca Francis-Davies" userId="S::r.francis-davies@uwtsd.ac.uk::caf69e2c-2198-47a4-8268-c57958bd4ca9" providerId="AD" clId="Web-{FB3DC7F8-F231-5D48-2FDD-E35E5224B057}" dt="2024-10-21T15:11:13.182" v="954"/>
          <ac:spMkLst>
            <pc:docMk/>
            <pc:sldMk cId="359488676" sldId="268"/>
            <ac:spMk id="2" creationId="{DA5952BB-2590-0350-2D81-3FD3C07622C9}"/>
          </ac:spMkLst>
        </pc:spChg>
        <pc:spChg chg="del mod">
          <ac:chgData name="Rebecca Francis-Davies" userId="S::r.francis-davies@uwtsd.ac.uk::caf69e2c-2198-47a4-8268-c57958bd4ca9" providerId="AD" clId="Web-{FB3DC7F8-F231-5D48-2FDD-E35E5224B057}" dt="2024-10-21T15:11:13.182" v="954"/>
          <ac:spMkLst>
            <pc:docMk/>
            <pc:sldMk cId="359488676" sldId="268"/>
            <ac:spMk id="3" creationId="{71B552AB-6BF4-7452-A0EE-42BA219C3C3B}"/>
          </ac:spMkLst>
        </pc:spChg>
        <pc:spChg chg="add">
          <ac:chgData name="Rebecca Francis-Davies" userId="S::r.francis-davies@uwtsd.ac.uk::caf69e2c-2198-47a4-8268-c57958bd4ca9" providerId="AD" clId="Web-{FB3DC7F8-F231-5D48-2FDD-E35E5224B057}" dt="2024-10-21T15:11:13.182" v="954"/>
          <ac:spMkLst>
            <pc:docMk/>
            <pc:sldMk cId="359488676" sldId="268"/>
            <ac:spMk id="9" creationId="{B937640E-EF7A-4A6C-A950-D12B7D5C923E}"/>
          </ac:spMkLst>
        </pc:spChg>
        <pc:spChg chg="add">
          <ac:chgData name="Rebecca Francis-Davies" userId="S::r.francis-davies@uwtsd.ac.uk::caf69e2c-2198-47a4-8268-c57958bd4ca9" providerId="AD" clId="Web-{FB3DC7F8-F231-5D48-2FDD-E35E5224B057}" dt="2024-10-21T15:11:13.182" v="954"/>
          <ac:spMkLst>
            <pc:docMk/>
            <pc:sldMk cId="359488676" sldId="268"/>
            <ac:spMk id="11" creationId="{8B3D301E-EEB6-4474-BFB1-FCD7A1F30371}"/>
          </ac:spMkLst>
        </pc:spChg>
        <pc:graphicFrameChg chg="add">
          <ac:chgData name="Rebecca Francis-Davies" userId="S::r.francis-davies@uwtsd.ac.uk::caf69e2c-2198-47a4-8268-c57958bd4ca9" providerId="AD" clId="Web-{FB3DC7F8-F231-5D48-2FDD-E35E5224B057}" dt="2024-10-21T15:11:13.182" v="954"/>
          <ac:graphicFrameMkLst>
            <pc:docMk/>
            <pc:sldMk cId="359488676" sldId="268"/>
            <ac:graphicFrameMk id="5" creationId="{40E73460-BBE7-6DE7-128A-0DEEB7DBC2E9}"/>
          </ac:graphicFrameMkLst>
        </pc:graphicFrameChg>
        <pc:cxnChg chg="add">
          <ac:chgData name="Rebecca Francis-Davies" userId="S::r.francis-davies@uwtsd.ac.uk::caf69e2c-2198-47a4-8268-c57958bd4ca9" providerId="AD" clId="Web-{FB3DC7F8-F231-5D48-2FDD-E35E5224B057}" dt="2024-10-21T15:11:13.182" v="954"/>
          <ac:cxnSpMkLst>
            <pc:docMk/>
            <pc:sldMk cId="359488676" sldId="268"/>
            <ac:cxnSpMk id="13" creationId="{85F2753B-199B-4FF0-838F-41E8D058E953}"/>
          </ac:cxnSpMkLst>
        </pc:cxnChg>
        <pc:cxnChg chg="add">
          <ac:chgData name="Rebecca Francis-Davies" userId="S::r.francis-davies@uwtsd.ac.uk::caf69e2c-2198-47a4-8268-c57958bd4ca9" providerId="AD" clId="Web-{FB3DC7F8-F231-5D48-2FDD-E35E5224B057}" dt="2024-10-21T15:11:13.182" v="954"/>
          <ac:cxnSpMkLst>
            <pc:docMk/>
            <pc:sldMk cId="359488676" sldId="268"/>
            <ac:cxnSpMk id="15" creationId="{E604AB19-8820-4859-AA1B-09DD1F3E8B7D}"/>
          </ac:cxnSpMkLst>
        </pc:cxnChg>
        <pc:cxnChg chg="add">
          <ac:chgData name="Rebecca Francis-Davies" userId="S::r.francis-davies@uwtsd.ac.uk::caf69e2c-2198-47a4-8268-c57958bd4ca9" providerId="AD" clId="Web-{FB3DC7F8-F231-5D48-2FDD-E35E5224B057}" dt="2024-10-21T15:11:13.182" v="954"/>
          <ac:cxnSpMkLst>
            <pc:docMk/>
            <pc:sldMk cId="359488676" sldId="268"/>
            <ac:cxnSpMk id="17" creationId="{B0BDEAB7-0E83-4F55-90F4-098569F5A573}"/>
          </ac:cxnSpMkLst>
        </pc:cxnChg>
      </pc:sldChg>
      <pc:sldChg chg="addSp delSp modSp new mod setBg modNotes">
        <pc:chgData name="Rebecca Francis-Davies" userId="S::r.francis-davies@uwtsd.ac.uk::caf69e2c-2198-47a4-8268-c57958bd4ca9" providerId="AD" clId="Web-{FB3DC7F8-F231-5D48-2FDD-E35E5224B057}" dt="2024-10-21T15:14:28.843" v="1060"/>
        <pc:sldMkLst>
          <pc:docMk/>
          <pc:sldMk cId="3793312291" sldId="269"/>
        </pc:sldMkLst>
        <pc:spChg chg="mod">
          <ac:chgData name="Rebecca Francis-Davies" userId="S::r.francis-davies@uwtsd.ac.uk::caf69e2c-2198-47a4-8268-c57958bd4ca9" providerId="AD" clId="Web-{FB3DC7F8-F231-5D48-2FDD-E35E5224B057}" dt="2024-10-21T15:14:28.843" v="1060"/>
          <ac:spMkLst>
            <pc:docMk/>
            <pc:sldMk cId="3793312291" sldId="269"/>
            <ac:spMk id="2" creationId="{898985FE-B47C-0811-FAA6-8E2A6A836D6C}"/>
          </ac:spMkLst>
        </pc:spChg>
        <pc:spChg chg="add del mod">
          <ac:chgData name="Rebecca Francis-Davies" userId="S::r.francis-davies@uwtsd.ac.uk::caf69e2c-2198-47a4-8268-c57958bd4ca9" providerId="AD" clId="Web-{FB3DC7F8-F231-5D48-2FDD-E35E5224B057}" dt="2024-10-21T15:14:28.843" v="1060"/>
          <ac:spMkLst>
            <pc:docMk/>
            <pc:sldMk cId="3793312291" sldId="269"/>
            <ac:spMk id="3" creationId="{DAC09393-714B-953D-4530-A175737D859C}"/>
          </ac:spMkLst>
        </pc:spChg>
        <pc:spChg chg="add del">
          <ac:chgData name="Rebecca Francis-Davies" userId="S::r.francis-davies@uwtsd.ac.uk::caf69e2c-2198-47a4-8268-c57958bd4ca9" providerId="AD" clId="Web-{FB3DC7F8-F231-5D48-2FDD-E35E5224B057}" dt="2024-10-21T15:14:28.828" v="1059"/>
          <ac:spMkLst>
            <pc:docMk/>
            <pc:sldMk cId="3793312291" sldId="269"/>
            <ac:spMk id="9" creationId="{B937640E-EF7A-4A6C-A950-D12B7D5C923E}"/>
          </ac:spMkLst>
        </pc:spChg>
        <pc:spChg chg="add del">
          <ac:chgData name="Rebecca Francis-Davies" userId="S::r.francis-davies@uwtsd.ac.uk::caf69e2c-2198-47a4-8268-c57958bd4ca9" providerId="AD" clId="Web-{FB3DC7F8-F231-5D48-2FDD-E35E5224B057}" dt="2024-10-21T15:14:28.828" v="1059"/>
          <ac:spMkLst>
            <pc:docMk/>
            <pc:sldMk cId="3793312291" sldId="269"/>
            <ac:spMk id="11" creationId="{8B3D301E-EEB6-4474-BFB1-FCD7A1F30371}"/>
          </ac:spMkLst>
        </pc:spChg>
        <pc:spChg chg="add">
          <ac:chgData name="Rebecca Francis-Davies" userId="S::r.francis-davies@uwtsd.ac.uk::caf69e2c-2198-47a4-8268-c57958bd4ca9" providerId="AD" clId="Web-{FB3DC7F8-F231-5D48-2FDD-E35E5224B057}" dt="2024-10-21T15:14:28.843" v="1060"/>
          <ac:spMkLst>
            <pc:docMk/>
            <pc:sldMk cId="3793312291" sldId="269"/>
            <ac:spMk id="19" creationId="{B937640E-EF7A-4A6C-A950-D12B7D5C923E}"/>
          </ac:spMkLst>
        </pc:spChg>
        <pc:spChg chg="add">
          <ac:chgData name="Rebecca Francis-Davies" userId="S::r.francis-davies@uwtsd.ac.uk::caf69e2c-2198-47a4-8268-c57958bd4ca9" providerId="AD" clId="Web-{FB3DC7F8-F231-5D48-2FDD-E35E5224B057}" dt="2024-10-21T15:14:28.843" v="1060"/>
          <ac:spMkLst>
            <pc:docMk/>
            <pc:sldMk cId="3793312291" sldId="269"/>
            <ac:spMk id="20" creationId="{8B3D301E-EEB6-4474-BFB1-FCD7A1F30371}"/>
          </ac:spMkLst>
        </pc:spChg>
        <pc:graphicFrameChg chg="add del">
          <ac:chgData name="Rebecca Francis-Davies" userId="S::r.francis-davies@uwtsd.ac.uk::caf69e2c-2198-47a4-8268-c57958bd4ca9" providerId="AD" clId="Web-{FB3DC7F8-F231-5D48-2FDD-E35E5224B057}" dt="2024-10-21T15:14:28.828" v="1059"/>
          <ac:graphicFrameMkLst>
            <pc:docMk/>
            <pc:sldMk cId="3793312291" sldId="269"/>
            <ac:graphicFrameMk id="5" creationId="{43BF90FC-3346-2CCD-1DED-BEBA7037D2EC}"/>
          </ac:graphicFrameMkLst>
        </pc:graphicFrameChg>
        <pc:graphicFrameChg chg="add">
          <ac:chgData name="Rebecca Francis-Davies" userId="S::r.francis-davies@uwtsd.ac.uk::caf69e2c-2198-47a4-8268-c57958bd4ca9" providerId="AD" clId="Web-{FB3DC7F8-F231-5D48-2FDD-E35E5224B057}" dt="2024-10-21T15:14:28.843" v="1060"/>
          <ac:graphicFrameMkLst>
            <pc:docMk/>
            <pc:sldMk cId="3793312291" sldId="269"/>
            <ac:graphicFrameMk id="23" creationId="{3D0FE312-EC40-4A37-B0A2-2F1E067BC74E}"/>
          </ac:graphicFrameMkLst>
        </pc:graphicFrameChg>
        <pc:cxnChg chg="add del">
          <ac:chgData name="Rebecca Francis-Davies" userId="S::r.francis-davies@uwtsd.ac.uk::caf69e2c-2198-47a4-8268-c57958bd4ca9" providerId="AD" clId="Web-{FB3DC7F8-F231-5D48-2FDD-E35E5224B057}" dt="2024-10-21T15:14:28.828" v="1059"/>
          <ac:cxnSpMkLst>
            <pc:docMk/>
            <pc:sldMk cId="3793312291" sldId="269"/>
            <ac:cxnSpMk id="13" creationId="{85F2753B-199B-4FF0-838F-41E8D058E953}"/>
          </ac:cxnSpMkLst>
        </pc:cxnChg>
        <pc:cxnChg chg="add del">
          <ac:chgData name="Rebecca Francis-Davies" userId="S::r.francis-davies@uwtsd.ac.uk::caf69e2c-2198-47a4-8268-c57958bd4ca9" providerId="AD" clId="Web-{FB3DC7F8-F231-5D48-2FDD-E35E5224B057}" dt="2024-10-21T15:14:28.828" v="1059"/>
          <ac:cxnSpMkLst>
            <pc:docMk/>
            <pc:sldMk cId="3793312291" sldId="269"/>
            <ac:cxnSpMk id="15" creationId="{E604AB19-8820-4859-AA1B-09DD1F3E8B7D}"/>
          </ac:cxnSpMkLst>
        </pc:cxnChg>
        <pc:cxnChg chg="add del">
          <ac:chgData name="Rebecca Francis-Davies" userId="S::r.francis-davies@uwtsd.ac.uk::caf69e2c-2198-47a4-8268-c57958bd4ca9" providerId="AD" clId="Web-{FB3DC7F8-F231-5D48-2FDD-E35E5224B057}" dt="2024-10-21T15:14:28.828" v="1059"/>
          <ac:cxnSpMkLst>
            <pc:docMk/>
            <pc:sldMk cId="3793312291" sldId="269"/>
            <ac:cxnSpMk id="17" creationId="{B0BDEAB7-0E83-4F55-90F4-098569F5A573}"/>
          </ac:cxnSpMkLst>
        </pc:cxnChg>
        <pc:cxnChg chg="add">
          <ac:chgData name="Rebecca Francis-Davies" userId="S::r.francis-davies@uwtsd.ac.uk::caf69e2c-2198-47a4-8268-c57958bd4ca9" providerId="AD" clId="Web-{FB3DC7F8-F231-5D48-2FDD-E35E5224B057}" dt="2024-10-21T15:14:28.843" v="1060"/>
          <ac:cxnSpMkLst>
            <pc:docMk/>
            <pc:sldMk cId="3793312291" sldId="269"/>
            <ac:cxnSpMk id="21" creationId="{85F2753B-199B-4FF0-838F-41E8D058E953}"/>
          </ac:cxnSpMkLst>
        </pc:cxnChg>
        <pc:cxnChg chg="add">
          <ac:chgData name="Rebecca Francis-Davies" userId="S::r.francis-davies@uwtsd.ac.uk::caf69e2c-2198-47a4-8268-c57958bd4ca9" providerId="AD" clId="Web-{FB3DC7F8-F231-5D48-2FDD-E35E5224B057}" dt="2024-10-21T15:14:28.843" v="1060"/>
          <ac:cxnSpMkLst>
            <pc:docMk/>
            <pc:sldMk cId="3793312291" sldId="269"/>
            <ac:cxnSpMk id="22" creationId="{B0BDEAB7-0E83-4F55-90F4-098569F5A573}"/>
          </ac:cxnSpMkLst>
        </pc:cxnChg>
      </pc:sldChg>
      <pc:sldChg chg="addSp delSp modSp new mod setBg modNotes">
        <pc:chgData name="Rebecca Francis-Davies" userId="S::r.francis-davies@uwtsd.ac.uk::caf69e2c-2198-47a4-8268-c57958bd4ca9" providerId="AD" clId="Web-{FB3DC7F8-F231-5D48-2FDD-E35E5224B057}" dt="2024-10-21T15:19:59.555" v="1357"/>
        <pc:sldMkLst>
          <pc:docMk/>
          <pc:sldMk cId="1802125325" sldId="270"/>
        </pc:sldMkLst>
        <pc:spChg chg="mod">
          <ac:chgData name="Rebecca Francis-Davies" userId="S::r.francis-davies@uwtsd.ac.uk::caf69e2c-2198-47a4-8268-c57958bd4ca9" providerId="AD" clId="Web-{FB3DC7F8-F231-5D48-2FDD-E35E5224B057}" dt="2024-10-21T15:15:57.986" v="1082"/>
          <ac:spMkLst>
            <pc:docMk/>
            <pc:sldMk cId="1802125325" sldId="270"/>
            <ac:spMk id="2" creationId="{81774864-8446-7376-0EAE-F489AB57D61B}"/>
          </ac:spMkLst>
        </pc:spChg>
        <pc:spChg chg="del mod">
          <ac:chgData name="Rebecca Francis-Davies" userId="S::r.francis-davies@uwtsd.ac.uk::caf69e2c-2198-47a4-8268-c57958bd4ca9" providerId="AD" clId="Web-{FB3DC7F8-F231-5D48-2FDD-E35E5224B057}" dt="2024-10-21T15:15:57.986" v="1082"/>
          <ac:spMkLst>
            <pc:docMk/>
            <pc:sldMk cId="1802125325" sldId="270"/>
            <ac:spMk id="3" creationId="{986BCDEA-0551-9AC8-9937-8701AC15D64C}"/>
          </ac:spMkLst>
        </pc:spChg>
        <pc:spChg chg="add">
          <ac:chgData name="Rebecca Francis-Davies" userId="S::r.francis-davies@uwtsd.ac.uk::caf69e2c-2198-47a4-8268-c57958bd4ca9" providerId="AD" clId="Web-{FB3DC7F8-F231-5D48-2FDD-E35E5224B057}" dt="2024-10-21T15:15:57.986" v="1082"/>
          <ac:spMkLst>
            <pc:docMk/>
            <pc:sldMk cId="1802125325" sldId="270"/>
            <ac:spMk id="9" creationId="{B937640E-EF7A-4A6C-A950-D12B7D5C923E}"/>
          </ac:spMkLst>
        </pc:spChg>
        <pc:spChg chg="add">
          <ac:chgData name="Rebecca Francis-Davies" userId="S::r.francis-davies@uwtsd.ac.uk::caf69e2c-2198-47a4-8268-c57958bd4ca9" providerId="AD" clId="Web-{FB3DC7F8-F231-5D48-2FDD-E35E5224B057}" dt="2024-10-21T15:15:57.986" v="1082"/>
          <ac:spMkLst>
            <pc:docMk/>
            <pc:sldMk cId="1802125325" sldId="270"/>
            <ac:spMk id="11" creationId="{8B3D301E-EEB6-4474-BFB1-FCD7A1F30371}"/>
          </ac:spMkLst>
        </pc:spChg>
        <pc:graphicFrameChg chg="add">
          <ac:chgData name="Rebecca Francis-Davies" userId="S::r.francis-davies@uwtsd.ac.uk::caf69e2c-2198-47a4-8268-c57958bd4ca9" providerId="AD" clId="Web-{FB3DC7F8-F231-5D48-2FDD-E35E5224B057}" dt="2024-10-21T15:15:57.986" v="1082"/>
          <ac:graphicFrameMkLst>
            <pc:docMk/>
            <pc:sldMk cId="1802125325" sldId="270"/>
            <ac:graphicFrameMk id="5" creationId="{F88D4CAE-EFEA-4819-74C7-276FFE9CB3EA}"/>
          </ac:graphicFrameMkLst>
        </pc:graphicFrameChg>
        <pc:cxnChg chg="add">
          <ac:chgData name="Rebecca Francis-Davies" userId="S::r.francis-davies@uwtsd.ac.uk::caf69e2c-2198-47a4-8268-c57958bd4ca9" providerId="AD" clId="Web-{FB3DC7F8-F231-5D48-2FDD-E35E5224B057}" dt="2024-10-21T15:15:57.986" v="1082"/>
          <ac:cxnSpMkLst>
            <pc:docMk/>
            <pc:sldMk cId="1802125325" sldId="270"/>
            <ac:cxnSpMk id="13" creationId="{85F2753B-199B-4FF0-838F-41E8D058E953}"/>
          </ac:cxnSpMkLst>
        </pc:cxnChg>
        <pc:cxnChg chg="add">
          <ac:chgData name="Rebecca Francis-Davies" userId="S::r.francis-davies@uwtsd.ac.uk::caf69e2c-2198-47a4-8268-c57958bd4ca9" providerId="AD" clId="Web-{FB3DC7F8-F231-5D48-2FDD-E35E5224B057}" dt="2024-10-21T15:15:57.986" v="1082"/>
          <ac:cxnSpMkLst>
            <pc:docMk/>
            <pc:sldMk cId="1802125325" sldId="270"/>
            <ac:cxnSpMk id="15" creationId="{E604AB19-8820-4859-AA1B-09DD1F3E8B7D}"/>
          </ac:cxnSpMkLst>
        </pc:cxnChg>
        <pc:cxnChg chg="add">
          <ac:chgData name="Rebecca Francis-Davies" userId="S::r.francis-davies@uwtsd.ac.uk::caf69e2c-2198-47a4-8268-c57958bd4ca9" providerId="AD" clId="Web-{FB3DC7F8-F231-5D48-2FDD-E35E5224B057}" dt="2024-10-21T15:15:57.986" v="1082"/>
          <ac:cxnSpMkLst>
            <pc:docMk/>
            <pc:sldMk cId="1802125325" sldId="270"/>
            <ac:cxnSpMk id="17" creationId="{B0BDEAB7-0E83-4F55-90F4-098569F5A573}"/>
          </ac:cxnSpMkLst>
        </pc:cxnChg>
      </pc:sldChg>
      <pc:sldChg chg="modSp new">
        <pc:chgData name="Rebecca Francis-Davies" userId="S::r.francis-davies@uwtsd.ac.uk::caf69e2c-2198-47a4-8268-c57958bd4ca9" providerId="AD" clId="Web-{FB3DC7F8-F231-5D48-2FDD-E35E5224B057}" dt="2024-10-21T15:17:16.660" v="1094" actId="20577"/>
        <pc:sldMkLst>
          <pc:docMk/>
          <pc:sldMk cId="1758882122" sldId="271"/>
        </pc:sldMkLst>
        <pc:spChg chg="mod">
          <ac:chgData name="Rebecca Francis-Davies" userId="S::r.francis-davies@uwtsd.ac.uk::caf69e2c-2198-47a4-8268-c57958bd4ca9" providerId="AD" clId="Web-{FB3DC7F8-F231-5D48-2FDD-E35E5224B057}" dt="2024-10-21T15:16:33.252" v="1091" actId="20577"/>
          <ac:spMkLst>
            <pc:docMk/>
            <pc:sldMk cId="1758882122" sldId="271"/>
            <ac:spMk id="2" creationId="{8F2C2F68-6BE1-0D5D-6AAA-33B8D725B5EC}"/>
          </ac:spMkLst>
        </pc:spChg>
        <pc:spChg chg="mod">
          <ac:chgData name="Rebecca Francis-Davies" userId="S::r.francis-davies@uwtsd.ac.uk::caf69e2c-2198-47a4-8268-c57958bd4ca9" providerId="AD" clId="Web-{FB3DC7F8-F231-5D48-2FDD-E35E5224B057}" dt="2024-10-21T15:17:16.660" v="1094" actId="20577"/>
          <ac:spMkLst>
            <pc:docMk/>
            <pc:sldMk cId="1758882122" sldId="271"/>
            <ac:spMk id="3" creationId="{D260408E-724E-9D93-88BA-74FD59AA195E}"/>
          </ac:spMkLst>
        </pc:spChg>
      </pc:sldChg>
      <pc:sldChg chg="addSp delSp modSp new mod setBg setClrOvrMap modNotes">
        <pc:chgData name="Rebecca Francis-Davies" userId="S::r.francis-davies@uwtsd.ac.uk::caf69e2c-2198-47a4-8268-c57958bd4ca9" providerId="AD" clId="Web-{FB3DC7F8-F231-5D48-2FDD-E35E5224B057}" dt="2024-10-21T16:34:36.267" v="1675"/>
        <pc:sldMkLst>
          <pc:docMk/>
          <pc:sldMk cId="4149784910" sldId="272"/>
        </pc:sldMkLst>
        <pc:spChg chg="mod">
          <ac:chgData name="Rebecca Francis-Davies" userId="S::r.francis-davies@uwtsd.ac.uk::caf69e2c-2198-47a4-8268-c57958bd4ca9" providerId="AD" clId="Web-{FB3DC7F8-F231-5D48-2FDD-E35E5224B057}" dt="2024-10-21T15:20:22.227" v="1365"/>
          <ac:spMkLst>
            <pc:docMk/>
            <pc:sldMk cId="4149784910" sldId="272"/>
            <ac:spMk id="2" creationId="{7680018B-8045-54E7-167B-EC67227FEECC}"/>
          </ac:spMkLst>
        </pc:spChg>
        <pc:spChg chg="del">
          <ac:chgData name="Rebecca Francis-Davies" userId="S::r.francis-davies@uwtsd.ac.uk::caf69e2c-2198-47a4-8268-c57958bd4ca9" providerId="AD" clId="Web-{FB3DC7F8-F231-5D48-2FDD-E35E5224B057}" dt="2024-10-21T15:20:22.227" v="1365"/>
          <ac:spMkLst>
            <pc:docMk/>
            <pc:sldMk cId="4149784910" sldId="272"/>
            <ac:spMk id="3" creationId="{BD00F9EB-59CF-C9FD-2AB5-817600ABE31E}"/>
          </ac:spMkLst>
        </pc:spChg>
        <pc:spChg chg="add">
          <ac:chgData name="Rebecca Francis-Davies" userId="S::r.francis-davies@uwtsd.ac.uk::caf69e2c-2198-47a4-8268-c57958bd4ca9" providerId="AD" clId="Web-{FB3DC7F8-F231-5D48-2FDD-E35E5224B057}" dt="2024-10-21T15:20:22.227" v="1365"/>
          <ac:spMkLst>
            <pc:docMk/>
            <pc:sldMk cId="4149784910" sldId="272"/>
            <ac:spMk id="9" creationId="{F194AEDE-F25F-43E6-A2C4-7FFF41074990}"/>
          </ac:spMkLst>
        </pc:spChg>
        <pc:spChg chg="add">
          <ac:chgData name="Rebecca Francis-Davies" userId="S::r.francis-davies@uwtsd.ac.uk::caf69e2c-2198-47a4-8268-c57958bd4ca9" providerId="AD" clId="Web-{FB3DC7F8-F231-5D48-2FDD-E35E5224B057}" dt="2024-10-21T15:20:22.227" v="1365"/>
          <ac:spMkLst>
            <pc:docMk/>
            <pc:sldMk cId="4149784910" sldId="272"/>
            <ac:spMk id="17" creationId="{6DA65B90-7B06-4499-91BA-CDDD36132481}"/>
          </ac:spMkLst>
        </pc:spChg>
        <pc:spChg chg="add">
          <ac:chgData name="Rebecca Francis-Davies" userId="S::r.francis-davies@uwtsd.ac.uk::caf69e2c-2198-47a4-8268-c57958bd4ca9" providerId="AD" clId="Web-{FB3DC7F8-F231-5D48-2FDD-E35E5224B057}" dt="2024-10-21T15:20:22.227" v="1365"/>
          <ac:spMkLst>
            <pc:docMk/>
            <pc:sldMk cId="4149784910" sldId="272"/>
            <ac:spMk id="19" creationId="{F4EC6B62-8D18-47C6-815A-17919789F1E7}"/>
          </ac:spMkLst>
        </pc:spChg>
        <pc:spChg chg="add">
          <ac:chgData name="Rebecca Francis-Davies" userId="S::r.francis-davies@uwtsd.ac.uk::caf69e2c-2198-47a4-8268-c57958bd4ca9" providerId="AD" clId="Web-{FB3DC7F8-F231-5D48-2FDD-E35E5224B057}" dt="2024-10-21T15:20:22.227" v="1365"/>
          <ac:spMkLst>
            <pc:docMk/>
            <pc:sldMk cId="4149784910" sldId="272"/>
            <ac:spMk id="23" creationId="{9502469D-C562-48E3-ABA2-3CFA55C52684}"/>
          </ac:spMkLst>
        </pc:spChg>
        <pc:picChg chg="add">
          <ac:chgData name="Rebecca Francis-Davies" userId="S::r.francis-davies@uwtsd.ac.uk::caf69e2c-2198-47a4-8268-c57958bd4ca9" providerId="AD" clId="Web-{FB3DC7F8-F231-5D48-2FDD-E35E5224B057}" dt="2024-10-21T15:20:22.227" v="1365"/>
          <ac:picMkLst>
            <pc:docMk/>
            <pc:sldMk cId="4149784910" sldId="272"/>
            <ac:picMk id="5" creationId="{146B1EF1-7F87-E769-A8F4-6F20DCC20C32}"/>
          </ac:picMkLst>
        </pc:picChg>
        <pc:cxnChg chg="add">
          <ac:chgData name="Rebecca Francis-Davies" userId="S::r.francis-davies@uwtsd.ac.uk::caf69e2c-2198-47a4-8268-c57958bd4ca9" providerId="AD" clId="Web-{FB3DC7F8-F231-5D48-2FDD-E35E5224B057}" dt="2024-10-21T15:20:22.227" v="1365"/>
          <ac:cxnSpMkLst>
            <pc:docMk/>
            <pc:sldMk cId="4149784910" sldId="272"/>
            <ac:cxnSpMk id="11" creationId="{4C793C08-EF4C-422B-A728-6C717C47DF6F}"/>
          </ac:cxnSpMkLst>
        </pc:cxnChg>
        <pc:cxnChg chg="add">
          <ac:chgData name="Rebecca Francis-Davies" userId="S::r.francis-davies@uwtsd.ac.uk::caf69e2c-2198-47a4-8268-c57958bd4ca9" providerId="AD" clId="Web-{FB3DC7F8-F231-5D48-2FDD-E35E5224B057}" dt="2024-10-21T15:20:22.227" v="1365"/>
          <ac:cxnSpMkLst>
            <pc:docMk/>
            <pc:sldMk cId="4149784910" sldId="272"/>
            <ac:cxnSpMk id="13" creationId="{FE825BC6-56A8-46DE-8037-A9A577624B0D}"/>
          </ac:cxnSpMkLst>
        </pc:cxnChg>
        <pc:cxnChg chg="add">
          <ac:chgData name="Rebecca Francis-Davies" userId="S::r.francis-davies@uwtsd.ac.uk::caf69e2c-2198-47a4-8268-c57958bd4ca9" providerId="AD" clId="Web-{FB3DC7F8-F231-5D48-2FDD-E35E5224B057}" dt="2024-10-21T15:20:22.227" v="1365"/>
          <ac:cxnSpMkLst>
            <pc:docMk/>
            <pc:sldMk cId="4149784910" sldId="272"/>
            <ac:cxnSpMk id="15" creationId="{9EED8031-DD67-43C6-94A0-646636C95560}"/>
          </ac:cxnSpMkLst>
        </pc:cxnChg>
        <pc:cxnChg chg="add">
          <ac:chgData name="Rebecca Francis-Davies" userId="S::r.francis-davies@uwtsd.ac.uk::caf69e2c-2198-47a4-8268-c57958bd4ca9" providerId="AD" clId="Web-{FB3DC7F8-F231-5D48-2FDD-E35E5224B057}" dt="2024-10-21T15:20:22.227" v="1365"/>
          <ac:cxnSpMkLst>
            <pc:docMk/>
            <pc:sldMk cId="4149784910" sldId="272"/>
            <ac:cxnSpMk id="21" creationId="{4F1B00A1-15D3-42C2-B2D9-578BAF9AE093}"/>
          </ac:cxnSpMkLst>
        </pc:cxnChg>
        <pc:cxnChg chg="add">
          <ac:chgData name="Rebecca Francis-Davies" userId="S::r.francis-davies@uwtsd.ac.uk::caf69e2c-2198-47a4-8268-c57958bd4ca9" providerId="AD" clId="Web-{FB3DC7F8-F231-5D48-2FDD-E35E5224B057}" dt="2024-10-21T15:20:22.227" v="1365"/>
          <ac:cxnSpMkLst>
            <pc:docMk/>
            <pc:sldMk cId="4149784910" sldId="272"/>
            <ac:cxnSpMk id="25" creationId="{4D594499-F983-4364-8ABC-5BCDC2E906BF}"/>
          </ac:cxnSpMkLst>
        </pc:cxnChg>
        <pc:cxnChg chg="add">
          <ac:chgData name="Rebecca Francis-Davies" userId="S::r.francis-davies@uwtsd.ac.uk::caf69e2c-2198-47a4-8268-c57958bd4ca9" providerId="AD" clId="Web-{FB3DC7F8-F231-5D48-2FDD-E35E5224B057}" dt="2024-10-21T15:20:22.227" v="1365"/>
          <ac:cxnSpMkLst>
            <pc:docMk/>
            <pc:sldMk cId="4149784910" sldId="272"/>
            <ac:cxnSpMk id="27" creationId="{6D4C177C-581F-4CC8-A686-0B6D25DC6A70}"/>
          </ac:cxnSpMkLst>
        </pc:cxnChg>
      </pc:sldChg>
      <pc:sldChg chg="addSp modSp new mod setBg">
        <pc:chgData name="Rebecca Francis-Davies" userId="S::r.francis-davies@uwtsd.ac.uk::caf69e2c-2198-47a4-8268-c57958bd4ca9" providerId="AD" clId="Web-{FB3DC7F8-F231-5D48-2FDD-E35E5224B057}" dt="2024-10-21T16:40:38.246" v="1909"/>
        <pc:sldMkLst>
          <pc:docMk/>
          <pc:sldMk cId="3208608006" sldId="273"/>
        </pc:sldMkLst>
        <pc:spChg chg="mod">
          <ac:chgData name="Rebecca Francis-Davies" userId="S::r.francis-davies@uwtsd.ac.uk::caf69e2c-2198-47a4-8268-c57958bd4ca9" providerId="AD" clId="Web-{FB3DC7F8-F231-5D48-2FDD-E35E5224B057}" dt="2024-10-21T16:40:38.246" v="1909"/>
          <ac:spMkLst>
            <pc:docMk/>
            <pc:sldMk cId="3208608006" sldId="273"/>
            <ac:spMk id="2" creationId="{96810045-EAEE-3E91-40E1-40AAD83715AC}"/>
          </ac:spMkLst>
        </pc:spChg>
        <pc:spChg chg="mod">
          <ac:chgData name="Rebecca Francis-Davies" userId="S::r.francis-davies@uwtsd.ac.uk::caf69e2c-2198-47a4-8268-c57958bd4ca9" providerId="AD" clId="Web-{FB3DC7F8-F231-5D48-2FDD-E35E5224B057}" dt="2024-10-21T16:40:38.246" v="1909"/>
          <ac:spMkLst>
            <pc:docMk/>
            <pc:sldMk cId="3208608006" sldId="273"/>
            <ac:spMk id="3" creationId="{D6FAE344-3C14-87A5-B9B1-3349C22D8E6A}"/>
          </ac:spMkLst>
        </pc:spChg>
        <pc:spChg chg="add">
          <ac:chgData name="Rebecca Francis-Davies" userId="S::r.francis-davies@uwtsd.ac.uk::caf69e2c-2198-47a4-8268-c57958bd4ca9" providerId="AD" clId="Web-{FB3DC7F8-F231-5D48-2FDD-E35E5224B057}" dt="2024-10-21T16:40:38.246" v="1909"/>
          <ac:spMkLst>
            <pc:docMk/>
            <pc:sldMk cId="3208608006" sldId="273"/>
            <ac:spMk id="9" creationId="{B937640E-EF7A-4A6C-A950-D12B7D5C923E}"/>
          </ac:spMkLst>
        </pc:spChg>
        <pc:spChg chg="add">
          <ac:chgData name="Rebecca Francis-Davies" userId="S::r.francis-davies@uwtsd.ac.uk::caf69e2c-2198-47a4-8268-c57958bd4ca9" providerId="AD" clId="Web-{FB3DC7F8-F231-5D48-2FDD-E35E5224B057}" dt="2024-10-21T16:40:38.246" v="1909"/>
          <ac:spMkLst>
            <pc:docMk/>
            <pc:sldMk cId="3208608006" sldId="273"/>
            <ac:spMk id="13" creationId="{60B98957-D5C0-4FFC-8987-C5D8A06FDC87}"/>
          </ac:spMkLst>
        </pc:spChg>
        <pc:picChg chg="add">
          <ac:chgData name="Rebecca Francis-Davies" userId="S::r.francis-davies@uwtsd.ac.uk::caf69e2c-2198-47a4-8268-c57958bd4ca9" providerId="AD" clId="Web-{FB3DC7F8-F231-5D48-2FDD-E35E5224B057}" dt="2024-10-21T16:40:38.246" v="1909"/>
          <ac:picMkLst>
            <pc:docMk/>
            <pc:sldMk cId="3208608006" sldId="273"/>
            <ac:picMk id="5" creationId="{23EBC6BB-5501-C201-232E-FF487F45D7B0}"/>
          </ac:picMkLst>
        </pc:picChg>
        <pc:cxnChg chg="add">
          <ac:chgData name="Rebecca Francis-Davies" userId="S::r.francis-davies@uwtsd.ac.uk::caf69e2c-2198-47a4-8268-c57958bd4ca9" providerId="AD" clId="Web-{FB3DC7F8-F231-5D48-2FDD-E35E5224B057}" dt="2024-10-21T16:40:38.246" v="1909"/>
          <ac:cxnSpMkLst>
            <pc:docMk/>
            <pc:sldMk cId="3208608006" sldId="273"/>
            <ac:cxnSpMk id="11" creationId="{B0BDEAB7-0E83-4F55-90F4-098569F5A573}"/>
          </ac:cxnSpMkLst>
        </pc:cxnChg>
        <pc:cxnChg chg="add">
          <ac:chgData name="Rebecca Francis-Davies" userId="S::r.francis-davies@uwtsd.ac.uk::caf69e2c-2198-47a4-8268-c57958bd4ca9" providerId="AD" clId="Web-{FB3DC7F8-F231-5D48-2FDD-E35E5224B057}" dt="2024-10-21T16:40:38.246" v="1909"/>
          <ac:cxnSpMkLst>
            <pc:docMk/>
            <pc:sldMk cId="3208608006" sldId="273"/>
            <ac:cxnSpMk id="15" creationId="{EB123B9E-16C1-47FC-BA6E-0B62BE4F2E40}"/>
          </ac:cxnSpMkLst>
        </pc:cxnChg>
        <pc:cxnChg chg="add">
          <ac:chgData name="Rebecca Francis-Davies" userId="S::r.francis-davies@uwtsd.ac.uk::caf69e2c-2198-47a4-8268-c57958bd4ca9" providerId="AD" clId="Web-{FB3DC7F8-F231-5D48-2FDD-E35E5224B057}" dt="2024-10-21T16:40:38.246" v="1909"/>
          <ac:cxnSpMkLst>
            <pc:docMk/>
            <pc:sldMk cId="3208608006" sldId="273"/>
            <ac:cxnSpMk id="17" creationId="{51DA9589-40B0-4B65-A035-81057865FD02}"/>
          </ac:cxnSpMkLst>
        </pc:cxnChg>
      </pc:sldChg>
      <pc:sldChg chg="addSp modSp new mod setBg modNotes">
        <pc:chgData name="Rebecca Francis-Davies" userId="S::r.francis-davies@uwtsd.ac.uk::caf69e2c-2198-47a4-8268-c57958bd4ca9" providerId="AD" clId="Web-{FB3DC7F8-F231-5D48-2FDD-E35E5224B057}" dt="2024-10-21T16:41:35.827" v="1934"/>
        <pc:sldMkLst>
          <pc:docMk/>
          <pc:sldMk cId="3307880243" sldId="274"/>
        </pc:sldMkLst>
        <pc:spChg chg="mod">
          <ac:chgData name="Rebecca Francis-Davies" userId="S::r.francis-davies@uwtsd.ac.uk::caf69e2c-2198-47a4-8268-c57958bd4ca9" providerId="AD" clId="Web-{FB3DC7F8-F231-5D48-2FDD-E35E5224B057}" dt="2024-10-21T16:40:24.464" v="1908"/>
          <ac:spMkLst>
            <pc:docMk/>
            <pc:sldMk cId="3307880243" sldId="274"/>
            <ac:spMk id="2" creationId="{5E72EEFF-16F6-32B3-E6FF-D171F03B9E6F}"/>
          </ac:spMkLst>
        </pc:spChg>
        <pc:spChg chg="mod">
          <ac:chgData name="Rebecca Francis-Davies" userId="S::r.francis-davies@uwtsd.ac.uk::caf69e2c-2198-47a4-8268-c57958bd4ca9" providerId="AD" clId="Web-{FB3DC7F8-F231-5D48-2FDD-E35E5224B057}" dt="2024-10-21T16:40:24.464" v="1908"/>
          <ac:spMkLst>
            <pc:docMk/>
            <pc:sldMk cId="3307880243" sldId="274"/>
            <ac:spMk id="3" creationId="{12FEEE47-4F7D-743B-390E-DD4F7D5AF4DC}"/>
          </ac:spMkLst>
        </pc:spChg>
        <pc:spChg chg="add">
          <ac:chgData name="Rebecca Francis-Davies" userId="S::r.francis-davies@uwtsd.ac.uk::caf69e2c-2198-47a4-8268-c57958bd4ca9" providerId="AD" clId="Web-{FB3DC7F8-F231-5D48-2FDD-E35E5224B057}" dt="2024-10-21T16:40:24.464" v="1908"/>
          <ac:spMkLst>
            <pc:docMk/>
            <pc:sldMk cId="3307880243" sldId="274"/>
            <ac:spMk id="9" creationId="{B937640E-EF7A-4A6C-A950-D12B7D5C923E}"/>
          </ac:spMkLst>
        </pc:spChg>
        <pc:spChg chg="add">
          <ac:chgData name="Rebecca Francis-Davies" userId="S::r.francis-davies@uwtsd.ac.uk::caf69e2c-2198-47a4-8268-c57958bd4ca9" providerId="AD" clId="Web-{FB3DC7F8-F231-5D48-2FDD-E35E5224B057}" dt="2024-10-21T16:40:24.464" v="1908"/>
          <ac:spMkLst>
            <pc:docMk/>
            <pc:sldMk cId="3307880243" sldId="274"/>
            <ac:spMk id="13" creationId="{60B98957-D5C0-4FFC-8987-C5D8A06FDC87}"/>
          </ac:spMkLst>
        </pc:spChg>
        <pc:picChg chg="add">
          <ac:chgData name="Rebecca Francis-Davies" userId="S::r.francis-davies@uwtsd.ac.uk::caf69e2c-2198-47a4-8268-c57958bd4ca9" providerId="AD" clId="Web-{FB3DC7F8-F231-5D48-2FDD-E35E5224B057}" dt="2024-10-21T16:40:24.464" v="1908"/>
          <ac:picMkLst>
            <pc:docMk/>
            <pc:sldMk cId="3307880243" sldId="274"/>
            <ac:picMk id="5" creationId="{4B7CA80F-F0EF-5A0C-1064-0A97A81470CA}"/>
          </ac:picMkLst>
        </pc:picChg>
        <pc:cxnChg chg="add">
          <ac:chgData name="Rebecca Francis-Davies" userId="S::r.francis-davies@uwtsd.ac.uk::caf69e2c-2198-47a4-8268-c57958bd4ca9" providerId="AD" clId="Web-{FB3DC7F8-F231-5D48-2FDD-E35E5224B057}" dt="2024-10-21T16:40:24.464" v="1908"/>
          <ac:cxnSpMkLst>
            <pc:docMk/>
            <pc:sldMk cId="3307880243" sldId="274"/>
            <ac:cxnSpMk id="11" creationId="{B0BDEAB7-0E83-4F55-90F4-098569F5A573}"/>
          </ac:cxnSpMkLst>
        </pc:cxnChg>
        <pc:cxnChg chg="add">
          <ac:chgData name="Rebecca Francis-Davies" userId="S::r.francis-davies@uwtsd.ac.uk::caf69e2c-2198-47a4-8268-c57958bd4ca9" providerId="AD" clId="Web-{FB3DC7F8-F231-5D48-2FDD-E35E5224B057}" dt="2024-10-21T16:40:24.464" v="1908"/>
          <ac:cxnSpMkLst>
            <pc:docMk/>
            <pc:sldMk cId="3307880243" sldId="274"/>
            <ac:cxnSpMk id="15" creationId="{EB123B9E-16C1-47FC-BA6E-0B62BE4F2E40}"/>
          </ac:cxnSpMkLst>
        </pc:cxnChg>
        <pc:cxnChg chg="add">
          <ac:chgData name="Rebecca Francis-Davies" userId="S::r.francis-davies@uwtsd.ac.uk::caf69e2c-2198-47a4-8268-c57958bd4ca9" providerId="AD" clId="Web-{FB3DC7F8-F231-5D48-2FDD-E35E5224B057}" dt="2024-10-21T16:40:24.464" v="1908"/>
          <ac:cxnSpMkLst>
            <pc:docMk/>
            <pc:sldMk cId="3307880243" sldId="274"/>
            <ac:cxnSpMk id="17" creationId="{51DA9589-40B0-4B65-A035-81057865FD02}"/>
          </ac:cxnSpMkLst>
        </pc:cxnChg>
      </pc:sldChg>
      <pc:sldChg chg="addSp delSp modSp new mod setBg">
        <pc:chgData name="Rebecca Francis-Davies" userId="S::r.francis-davies@uwtsd.ac.uk::caf69e2c-2198-47a4-8268-c57958bd4ca9" providerId="AD" clId="Web-{FB3DC7F8-F231-5D48-2FDD-E35E5224B057}" dt="2024-10-21T16:44:43.948" v="2028"/>
        <pc:sldMkLst>
          <pc:docMk/>
          <pc:sldMk cId="3428876142" sldId="275"/>
        </pc:sldMkLst>
        <pc:spChg chg="mod">
          <ac:chgData name="Rebecca Francis-Davies" userId="S::r.francis-davies@uwtsd.ac.uk::caf69e2c-2198-47a4-8268-c57958bd4ca9" providerId="AD" clId="Web-{FB3DC7F8-F231-5D48-2FDD-E35E5224B057}" dt="2024-10-21T16:44:43.948" v="2028"/>
          <ac:spMkLst>
            <pc:docMk/>
            <pc:sldMk cId="3428876142" sldId="275"/>
            <ac:spMk id="2" creationId="{E8AD460C-1B27-47C6-5C73-0A3E93362B79}"/>
          </ac:spMkLst>
        </pc:spChg>
        <pc:spChg chg="mod">
          <ac:chgData name="Rebecca Francis-Davies" userId="S::r.francis-davies@uwtsd.ac.uk::caf69e2c-2198-47a4-8268-c57958bd4ca9" providerId="AD" clId="Web-{FB3DC7F8-F231-5D48-2FDD-E35E5224B057}" dt="2024-10-21T16:44:43.948" v="2028"/>
          <ac:spMkLst>
            <pc:docMk/>
            <pc:sldMk cId="3428876142" sldId="275"/>
            <ac:spMk id="3" creationId="{086B1F52-5DB3-C9D3-4E13-E8C72891FE80}"/>
          </ac:spMkLst>
        </pc:spChg>
        <pc:spChg chg="add del">
          <ac:chgData name="Rebecca Francis-Davies" userId="S::r.francis-davies@uwtsd.ac.uk::caf69e2c-2198-47a4-8268-c57958bd4ca9" providerId="AD" clId="Web-{FB3DC7F8-F231-5D48-2FDD-E35E5224B057}" dt="2024-10-21T16:44:43.948" v="2028"/>
          <ac:spMkLst>
            <pc:docMk/>
            <pc:sldMk cId="3428876142" sldId="275"/>
            <ac:spMk id="9" creationId="{B937640E-EF7A-4A6C-A950-D12B7D5C923E}"/>
          </ac:spMkLst>
        </pc:spChg>
        <pc:spChg chg="add del">
          <ac:chgData name="Rebecca Francis-Davies" userId="S::r.francis-davies@uwtsd.ac.uk::caf69e2c-2198-47a4-8268-c57958bd4ca9" providerId="AD" clId="Web-{FB3DC7F8-F231-5D48-2FDD-E35E5224B057}" dt="2024-10-21T16:44:43.948" v="2028"/>
          <ac:spMkLst>
            <pc:docMk/>
            <pc:sldMk cId="3428876142" sldId="275"/>
            <ac:spMk id="13" creationId="{60B98957-D5C0-4FFC-8987-C5D8A06FDC87}"/>
          </ac:spMkLst>
        </pc:spChg>
        <pc:spChg chg="add">
          <ac:chgData name="Rebecca Francis-Davies" userId="S::r.francis-davies@uwtsd.ac.uk::caf69e2c-2198-47a4-8268-c57958bd4ca9" providerId="AD" clId="Web-{FB3DC7F8-F231-5D48-2FDD-E35E5224B057}" dt="2024-10-21T16:44:43.948" v="2028"/>
          <ac:spMkLst>
            <pc:docMk/>
            <pc:sldMk cId="3428876142" sldId="275"/>
            <ac:spMk id="22" creationId="{B937640E-EF7A-4A6C-A950-D12B7D5C923E}"/>
          </ac:spMkLst>
        </pc:spChg>
        <pc:spChg chg="add">
          <ac:chgData name="Rebecca Francis-Davies" userId="S::r.francis-davies@uwtsd.ac.uk::caf69e2c-2198-47a4-8268-c57958bd4ca9" providerId="AD" clId="Web-{FB3DC7F8-F231-5D48-2FDD-E35E5224B057}" dt="2024-10-21T16:44:43.948" v="2028"/>
          <ac:spMkLst>
            <pc:docMk/>
            <pc:sldMk cId="3428876142" sldId="275"/>
            <ac:spMk id="24" creationId="{8B3D301E-EEB6-4474-BFB1-FCD7A1F30371}"/>
          </ac:spMkLst>
        </pc:spChg>
        <pc:picChg chg="add mod">
          <ac:chgData name="Rebecca Francis-Davies" userId="S::r.francis-davies@uwtsd.ac.uk::caf69e2c-2198-47a4-8268-c57958bd4ca9" providerId="AD" clId="Web-{FB3DC7F8-F231-5D48-2FDD-E35E5224B057}" dt="2024-10-21T16:44:43.948" v="2028"/>
          <ac:picMkLst>
            <pc:docMk/>
            <pc:sldMk cId="3428876142" sldId="275"/>
            <ac:picMk id="5" creationId="{1B2882DE-432E-15F6-0FAA-CD08D2D24098}"/>
          </ac:picMkLst>
        </pc:picChg>
        <pc:cxnChg chg="add del">
          <ac:chgData name="Rebecca Francis-Davies" userId="S::r.francis-davies@uwtsd.ac.uk::caf69e2c-2198-47a4-8268-c57958bd4ca9" providerId="AD" clId="Web-{FB3DC7F8-F231-5D48-2FDD-E35E5224B057}" dt="2024-10-21T16:44:43.948" v="2028"/>
          <ac:cxnSpMkLst>
            <pc:docMk/>
            <pc:sldMk cId="3428876142" sldId="275"/>
            <ac:cxnSpMk id="11" creationId="{B0BDEAB7-0E83-4F55-90F4-098569F5A573}"/>
          </ac:cxnSpMkLst>
        </pc:cxnChg>
        <pc:cxnChg chg="add del">
          <ac:chgData name="Rebecca Francis-Davies" userId="S::r.francis-davies@uwtsd.ac.uk::caf69e2c-2198-47a4-8268-c57958bd4ca9" providerId="AD" clId="Web-{FB3DC7F8-F231-5D48-2FDD-E35E5224B057}" dt="2024-10-21T16:44:43.948" v="2028"/>
          <ac:cxnSpMkLst>
            <pc:docMk/>
            <pc:sldMk cId="3428876142" sldId="275"/>
            <ac:cxnSpMk id="15" creationId="{EB123B9E-16C1-47FC-BA6E-0B62BE4F2E40}"/>
          </ac:cxnSpMkLst>
        </pc:cxnChg>
        <pc:cxnChg chg="add del">
          <ac:chgData name="Rebecca Francis-Davies" userId="S::r.francis-davies@uwtsd.ac.uk::caf69e2c-2198-47a4-8268-c57958bd4ca9" providerId="AD" clId="Web-{FB3DC7F8-F231-5D48-2FDD-E35E5224B057}" dt="2024-10-21T16:44:43.948" v="2028"/>
          <ac:cxnSpMkLst>
            <pc:docMk/>
            <pc:sldMk cId="3428876142" sldId="275"/>
            <ac:cxnSpMk id="17" creationId="{51DA9589-40B0-4B65-A035-81057865FD02}"/>
          </ac:cxnSpMkLst>
        </pc:cxnChg>
        <pc:cxnChg chg="add">
          <ac:chgData name="Rebecca Francis-Davies" userId="S::r.francis-davies@uwtsd.ac.uk::caf69e2c-2198-47a4-8268-c57958bd4ca9" providerId="AD" clId="Web-{FB3DC7F8-F231-5D48-2FDD-E35E5224B057}" dt="2024-10-21T16:44:43.948" v="2028"/>
          <ac:cxnSpMkLst>
            <pc:docMk/>
            <pc:sldMk cId="3428876142" sldId="275"/>
            <ac:cxnSpMk id="26" creationId="{85F2753B-199B-4FF0-838F-41E8D058E953}"/>
          </ac:cxnSpMkLst>
        </pc:cxnChg>
        <pc:cxnChg chg="add">
          <ac:chgData name="Rebecca Francis-Davies" userId="S::r.francis-davies@uwtsd.ac.uk::caf69e2c-2198-47a4-8268-c57958bd4ca9" providerId="AD" clId="Web-{FB3DC7F8-F231-5D48-2FDD-E35E5224B057}" dt="2024-10-21T16:44:43.948" v="2028"/>
          <ac:cxnSpMkLst>
            <pc:docMk/>
            <pc:sldMk cId="3428876142" sldId="275"/>
            <ac:cxnSpMk id="28" creationId="{B0BDEAB7-0E83-4F55-90F4-098569F5A573}"/>
          </ac:cxnSpMkLst>
        </pc:cxnChg>
        <pc:cxnChg chg="add">
          <ac:chgData name="Rebecca Francis-Davies" userId="S::r.francis-davies@uwtsd.ac.uk::caf69e2c-2198-47a4-8268-c57958bd4ca9" providerId="AD" clId="Web-{FB3DC7F8-F231-5D48-2FDD-E35E5224B057}" dt="2024-10-21T16:44:43.948" v="2028"/>
          <ac:cxnSpMkLst>
            <pc:docMk/>
            <pc:sldMk cId="3428876142" sldId="275"/>
            <ac:cxnSpMk id="30" creationId="{DA245249-2F4C-4F85-AB62-095DBE524996}"/>
          </ac:cxnSpMkLst>
        </pc:cxnChg>
        <pc:cxnChg chg="add">
          <ac:chgData name="Rebecca Francis-Davies" userId="S::r.francis-davies@uwtsd.ac.uk::caf69e2c-2198-47a4-8268-c57958bd4ca9" providerId="AD" clId="Web-{FB3DC7F8-F231-5D48-2FDD-E35E5224B057}" dt="2024-10-21T16:44:43.948" v="2028"/>
          <ac:cxnSpMkLst>
            <pc:docMk/>
            <pc:sldMk cId="3428876142" sldId="275"/>
            <ac:cxnSpMk id="32" creationId="{843AC32E-AE77-4E1A-8AB2-CFF1D400EE07}"/>
          </ac:cxnSpMkLst>
        </pc:cxnChg>
      </pc:sldChg>
      <pc:sldChg chg="addSp modSp new mod setBg">
        <pc:chgData name="Rebecca Francis-Davies" userId="S::r.francis-davies@uwtsd.ac.uk::caf69e2c-2198-47a4-8268-c57958bd4ca9" providerId="AD" clId="Web-{FB3DC7F8-F231-5D48-2FDD-E35E5224B057}" dt="2024-10-21T16:43:00.238" v="2004"/>
        <pc:sldMkLst>
          <pc:docMk/>
          <pc:sldMk cId="3481382467" sldId="276"/>
        </pc:sldMkLst>
        <pc:spChg chg="mod">
          <ac:chgData name="Rebecca Francis-Davies" userId="S::r.francis-davies@uwtsd.ac.uk::caf69e2c-2198-47a4-8268-c57958bd4ca9" providerId="AD" clId="Web-{FB3DC7F8-F231-5D48-2FDD-E35E5224B057}" dt="2024-10-21T16:43:00.238" v="2004"/>
          <ac:spMkLst>
            <pc:docMk/>
            <pc:sldMk cId="3481382467" sldId="276"/>
            <ac:spMk id="2" creationId="{D8B0EC95-52E0-0CC2-2563-EE25D5AD691C}"/>
          </ac:spMkLst>
        </pc:spChg>
        <pc:spChg chg="mod">
          <ac:chgData name="Rebecca Francis-Davies" userId="S::r.francis-davies@uwtsd.ac.uk::caf69e2c-2198-47a4-8268-c57958bd4ca9" providerId="AD" clId="Web-{FB3DC7F8-F231-5D48-2FDD-E35E5224B057}" dt="2024-10-21T16:43:00.238" v="2004"/>
          <ac:spMkLst>
            <pc:docMk/>
            <pc:sldMk cId="3481382467" sldId="276"/>
            <ac:spMk id="3" creationId="{3AFFDC29-9914-4C38-01F5-9A43CC75D49A}"/>
          </ac:spMkLst>
        </pc:spChg>
        <pc:spChg chg="add">
          <ac:chgData name="Rebecca Francis-Davies" userId="S::r.francis-davies@uwtsd.ac.uk::caf69e2c-2198-47a4-8268-c57958bd4ca9" providerId="AD" clId="Web-{FB3DC7F8-F231-5D48-2FDD-E35E5224B057}" dt="2024-10-21T16:43:00.238" v="2004"/>
          <ac:spMkLst>
            <pc:docMk/>
            <pc:sldMk cId="3481382467" sldId="276"/>
            <ac:spMk id="9" creationId="{B937640E-EF7A-4A6C-A950-D12B7D5C923E}"/>
          </ac:spMkLst>
        </pc:spChg>
        <pc:spChg chg="add">
          <ac:chgData name="Rebecca Francis-Davies" userId="S::r.francis-davies@uwtsd.ac.uk::caf69e2c-2198-47a4-8268-c57958bd4ca9" providerId="AD" clId="Web-{FB3DC7F8-F231-5D48-2FDD-E35E5224B057}" dt="2024-10-21T16:43:00.238" v="2004"/>
          <ac:spMkLst>
            <pc:docMk/>
            <pc:sldMk cId="3481382467" sldId="276"/>
            <ac:spMk id="13" creationId="{60B98957-D5C0-4FFC-8987-C5D8A06FDC87}"/>
          </ac:spMkLst>
        </pc:spChg>
        <pc:picChg chg="add">
          <ac:chgData name="Rebecca Francis-Davies" userId="S::r.francis-davies@uwtsd.ac.uk::caf69e2c-2198-47a4-8268-c57958bd4ca9" providerId="AD" clId="Web-{FB3DC7F8-F231-5D48-2FDD-E35E5224B057}" dt="2024-10-21T16:43:00.238" v="2004"/>
          <ac:picMkLst>
            <pc:docMk/>
            <pc:sldMk cId="3481382467" sldId="276"/>
            <ac:picMk id="5" creationId="{CEDE821C-52DB-7F1E-A280-3E4E7E5AE1E0}"/>
          </ac:picMkLst>
        </pc:picChg>
        <pc:cxnChg chg="add">
          <ac:chgData name="Rebecca Francis-Davies" userId="S::r.francis-davies@uwtsd.ac.uk::caf69e2c-2198-47a4-8268-c57958bd4ca9" providerId="AD" clId="Web-{FB3DC7F8-F231-5D48-2FDD-E35E5224B057}" dt="2024-10-21T16:43:00.238" v="2004"/>
          <ac:cxnSpMkLst>
            <pc:docMk/>
            <pc:sldMk cId="3481382467" sldId="276"/>
            <ac:cxnSpMk id="11" creationId="{B0BDEAB7-0E83-4F55-90F4-098569F5A573}"/>
          </ac:cxnSpMkLst>
        </pc:cxnChg>
        <pc:cxnChg chg="add">
          <ac:chgData name="Rebecca Francis-Davies" userId="S::r.francis-davies@uwtsd.ac.uk::caf69e2c-2198-47a4-8268-c57958bd4ca9" providerId="AD" clId="Web-{FB3DC7F8-F231-5D48-2FDD-E35E5224B057}" dt="2024-10-21T16:43:00.238" v="2004"/>
          <ac:cxnSpMkLst>
            <pc:docMk/>
            <pc:sldMk cId="3481382467" sldId="276"/>
            <ac:cxnSpMk id="15" creationId="{EB123B9E-16C1-47FC-BA6E-0B62BE4F2E40}"/>
          </ac:cxnSpMkLst>
        </pc:cxnChg>
        <pc:cxnChg chg="add">
          <ac:chgData name="Rebecca Francis-Davies" userId="S::r.francis-davies@uwtsd.ac.uk::caf69e2c-2198-47a4-8268-c57958bd4ca9" providerId="AD" clId="Web-{FB3DC7F8-F231-5D48-2FDD-E35E5224B057}" dt="2024-10-21T16:43:00.238" v="2004"/>
          <ac:cxnSpMkLst>
            <pc:docMk/>
            <pc:sldMk cId="3481382467" sldId="276"/>
            <ac:cxnSpMk id="17" creationId="{51DA9589-40B0-4B65-A035-81057865FD02}"/>
          </ac:cxnSpMkLst>
        </pc:cxnChg>
      </pc:sldChg>
      <pc:sldChg chg="addSp delSp modSp new modNotes">
        <pc:chgData name="Rebecca Francis-Davies" userId="S::r.francis-davies@uwtsd.ac.uk::caf69e2c-2198-47a4-8268-c57958bd4ca9" providerId="AD" clId="Web-{FB3DC7F8-F231-5D48-2FDD-E35E5224B057}" dt="2024-10-21T16:46:46.861" v="2066"/>
        <pc:sldMkLst>
          <pc:docMk/>
          <pc:sldMk cId="1399533478" sldId="277"/>
        </pc:sldMkLst>
        <pc:spChg chg="mod">
          <ac:chgData name="Rebecca Francis-Davies" userId="S::r.francis-davies@uwtsd.ac.uk::caf69e2c-2198-47a4-8268-c57958bd4ca9" providerId="AD" clId="Web-{FB3DC7F8-F231-5D48-2FDD-E35E5224B057}" dt="2024-10-21T16:45:11.434" v="2035" actId="20577"/>
          <ac:spMkLst>
            <pc:docMk/>
            <pc:sldMk cId="1399533478" sldId="277"/>
            <ac:spMk id="2" creationId="{53FB019C-C4F7-28AE-391C-5E32236C91F3}"/>
          </ac:spMkLst>
        </pc:spChg>
        <pc:spChg chg="del">
          <ac:chgData name="Rebecca Francis-Davies" userId="S::r.francis-davies@uwtsd.ac.uk::caf69e2c-2198-47a4-8268-c57958bd4ca9" providerId="AD" clId="Web-{FB3DC7F8-F231-5D48-2FDD-E35E5224B057}" dt="2024-10-21T16:45:14.606" v="2036"/>
          <ac:spMkLst>
            <pc:docMk/>
            <pc:sldMk cId="1399533478" sldId="277"/>
            <ac:spMk id="3" creationId="{8A2C8BF1-D410-C137-80C8-17C28D5DA3A3}"/>
          </ac:spMkLst>
        </pc:spChg>
        <pc:picChg chg="add mod ord">
          <ac:chgData name="Rebecca Francis-Davies" userId="S::r.francis-davies@uwtsd.ac.uk::caf69e2c-2198-47a4-8268-c57958bd4ca9" providerId="AD" clId="Web-{FB3DC7F8-F231-5D48-2FDD-E35E5224B057}" dt="2024-10-21T16:45:32.122" v="2038" actId="14100"/>
          <ac:picMkLst>
            <pc:docMk/>
            <pc:sldMk cId="1399533478" sldId="277"/>
            <ac:picMk id="4" creationId="{BDAA2AF7-6BA4-5FDD-15F4-3769A9D3690E}"/>
          </ac:picMkLst>
        </pc:picChg>
      </pc:sldChg>
      <pc:sldChg chg="modSp new">
        <pc:chgData name="Rebecca Francis-Davies" userId="S::r.francis-davies@uwtsd.ac.uk::caf69e2c-2198-47a4-8268-c57958bd4ca9" providerId="AD" clId="Web-{FB3DC7F8-F231-5D48-2FDD-E35E5224B057}" dt="2024-10-21T16:48:14.351" v="2098" actId="20577"/>
        <pc:sldMkLst>
          <pc:docMk/>
          <pc:sldMk cId="442666146" sldId="278"/>
        </pc:sldMkLst>
        <pc:spChg chg="mod">
          <ac:chgData name="Rebecca Francis-Davies" userId="S::r.francis-davies@uwtsd.ac.uk::caf69e2c-2198-47a4-8268-c57958bd4ca9" providerId="AD" clId="Web-{FB3DC7F8-F231-5D48-2FDD-E35E5224B057}" dt="2024-10-21T16:46:53.096" v="2077" actId="20577"/>
          <ac:spMkLst>
            <pc:docMk/>
            <pc:sldMk cId="442666146" sldId="278"/>
            <ac:spMk id="2" creationId="{7C7A39A9-B7BA-386F-51B4-2B03E0DFECCE}"/>
          </ac:spMkLst>
        </pc:spChg>
        <pc:spChg chg="mod">
          <ac:chgData name="Rebecca Francis-Davies" userId="S::r.francis-davies@uwtsd.ac.uk::caf69e2c-2198-47a4-8268-c57958bd4ca9" providerId="AD" clId="Web-{FB3DC7F8-F231-5D48-2FDD-E35E5224B057}" dt="2024-10-21T16:48:14.351" v="2098" actId="20577"/>
          <ac:spMkLst>
            <pc:docMk/>
            <pc:sldMk cId="442666146" sldId="278"/>
            <ac:spMk id="3" creationId="{586F66E7-6332-1AD4-4939-6CEA3E0B570D}"/>
          </ac:spMkLst>
        </pc:spChg>
      </pc:sldChg>
      <pc:sldChg chg="modSp new">
        <pc:chgData name="Rebecca Francis-Davies" userId="S::r.francis-davies@uwtsd.ac.uk::caf69e2c-2198-47a4-8268-c57958bd4ca9" providerId="AD" clId="Web-{FB3DC7F8-F231-5D48-2FDD-E35E5224B057}" dt="2024-10-21T16:48:45.149" v="2108" actId="20577"/>
        <pc:sldMkLst>
          <pc:docMk/>
          <pc:sldMk cId="399034119" sldId="279"/>
        </pc:sldMkLst>
        <pc:spChg chg="mod">
          <ac:chgData name="Rebecca Francis-Davies" userId="S::r.francis-davies@uwtsd.ac.uk::caf69e2c-2198-47a4-8268-c57958bd4ca9" providerId="AD" clId="Web-{FB3DC7F8-F231-5D48-2FDD-E35E5224B057}" dt="2024-10-21T16:48:33.211" v="2106" actId="20577"/>
          <ac:spMkLst>
            <pc:docMk/>
            <pc:sldMk cId="399034119" sldId="279"/>
            <ac:spMk id="2" creationId="{4CFD6168-638C-7BB0-D347-7E6DB32ED1DD}"/>
          </ac:spMkLst>
        </pc:spChg>
        <pc:spChg chg="mod">
          <ac:chgData name="Rebecca Francis-Davies" userId="S::r.francis-davies@uwtsd.ac.uk::caf69e2c-2198-47a4-8268-c57958bd4ca9" providerId="AD" clId="Web-{FB3DC7F8-F231-5D48-2FDD-E35E5224B057}" dt="2024-10-21T16:48:45.149" v="2108" actId="20577"/>
          <ac:spMkLst>
            <pc:docMk/>
            <pc:sldMk cId="399034119" sldId="279"/>
            <ac:spMk id="3" creationId="{2EA78461-4A03-B045-19FC-C7CA0692151F}"/>
          </ac:spMkLst>
        </pc:spChg>
      </pc:sldChg>
      <pc:sldChg chg="modSp new">
        <pc:chgData name="Rebecca Francis-Davies" userId="S::r.francis-davies@uwtsd.ac.uk::caf69e2c-2198-47a4-8268-c57958bd4ca9" providerId="AD" clId="Web-{FB3DC7F8-F231-5D48-2FDD-E35E5224B057}" dt="2024-10-21T16:50:03.263" v="2117" actId="20577"/>
        <pc:sldMkLst>
          <pc:docMk/>
          <pc:sldMk cId="2583817846" sldId="280"/>
        </pc:sldMkLst>
        <pc:spChg chg="mod">
          <ac:chgData name="Rebecca Francis-Davies" userId="S::r.francis-davies@uwtsd.ac.uk::caf69e2c-2198-47a4-8268-c57958bd4ca9" providerId="AD" clId="Web-{FB3DC7F8-F231-5D48-2FDD-E35E5224B057}" dt="2024-10-21T16:49:13.104" v="2114" actId="20577"/>
          <ac:spMkLst>
            <pc:docMk/>
            <pc:sldMk cId="2583817846" sldId="280"/>
            <ac:spMk id="2" creationId="{29F1F32C-BFAE-97EC-38A9-1A7DFC76C00C}"/>
          </ac:spMkLst>
        </pc:spChg>
        <pc:spChg chg="mod">
          <ac:chgData name="Rebecca Francis-Davies" userId="S::r.francis-davies@uwtsd.ac.uk::caf69e2c-2198-47a4-8268-c57958bd4ca9" providerId="AD" clId="Web-{FB3DC7F8-F231-5D48-2FDD-E35E5224B057}" dt="2024-10-21T16:50:03.263" v="2117" actId="20577"/>
          <ac:spMkLst>
            <pc:docMk/>
            <pc:sldMk cId="2583817846" sldId="280"/>
            <ac:spMk id="3" creationId="{A7D9C9DB-5EDD-453A-5C95-8BE901483119}"/>
          </ac:spMkLst>
        </pc:spChg>
      </pc:sldChg>
      <pc:sldChg chg="modSp new">
        <pc:chgData name="Rebecca Francis-Davies" userId="S::r.francis-davies@uwtsd.ac.uk::caf69e2c-2198-47a4-8268-c57958bd4ca9" providerId="AD" clId="Web-{FB3DC7F8-F231-5D48-2FDD-E35E5224B057}" dt="2024-10-21T16:51:16.987" v="2155" actId="20577"/>
        <pc:sldMkLst>
          <pc:docMk/>
          <pc:sldMk cId="2532701465" sldId="281"/>
        </pc:sldMkLst>
        <pc:spChg chg="mod">
          <ac:chgData name="Rebecca Francis-Davies" userId="S::r.francis-davies@uwtsd.ac.uk::caf69e2c-2198-47a4-8268-c57958bd4ca9" providerId="AD" clId="Web-{FB3DC7F8-F231-5D48-2FDD-E35E5224B057}" dt="2024-10-21T16:50:18.139" v="2132" actId="20577"/>
          <ac:spMkLst>
            <pc:docMk/>
            <pc:sldMk cId="2532701465" sldId="281"/>
            <ac:spMk id="2" creationId="{A6FDCD7B-7F3F-7F11-00AE-8C16F035951A}"/>
          </ac:spMkLst>
        </pc:spChg>
        <pc:spChg chg="mod">
          <ac:chgData name="Rebecca Francis-Davies" userId="S::r.francis-davies@uwtsd.ac.uk::caf69e2c-2198-47a4-8268-c57958bd4ca9" providerId="AD" clId="Web-{FB3DC7F8-F231-5D48-2FDD-E35E5224B057}" dt="2024-10-21T16:51:16.987" v="2155" actId="20577"/>
          <ac:spMkLst>
            <pc:docMk/>
            <pc:sldMk cId="2532701465" sldId="281"/>
            <ac:spMk id="3" creationId="{E1F6C494-37D9-3572-131B-67D398DE84DF}"/>
          </ac:spMkLst>
        </pc:spChg>
      </pc:sldChg>
      <pc:sldChg chg="modSp new">
        <pc:chgData name="Rebecca Francis-Davies" userId="S::r.francis-davies@uwtsd.ac.uk::caf69e2c-2198-47a4-8268-c57958bd4ca9" providerId="AD" clId="Web-{FB3DC7F8-F231-5D48-2FDD-E35E5224B057}" dt="2024-10-21T16:52:01.520" v="2167" actId="20577"/>
        <pc:sldMkLst>
          <pc:docMk/>
          <pc:sldMk cId="308809321" sldId="282"/>
        </pc:sldMkLst>
        <pc:spChg chg="mod">
          <ac:chgData name="Rebecca Francis-Davies" userId="S::r.francis-davies@uwtsd.ac.uk::caf69e2c-2198-47a4-8268-c57958bd4ca9" providerId="AD" clId="Web-{FB3DC7F8-F231-5D48-2FDD-E35E5224B057}" dt="2024-10-21T16:51:46.238" v="2165" actId="20577"/>
          <ac:spMkLst>
            <pc:docMk/>
            <pc:sldMk cId="308809321" sldId="282"/>
            <ac:spMk id="2" creationId="{46609404-1449-A02A-ABD8-36F49ACC59F8}"/>
          </ac:spMkLst>
        </pc:spChg>
        <pc:spChg chg="mod">
          <ac:chgData name="Rebecca Francis-Davies" userId="S::r.francis-davies@uwtsd.ac.uk::caf69e2c-2198-47a4-8268-c57958bd4ca9" providerId="AD" clId="Web-{FB3DC7F8-F231-5D48-2FDD-E35E5224B057}" dt="2024-10-21T16:52:01.520" v="2167" actId="20577"/>
          <ac:spMkLst>
            <pc:docMk/>
            <pc:sldMk cId="308809321" sldId="282"/>
            <ac:spMk id="3" creationId="{6B45733F-2A22-EFC7-1063-6FC77FAA84E8}"/>
          </ac:spMkLst>
        </pc:spChg>
      </pc:sldChg>
      <pc:sldChg chg="modSp new">
        <pc:chgData name="Rebecca Francis-Davies" userId="S::r.francis-davies@uwtsd.ac.uk::caf69e2c-2198-47a4-8268-c57958bd4ca9" providerId="AD" clId="Web-{FB3DC7F8-F231-5D48-2FDD-E35E5224B057}" dt="2024-10-21T16:53:35.745" v="2180" actId="20577"/>
        <pc:sldMkLst>
          <pc:docMk/>
          <pc:sldMk cId="1144480973" sldId="283"/>
        </pc:sldMkLst>
        <pc:spChg chg="mod">
          <ac:chgData name="Rebecca Francis-Davies" userId="S::r.francis-davies@uwtsd.ac.uk::caf69e2c-2198-47a4-8268-c57958bd4ca9" providerId="AD" clId="Web-{FB3DC7F8-F231-5D48-2FDD-E35E5224B057}" dt="2024-10-21T16:52:15.928" v="2178" actId="20577"/>
          <ac:spMkLst>
            <pc:docMk/>
            <pc:sldMk cId="1144480973" sldId="283"/>
            <ac:spMk id="2" creationId="{503B75A6-8715-2694-8CF1-37204CA3D3A3}"/>
          </ac:spMkLst>
        </pc:spChg>
        <pc:spChg chg="mod">
          <ac:chgData name="Rebecca Francis-Davies" userId="S::r.francis-davies@uwtsd.ac.uk::caf69e2c-2198-47a4-8268-c57958bd4ca9" providerId="AD" clId="Web-{FB3DC7F8-F231-5D48-2FDD-E35E5224B057}" dt="2024-10-21T16:53:35.745" v="2180" actId="20577"/>
          <ac:spMkLst>
            <pc:docMk/>
            <pc:sldMk cId="1144480973" sldId="283"/>
            <ac:spMk id="3" creationId="{D646B7BA-B578-ABCE-39B5-11D0DC94C6B7}"/>
          </ac:spMkLst>
        </pc:spChg>
      </pc:sldChg>
      <pc:sldMasterChg chg="del delSldLayout">
        <pc:chgData name="Rebecca Francis-Davies" userId="S::r.francis-davies@uwtsd.ac.uk::caf69e2c-2198-47a4-8268-c57958bd4ca9" providerId="AD" clId="Web-{FB3DC7F8-F231-5D48-2FDD-E35E5224B057}" dt="2024-10-21T14:21:11.385" v="25"/>
        <pc:sldMasterMkLst>
          <pc:docMk/>
          <pc:sldMasterMk cId="2460954070" sldId="2147483660"/>
        </pc:sldMasterMkLst>
        <pc:sldLayoutChg chg="del">
          <pc:chgData name="Rebecca Francis-Davies" userId="S::r.francis-davies@uwtsd.ac.uk::caf69e2c-2198-47a4-8268-c57958bd4ca9" providerId="AD" clId="Web-{FB3DC7F8-F231-5D48-2FDD-E35E5224B057}" dt="2024-10-21T14:21:11.385" v="25"/>
          <pc:sldLayoutMkLst>
            <pc:docMk/>
            <pc:sldMasterMk cId="2460954070" sldId="2147483660"/>
            <pc:sldLayoutMk cId="2385387890" sldId="2147483661"/>
          </pc:sldLayoutMkLst>
        </pc:sldLayoutChg>
        <pc:sldLayoutChg chg="del">
          <pc:chgData name="Rebecca Francis-Davies" userId="S::r.francis-davies@uwtsd.ac.uk::caf69e2c-2198-47a4-8268-c57958bd4ca9" providerId="AD" clId="Web-{FB3DC7F8-F231-5D48-2FDD-E35E5224B057}" dt="2024-10-21T14:21:11.385" v="25"/>
          <pc:sldLayoutMkLst>
            <pc:docMk/>
            <pc:sldMasterMk cId="2460954070" sldId="2147483660"/>
            <pc:sldLayoutMk cId="949138452" sldId="2147483662"/>
          </pc:sldLayoutMkLst>
        </pc:sldLayoutChg>
        <pc:sldLayoutChg chg="del">
          <pc:chgData name="Rebecca Francis-Davies" userId="S::r.francis-davies@uwtsd.ac.uk::caf69e2c-2198-47a4-8268-c57958bd4ca9" providerId="AD" clId="Web-{FB3DC7F8-F231-5D48-2FDD-E35E5224B057}" dt="2024-10-21T14:21:11.385" v="25"/>
          <pc:sldLayoutMkLst>
            <pc:docMk/>
            <pc:sldMasterMk cId="2460954070" sldId="2147483660"/>
            <pc:sldLayoutMk cId="2591524520" sldId="2147483663"/>
          </pc:sldLayoutMkLst>
        </pc:sldLayoutChg>
        <pc:sldLayoutChg chg="del">
          <pc:chgData name="Rebecca Francis-Davies" userId="S::r.francis-davies@uwtsd.ac.uk::caf69e2c-2198-47a4-8268-c57958bd4ca9" providerId="AD" clId="Web-{FB3DC7F8-F231-5D48-2FDD-E35E5224B057}" dt="2024-10-21T14:21:11.385" v="25"/>
          <pc:sldLayoutMkLst>
            <pc:docMk/>
            <pc:sldMasterMk cId="2460954070" sldId="2147483660"/>
            <pc:sldLayoutMk cId="1203092039" sldId="2147483664"/>
          </pc:sldLayoutMkLst>
        </pc:sldLayoutChg>
        <pc:sldLayoutChg chg="del">
          <pc:chgData name="Rebecca Francis-Davies" userId="S::r.francis-davies@uwtsd.ac.uk::caf69e2c-2198-47a4-8268-c57958bd4ca9" providerId="AD" clId="Web-{FB3DC7F8-F231-5D48-2FDD-E35E5224B057}" dt="2024-10-21T14:21:11.385" v="25"/>
          <pc:sldLayoutMkLst>
            <pc:docMk/>
            <pc:sldMasterMk cId="2460954070" sldId="2147483660"/>
            <pc:sldLayoutMk cId="3733172339" sldId="2147483665"/>
          </pc:sldLayoutMkLst>
        </pc:sldLayoutChg>
        <pc:sldLayoutChg chg="del">
          <pc:chgData name="Rebecca Francis-Davies" userId="S::r.francis-davies@uwtsd.ac.uk::caf69e2c-2198-47a4-8268-c57958bd4ca9" providerId="AD" clId="Web-{FB3DC7F8-F231-5D48-2FDD-E35E5224B057}" dt="2024-10-21T14:21:11.385" v="25"/>
          <pc:sldLayoutMkLst>
            <pc:docMk/>
            <pc:sldMasterMk cId="2460954070" sldId="2147483660"/>
            <pc:sldLayoutMk cId="3210312558" sldId="2147483666"/>
          </pc:sldLayoutMkLst>
        </pc:sldLayoutChg>
        <pc:sldLayoutChg chg="del">
          <pc:chgData name="Rebecca Francis-Davies" userId="S::r.francis-davies@uwtsd.ac.uk::caf69e2c-2198-47a4-8268-c57958bd4ca9" providerId="AD" clId="Web-{FB3DC7F8-F231-5D48-2FDD-E35E5224B057}" dt="2024-10-21T14:21:11.385" v="25"/>
          <pc:sldLayoutMkLst>
            <pc:docMk/>
            <pc:sldMasterMk cId="2460954070" sldId="2147483660"/>
            <pc:sldLayoutMk cId="3146388984" sldId="2147483667"/>
          </pc:sldLayoutMkLst>
        </pc:sldLayoutChg>
        <pc:sldLayoutChg chg="del">
          <pc:chgData name="Rebecca Francis-Davies" userId="S::r.francis-davies@uwtsd.ac.uk::caf69e2c-2198-47a4-8268-c57958bd4ca9" providerId="AD" clId="Web-{FB3DC7F8-F231-5D48-2FDD-E35E5224B057}" dt="2024-10-21T14:21:11.385" v="25"/>
          <pc:sldLayoutMkLst>
            <pc:docMk/>
            <pc:sldMasterMk cId="2460954070" sldId="2147483660"/>
            <pc:sldLayoutMk cId="3171841454" sldId="2147483668"/>
          </pc:sldLayoutMkLst>
        </pc:sldLayoutChg>
        <pc:sldLayoutChg chg="del">
          <pc:chgData name="Rebecca Francis-Davies" userId="S::r.francis-davies@uwtsd.ac.uk::caf69e2c-2198-47a4-8268-c57958bd4ca9" providerId="AD" clId="Web-{FB3DC7F8-F231-5D48-2FDD-E35E5224B057}" dt="2024-10-21T14:21:11.385" v="25"/>
          <pc:sldLayoutMkLst>
            <pc:docMk/>
            <pc:sldMasterMk cId="2460954070" sldId="2147483660"/>
            <pc:sldLayoutMk cId="1718958274" sldId="2147483669"/>
          </pc:sldLayoutMkLst>
        </pc:sldLayoutChg>
        <pc:sldLayoutChg chg="del">
          <pc:chgData name="Rebecca Francis-Davies" userId="S::r.francis-davies@uwtsd.ac.uk::caf69e2c-2198-47a4-8268-c57958bd4ca9" providerId="AD" clId="Web-{FB3DC7F8-F231-5D48-2FDD-E35E5224B057}" dt="2024-10-21T14:21:11.385" v="25"/>
          <pc:sldLayoutMkLst>
            <pc:docMk/>
            <pc:sldMasterMk cId="2460954070" sldId="2147483660"/>
            <pc:sldLayoutMk cId="2202905451" sldId="2147483670"/>
          </pc:sldLayoutMkLst>
        </pc:sldLayoutChg>
        <pc:sldLayoutChg chg="del">
          <pc:chgData name="Rebecca Francis-Davies" userId="S::r.francis-davies@uwtsd.ac.uk::caf69e2c-2198-47a4-8268-c57958bd4ca9" providerId="AD" clId="Web-{FB3DC7F8-F231-5D48-2FDD-E35E5224B057}" dt="2024-10-21T14:21:11.385" v="25"/>
          <pc:sldLayoutMkLst>
            <pc:docMk/>
            <pc:sldMasterMk cId="2460954070" sldId="2147483660"/>
            <pc:sldLayoutMk cId="3479445657" sldId="2147483671"/>
          </pc:sldLayoutMkLst>
        </pc:sldLayoutChg>
      </pc:sldMasterChg>
      <pc:sldMasterChg chg="add addSldLayout">
        <pc:chgData name="Rebecca Francis-Davies" userId="S::r.francis-davies@uwtsd.ac.uk::caf69e2c-2198-47a4-8268-c57958bd4ca9" providerId="AD" clId="Web-{FB3DC7F8-F231-5D48-2FDD-E35E5224B057}" dt="2024-10-21T14:21:11.385" v="25"/>
        <pc:sldMasterMkLst>
          <pc:docMk/>
          <pc:sldMasterMk cId="3940784338" sldId="2147483698"/>
        </pc:sldMasterMkLst>
        <pc:sldLayoutChg chg="add">
          <pc:chgData name="Rebecca Francis-Davies" userId="S::r.francis-davies@uwtsd.ac.uk::caf69e2c-2198-47a4-8268-c57958bd4ca9" providerId="AD" clId="Web-{FB3DC7F8-F231-5D48-2FDD-E35E5224B057}" dt="2024-10-21T14:21:11.385" v="25"/>
          <pc:sldLayoutMkLst>
            <pc:docMk/>
            <pc:sldMasterMk cId="3940784338" sldId="2147483698"/>
            <pc:sldLayoutMk cId="406189980" sldId="2147483687"/>
          </pc:sldLayoutMkLst>
        </pc:sldLayoutChg>
        <pc:sldLayoutChg chg="add">
          <pc:chgData name="Rebecca Francis-Davies" userId="S::r.francis-davies@uwtsd.ac.uk::caf69e2c-2198-47a4-8268-c57958bd4ca9" providerId="AD" clId="Web-{FB3DC7F8-F231-5D48-2FDD-E35E5224B057}" dt="2024-10-21T14:21:11.385" v="25"/>
          <pc:sldLayoutMkLst>
            <pc:docMk/>
            <pc:sldMasterMk cId="3940784338" sldId="2147483698"/>
            <pc:sldLayoutMk cId="1381726822" sldId="2147483688"/>
          </pc:sldLayoutMkLst>
        </pc:sldLayoutChg>
        <pc:sldLayoutChg chg="add">
          <pc:chgData name="Rebecca Francis-Davies" userId="S::r.francis-davies@uwtsd.ac.uk::caf69e2c-2198-47a4-8268-c57958bd4ca9" providerId="AD" clId="Web-{FB3DC7F8-F231-5D48-2FDD-E35E5224B057}" dt="2024-10-21T14:21:11.385" v="25"/>
          <pc:sldLayoutMkLst>
            <pc:docMk/>
            <pc:sldMasterMk cId="3940784338" sldId="2147483698"/>
            <pc:sldLayoutMk cId="4024519150" sldId="2147483689"/>
          </pc:sldLayoutMkLst>
        </pc:sldLayoutChg>
        <pc:sldLayoutChg chg="add">
          <pc:chgData name="Rebecca Francis-Davies" userId="S::r.francis-davies@uwtsd.ac.uk::caf69e2c-2198-47a4-8268-c57958bd4ca9" providerId="AD" clId="Web-{FB3DC7F8-F231-5D48-2FDD-E35E5224B057}" dt="2024-10-21T14:21:11.385" v="25"/>
          <pc:sldLayoutMkLst>
            <pc:docMk/>
            <pc:sldMasterMk cId="3940784338" sldId="2147483698"/>
            <pc:sldLayoutMk cId="154764309" sldId="2147483690"/>
          </pc:sldLayoutMkLst>
        </pc:sldLayoutChg>
        <pc:sldLayoutChg chg="add">
          <pc:chgData name="Rebecca Francis-Davies" userId="S::r.francis-davies@uwtsd.ac.uk::caf69e2c-2198-47a4-8268-c57958bd4ca9" providerId="AD" clId="Web-{FB3DC7F8-F231-5D48-2FDD-E35E5224B057}" dt="2024-10-21T14:21:11.385" v="25"/>
          <pc:sldLayoutMkLst>
            <pc:docMk/>
            <pc:sldMasterMk cId="3940784338" sldId="2147483698"/>
            <pc:sldLayoutMk cId="2234827677" sldId="2147483691"/>
          </pc:sldLayoutMkLst>
        </pc:sldLayoutChg>
        <pc:sldLayoutChg chg="add">
          <pc:chgData name="Rebecca Francis-Davies" userId="S::r.francis-davies@uwtsd.ac.uk::caf69e2c-2198-47a4-8268-c57958bd4ca9" providerId="AD" clId="Web-{FB3DC7F8-F231-5D48-2FDD-E35E5224B057}" dt="2024-10-21T14:21:11.385" v="25"/>
          <pc:sldLayoutMkLst>
            <pc:docMk/>
            <pc:sldMasterMk cId="3940784338" sldId="2147483698"/>
            <pc:sldLayoutMk cId="3221736831" sldId="2147483692"/>
          </pc:sldLayoutMkLst>
        </pc:sldLayoutChg>
        <pc:sldLayoutChg chg="add">
          <pc:chgData name="Rebecca Francis-Davies" userId="S::r.francis-davies@uwtsd.ac.uk::caf69e2c-2198-47a4-8268-c57958bd4ca9" providerId="AD" clId="Web-{FB3DC7F8-F231-5D48-2FDD-E35E5224B057}" dt="2024-10-21T14:21:11.385" v="25"/>
          <pc:sldLayoutMkLst>
            <pc:docMk/>
            <pc:sldMasterMk cId="3940784338" sldId="2147483698"/>
            <pc:sldLayoutMk cId="1300299274" sldId="2147483693"/>
          </pc:sldLayoutMkLst>
        </pc:sldLayoutChg>
        <pc:sldLayoutChg chg="add">
          <pc:chgData name="Rebecca Francis-Davies" userId="S::r.francis-davies@uwtsd.ac.uk::caf69e2c-2198-47a4-8268-c57958bd4ca9" providerId="AD" clId="Web-{FB3DC7F8-F231-5D48-2FDD-E35E5224B057}" dt="2024-10-21T14:21:11.385" v="25"/>
          <pc:sldLayoutMkLst>
            <pc:docMk/>
            <pc:sldMasterMk cId="3940784338" sldId="2147483698"/>
            <pc:sldLayoutMk cId="936004348" sldId="2147483694"/>
          </pc:sldLayoutMkLst>
        </pc:sldLayoutChg>
        <pc:sldLayoutChg chg="add">
          <pc:chgData name="Rebecca Francis-Davies" userId="S::r.francis-davies@uwtsd.ac.uk::caf69e2c-2198-47a4-8268-c57958bd4ca9" providerId="AD" clId="Web-{FB3DC7F8-F231-5D48-2FDD-E35E5224B057}" dt="2024-10-21T14:21:11.385" v="25"/>
          <pc:sldLayoutMkLst>
            <pc:docMk/>
            <pc:sldMasterMk cId="3940784338" sldId="2147483698"/>
            <pc:sldLayoutMk cId="617109117" sldId="2147483695"/>
          </pc:sldLayoutMkLst>
        </pc:sldLayoutChg>
        <pc:sldLayoutChg chg="add">
          <pc:chgData name="Rebecca Francis-Davies" userId="S::r.francis-davies@uwtsd.ac.uk::caf69e2c-2198-47a4-8268-c57958bd4ca9" providerId="AD" clId="Web-{FB3DC7F8-F231-5D48-2FDD-E35E5224B057}" dt="2024-10-21T14:21:11.385" v="25"/>
          <pc:sldLayoutMkLst>
            <pc:docMk/>
            <pc:sldMasterMk cId="3940784338" sldId="2147483698"/>
            <pc:sldLayoutMk cId="1047199757" sldId="2147483696"/>
          </pc:sldLayoutMkLst>
        </pc:sldLayoutChg>
        <pc:sldLayoutChg chg="add">
          <pc:chgData name="Rebecca Francis-Davies" userId="S::r.francis-davies@uwtsd.ac.uk::caf69e2c-2198-47a4-8268-c57958bd4ca9" providerId="AD" clId="Web-{FB3DC7F8-F231-5D48-2FDD-E35E5224B057}" dt="2024-10-21T14:21:11.385" v="25"/>
          <pc:sldLayoutMkLst>
            <pc:docMk/>
            <pc:sldMasterMk cId="3940784338" sldId="2147483698"/>
            <pc:sldLayoutMk cId="511379656" sldId="2147483697"/>
          </pc:sldLayoutMkLst>
        </pc:sldLayoutChg>
      </pc:sldMaster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ata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9B27B1-B60E-4E6B-A34B-A4574B274F3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4A30038-BD8A-4B35-9026-F20A945B7CEA}">
      <dgm:prSet/>
      <dgm:spPr/>
      <dgm:t>
        <a:bodyPr/>
        <a:lstStyle/>
        <a:p>
          <a:r>
            <a:rPr lang="en-US"/>
            <a:t>Are there enough jobs for people who want them?</a:t>
          </a:r>
        </a:p>
      </dgm:t>
    </dgm:pt>
    <dgm:pt modelId="{C47F2D39-B26B-402C-AB1E-FA600164118D}" type="parTrans" cxnId="{BBAA18F2-6766-464D-8E26-B5870344F145}">
      <dgm:prSet/>
      <dgm:spPr/>
      <dgm:t>
        <a:bodyPr/>
        <a:lstStyle/>
        <a:p>
          <a:endParaRPr lang="en-US"/>
        </a:p>
      </dgm:t>
    </dgm:pt>
    <dgm:pt modelId="{7D79BC98-268D-4BA8-A2BF-716E912E8D4D}" type="sibTrans" cxnId="{BBAA18F2-6766-464D-8E26-B5870344F145}">
      <dgm:prSet/>
      <dgm:spPr/>
      <dgm:t>
        <a:bodyPr/>
        <a:lstStyle/>
        <a:p>
          <a:endParaRPr lang="en-US"/>
        </a:p>
      </dgm:t>
    </dgm:pt>
    <dgm:pt modelId="{DB2BFF1C-842C-4235-8802-4E9CD900FD85}">
      <dgm:prSet/>
      <dgm:spPr/>
      <dgm:t>
        <a:bodyPr/>
        <a:lstStyle/>
        <a:p>
          <a:r>
            <a:rPr lang="en-US"/>
            <a:t>Is the economy growing?</a:t>
          </a:r>
        </a:p>
      </dgm:t>
    </dgm:pt>
    <dgm:pt modelId="{4250EA99-2824-4655-895B-8229DFAD37C3}" type="parTrans" cxnId="{404BE522-3C76-4FD7-83E6-31FAB61A10B6}">
      <dgm:prSet/>
      <dgm:spPr/>
      <dgm:t>
        <a:bodyPr/>
        <a:lstStyle/>
        <a:p>
          <a:endParaRPr lang="en-US"/>
        </a:p>
      </dgm:t>
    </dgm:pt>
    <dgm:pt modelId="{885F9285-0996-4E69-BC74-6AD0EFCC8381}" type="sibTrans" cxnId="{404BE522-3C76-4FD7-83E6-31FAB61A10B6}">
      <dgm:prSet/>
      <dgm:spPr/>
      <dgm:t>
        <a:bodyPr/>
        <a:lstStyle/>
        <a:p>
          <a:endParaRPr lang="en-US"/>
        </a:p>
      </dgm:t>
    </dgm:pt>
    <dgm:pt modelId="{763A5CAD-E188-4B40-AEC7-10911E4F82AF}">
      <dgm:prSet/>
      <dgm:spPr/>
      <dgm:t>
        <a:bodyPr/>
        <a:lstStyle/>
        <a:p>
          <a:r>
            <a:rPr lang="en-US"/>
            <a:t>How is public money being spent?</a:t>
          </a:r>
        </a:p>
      </dgm:t>
    </dgm:pt>
    <dgm:pt modelId="{52A304A3-1B43-49F1-9FB9-7958660699C7}" type="parTrans" cxnId="{FCA3E64E-F998-40C7-9718-DBD3E662DFCD}">
      <dgm:prSet/>
      <dgm:spPr/>
      <dgm:t>
        <a:bodyPr/>
        <a:lstStyle/>
        <a:p>
          <a:endParaRPr lang="en-US"/>
        </a:p>
      </dgm:t>
    </dgm:pt>
    <dgm:pt modelId="{01E5715B-C6CF-440C-8C6B-E9E5A80E016E}" type="sibTrans" cxnId="{FCA3E64E-F998-40C7-9718-DBD3E662DFCD}">
      <dgm:prSet/>
      <dgm:spPr/>
      <dgm:t>
        <a:bodyPr/>
        <a:lstStyle/>
        <a:p>
          <a:endParaRPr lang="en-US"/>
        </a:p>
      </dgm:t>
    </dgm:pt>
    <dgm:pt modelId="{50AA4241-1F8E-4499-97D5-B98E79CB5684}" type="pres">
      <dgm:prSet presAssocID="{9F9B27B1-B60E-4E6B-A34B-A4574B274F36}" presName="linear" presStyleCnt="0">
        <dgm:presLayoutVars>
          <dgm:animLvl val="lvl"/>
          <dgm:resizeHandles val="exact"/>
        </dgm:presLayoutVars>
      </dgm:prSet>
      <dgm:spPr/>
    </dgm:pt>
    <dgm:pt modelId="{BBBA4C67-C454-4427-973F-CE8B64D37830}" type="pres">
      <dgm:prSet presAssocID="{64A30038-BD8A-4B35-9026-F20A945B7CEA}" presName="parentText" presStyleLbl="node1" presStyleIdx="0" presStyleCnt="3">
        <dgm:presLayoutVars>
          <dgm:chMax val="0"/>
          <dgm:bulletEnabled val="1"/>
        </dgm:presLayoutVars>
      </dgm:prSet>
      <dgm:spPr/>
    </dgm:pt>
    <dgm:pt modelId="{1A1A329F-0599-48C4-8461-AFE6E60A3AC9}" type="pres">
      <dgm:prSet presAssocID="{7D79BC98-268D-4BA8-A2BF-716E912E8D4D}" presName="spacer" presStyleCnt="0"/>
      <dgm:spPr/>
    </dgm:pt>
    <dgm:pt modelId="{E812386C-1592-4639-AEE0-803D14B8DE1E}" type="pres">
      <dgm:prSet presAssocID="{DB2BFF1C-842C-4235-8802-4E9CD900FD85}" presName="parentText" presStyleLbl="node1" presStyleIdx="1" presStyleCnt="3">
        <dgm:presLayoutVars>
          <dgm:chMax val="0"/>
          <dgm:bulletEnabled val="1"/>
        </dgm:presLayoutVars>
      </dgm:prSet>
      <dgm:spPr/>
    </dgm:pt>
    <dgm:pt modelId="{9FE0BA22-054D-4540-8FB3-366DA980844C}" type="pres">
      <dgm:prSet presAssocID="{885F9285-0996-4E69-BC74-6AD0EFCC8381}" presName="spacer" presStyleCnt="0"/>
      <dgm:spPr/>
    </dgm:pt>
    <dgm:pt modelId="{358E0EB6-673A-4769-BB9B-75765DC75FC2}" type="pres">
      <dgm:prSet presAssocID="{763A5CAD-E188-4B40-AEC7-10911E4F82AF}" presName="parentText" presStyleLbl="node1" presStyleIdx="2" presStyleCnt="3">
        <dgm:presLayoutVars>
          <dgm:chMax val="0"/>
          <dgm:bulletEnabled val="1"/>
        </dgm:presLayoutVars>
      </dgm:prSet>
      <dgm:spPr/>
    </dgm:pt>
  </dgm:ptLst>
  <dgm:cxnLst>
    <dgm:cxn modelId="{404BE522-3C76-4FD7-83E6-31FAB61A10B6}" srcId="{9F9B27B1-B60E-4E6B-A34B-A4574B274F36}" destId="{DB2BFF1C-842C-4235-8802-4E9CD900FD85}" srcOrd="1" destOrd="0" parTransId="{4250EA99-2824-4655-895B-8229DFAD37C3}" sibTransId="{885F9285-0996-4E69-BC74-6AD0EFCC8381}"/>
    <dgm:cxn modelId="{048DA931-F0AE-4261-BBD3-9DC9E4BF2E61}" type="presOf" srcId="{64A30038-BD8A-4B35-9026-F20A945B7CEA}" destId="{BBBA4C67-C454-4427-973F-CE8B64D37830}" srcOrd="0" destOrd="0" presId="urn:microsoft.com/office/officeart/2005/8/layout/vList2"/>
    <dgm:cxn modelId="{ADA12047-E393-4803-8648-D87DFF6A724A}" type="presOf" srcId="{763A5CAD-E188-4B40-AEC7-10911E4F82AF}" destId="{358E0EB6-673A-4769-BB9B-75765DC75FC2}" srcOrd="0" destOrd="0" presId="urn:microsoft.com/office/officeart/2005/8/layout/vList2"/>
    <dgm:cxn modelId="{FCA3E64E-F998-40C7-9718-DBD3E662DFCD}" srcId="{9F9B27B1-B60E-4E6B-A34B-A4574B274F36}" destId="{763A5CAD-E188-4B40-AEC7-10911E4F82AF}" srcOrd="2" destOrd="0" parTransId="{52A304A3-1B43-49F1-9FB9-7958660699C7}" sibTransId="{01E5715B-C6CF-440C-8C6B-E9E5A80E016E}"/>
    <dgm:cxn modelId="{23074878-6FD9-4CDF-B5B8-5FA3E41DA515}" type="presOf" srcId="{DB2BFF1C-842C-4235-8802-4E9CD900FD85}" destId="{E812386C-1592-4639-AEE0-803D14B8DE1E}" srcOrd="0" destOrd="0" presId="urn:microsoft.com/office/officeart/2005/8/layout/vList2"/>
    <dgm:cxn modelId="{867103EC-FE0E-40C6-A8A1-4BFDFB28B6B6}" type="presOf" srcId="{9F9B27B1-B60E-4E6B-A34B-A4574B274F36}" destId="{50AA4241-1F8E-4499-97D5-B98E79CB5684}" srcOrd="0" destOrd="0" presId="urn:microsoft.com/office/officeart/2005/8/layout/vList2"/>
    <dgm:cxn modelId="{BBAA18F2-6766-464D-8E26-B5870344F145}" srcId="{9F9B27B1-B60E-4E6B-A34B-A4574B274F36}" destId="{64A30038-BD8A-4B35-9026-F20A945B7CEA}" srcOrd="0" destOrd="0" parTransId="{C47F2D39-B26B-402C-AB1E-FA600164118D}" sibTransId="{7D79BC98-268D-4BA8-A2BF-716E912E8D4D}"/>
    <dgm:cxn modelId="{120676F9-A7D1-4627-BB53-75B99D384E3E}" type="presParOf" srcId="{50AA4241-1F8E-4499-97D5-B98E79CB5684}" destId="{BBBA4C67-C454-4427-973F-CE8B64D37830}" srcOrd="0" destOrd="0" presId="urn:microsoft.com/office/officeart/2005/8/layout/vList2"/>
    <dgm:cxn modelId="{4C473D26-6405-425B-8796-1DE9D46D87F5}" type="presParOf" srcId="{50AA4241-1F8E-4499-97D5-B98E79CB5684}" destId="{1A1A329F-0599-48C4-8461-AFE6E60A3AC9}" srcOrd="1" destOrd="0" presId="urn:microsoft.com/office/officeart/2005/8/layout/vList2"/>
    <dgm:cxn modelId="{84F0B9E5-3227-4322-8735-ACC3082D230F}" type="presParOf" srcId="{50AA4241-1F8E-4499-97D5-B98E79CB5684}" destId="{E812386C-1592-4639-AEE0-803D14B8DE1E}" srcOrd="2" destOrd="0" presId="urn:microsoft.com/office/officeart/2005/8/layout/vList2"/>
    <dgm:cxn modelId="{29807EB5-58AD-4029-B56F-C5A63EF441AF}" type="presParOf" srcId="{50AA4241-1F8E-4499-97D5-B98E79CB5684}" destId="{9FE0BA22-054D-4540-8FB3-366DA980844C}" srcOrd="3" destOrd="0" presId="urn:microsoft.com/office/officeart/2005/8/layout/vList2"/>
    <dgm:cxn modelId="{CA8B506A-9E38-49EE-B7E0-816C0AB9EB04}" type="presParOf" srcId="{50AA4241-1F8E-4499-97D5-B98E79CB5684}" destId="{358E0EB6-673A-4769-BB9B-75765DC75FC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EAB53A-7802-404F-89A4-E58DBFDA2F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E9B747C-694A-4033-BEEE-35E673DB2809}">
      <dgm:prSet/>
      <dgm:spPr/>
      <dgm:t>
        <a:bodyPr/>
        <a:lstStyle/>
        <a:p>
          <a:r>
            <a:rPr lang="en-US"/>
            <a:t>Inequality is the difference in wealth and income between the richest and poorest</a:t>
          </a:r>
        </a:p>
      </dgm:t>
    </dgm:pt>
    <dgm:pt modelId="{AB48ACB7-ABFB-4052-B8A5-E90F2E6D1220}" type="parTrans" cxnId="{DDCDC44D-C56E-47E2-874E-786721118D07}">
      <dgm:prSet/>
      <dgm:spPr/>
      <dgm:t>
        <a:bodyPr/>
        <a:lstStyle/>
        <a:p>
          <a:endParaRPr lang="en-US"/>
        </a:p>
      </dgm:t>
    </dgm:pt>
    <dgm:pt modelId="{B77B2E03-9282-4B89-BE66-776433941B44}" type="sibTrans" cxnId="{DDCDC44D-C56E-47E2-874E-786721118D07}">
      <dgm:prSet/>
      <dgm:spPr/>
      <dgm:t>
        <a:bodyPr/>
        <a:lstStyle/>
        <a:p>
          <a:endParaRPr lang="en-US"/>
        </a:p>
      </dgm:t>
    </dgm:pt>
    <dgm:pt modelId="{8F13344B-CFAA-413B-B317-FA7EF796E3F1}">
      <dgm:prSet/>
      <dgm:spPr/>
      <dgm:t>
        <a:bodyPr/>
        <a:lstStyle/>
        <a:p>
          <a:r>
            <a:rPr lang="en-US"/>
            <a:t>Another measure is the share of income going to those at the top: the top 1% and top 10% </a:t>
          </a:r>
        </a:p>
      </dgm:t>
    </dgm:pt>
    <dgm:pt modelId="{0818ACA5-2073-403E-A1F7-B699C55C43C9}" type="parTrans" cxnId="{9F7218E9-27ED-4837-B7E4-43928EA591BB}">
      <dgm:prSet/>
      <dgm:spPr/>
      <dgm:t>
        <a:bodyPr/>
        <a:lstStyle/>
        <a:p>
          <a:endParaRPr lang="en-US"/>
        </a:p>
      </dgm:t>
    </dgm:pt>
    <dgm:pt modelId="{98D4F324-F00F-4AF6-BC95-2462D20BD062}" type="sibTrans" cxnId="{9F7218E9-27ED-4837-B7E4-43928EA591BB}">
      <dgm:prSet/>
      <dgm:spPr/>
      <dgm:t>
        <a:bodyPr/>
        <a:lstStyle/>
        <a:p>
          <a:endParaRPr lang="en-US"/>
        </a:p>
      </dgm:t>
    </dgm:pt>
    <dgm:pt modelId="{D2DF17B4-256A-450D-B085-0062C3B9AEC8}">
      <dgm:prSet/>
      <dgm:spPr/>
      <dgm:t>
        <a:bodyPr/>
        <a:lstStyle/>
        <a:p>
          <a:r>
            <a:rPr lang="en-US"/>
            <a:t>Top-income data give an indication of power wielded by those at the top </a:t>
          </a:r>
        </a:p>
      </dgm:t>
    </dgm:pt>
    <dgm:pt modelId="{F0649547-6B8F-46B6-B4AD-586F6B1ACE84}" type="parTrans" cxnId="{6B877937-49A7-440E-9EF8-AE3DC881B92F}">
      <dgm:prSet/>
      <dgm:spPr/>
      <dgm:t>
        <a:bodyPr/>
        <a:lstStyle/>
        <a:p>
          <a:endParaRPr lang="en-US"/>
        </a:p>
      </dgm:t>
    </dgm:pt>
    <dgm:pt modelId="{E6FE1FD9-1F00-4393-AB7B-5E1E3FD997AD}" type="sibTrans" cxnId="{6B877937-49A7-440E-9EF8-AE3DC881B92F}">
      <dgm:prSet/>
      <dgm:spPr/>
      <dgm:t>
        <a:bodyPr/>
        <a:lstStyle/>
        <a:p>
          <a:endParaRPr lang="en-US"/>
        </a:p>
      </dgm:t>
    </dgm:pt>
    <dgm:pt modelId="{950C1569-1EAC-4C28-8D08-480765E0A523}">
      <dgm:prSet/>
      <dgm:spPr/>
      <dgm:t>
        <a:bodyPr/>
        <a:lstStyle/>
        <a:p>
          <a:r>
            <a:rPr lang="en-US"/>
            <a:t>Research shows high inequality affects the sustainability of economic growth</a:t>
          </a:r>
        </a:p>
      </dgm:t>
    </dgm:pt>
    <dgm:pt modelId="{26F410B6-662D-41D8-85FD-B1E6AFF77925}" type="parTrans" cxnId="{D51802D8-FF35-45A3-84B8-E76DFB3ACF58}">
      <dgm:prSet/>
      <dgm:spPr/>
      <dgm:t>
        <a:bodyPr/>
        <a:lstStyle/>
        <a:p>
          <a:endParaRPr lang="en-US"/>
        </a:p>
      </dgm:t>
    </dgm:pt>
    <dgm:pt modelId="{77151E20-0333-422A-8C28-4BD2753939FB}" type="sibTrans" cxnId="{D51802D8-FF35-45A3-84B8-E76DFB3ACF58}">
      <dgm:prSet/>
      <dgm:spPr/>
      <dgm:t>
        <a:bodyPr/>
        <a:lstStyle/>
        <a:p>
          <a:endParaRPr lang="en-US"/>
        </a:p>
      </dgm:t>
    </dgm:pt>
    <dgm:pt modelId="{297CA3B9-870B-4DAA-97DF-1005F2E01875}" type="pres">
      <dgm:prSet presAssocID="{9BEAB53A-7802-404F-89A4-E58DBFDA2F59}" presName="root" presStyleCnt="0">
        <dgm:presLayoutVars>
          <dgm:dir/>
          <dgm:resizeHandles val="exact"/>
        </dgm:presLayoutVars>
      </dgm:prSet>
      <dgm:spPr/>
    </dgm:pt>
    <dgm:pt modelId="{4A291375-A9DD-4AD7-B0DA-78D65FF3D895}" type="pres">
      <dgm:prSet presAssocID="{AE9B747C-694A-4033-BEEE-35E673DB2809}" presName="compNode" presStyleCnt="0"/>
      <dgm:spPr/>
    </dgm:pt>
    <dgm:pt modelId="{CCABC1E2-91B3-4095-925C-049D7A18B000}" type="pres">
      <dgm:prSet presAssocID="{AE9B747C-694A-4033-BEEE-35E673DB2809}" presName="bgRect" presStyleLbl="bgShp" presStyleIdx="0" presStyleCnt="4"/>
      <dgm:spPr/>
    </dgm:pt>
    <dgm:pt modelId="{AD9789CD-CB76-4AC0-B0EA-6068D07446A1}" type="pres">
      <dgm:prSet presAssocID="{AE9B747C-694A-4033-BEEE-35E673DB280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0002AFFC-434E-4CB0-A48F-555AC0B5AA9F}" type="pres">
      <dgm:prSet presAssocID="{AE9B747C-694A-4033-BEEE-35E673DB2809}" presName="spaceRect" presStyleCnt="0"/>
      <dgm:spPr/>
    </dgm:pt>
    <dgm:pt modelId="{646E0A89-5CAC-4C0A-A137-0F6EDED283AF}" type="pres">
      <dgm:prSet presAssocID="{AE9B747C-694A-4033-BEEE-35E673DB2809}" presName="parTx" presStyleLbl="revTx" presStyleIdx="0" presStyleCnt="4">
        <dgm:presLayoutVars>
          <dgm:chMax val="0"/>
          <dgm:chPref val="0"/>
        </dgm:presLayoutVars>
      </dgm:prSet>
      <dgm:spPr/>
    </dgm:pt>
    <dgm:pt modelId="{78B97620-FBEE-422C-AFF7-257864DF9952}" type="pres">
      <dgm:prSet presAssocID="{B77B2E03-9282-4B89-BE66-776433941B44}" presName="sibTrans" presStyleCnt="0"/>
      <dgm:spPr/>
    </dgm:pt>
    <dgm:pt modelId="{E1738B0E-DD48-423E-8096-506CD0095AA0}" type="pres">
      <dgm:prSet presAssocID="{8F13344B-CFAA-413B-B317-FA7EF796E3F1}" presName="compNode" presStyleCnt="0"/>
      <dgm:spPr/>
    </dgm:pt>
    <dgm:pt modelId="{0AFF4577-58F8-44BF-A0C0-95CFA8ADD2BF}" type="pres">
      <dgm:prSet presAssocID="{8F13344B-CFAA-413B-B317-FA7EF796E3F1}" presName="bgRect" presStyleLbl="bgShp" presStyleIdx="1" presStyleCnt="4"/>
      <dgm:spPr/>
    </dgm:pt>
    <dgm:pt modelId="{660D7214-99AF-42BA-B77A-020EF2EA325D}" type="pres">
      <dgm:prSet presAssocID="{8F13344B-CFAA-413B-B317-FA7EF796E3F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2C056649-F649-4E52-9954-A261600DF722}" type="pres">
      <dgm:prSet presAssocID="{8F13344B-CFAA-413B-B317-FA7EF796E3F1}" presName="spaceRect" presStyleCnt="0"/>
      <dgm:spPr/>
    </dgm:pt>
    <dgm:pt modelId="{131EA13D-FBA2-4E99-8B4A-54C7BA51AC1B}" type="pres">
      <dgm:prSet presAssocID="{8F13344B-CFAA-413B-B317-FA7EF796E3F1}" presName="parTx" presStyleLbl="revTx" presStyleIdx="1" presStyleCnt="4">
        <dgm:presLayoutVars>
          <dgm:chMax val="0"/>
          <dgm:chPref val="0"/>
        </dgm:presLayoutVars>
      </dgm:prSet>
      <dgm:spPr/>
    </dgm:pt>
    <dgm:pt modelId="{3D7CC007-A825-404D-843B-A24A0B894AD9}" type="pres">
      <dgm:prSet presAssocID="{98D4F324-F00F-4AF6-BC95-2462D20BD062}" presName="sibTrans" presStyleCnt="0"/>
      <dgm:spPr/>
    </dgm:pt>
    <dgm:pt modelId="{F069F60A-8D45-4E69-BA91-43CF79E961D3}" type="pres">
      <dgm:prSet presAssocID="{D2DF17B4-256A-450D-B085-0062C3B9AEC8}" presName="compNode" presStyleCnt="0"/>
      <dgm:spPr/>
    </dgm:pt>
    <dgm:pt modelId="{30DCF336-87D1-45DE-8E2F-B873EFEEC76B}" type="pres">
      <dgm:prSet presAssocID="{D2DF17B4-256A-450D-B085-0062C3B9AEC8}" presName="bgRect" presStyleLbl="bgShp" presStyleIdx="2" presStyleCnt="4"/>
      <dgm:spPr/>
    </dgm:pt>
    <dgm:pt modelId="{493BCB4C-C623-4A0C-85AF-FC387312D6F5}" type="pres">
      <dgm:prSet presAssocID="{D2DF17B4-256A-450D-B085-0062C3B9AEC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Fi"/>
        </a:ext>
      </dgm:extLst>
    </dgm:pt>
    <dgm:pt modelId="{73602538-FDE1-4740-936F-C8DF826CD118}" type="pres">
      <dgm:prSet presAssocID="{D2DF17B4-256A-450D-B085-0062C3B9AEC8}" presName="spaceRect" presStyleCnt="0"/>
      <dgm:spPr/>
    </dgm:pt>
    <dgm:pt modelId="{4329E888-5ACC-4E39-A6EC-DF995725B11F}" type="pres">
      <dgm:prSet presAssocID="{D2DF17B4-256A-450D-B085-0062C3B9AEC8}" presName="parTx" presStyleLbl="revTx" presStyleIdx="2" presStyleCnt="4">
        <dgm:presLayoutVars>
          <dgm:chMax val="0"/>
          <dgm:chPref val="0"/>
        </dgm:presLayoutVars>
      </dgm:prSet>
      <dgm:spPr/>
    </dgm:pt>
    <dgm:pt modelId="{46CD8520-5410-46F7-BEF2-F5B4214A66B2}" type="pres">
      <dgm:prSet presAssocID="{E6FE1FD9-1F00-4393-AB7B-5E1E3FD997AD}" presName="sibTrans" presStyleCnt="0"/>
      <dgm:spPr/>
    </dgm:pt>
    <dgm:pt modelId="{9B5AFBF5-9F96-47B8-80F3-3E2F23994D7B}" type="pres">
      <dgm:prSet presAssocID="{950C1569-1EAC-4C28-8D08-480765E0A523}" presName="compNode" presStyleCnt="0"/>
      <dgm:spPr/>
    </dgm:pt>
    <dgm:pt modelId="{2BDC7947-E076-4560-93FE-C8ABC5F4CB62}" type="pres">
      <dgm:prSet presAssocID="{950C1569-1EAC-4C28-8D08-480765E0A523}" presName="bgRect" presStyleLbl="bgShp" presStyleIdx="3" presStyleCnt="4"/>
      <dgm:spPr/>
    </dgm:pt>
    <dgm:pt modelId="{51B3AD1D-8024-4B4C-87E5-816289C50990}" type="pres">
      <dgm:prSet presAssocID="{950C1569-1EAC-4C28-8D08-480765E0A52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DFDDE5F4-6597-4FDE-A415-C0CDB0E2E5BB}" type="pres">
      <dgm:prSet presAssocID="{950C1569-1EAC-4C28-8D08-480765E0A523}" presName="spaceRect" presStyleCnt="0"/>
      <dgm:spPr/>
    </dgm:pt>
    <dgm:pt modelId="{EDD57D85-748B-4A86-902E-0403F4490BB2}" type="pres">
      <dgm:prSet presAssocID="{950C1569-1EAC-4C28-8D08-480765E0A523}" presName="parTx" presStyleLbl="revTx" presStyleIdx="3" presStyleCnt="4">
        <dgm:presLayoutVars>
          <dgm:chMax val="0"/>
          <dgm:chPref val="0"/>
        </dgm:presLayoutVars>
      </dgm:prSet>
      <dgm:spPr/>
    </dgm:pt>
  </dgm:ptLst>
  <dgm:cxnLst>
    <dgm:cxn modelId="{E34A9302-1A87-4327-B50F-3C12C7643D6F}" type="presOf" srcId="{950C1569-1EAC-4C28-8D08-480765E0A523}" destId="{EDD57D85-748B-4A86-902E-0403F4490BB2}" srcOrd="0" destOrd="0" presId="urn:microsoft.com/office/officeart/2018/2/layout/IconVerticalSolidList"/>
    <dgm:cxn modelId="{6B877937-49A7-440E-9EF8-AE3DC881B92F}" srcId="{9BEAB53A-7802-404F-89A4-E58DBFDA2F59}" destId="{D2DF17B4-256A-450D-B085-0062C3B9AEC8}" srcOrd="2" destOrd="0" parTransId="{F0649547-6B8F-46B6-B4AD-586F6B1ACE84}" sibTransId="{E6FE1FD9-1F00-4393-AB7B-5E1E3FD997AD}"/>
    <dgm:cxn modelId="{96D0B23E-09F7-48A3-BFEA-6CA461693BFD}" type="presOf" srcId="{9BEAB53A-7802-404F-89A4-E58DBFDA2F59}" destId="{297CA3B9-870B-4DAA-97DF-1005F2E01875}" srcOrd="0" destOrd="0" presId="urn:microsoft.com/office/officeart/2018/2/layout/IconVerticalSolidList"/>
    <dgm:cxn modelId="{DDCDC44D-C56E-47E2-874E-786721118D07}" srcId="{9BEAB53A-7802-404F-89A4-E58DBFDA2F59}" destId="{AE9B747C-694A-4033-BEEE-35E673DB2809}" srcOrd="0" destOrd="0" parTransId="{AB48ACB7-ABFB-4052-B8A5-E90F2E6D1220}" sibTransId="{B77B2E03-9282-4B89-BE66-776433941B44}"/>
    <dgm:cxn modelId="{7C3D1792-09FE-4CA1-B890-8E9633E621A5}" type="presOf" srcId="{AE9B747C-694A-4033-BEEE-35E673DB2809}" destId="{646E0A89-5CAC-4C0A-A137-0F6EDED283AF}" srcOrd="0" destOrd="0" presId="urn:microsoft.com/office/officeart/2018/2/layout/IconVerticalSolidList"/>
    <dgm:cxn modelId="{5A987D9C-0BE9-4A02-9D91-77BCDCAB9837}" type="presOf" srcId="{8F13344B-CFAA-413B-B317-FA7EF796E3F1}" destId="{131EA13D-FBA2-4E99-8B4A-54C7BA51AC1B}" srcOrd="0" destOrd="0" presId="urn:microsoft.com/office/officeart/2018/2/layout/IconVerticalSolidList"/>
    <dgm:cxn modelId="{5350FACC-2645-4245-B6CB-BDC9F3B71E0B}" type="presOf" srcId="{D2DF17B4-256A-450D-B085-0062C3B9AEC8}" destId="{4329E888-5ACC-4E39-A6EC-DF995725B11F}" srcOrd="0" destOrd="0" presId="urn:microsoft.com/office/officeart/2018/2/layout/IconVerticalSolidList"/>
    <dgm:cxn modelId="{D51802D8-FF35-45A3-84B8-E76DFB3ACF58}" srcId="{9BEAB53A-7802-404F-89A4-E58DBFDA2F59}" destId="{950C1569-1EAC-4C28-8D08-480765E0A523}" srcOrd="3" destOrd="0" parTransId="{26F410B6-662D-41D8-85FD-B1E6AFF77925}" sibTransId="{77151E20-0333-422A-8C28-4BD2753939FB}"/>
    <dgm:cxn modelId="{9F7218E9-27ED-4837-B7E4-43928EA591BB}" srcId="{9BEAB53A-7802-404F-89A4-E58DBFDA2F59}" destId="{8F13344B-CFAA-413B-B317-FA7EF796E3F1}" srcOrd="1" destOrd="0" parTransId="{0818ACA5-2073-403E-A1F7-B699C55C43C9}" sibTransId="{98D4F324-F00F-4AF6-BC95-2462D20BD062}"/>
    <dgm:cxn modelId="{5769015C-F772-426D-9413-C1CF0CC4F919}" type="presParOf" srcId="{297CA3B9-870B-4DAA-97DF-1005F2E01875}" destId="{4A291375-A9DD-4AD7-B0DA-78D65FF3D895}" srcOrd="0" destOrd="0" presId="urn:microsoft.com/office/officeart/2018/2/layout/IconVerticalSolidList"/>
    <dgm:cxn modelId="{8EEFACD9-2D52-4713-8BDA-E72D059E4713}" type="presParOf" srcId="{4A291375-A9DD-4AD7-B0DA-78D65FF3D895}" destId="{CCABC1E2-91B3-4095-925C-049D7A18B000}" srcOrd="0" destOrd="0" presId="urn:microsoft.com/office/officeart/2018/2/layout/IconVerticalSolidList"/>
    <dgm:cxn modelId="{6CFEDD4F-097A-4CA3-BF5D-0AA307D1DA37}" type="presParOf" srcId="{4A291375-A9DD-4AD7-B0DA-78D65FF3D895}" destId="{AD9789CD-CB76-4AC0-B0EA-6068D07446A1}" srcOrd="1" destOrd="0" presId="urn:microsoft.com/office/officeart/2018/2/layout/IconVerticalSolidList"/>
    <dgm:cxn modelId="{DF237DD0-E452-4FD4-8595-1FD95BE1459D}" type="presParOf" srcId="{4A291375-A9DD-4AD7-B0DA-78D65FF3D895}" destId="{0002AFFC-434E-4CB0-A48F-555AC0B5AA9F}" srcOrd="2" destOrd="0" presId="urn:microsoft.com/office/officeart/2018/2/layout/IconVerticalSolidList"/>
    <dgm:cxn modelId="{E75A65D2-62E3-4168-983B-1B1D2432B7C0}" type="presParOf" srcId="{4A291375-A9DD-4AD7-B0DA-78D65FF3D895}" destId="{646E0A89-5CAC-4C0A-A137-0F6EDED283AF}" srcOrd="3" destOrd="0" presId="urn:microsoft.com/office/officeart/2018/2/layout/IconVerticalSolidList"/>
    <dgm:cxn modelId="{577D913B-C98B-4CE0-AA90-82A6CB7D6413}" type="presParOf" srcId="{297CA3B9-870B-4DAA-97DF-1005F2E01875}" destId="{78B97620-FBEE-422C-AFF7-257864DF9952}" srcOrd="1" destOrd="0" presId="urn:microsoft.com/office/officeart/2018/2/layout/IconVerticalSolidList"/>
    <dgm:cxn modelId="{4DB7160F-3182-4E1E-B5A2-0194782395B6}" type="presParOf" srcId="{297CA3B9-870B-4DAA-97DF-1005F2E01875}" destId="{E1738B0E-DD48-423E-8096-506CD0095AA0}" srcOrd="2" destOrd="0" presId="urn:microsoft.com/office/officeart/2018/2/layout/IconVerticalSolidList"/>
    <dgm:cxn modelId="{BBDA7337-AF38-4B7B-9873-3291A2516A43}" type="presParOf" srcId="{E1738B0E-DD48-423E-8096-506CD0095AA0}" destId="{0AFF4577-58F8-44BF-A0C0-95CFA8ADD2BF}" srcOrd="0" destOrd="0" presId="urn:microsoft.com/office/officeart/2018/2/layout/IconVerticalSolidList"/>
    <dgm:cxn modelId="{C7657B4E-F9A6-4C5E-B3F2-6A5A5D7C1389}" type="presParOf" srcId="{E1738B0E-DD48-423E-8096-506CD0095AA0}" destId="{660D7214-99AF-42BA-B77A-020EF2EA325D}" srcOrd="1" destOrd="0" presId="urn:microsoft.com/office/officeart/2018/2/layout/IconVerticalSolidList"/>
    <dgm:cxn modelId="{80C8A755-DFA2-424C-9E00-E911B9B67276}" type="presParOf" srcId="{E1738B0E-DD48-423E-8096-506CD0095AA0}" destId="{2C056649-F649-4E52-9954-A261600DF722}" srcOrd="2" destOrd="0" presId="urn:microsoft.com/office/officeart/2018/2/layout/IconVerticalSolidList"/>
    <dgm:cxn modelId="{73D1511F-FA5F-4BB3-936C-E077CFD9EC2B}" type="presParOf" srcId="{E1738B0E-DD48-423E-8096-506CD0095AA0}" destId="{131EA13D-FBA2-4E99-8B4A-54C7BA51AC1B}" srcOrd="3" destOrd="0" presId="urn:microsoft.com/office/officeart/2018/2/layout/IconVerticalSolidList"/>
    <dgm:cxn modelId="{F7ABB8E8-5624-4854-89B6-44B5F03B96DE}" type="presParOf" srcId="{297CA3B9-870B-4DAA-97DF-1005F2E01875}" destId="{3D7CC007-A825-404D-843B-A24A0B894AD9}" srcOrd="3" destOrd="0" presId="urn:microsoft.com/office/officeart/2018/2/layout/IconVerticalSolidList"/>
    <dgm:cxn modelId="{9A29A8C4-F030-4F38-8B57-84E4D2C45007}" type="presParOf" srcId="{297CA3B9-870B-4DAA-97DF-1005F2E01875}" destId="{F069F60A-8D45-4E69-BA91-43CF79E961D3}" srcOrd="4" destOrd="0" presId="urn:microsoft.com/office/officeart/2018/2/layout/IconVerticalSolidList"/>
    <dgm:cxn modelId="{9CA5760E-A6DA-4F09-9850-5D082CADEC99}" type="presParOf" srcId="{F069F60A-8D45-4E69-BA91-43CF79E961D3}" destId="{30DCF336-87D1-45DE-8E2F-B873EFEEC76B}" srcOrd="0" destOrd="0" presId="urn:microsoft.com/office/officeart/2018/2/layout/IconVerticalSolidList"/>
    <dgm:cxn modelId="{20E053F4-A4D2-4852-AAFF-072B810E592A}" type="presParOf" srcId="{F069F60A-8D45-4E69-BA91-43CF79E961D3}" destId="{493BCB4C-C623-4A0C-85AF-FC387312D6F5}" srcOrd="1" destOrd="0" presId="urn:microsoft.com/office/officeart/2018/2/layout/IconVerticalSolidList"/>
    <dgm:cxn modelId="{F8512495-F709-4D61-A475-290D314719D3}" type="presParOf" srcId="{F069F60A-8D45-4E69-BA91-43CF79E961D3}" destId="{73602538-FDE1-4740-936F-C8DF826CD118}" srcOrd="2" destOrd="0" presId="urn:microsoft.com/office/officeart/2018/2/layout/IconVerticalSolidList"/>
    <dgm:cxn modelId="{F35B9500-E319-4849-B2E3-2BC184AA0E0F}" type="presParOf" srcId="{F069F60A-8D45-4E69-BA91-43CF79E961D3}" destId="{4329E888-5ACC-4E39-A6EC-DF995725B11F}" srcOrd="3" destOrd="0" presId="urn:microsoft.com/office/officeart/2018/2/layout/IconVerticalSolidList"/>
    <dgm:cxn modelId="{17A72D3E-4984-40D1-93ED-1BED31C72758}" type="presParOf" srcId="{297CA3B9-870B-4DAA-97DF-1005F2E01875}" destId="{46CD8520-5410-46F7-BEF2-F5B4214A66B2}" srcOrd="5" destOrd="0" presId="urn:microsoft.com/office/officeart/2018/2/layout/IconVerticalSolidList"/>
    <dgm:cxn modelId="{579E5B2B-F2C9-416D-8449-4E3CFC5DD966}" type="presParOf" srcId="{297CA3B9-870B-4DAA-97DF-1005F2E01875}" destId="{9B5AFBF5-9F96-47B8-80F3-3E2F23994D7B}" srcOrd="6" destOrd="0" presId="urn:microsoft.com/office/officeart/2018/2/layout/IconVerticalSolidList"/>
    <dgm:cxn modelId="{B5A66EFE-EB96-4D24-A92C-FBF8C9EB8A63}" type="presParOf" srcId="{9B5AFBF5-9F96-47B8-80F3-3E2F23994D7B}" destId="{2BDC7947-E076-4560-93FE-C8ABC5F4CB62}" srcOrd="0" destOrd="0" presId="urn:microsoft.com/office/officeart/2018/2/layout/IconVerticalSolidList"/>
    <dgm:cxn modelId="{033D2168-3B3F-4BFC-9E09-5FE0623A4603}" type="presParOf" srcId="{9B5AFBF5-9F96-47B8-80F3-3E2F23994D7B}" destId="{51B3AD1D-8024-4B4C-87E5-816289C50990}" srcOrd="1" destOrd="0" presId="urn:microsoft.com/office/officeart/2018/2/layout/IconVerticalSolidList"/>
    <dgm:cxn modelId="{CDCB1118-CB86-425C-8B59-C9230F5FA2C2}" type="presParOf" srcId="{9B5AFBF5-9F96-47B8-80F3-3E2F23994D7B}" destId="{DFDDE5F4-6597-4FDE-A415-C0CDB0E2E5BB}" srcOrd="2" destOrd="0" presId="urn:microsoft.com/office/officeart/2018/2/layout/IconVerticalSolidList"/>
    <dgm:cxn modelId="{08D0ED42-2B99-42D9-AC63-E3D53037D2BD}" type="presParOf" srcId="{9B5AFBF5-9F96-47B8-80F3-3E2F23994D7B}" destId="{EDD57D85-748B-4A86-902E-0403F4490BB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981DC2-928A-46D4-929A-B2A1E074DBDF}" type="doc">
      <dgm:prSet loTypeId="urn:microsoft.com/office/officeart/2018/2/layout/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986E7778-675E-4A84-8454-5E53FBCC8A46}">
      <dgm:prSet/>
      <dgm:spPr/>
      <dgm:t>
        <a:bodyPr/>
        <a:lstStyle/>
        <a:p>
          <a:pPr>
            <a:defRPr b="1"/>
          </a:pPr>
          <a:r>
            <a:rPr lang="en-US"/>
            <a:t>The number of people willing to work, but without a job</a:t>
          </a:r>
        </a:p>
      </dgm:t>
    </dgm:pt>
    <dgm:pt modelId="{108B7DA6-568F-4CEB-9EAA-923CFA12347D}" type="parTrans" cxnId="{C2A6FA8D-974B-4193-A04F-D95B39D5A10C}">
      <dgm:prSet/>
      <dgm:spPr/>
      <dgm:t>
        <a:bodyPr/>
        <a:lstStyle/>
        <a:p>
          <a:endParaRPr lang="en-US"/>
        </a:p>
      </dgm:t>
    </dgm:pt>
    <dgm:pt modelId="{2044719E-F64D-4EA5-B64F-D869F27DA5FE}" type="sibTrans" cxnId="{C2A6FA8D-974B-4193-A04F-D95B39D5A10C}">
      <dgm:prSet/>
      <dgm:spPr/>
      <dgm:t>
        <a:bodyPr/>
        <a:lstStyle/>
        <a:p>
          <a:endParaRPr lang="en-US"/>
        </a:p>
      </dgm:t>
    </dgm:pt>
    <dgm:pt modelId="{EB916628-BB25-4EF8-A234-2665302C2054}">
      <dgm:prSet/>
      <dgm:spPr/>
      <dgm:t>
        <a:bodyPr/>
        <a:lstStyle/>
        <a:p>
          <a:pPr>
            <a:defRPr b="1"/>
          </a:pPr>
          <a:r>
            <a:rPr lang="en-US"/>
            <a:t>Factors affecting unemployment:</a:t>
          </a:r>
        </a:p>
      </dgm:t>
    </dgm:pt>
    <dgm:pt modelId="{CE1A3107-CE50-48AB-B939-4B591ADCEEAE}" type="parTrans" cxnId="{C13EA0A9-4360-4B5D-ADBC-22E75C342C63}">
      <dgm:prSet/>
      <dgm:spPr/>
      <dgm:t>
        <a:bodyPr/>
        <a:lstStyle/>
        <a:p>
          <a:endParaRPr lang="en-US"/>
        </a:p>
      </dgm:t>
    </dgm:pt>
    <dgm:pt modelId="{1B728A4E-1C06-4774-B098-4700A682594A}" type="sibTrans" cxnId="{C13EA0A9-4360-4B5D-ADBC-22E75C342C63}">
      <dgm:prSet/>
      <dgm:spPr/>
      <dgm:t>
        <a:bodyPr/>
        <a:lstStyle/>
        <a:p>
          <a:endParaRPr lang="en-US"/>
        </a:p>
      </dgm:t>
    </dgm:pt>
    <dgm:pt modelId="{643F216B-95FF-41FD-8C45-29E2E6F384C0}">
      <dgm:prSet/>
      <dgm:spPr/>
      <dgm:t>
        <a:bodyPr/>
        <a:lstStyle/>
        <a:p>
          <a:r>
            <a:rPr lang="en-US"/>
            <a:t>Globalisation</a:t>
          </a:r>
        </a:p>
      </dgm:t>
    </dgm:pt>
    <dgm:pt modelId="{EED0FD1B-D5DE-4C53-84FF-D0E2F400F431}" type="parTrans" cxnId="{8E6C052F-BC49-4748-A19C-D19949E46A86}">
      <dgm:prSet/>
      <dgm:spPr/>
      <dgm:t>
        <a:bodyPr/>
        <a:lstStyle/>
        <a:p>
          <a:endParaRPr lang="en-US"/>
        </a:p>
      </dgm:t>
    </dgm:pt>
    <dgm:pt modelId="{59974D10-A73B-456C-8719-1550D2CF6498}" type="sibTrans" cxnId="{8E6C052F-BC49-4748-A19C-D19949E46A86}">
      <dgm:prSet/>
      <dgm:spPr/>
      <dgm:t>
        <a:bodyPr/>
        <a:lstStyle/>
        <a:p>
          <a:endParaRPr lang="en-US"/>
        </a:p>
      </dgm:t>
    </dgm:pt>
    <dgm:pt modelId="{C8FE45A8-9605-4088-9FB5-156F3E1E21F2}">
      <dgm:prSet/>
      <dgm:spPr/>
      <dgm:t>
        <a:bodyPr/>
        <a:lstStyle/>
        <a:p>
          <a:r>
            <a:rPr lang="en-US"/>
            <a:t>Changing technology</a:t>
          </a:r>
        </a:p>
      </dgm:t>
    </dgm:pt>
    <dgm:pt modelId="{FB506805-6BC6-4665-AFF6-C6EC0EC6A946}" type="parTrans" cxnId="{4F4031D5-B20C-407F-9A0C-EB975924B123}">
      <dgm:prSet/>
      <dgm:spPr/>
      <dgm:t>
        <a:bodyPr/>
        <a:lstStyle/>
        <a:p>
          <a:endParaRPr lang="en-US"/>
        </a:p>
      </dgm:t>
    </dgm:pt>
    <dgm:pt modelId="{842A537B-C378-4C5C-991F-F5C36352BAB2}" type="sibTrans" cxnId="{4F4031D5-B20C-407F-9A0C-EB975924B123}">
      <dgm:prSet/>
      <dgm:spPr/>
      <dgm:t>
        <a:bodyPr/>
        <a:lstStyle/>
        <a:p>
          <a:endParaRPr lang="en-US"/>
        </a:p>
      </dgm:t>
    </dgm:pt>
    <dgm:pt modelId="{D05DA4EA-E5E7-4586-BC29-BF077AB6B855}">
      <dgm:prSet/>
      <dgm:spPr/>
      <dgm:t>
        <a:bodyPr/>
        <a:lstStyle/>
        <a:p>
          <a:r>
            <a:rPr lang="en-US"/>
            <a:t>Government policies</a:t>
          </a:r>
        </a:p>
      </dgm:t>
    </dgm:pt>
    <dgm:pt modelId="{A10F0974-C2C0-4668-B386-A3555228110F}" type="parTrans" cxnId="{3E9CF559-896B-45A0-91C7-2EDFFC26B91C}">
      <dgm:prSet/>
      <dgm:spPr/>
      <dgm:t>
        <a:bodyPr/>
        <a:lstStyle/>
        <a:p>
          <a:endParaRPr lang="en-US"/>
        </a:p>
      </dgm:t>
    </dgm:pt>
    <dgm:pt modelId="{1BDB6772-1892-4015-9F2A-320C0B49C33E}" type="sibTrans" cxnId="{3E9CF559-896B-45A0-91C7-2EDFFC26B91C}">
      <dgm:prSet/>
      <dgm:spPr/>
      <dgm:t>
        <a:bodyPr/>
        <a:lstStyle/>
        <a:p>
          <a:endParaRPr lang="en-US"/>
        </a:p>
      </dgm:t>
    </dgm:pt>
    <dgm:pt modelId="{F9A29E86-B687-4513-A3B6-EF75EA1AA658}">
      <dgm:prSet/>
      <dgm:spPr/>
      <dgm:t>
        <a:bodyPr/>
        <a:lstStyle/>
        <a:p>
          <a:r>
            <a:rPr lang="en-US"/>
            <a:t>Labour market</a:t>
          </a:r>
        </a:p>
      </dgm:t>
    </dgm:pt>
    <dgm:pt modelId="{803A10A3-72BB-4FD7-8E1D-672229D81F57}" type="parTrans" cxnId="{ABB17F95-2FE9-441E-919D-F92DA9CDA7BA}">
      <dgm:prSet/>
      <dgm:spPr/>
      <dgm:t>
        <a:bodyPr/>
        <a:lstStyle/>
        <a:p>
          <a:endParaRPr lang="en-US"/>
        </a:p>
      </dgm:t>
    </dgm:pt>
    <dgm:pt modelId="{A92399AF-C5C9-44B7-A33E-7DED5D3AABC3}" type="sibTrans" cxnId="{ABB17F95-2FE9-441E-919D-F92DA9CDA7BA}">
      <dgm:prSet/>
      <dgm:spPr/>
      <dgm:t>
        <a:bodyPr/>
        <a:lstStyle/>
        <a:p>
          <a:endParaRPr lang="en-US"/>
        </a:p>
      </dgm:t>
    </dgm:pt>
    <dgm:pt modelId="{723DE105-55D4-4E28-955E-F2CBFA2524AB}" type="pres">
      <dgm:prSet presAssocID="{28981DC2-928A-46D4-929A-B2A1E074DBDF}" presName="root" presStyleCnt="0">
        <dgm:presLayoutVars>
          <dgm:dir/>
          <dgm:resizeHandles val="exact"/>
        </dgm:presLayoutVars>
      </dgm:prSet>
      <dgm:spPr/>
    </dgm:pt>
    <dgm:pt modelId="{E0D834BB-E2DB-44CB-A4A1-2AB30E1F4D43}" type="pres">
      <dgm:prSet presAssocID="{986E7778-675E-4A84-8454-5E53FBCC8A46}" presName="compNode" presStyleCnt="0"/>
      <dgm:spPr/>
    </dgm:pt>
    <dgm:pt modelId="{35765FED-D6C6-40EA-BD21-FE8F540FC879}" type="pres">
      <dgm:prSet presAssocID="{986E7778-675E-4A84-8454-5E53FBCC8A4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m"/>
        </a:ext>
      </dgm:extLst>
    </dgm:pt>
    <dgm:pt modelId="{4823F318-563F-421E-9236-6101E43CF970}" type="pres">
      <dgm:prSet presAssocID="{986E7778-675E-4A84-8454-5E53FBCC8A46}" presName="iconSpace" presStyleCnt="0"/>
      <dgm:spPr/>
    </dgm:pt>
    <dgm:pt modelId="{676BEA25-6B53-4E6C-9FEB-8FE0B8F0FE47}" type="pres">
      <dgm:prSet presAssocID="{986E7778-675E-4A84-8454-5E53FBCC8A46}" presName="parTx" presStyleLbl="revTx" presStyleIdx="0" presStyleCnt="4">
        <dgm:presLayoutVars>
          <dgm:chMax val="0"/>
          <dgm:chPref val="0"/>
        </dgm:presLayoutVars>
      </dgm:prSet>
      <dgm:spPr/>
    </dgm:pt>
    <dgm:pt modelId="{FA4D8C44-5FAB-4F44-870F-897DADBE808E}" type="pres">
      <dgm:prSet presAssocID="{986E7778-675E-4A84-8454-5E53FBCC8A46}" presName="txSpace" presStyleCnt="0"/>
      <dgm:spPr/>
    </dgm:pt>
    <dgm:pt modelId="{EF056C53-BB62-4CB2-98D6-F76F5EA75C4B}" type="pres">
      <dgm:prSet presAssocID="{986E7778-675E-4A84-8454-5E53FBCC8A46}" presName="desTx" presStyleLbl="revTx" presStyleIdx="1" presStyleCnt="4">
        <dgm:presLayoutVars/>
      </dgm:prSet>
      <dgm:spPr/>
    </dgm:pt>
    <dgm:pt modelId="{750ABC3E-FAA2-4C72-9B5C-B693A259BAF6}" type="pres">
      <dgm:prSet presAssocID="{2044719E-F64D-4EA5-B64F-D869F27DA5FE}" presName="sibTrans" presStyleCnt="0"/>
      <dgm:spPr/>
    </dgm:pt>
    <dgm:pt modelId="{B8D5B95B-DF76-4B04-8B6D-0B8BE30BF39D}" type="pres">
      <dgm:prSet presAssocID="{EB916628-BB25-4EF8-A234-2665302C2054}" presName="compNode" presStyleCnt="0"/>
      <dgm:spPr/>
    </dgm:pt>
    <dgm:pt modelId="{8AC121DE-8255-44F5-8366-08C979611A88}" type="pres">
      <dgm:prSet presAssocID="{EB916628-BB25-4EF8-A234-2665302C205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82C8F6DB-03AD-41F8-9E22-75D5F5E980B0}" type="pres">
      <dgm:prSet presAssocID="{EB916628-BB25-4EF8-A234-2665302C2054}" presName="iconSpace" presStyleCnt="0"/>
      <dgm:spPr/>
    </dgm:pt>
    <dgm:pt modelId="{CEAD1BB9-EEBC-4FAB-97C6-606858655C6C}" type="pres">
      <dgm:prSet presAssocID="{EB916628-BB25-4EF8-A234-2665302C2054}" presName="parTx" presStyleLbl="revTx" presStyleIdx="2" presStyleCnt="4">
        <dgm:presLayoutVars>
          <dgm:chMax val="0"/>
          <dgm:chPref val="0"/>
        </dgm:presLayoutVars>
      </dgm:prSet>
      <dgm:spPr/>
    </dgm:pt>
    <dgm:pt modelId="{AF1698FB-1A1E-443F-9FB6-438E13C4854D}" type="pres">
      <dgm:prSet presAssocID="{EB916628-BB25-4EF8-A234-2665302C2054}" presName="txSpace" presStyleCnt="0"/>
      <dgm:spPr/>
    </dgm:pt>
    <dgm:pt modelId="{7D4417DC-4D2D-49A6-A349-C714B7E647E9}" type="pres">
      <dgm:prSet presAssocID="{EB916628-BB25-4EF8-A234-2665302C2054}" presName="desTx" presStyleLbl="revTx" presStyleIdx="3" presStyleCnt="4">
        <dgm:presLayoutVars/>
      </dgm:prSet>
      <dgm:spPr/>
    </dgm:pt>
  </dgm:ptLst>
  <dgm:cxnLst>
    <dgm:cxn modelId="{5FE6B509-850A-4E9A-8B1A-A9F89BF90EE5}" type="presOf" srcId="{D05DA4EA-E5E7-4586-BC29-BF077AB6B855}" destId="{7D4417DC-4D2D-49A6-A349-C714B7E647E9}" srcOrd="0" destOrd="2" presId="urn:microsoft.com/office/officeart/2018/2/layout/IconLabelDescriptionList"/>
    <dgm:cxn modelId="{8E6C052F-BC49-4748-A19C-D19949E46A86}" srcId="{EB916628-BB25-4EF8-A234-2665302C2054}" destId="{643F216B-95FF-41FD-8C45-29E2E6F384C0}" srcOrd="0" destOrd="0" parTransId="{EED0FD1B-D5DE-4C53-84FF-D0E2F400F431}" sibTransId="{59974D10-A73B-456C-8719-1550D2CF6498}"/>
    <dgm:cxn modelId="{3E9CF559-896B-45A0-91C7-2EDFFC26B91C}" srcId="{EB916628-BB25-4EF8-A234-2665302C2054}" destId="{D05DA4EA-E5E7-4586-BC29-BF077AB6B855}" srcOrd="2" destOrd="0" parTransId="{A10F0974-C2C0-4668-B386-A3555228110F}" sibTransId="{1BDB6772-1892-4015-9F2A-320C0B49C33E}"/>
    <dgm:cxn modelId="{C86AD37F-808D-45D3-8976-AC84C9F90A9E}" type="presOf" srcId="{28981DC2-928A-46D4-929A-B2A1E074DBDF}" destId="{723DE105-55D4-4E28-955E-F2CBFA2524AB}" srcOrd="0" destOrd="0" presId="urn:microsoft.com/office/officeart/2018/2/layout/IconLabelDescriptionList"/>
    <dgm:cxn modelId="{C2A6FA8D-974B-4193-A04F-D95B39D5A10C}" srcId="{28981DC2-928A-46D4-929A-B2A1E074DBDF}" destId="{986E7778-675E-4A84-8454-5E53FBCC8A46}" srcOrd="0" destOrd="0" parTransId="{108B7DA6-568F-4CEB-9EAA-923CFA12347D}" sibTransId="{2044719E-F64D-4EA5-B64F-D869F27DA5FE}"/>
    <dgm:cxn modelId="{C591B28E-B826-40BC-9F4E-0A4F0C6E4EE5}" type="presOf" srcId="{643F216B-95FF-41FD-8C45-29E2E6F384C0}" destId="{7D4417DC-4D2D-49A6-A349-C714B7E647E9}" srcOrd="0" destOrd="0" presId="urn:microsoft.com/office/officeart/2018/2/layout/IconLabelDescriptionList"/>
    <dgm:cxn modelId="{ABB17F95-2FE9-441E-919D-F92DA9CDA7BA}" srcId="{EB916628-BB25-4EF8-A234-2665302C2054}" destId="{F9A29E86-B687-4513-A3B6-EF75EA1AA658}" srcOrd="3" destOrd="0" parTransId="{803A10A3-72BB-4FD7-8E1D-672229D81F57}" sibTransId="{A92399AF-C5C9-44B7-A33E-7DED5D3AABC3}"/>
    <dgm:cxn modelId="{6DE72799-3A8B-4C44-B30A-A220F7EEA785}" type="presOf" srcId="{986E7778-675E-4A84-8454-5E53FBCC8A46}" destId="{676BEA25-6B53-4E6C-9FEB-8FE0B8F0FE47}" srcOrd="0" destOrd="0" presId="urn:microsoft.com/office/officeart/2018/2/layout/IconLabelDescriptionList"/>
    <dgm:cxn modelId="{C13EA0A9-4360-4B5D-ADBC-22E75C342C63}" srcId="{28981DC2-928A-46D4-929A-B2A1E074DBDF}" destId="{EB916628-BB25-4EF8-A234-2665302C2054}" srcOrd="1" destOrd="0" parTransId="{CE1A3107-CE50-48AB-B939-4B591ADCEEAE}" sibTransId="{1B728A4E-1C06-4774-B098-4700A682594A}"/>
    <dgm:cxn modelId="{042066AA-1DBA-4F73-BEA9-4D528ABA483E}" type="presOf" srcId="{EB916628-BB25-4EF8-A234-2665302C2054}" destId="{CEAD1BB9-EEBC-4FAB-97C6-606858655C6C}" srcOrd="0" destOrd="0" presId="urn:microsoft.com/office/officeart/2018/2/layout/IconLabelDescriptionList"/>
    <dgm:cxn modelId="{A0C5C6B0-601B-4815-8E66-E153126A8F91}" type="presOf" srcId="{C8FE45A8-9605-4088-9FB5-156F3E1E21F2}" destId="{7D4417DC-4D2D-49A6-A349-C714B7E647E9}" srcOrd="0" destOrd="1" presId="urn:microsoft.com/office/officeart/2018/2/layout/IconLabelDescriptionList"/>
    <dgm:cxn modelId="{4F4031D5-B20C-407F-9A0C-EB975924B123}" srcId="{EB916628-BB25-4EF8-A234-2665302C2054}" destId="{C8FE45A8-9605-4088-9FB5-156F3E1E21F2}" srcOrd="1" destOrd="0" parTransId="{FB506805-6BC6-4665-AFF6-C6EC0EC6A946}" sibTransId="{842A537B-C378-4C5C-991F-F5C36352BAB2}"/>
    <dgm:cxn modelId="{FC26A4D8-D72F-462A-B4D9-0C357B950A39}" type="presOf" srcId="{F9A29E86-B687-4513-A3B6-EF75EA1AA658}" destId="{7D4417DC-4D2D-49A6-A349-C714B7E647E9}" srcOrd="0" destOrd="3" presId="urn:microsoft.com/office/officeart/2018/2/layout/IconLabelDescriptionList"/>
    <dgm:cxn modelId="{76D38C7F-986B-42B9-BB11-A061A30A0760}" type="presParOf" srcId="{723DE105-55D4-4E28-955E-F2CBFA2524AB}" destId="{E0D834BB-E2DB-44CB-A4A1-2AB30E1F4D43}" srcOrd="0" destOrd="0" presId="urn:microsoft.com/office/officeart/2018/2/layout/IconLabelDescriptionList"/>
    <dgm:cxn modelId="{5914CB88-0144-473D-AB52-4D4CC0E3450E}" type="presParOf" srcId="{E0D834BB-E2DB-44CB-A4A1-2AB30E1F4D43}" destId="{35765FED-D6C6-40EA-BD21-FE8F540FC879}" srcOrd="0" destOrd="0" presId="urn:microsoft.com/office/officeart/2018/2/layout/IconLabelDescriptionList"/>
    <dgm:cxn modelId="{38CA00CD-FB49-4B5F-95BE-262CF7B4DD66}" type="presParOf" srcId="{E0D834BB-E2DB-44CB-A4A1-2AB30E1F4D43}" destId="{4823F318-563F-421E-9236-6101E43CF970}" srcOrd="1" destOrd="0" presId="urn:microsoft.com/office/officeart/2018/2/layout/IconLabelDescriptionList"/>
    <dgm:cxn modelId="{E46158D0-C440-472E-9DC0-4D2CD52D2CE2}" type="presParOf" srcId="{E0D834BB-E2DB-44CB-A4A1-2AB30E1F4D43}" destId="{676BEA25-6B53-4E6C-9FEB-8FE0B8F0FE47}" srcOrd="2" destOrd="0" presId="urn:microsoft.com/office/officeart/2018/2/layout/IconLabelDescriptionList"/>
    <dgm:cxn modelId="{49342B25-2E49-4925-92BA-3BC3FB02EBE4}" type="presParOf" srcId="{E0D834BB-E2DB-44CB-A4A1-2AB30E1F4D43}" destId="{FA4D8C44-5FAB-4F44-870F-897DADBE808E}" srcOrd="3" destOrd="0" presId="urn:microsoft.com/office/officeart/2018/2/layout/IconLabelDescriptionList"/>
    <dgm:cxn modelId="{B1D13EFF-43E8-484F-882A-35C3169510A9}" type="presParOf" srcId="{E0D834BB-E2DB-44CB-A4A1-2AB30E1F4D43}" destId="{EF056C53-BB62-4CB2-98D6-F76F5EA75C4B}" srcOrd="4" destOrd="0" presId="urn:microsoft.com/office/officeart/2018/2/layout/IconLabelDescriptionList"/>
    <dgm:cxn modelId="{EFE11042-6E7F-4A40-922D-1E5413C4AFBA}" type="presParOf" srcId="{723DE105-55D4-4E28-955E-F2CBFA2524AB}" destId="{750ABC3E-FAA2-4C72-9B5C-B693A259BAF6}" srcOrd="1" destOrd="0" presId="urn:microsoft.com/office/officeart/2018/2/layout/IconLabelDescriptionList"/>
    <dgm:cxn modelId="{053E05AB-C736-4AA8-97D9-05ABFB17CFA9}" type="presParOf" srcId="{723DE105-55D4-4E28-955E-F2CBFA2524AB}" destId="{B8D5B95B-DF76-4B04-8B6D-0B8BE30BF39D}" srcOrd="2" destOrd="0" presId="urn:microsoft.com/office/officeart/2018/2/layout/IconLabelDescriptionList"/>
    <dgm:cxn modelId="{A8672797-A532-4E9D-AE4E-99128C8E0727}" type="presParOf" srcId="{B8D5B95B-DF76-4B04-8B6D-0B8BE30BF39D}" destId="{8AC121DE-8255-44F5-8366-08C979611A88}" srcOrd="0" destOrd="0" presId="urn:microsoft.com/office/officeart/2018/2/layout/IconLabelDescriptionList"/>
    <dgm:cxn modelId="{59C86D4B-9955-4BB6-BC2A-439E7EDFC457}" type="presParOf" srcId="{B8D5B95B-DF76-4B04-8B6D-0B8BE30BF39D}" destId="{82C8F6DB-03AD-41F8-9E22-75D5F5E980B0}" srcOrd="1" destOrd="0" presId="urn:microsoft.com/office/officeart/2018/2/layout/IconLabelDescriptionList"/>
    <dgm:cxn modelId="{3556B874-EAB6-472E-B596-E16FF22A7B07}" type="presParOf" srcId="{B8D5B95B-DF76-4B04-8B6D-0B8BE30BF39D}" destId="{CEAD1BB9-EEBC-4FAB-97C6-606858655C6C}" srcOrd="2" destOrd="0" presId="urn:microsoft.com/office/officeart/2018/2/layout/IconLabelDescriptionList"/>
    <dgm:cxn modelId="{BEBAEB07-0572-4C94-AA10-A2584513CBDF}" type="presParOf" srcId="{B8D5B95B-DF76-4B04-8B6D-0B8BE30BF39D}" destId="{AF1698FB-1A1E-443F-9FB6-438E13C4854D}" srcOrd="3" destOrd="0" presId="urn:microsoft.com/office/officeart/2018/2/layout/IconLabelDescriptionList"/>
    <dgm:cxn modelId="{EFB6D03C-6E61-4E25-8951-129785AA1FA6}" type="presParOf" srcId="{B8D5B95B-DF76-4B04-8B6D-0B8BE30BF39D}" destId="{7D4417DC-4D2D-49A6-A349-C714B7E647E9}"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3CA5BD-30F4-4DB9-8EE7-21DF021A4A1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0EBFB5A-2642-4E59-8953-91EFD85F59AB}">
      <dgm:prSet/>
      <dgm:spPr/>
      <dgm:t>
        <a:bodyPr/>
        <a:lstStyle/>
        <a:p>
          <a:r>
            <a:rPr lang="en-US" b="1"/>
            <a:t>Inflation </a:t>
          </a:r>
          <a:r>
            <a:rPr lang="en-US"/>
            <a:t>is the continuing general rise in prices in the economy</a:t>
          </a:r>
        </a:p>
      </dgm:t>
    </dgm:pt>
    <dgm:pt modelId="{E48E6302-C0A9-41BD-A2F4-71B016C7A791}" type="parTrans" cxnId="{AACAC9FB-4501-4329-8D9B-AE35E577B2CC}">
      <dgm:prSet/>
      <dgm:spPr/>
      <dgm:t>
        <a:bodyPr/>
        <a:lstStyle/>
        <a:p>
          <a:endParaRPr lang="en-US"/>
        </a:p>
      </dgm:t>
    </dgm:pt>
    <dgm:pt modelId="{F35F1567-0A4E-4D37-B6E8-A5A1FA53415F}" type="sibTrans" cxnId="{AACAC9FB-4501-4329-8D9B-AE35E577B2CC}">
      <dgm:prSet/>
      <dgm:spPr/>
      <dgm:t>
        <a:bodyPr/>
        <a:lstStyle/>
        <a:p>
          <a:endParaRPr lang="en-US"/>
        </a:p>
      </dgm:t>
    </dgm:pt>
    <dgm:pt modelId="{C5E02B5A-7129-4E02-A4E1-EE0F754C332E}">
      <dgm:prSet/>
      <dgm:spPr/>
      <dgm:t>
        <a:bodyPr/>
        <a:lstStyle/>
        <a:p>
          <a:r>
            <a:rPr lang="en-US" b="1"/>
            <a:t>Deflation</a:t>
          </a:r>
          <a:r>
            <a:rPr lang="en-US"/>
            <a:t> is its opposite – a general fall in prices</a:t>
          </a:r>
        </a:p>
      </dgm:t>
    </dgm:pt>
    <dgm:pt modelId="{4538EF21-BC7F-45A2-A523-C9820AFE01BF}" type="parTrans" cxnId="{8197A3BD-4B04-4235-B2EF-15625E34963A}">
      <dgm:prSet/>
      <dgm:spPr/>
      <dgm:t>
        <a:bodyPr/>
        <a:lstStyle/>
        <a:p>
          <a:endParaRPr lang="en-US"/>
        </a:p>
      </dgm:t>
    </dgm:pt>
    <dgm:pt modelId="{2F1DECD4-6916-45BE-B3E0-350D45051B53}" type="sibTrans" cxnId="{8197A3BD-4B04-4235-B2EF-15625E34963A}">
      <dgm:prSet/>
      <dgm:spPr/>
      <dgm:t>
        <a:bodyPr/>
        <a:lstStyle/>
        <a:p>
          <a:endParaRPr lang="en-US"/>
        </a:p>
      </dgm:t>
    </dgm:pt>
    <dgm:pt modelId="{5A44C6F7-C76A-4366-9762-0DCE77CB0B03}">
      <dgm:prSet/>
      <dgm:spPr/>
      <dgm:t>
        <a:bodyPr/>
        <a:lstStyle/>
        <a:p>
          <a:r>
            <a:rPr lang="en-US"/>
            <a:t>The </a:t>
          </a:r>
          <a:r>
            <a:rPr lang="en-US" b="1"/>
            <a:t>consumer price index (CPI) </a:t>
          </a:r>
          <a:r>
            <a:rPr lang="en-US"/>
            <a:t>for each country is its measure of inflation</a:t>
          </a:r>
        </a:p>
      </dgm:t>
    </dgm:pt>
    <dgm:pt modelId="{90AA1219-54A0-446F-8183-64078EF809AB}" type="parTrans" cxnId="{9B6622BD-096B-4609-83B2-36E4FF9EBEC5}">
      <dgm:prSet/>
      <dgm:spPr/>
      <dgm:t>
        <a:bodyPr/>
        <a:lstStyle/>
        <a:p>
          <a:endParaRPr lang="en-US"/>
        </a:p>
      </dgm:t>
    </dgm:pt>
    <dgm:pt modelId="{B25148D6-67B3-4D8D-B4CA-045B7B582E92}" type="sibTrans" cxnId="{9B6622BD-096B-4609-83B2-36E4FF9EBEC5}">
      <dgm:prSet/>
      <dgm:spPr/>
      <dgm:t>
        <a:bodyPr/>
        <a:lstStyle/>
        <a:p>
          <a:endParaRPr lang="en-US"/>
        </a:p>
      </dgm:t>
    </dgm:pt>
    <dgm:pt modelId="{1BA1CBE2-C2CA-4EE0-9715-5DE272BE07EF}">
      <dgm:prSet/>
      <dgm:spPr/>
      <dgm:t>
        <a:bodyPr/>
        <a:lstStyle/>
        <a:p>
          <a:r>
            <a:rPr lang="en-US"/>
            <a:t>Causes of inflation</a:t>
          </a:r>
        </a:p>
      </dgm:t>
    </dgm:pt>
    <dgm:pt modelId="{6BFA51E3-AF62-48F7-BF23-92009CDBAE55}" type="parTrans" cxnId="{EC6FA727-FE2C-4A10-A005-1CB3F745C121}">
      <dgm:prSet/>
      <dgm:spPr/>
      <dgm:t>
        <a:bodyPr/>
        <a:lstStyle/>
        <a:p>
          <a:endParaRPr lang="en-US"/>
        </a:p>
      </dgm:t>
    </dgm:pt>
    <dgm:pt modelId="{A2A22E9A-A752-4ED0-8FB1-E08F523E0096}" type="sibTrans" cxnId="{EC6FA727-FE2C-4A10-A005-1CB3F745C121}">
      <dgm:prSet/>
      <dgm:spPr/>
      <dgm:t>
        <a:bodyPr/>
        <a:lstStyle/>
        <a:p>
          <a:endParaRPr lang="en-US"/>
        </a:p>
      </dgm:t>
    </dgm:pt>
    <dgm:pt modelId="{ED7F264E-66CD-4D2C-98A7-C76E2A0DE764}">
      <dgm:prSet/>
      <dgm:spPr/>
      <dgm:t>
        <a:bodyPr/>
        <a:lstStyle/>
        <a:p>
          <a:r>
            <a:rPr lang="en-US"/>
            <a:t>Demand-pull</a:t>
          </a:r>
        </a:p>
      </dgm:t>
    </dgm:pt>
    <dgm:pt modelId="{7F8379AA-2B5E-4C4F-91DC-37E4C43126A1}" type="parTrans" cxnId="{386E8F80-2441-4744-9783-C6BBE2CC05B3}">
      <dgm:prSet/>
      <dgm:spPr/>
      <dgm:t>
        <a:bodyPr/>
        <a:lstStyle/>
        <a:p>
          <a:endParaRPr lang="en-US"/>
        </a:p>
      </dgm:t>
    </dgm:pt>
    <dgm:pt modelId="{FF0B8786-A674-4463-81EC-915071BD439E}" type="sibTrans" cxnId="{386E8F80-2441-4744-9783-C6BBE2CC05B3}">
      <dgm:prSet/>
      <dgm:spPr/>
      <dgm:t>
        <a:bodyPr/>
        <a:lstStyle/>
        <a:p>
          <a:endParaRPr lang="en-US"/>
        </a:p>
      </dgm:t>
    </dgm:pt>
    <dgm:pt modelId="{028C451D-525F-4909-A406-E314C0B8541A}">
      <dgm:prSet/>
      <dgm:spPr/>
      <dgm:t>
        <a:bodyPr/>
        <a:lstStyle/>
        <a:p>
          <a:r>
            <a:rPr lang="en-US"/>
            <a:t>Cost-push</a:t>
          </a:r>
        </a:p>
      </dgm:t>
    </dgm:pt>
    <dgm:pt modelId="{307F7155-6E13-4D6E-B119-48709C63AEEC}" type="parTrans" cxnId="{45122E47-0B7D-40DF-B90D-694209163058}">
      <dgm:prSet/>
      <dgm:spPr/>
      <dgm:t>
        <a:bodyPr/>
        <a:lstStyle/>
        <a:p>
          <a:endParaRPr lang="en-US"/>
        </a:p>
      </dgm:t>
    </dgm:pt>
    <dgm:pt modelId="{CA39B3FE-6519-456A-8FFC-67CFC8204504}" type="sibTrans" cxnId="{45122E47-0B7D-40DF-B90D-694209163058}">
      <dgm:prSet/>
      <dgm:spPr/>
      <dgm:t>
        <a:bodyPr/>
        <a:lstStyle/>
        <a:p>
          <a:endParaRPr lang="en-US"/>
        </a:p>
      </dgm:t>
    </dgm:pt>
    <dgm:pt modelId="{11710DE9-8449-4996-A1BE-118A3E7141E6}">
      <dgm:prSet/>
      <dgm:spPr/>
      <dgm:t>
        <a:bodyPr/>
        <a:lstStyle/>
        <a:p>
          <a:r>
            <a:rPr lang="en-US"/>
            <a:t>Why is high inflation detrimental?</a:t>
          </a:r>
        </a:p>
      </dgm:t>
    </dgm:pt>
    <dgm:pt modelId="{7FC4B61E-5531-4025-AB82-10A8F2DD1290}" type="parTrans" cxnId="{BA0188F9-6881-4BDC-92D7-94D22B3E8EDF}">
      <dgm:prSet/>
      <dgm:spPr/>
      <dgm:t>
        <a:bodyPr/>
        <a:lstStyle/>
        <a:p>
          <a:endParaRPr lang="en-US"/>
        </a:p>
      </dgm:t>
    </dgm:pt>
    <dgm:pt modelId="{B3B9868E-3823-4471-ADA6-AB7AB6F93E09}" type="sibTrans" cxnId="{BA0188F9-6881-4BDC-92D7-94D22B3E8EDF}">
      <dgm:prSet/>
      <dgm:spPr/>
      <dgm:t>
        <a:bodyPr/>
        <a:lstStyle/>
        <a:p>
          <a:endParaRPr lang="en-US"/>
        </a:p>
      </dgm:t>
    </dgm:pt>
    <dgm:pt modelId="{8351BDD8-283A-4A8E-A265-9D66E080A09F}">
      <dgm:prSet/>
      <dgm:spPr/>
      <dgm:t>
        <a:bodyPr/>
        <a:lstStyle/>
        <a:p>
          <a:r>
            <a:rPr lang="en-US"/>
            <a:t>A country’s goods are less competitive in global markets</a:t>
          </a:r>
        </a:p>
      </dgm:t>
    </dgm:pt>
    <dgm:pt modelId="{76D60B9B-A69D-4805-8D25-E86F50825C62}" type="parTrans" cxnId="{D2D4A4AD-73B1-4F5E-A459-CDA0C4675BC1}">
      <dgm:prSet/>
      <dgm:spPr/>
      <dgm:t>
        <a:bodyPr/>
        <a:lstStyle/>
        <a:p>
          <a:endParaRPr lang="en-US"/>
        </a:p>
      </dgm:t>
    </dgm:pt>
    <dgm:pt modelId="{61A0BA18-9B9B-4A94-A14D-5F8B1963F2C6}" type="sibTrans" cxnId="{D2D4A4AD-73B1-4F5E-A459-CDA0C4675BC1}">
      <dgm:prSet/>
      <dgm:spPr/>
      <dgm:t>
        <a:bodyPr/>
        <a:lstStyle/>
        <a:p>
          <a:endParaRPr lang="en-US"/>
        </a:p>
      </dgm:t>
    </dgm:pt>
    <dgm:pt modelId="{3B4D4676-136C-4368-8167-F43AD04C3288}">
      <dgm:prSet/>
      <dgm:spPr/>
      <dgm:t>
        <a:bodyPr/>
        <a:lstStyle/>
        <a:p>
          <a:r>
            <a:rPr lang="en-US"/>
            <a:t>The country looks unattractive to investors</a:t>
          </a:r>
        </a:p>
      </dgm:t>
    </dgm:pt>
    <dgm:pt modelId="{1DA423F1-03AD-47E0-AFE9-B9E0A3DFC154}" type="parTrans" cxnId="{F1F477EB-342A-4C69-AA42-BD7A50DD049D}">
      <dgm:prSet/>
      <dgm:spPr/>
      <dgm:t>
        <a:bodyPr/>
        <a:lstStyle/>
        <a:p>
          <a:endParaRPr lang="en-US"/>
        </a:p>
      </dgm:t>
    </dgm:pt>
    <dgm:pt modelId="{7A92E809-4240-4CA3-A304-04843294DA8B}" type="sibTrans" cxnId="{F1F477EB-342A-4C69-AA42-BD7A50DD049D}">
      <dgm:prSet/>
      <dgm:spPr/>
      <dgm:t>
        <a:bodyPr/>
        <a:lstStyle/>
        <a:p>
          <a:endParaRPr lang="en-US"/>
        </a:p>
      </dgm:t>
    </dgm:pt>
    <dgm:pt modelId="{52098C3E-A22D-4BA5-A720-7D8933170D1B}">
      <dgm:prSet/>
      <dgm:spPr/>
      <dgm:t>
        <a:bodyPr/>
        <a:lstStyle/>
        <a:p>
          <a:r>
            <a:rPr lang="en-US"/>
            <a:t>Resulting high interest rates can depress demand</a:t>
          </a:r>
        </a:p>
      </dgm:t>
    </dgm:pt>
    <dgm:pt modelId="{2906FE69-D7DF-4063-9D8B-9A1F4245C2CA}" type="parTrans" cxnId="{C98AC98A-2FBD-4AA9-8964-1508F0EBEB06}">
      <dgm:prSet/>
      <dgm:spPr/>
      <dgm:t>
        <a:bodyPr/>
        <a:lstStyle/>
        <a:p>
          <a:endParaRPr lang="en-US"/>
        </a:p>
      </dgm:t>
    </dgm:pt>
    <dgm:pt modelId="{D2BE8921-AC21-4CC4-9D42-1AB6FCA81E7D}" type="sibTrans" cxnId="{C98AC98A-2FBD-4AA9-8964-1508F0EBEB06}">
      <dgm:prSet/>
      <dgm:spPr/>
      <dgm:t>
        <a:bodyPr/>
        <a:lstStyle/>
        <a:p>
          <a:endParaRPr lang="en-US"/>
        </a:p>
      </dgm:t>
    </dgm:pt>
    <dgm:pt modelId="{89D066F0-0A7F-45AF-8552-4A470C65DBEE}" type="pres">
      <dgm:prSet presAssocID="{A93CA5BD-30F4-4DB9-8EE7-21DF021A4A19}" presName="root" presStyleCnt="0">
        <dgm:presLayoutVars>
          <dgm:dir/>
          <dgm:resizeHandles val="exact"/>
        </dgm:presLayoutVars>
      </dgm:prSet>
      <dgm:spPr/>
    </dgm:pt>
    <dgm:pt modelId="{056DFBF1-5C25-4BE3-8EF2-C774F33D68E1}" type="pres">
      <dgm:prSet presAssocID="{80EBFB5A-2642-4E59-8953-91EFD85F59AB}" presName="compNode" presStyleCnt="0"/>
      <dgm:spPr/>
    </dgm:pt>
    <dgm:pt modelId="{A2A08B34-1464-4455-BF9D-8053AEE25E21}" type="pres">
      <dgm:prSet presAssocID="{80EBFB5A-2642-4E59-8953-91EFD85F59AB}" presName="bgRect" presStyleLbl="bgShp" presStyleIdx="0" presStyleCnt="5"/>
      <dgm:spPr/>
    </dgm:pt>
    <dgm:pt modelId="{57BEA97E-8725-426B-A3B7-AE111FFF9119}" type="pres">
      <dgm:prSet presAssocID="{80EBFB5A-2642-4E59-8953-91EFD85F59A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FFF8C1AA-9CD9-4799-826E-364F8DAE360A}" type="pres">
      <dgm:prSet presAssocID="{80EBFB5A-2642-4E59-8953-91EFD85F59AB}" presName="spaceRect" presStyleCnt="0"/>
      <dgm:spPr/>
    </dgm:pt>
    <dgm:pt modelId="{634D92A0-BE36-476B-82B6-5FA63204BF36}" type="pres">
      <dgm:prSet presAssocID="{80EBFB5A-2642-4E59-8953-91EFD85F59AB}" presName="parTx" presStyleLbl="revTx" presStyleIdx="0" presStyleCnt="7">
        <dgm:presLayoutVars>
          <dgm:chMax val="0"/>
          <dgm:chPref val="0"/>
        </dgm:presLayoutVars>
      </dgm:prSet>
      <dgm:spPr/>
    </dgm:pt>
    <dgm:pt modelId="{B19DA3E9-8769-44D6-AC3C-34ECC2F5F790}" type="pres">
      <dgm:prSet presAssocID="{F35F1567-0A4E-4D37-B6E8-A5A1FA53415F}" presName="sibTrans" presStyleCnt="0"/>
      <dgm:spPr/>
    </dgm:pt>
    <dgm:pt modelId="{3A2A456D-F69E-4B17-85F4-6B496AB30C61}" type="pres">
      <dgm:prSet presAssocID="{C5E02B5A-7129-4E02-A4E1-EE0F754C332E}" presName="compNode" presStyleCnt="0"/>
      <dgm:spPr/>
    </dgm:pt>
    <dgm:pt modelId="{30B3A54A-62C2-4B4D-B81D-3D955A6F0EB3}" type="pres">
      <dgm:prSet presAssocID="{C5E02B5A-7129-4E02-A4E1-EE0F754C332E}" presName="bgRect" presStyleLbl="bgShp" presStyleIdx="1" presStyleCnt="5"/>
      <dgm:spPr/>
    </dgm:pt>
    <dgm:pt modelId="{C1EFFA0B-2CA8-4F02-9C86-AA424DE66615}" type="pres">
      <dgm:prSet presAssocID="{C5E02B5A-7129-4E02-A4E1-EE0F754C332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edding Rings"/>
        </a:ext>
      </dgm:extLst>
    </dgm:pt>
    <dgm:pt modelId="{D65CB0C1-86E3-4699-925F-3F35DC73540C}" type="pres">
      <dgm:prSet presAssocID="{C5E02B5A-7129-4E02-A4E1-EE0F754C332E}" presName="spaceRect" presStyleCnt="0"/>
      <dgm:spPr/>
    </dgm:pt>
    <dgm:pt modelId="{0049F118-B6E9-48EE-A902-8375A0B92687}" type="pres">
      <dgm:prSet presAssocID="{C5E02B5A-7129-4E02-A4E1-EE0F754C332E}" presName="parTx" presStyleLbl="revTx" presStyleIdx="1" presStyleCnt="7">
        <dgm:presLayoutVars>
          <dgm:chMax val="0"/>
          <dgm:chPref val="0"/>
        </dgm:presLayoutVars>
      </dgm:prSet>
      <dgm:spPr/>
    </dgm:pt>
    <dgm:pt modelId="{2210EA13-AD95-418A-8850-657972603789}" type="pres">
      <dgm:prSet presAssocID="{2F1DECD4-6916-45BE-B3E0-350D45051B53}" presName="sibTrans" presStyleCnt="0"/>
      <dgm:spPr/>
    </dgm:pt>
    <dgm:pt modelId="{45FA0DE6-D804-4B2A-B8E2-FF8378221084}" type="pres">
      <dgm:prSet presAssocID="{5A44C6F7-C76A-4366-9762-0DCE77CB0B03}" presName="compNode" presStyleCnt="0"/>
      <dgm:spPr/>
    </dgm:pt>
    <dgm:pt modelId="{B25B7217-2003-47DB-A9B2-5E6896107545}" type="pres">
      <dgm:prSet presAssocID="{5A44C6F7-C76A-4366-9762-0DCE77CB0B03}" presName="bgRect" presStyleLbl="bgShp" presStyleIdx="2" presStyleCnt="5"/>
      <dgm:spPr/>
    </dgm:pt>
    <dgm:pt modelId="{4B7457AF-F83C-46D7-A48A-E1E8030A197F}" type="pres">
      <dgm:prSet presAssocID="{5A44C6F7-C76A-4366-9762-0DCE77CB0B0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1E96D2BB-D530-43D4-87CB-EB829F5538FB}" type="pres">
      <dgm:prSet presAssocID="{5A44C6F7-C76A-4366-9762-0DCE77CB0B03}" presName="spaceRect" presStyleCnt="0"/>
      <dgm:spPr/>
    </dgm:pt>
    <dgm:pt modelId="{6FC0735A-B29F-445F-B9DE-9116797F3B80}" type="pres">
      <dgm:prSet presAssocID="{5A44C6F7-C76A-4366-9762-0DCE77CB0B03}" presName="parTx" presStyleLbl="revTx" presStyleIdx="2" presStyleCnt="7">
        <dgm:presLayoutVars>
          <dgm:chMax val="0"/>
          <dgm:chPref val="0"/>
        </dgm:presLayoutVars>
      </dgm:prSet>
      <dgm:spPr/>
    </dgm:pt>
    <dgm:pt modelId="{51D6E6A2-F01E-4247-A433-319830ED5769}" type="pres">
      <dgm:prSet presAssocID="{B25148D6-67B3-4D8D-B4CA-045B7B582E92}" presName="sibTrans" presStyleCnt="0"/>
      <dgm:spPr/>
    </dgm:pt>
    <dgm:pt modelId="{5DCD3FB2-7C8D-4CA5-BADD-3C0DF720889C}" type="pres">
      <dgm:prSet presAssocID="{1BA1CBE2-C2CA-4EE0-9715-5DE272BE07EF}" presName="compNode" presStyleCnt="0"/>
      <dgm:spPr/>
    </dgm:pt>
    <dgm:pt modelId="{7E16817F-DB2E-4E74-8B83-1DAD0A546151}" type="pres">
      <dgm:prSet presAssocID="{1BA1CBE2-C2CA-4EE0-9715-5DE272BE07EF}" presName="bgRect" presStyleLbl="bgShp" presStyleIdx="3" presStyleCnt="5"/>
      <dgm:spPr/>
    </dgm:pt>
    <dgm:pt modelId="{B7B3047A-DEBE-427C-A86D-2942FF22C649}" type="pres">
      <dgm:prSet presAssocID="{1BA1CBE2-C2CA-4EE0-9715-5DE272BE07E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C38EF05F-CB8E-4F7C-B27B-FC5FF34973F3}" type="pres">
      <dgm:prSet presAssocID="{1BA1CBE2-C2CA-4EE0-9715-5DE272BE07EF}" presName="spaceRect" presStyleCnt="0"/>
      <dgm:spPr/>
    </dgm:pt>
    <dgm:pt modelId="{47B4A987-3016-49E2-8CA1-9506CEDEEAC1}" type="pres">
      <dgm:prSet presAssocID="{1BA1CBE2-C2CA-4EE0-9715-5DE272BE07EF}" presName="parTx" presStyleLbl="revTx" presStyleIdx="3" presStyleCnt="7">
        <dgm:presLayoutVars>
          <dgm:chMax val="0"/>
          <dgm:chPref val="0"/>
        </dgm:presLayoutVars>
      </dgm:prSet>
      <dgm:spPr/>
    </dgm:pt>
    <dgm:pt modelId="{433F194D-53E8-454D-A7D7-047F7DA35BB8}" type="pres">
      <dgm:prSet presAssocID="{1BA1CBE2-C2CA-4EE0-9715-5DE272BE07EF}" presName="desTx" presStyleLbl="revTx" presStyleIdx="4" presStyleCnt="7">
        <dgm:presLayoutVars/>
      </dgm:prSet>
      <dgm:spPr/>
    </dgm:pt>
    <dgm:pt modelId="{A5D9340B-9955-4CE0-8E29-31091A7AEB45}" type="pres">
      <dgm:prSet presAssocID="{A2A22E9A-A752-4ED0-8FB1-E08F523E0096}" presName="sibTrans" presStyleCnt="0"/>
      <dgm:spPr/>
    </dgm:pt>
    <dgm:pt modelId="{FE993C5E-A4E8-4C83-B8E2-C1B8B0A34004}" type="pres">
      <dgm:prSet presAssocID="{11710DE9-8449-4996-A1BE-118A3E7141E6}" presName="compNode" presStyleCnt="0"/>
      <dgm:spPr/>
    </dgm:pt>
    <dgm:pt modelId="{50B338B3-A8C5-46B9-A1D1-08956ED2A97C}" type="pres">
      <dgm:prSet presAssocID="{11710DE9-8449-4996-A1BE-118A3E7141E6}" presName="bgRect" presStyleLbl="bgShp" presStyleIdx="4" presStyleCnt="5"/>
      <dgm:spPr/>
    </dgm:pt>
    <dgm:pt modelId="{743CB52C-3FCC-4677-BF17-37FB16D42394}" type="pres">
      <dgm:prSet presAssocID="{11710DE9-8449-4996-A1BE-118A3E7141E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wnward trend"/>
        </a:ext>
      </dgm:extLst>
    </dgm:pt>
    <dgm:pt modelId="{35A6FCB0-3410-47BA-961F-BBE3CDD9B59E}" type="pres">
      <dgm:prSet presAssocID="{11710DE9-8449-4996-A1BE-118A3E7141E6}" presName="spaceRect" presStyleCnt="0"/>
      <dgm:spPr/>
    </dgm:pt>
    <dgm:pt modelId="{8C683820-6D0F-46D2-8D28-91C22CCF4C3F}" type="pres">
      <dgm:prSet presAssocID="{11710DE9-8449-4996-A1BE-118A3E7141E6}" presName="parTx" presStyleLbl="revTx" presStyleIdx="5" presStyleCnt="7">
        <dgm:presLayoutVars>
          <dgm:chMax val="0"/>
          <dgm:chPref val="0"/>
        </dgm:presLayoutVars>
      </dgm:prSet>
      <dgm:spPr/>
    </dgm:pt>
    <dgm:pt modelId="{20109571-2A4D-4A93-9557-E586C31ADE28}" type="pres">
      <dgm:prSet presAssocID="{11710DE9-8449-4996-A1BE-118A3E7141E6}" presName="desTx" presStyleLbl="revTx" presStyleIdx="6" presStyleCnt="7">
        <dgm:presLayoutVars/>
      </dgm:prSet>
      <dgm:spPr/>
    </dgm:pt>
  </dgm:ptLst>
  <dgm:cxnLst>
    <dgm:cxn modelId="{EC6FA727-FE2C-4A10-A005-1CB3F745C121}" srcId="{A93CA5BD-30F4-4DB9-8EE7-21DF021A4A19}" destId="{1BA1CBE2-C2CA-4EE0-9715-5DE272BE07EF}" srcOrd="3" destOrd="0" parTransId="{6BFA51E3-AF62-48F7-BF23-92009CDBAE55}" sibTransId="{A2A22E9A-A752-4ED0-8FB1-E08F523E0096}"/>
    <dgm:cxn modelId="{9AB2542B-ACE8-4F7B-BFFD-2811F4C423E4}" type="presOf" srcId="{1BA1CBE2-C2CA-4EE0-9715-5DE272BE07EF}" destId="{47B4A987-3016-49E2-8CA1-9506CEDEEAC1}" srcOrd="0" destOrd="0" presId="urn:microsoft.com/office/officeart/2018/2/layout/IconVerticalSolidList"/>
    <dgm:cxn modelId="{FE458D3E-CF78-4E48-8706-C2DE1F4FBD62}" type="presOf" srcId="{5A44C6F7-C76A-4366-9762-0DCE77CB0B03}" destId="{6FC0735A-B29F-445F-B9DE-9116797F3B80}" srcOrd="0" destOrd="0" presId="urn:microsoft.com/office/officeart/2018/2/layout/IconVerticalSolidList"/>
    <dgm:cxn modelId="{5A61565F-2C11-454F-ADBC-38140F000501}" type="presOf" srcId="{80EBFB5A-2642-4E59-8953-91EFD85F59AB}" destId="{634D92A0-BE36-476B-82B6-5FA63204BF36}" srcOrd="0" destOrd="0" presId="urn:microsoft.com/office/officeart/2018/2/layout/IconVerticalSolidList"/>
    <dgm:cxn modelId="{4928F461-9AE9-45EA-A850-5320E6D92AF4}" type="presOf" srcId="{028C451D-525F-4909-A406-E314C0B8541A}" destId="{433F194D-53E8-454D-A7D7-047F7DA35BB8}" srcOrd="0" destOrd="1" presId="urn:microsoft.com/office/officeart/2018/2/layout/IconVerticalSolidList"/>
    <dgm:cxn modelId="{45122E47-0B7D-40DF-B90D-694209163058}" srcId="{1BA1CBE2-C2CA-4EE0-9715-5DE272BE07EF}" destId="{028C451D-525F-4909-A406-E314C0B8541A}" srcOrd="1" destOrd="0" parTransId="{307F7155-6E13-4D6E-B119-48709C63AEEC}" sibTransId="{CA39B3FE-6519-456A-8FFC-67CFC8204504}"/>
    <dgm:cxn modelId="{9A1B5F75-A8B3-4482-8535-19339046D69E}" type="presOf" srcId="{A93CA5BD-30F4-4DB9-8EE7-21DF021A4A19}" destId="{89D066F0-0A7F-45AF-8552-4A470C65DBEE}" srcOrd="0" destOrd="0" presId="urn:microsoft.com/office/officeart/2018/2/layout/IconVerticalSolidList"/>
    <dgm:cxn modelId="{386E8F80-2441-4744-9783-C6BBE2CC05B3}" srcId="{1BA1CBE2-C2CA-4EE0-9715-5DE272BE07EF}" destId="{ED7F264E-66CD-4D2C-98A7-C76E2A0DE764}" srcOrd="0" destOrd="0" parTransId="{7F8379AA-2B5E-4C4F-91DC-37E4C43126A1}" sibTransId="{FF0B8786-A674-4463-81EC-915071BD439E}"/>
    <dgm:cxn modelId="{C98AC98A-2FBD-4AA9-8964-1508F0EBEB06}" srcId="{11710DE9-8449-4996-A1BE-118A3E7141E6}" destId="{52098C3E-A22D-4BA5-A720-7D8933170D1B}" srcOrd="2" destOrd="0" parTransId="{2906FE69-D7DF-4063-9D8B-9A1F4245C2CA}" sibTransId="{D2BE8921-AC21-4CC4-9D42-1AB6FCA81E7D}"/>
    <dgm:cxn modelId="{5E5B3A93-8888-44D1-A2F0-FB0152514F47}" type="presOf" srcId="{ED7F264E-66CD-4D2C-98A7-C76E2A0DE764}" destId="{433F194D-53E8-454D-A7D7-047F7DA35BB8}" srcOrd="0" destOrd="0" presId="urn:microsoft.com/office/officeart/2018/2/layout/IconVerticalSolidList"/>
    <dgm:cxn modelId="{0D0EB599-85D4-4A29-9B0D-0BD826400351}" type="presOf" srcId="{3B4D4676-136C-4368-8167-F43AD04C3288}" destId="{20109571-2A4D-4A93-9557-E586C31ADE28}" srcOrd="0" destOrd="1" presId="urn:microsoft.com/office/officeart/2018/2/layout/IconVerticalSolidList"/>
    <dgm:cxn modelId="{D2D4A4AD-73B1-4F5E-A459-CDA0C4675BC1}" srcId="{11710DE9-8449-4996-A1BE-118A3E7141E6}" destId="{8351BDD8-283A-4A8E-A265-9D66E080A09F}" srcOrd="0" destOrd="0" parTransId="{76D60B9B-A69D-4805-8D25-E86F50825C62}" sibTransId="{61A0BA18-9B9B-4A94-A14D-5F8B1963F2C6}"/>
    <dgm:cxn modelId="{9B6622BD-096B-4609-83B2-36E4FF9EBEC5}" srcId="{A93CA5BD-30F4-4DB9-8EE7-21DF021A4A19}" destId="{5A44C6F7-C76A-4366-9762-0DCE77CB0B03}" srcOrd="2" destOrd="0" parTransId="{90AA1219-54A0-446F-8183-64078EF809AB}" sibTransId="{B25148D6-67B3-4D8D-B4CA-045B7B582E92}"/>
    <dgm:cxn modelId="{8197A3BD-4B04-4235-B2EF-15625E34963A}" srcId="{A93CA5BD-30F4-4DB9-8EE7-21DF021A4A19}" destId="{C5E02B5A-7129-4E02-A4E1-EE0F754C332E}" srcOrd="1" destOrd="0" parTransId="{4538EF21-BC7F-45A2-A523-C9820AFE01BF}" sibTransId="{2F1DECD4-6916-45BE-B3E0-350D45051B53}"/>
    <dgm:cxn modelId="{22955AC2-35AA-4130-89A6-42707717FD2A}" type="presOf" srcId="{52098C3E-A22D-4BA5-A720-7D8933170D1B}" destId="{20109571-2A4D-4A93-9557-E586C31ADE28}" srcOrd="0" destOrd="2" presId="urn:microsoft.com/office/officeart/2018/2/layout/IconVerticalSolidList"/>
    <dgm:cxn modelId="{903544D3-4908-43DF-929D-B66636ECCCE4}" type="presOf" srcId="{11710DE9-8449-4996-A1BE-118A3E7141E6}" destId="{8C683820-6D0F-46D2-8D28-91C22CCF4C3F}" srcOrd="0" destOrd="0" presId="urn:microsoft.com/office/officeart/2018/2/layout/IconVerticalSolidList"/>
    <dgm:cxn modelId="{13028DD5-E362-4753-807B-1D8B68BC469E}" type="presOf" srcId="{8351BDD8-283A-4A8E-A265-9D66E080A09F}" destId="{20109571-2A4D-4A93-9557-E586C31ADE28}" srcOrd="0" destOrd="0" presId="urn:microsoft.com/office/officeart/2018/2/layout/IconVerticalSolidList"/>
    <dgm:cxn modelId="{F1F477EB-342A-4C69-AA42-BD7A50DD049D}" srcId="{11710DE9-8449-4996-A1BE-118A3E7141E6}" destId="{3B4D4676-136C-4368-8167-F43AD04C3288}" srcOrd="1" destOrd="0" parTransId="{1DA423F1-03AD-47E0-AFE9-B9E0A3DFC154}" sibTransId="{7A92E809-4240-4CA3-A304-04843294DA8B}"/>
    <dgm:cxn modelId="{8C6EF4EC-BBCB-4177-9BCA-AE5F9E95B247}" type="presOf" srcId="{C5E02B5A-7129-4E02-A4E1-EE0F754C332E}" destId="{0049F118-B6E9-48EE-A902-8375A0B92687}" srcOrd="0" destOrd="0" presId="urn:microsoft.com/office/officeart/2018/2/layout/IconVerticalSolidList"/>
    <dgm:cxn modelId="{BA0188F9-6881-4BDC-92D7-94D22B3E8EDF}" srcId="{A93CA5BD-30F4-4DB9-8EE7-21DF021A4A19}" destId="{11710DE9-8449-4996-A1BE-118A3E7141E6}" srcOrd="4" destOrd="0" parTransId="{7FC4B61E-5531-4025-AB82-10A8F2DD1290}" sibTransId="{B3B9868E-3823-4471-ADA6-AB7AB6F93E09}"/>
    <dgm:cxn modelId="{AACAC9FB-4501-4329-8D9B-AE35E577B2CC}" srcId="{A93CA5BD-30F4-4DB9-8EE7-21DF021A4A19}" destId="{80EBFB5A-2642-4E59-8953-91EFD85F59AB}" srcOrd="0" destOrd="0" parTransId="{E48E6302-C0A9-41BD-A2F4-71B016C7A791}" sibTransId="{F35F1567-0A4E-4D37-B6E8-A5A1FA53415F}"/>
    <dgm:cxn modelId="{D35B5317-27E7-4915-B019-BE485827CDE8}" type="presParOf" srcId="{89D066F0-0A7F-45AF-8552-4A470C65DBEE}" destId="{056DFBF1-5C25-4BE3-8EF2-C774F33D68E1}" srcOrd="0" destOrd="0" presId="urn:microsoft.com/office/officeart/2018/2/layout/IconVerticalSolidList"/>
    <dgm:cxn modelId="{46E8E06F-5224-4FF3-8688-063E9A00E39F}" type="presParOf" srcId="{056DFBF1-5C25-4BE3-8EF2-C774F33D68E1}" destId="{A2A08B34-1464-4455-BF9D-8053AEE25E21}" srcOrd="0" destOrd="0" presId="urn:microsoft.com/office/officeart/2018/2/layout/IconVerticalSolidList"/>
    <dgm:cxn modelId="{DDF2D4EC-7D39-48F6-8751-C166DA5521BA}" type="presParOf" srcId="{056DFBF1-5C25-4BE3-8EF2-C774F33D68E1}" destId="{57BEA97E-8725-426B-A3B7-AE111FFF9119}" srcOrd="1" destOrd="0" presId="urn:microsoft.com/office/officeart/2018/2/layout/IconVerticalSolidList"/>
    <dgm:cxn modelId="{4F30CB2D-0A1B-4F4C-A254-A97AF023E6B5}" type="presParOf" srcId="{056DFBF1-5C25-4BE3-8EF2-C774F33D68E1}" destId="{FFF8C1AA-9CD9-4799-826E-364F8DAE360A}" srcOrd="2" destOrd="0" presId="urn:microsoft.com/office/officeart/2018/2/layout/IconVerticalSolidList"/>
    <dgm:cxn modelId="{D1B3C4BA-C36A-41A2-8F8C-D4F5AB25EDB6}" type="presParOf" srcId="{056DFBF1-5C25-4BE3-8EF2-C774F33D68E1}" destId="{634D92A0-BE36-476B-82B6-5FA63204BF36}" srcOrd="3" destOrd="0" presId="urn:microsoft.com/office/officeart/2018/2/layout/IconVerticalSolidList"/>
    <dgm:cxn modelId="{7838D76F-2F8F-4EB6-BC61-2815B6AE8683}" type="presParOf" srcId="{89D066F0-0A7F-45AF-8552-4A470C65DBEE}" destId="{B19DA3E9-8769-44D6-AC3C-34ECC2F5F790}" srcOrd="1" destOrd="0" presId="urn:microsoft.com/office/officeart/2018/2/layout/IconVerticalSolidList"/>
    <dgm:cxn modelId="{E26B9C02-848C-40C4-9C6B-487DC5A14B6A}" type="presParOf" srcId="{89D066F0-0A7F-45AF-8552-4A470C65DBEE}" destId="{3A2A456D-F69E-4B17-85F4-6B496AB30C61}" srcOrd="2" destOrd="0" presId="urn:microsoft.com/office/officeart/2018/2/layout/IconVerticalSolidList"/>
    <dgm:cxn modelId="{9993729D-3BB4-4298-AAC8-949F754DE45E}" type="presParOf" srcId="{3A2A456D-F69E-4B17-85F4-6B496AB30C61}" destId="{30B3A54A-62C2-4B4D-B81D-3D955A6F0EB3}" srcOrd="0" destOrd="0" presId="urn:microsoft.com/office/officeart/2018/2/layout/IconVerticalSolidList"/>
    <dgm:cxn modelId="{7F8F3DA5-3318-4B37-97A7-42550F6E5533}" type="presParOf" srcId="{3A2A456D-F69E-4B17-85F4-6B496AB30C61}" destId="{C1EFFA0B-2CA8-4F02-9C86-AA424DE66615}" srcOrd="1" destOrd="0" presId="urn:microsoft.com/office/officeart/2018/2/layout/IconVerticalSolidList"/>
    <dgm:cxn modelId="{3F26A4F3-1FBF-4C77-A20B-930B9C9355D8}" type="presParOf" srcId="{3A2A456D-F69E-4B17-85F4-6B496AB30C61}" destId="{D65CB0C1-86E3-4699-925F-3F35DC73540C}" srcOrd="2" destOrd="0" presId="urn:microsoft.com/office/officeart/2018/2/layout/IconVerticalSolidList"/>
    <dgm:cxn modelId="{CE6F8643-E75C-4042-A6E6-81C3FDA11292}" type="presParOf" srcId="{3A2A456D-F69E-4B17-85F4-6B496AB30C61}" destId="{0049F118-B6E9-48EE-A902-8375A0B92687}" srcOrd="3" destOrd="0" presId="urn:microsoft.com/office/officeart/2018/2/layout/IconVerticalSolidList"/>
    <dgm:cxn modelId="{36B37303-CE95-45FC-8BEF-0E9A254F966A}" type="presParOf" srcId="{89D066F0-0A7F-45AF-8552-4A470C65DBEE}" destId="{2210EA13-AD95-418A-8850-657972603789}" srcOrd="3" destOrd="0" presId="urn:microsoft.com/office/officeart/2018/2/layout/IconVerticalSolidList"/>
    <dgm:cxn modelId="{E51525C1-14A0-4006-A975-D8389FB1FA4F}" type="presParOf" srcId="{89D066F0-0A7F-45AF-8552-4A470C65DBEE}" destId="{45FA0DE6-D804-4B2A-B8E2-FF8378221084}" srcOrd="4" destOrd="0" presId="urn:microsoft.com/office/officeart/2018/2/layout/IconVerticalSolidList"/>
    <dgm:cxn modelId="{D56421E5-3F0A-42EF-A82E-4E0B44720EE7}" type="presParOf" srcId="{45FA0DE6-D804-4B2A-B8E2-FF8378221084}" destId="{B25B7217-2003-47DB-A9B2-5E6896107545}" srcOrd="0" destOrd="0" presId="urn:microsoft.com/office/officeart/2018/2/layout/IconVerticalSolidList"/>
    <dgm:cxn modelId="{659EE5B7-2F75-434D-B36E-8C044BB41F44}" type="presParOf" srcId="{45FA0DE6-D804-4B2A-B8E2-FF8378221084}" destId="{4B7457AF-F83C-46D7-A48A-E1E8030A197F}" srcOrd="1" destOrd="0" presId="urn:microsoft.com/office/officeart/2018/2/layout/IconVerticalSolidList"/>
    <dgm:cxn modelId="{024DA7DA-366E-4A13-94D3-FF9FA95488E3}" type="presParOf" srcId="{45FA0DE6-D804-4B2A-B8E2-FF8378221084}" destId="{1E96D2BB-D530-43D4-87CB-EB829F5538FB}" srcOrd="2" destOrd="0" presId="urn:microsoft.com/office/officeart/2018/2/layout/IconVerticalSolidList"/>
    <dgm:cxn modelId="{2954CA49-5A90-493C-8329-F89CC080BF41}" type="presParOf" srcId="{45FA0DE6-D804-4B2A-B8E2-FF8378221084}" destId="{6FC0735A-B29F-445F-B9DE-9116797F3B80}" srcOrd="3" destOrd="0" presId="urn:microsoft.com/office/officeart/2018/2/layout/IconVerticalSolidList"/>
    <dgm:cxn modelId="{5B4F8327-C42F-496B-8079-36E9AFF545FE}" type="presParOf" srcId="{89D066F0-0A7F-45AF-8552-4A470C65DBEE}" destId="{51D6E6A2-F01E-4247-A433-319830ED5769}" srcOrd="5" destOrd="0" presId="urn:microsoft.com/office/officeart/2018/2/layout/IconVerticalSolidList"/>
    <dgm:cxn modelId="{44477350-FDEA-4071-97CD-942CA240B73D}" type="presParOf" srcId="{89D066F0-0A7F-45AF-8552-4A470C65DBEE}" destId="{5DCD3FB2-7C8D-4CA5-BADD-3C0DF720889C}" srcOrd="6" destOrd="0" presId="urn:microsoft.com/office/officeart/2018/2/layout/IconVerticalSolidList"/>
    <dgm:cxn modelId="{6645492C-DFAD-4565-BE4E-00877D56B3DB}" type="presParOf" srcId="{5DCD3FB2-7C8D-4CA5-BADD-3C0DF720889C}" destId="{7E16817F-DB2E-4E74-8B83-1DAD0A546151}" srcOrd="0" destOrd="0" presId="urn:microsoft.com/office/officeart/2018/2/layout/IconVerticalSolidList"/>
    <dgm:cxn modelId="{8791C67F-06A3-4EA5-9313-4B433F5CB101}" type="presParOf" srcId="{5DCD3FB2-7C8D-4CA5-BADD-3C0DF720889C}" destId="{B7B3047A-DEBE-427C-A86D-2942FF22C649}" srcOrd="1" destOrd="0" presId="urn:microsoft.com/office/officeart/2018/2/layout/IconVerticalSolidList"/>
    <dgm:cxn modelId="{1575CFAD-1184-4C90-8CA2-3C276CFF6C8D}" type="presParOf" srcId="{5DCD3FB2-7C8D-4CA5-BADD-3C0DF720889C}" destId="{C38EF05F-CB8E-4F7C-B27B-FC5FF34973F3}" srcOrd="2" destOrd="0" presId="urn:microsoft.com/office/officeart/2018/2/layout/IconVerticalSolidList"/>
    <dgm:cxn modelId="{613AEF28-D78F-417C-82CC-E2518FDAE426}" type="presParOf" srcId="{5DCD3FB2-7C8D-4CA5-BADD-3C0DF720889C}" destId="{47B4A987-3016-49E2-8CA1-9506CEDEEAC1}" srcOrd="3" destOrd="0" presId="urn:microsoft.com/office/officeart/2018/2/layout/IconVerticalSolidList"/>
    <dgm:cxn modelId="{6C6017E6-AFA8-4B12-BD8D-9DB0CCE533FF}" type="presParOf" srcId="{5DCD3FB2-7C8D-4CA5-BADD-3C0DF720889C}" destId="{433F194D-53E8-454D-A7D7-047F7DA35BB8}" srcOrd="4" destOrd="0" presId="urn:microsoft.com/office/officeart/2018/2/layout/IconVerticalSolidList"/>
    <dgm:cxn modelId="{BEB8B9B7-CEA6-455E-998F-1DAEAC73263D}" type="presParOf" srcId="{89D066F0-0A7F-45AF-8552-4A470C65DBEE}" destId="{A5D9340B-9955-4CE0-8E29-31091A7AEB45}" srcOrd="7" destOrd="0" presId="urn:microsoft.com/office/officeart/2018/2/layout/IconVerticalSolidList"/>
    <dgm:cxn modelId="{93BD5CC1-EA72-4CCE-9810-19CCC13115CE}" type="presParOf" srcId="{89D066F0-0A7F-45AF-8552-4A470C65DBEE}" destId="{FE993C5E-A4E8-4C83-B8E2-C1B8B0A34004}" srcOrd="8" destOrd="0" presId="urn:microsoft.com/office/officeart/2018/2/layout/IconVerticalSolidList"/>
    <dgm:cxn modelId="{74CC88D2-FDD9-4809-9FD8-71C3C96940CF}" type="presParOf" srcId="{FE993C5E-A4E8-4C83-B8E2-C1B8B0A34004}" destId="{50B338B3-A8C5-46B9-A1D1-08956ED2A97C}" srcOrd="0" destOrd="0" presId="urn:microsoft.com/office/officeart/2018/2/layout/IconVerticalSolidList"/>
    <dgm:cxn modelId="{5F913AE9-6A00-4CB4-98E1-D6259FB604F6}" type="presParOf" srcId="{FE993C5E-A4E8-4C83-B8E2-C1B8B0A34004}" destId="{743CB52C-3FCC-4677-BF17-37FB16D42394}" srcOrd="1" destOrd="0" presId="urn:microsoft.com/office/officeart/2018/2/layout/IconVerticalSolidList"/>
    <dgm:cxn modelId="{8934BC37-7215-4F32-8C44-547B8A497636}" type="presParOf" srcId="{FE993C5E-A4E8-4C83-B8E2-C1B8B0A34004}" destId="{35A6FCB0-3410-47BA-961F-BBE3CDD9B59E}" srcOrd="2" destOrd="0" presId="urn:microsoft.com/office/officeart/2018/2/layout/IconVerticalSolidList"/>
    <dgm:cxn modelId="{7C07155C-9D56-48F1-86A8-2A889A1AE228}" type="presParOf" srcId="{FE993C5E-A4E8-4C83-B8E2-C1B8B0A34004}" destId="{8C683820-6D0F-46D2-8D28-91C22CCF4C3F}" srcOrd="3" destOrd="0" presId="urn:microsoft.com/office/officeart/2018/2/layout/IconVerticalSolidList"/>
    <dgm:cxn modelId="{C22E87C9-16A0-4C30-985C-22966E963DF2}" type="presParOf" srcId="{FE993C5E-A4E8-4C83-B8E2-C1B8B0A34004}" destId="{20109571-2A4D-4A93-9557-E586C31ADE28}"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BA4C67-C454-4427-973F-CE8B64D37830}">
      <dsp:nvSpPr>
        <dsp:cNvPr id="0" name=""/>
        <dsp:cNvSpPr/>
      </dsp:nvSpPr>
      <dsp:spPr>
        <a:xfrm>
          <a:off x="0" y="1170"/>
          <a:ext cx="5283200" cy="15151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Are there enough jobs for people who want them?</a:t>
          </a:r>
        </a:p>
      </dsp:txBody>
      <dsp:txXfrm>
        <a:off x="73964" y="75134"/>
        <a:ext cx="5135272" cy="1367222"/>
      </dsp:txXfrm>
    </dsp:sp>
    <dsp:sp modelId="{E812386C-1592-4639-AEE0-803D14B8DE1E}">
      <dsp:nvSpPr>
        <dsp:cNvPr id="0" name=""/>
        <dsp:cNvSpPr/>
      </dsp:nvSpPr>
      <dsp:spPr>
        <a:xfrm>
          <a:off x="0" y="1622881"/>
          <a:ext cx="5283200" cy="1515150"/>
        </a:xfrm>
        <a:prstGeom prst="roundRect">
          <a:avLst/>
        </a:prstGeom>
        <a:solidFill>
          <a:schemeClr val="accent2">
            <a:hueOff val="-747514"/>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Is the economy growing?</a:t>
          </a:r>
        </a:p>
      </dsp:txBody>
      <dsp:txXfrm>
        <a:off x="73964" y="1696845"/>
        <a:ext cx="5135272" cy="1367222"/>
      </dsp:txXfrm>
    </dsp:sp>
    <dsp:sp modelId="{358E0EB6-673A-4769-BB9B-75765DC75FC2}">
      <dsp:nvSpPr>
        <dsp:cNvPr id="0" name=""/>
        <dsp:cNvSpPr/>
      </dsp:nvSpPr>
      <dsp:spPr>
        <a:xfrm>
          <a:off x="0" y="3244591"/>
          <a:ext cx="5283200" cy="1515150"/>
        </a:xfrm>
        <a:prstGeom prst="roundRect">
          <a:avLst/>
        </a:prstGeom>
        <a:solidFill>
          <a:schemeClr val="accent2">
            <a:hueOff val="-1495029"/>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How is public money being spent?</a:t>
          </a:r>
        </a:p>
      </dsp:txBody>
      <dsp:txXfrm>
        <a:off x="73964" y="3318555"/>
        <a:ext cx="5135272" cy="13672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ABC1E2-91B3-4095-925C-049D7A18B000}">
      <dsp:nvSpPr>
        <dsp:cNvPr id="0" name=""/>
        <dsp:cNvSpPr/>
      </dsp:nvSpPr>
      <dsp:spPr>
        <a:xfrm>
          <a:off x="0" y="1975"/>
          <a:ext cx="5283200" cy="10014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9789CD-CB76-4AC0-B0EA-6068D07446A1}">
      <dsp:nvSpPr>
        <dsp:cNvPr id="0" name=""/>
        <dsp:cNvSpPr/>
      </dsp:nvSpPr>
      <dsp:spPr>
        <a:xfrm>
          <a:off x="302943" y="227305"/>
          <a:ext cx="550805" cy="5508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6E0A89-5CAC-4C0A-A137-0F6EDED283AF}">
      <dsp:nvSpPr>
        <dsp:cNvPr id="0" name=""/>
        <dsp:cNvSpPr/>
      </dsp:nvSpPr>
      <dsp:spPr>
        <a:xfrm>
          <a:off x="1156692" y="1975"/>
          <a:ext cx="4126507" cy="1001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988" tIns="105988" rIns="105988" bIns="105988" numCol="1" spcCol="1270" anchor="ctr" anchorCtr="0">
          <a:noAutofit/>
        </a:bodyPr>
        <a:lstStyle/>
        <a:p>
          <a:pPr marL="0" lvl="0" indent="0" algn="l" defTabSz="800100">
            <a:lnSpc>
              <a:spcPct val="90000"/>
            </a:lnSpc>
            <a:spcBef>
              <a:spcPct val="0"/>
            </a:spcBef>
            <a:spcAft>
              <a:spcPct val="35000"/>
            </a:spcAft>
            <a:buNone/>
          </a:pPr>
          <a:r>
            <a:rPr lang="en-US" sz="1800" kern="1200"/>
            <a:t>Inequality is the difference in wealth and income between the richest and poorest</a:t>
          </a:r>
        </a:p>
      </dsp:txBody>
      <dsp:txXfrm>
        <a:off x="1156692" y="1975"/>
        <a:ext cx="4126507" cy="1001465"/>
      </dsp:txXfrm>
    </dsp:sp>
    <dsp:sp modelId="{0AFF4577-58F8-44BF-A0C0-95CFA8ADD2BF}">
      <dsp:nvSpPr>
        <dsp:cNvPr id="0" name=""/>
        <dsp:cNvSpPr/>
      </dsp:nvSpPr>
      <dsp:spPr>
        <a:xfrm>
          <a:off x="0" y="1253807"/>
          <a:ext cx="5283200" cy="10014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0D7214-99AF-42BA-B77A-020EF2EA325D}">
      <dsp:nvSpPr>
        <dsp:cNvPr id="0" name=""/>
        <dsp:cNvSpPr/>
      </dsp:nvSpPr>
      <dsp:spPr>
        <a:xfrm>
          <a:off x="302943" y="1479137"/>
          <a:ext cx="550805" cy="5508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1EA13D-FBA2-4E99-8B4A-54C7BA51AC1B}">
      <dsp:nvSpPr>
        <dsp:cNvPr id="0" name=""/>
        <dsp:cNvSpPr/>
      </dsp:nvSpPr>
      <dsp:spPr>
        <a:xfrm>
          <a:off x="1156692" y="1253807"/>
          <a:ext cx="4126507" cy="1001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988" tIns="105988" rIns="105988" bIns="105988" numCol="1" spcCol="1270" anchor="ctr" anchorCtr="0">
          <a:noAutofit/>
        </a:bodyPr>
        <a:lstStyle/>
        <a:p>
          <a:pPr marL="0" lvl="0" indent="0" algn="l" defTabSz="800100">
            <a:lnSpc>
              <a:spcPct val="90000"/>
            </a:lnSpc>
            <a:spcBef>
              <a:spcPct val="0"/>
            </a:spcBef>
            <a:spcAft>
              <a:spcPct val="35000"/>
            </a:spcAft>
            <a:buNone/>
          </a:pPr>
          <a:r>
            <a:rPr lang="en-US" sz="1800" kern="1200"/>
            <a:t>Another measure is the share of income going to those at the top: the top 1% and top 10% </a:t>
          </a:r>
        </a:p>
      </dsp:txBody>
      <dsp:txXfrm>
        <a:off x="1156692" y="1253807"/>
        <a:ext cx="4126507" cy="1001465"/>
      </dsp:txXfrm>
    </dsp:sp>
    <dsp:sp modelId="{30DCF336-87D1-45DE-8E2F-B873EFEEC76B}">
      <dsp:nvSpPr>
        <dsp:cNvPr id="0" name=""/>
        <dsp:cNvSpPr/>
      </dsp:nvSpPr>
      <dsp:spPr>
        <a:xfrm>
          <a:off x="0" y="2505639"/>
          <a:ext cx="5283200" cy="10014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3BCB4C-C623-4A0C-85AF-FC387312D6F5}">
      <dsp:nvSpPr>
        <dsp:cNvPr id="0" name=""/>
        <dsp:cNvSpPr/>
      </dsp:nvSpPr>
      <dsp:spPr>
        <a:xfrm>
          <a:off x="302943" y="2730968"/>
          <a:ext cx="550805" cy="5508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29E888-5ACC-4E39-A6EC-DF995725B11F}">
      <dsp:nvSpPr>
        <dsp:cNvPr id="0" name=""/>
        <dsp:cNvSpPr/>
      </dsp:nvSpPr>
      <dsp:spPr>
        <a:xfrm>
          <a:off x="1156692" y="2505639"/>
          <a:ext cx="4126507" cy="1001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988" tIns="105988" rIns="105988" bIns="105988" numCol="1" spcCol="1270" anchor="ctr" anchorCtr="0">
          <a:noAutofit/>
        </a:bodyPr>
        <a:lstStyle/>
        <a:p>
          <a:pPr marL="0" lvl="0" indent="0" algn="l" defTabSz="800100">
            <a:lnSpc>
              <a:spcPct val="90000"/>
            </a:lnSpc>
            <a:spcBef>
              <a:spcPct val="0"/>
            </a:spcBef>
            <a:spcAft>
              <a:spcPct val="35000"/>
            </a:spcAft>
            <a:buNone/>
          </a:pPr>
          <a:r>
            <a:rPr lang="en-US" sz="1800" kern="1200"/>
            <a:t>Top-income data give an indication of power wielded by those at the top </a:t>
          </a:r>
        </a:p>
      </dsp:txBody>
      <dsp:txXfrm>
        <a:off x="1156692" y="2505639"/>
        <a:ext cx="4126507" cy="1001465"/>
      </dsp:txXfrm>
    </dsp:sp>
    <dsp:sp modelId="{2BDC7947-E076-4560-93FE-C8ABC5F4CB62}">
      <dsp:nvSpPr>
        <dsp:cNvPr id="0" name=""/>
        <dsp:cNvSpPr/>
      </dsp:nvSpPr>
      <dsp:spPr>
        <a:xfrm>
          <a:off x="0" y="3757470"/>
          <a:ext cx="5283200" cy="10014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B3AD1D-8024-4B4C-87E5-816289C50990}">
      <dsp:nvSpPr>
        <dsp:cNvPr id="0" name=""/>
        <dsp:cNvSpPr/>
      </dsp:nvSpPr>
      <dsp:spPr>
        <a:xfrm>
          <a:off x="302943" y="3982800"/>
          <a:ext cx="550805" cy="55080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D57D85-748B-4A86-902E-0403F4490BB2}">
      <dsp:nvSpPr>
        <dsp:cNvPr id="0" name=""/>
        <dsp:cNvSpPr/>
      </dsp:nvSpPr>
      <dsp:spPr>
        <a:xfrm>
          <a:off x="1156692" y="3757470"/>
          <a:ext cx="4126507" cy="1001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988" tIns="105988" rIns="105988" bIns="105988" numCol="1" spcCol="1270" anchor="ctr" anchorCtr="0">
          <a:noAutofit/>
        </a:bodyPr>
        <a:lstStyle/>
        <a:p>
          <a:pPr marL="0" lvl="0" indent="0" algn="l" defTabSz="800100">
            <a:lnSpc>
              <a:spcPct val="90000"/>
            </a:lnSpc>
            <a:spcBef>
              <a:spcPct val="0"/>
            </a:spcBef>
            <a:spcAft>
              <a:spcPct val="35000"/>
            </a:spcAft>
            <a:buNone/>
          </a:pPr>
          <a:r>
            <a:rPr lang="en-US" sz="1800" kern="1200"/>
            <a:t>Research shows high inequality affects the sustainability of economic growth</a:t>
          </a:r>
        </a:p>
      </dsp:txBody>
      <dsp:txXfrm>
        <a:off x="1156692" y="3757470"/>
        <a:ext cx="4126507" cy="10014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65FED-D6C6-40EA-BD21-FE8F540FC879}">
      <dsp:nvSpPr>
        <dsp:cNvPr id="0" name=""/>
        <dsp:cNvSpPr/>
      </dsp:nvSpPr>
      <dsp:spPr>
        <a:xfrm>
          <a:off x="7741" y="9510"/>
          <a:ext cx="1482496" cy="14121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6BEA25-6B53-4E6C-9FEB-8FE0B8F0FE47}">
      <dsp:nvSpPr>
        <dsp:cNvPr id="0" name=""/>
        <dsp:cNvSpPr/>
      </dsp:nvSpPr>
      <dsp:spPr>
        <a:xfrm>
          <a:off x="7741" y="1561985"/>
          <a:ext cx="4235703" cy="605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33450">
            <a:lnSpc>
              <a:spcPct val="90000"/>
            </a:lnSpc>
            <a:spcBef>
              <a:spcPct val="0"/>
            </a:spcBef>
            <a:spcAft>
              <a:spcPct val="35000"/>
            </a:spcAft>
            <a:buNone/>
            <a:defRPr b="1"/>
          </a:pPr>
          <a:r>
            <a:rPr lang="en-US" sz="2100" kern="1200"/>
            <a:t>The number of people willing to work, but without a job</a:t>
          </a:r>
        </a:p>
      </dsp:txBody>
      <dsp:txXfrm>
        <a:off x="7741" y="1561985"/>
        <a:ext cx="4235703" cy="605208"/>
      </dsp:txXfrm>
    </dsp:sp>
    <dsp:sp modelId="{EF056C53-BB62-4CB2-98D6-F76F5EA75C4B}">
      <dsp:nvSpPr>
        <dsp:cNvPr id="0" name=""/>
        <dsp:cNvSpPr/>
      </dsp:nvSpPr>
      <dsp:spPr>
        <a:xfrm>
          <a:off x="7741" y="2232459"/>
          <a:ext cx="4235703" cy="1183854"/>
        </a:xfrm>
        <a:prstGeom prst="rect">
          <a:avLst/>
        </a:prstGeom>
        <a:noFill/>
        <a:ln>
          <a:noFill/>
        </a:ln>
        <a:effectLst/>
      </dsp:spPr>
      <dsp:style>
        <a:lnRef idx="0">
          <a:scrgbClr r="0" g="0" b="0"/>
        </a:lnRef>
        <a:fillRef idx="0">
          <a:scrgbClr r="0" g="0" b="0"/>
        </a:fillRef>
        <a:effectRef idx="0">
          <a:scrgbClr r="0" g="0" b="0"/>
        </a:effectRef>
        <a:fontRef idx="minor"/>
      </dsp:style>
    </dsp:sp>
    <dsp:sp modelId="{8AC121DE-8255-44F5-8366-08C979611A88}">
      <dsp:nvSpPr>
        <dsp:cNvPr id="0" name=""/>
        <dsp:cNvSpPr/>
      </dsp:nvSpPr>
      <dsp:spPr>
        <a:xfrm>
          <a:off x="4984693" y="9510"/>
          <a:ext cx="1482496" cy="14121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AD1BB9-EEBC-4FAB-97C6-606858655C6C}">
      <dsp:nvSpPr>
        <dsp:cNvPr id="0" name=""/>
        <dsp:cNvSpPr/>
      </dsp:nvSpPr>
      <dsp:spPr>
        <a:xfrm>
          <a:off x="4984693" y="1561985"/>
          <a:ext cx="4235703" cy="605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33450">
            <a:lnSpc>
              <a:spcPct val="90000"/>
            </a:lnSpc>
            <a:spcBef>
              <a:spcPct val="0"/>
            </a:spcBef>
            <a:spcAft>
              <a:spcPct val="35000"/>
            </a:spcAft>
            <a:buNone/>
            <a:defRPr b="1"/>
          </a:pPr>
          <a:r>
            <a:rPr lang="en-US" sz="2100" kern="1200"/>
            <a:t>Factors affecting unemployment:</a:t>
          </a:r>
        </a:p>
      </dsp:txBody>
      <dsp:txXfrm>
        <a:off x="4984693" y="1561985"/>
        <a:ext cx="4235703" cy="605208"/>
      </dsp:txXfrm>
    </dsp:sp>
    <dsp:sp modelId="{7D4417DC-4D2D-49A6-A349-C714B7E647E9}">
      <dsp:nvSpPr>
        <dsp:cNvPr id="0" name=""/>
        <dsp:cNvSpPr/>
      </dsp:nvSpPr>
      <dsp:spPr>
        <a:xfrm>
          <a:off x="4984693" y="2232459"/>
          <a:ext cx="4235703" cy="1183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90000"/>
            </a:lnSpc>
            <a:spcBef>
              <a:spcPct val="0"/>
            </a:spcBef>
            <a:spcAft>
              <a:spcPct val="35000"/>
            </a:spcAft>
            <a:buNone/>
          </a:pPr>
          <a:r>
            <a:rPr lang="en-US" sz="1600" kern="1200"/>
            <a:t>Globalisation</a:t>
          </a:r>
        </a:p>
        <a:p>
          <a:pPr marL="0" lvl="0" indent="0" algn="l" defTabSz="711200">
            <a:lnSpc>
              <a:spcPct val="90000"/>
            </a:lnSpc>
            <a:spcBef>
              <a:spcPct val="0"/>
            </a:spcBef>
            <a:spcAft>
              <a:spcPct val="35000"/>
            </a:spcAft>
            <a:buNone/>
          </a:pPr>
          <a:r>
            <a:rPr lang="en-US" sz="1600" kern="1200"/>
            <a:t>Changing technology</a:t>
          </a:r>
        </a:p>
        <a:p>
          <a:pPr marL="0" lvl="0" indent="0" algn="l" defTabSz="711200">
            <a:lnSpc>
              <a:spcPct val="90000"/>
            </a:lnSpc>
            <a:spcBef>
              <a:spcPct val="0"/>
            </a:spcBef>
            <a:spcAft>
              <a:spcPct val="35000"/>
            </a:spcAft>
            <a:buNone/>
          </a:pPr>
          <a:r>
            <a:rPr lang="en-US" sz="1600" kern="1200"/>
            <a:t>Government policies</a:t>
          </a:r>
        </a:p>
        <a:p>
          <a:pPr marL="0" lvl="0" indent="0" algn="l" defTabSz="711200">
            <a:lnSpc>
              <a:spcPct val="90000"/>
            </a:lnSpc>
            <a:spcBef>
              <a:spcPct val="0"/>
            </a:spcBef>
            <a:spcAft>
              <a:spcPct val="35000"/>
            </a:spcAft>
            <a:buNone/>
          </a:pPr>
          <a:r>
            <a:rPr lang="en-US" sz="1600" kern="1200"/>
            <a:t>Labour market</a:t>
          </a:r>
        </a:p>
      </dsp:txBody>
      <dsp:txXfrm>
        <a:off x="4984693" y="2232459"/>
        <a:ext cx="4235703" cy="11838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A08B34-1464-4455-BF9D-8053AEE25E21}">
      <dsp:nvSpPr>
        <dsp:cNvPr id="0" name=""/>
        <dsp:cNvSpPr/>
      </dsp:nvSpPr>
      <dsp:spPr>
        <a:xfrm>
          <a:off x="0" y="6040"/>
          <a:ext cx="5283200" cy="7914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BEA97E-8725-426B-A3B7-AE111FFF9119}">
      <dsp:nvSpPr>
        <dsp:cNvPr id="0" name=""/>
        <dsp:cNvSpPr/>
      </dsp:nvSpPr>
      <dsp:spPr>
        <a:xfrm>
          <a:off x="239420" y="184121"/>
          <a:ext cx="435309" cy="4353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4D92A0-BE36-476B-82B6-5FA63204BF36}">
      <dsp:nvSpPr>
        <dsp:cNvPr id="0" name=""/>
        <dsp:cNvSpPr/>
      </dsp:nvSpPr>
      <dsp:spPr>
        <a:xfrm>
          <a:off x="914149" y="6040"/>
          <a:ext cx="4368156" cy="791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764" tIns="83764" rIns="83764" bIns="83764" numCol="1" spcCol="1270" anchor="ctr" anchorCtr="0">
          <a:noAutofit/>
        </a:bodyPr>
        <a:lstStyle/>
        <a:p>
          <a:pPr marL="0" lvl="0" indent="0" algn="l" defTabSz="844550">
            <a:lnSpc>
              <a:spcPct val="90000"/>
            </a:lnSpc>
            <a:spcBef>
              <a:spcPct val="0"/>
            </a:spcBef>
            <a:spcAft>
              <a:spcPct val="35000"/>
            </a:spcAft>
            <a:buNone/>
          </a:pPr>
          <a:r>
            <a:rPr lang="en-US" sz="1900" b="1" kern="1200"/>
            <a:t>Inflation </a:t>
          </a:r>
          <a:r>
            <a:rPr lang="en-US" sz="1900" kern="1200"/>
            <a:t>is the continuing general rise in prices in the economy</a:t>
          </a:r>
        </a:p>
      </dsp:txBody>
      <dsp:txXfrm>
        <a:off x="914149" y="6040"/>
        <a:ext cx="4368156" cy="791471"/>
      </dsp:txXfrm>
    </dsp:sp>
    <dsp:sp modelId="{30B3A54A-62C2-4B4D-B81D-3D955A6F0EB3}">
      <dsp:nvSpPr>
        <dsp:cNvPr id="0" name=""/>
        <dsp:cNvSpPr/>
      </dsp:nvSpPr>
      <dsp:spPr>
        <a:xfrm>
          <a:off x="0" y="995380"/>
          <a:ext cx="5283200" cy="7914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EFFA0B-2CA8-4F02-9C86-AA424DE66615}">
      <dsp:nvSpPr>
        <dsp:cNvPr id="0" name=""/>
        <dsp:cNvSpPr/>
      </dsp:nvSpPr>
      <dsp:spPr>
        <a:xfrm>
          <a:off x="239420" y="1173461"/>
          <a:ext cx="435309" cy="4353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49F118-B6E9-48EE-A902-8375A0B92687}">
      <dsp:nvSpPr>
        <dsp:cNvPr id="0" name=""/>
        <dsp:cNvSpPr/>
      </dsp:nvSpPr>
      <dsp:spPr>
        <a:xfrm>
          <a:off x="914149" y="995380"/>
          <a:ext cx="4368156" cy="791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764" tIns="83764" rIns="83764" bIns="83764" numCol="1" spcCol="1270" anchor="ctr" anchorCtr="0">
          <a:noAutofit/>
        </a:bodyPr>
        <a:lstStyle/>
        <a:p>
          <a:pPr marL="0" lvl="0" indent="0" algn="l" defTabSz="844550">
            <a:lnSpc>
              <a:spcPct val="90000"/>
            </a:lnSpc>
            <a:spcBef>
              <a:spcPct val="0"/>
            </a:spcBef>
            <a:spcAft>
              <a:spcPct val="35000"/>
            </a:spcAft>
            <a:buNone/>
          </a:pPr>
          <a:r>
            <a:rPr lang="en-US" sz="1900" b="1" kern="1200"/>
            <a:t>Deflation</a:t>
          </a:r>
          <a:r>
            <a:rPr lang="en-US" sz="1900" kern="1200"/>
            <a:t> is its opposite – a general fall in prices</a:t>
          </a:r>
        </a:p>
      </dsp:txBody>
      <dsp:txXfrm>
        <a:off x="914149" y="995380"/>
        <a:ext cx="4368156" cy="791471"/>
      </dsp:txXfrm>
    </dsp:sp>
    <dsp:sp modelId="{B25B7217-2003-47DB-A9B2-5E6896107545}">
      <dsp:nvSpPr>
        <dsp:cNvPr id="0" name=""/>
        <dsp:cNvSpPr/>
      </dsp:nvSpPr>
      <dsp:spPr>
        <a:xfrm>
          <a:off x="0" y="1984720"/>
          <a:ext cx="5283200" cy="7914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7457AF-F83C-46D7-A48A-E1E8030A197F}">
      <dsp:nvSpPr>
        <dsp:cNvPr id="0" name=""/>
        <dsp:cNvSpPr/>
      </dsp:nvSpPr>
      <dsp:spPr>
        <a:xfrm>
          <a:off x="239420" y="2162801"/>
          <a:ext cx="435309" cy="4353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C0735A-B29F-445F-B9DE-9116797F3B80}">
      <dsp:nvSpPr>
        <dsp:cNvPr id="0" name=""/>
        <dsp:cNvSpPr/>
      </dsp:nvSpPr>
      <dsp:spPr>
        <a:xfrm>
          <a:off x="914149" y="1984720"/>
          <a:ext cx="4368156" cy="791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764" tIns="83764" rIns="83764" bIns="83764" numCol="1" spcCol="1270" anchor="ctr" anchorCtr="0">
          <a:noAutofit/>
        </a:bodyPr>
        <a:lstStyle/>
        <a:p>
          <a:pPr marL="0" lvl="0" indent="0" algn="l" defTabSz="844550">
            <a:lnSpc>
              <a:spcPct val="90000"/>
            </a:lnSpc>
            <a:spcBef>
              <a:spcPct val="0"/>
            </a:spcBef>
            <a:spcAft>
              <a:spcPct val="35000"/>
            </a:spcAft>
            <a:buNone/>
          </a:pPr>
          <a:r>
            <a:rPr lang="en-US" sz="1900" kern="1200"/>
            <a:t>The </a:t>
          </a:r>
          <a:r>
            <a:rPr lang="en-US" sz="1900" b="1" kern="1200"/>
            <a:t>consumer price index (CPI) </a:t>
          </a:r>
          <a:r>
            <a:rPr lang="en-US" sz="1900" kern="1200"/>
            <a:t>for each country is its measure of inflation</a:t>
          </a:r>
        </a:p>
      </dsp:txBody>
      <dsp:txXfrm>
        <a:off x="914149" y="1984720"/>
        <a:ext cx="4368156" cy="791471"/>
      </dsp:txXfrm>
    </dsp:sp>
    <dsp:sp modelId="{7E16817F-DB2E-4E74-8B83-1DAD0A546151}">
      <dsp:nvSpPr>
        <dsp:cNvPr id="0" name=""/>
        <dsp:cNvSpPr/>
      </dsp:nvSpPr>
      <dsp:spPr>
        <a:xfrm>
          <a:off x="0" y="2974059"/>
          <a:ext cx="5283200" cy="7914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B3047A-DEBE-427C-A86D-2942FF22C649}">
      <dsp:nvSpPr>
        <dsp:cNvPr id="0" name=""/>
        <dsp:cNvSpPr/>
      </dsp:nvSpPr>
      <dsp:spPr>
        <a:xfrm>
          <a:off x="239420" y="3152141"/>
          <a:ext cx="435309" cy="4353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B4A987-3016-49E2-8CA1-9506CEDEEAC1}">
      <dsp:nvSpPr>
        <dsp:cNvPr id="0" name=""/>
        <dsp:cNvSpPr/>
      </dsp:nvSpPr>
      <dsp:spPr>
        <a:xfrm>
          <a:off x="914149" y="2974059"/>
          <a:ext cx="2377440" cy="791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764" tIns="83764" rIns="83764" bIns="83764" numCol="1" spcCol="1270" anchor="ctr" anchorCtr="0">
          <a:noAutofit/>
        </a:bodyPr>
        <a:lstStyle/>
        <a:p>
          <a:pPr marL="0" lvl="0" indent="0" algn="l" defTabSz="844550">
            <a:lnSpc>
              <a:spcPct val="90000"/>
            </a:lnSpc>
            <a:spcBef>
              <a:spcPct val="0"/>
            </a:spcBef>
            <a:spcAft>
              <a:spcPct val="35000"/>
            </a:spcAft>
            <a:buNone/>
          </a:pPr>
          <a:r>
            <a:rPr lang="en-US" sz="1900" kern="1200"/>
            <a:t>Causes of inflation</a:t>
          </a:r>
        </a:p>
      </dsp:txBody>
      <dsp:txXfrm>
        <a:off x="914149" y="2974059"/>
        <a:ext cx="2377440" cy="791471"/>
      </dsp:txXfrm>
    </dsp:sp>
    <dsp:sp modelId="{433F194D-53E8-454D-A7D7-047F7DA35BB8}">
      <dsp:nvSpPr>
        <dsp:cNvPr id="0" name=""/>
        <dsp:cNvSpPr/>
      </dsp:nvSpPr>
      <dsp:spPr>
        <a:xfrm>
          <a:off x="3291589" y="2974059"/>
          <a:ext cx="1990716" cy="791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764" tIns="83764" rIns="83764" bIns="83764" numCol="1" spcCol="1270" anchor="ctr" anchorCtr="0">
          <a:noAutofit/>
        </a:bodyPr>
        <a:lstStyle/>
        <a:p>
          <a:pPr marL="0" lvl="0" indent="0" algn="l" defTabSz="488950">
            <a:lnSpc>
              <a:spcPct val="90000"/>
            </a:lnSpc>
            <a:spcBef>
              <a:spcPct val="0"/>
            </a:spcBef>
            <a:spcAft>
              <a:spcPct val="35000"/>
            </a:spcAft>
            <a:buNone/>
          </a:pPr>
          <a:r>
            <a:rPr lang="en-US" sz="1100" kern="1200"/>
            <a:t>Demand-pull</a:t>
          </a:r>
        </a:p>
        <a:p>
          <a:pPr marL="0" lvl="0" indent="0" algn="l" defTabSz="488950">
            <a:lnSpc>
              <a:spcPct val="90000"/>
            </a:lnSpc>
            <a:spcBef>
              <a:spcPct val="0"/>
            </a:spcBef>
            <a:spcAft>
              <a:spcPct val="35000"/>
            </a:spcAft>
            <a:buNone/>
          </a:pPr>
          <a:r>
            <a:rPr lang="en-US" sz="1100" kern="1200"/>
            <a:t>Cost-push</a:t>
          </a:r>
        </a:p>
      </dsp:txBody>
      <dsp:txXfrm>
        <a:off x="3291589" y="2974059"/>
        <a:ext cx="1990716" cy="791471"/>
      </dsp:txXfrm>
    </dsp:sp>
    <dsp:sp modelId="{50B338B3-A8C5-46B9-A1D1-08956ED2A97C}">
      <dsp:nvSpPr>
        <dsp:cNvPr id="0" name=""/>
        <dsp:cNvSpPr/>
      </dsp:nvSpPr>
      <dsp:spPr>
        <a:xfrm>
          <a:off x="0" y="3963399"/>
          <a:ext cx="5283200" cy="7914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3CB52C-3FCC-4677-BF17-37FB16D42394}">
      <dsp:nvSpPr>
        <dsp:cNvPr id="0" name=""/>
        <dsp:cNvSpPr/>
      </dsp:nvSpPr>
      <dsp:spPr>
        <a:xfrm>
          <a:off x="239420" y="4141480"/>
          <a:ext cx="435309" cy="43530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683820-6D0F-46D2-8D28-91C22CCF4C3F}">
      <dsp:nvSpPr>
        <dsp:cNvPr id="0" name=""/>
        <dsp:cNvSpPr/>
      </dsp:nvSpPr>
      <dsp:spPr>
        <a:xfrm>
          <a:off x="914149" y="3963399"/>
          <a:ext cx="2377440" cy="791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764" tIns="83764" rIns="83764" bIns="83764" numCol="1" spcCol="1270" anchor="ctr" anchorCtr="0">
          <a:noAutofit/>
        </a:bodyPr>
        <a:lstStyle/>
        <a:p>
          <a:pPr marL="0" lvl="0" indent="0" algn="l" defTabSz="844550">
            <a:lnSpc>
              <a:spcPct val="90000"/>
            </a:lnSpc>
            <a:spcBef>
              <a:spcPct val="0"/>
            </a:spcBef>
            <a:spcAft>
              <a:spcPct val="35000"/>
            </a:spcAft>
            <a:buNone/>
          </a:pPr>
          <a:r>
            <a:rPr lang="en-US" sz="1900" kern="1200"/>
            <a:t>Why is high inflation detrimental?</a:t>
          </a:r>
        </a:p>
      </dsp:txBody>
      <dsp:txXfrm>
        <a:off x="914149" y="3963399"/>
        <a:ext cx="2377440" cy="791471"/>
      </dsp:txXfrm>
    </dsp:sp>
    <dsp:sp modelId="{20109571-2A4D-4A93-9557-E586C31ADE28}">
      <dsp:nvSpPr>
        <dsp:cNvPr id="0" name=""/>
        <dsp:cNvSpPr/>
      </dsp:nvSpPr>
      <dsp:spPr>
        <a:xfrm>
          <a:off x="3291589" y="3963399"/>
          <a:ext cx="1990716" cy="791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764" tIns="83764" rIns="83764" bIns="83764" numCol="1" spcCol="1270" anchor="ctr" anchorCtr="0">
          <a:noAutofit/>
        </a:bodyPr>
        <a:lstStyle/>
        <a:p>
          <a:pPr marL="0" lvl="0" indent="0" algn="l" defTabSz="488950">
            <a:lnSpc>
              <a:spcPct val="90000"/>
            </a:lnSpc>
            <a:spcBef>
              <a:spcPct val="0"/>
            </a:spcBef>
            <a:spcAft>
              <a:spcPct val="35000"/>
            </a:spcAft>
            <a:buNone/>
          </a:pPr>
          <a:r>
            <a:rPr lang="en-US" sz="1100" kern="1200"/>
            <a:t>A country’s goods are less competitive in global markets</a:t>
          </a:r>
        </a:p>
        <a:p>
          <a:pPr marL="0" lvl="0" indent="0" algn="l" defTabSz="488950">
            <a:lnSpc>
              <a:spcPct val="90000"/>
            </a:lnSpc>
            <a:spcBef>
              <a:spcPct val="0"/>
            </a:spcBef>
            <a:spcAft>
              <a:spcPct val="35000"/>
            </a:spcAft>
            <a:buNone/>
          </a:pPr>
          <a:r>
            <a:rPr lang="en-US" sz="1100" kern="1200"/>
            <a:t>The country looks unattractive to investors</a:t>
          </a:r>
        </a:p>
        <a:p>
          <a:pPr marL="0" lvl="0" indent="0" algn="l" defTabSz="488950">
            <a:lnSpc>
              <a:spcPct val="90000"/>
            </a:lnSpc>
            <a:spcBef>
              <a:spcPct val="0"/>
            </a:spcBef>
            <a:spcAft>
              <a:spcPct val="35000"/>
            </a:spcAft>
            <a:buNone/>
          </a:pPr>
          <a:r>
            <a:rPr lang="en-US" sz="1100" kern="1200"/>
            <a:t>Resulting high interest rates can depress demand</a:t>
          </a:r>
        </a:p>
      </dsp:txBody>
      <dsp:txXfrm>
        <a:off x="3291589" y="3963399"/>
        <a:ext cx="1990716" cy="79147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6B72D3-1B70-4244-A402-3372C73828DB}" type="datetimeFigureOut">
              <a:t>10/21/2024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CCD975-656B-4402-BEC3-0BDD0EBBF9A3}" type="slidenum">
              <a:t>‹#›</a:t>
            </a:fld>
            <a:endParaRPr lang="en-US"/>
          </a:p>
        </p:txBody>
      </p:sp>
    </p:spTree>
    <p:extLst>
      <p:ext uri="{BB962C8B-B14F-4D97-AF65-F5344CB8AC3E}">
        <p14:creationId xmlns:p14="http://schemas.microsoft.com/office/powerpoint/2010/main" val="2926836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 important questions which tell us </a:t>
            </a:r>
            <a:r>
              <a:rPr lang="en-US" dirty="0" err="1">
                <a:cs typeface="Calibri"/>
              </a:rPr>
              <a:t>sometjhing</a:t>
            </a:r>
            <a:r>
              <a:rPr lang="en-US" dirty="0">
                <a:cs typeface="Calibri"/>
              </a:rPr>
              <a:t> about issues affecting the country. The answers tell us </a:t>
            </a:r>
            <a:r>
              <a:rPr lang="en-US" dirty="0" err="1">
                <a:cs typeface="Calibri"/>
              </a:rPr>
              <a:t>nsomething</a:t>
            </a:r>
            <a:r>
              <a:rPr lang="en-US" dirty="0">
                <a:cs typeface="Calibri"/>
              </a:rPr>
              <a:t> about a society, its values and the way it is governed. Let's look at some key definitions</a:t>
            </a:r>
          </a:p>
        </p:txBody>
      </p:sp>
      <p:sp>
        <p:nvSpPr>
          <p:cNvPr id="4" name="Slide Number Placeholder 3"/>
          <p:cNvSpPr>
            <a:spLocks noGrp="1"/>
          </p:cNvSpPr>
          <p:nvPr>
            <p:ph type="sldNum" sz="quarter" idx="5"/>
          </p:nvPr>
        </p:nvSpPr>
        <p:spPr/>
        <p:txBody>
          <a:bodyPr/>
          <a:lstStyle/>
          <a:p>
            <a:fld id="{24CCD975-656B-4402-BEC3-0BDD0EBBF9A3}" type="slidenum">
              <a:t>3</a:t>
            </a:fld>
            <a:endParaRPr lang="en-US"/>
          </a:p>
        </p:txBody>
      </p:sp>
    </p:spTree>
    <p:extLst>
      <p:ext uri="{BB962C8B-B14F-4D97-AF65-F5344CB8AC3E}">
        <p14:creationId xmlns:p14="http://schemas.microsoft.com/office/powerpoint/2010/main" val="3189173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is grossly simplified of course, but it shows the interaction between businesses and consumers. Businesses provide employment and wages, and individuals spend earned income on goods and services.  At the same time, both groups pay taxes to government, which are used on public spending .  By </a:t>
            </a:r>
            <a:r>
              <a:rPr lang="en-US" dirty="0" err="1">
                <a:cs typeface="Calibri"/>
              </a:rPr>
              <a:t>incresing</a:t>
            </a:r>
            <a:r>
              <a:rPr lang="en-US" dirty="0">
                <a:cs typeface="Calibri"/>
              </a:rPr>
              <a:t> or decreasing public spending, it is </a:t>
            </a:r>
            <a:r>
              <a:rPr lang="en-US" dirty="0" err="1">
                <a:cs typeface="Calibri"/>
              </a:rPr>
              <a:t>pissible</a:t>
            </a:r>
            <a:r>
              <a:rPr lang="en-US" dirty="0">
                <a:cs typeface="Calibri"/>
              </a:rPr>
              <a:t> for government to influence spending by firms and investment.  Government spending on projects will provide firms with more orders and the need for more employees.  These workers spend more on good. The injection of government funds will have a "multiplier effect" because of the ripple effect across the economy.</a:t>
            </a:r>
          </a:p>
        </p:txBody>
      </p:sp>
      <p:sp>
        <p:nvSpPr>
          <p:cNvPr id="4" name="Slide Number Placeholder 3"/>
          <p:cNvSpPr>
            <a:spLocks noGrp="1"/>
          </p:cNvSpPr>
          <p:nvPr>
            <p:ph type="sldNum" sz="quarter" idx="5"/>
          </p:nvPr>
        </p:nvSpPr>
        <p:spPr/>
        <p:txBody>
          <a:bodyPr/>
          <a:lstStyle/>
          <a:p>
            <a:fld id="{24CCD975-656B-4402-BEC3-0BDD0EBBF9A3}" type="slidenum">
              <a:t>7</a:t>
            </a:fld>
            <a:endParaRPr lang="en-US"/>
          </a:p>
        </p:txBody>
      </p:sp>
    </p:spTree>
    <p:extLst>
      <p:ext uri="{BB962C8B-B14F-4D97-AF65-F5344CB8AC3E}">
        <p14:creationId xmlns:p14="http://schemas.microsoft.com/office/powerpoint/2010/main" val="591657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cs typeface="Calibri"/>
              </a:rPr>
              <a:t>These vary enormously from country to country: </a:t>
            </a:r>
            <a:r>
              <a:rPr lang="en-US" dirty="0"/>
              <a:t>Huge differences between  developed and developing countries: US GNI per capita = over $53,000; India’s GNI per capita = $5,000</a:t>
            </a:r>
            <a:endParaRPr lang="en-US" dirty="0">
              <a:cs typeface="Calibri"/>
            </a:endParaRPr>
          </a:p>
          <a:p>
            <a:pPr marL="171450" indent="-171450">
              <a:buFont typeface="Arial"/>
              <a:buChar char="•"/>
            </a:pPr>
            <a:r>
              <a:rPr lang="en-US" dirty="0"/>
              <a:t>Calculation based on </a:t>
            </a:r>
            <a:r>
              <a:rPr lang="en-US" b="1" dirty="0"/>
              <a:t>PPP</a:t>
            </a:r>
            <a:r>
              <a:rPr lang="en-US" dirty="0"/>
              <a:t> (purchasing power parity), which is the equivalent that could be bought in the US with US$</a:t>
            </a:r>
          </a:p>
          <a:p>
            <a:endParaRPr lang="en-US" dirty="0">
              <a:cs typeface="Calibri"/>
            </a:endParaRPr>
          </a:p>
        </p:txBody>
      </p:sp>
      <p:sp>
        <p:nvSpPr>
          <p:cNvPr id="4" name="Slide Number Placeholder 3"/>
          <p:cNvSpPr>
            <a:spLocks noGrp="1"/>
          </p:cNvSpPr>
          <p:nvPr>
            <p:ph type="sldNum" sz="quarter" idx="5"/>
          </p:nvPr>
        </p:nvSpPr>
        <p:spPr/>
        <p:txBody>
          <a:bodyPr/>
          <a:lstStyle/>
          <a:p>
            <a:fld id="{24CCD975-656B-4402-BEC3-0BDD0EBBF9A3}" type="slidenum">
              <a:t>8</a:t>
            </a:fld>
            <a:endParaRPr lang="en-US"/>
          </a:p>
        </p:txBody>
      </p:sp>
    </p:spTree>
    <p:extLst>
      <p:ext uri="{BB962C8B-B14F-4D97-AF65-F5344CB8AC3E}">
        <p14:creationId xmlns:p14="http://schemas.microsoft.com/office/powerpoint/2010/main" val="33440923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Why is long term unemployment a concern of government?</a:t>
            </a:r>
          </a:p>
        </p:txBody>
      </p:sp>
      <p:sp>
        <p:nvSpPr>
          <p:cNvPr id="4" name="Slide Number Placeholder 3"/>
          <p:cNvSpPr>
            <a:spLocks noGrp="1"/>
          </p:cNvSpPr>
          <p:nvPr>
            <p:ph type="sldNum" sz="quarter" idx="5"/>
          </p:nvPr>
        </p:nvSpPr>
        <p:spPr/>
        <p:txBody>
          <a:bodyPr/>
          <a:lstStyle/>
          <a:p>
            <a:fld id="{24CCD975-656B-4402-BEC3-0BDD0EBBF9A3}" type="slidenum">
              <a:rPr lang="en-US"/>
              <a:t>12</a:t>
            </a:fld>
            <a:endParaRPr lang="en-US"/>
          </a:p>
        </p:txBody>
      </p:sp>
    </p:spTree>
    <p:extLst>
      <p:ext uri="{BB962C8B-B14F-4D97-AF65-F5344CB8AC3E}">
        <p14:creationId xmlns:p14="http://schemas.microsoft.com/office/powerpoint/2010/main" val="3651129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 a healthy economy, we would </a:t>
            </a:r>
            <a:r>
              <a:rPr lang="en-US" dirty="0" err="1">
                <a:cs typeface="Calibri"/>
              </a:rPr>
              <a:t>expet</a:t>
            </a:r>
            <a:r>
              <a:rPr lang="en-US" dirty="0">
                <a:cs typeface="Calibri"/>
              </a:rPr>
              <a:t> to see low inflation, low unemployment and a positive balance of payments.  It is a mixed picture in today's world.  These rises and falls of inflation and deflation are measured through the Consumer Price Index, making allowances for seasonable adjustments.  Every country has its own CPI so it is difficult to compare .  There is a single measure in the Eurozone, enabling accurate comparisons between member states.  </a:t>
            </a:r>
          </a:p>
        </p:txBody>
      </p:sp>
      <p:sp>
        <p:nvSpPr>
          <p:cNvPr id="4" name="Slide Number Placeholder 3"/>
          <p:cNvSpPr>
            <a:spLocks noGrp="1"/>
          </p:cNvSpPr>
          <p:nvPr>
            <p:ph type="sldNum" sz="quarter" idx="5"/>
          </p:nvPr>
        </p:nvSpPr>
        <p:spPr/>
        <p:txBody>
          <a:bodyPr/>
          <a:lstStyle/>
          <a:p>
            <a:fld id="{24CCD975-656B-4402-BEC3-0BDD0EBBF9A3}" type="slidenum">
              <a:rPr lang="en-US"/>
              <a:t>13</a:t>
            </a:fld>
            <a:endParaRPr lang="en-US"/>
          </a:p>
        </p:txBody>
      </p:sp>
    </p:spTree>
    <p:extLst>
      <p:ext uri="{BB962C8B-B14F-4D97-AF65-F5344CB8AC3E}">
        <p14:creationId xmlns:p14="http://schemas.microsoft.com/office/powerpoint/2010/main" val="3734801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Set a target of 2% </a:t>
            </a:r>
            <a:r>
              <a:rPr lang="en-US" dirty="0" err="1">
                <a:cs typeface="Calibri"/>
              </a:rPr>
              <a:t>inflaction</a:t>
            </a:r>
            <a:r>
              <a:rPr lang="en-US" dirty="0">
                <a:cs typeface="Calibri"/>
              </a:rPr>
              <a:t> in 2004 when </a:t>
            </a:r>
            <a:r>
              <a:rPr lang="en-US" dirty="0" err="1">
                <a:cs typeface="Calibri"/>
              </a:rPr>
              <a:t>inflaction</a:t>
            </a:r>
            <a:r>
              <a:rPr lang="en-US" dirty="0">
                <a:cs typeface="Calibri"/>
              </a:rPr>
              <a:t> was higher, but many member states had </a:t>
            </a:r>
            <a:r>
              <a:rPr lang="en-US" dirty="0" err="1">
                <a:cs typeface="Calibri"/>
              </a:rPr>
              <a:t>infalction</a:t>
            </a:r>
            <a:r>
              <a:rPr lang="en-US" dirty="0">
                <a:cs typeface="Calibri"/>
              </a:rPr>
              <a:t> at near zero in 2008.  Inflation in the UK rose when we left the EU, due to a fall in the value of the £.  The ECB is an example of economic cooperation between a group of states.  Rising inflation is a concern for governments: producers will find their goods less competitive in a global market and foreign investors will look elsewhere.  High inflation tends to force up interest rates to enable investors to achieve a real return on investments.  High interests may have adversely affect growth by reducing domestic demand.  As we know, rising prices of goods can lead to a cost of living crisis which causes huge problems for families, and can lead to social instability in low income countries.  </a:t>
            </a:r>
          </a:p>
        </p:txBody>
      </p:sp>
      <p:sp>
        <p:nvSpPr>
          <p:cNvPr id="4" name="Slide Number Placeholder 3"/>
          <p:cNvSpPr>
            <a:spLocks noGrp="1"/>
          </p:cNvSpPr>
          <p:nvPr>
            <p:ph type="sldNum" sz="quarter" idx="5"/>
          </p:nvPr>
        </p:nvSpPr>
        <p:spPr/>
        <p:txBody>
          <a:bodyPr/>
          <a:lstStyle/>
          <a:p>
            <a:fld id="{24CCD975-656B-4402-BEC3-0BDD0EBBF9A3}" type="slidenum">
              <a:rPr lang="en-US"/>
              <a:t>14</a:t>
            </a:fld>
            <a:endParaRPr lang="en-US"/>
          </a:p>
        </p:txBody>
      </p:sp>
    </p:spTree>
    <p:extLst>
      <p:ext uri="{BB962C8B-B14F-4D97-AF65-F5344CB8AC3E}">
        <p14:creationId xmlns:p14="http://schemas.microsoft.com/office/powerpoint/2010/main" val="41161785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is a huge difference of opinion on how this should be achieved.  We heard Torsten Bell's view earlier.  R Reeves soon.  Policy making falls under 2 main headings: fiscal and monetary</a:t>
            </a:r>
          </a:p>
        </p:txBody>
      </p:sp>
      <p:sp>
        <p:nvSpPr>
          <p:cNvPr id="4" name="Slide Number Placeholder 3"/>
          <p:cNvSpPr>
            <a:spLocks noGrp="1"/>
          </p:cNvSpPr>
          <p:nvPr>
            <p:ph type="sldNum" sz="quarter" idx="5"/>
          </p:nvPr>
        </p:nvSpPr>
        <p:spPr/>
        <p:txBody>
          <a:bodyPr/>
          <a:lstStyle/>
          <a:p>
            <a:fld id="{24CCD975-656B-4402-BEC3-0BDD0EBBF9A3}" type="slidenum">
              <a:rPr lang="en-US"/>
              <a:t>17</a:t>
            </a:fld>
            <a:endParaRPr lang="en-US"/>
          </a:p>
        </p:txBody>
      </p:sp>
    </p:spTree>
    <p:extLst>
      <p:ext uri="{BB962C8B-B14F-4D97-AF65-F5344CB8AC3E}">
        <p14:creationId xmlns:p14="http://schemas.microsoft.com/office/powerpoint/2010/main" val="28036642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After the second world war, systems were polar opposites 149</a:t>
            </a:r>
          </a:p>
        </p:txBody>
      </p:sp>
      <p:sp>
        <p:nvSpPr>
          <p:cNvPr id="4" name="Slide Number Placeholder 3"/>
          <p:cNvSpPr>
            <a:spLocks noGrp="1"/>
          </p:cNvSpPr>
          <p:nvPr>
            <p:ph type="sldNum" sz="quarter" idx="5"/>
          </p:nvPr>
        </p:nvSpPr>
        <p:spPr/>
        <p:txBody>
          <a:bodyPr/>
          <a:lstStyle/>
          <a:p>
            <a:fld id="{24CCD975-656B-4402-BEC3-0BDD0EBBF9A3}" type="slidenum">
              <a:rPr lang="en-US"/>
              <a:t>20</a:t>
            </a:fld>
            <a:endParaRPr lang="en-US"/>
          </a:p>
        </p:txBody>
      </p:sp>
    </p:spTree>
    <p:extLst>
      <p:ext uri="{BB962C8B-B14F-4D97-AF65-F5344CB8AC3E}">
        <p14:creationId xmlns:p14="http://schemas.microsoft.com/office/powerpoint/2010/main" val="469407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8E770-44AE-47D5-B4B1-71BEC9A9D725}"/>
              </a:ext>
            </a:extLst>
          </p:cNvPr>
          <p:cNvSpPr>
            <a:spLocks noGrp="1"/>
          </p:cNvSpPr>
          <p:nvPr>
            <p:ph type="ctrTitle"/>
          </p:nvPr>
        </p:nvSpPr>
        <p:spPr>
          <a:xfrm>
            <a:off x="841248" y="663960"/>
            <a:ext cx="9456049" cy="3594112"/>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4CA91C7-81A9-46F3-B0F4-D9AB8808514E}"/>
              </a:ext>
            </a:extLst>
          </p:cNvPr>
          <p:cNvSpPr>
            <a:spLocks noGrp="1"/>
          </p:cNvSpPr>
          <p:nvPr>
            <p:ph type="subTitle" idx="1"/>
          </p:nvPr>
        </p:nvSpPr>
        <p:spPr>
          <a:xfrm>
            <a:off x="841248" y="4667581"/>
            <a:ext cx="9456049" cy="1197387"/>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1AA648C8-9681-4994-B52A-1A8BC79127E1}"/>
              </a:ext>
            </a:extLst>
          </p:cNvPr>
          <p:cNvSpPr>
            <a:spLocks noGrp="1"/>
          </p:cNvSpPr>
          <p:nvPr>
            <p:ph type="dt" sz="half" idx="10"/>
          </p:nvPr>
        </p:nvSpPr>
        <p:spPr>
          <a:xfrm>
            <a:off x="841248" y="6102693"/>
            <a:ext cx="2743200" cy="365125"/>
          </a:xfrm>
        </p:spPr>
        <p:txBody>
          <a:bodyPr/>
          <a:lstStyle/>
          <a:p>
            <a:fld id="{AE3425CA-4B9D-4420-BB9E-C250DB30E421}" type="datetime1">
              <a:rPr lang="en-US" smtClean="0"/>
              <a:t>10/21/2024</a:t>
            </a:fld>
            <a:endParaRPr lang="en-US"/>
          </a:p>
        </p:txBody>
      </p:sp>
      <p:sp>
        <p:nvSpPr>
          <p:cNvPr id="5" name="Footer Placeholder 4">
            <a:extLst>
              <a:ext uri="{FF2B5EF4-FFF2-40B4-BE49-F238E27FC236}">
                <a16:creationId xmlns:a16="http://schemas.microsoft.com/office/drawing/2014/main" id="{6677F203-CB10-488B-82DC-9D0571A5EE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2B2E9B-C8B7-4716-9D05-265A04246E05}"/>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9EED8031-DD67-43C6-94A0-646636C95560}"/>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0299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42B9A-9384-46B2-8B4F-B9C2035CAB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B413CF4-CD0B-4F3C-A1CE-1BA3EFDEEB5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C1DE659-17B0-4F70-8F1C-93BF4DB64390}"/>
              </a:ext>
            </a:extLst>
          </p:cNvPr>
          <p:cNvSpPr>
            <a:spLocks noGrp="1"/>
          </p:cNvSpPr>
          <p:nvPr>
            <p:ph type="dt" sz="half" idx="10"/>
          </p:nvPr>
        </p:nvSpPr>
        <p:spPr/>
        <p:txBody>
          <a:bodyPr/>
          <a:lstStyle/>
          <a:p>
            <a:fld id="{62751E1E-C50D-4FD4-8B1E-ECD78340D9AB}" type="datetime1">
              <a:rPr lang="en-US" smtClean="0"/>
              <a:t>10/21/2024</a:t>
            </a:fld>
            <a:endParaRPr lang="en-US"/>
          </a:p>
        </p:txBody>
      </p:sp>
      <p:sp>
        <p:nvSpPr>
          <p:cNvPr id="5" name="Footer Placeholder 4">
            <a:extLst>
              <a:ext uri="{FF2B5EF4-FFF2-40B4-BE49-F238E27FC236}">
                <a16:creationId xmlns:a16="http://schemas.microsoft.com/office/drawing/2014/main" id="{37AB0750-AB4E-4FCF-9B52-BC954760B9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466B99-C716-4464-B695-623F4C5A9D9B}"/>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936004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233A-AD59-4FB1-A1CA-AABFAE040805}"/>
              </a:ext>
            </a:extLst>
          </p:cNvPr>
          <p:cNvSpPr>
            <a:spLocks noGrp="1"/>
          </p:cNvSpPr>
          <p:nvPr>
            <p:ph type="title"/>
          </p:nvPr>
        </p:nvSpPr>
        <p:spPr>
          <a:xfrm>
            <a:off x="841249" y="552782"/>
            <a:ext cx="9538428" cy="3714417"/>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A656964-650B-4E87-9541-0E659DEC0365}"/>
              </a:ext>
            </a:extLst>
          </p:cNvPr>
          <p:cNvSpPr>
            <a:spLocks noGrp="1"/>
          </p:cNvSpPr>
          <p:nvPr>
            <p:ph type="body" idx="1"/>
          </p:nvPr>
        </p:nvSpPr>
        <p:spPr>
          <a:xfrm>
            <a:off x="841249" y="4672584"/>
            <a:ext cx="9538428" cy="1143802"/>
          </a:xfrm>
        </p:spPr>
        <p:txBody>
          <a:bodyPr>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000"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21BB50-DF4A-47B5-A3AD-18712A3AD40E}"/>
              </a:ext>
            </a:extLst>
          </p:cNvPr>
          <p:cNvSpPr>
            <a:spLocks noGrp="1"/>
          </p:cNvSpPr>
          <p:nvPr>
            <p:ph type="dt" sz="half" idx="10"/>
          </p:nvPr>
        </p:nvSpPr>
        <p:spPr/>
        <p:txBody>
          <a:bodyPr/>
          <a:lstStyle/>
          <a:p>
            <a:fld id="{43C83AFB-9E54-459E-8C6D-0913AC3BA5D7}" type="datetime1">
              <a:rPr lang="en-US" smtClean="0"/>
              <a:t>10/21/2024</a:t>
            </a:fld>
            <a:endParaRPr lang="en-US"/>
          </a:p>
        </p:txBody>
      </p:sp>
      <p:sp>
        <p:nvSpPr>
          <p:cNvPr id="5" name="Footer Placeholder 4">
            <a:extLst>
              <a:ext uri="{FF2B5EF4-FFF2-40B4-BE49-F238E27FC236}">
                <a16:creationId xmlns:a16="http://schemas.microsoft.com/office/drawing/2014/main" id="{3CDF59B3-D1B8-4A51-AD6E-868C5BF6F7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0CA779-6272-4A15-A566-20C4E9A60D47}"/>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F0B86E8F-91EA-4626-BCA8-3B4973C7C9D6}"/>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7109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52A00-5BBD-436C-BB6D-CE650FC46202}"/>
              </a:ext>
            </a:extLst>
          </p:cNvPr>
          <p:cNvSpPr>
            <a:spLocks noGrp="1"/>
          </p:cNvSpPr>
          <p:nvPr>
            <p:ph type="title"/>
          </p:nvPr>
        </p:nvSpPr>
        <p:spPr>
          <a:xfrm>
            <a:off x="841248" y="552783"/>
            <a:ext cx="9683871" cy="132588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DFB3E2E-F3C4-4CDD-9138-86AE7A1B566D}"/>
              </a:ext>
            </a:extLst>
          </p:cNvPr>
          <p:cNvSpPr>
            <a:spLocks noGrp="1"/>
          </p:cNvSpPr>
          <p:nvPr>
            <p:ph sz="half" idx="1"/>
          </p:nvPr>
        </p:nvSpPr>
        <p:spPr>
          <a:xfrm>
            <a:off x="841248" y="2108362"/>
            <a:ext cx="4507926"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795CD01-B639-46B6-B53D-18FE1E39AF50}"/>
              </a:ext>
            </a:extLst>
          </p:cNvPr>
          <p:cNvSpPr>
            <a:spLocks noGrp="1"/>
          </p:cNvSpPr>
          <p:nvPr>
            <p:ph sz="half" idx="2"/>
          </p:nvPr>
        </p:nvSpPr>
        <p:spPr>
          <a:xfrm>
            <a:off x="5699171" y="2108362"/>
            <a:ext cx="4825948"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396E34C3-86AC-48F9-92A4-F17BFAF9EF06}"/>
              </a:ext>
            </a:extLst>
          </p:cNvPr>
          <p:cNvSpPr>
            <a:spLocks noGrp="1"/>
          </p:cNvSpPr>
          <p:nvPr>
            <p:ph type="dt" sz="half" idx="10"/>
          </p:nvPr>
        </p:nvSpPr>
        <p:spPr/>
        <p:txBody>
          <a:bodyPr/>
          <a:lstStyle/>
          <a:p>
            <a:fld id="{F10144B6-0CA7-46BA-A00B-1E68E5C3ED0C}" type="datetime1">
              <a:rPr lang="en-US" smtClean="0"/>
              <a:t>10/21/2024</a:t>
            </a:fld>
            <a:endParaRPr lang="en-US"/>
          </a:p>
        </p:txBody>
      </p:sp>
      <p:sp>
        <p:nvSpPr>
          <p:cNvPr id="6" name="Footer Placeholder 5">
            <a:extLst>
              <a:ext uri="{FF2B5EF4-FFF2-40B4-BE49-F238E27FC236}">
                <a16:creationId xmlns:a16="http://schemas.microsoft.com/office/drawing/2014/main" id="{275D6A29-C51F-4654-82AD-04056FA6C7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21EEB6-57E6-40E7-9702-1D5999B505DC}"/>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8" name="Straight Connector 7">
            <a:extLst>
              <a:ext uri="{FF2B5EF4-FFF2-40B4-BE49-F238E27FC236}">
                <a16:creationId xmlns:a16="http://schemas.microsoft.com/office/drawing/2014/main" id="{F929C81A-4806-44FF-99D8-13A65B2D066F}"/>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08DDCF9-5353-4B5F-8565-8C27F795A4BF}"/>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7199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0D1A9-BF08-4C6D-805E-244B234EE852}"/>
              </a:ext>
            </a:extLst>
          </p:cNvPr>
          <p:cNvSpPr>
            <a:spLocks noGrp="1"/>
          </p:cNvSpPr>
          <p:nvPr>
            <p:ph type="title"/>
          </p:nvPr>
        </p:nvSpPr>
        <p:spPr>
          <a:xfrm>
            <a:off x="841248" y="557784"/>
            <a:ext cx="943957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920C1D8-0907-4FDB-BFAD-36E14AF98D81}"/>
              </a:ext>
            </a:extLst>
          </p:cNvPr>
          <p:cNvSpPr>
            <a:spLocks noGrp="1"/>
          </p:cNvSpPr>
          <p:nvPr>
            <p:ph type="body" idx="1"/>
          </p:nvPr>
        </p:nvSpPr>
        <p:spPr>
          <a:xfrm>
            <a:off x="841248" y="2114185"/>
            <a:ext cx="4438887"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6A4441-5FC3-4F86-8ADE-ED90424DB9B8}"/>
              </a:ext>
            </a:extLst>
          </p:cNvPr>
          <p:cNvSpPr>
            <a:spLocks noGrp="1"/>
          </p:cNvSpPr>
          <p:nvPr>
            <p:ph sz="half" idx="2"/>
          </p:nvPr>
        </p:nvSpPr>
        <p:spPr>
          <a:xfrm>
            <a:off x="841248" y="2900451"/>
            <a:ext cx="4438887"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3CEB34D-DB36-47E0-AE2C-FBEBA272076E}"/>
              </a:ext>
            </a:extLst>
          </p:cNvPr>
          <p:cNvSpPr>
            <a:spLocks noGrp="1"/>
          </p:cNvSpPr>
          <p:nvPr>
            <p:ph type="body" sz="quarter" idx="3"/>
          </p:nvPr>
        </p:nvSpPr>
        <p:spPr>
          <a:xfrm>
            <a:off x="5795090" y="2114185"/>
            <a:ext cx="4485728"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056219-D498-410D-8F2C-03045AE48016}"/>
              </a:ext>
            </a:extLst>
          </p:cNvPr>
          <p:cNvSpPr>
            <a:spLocks noGrp="1"/>
          </p:cNvSpPr>
          <p:nvPr>
            <p:ph sz="quarter" idx="4"/>
          </p:nvPr>
        </p:nvSpPr>
        <p:spPr>
          <a:xfrm>
            <a:off x="5795090" y="2900451"/>
            <a:ext cx="4485730"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A8DC9AD-F6B8-44D0-8169-84553C1F92C9}"/>
              </a:ext>
            </a:extLst>
          </p:cNvPr>
          <p:cNvSpPr>
            <a:spLocks noGrp="1"/>
          </p:cNvSpPr>
          <p:nvPr>
            <p:ph type="dt" sz="half" idx="10"/>
          </p:nvPr>
        </p:nvSpPr>
        <p:spPr/>
        <p:txBody>
          <a:bodyPr/>
          <a:lstStyle/>
          <a:p>
            <a:fld id="{0051F549-537C-41EC-B9CC-5B6A9AC2A6A7}" type="datetime1">
              <a:rPr lang="en-US" smtClean="0"/>
              <a:t>10/21/2024</a:t>
            </a:fld>
            <a:endParaRPr lang="en-US"/>
          </a:p>
        </p:txBody>
      </p:sp>
      <p:sp>
        <p:nvSpPr>
          <p:cNvPr id="8" name="Footer Placeholder 7">
            <a:extLst>
              <a:ext uri="{FF2B5EF4-FFF2-40B4-BE49-F238E27FC236}">
                <a16:creationId xmlns:a16="http://schemas.microsoft.com/office/drawing/2014/main" id="{FF9985ED-7382-4F00-845D-4F27841B5D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A2CC25-9EC7-4706-9BD4-5E20C4B33200}"/>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12" name="Straight Connector 11">
            <a:extLst>
              <a:ext uri="{FF2B5EF4-FFF2-40B4-BE49-F238E27FC236}">
                <a16:creationId xmlns:a16="http://schemas.microsoft.com/office/drawing/2014/main" id="{4DBC7D26-1B30-46B8-8221-09886FA3D030}"/>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4186A75-E140-4995-A8BB-89B5ACE678D2}"/>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1379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221C2-B85F-435F-8DF3-C714A5472B7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399FE38-24D5-4D5F-A92E-E4F8B23FB7FC}"/>
              </a:ext>
            </a:extLst>
          </p:cNvPr>
          <p:cNvSpPr>
            <a:spLocks noGrp="1"/>
          </p:cNvSpPr>
          <p:nvPr>
            <p:ph type="dt" sz="half" idx="10"/>
          </p:nvPr>
        </p:nvSpPr>
        <p:spPr/>
        <p:txBody>
          <a:bodyPr/>
          <a:lstStyle/>
          <a:p>
            <a:fld id="{952F8D56-3D0E-48B8-8218-1F3A06A96C62}" type="datetime1">
              <a:rPr lang="en-US" smtClean="0"/>
              <a:t>10/21/2024</a:t>
            </a:fld>
            <a:endParaRPr lang="en-US"/>
          </a:p>
        </p:txBody>
      </p:sp>
      <p:sp>
        <p:nvSpPr>
          <p:cNvPr id="4" name="Footer Placeholder 3">
            <a:extLst>
              <a:ext uri="{FF2B5EF4-FFF2-40B4-BE49-F238E27FC236}">
                <a16:creationId xmlns:a16="http://schemas.microsoft.com/office/drawing/2014/main" id="{E629DF69-BE29-4038-9744-17BFC57B88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8B9496F-64EC-46E7-97F0-BCB7E79F820A}"/>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2348276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9F19E0-8FE3-45E8-A227-D74EEF1A6322}"/>
              </a:ext>
            </a:extLst>
          </p:cNvPr>
          <p:cNvSpPr>
            <a:spLocks noGrp="1"/>
          </p:cNvSpPr>
          <p:nvPr>
            <p:ph type="dt" sz="half" idx="10"/>
          </p:nvPr>
        </p:nvSpPr>
        <p:spPr/>
        <p:txBody>
          <a:bodyPr/>
          <a:lstStyle/>
          <a:p>
            <a:fld id="{E8EC309E-27D4-401F-A74A-DEA16C7B51DC}" type="datetime1">
              <a:rPr lang="en-US" smtClean="0"/>
              <a:t>10/21/2024</a:t>
            </a:fld>
            <a:endParaRPr lang="en-US"/>
          </a:p>
        </p:txBody>
      </p:sp>
      <p:sp>
        <p:nvSpPr>
          <p:cNvPr id="3" name="Footer Placeholder 2">
            <a:extLst>
              <a:ext uri="{FF2B5EF4-FFF2-40B4-BE49-F238E27FC236}">
                <a16:creationId xmlns:a16="http://schemas.microsoft.com/office/drawing/2014/main" id="{ABFB1926-56F3-40BC-A03F-62B969419E6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AFFE2B6-07A4-4AA0-9BCE-204E13DA447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406189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6266A-CB24-44C5-B2E8-011420844A17}"/>
              </a:ext>
            </a:extLst>
          </p:cNvPr>
          <p:cNvSpPr>
            <a:spLocks noGrp="1"/>
          </p:cNvSpPr>
          <p:nvPr>
            <p:ph type="title"/>
          </p:nvPr>
        </p:nvSpPr>
        <p:spPr>
          <a:xfrm>
            <a:off x="841248" y="549283"/>
            <a:ext cx="4603963" cy="2572489"/>
          </a:xfrm>
        </p:spPr>
        <p:txBody>
          <a:bodyPr anchor="ctr">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39DBD1-7133-47A5-A771-2CEA18533491}"/>
              </a:ext>
            </a:extLst>
          </p:cNvPr>
          <p:cNvSpPr>
            <a:spLocks noGrp="1"/>
          </p:cNvSpPr>
          <p:nvPr>
            <p:ph idx="1"/>
          </p:nvPr>
        </p:nvSpPr>
        <p:spPr>
          <a:xfrm>
            <a:off x="5870796" y="549283"/>
            <a:ext cx="4455517" cy="5319704"/>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576A729F-B24D-424E-B067-003B0601F259}"/>
              </a:ext>
            </a:extLst>
          </p:cNvPr>
          <p:cNvSpPr>
            <a:spLocks noGrp="1"/>
          </p:cNvSpPr>
          <p:nvPr>
            <p:ph type="body" sz="half" idx="2"/>
          </p:nvPr>
        </p:nvSpPr>
        <p:spPr>
          <a:xfrm>
            <a:off x="841248" y="3296498"/>
            <a:ext cx="4603963" cy="2572489"/>
          </a:xfrm>
        </p:spPr>
        <p:txBody>
          <a:bodyPr>
            <a:normAutofit/>
          </a:bodyPr>
          <a:lstStyle>
            <a:lvl1pPr marL="0" indent="0">
              <a:buNone/>
              <a:defRPr lang="en-US" sz="2000"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FA7323-5497-426C-9DD9-3CF69E88EC38}"/>
              </a:ext>
            </a:extLst>
          </p:cNvPr>
          <p:cNvSpPr>
            <a:spLocks noGrp="1"/>
          </p:cNvSpPr>
          <p:nvPr>
            <p:ph type="dt" sz="half" idx="10"/>
          </p:nvPr>
        </p:nvSpPr>
        <p:spPr/>
        <p:txBody>
          <a:bodyPr/>
          <a:lstStyle/>
          <a:p>
            <a:fld id="{6DEA2B81-2BC3-42D7-B67D-05C685AA80AD}" type="datetime1">
              <a:rPr lang="en-US" smtClean="0"/>
              <a:t>10/21/2024</a:t>
            </a:fld>
            <a:endParaRPr lang="en-US"/>
          </a:p>
        </p:txBody>
      </p:sp>
      <p:sp>
        <p:nvSpPr>
          <p:cNvPr id="6" name="Footer Placeholder 5">
            <a:extLst>
              <a:ext uri="{FF2B5EF4-FFF2-40B4-BE49-F238E27FC236}">
                <a16:creationId xmlns:a16="http://schemas.microsoft.com/office/drawing/2014/main" id="{45FD7667-4D25-40AF-9D6D-FCB2C21E8E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650918-EDF8-47A5-BEA8-AC9A7A1536D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381726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C5D2B-FAFB-4BC9-A917-610FDCD0B859}"/>
              </a:ext>
            </a:extLst>
          </p:cNvPr>
          <p:cNvSpPr>
            <a:spLocks noGrp="1"/>
          </p:cNvSpPr>
          <p:nvPr>
            <p:ph type="title"/>
          </p:nvPr>
        </p:nvSpPr>
        <p:spPr>
          <a:xfrm>
            <a:off x="841249" y="552782"/>
            <a:ext cx="4608576" cy="2569464"/>
          </a:xfrm>
        </p:spPr>
        <p:txBody>
          <a:bodyPr anchor="ctr">
            <a:noAutofit/>
          </a:bodyPr>
          <a:lstStyle>
            <a:lvl1pPr algn="l" defTabSz="914400" rtl="0" eaLnBrk="1" latinLnBrk="0" hangingPunct="1">
              <a:lnSpc>
                <a:spcPct val="90000"/>
              </a:lnSpc>
              <a:spcBef>
                <a:spcPct val="0"/>
              </a:spcBef>
              <a:buNone/>
              <a:defRPr lang="en-US" sz="44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226A694-5302-42BE-8A7A-6007C10F8F70}"/>
              </a:ext>
            </a:extLst>
          </p:cNvPr>
          <p:cNvSpPr>
            <a:spLocks noGrp="1"/>
          </p:cNvSpPr>
          <p:nvPr>
            <p:ph type="pic" idx="1"/>
          </p:nvPr>
        </p:nvSpPr>
        <p:spPr>
          <a:xfrm>
            <a:off x="5825952" y="552783"/>
            <a:ext cx="4663440" cy="530826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8E4481C-81D6-4329-8203-70B3FCC3F8FE}"/>
              </a:ext>
            </a:extLst>
          </p:cNvPr>
          <p:cNvSpPr>
            <a:spLocks noGrp="1"/>
          </p:cNvSpPr>
          <p:nvPr>
            <p:ph type="body" sz="half" idx="2"/>
          </p:nvPr>
        </p:nvSpPr>
        <p:spPr>
          <a:xfrm>
            <a:off x="841249" y="3300984"/>
            <a:ext cx="4608576" cy="2569464"/>
          </a:xfrm>
        </p:spPr>
        <p:txBody>
          <a:bodyPr>
            <a:normAutofit/>
          </a:bodyPr>
          <a:lstStyle>
            <a:lvl1pPr marL="0" indent="0">
              <a:buNone/>
              <a:defRPr lang="en-US" sz="2000"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AD6C12-26C4-4DF7-B013-56D0849AC7DE}"/>
              </a:ext>
            </a:extLst>
          </p:cNvPr>
          <p:cNvSpPr>
            <a:spLocks noGrp="1"/>
          </p:cNvSpPr>
          <p:nvPr>
            <p:ph type="dt" sz="half" idx="10"/>
          </p:nvPr>
        </p:nvSpPr>
        <p:spPr/>
        <p:txBody>
          <a:bodyPr/>
          <a:lstStyle/>
          <a:p>
            <a:fld id="{F0DB8F2B-E487-4905-B553-FB649F2B6F23}" type="datetime1">
              <a:rPr lang="en-US" smtClean="0"/>
              <a:t>10/21/2024</a:t>
            </a:fld>
            <a:endParaRPr lang="en-US"/>
          </a:p>
        </p:txBody>
      </p:sp>
      <p:sp>
        <p:nvSpPr>
          <p:cNvPr id="6" name="Footer Placeholder 5">
            <a:extLst>
              <a:ext uri="{FF2B5EF4-FFF2-40B4-BE49-F238E27FC236}">
                <a16:creationId xmlns:a16="http://schemas.microsoft.com/office/drawing/2014/main" id="{5CE2F307-FB97-40EC-8517-E6F351B3DA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C1B397-305A-42B7-A763-829634B939A9}"/>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4024519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3C3B3-C67F-4C48-A663-EF010429E74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94C4B3F-B3CB-4CF0-AEC8-1893A6A27E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46D005-2B71-4325-A646-A2278C3A2EAA}"/>
              </a:ext>
            </a:extLst>
          </p:cNvPr>
          <p:cNvSpPr>
            <a:spLocks noGrp="1"/>
          </p:cNvSpPr>
          <p:nvPr>
            <p:ph type="dt" sz="half" idx="10"/>
          </p:nvPr>
        </p:nvSpPr>
        <p:spPr/>
        <p:txBody>
          <a:bodyPr/>
          <a:lstStyle/>
          <a:p>
            <a:fld id="{6A14B861-3779-4E37-8DF0-E9EB3EA96210}" type="datetime1">
              <a:rPr lang="en-US" smtClean="0"/>
              <a:t>10/21/2024</a:t>
            </a:fld>
            <a:endParaRPr lang="en-US"/>
          </a:p>
        </p:txBody>
      </p:sp>
      <p:sp>
        <p:nvSpPr>
          <p:cNvPr id="5" name="Footer Placeholder 4">
            <a:extLst>
              <a:ext uri="{FF2B5EF4-FFF2-40B4-BE49-F238E27FC236}">
                <a16:creationId xmlns:a16="http://schemas.microsoft.com/office/drawing/2014/main" id="{DB356B01-AE16-42EF-B970-5CAF0C891C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BF9BE2-24F4-4F83-8E64-4307C9794E1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54764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601120-856A-4F01-B7C1-D87A1E5F8150}"/>
              </a:ext>
            </a:extLst>
          </p:cNvPr>
          <p:cNvSpPr>
            <a:spLocks noGrp="1"/>
          </p:cNvSpPr>
          <p:nvPr>
            <p:ph type="title" orient="vert"/>
          </p:nvPr>
        </p:nvSpPr>
        <p:spPr>
          <a:xfrm>
            <a:off x="7874324" y="552782"/>
            <a:ext cx="2620891" cy="52947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9D62358-C84C-4947-B826-FF738422EA5B}"/>
              </a:ext>
            </a:extLst>
          </p:cNvPr>
          <p:cNvSpPr>
            <a:spLocks noGrp="1"/>
          </p:cNvSpPr>
          <p:nvPr>
            <p:ph type="body" orient="vert" idx="1"/>
          </p:nvPr>
        </p:nvSpPr>
        <p:spPr>
          <a:xfrm>
            <a:off x="838200" y="552782"/>
            <a:ext cx="6803155" cy="5294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7971139-AA1A-46DB-B793-17FB8E6E8A77}"/>
              </a:ext>
            </a:extLst>
          </p:cNvPr>
          <p:cNvSpPr>
            <a:spLocks noGrp="1"/>
          </p:cNvSpPr>
          <p:nvPr>
            <p:ph type="dt" sz="half" idx="10"/>
          </p:nvPr>
        </p:nvSpPr>
        <p:spPr/>
        <p:txBody>
          <a:bodyPr/>
          <a:lstStyle/>
          <a:p>
            <a:fld id="{53E38388-E864-4553-9937-AE9FC5E50CFC}" type="datetime1">
              <a:rPr lang="en-US" smtClean="0"/>
              <a:t>10/21/2024</a:t>
            </a:fld>
            <a:endParaRPr lang="en-US"/>
          </a:p>
        </p:txBody>
      </p:sp>
      <p:sp>
        <p:nvSpPr>
          <p:cNvPr id="5" name="Footer Placeholder 4">
            <a:extLst>
              <a:ext uri="{FF2B5EF4-FFF2-40B4-BE49-F238E27FC236}">
                <a16:creationId xmlns:a16="http://schemas.microsoft.com/office/drawing/2014/main" id="{1B2E06F6-0FE2-40FB-BFEE-010C22293D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BA7B1B-13A1-41BA-B924-FD11450C14E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221736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4BD48A-4D17-4225-AC4D-67B4C686C55D}"/>
              </a:ext>
            </a:extLst>
          </p:cNvPr>
          <p:cNvSpPr>
            <a:spLocks noGrp="1"/>
          </p:cNvSpPr>
          <p:nvPr>
            <p:ph type="title"/>
          </p:nvPr>
        </p:nvSpPr>
        <p:spPr>
          <a:xfrm>
            <a:off x="841248" y="552782"/>
            <a:ext cx="9489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7F14A2B-77AF-4E51-B0C1-0D361EF81A2C}"/>
              </a:ext>
            </a:extLst>
          </p:cNvPr>
          <p:cNvSpPr>
            <a:spLocks noGrp="1"/>
          </p:cNvSpPr>
          <p:nvPr>
            <p:ph type="body" idx="1"/>
          </p:nvPr>
        </p:nvSpPr>
        <p:spPr>
          <a:xfrm>
            <a:off x="841248" y="2096199"/>
            <a:ext cx="9489000" cy="37473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239C2F5-57CA-4152-A766-8F877538FB16}"/>
              </a:ext>
            </a:extLst>
          </p:cNvPr>
          <p:cNvSpPr>
            <a:spLocks noGrp="1"/>
          </p:cNvSpPr>
          <p:nvPr>
            <p:ph type="dt" sz="half" idx="2"/>
          </p:nvPr>
        </p:nvSpPr>
        <p:spPr>
          <a:xfrm>
            <a:off x="841248" y="6102693"/>
            <a:ext cx="2743200" cy="365125"/>
          </a:xfrm>
          <a:prstGeom prst="rect">
            <a:avLst/>
          </a:prstGeom>
        </p:spPr>
        <p:txBody>
          <a:bodyPr vert="horz" lIns="91440" tIns="45720" rIns="91440" bIns="45720" rtlCol="0" anchor="ctr"/>
          <a:lstStyle>
            <a:lvl1pPr algn="l">
              <a:defRPr lang="en-US" sz="1000" b="1" kern="1200" cap="all" spc="300" baseline="0" smtClean="0">
                <a:solidFill>
                  <a:schemeClr val="tx1"/>
                </a:solidFill>
                <a:latin typeface="+mn-lt"/>
                <a:ea typeface="+mn-ea"/>
                <a:cs typeface="+mn-cs"/>
              </a:defRPr>
            </a:lvl1pPr>
          </a:lstStyle>
          <a:p>
            <a:fld id="{6EF7C3A7-D6F6-4D38-A7C3-B72967BB81A6}" type="datetime1">
              <a:rPr lang="en-US" smtClean="0"/>
              <a:t>10/21/2024</a:t>
            </a:fld>
            <a:endParaRPr lang="en-US"/>
          </a:p>
        </p:txBody>
      </p:sp>
      <p:sp>
        <p:nvSpPr>
          <p:cNvPr id="5" name="Footer Placeholder 4">
            <a:extLst>
              <a:ext uri="{FF2B5EF4-FFF2-40B4-BE49-F238E27FC236}">
                <a16:creationId xmlns:a16="http://schemas.microsoft.com/office/drawing/2014/main" id="{A1225FB5-D02B-4BB9-8B8B-D1A11CFE8961}"/>
              </a:ext>
            </a:extLst>
          </p:cNvPr>
          <p:cNvSpPr>
            <a:spLocks noGrp="1"/>
          </p:cNvSpPr>
          <p:nvPr>
            <p:ph type="ftr" sz="quarter" idx="3"/>
          </p:nvPr>
        </p:nvSpPr>
        <p:spPr>
          <a:xfrm rot="5400000">
            <a:off x="9234260" y="2427620"/>
            <a:ext cx="4114800" cy="365125"/>
          </a:xfrm>
          <a:prstGeom prst="rect">
            <a:avLst/>
          </a:prstGeom>
        </p:spPr>
        <p:txBody>
          <a:bodyPr vert="horz" lIns="91440" tIns="45720" rIns="91440" bIns="45720" rtlCol="0" anchor="ctr"/>
          <a:lstStyle>
            <a:lvl1pPr algn="l">
              <a:defRPr lang="en-US" sz="1000" b="1" kern="1200" cap="all" spc="300" baseline="0">
                <a:solidFill>
                  <a:schemeClr val="tx1"/>
                </a:solidFill>
                <a:latin typeface="+mn-lt"/>
                <a:ea typeface="+mn-ea"/>
                <a:cs typeface="+mn-cs"/>
              </a:defRPr>
            </a:lvl1pPr>
          </a:lstStyle>
          <a:p>
            <a:endParaRPr lang="en-US"/>
          </a:p>
        </p:txBody>
      </p:sp>
      <p:sp>
        <p:nvSpPr>
          <p:cNvPr id="6" name="Slide Number Placeholder 5">
            <a:extLst>
              <a:ext uri="{FF2B5EF4-FFF2-40B4-BE49-F238E27FC236}">
                <a16:creationId xmlns:a16="http://schemas.microsoft.com/office/drawing/2014/main" id="{EF6244FF-6F88-4090-A77F-499DF9AAEA8B}"/>
              </a:ext>
            </a:extLst>
          </p:cNvPr>
          <p:cNvSpPr>
            <a:spLocks noGrp="1"/>
          </p:cNvSpPr>
          <p:nvPr>
            <p:ph type="sldNum" sz="quarter" idx="4"/>
          </p:nvPr>
        </p:nvSpPr>
        <p:spPr>
          <a:xfrm>
            <a:off x="10815546" y="5878515"/>
            <a:ext cx="952229" cy="420381"/>
          </a:xfrm>
          <a:prstGeom prst="rect">
            <a:avLst/>
          </a:prstGeom>
        </p:spPr>
        <p:txBody>
          <a:bodyPr vert="horz" lIns="91440" tIns="45720" rIns="91440" bIns="45720" rtlCol="0" anchor="ctr"/>
          <a:lstStyle>
            <a:lvl1pPr algn="ctr">
              <a:defRPr lang="en-US" sz="3200" b="1" kern="1200" cap="all" spc="300" baseline="0" smtClean="0">
                <a:solidFill>
                  <a:schemeClr val="tx1"/>
                </a:solidFill>
                <a:latin typeface="+mn-lt"/>
                <a:ea typeface="+mn-ea"/>
                <a:cs typeface="+mn-cs"/>
              </a:defRPr>
            </a:lvl1pPr>
          </a:lstStyle>
          <a:p>
            <a:fld id="{6586042B-6341-4E38-A80C-926D3BB8AAC9}" type="slidenum">
              <a:rPr lang="en-US" smtClean="0"/>
              <a:t>‹#›</a:t>
            </a:fld>
            <a:endParaRPr lang="en-US"/>
          </a:p>
        </p:txBody>
      </p:sp>
      <p:sp>
        <p:nvSpPr>
          <p:cNvPr id="7" name="Rectangle 6">
            <a:extLst>
              <a:ext uri="{FF2B5EF4-FFF2-40B4-BE49-F238E27FC236}">
                <a16:creationId xmlns:a16="http://schemas.microsoft.com/office/drawing/2014/main" id="{F194AEDE-F25F-43E6-A2C4-7FFF41074990}"/>
              </a:ext>
            </a:extLst>
          </p:cNvPr>
          <p:cNvSpPr/>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4C793C08-EF4C-422B-A728-6C717C47DF6F}"/>
              </a:ext>
            </a:extLst>
          </p:cNvPr>
          <p:cNvCxnSpPr>
            <a:cxnSpLocks/>
          </p:cNvCxnSpPr>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E825BC6-56A8-46DE-8037-A9A577624B0D}"/>
              </a:ext>
            </a:extLst>
          </p:cNvPr>
          <p:cNvCxnSpPr>
            <a:cxnSpLocks/>
          </p:cNvCxnSpPr>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0784338"/>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Font typeface="Arial" panose="020B0604020202020204"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130000"/>
        </a:lnSpc>
        <a:spcBef>
          <a:spcPts val="500"/>
        </a:spcBef>
        <a:buFont typeface="Arial" panose="020B0604020202020204" pitchFamily="34" charset="0"/>
        <a:buChar char="•"/>
        <a:defRPr sz="1600" kern="1200">
          <a:solidFill>
            <a:schemeClr val="tx1"/>
          </a:solidFill>
          <a:latin typeface="+mn-lt"/>
          <a:ea typeface="+mn-ea"/>
          <a:cs typeface="+mn-cs"/>
        </a:defRPr>
      </a:lvl3pPr>
      <a:lvl4pPr marL="13716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4pPr>
      <a:lvl5pPr marL="18288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O1fEc2hPrI8?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902502" y="2246278"/>
            <a:ext cx="4481500" cy="3466224"/>
          </a:xfrm>
        </p:spPr>
        <p:txBody>
          <a:bodyPr>
            <a:normAutofit/>
          </a:bodyPr>
          <a:lstStyle/>
          <a:p>
            <a:r>
              <a:rPr lang="en-US" dirty="0"/>
              <a:t>Week 3</a:t>
            </a:r>
          </a:p>
        </p:txBody>
      </p:sp>
      <p:sp>
        <p:nvSpPr>
          <p:cNvPr id="3" name="Subtitle 2"/>
          <p:cNvSpPr>
            <a:spLocks noGrp="1"/>
          </p:cNvSpPr>
          <p:nvPr>
            <p:ph type="subTitle" idx="1"/>
          </p:nvPr>
        </p:nvSpPr>
        <p:spPr>
          <a:xfrm>
            <a:off x="5907733" y="552781"/>
            <a:ext cx="4475229" cy="1123611"/>
          </a:xfrm>
        </p:spPr>
        <p:txBody>
          <a:bodyPr vert="horz" lIns="91440" tIns="45720" rIns="91440" bIns="45720" rtlCol="0" anchor="ctr">
            <a:normAutofit/>
          </a:bodyPr>
          <a:lstStyle/>
          <a:p>
            <a:r>
              <a:rPr lang="en-US" sz="1900"/>
              <a:t>Economic Indicators, national economic systems and instruments of trade protection</a:t>
            </a:r>
          </a:p>
        </p:txBody>
      </p:sp>
      <p:pic>
        <p:nvPicPr>
          <p:cNvPr id="4" name="Picture 3">
            <a:extLst>
              <a:ext uri="{FF2B5EF4-FFF2-40B4-BE49-F238E27FC236}">
                <a16:creationId xmlns:a16="http://schemas.microsoft.com/office/drawing/2014/main" id="{36E80F7B-4D73-BA2B-62B3-A865070C1879}"/>
              </a:ext>
            </a:extLst>
          </p:cNvPr>
          <p:cNvPicPr>
            <a:picLocks noChangeAspect="1"/>
          </p:cNvPicPr>
          <p:nvPr/>
        </p:nvPicPr>
        <p:blipFill>
          <a:blip r:embed="rId2"/>
          <a:srcRect l="20364" r="29475" b="-9"/>
          <a:stretch/>
        </p:blipFill>
        <p:spPr>
          <a:xfrm>
            <a:off x="20" y="10"/>
            <a:ext cx="5210493" cy="6857990"/>
          </a:xfrm>
          <a:prstGeom prst="rect">
            <a:avLst/>
          </a:prstGeom>
        </p:spPr>
      </p:pic>
      <p:sp>
        <p:nvSpPr>
          <p:cNvPr id="11" name="Main Frame">
            <a:extLst>
              <a:ext uri="{FF2B5EF4-FFF2-40B4-BE49-F238E27FC236}">
                <a16:creationId xmlns:a16="http://schemas.microsoft.com/office/drawing/2014/main" id="{9502469D-C562-48E3-ABA2-3CFA55C52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Main Vertical Connector">
            <a:extLst>
              <a:ext uri="{FF2B5EF4-FFF2-40B4-BE49-F238E27FC236}">
                <a16:creationId xmlns:a16="http://schemas.microsoft.com/office/drawing/2014/main" id="{6D4C177C-581F-4CC8-A686-0B6D25DC6A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3C8C2E5-55C2-48F4-A36A-473F2254C3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1911349"/>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Main Horizontal Connector">
            <a:extLst>
              <a:ext uri="{FF2B5EF4-FFF2-40B4-BE49-F238E27FC236}">
                <a16:creationId xmlns:a16="http://schemas.microsoft.com/office/drawing/2014/main" id="{05B8EA5E-9C54-40D2-A319-5533E7D50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DE799-4BB2-DEB9-0FE4-CB9BD81FD0A1}"/>
              </a:ext>
            </a:extLst>
          </p:cNvPr>
          <p:cNvSpPr>
            <a:spLocks noGrp="1"/>
          </p:cNvSpPr>
          <p:nvPr>
            <p:ph type="title"/>
          </p:nvPr>
        </p:nvSpPr>
        <p:spPr/>
        <p:txBody>
          <a:bodyPr/>
          <a:lstStyle/>
          <a:p>
            <a:r>
              <a:rPr lang="en-US" dirty="0"/>
              <a:t>Part 1</a:t>
            </a:r>
          </a:p>
        </p:txBody>
      </p:sp>
      <p:sp>
        <p:nvSpPr>
          <p:cNvPr id="3" name="Content Placeholder 2">
            <a:extLst>
              <a:ext uri="{FF2B5EF4-FFF2-40B4-BE49-F238E27FC236}">
                <a16:creationId xmlns:a16="http://schemas.microsoft.com/office/drawing/2014/main" id="{3A913B60-CC81-6649-136A-3D37E10829A6}"/>
              </a:ext>
            </a:extLst>
          </p:cNvPr>
          <p:cNvSpPr>
            <a:spLocks noGrp="1"/>
          </p:cNvSpPr>
          <p:nvPr>
            <p:ph idx="1"/>
          </p:nvPr>
        </p:nvSpPr>
        <p:spPr/>
        <p:txBody>
          <a:bodyPr vert="horz" lIns="91440" tIns="45720" rIns="91440" bIns="45720" rtlCol="0" anchor="t">
            <a:normAutofit/>
          </a:bodyPr>
          <a:lstStyle/>
          <a:p>
            <a:r>
              <a:rPr lang="en-US" dirty="0"/>
              <a:t>The macroeconomic environment</a:t>
            </a:r>
          </a:p>
          <a:p>
            <a:pPr lvl="1">
              <a:buFont typeface="Courier New" panose="020B0604020202020204" pitchFamily="34" charset="0"/>
              <a:buChar char="o"/>
            </a:pPr>
            <a:r>
              <a:rPr lang="en-US" dirty="0"/>
              <a:t>Economic indicators</a:t>
            </a:r>
          </a:p>
          <a:p>
            <a:pPr lvl="1">
              <a:buFont typeface="Courier New" panose="020B0604020202020204" pitchFamily="34" charset="0"/>
              <a:buChar char="o"/>
            </a:pPr>
            <a:r>
              <a:rPr lang="en-US" dirty="0"/>
              <a:t>The role of Government</a:t>
            </a:r>
          </a:p>
        </p:txBody>
      </p:sp>
    </p:spTree>
    <p:extLst>
      <p:ext uri="{BB962C8B-B14F-4D97-AF65-F5344CB8AC3E}">
        <p14:creationId xmlns:p14="http://schemas.microsoft.com/office/powerpoint/2010/main" val="5482875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Main Frame">
            <a:extLst>
              <a:ext uri="{FF2B5EF4-FFF2-40B4-BE49-F238E27FC236}">
                <a16:creationId xmlns:a16="http://schemas.microsoft.com/office/drawing/2014/main" id="{8B3D301E-EEB6-4474-BFB1-FCD7A1F30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5EF991-0A01-3090-291E-997C3B5BD8BE}"/>
              </a:ext>
            </a:extLst>
          </p:cNvPr>
          <p:cNvSpPr>
            <a:spLocks noGrp="1"/>
          </p:cNvSpPr>
          <p:nvPr>
            <p:ph type="title"/>
          </p:nvPr>
        </p:nvSpPr>
        <p:spPr>
          <a:xfrm>
            <a:off x="841249" y="810563"/>
            <a:ext cx="3426594" cy="4761237"/>
          </a:xfrm>
        </p:spPr>
        <p:txBody>
          <a:bodyPr anchor="t">
            <a:normAutofit/>
          </a:bodyPr>
          <a:lstStyle/>
          <a:p>
            <a:r>
              <a:rPr lang="en-US" sz="4100"/>
              <a:t>National Economies: Income and Growth</a:t>
            </a:r>
          </a:p>
        </p:txBody>
      </p:sp>
      <p:cxnSp>
        <p:nvCxnSpPr>
          <p:cNvPr id="13" name="Main Horizontal Connector">
            <a:extLst>
              <a:ext uri="{FF2B5EF4-FFF2-40B4-BE49-F238E27FC236}">
                <a16:creationId xmlns:a16="http://schemas.microsoft.com/office/drawing/2014/main" id="{85F2753B-199B-4FF0-838F-41E8D058E9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604AB19-8820-4859-AA1B-09DD1F3E8B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6300" y="340658"/>
            <a:ext cx="0" cy="570155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25D7A7B-2E7E-13E1-64BC-01A45A5528AE}"/>
              </a:ext>
            </a:extLst>
          </p:cNvPr>
          <p:cNvGraphicFramePr>
            <a:graphicFrameLocks noGrp="1"/>
          </p:cNvGraphicFramePr>
          <p:nvPr>
            <p:ph idx="1"/>
            <p:extLst>
              <p:ext uri="{D42A27DB-BD31-4B8C-83A1-F6EECF244321}">
                <p14:modId xmlns:p14="http://schemas.microsoft.com/office/powerpoint/2010/main" val="3229990060"/>
              </p:ext>
            </p:extLst>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8814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94E374-6DF6-5F51-09C7-1E0500941979}"/>
              </a:ext>
            </a:extLst>
          </p:cNvPr>
          <p:cNvSpPr>
            <a:spLocks noGrp="1"/>
          </p:cNvSpPr>
          <p:nvPr>
            <p:ph type="title"/>
          </p:nvPr>
        </p:nvSpPr>
        <p:spPr>
          <a:xfrm>
            <a:off x="5907024" y="552782"/>
            <a:ext cx="4423224" cy="1643663"/>
          </a:xfrm>
        </p:spPr>
        <p:txBody>
          <a:bodyPr>
            <a:normAutofit/>
          </a:bodyPr>
          <a:lstStyle/>
          <a:p>
            <a:r>
              <a:rPr lang="en-US" dirty="0"/>
              <a:t>National economy</a:t>
            </a:r>
          </a:p>
        </p:txBody>
      </p:sp>
      <p:pic>
        <p:nvPicPr>
          <p:cNvPr id="5" name="Picture 4" descr="Calculator, pen, compass, money and a paper with graphs printed on it">
            <a:extLst>
              <a:ext uri="{FF2B5EF4-FFF2-40B4-BE49-F238E27FC236}">
                <a16:creationId xmlns:a16="http://schemas.microsoft.com/office/drawing/2014/main" id="{7A20C825-F732-6531-69CE-FFD3730229C3}"/>
              </a:ext>
            </a:extLst>
          </p:cNvPr>
          <p:cNvPicPr>
            <a:picLocks noChangeAspect="1"/>
          </p:cNvPicPr>
          <p:nvPr/>
        </p:nvPicPr>
        <p:blipFill>
          <a:blip r:embed="rId2"/>
          <a:srcRect l="27724" r="26427" b="8"/>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B3837D86-C035-31D2-AB6C-30F9A42B4749}"/>
              </a:ext>
            </a:extLst>
          </p:cNvPr>
          <p:cNvSpPr>
            <a:spLocks noGrp="1"/>
          </p:cNvSpPr>
          <p:nvPr>
            <p:ph idx="1"/>
          </p:nvPr>
        </p:nvSpPr>
        <p:spPr>
          <a:xfrm>
            <a:off x="5907024" y="2735229"/>
            <a:ext cx="4423224" cy="3108354"/>
          </a:xfrm>
        </p:spPr>
        <p:txBody>
          <a:bodyPr vert="horz" lIns="91440" tIns="45720" rIns="91440" bIns="45720" rtlCol="0">
            <a:normAutofit/>
          </a:bodyPr>
          <a:lstStyle/>
          <a:p>
            <a:r>
              <a:rPr lang="en-US" dirty="0"/>
              <a:t>The aggregate of economic activities of governments, businesses and individuals within the national framework of the nation state</a:t>
            </a:r>
          </a:p>
        </p:txBody>
      </p:sp>
      <p:cxnSp>
        <p:nvCxnSpPr>
          <p:cNvPr id="11"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8268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3A6C7D-ABF7-3FF9-B9D9-F43721035495}"/>
              </a:ext>
            </a:extLst>
          </p:cNvPr>
          <p:cNvSpPr>
            <a:spLocks noGrp="1"/>
          </p:cNvSpPr>
          <p:nvPr>
            <p:ph type="title"/>
          </p:nvPr>
        </p:nvSpPr>
        <p:spPr>
          <a:xfrm>
            <a:off x="5907024" y="552782"/>
            <a:ext cx="4423224" cy="1643663"/>
          </a:xfrm>
        </p:spPr>
        <p:txBody>
          <a:bodyPr>
            <a:normAutofit/>
          </a:bodyPr>
          <a:lstStyle/>
          <a:p>
            <a:r>
              <a:rPr lang="en-US" dirty="0"/>
              <a:t>Economic indicators</a:t>
            </a:r>
          </a:p>
        </p:txBody>
      </p:sp>
      <p:pic>
        <p:nvPicPr>
          <p:cNvPr id="5" name="Picture 4" descr="Magnifying glass showing decling performance">
            <a:extLst>
              <a:ext uri="{FF2B5EF4-FFF2-40B4-BE49-F238E27FC236}">
                <a16:creationId xmlns:a16="http://schemas.microsoft.com/office/drawing/2014/main" id="{027CBFE4-483D-2CCA-9D39-9100D6B5B8EC}"/>
              </a:ext>
            </a:extLst>
          </p:cNvPr>
          <p:cNvPicPr>
            <a:picLocks noChangeAspect="1"/>
          </p:cNvPicPr>
          <p:nvPr/>
        </p:nvPicPr>
        <p:blipFill>
          <a:blip r:embed="rId2"/>
          <a:srcRect l="26650" r="22710" b="-3"/>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F5C1EDBF-5EEC-BF92-910E-D5E23DC46FD6}"/>
              </a:ext>
            </a:extLst>
          </p:cNvPr>
          <p:cNvSpPr>
            <a:spLocks noGrp="1"/>
          </p:cNvSpPr>
          <p:nvPr>
            <p:ph idx="1"/>
          </p:nvPr>
        </p:nvSpPr>
        <p:spPr>
          <a:xfrm>
            <a:off x="5907024" y="2735229"/>
            <a:ext cx="4423224" cy="3108354"/>
          </a:xfrm>
        </p:spPr>
        <p:txBody>
          <a:bodyPr vert="horz" lIns="91440" tIns="45720" rIns="91440" bIns="45720" rtlCol="0">
            <a:normAutofit/>
          </a:bodyPr>
          <a:lstStyle/>
          <a:p>
            <a:r>
              <a:rPr lang="en-US" dirty="0"/>
              <a:t>These are statistical measures used to </a:t>
            </a:r>
            <a:r>
              <a:rPr lang="en-US" dirty="0" err="1"/>
              <a:t>analyse</a:t>
            </a:r>
            <a:r>
              <a:rPr lang="en-US" dirty="0"/>
              <a:t> a national economy, such as economic growth and GDP per capita</a:t>
            </a:r>
          </a:p>
        </p:txBody>
      </p:sp>
      <p:cxnSp>
        <p:nvCxnSpPr>
          <p:cNvPr id="11"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1816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36252-D426-AAEB-2640-9500D98E77CC}"/>
              </a:ext>
            </a:extLst>
          </p:cNvPr>
          <p:cNvSpPr>
            <a:spLocks noGrp="1"/>
          </p:cNvSpPr>
          <p:nvPr>
            <p:ph type="title"/>
          </p:nvPr>
        </p:nvSpPr>
        <p:spPr/>
        <p:txBody>
          <a:bodyPr/>
          <a:lstStyle/>
          <a:p>
            <a:r>
              <a:rPr lang="en-US" dirty="0"/>
              <a:t>Macro or micro?</a:t>
            </a:r>
          </a:p>
        </p:txBody>
      </p:sp>
      <p:sp>
        <p:nvSpPr>
          <p:cNvPr id="3" name="Text Placeholder 2">
            <a:extLst>
              <a:ext uri="{FF2B5EF4-FFF2-40B4-BE49-F238E27FC236}">
                <a16:creationId xmlns:a16="http://schemas.microsoft.com/office/drawing/2014/main" id="{5FA79F8E-B5F1-2230-CB5D-C5727A53C6F9}"/>
              </a:ext>
            </a:extLst>
          </p:cNvPr>
          <p:cNvSpPr>
            <a:spLocks noGrp="1"/>
          </p:cNvSpPr>
          <p:nvPr>
            <p:ph type="body" idx="1"/>
          </p:nvPr>
        </p:nvSpPr>
        <p:spPr/>
        <p:txBody>
          <a:bodyPr/>
          <a:lstStyle/>
          <a:p>
            <a:r>
              <a:rPr lang="en-US"/>
              <a:t>Macroeconomics</a:t>
            </a:r>
          </a:p>
        </p:txBody>
      </p:sp>
      <p:sp>
        <p:nvSpPr>
          <p:cNvPr id="4" name="Content Placeholder 3">
            <a:extLst>
              <a:ext uri="{FF2B5EF4-FFF2-40B4-BE49-F238E27FC236}">
                <a16:creationId xmlns:a16="http://schemas.microsoft.com/office/drawing/2014/main" id="{0C878994-9511-B3F3-565A-B3D9A40D4CDD}"/>
              </a:ext>
            </a:extLst>
          </p:cNvPr>
          <p:cNvSpPr>
            <a:spLocks noGrp="1"/>
          </p:cNvSpPr>
          <p:nvPr>
            <p:ph sz="half" idx="2"/>
          </p:nvPr>
        </p:nvSpPr>
        <p:spPr/>
        <p:txBody>
          <a:bodyPr vert="horz" lIns="91440" tIns="45720" rIns="91440" bIns="45720" rtlCol="0" anchor="t">
            <a:normAutofit/>
          </a:bodyPr>
          <a:lstStyle/>
          <a:p>
            <a:r>
              <a:rPr lang="en-US" dirty="0"/>
              <a:t>The study of national economies</a:t>
            </a:r>
          </a:p>
        </p:txBody>
      </p:sp>
      <p:sp>
        <p:nvSpPr>
          <p:cNvPr id="5" name="Text Placeholder 4">
            <a:extLst>
              <a:ext uri="{FF2B5EF4-FFF2-40B4-BE49-F238E27FC236}">
                <a16:creationId xmlns:a16="http://schemas.microsoft.com/office/drawing/2014/main" id="{E01C0878-48EC-0345-0D2C-8052C8936176}"/>
              </a:ext>
            </a:extLst>
          </p:cNvPr>
          <p:cNvSpPr>
            <a:spLocks noGrp="1"/>
          </p:cNvSpPr>
          <p:nvPr>
            <p:ph type="body" sz="quarter" idx="3"/>
          </p:nvPr>
        </p:nvSpPr>
        <p:spPr/>
        <p:txBody>
          <a:bodyPr/>
          <a:lstStyle/>
          <a:p>
            <a:r>
              <a:rPr lang="en-US"/>
              <a:t>Microeconomics</a:t>
            </a:r>
          </a:p>
        </p:txBody>
      </p:sp>
      <p:sp>
        <p:nvSpPr>
          <p:cNvPr id="6" name="Content Placeholder 5">
            <a:extLst>
              <a:ext uri="{FF2B5EF4-FFF2-40B4-BE49-F238E27FC236}">
                <a16:creationId xmlns:a16="http://schemas.microsoft.com/office/drawing/2014/main" id="{5811E26A-4C1D-9F9C-5DA5-0078D63211B4}"/>
              </a:ext>
            </a:extLst>
          </p:cNvPr>
          <p:cNvSpPr>
            <a:spLocks noGrp="1"/>
          </p:cNvSpPr>
          <p:nvPr>
            <p:ph sz="quarter" idx="4"/>
          </p:nvPr>
        </p:nvSpPr>
        <p:spPr/>
        <p:txBody>
          <a:bodyPr vert="horz" lIns="91440" tIns="45720" rIns="91440" bIns="45720" rtlCol="0" anchor="t">
            <a:normAutofit/>
          </a:bodyPr>
          <a:lstStyle/>
          <a:p>
            <a:r>
              <a:rPr lang="en-US" dirty="0"/>
              <a:t>The study of economic activity at the level of individual and firms</a:t>
            </a:r>
          </a:p>
        </p:txBody>
      </p:sp>
    </p:spTree>
    <p:extLst>
      <p:ext uri="{BB962C8B-B14F-4D97-AF65-F5344CB8AC3E}">
        <p14:creationId xmlns:p14="http://schemas.microsoft.com/office/powerpoint/2010/main" val="136853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194AEDE-F25F-43E6-A2C4-7FFF41074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4C793C08-EF4C-422B-A728-6C717C47DF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E825BC6-56A8-46DE-8037-A9A577624B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EED8031-DD67-43C6-94A0-646636C955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FA5EDE-745D-0F4C-D6C4-D6B5960177BE}"/>
              </a:ext>
            </a:extLst>
          </p:cNvPr>
          <p:cNvSpPr>
            <a:spLocks noGrp="1"/>
          </p:cNvSpPr>
          <p:nvPr>
            <p:ph type="title"/>
          </p:nvPr>
        </p:nvSpPr>
        <p:spPr>
          <a:xfrm>
            <a:off x="841249" y="663960"/>
            <a:ext cx="2656818" cy="3310164"/>
          </a:xfrm>
        </p:spPr>
        <p:txBody>
          <a:bodyPr vert="horz" lIns="91440" tIns="45720" rIns="91440" bIns="45720" rtlCol="0" anchor="t">
            <a:normAutofit/>
          </a:bodyPr>
          <a:lstStyle/>
          <a:p>
            <a:r>
              <a:rPr lang="en-US" dirty="0"/>
              <a:t>Circular flows in the economy</a:t>
            </a:r>
          </a:p>
        </p:txBody>
      </p:sp>
      <p:pic>
        <p:nvPicPr>
          <p:cNvPr id="4" name="Content Placeholder 3" descr="A diagram of a government&#10;&#10;Description automatically generated">
            <a:extLst>
              <a:ext uri="{FF2B5EF4-FFF2-40B4-BE49-F238E27FC236}">
                <a16:creationId xmlns:a16="http://schemas.microsoft.com/office/drawing/2014/main" id="{C86CF4B1-0B75-560E-051E-09C30634563C}"/>
              </a:ext>
            </a:extLst>
          </p:cNvPr>
          <p:cNvPicPr>
            <a:picLocks noGrp="1" noChangeAspect="1"/>
          </p:cNvPicPr>
          <p:nvPr>
            <p:ph idx="1"/>
          </p:nvPr>
        </p:nvPicPr>
        <p:blipFill>
          <a:blip r:embed="rId3"/>
          <a:stretch>
            <a:fillRect/>
          </a:stretch>
        </p:blipFill>
        <p:spPr>
          <a:xfrm>
            <a:off x="4587902" y="663960"/>
            <a:ext cx="5428545" cy="5048548"/>
          </a:xfrm>
          <a:prstGeom prst="rect">
            <a:avLst/>
          </a:prstGeom>
        </p:spPr>
      </p:pic>
      <p:sp>
        <p:nvSpPr>
          <p:cNvPr id="19" name="Main Frame">
            <a:extLst>
              <a:ext uri="{FF2B5EF4-FFF2-40B4-BE49-F238E27FC236}">
                <a16:creationId xmlns:a16="http://schemas.microsoft.com/office/drawing/2014/main" id="{9502469D-C562-48E3-ABA2-3CFA55C52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Main Horizontal Connector">
            <a:extLst>
              <a:ext uri="{FF2B5EF4-FFF2-40B4-BE49-F238E27FC236}">
                <a16:creationId xmlns:a16="http://schemas.microsoft.com/office/drawing/2014/main" id="{4D594499-F983-4364-8ABC-5BCDC2E906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0A37E3E-52D3-44C9-B418-2D26B214CB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848100" y="334928"/>
            <a:ext cx="0" cy="571250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A74BE92-BA24-4F82-94AC-ED4A58B227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4502926"/>
            <a:ext cx="3480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Main Vertical Connector">
            <a:extLst>
              <a:ext uri="{FF2B5EF4-FFF2-40B4-BE49-F238E27FC236}">
                <a16:creationId xmlns:a16="http://schemas.microsoft.com/office/drawing/2014/main" id="{6D4C177C-581F-4CC8-A686-0B6D25DC6A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3701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79C538-EA73-7A6F-CD34-DDFB4F7281D8}"/>
              </a:ext>
            </a:extLst>
          </p:cNvPr>
          <p:cNvSpPr>
            <a:spLocks noGrp="1"/>
          </p:cNvSpPr>
          <p:nvPr>
            <p:ph type="title"/>
          </p:nvPr>
        </p:nvSpPr>
        <p:spPr>
          <a:xfrm>
            <a:off x="5907024" y="552782"/>
            <a:ext cx="4423224" cy="1643663"/>
          </a:xfrm>
        </p:spPr>
        <p:txBody>
          <a:bodyPr>
            <a:normAutofit/>
          </a:bodyPr>
          <a:lstStyle/>
          <a:p>
            <a:r>
              <a:rPr lang="en-US" dirty="0"/>
              <a:t>Economic Indicators</a:t>
            </a:r>
          </a:p>
        </p:txBody>
      </p:sp>
      <p:pic>
        <p:nvPicPr>
          <p:cNvPr id="5" name="Picture 4" descr="Orange and blue numbers and graphs">
            <a:extLst>
              <a:ext uri="{FF2B5EF4-FFF2-40B4-BE49-F238E27FC236}">
                <a16:creationId xmlns:a16="http://schemas.microsoft.com/office/drawing/2014/main" id="{57763770-E676-C7D2-B1EA-3ACEDB535CB6}"/>
              </a:ext>
            </a:extLst>
          </p:cNvPr>
          <p:cNvPicPr>
            <a:picLocks noChangeAspect="1"/>
          </p:cNvPicPr>
          <p:nvPr/>
        </p:nvPicPr>
        <p:blipFill>
          <a:blip r:embed="rId3"/>
          <a:srcRect l="25392" r="28165" b="7"/>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7AEA5FE4-D666-34E8-D45F-A499E87C68CA}"/>
              </a:ext>
            </a:extLst>
          </p:cNvPr>
          <p:cNvSpPr>
            <a:spLocks noGrp="1"/>
          </p:cNvSpPr>
          <p:nvPr>
            <p:ph idx="1"/>
          </p:nvPr>
        </p:nvSpPr>
        <p:spPr>
          <a:xfrm>
            <a:off x="5907024" y="2735229"/>
            <a:ext cx="4423224" cy="3108354"/>
          </a:xfrm>
        </p:spPr>
        <p:txBody>
          <a:bodyPr vert="horz" lIns="91440" tIns="45720" rIns="91440" bIns="45720" rtlCol="0">
            <a:normAutofit/>
          </a:bodyPr>
          <a:lstStyle/>
          <a:p>
            <a:pPr>
              <a:lnSpc>
                <a:spcPct val="120000"/>
              </a:lnSpc>
            </a:pPr>
            <a:r>
              <a:rPr lang="en-US" sz="1500"/>
              <a:t>Gross National Income (GNI) </a:t>
            </a:r>
          </a:p>
          <a:p>
            <a:pPr lvl="1">
              <a:lnSpc>
                <a:spcPct val="120000"/>
              </a:lnSpc>
              <a:buFont typeface="Courier New" panose="020B0604020202020204" pitchFamily="34" charset="0"/>
              <a:buChar char="o"/>
            </a:pPr>
            <a:r>
              <a:rPr lang="en-US" sz="1500"/>
              <a:t>The total income from products and services produced by a national economy within a single year</a:t>
            </a:r>
          </a:p>
          <a:p>
            <a:pPr lvl="1">
              <a:lnSpc>
                <a:spcPct val="120000"/>
              </a:lnSpc>
              <a:buFont typeface="Courier New" panose="020B0604020202020204" pitchFamily="34" charset="0"/>
              <a:buChar char="o"/>
            </a:pPr>
            <a:endParaRPr lang="en-US" sz="1500"/>
          </a:p>
          <a:p>
            <a:pPr marL="228600" lvl="1" indent="0">
              <a:lnSpc>
                <a:spcPct val="120000"/>
              </a:lnSpc>
              <a:buNone/>
            </a:pPr>
            <a:r>
              <a:rPr lang="en-US" sz="1500"/>
              <a:t>Gross Domestic Product</a:t>
            </a:r>
          </a:p>
          <a:p>
            <a:pPr marL="228600" lvl="1" indent="0">
              <a:lnSpc>
                <a:spcPct val="120000"/>
              </a:lnSpc>
              <a:buNone/>
            </a:pPr>
            <a:r>
              <a:rPr lang="en-US" sz="1500"/>
              <a:t> the total value of economic activity in a country, including both domestic and foreign producers</a:t>
            </a:r>
          </a:p>
        </p:txBody>
      </p:sp>
      <p:cxnSp>
        <p:nvCxnSpPr>
          <p:cNvPr id="11"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4447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7CDB58-3981-FABB-0241-7F508AA1027A}"/>
              </a:ext>
            </a:extLst>
          </p:cNvPr>
          <p:cNvSpPr>
            <a:spLocks noGrp="1"/>
          </p:cNvSpPr>
          <p:nvPr>
            <p:ph type="title"/>
          </p:nvPr>
        </p:nvSpPr>
        <p:spPr>
          <a:xfrm>
            <a:off x="5907024" y="552782"/>
            <a:ext cx="4423224" cy="1643663"/>
          </a:xfrm>
        </p:spPr>
        <p:txBody>
          <a:bodyPr>
            <a:normAutofit/>
          </a:bodyPr>
          <a:lstStyle/>
          <a:p>
            <a:r>
              <a:rPr lang="en-US" dirty="0"/>
              <a:t>Economic Growth</a:t>
            </a:r>
          </a:p>
        </p:txBody>
      </p:sp>
      <p:pic>
        <p:nvPicPr>
          <p:cNvPr id="5" name="Picture 4" descr="Orange and blue numbers and graphs">
            <a:extLst>
              <a:ext uri="{FF2B5EF4-FFF2-40B4-BE49-F238E27FC236}">
                <a16:creationId xmlns:a16="http://schemas.microsoft.com/office/drawing/2014/main" id="{067A01EE-07C3-4671-5AAF-AEA66F642C6B}"/>
              </a:ext>
            </a:extLst>
          </p:cNvPr>
          <p:cNvPicPr>
            <a:picLocks noChangeAspect="1"/>
          </p:cNvPicPr>
          <p:nvPr/>
        </p:nvPicPr>
        <p:blipFill>
          <a:blip r:embed="rId2"/>
          <a:srcRect l="25392" r="28165" b="7"/>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202C7F03-2367-9143-2262-AE1B09CF007D}"/>
              </a:ext>
            </a:extLst>
          </p:cNvPr>
          <p:cNvSpPr>
            <a:spLocks noGrp="1"/>
          </p:cNvSpPr>
          <p:nvPr>
            <p:ph idx="1"/>
          </p:nvPr>
        </p:nvSpPr>
        <p:spPr>
          <a:xfrm>
            <a:off x="5907024" y="2735229"/>
            <a:ext cx="4423224" cy="3108354"/>
          </a:xfrm>
        </p:spPr>
        <p:txBody>
          <a:bodyPr vert="horz" lIns="91440" tIns="45720" rIns="91440" bIns="45720" rtlCol="0">
            <a:normAutofit/>
          </a:bodyPr>
          <a:lstStyle/>
          <a:p>
            <a:pPr marL="0" indent="0">
              <a:lnSpc>
                <a:spcPct val="120000"/>
              </a:lnSpc>
              <a:buNone/>
            </a:pPr>
            <a:r>
              <a:rPr lang="en-US" sz="1300">
                <a:ea typeface="+mn-lt"/>
                <a:cs typeface="+mn-lt"/>
              </a:rPr>
              <a:t>Economic growth is a country’s increase in national income over time </a:t>
            </a:r>
            <a:endParaRPr lang="en-US" sz="1300"/>
          </a:p>
          <a:p>
            <a:pPr marL="0" indent="0">
              <a:lnSpc>
                <a:spcPct val="120000"/>
              </a:lnSpc>
              <a:buNone/>
            </a:pPr>
            <a:r>
              <a:rPr lang="en-US" sz="1300">
                <a:ea typeface="+mn-lt"/>
                <a:cs typeface="+mn-lt"/>
              </a:rPr>
              <a:t>Affected by capital investment and technological innovation </a:t>
            </a:r>
          </a:p>
          <a:p>
            <a:pPr marL="0" indent="0">
              <a:lnSpc>
                <a:spcPct val="120000"/>
              </a:lnSpc>
              <a:buNone/>
            </a:pPr>
            <a:r>
              <a:rPr lang="en-US" sz="1300">
                <a:ea typeface="+mn-lt"/>
                <a:cs typeface="+mn-lt"/>
              </a:rPr>
              <a:t>High growth rates are associated with rapid industrialization, e.g. China </a:t>
            </a:r>
          </a:p>
          <a:p>
            <a:pPr marL="0" indent="0">
              <a:lnSpc>
                <a:spcPct val="120000"/>
              </a:lnSpc>
              <a:buNone/>
            </a:pPr>
            <a:r>
              <a:rPr lang="en-US" sz="1300">
                <a:ea typeface="+mn-lt"/>
                <a:cs typeface="+mn-lt"/>
              </a:rPr>
              <a:t>Slower growth in mature economies </a:t>
            </a:r>
          </a:p>
          <a:p>
            <a:pPr marL="0" indent="0">
              <a:lnSpc>
                <a:spcPct val="120000"/>
              </a:lnSpc>
              <a:buNone/>
            </a:pPr>
            <a:r>
              <a:rPr lang="en-US" sz="1300">
                <a:ea typeface="+mn-lt"/>
                <a:cs typeface="+mn-lt"/>
              </a:rPr>
              <a:t>What about economic downturn?</a:t>
            </a:r>
          </a:p>
          <a:p>
            <a:pPr marL="0" indent="0">
              <a:lnSpc>
                <a:spcPct val="120000"/>
              </a:lnSpc>
              <a:buNone/>
            </a:pPr>
            <a:r>
              <a:rPr lang="en-US" sz="1300">
                <a:ea typeface="+mn-lt"/>
                <a:cs typeface="+mn-lt"/>
              </a:rPr>
              <a:t> Recession – negative economic growth </a:t>
            </a:r>
          </a:p>
          <a:p>
            <a:pPr marL="0" indent="0">
              <a:lnSpc>
                <a:spcPct val="120000"/>
              </a:lnSpc>
              <a:buNone/>
            </a:pPr>
            <a:r>
              <a:rPr lang="en-US" sz="1300">
                <a:ea typeface="+mn-lt"/>
                <a:cs typeface="+mn-lt"/>
              </a:rPr>
              <a:t>Depression – contraction of an economy by one-tenth</a:t>
            </a:r>
            <a:endParaRPr lang="en-US" sz="1300"/>
          </a:p>
        </p:txBody>
      </p:sp>
      <p:cxnSp>
        <p:nvCxnSpPr>
          <p:cNvPr id="11"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04872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54CC47-E288-EB9C-3C8E-A437544699F4}"/>
              </a:ext>
            </a:extLst>
          </p:cNvPr>
          <p:cNvSpPr>
            <a:spLocks noGrp="1"/>
          </p:cNvSpPr>
          <p:nvPr>
            <p:ph type="title"/>
          </p:nvPr>
        </p:nvSpPr>
        <p:spPr>
          <a:xfrm>
            <a:off x="841248" y="4231760"/>
            <a:ext cx="6094012" cy="1611821"/>
          </a:xfrm>
        </p:spPr>
        <p:txBody>
          <a:bodyPr>
            <a:normAutofit/>
          </a:bodyPr>
          <a:lstStyle/>
          <a:p>
            <a:r>
              <a:rPr lang="en-US" dirty="0"/>
              <a:t>C4 news interview</a:t>
            </a:r>
          </a:p>
        </p:txBody>
      </p:sp>
      <p:pic>
        <p:nvPicPr>
          <p:cNvPr id="4" name="Online Media 3" title="Economist explains how to fix Britain - Torsten Bell MP">
            <a:hlinkClick r:id="" action="ppaction://media"/>
            <a:extLst>
              <a:ext uri="{FF2B5EF4-FFF2-40B4-BE49-F238E27FC236}">
                <a16:creationId xmlns:a16="http://schemas.microsoft.com/office/drawing/2014/main" id="{C177BFCF-3D4F-8908-BFE4-FFC8591BE3A4}"/>
              </a:ext>
            </a:extLst>
          </p:cNvPr>
          <p:cNvPicPr>
            <a:picLocks noRot="1" noChangeAspect="1"/>
          </p:cNvPicPr>
          <p:nvPr>
            <a:videoFile r:link="rId1"/>
          </p:nvPr>
        </p:nvPicPr>
        <p:blipFill>
          <a:blip r:embed="rId3"/>
          <a:stretch>
            <a:fillRect/>
          </a:stretch>
        </p:blipFill>
        <p:spPr>
          <a:xfrm>
            <a:off x="1212434" y="669853"/>
            <a:ext cx="5234672" cy="2957590"/>
          </a:xfrm>
          <a:prstGeom prst="rect">
            <a:avLst/>
          </a:prstGeom>
        </p:spPr>
      </p:pic>
      <p:sp>
        <p:nvSpPr>
          <p:cNvPr id="8" name="Content Placeholder 7">
            <a:extLst>
              <a:ext uri="{FF2B5EF4-FFF2-40B4-BE49-F238E27FC236}">
                <a16:creationId xmlns:a16="http://schemas.microsoft.com/office/drawing/2014/main" id="{5D45DDEA-CA8A-1AB1-FFB9-D7856C0104A0}"/>
              </a:ext>
            </a:extLst>
          </p:cNvPr>
          <p:cNvSpPr>
            <a:spLocks noGrp="1"/>
          </p:cNvSpPr>
          <p:nvPr>
            <p:ph idx="1"/>
          </p:nvPr>
        </p:nvSpPr>
        <p:spPr>
          <a:xfrm>
            <a:off x="7644639" y="669852"/>
            <a:ext cx="2739359" cy="5173731"/>
          </a:xfrm>
        </p:spPr>
        <p:txBody>
          <a:bodyPr vert="horz" lIns="91440" tIns="45720" rIns="91440" bIns="45720" rtlCol="0" anchor="t">
            <a:normAutofit/>
          </a:bodyPr>
          <a:lstStyle/>
          <a:p>
            <a:r>
              <a:rPr lang="en-US" dirty="0"/>
              <a:t>Listen to Swansea West MP Torsten Bell talk about some of these terms we've discussed in class today</a:t>
            </a:r>
          </a:p>
        </p:txBody>
      </p:sp>
      <p:sp>
        <p:nvSpPr>
          <p:cNvPr id="13" name="Main Frame">
            <a:extLst>
              <a:ext uri="{FF2B5EF4-FFF2-40B4-BE49-F238E27FC236}">
                <a16:creationId xmlns:a16="http://schemas.microsoft.com/office/drawing/2014/main" id="{8B3D301E-EEB6-4474-BFB1-FCD7A1F30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Main Horizontal Connector">
            <a:extLst>
              <a:ext uri="{FF2B5EF4-FFF2-40B4-BE49-F238E27FC236}">
                <a16:creationId xmlns:a16="http://schemas.microsoft.com/office/drawing/2014/main" id="{85F2753B-199B-4FF0-838F-41E8D058E9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CAD3678-2F11-4087-A664-9BA1E27C4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77100" y="345884"/>
            <a:ext cx="0" cy="570155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AE06D87-197F-4804-8E18-C458EE4BFE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3962400"/>
            <a:ext cx="6910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8160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Main Frame">
            <a:extLst>
              <a:ext uri="{FF2B5EF4-FFF2-40B4-BE49-F238E27FC236}">
                <a16:creationId xmlns:a16="http://schemas.microsoft.com/office/drawing/2014/main" id="{8B3D301E-EEB6-4474-BFB1-FCD7A1F30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5952BB-2590-0350-2D81-3FD3C07622C9}"/>
              </a:ext>
            </a:extLst>
          </p:cNvPr>
          <p:cNvSpPr>
            <a:spLocks noGrp="1"/>
          </p:cNvSpPr>
          <p:nvPr>
            <p:ph type="title"/>
          </p:nvPr>
        </p:nvSpPr>
        <p:spPr>
          <a:xfrm>
            <a:off x="841249" y="810563"/>
            <a:ext cx="3426594" cy="4761237"/>
          </a:xfrm>
        </p:spPr>
        <p:txBody>
          <a:bodyPr anchor="t">
            <a:normAutofit/>
          </a:bodyPr>
          <a:lstStyle/>
          <a:p>
            <a:r>
              <a:rPr lang="en-US" dirty="0"/>
              <a:t>Inequality</a:t>
            </a:r>
          </a:p>
        </p:txBody>
      </p:sp>
      <p:cxnSp>
        <p:nvCxnSpPr>
          <p:cNvPr id="13" name="Main Horizontal Connector">
            <a:extLst>
              <a:ext uri="{FF2B5EF4-FFF2-40B4-BE49-F238E27FC236}">
                <a16:creationId xmlns:a16="http://schemas.microsoft.com/office/drawing/2014/main" id="{85F2753B-199B-4FF0-838F-41E8D058E9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604AB19-8820-4859-AA1B-09DD1F3E8B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6300" y="340658"/>
            <a:ext cx="0" cy="570155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0E73460-BBE7-6DE7-128A-0DEEB7DBC2E9}"/>
              </a:ext>
            </a:extLst>
          </p:cNvPr>
          <p:cNvGraphicFramePr>
            <a:graphicFrameLocks noGrp="1"/>
          </p:cNvGraphicFramePr>
          <p:nvPr>
            <p:ph idx="1"/>
            <p:extLst>
              <p:ext uri="{D42A27DB-BD31-4B8C-83A1-F6EECF244321}">
                <p14:modId xmlns:p14="http://schemas.microsoft.com/office/powerpoint/2010/main" val="2121676200"/>
              </p:ext>
            </p:extLst>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488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Main Frame">
            <a:extLst>
              <a:ext uri="{FF2B5EF4-FFF2-40B4-BE49-F238E27FC236}">
                <a16:creationId xmlns:a16="http://schemas.microsoft.com/office/drawing/2014/main" id="{8B3D301E-EEB6-4474-BFB1-FCD7A1F30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985FE-B47C-0811-FAA6-8E2A6A836D6C}"/>
              </a:ext>
            </a:extLst>
          </p:cNvPr>
          <p:cNvSpPr>
            <a:spLocks noGrp="1"/>
          </p:cNvSpPr>
          <p:nvPr>
            <p:ph type="title"/>
          </p:nvPr>
        </p:nvSpPr>
        <p:spPr>
          <a:xfrm>
            <a:off x="841248" y="810562"/>
            <a:ext cx="9228866" cy="1067783"/>
          </a:xfrm>
        </p:spPr>
        <p:txBody>
          <a:bodyPr>
            <a:normAutofit/>
          </a:bodyPr>
          <a:lstStyle/>
          <a:p>
            <a:r>
              <a:rPr lang="en-US" dirty="0"/>
              <a:t>Unemployment</a:t>
            </a:r>
          </a:p>
        </p:txBody>
      </p:sp>
      <p:cxnSp>
        <p:nvCxnSpPr>
          <p:cNvPr id="21" name="Main Horizontal Connector">
            <a:extLst>
              <a:ext uri="{FF2B5EF4-FFF2-40B4-BE49-F238E27FC236}">
                <a16:creationId xmlns:a16="http://schemas.microsoft.com/office/drawing/2014/main" id="{85F2753B-199B-4FF0-838F-41E8D058E9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3" name="Content Placeholder 2">
            <a:extLst>
              <a:ext uri="{FF2B5EF4-FFF2-40B4-BE49-F238E27FC236}">
                <a16:creationId xmlns:a16="http://schemas.microsoft.com/office/drawing/2014/main" id="{3D0FE312-EC40-4A37-B0A2-2F1E067BC74E}"/>
              </a:ext>
            </a:extLst>
          </p:cNvPr>
          <p:cNvGraphicFramePr>
            <a:graphicFrameLocks noGrp="1"/>
          </p:cNvGraphicFramePr>
          <p:nvPr>
            <p:ph idx="1"/>
            <p:extLst>
              <p:ext uri="{D42A27DB-BD31-4B8C-83A1-F6EECF244321}">
                <p14:modId xmlns:p14="http://schemas.microsoft.com/office/powerpoint/2010/main" val="2215599767"/>
              </p:ext>
            </p:extLst>
          </p:nvPr>
        </p:nvGraphicFramePr>
        <p:xfrm>
          <a:off x="841375" y="2141538"/>
          <a:ext cx="9228138" cy="34258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33122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Main Frame">
            <a:extLst>
              <a:ext uri="{FF2B5EF4-FFF2-40B4-BE49-F238E27FC236}">
                <a16:creationId xmlns:a16="http://schemas.microsoft.com/office/drawing/2014/main" id="{8B3D301E-EEB6-4474-BFB1-FCD7A1F30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774864-8446-7376-0EAE-F489AB57D61B}"/>
              </a:ext>
            </a:extLst>
          </p:cNvPr>
          <p:cNvSpPr>
            <a:spLocks noGrp="1"/>
          </p:cNvSpPr>
          <p:nvPr>
            <p:ph type="title"/>
          </p:nvPr>
        </p:nvSpPr>
        <p:spPr>
          <a:xfrm>
            <a:off x="841249" y="810563"/>
            <a:ext cx="3426594" cy="4761237"/>
          </a:xfrm>
        </p:spPr>
        <p:txBody>
          <a:bodyPr anchor="t">
            <a:normAutofit/>
          </a:bodyPr>
          <a:lstStyle/>
          <a:p>
            <a:r>
              <a:rPr lang="en-US" dirty="0"/>
              <a:t>Inflation</a:t>
            </a:r>
          </a:p>
        </p:txBody>
      </p:sp>
      <p:cxnSp>
        <p:nvCxnSpPr>
          <p:cNvPr id="13" name="Main Horizontal Connector">
            <a:extLst>
              <a:ext uri="{FF2B5EF4-FFF2-40B4-BE49-F238E27FC236}">
                <a16:creationId xmlns:a16="http://schemas.microsoft.com/office/drawing/2014/main" id="{85F2753B-199B-4FF0-838F-41E8D058E9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604AB19-8820-4859-AA1B-09DD1F3E8B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6300" y="340658"/>
            <a:ext cx="0" cy="570155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88D4CAE-EFEA-4819-74C7-276FFE9CB3EA}"/>
              </a:ext>
            </a:extLst>
          </p:cNvPr>
          <p:cNvGraphicFramePr>
            <a:graphicFrameLocks noGrp="1"/>
          </p:cNvGraphicFramePr>
          <p:nvPr>
            <p:ph idx="1"/>
            <p:extLst>
              <p:ext uri="{D42A27DB-BD31-4B8C-83A1-F6EECF244321}">
                <p14:modId xmlns:p14="http://schemas.microsoft.com/office/powerpoint/2010/main" val="357668501"/>
              </p:ext>
            </p:extLst>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021253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194AEDE-F25F-43E6-A2C4-7FFF41074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4C793C08-EF4C-422B-A728-6C717C47DF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E825BC6-56A8-46DE-8037-A9A577624B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EED8031-DD67-43C6-94A0-646636C955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lluminated San Francisco City Hall">
            <a:extLst>
              <a:ext uri="{FF2B5EF4-FFF2-40B4-BE49-F238E27FC236}">
                <a16:creationId xmlns:a16="http://schemas.microsoft.com/office/drawing/2014/main" id="{146B1EF1-7F87-E769-A8F4-6F20DCC20C32}"/>
              </a:ext>
            </a:extLst>
          </p:cNvPr>
          <p:cNvPicPr>
            <a:picLocks noChangeAspect="1"/>
          </p:cNvPicPr>
          <p:nvPr/>
        </p:nvPicPr>
        <p:blipFill>
          <a:blip r:embed="rId3">
            <a:alphaModFix/>
          </a:blip>
          <a:srcRect t="15644" r="6" b="6"/>
          <a:stretch/>
        </p:blipFill>
        <p:spPr>
          <a:xfrm>
            <a:off x="20" y="10"/>
            <a:ext cx="12188932" cy="6857990"/>
          </a:xfrm>
          <a:prstGeom prst="rect">
            <a:avLst/>
          </a:prstGeom>
        </p:spPr>
      </p:pic>
      <p:sp>
        <p:nvSpPr>
          <p:cNvPr id="19" name="Rectangle 18">
            <a:extLst>
              <a:ext uri="{FF2B5EF4-FFF2-40B4-BE49-F238E27FC236}">
                <a16:creationId xmlns:a16="http://schemas.microsoft.com/office/drawing/2014/main" id="{F4EC6B62-8D18-47C6-815A-17919789F1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50443" y="-1383557"/>
            <a:ext cx="6858000" cy="9625112"/>
          </a:xfrm>
          <a:prstGeom prst="rect">
            <a:avLst/>
          </a:prstGeom>
          <a:gradFill>
            <a:gsLst>
              <a:gs pos="100000">
                <a:srgbClr val="000000">
                  <a:alpha val="0"/>
                </a:srgbClr>
              </a:gs>
              <a:gs pos="0">
                <a:schemeClr val="tx1"/>
              </a:gs>
              <a:gs pos="55000">
                <a:srgbClr val="000000">
                  <a:alpha val="46000"/>
                </a:srgbClr>
              </a:gs>
              <a:gs pos="0">
                <a:srgbClr val="000000">
                  <a:alpha val="6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4F1B00A1-15D3-42C2-B2D9-578BAF9AE0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145" y="4991100"/>
            <a:ext cx="10381553" cy="0"/>
          </a:xfrm>
          <a:prstGeom prst="line">
            <a:avLst/>
          </a:prstGeom>
          <a:ln w="12700">
            <a:solidFill>
              <a:srgbClr val="FFFFFF"/>
            </a:solidFill>
          </a:ln>
          <a:effectLst>
            <a:outerShdw blurRad="38100" dist="127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3" name="Main Frame">
            <a:extLst>
              <a:ext uri="{FF2B5EF4-FFF2-40B4-BE49-F238E27FC236}">
                <a16:creationId xmlns:a16="http://schemas.microsoft.com/office/drawing/2014/main" id="{9502469D-C562-48E3-ABA2-3CFA55C52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80018B-8045-54E7-167B-EC67227FEECC}"/>
              </a:ext>
            </a:extLst>
          </p:cNvPr>
          <p:cNvSpPr>
            <a:spLocks noGrp="1"/>
          </p:cNvSpPr>
          <p:nvPr>
            <p:ph type="title"/>
          </p:nvPr>
        </p:nvSpPr>
        <p:spPr>
          <a:xfrm>
            <a:off x="4794742" y="663960"/>
            <a:ext cx="5502555" cy="3594112"/>
          </a:xfrm>
        </p:spPr>
        <p:txBody>
          <a:bodyPr vert="horz" lIns="91440" tIns="45720" rIns="91440" bIns="45720" rtlCol="0" anchor="t">
            <a:normAutofit/>
          </a:bodyPr>
          <a:lstStyle/>
          <a:p>
            <a:pPr algn="r"/>
            <a:r>
              <a:rPr lang="en-US" sz="5400">
                <a:solidFill>
                  <a:srgbClr val="FFFFFF"/>
                </a:solidFill>
              </a:rPr>
              <a:t>European Central Bank</a:t>
            </a:r>
          </a:p>
        </p:txBody>
      </p:sp>
      <p:cxnSp>
        <p:nvCxnSpPr>
          <p:cNvPr id="25" name="Main Horizontal Connector">
            <a:extLst>
              <a:ext uri="{FF2B5EF4-FFF2-40B4-BE49-F238E27FC236}">
                <a16:creationId xmlns:a16="http://schemas.microsoft.com/office/drawing/2014/main" id="{4D594499-F983-4364-8ABC-5BCDC2E906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7" name="Main Vertical Connector">
            <a:extLst>
              <a:ext uri="{FF2B5EF4-FFF2-40B4-BE49-F238E27FC236}">
                <a16:creationId xmlns:a16="http://schemas.microsoft.com/office/drawing/2014/main" id="{6D4C177C-581F-4CC8-A686-0B6D25DC6A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9784910"/>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810045-EAEE-3E91-40E1-40AAD83715AC}"/>
              </a:ext>
            </a:extLst>
          </p:cNvPr>
          <p:cNvSpPr>
            <a:spLocks noGrp="1"/>
          </p:cNvSpPr>
          <p:nvPr>
            <p:ph type="title"/>
          </p:nvPr>
        </p:nvSpPr>
        <p:spPr>
          <a:xfrm>
            <a:off x="5907024" y="552782"/>
            <a:ext cx="4423224" cy="1643663"/>
          </a:xfrm>
        </p:spPr>
        <p:txBody>
          <a:bodyPr>
            <a:normAutofit/>
          </a:bodyPr>
          <a:lstStyle/>
          <a:p>
            <a:r>
              <a:rPr lang="en-US" sz="3700"/>
              <a:t>How can Governments intervene?</a:t>
            </a:r>
          </a:p>
        </p:txBody>
      </p:sp>
      <p:pic>
        <p:nvPicPr>
          <p:cNvPr id="5" name="Picture 4" descr="Codes on papers">
            <a:extLst>
              <a:ext uri="{FF2B5EF4-FFF2-40B4-BE49-F238E27FC236}">
                <a16:creationId xmlns:a16="http://schemas.microsoft.com/office/drawing/2014/main" id="{23EBC6BB-5501-C201-232E-FF487F45D7B0}"/>
              </a:ext>
            </a:extLst>
          </p:cNvPr>
          <p:cNvPicPr>
            <a:picLocks noChangeAspect="1"/>
          </p:cNvPicPr>
          <p:nvPr/>
        </p:nvPicPr>
        <p:blipFill>
          <a:blip r:embed="rId2"/>
          <a:srcRect l="19128" r="30232" b="-3"/>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D6FAE344-3C14-87A5-B9B1-3349C22D8E6A}"/>
              </a:ext>
            </a:extLst>
          </p:cNvPr>
          <p:cNvSpPr>
            <a:spLocks noGrp="1"/>
          </p:cNvSpPr>
          <p:nvPr>
            <p:ph idx="1"/>
          </p:nvPr>
        </p:nvSpPr>
        <p:spPr>
          <a:xfrm>
            <a:off x="5907024" y="2735229"/>
            <a:ext cx="4423224" cy="3108354"/>
          </a:xfrm>
        </p:spPr>
        <p:txBody>
          <a:bodyPr vert="horz" lIns="91440" tIns="45720" rIns="91440" bIns="45720" rtlCol="0">
            <a:normAutofit/>
          </a:bodyPr>
          <a:lstStyle/>
          <a:p>
            <a:pPr>
              <a:lnSpc>
                <a:spcPct val="120000"/>
              </a:lnSpc>
            </a:pPr>
            <a:r>
              <a:rPr lang="en-US" sz="1600"/>
              <a:t>To bring down inflation, governments can impose controls on prices or wages, but this can lead to unemployment</a:t>
            </a:r>
          </a:p>
          <a:p>
            <a:pPr>
              <a:lnSpc>
                <a:spcPct val="120000"/>
              </a:lnSpc>
            </a:pPr>
            <a:r>
              <a:rPr lang="en-US" sz="1600"/>
              <a:t>Or, where inflation is low, monetary policy seeks to prevent inflationary pressures from arising </a:t>
            </a:r>
          </a:p>
          <a:p>
            <a:pPr>
              <a:lnSpc>
                <a:spcPct val="120000"/>
              </a:lnSpc>
            </a:pPr>
            <a:r>
              <a:rPr lang="en-US" sz="1600"/>
              <a:t>Rising energy prices in 2021 led to rising inflation, which was a shock to countries used to low inflation</a:t>
            </a:r>
          </a:p>
        </p:txBody>
      </p:sp>
      <p:cxnSp>
        <p:nvCxnSpPr>
          <p:cNvPr id="11"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86080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C2F68-6BE1-0D5D-6AAA-33B8D725B5EC}"/>
              </a:ext>
            </a:extLst>
          </p:cNvPr>
          <p:cNvSpPr>
            <a:spLocks noGrp="1"/>
          </p:cNvSpPr>
          <p:nvPr>
            <p:ph type="title"/>
          </p:nvPr>
        </p:nvSpPr>
        <p:spPr/>
        <p:txBody>
          <a:bodyPr/>
          <a:lstStyle/>
          <a:p>
            <a:r>
              <a:rPr lang="en-US" dirty="0"/>
              <a:t>Balance of payment</a:t>
            </a:r>
          </a:p>
        </p:txBody>
      </p:sp>
      <p:sp>
        <p:nvSpPr>
          <p:cNvPr id="3" name="Content Placeholder 2">
            <a:extLst>
              <a:ext uri="{FF2B5EF4-FFF2-40B4-BE49-F238E27FC236}">
                <a16:creationId xmlns:a16="http://schemas.microsoft.com/office/drawing/2014/main" id="{D260408E-724E-9D93-88BA-74FD59AA195E}"/>
              </a:ext>
            </a:extLst>
          </p:cNvPr>
          <p:cNvSpPr>
            <a:spLocks noGrp="1"/>
          </p:cNvSpPr>
          <p:nvPr>
            <p:ph idx="1"/>
          </p:nvPr>
        </p:nvSpPr>
        <p:spPr/>
        <p:txBody>
          <a:bodyPr vert="horz" lIns="91440" tIns="45720" rIns="91440" bIns="45720" rtlCol="0" anchor="t">
            <a:normAutofit fontScale="92500" lnSpcReduction="10000"/>
          </a:bodyPr>
          <a:lstStyle/>
          <a:p>
            <a:r>
              <a:rPr lang="en-US" b="1" dirty="0">
                <a:ea typeface="+mn-lt"/>
                <a:cs typeface="+mn-lt"/>
              </a:rPr>
              <a:t>Balance of payments </a:t>
            </a:r>
            <a:r>
              <a:rPr lang="en-US" dirty="0">
                <a:ea typeface="+mn-lt"/>
                <a:cs typeface="+mn-lt"/>
              </a:rPr>
              <a:t>is the credit and debit transactions between a country’s residents and other countries</a:t>
            </a:r>
            <a:endParaRPr lang="en-US" dirty="0"/>
          </a:p>
          <a:p>
            <a:r>
              <a:rPr lang="en-US" dirty="0">
                <a:ea typeface="+mn-lt"/>
                <a:cs typeface="+mn-lt"/>
              </a:rPr>
              <a:t>The </a:t>
            </a:r>
            <a:r>
              <a:rPr lang="en-US" b="1" dirty="0">
                <a:ea typeface="+mn-lt"/>
                <a:cs typeface="+mn-lt"/>
              </a:rPr>
              <a:t>current account </a:t>
            </a:r>
            <a:r>
              <a:rPr lang="en-US" dirty="0">
                <a:ea typeface="+mn-lt"/>
                <a:cs typeface="+mn-lt"/>
              </a:rPr>
              <a:t>focuses on trade in goods and services</a:t>
            </a:r>
            <a:endParaRPr lang="en-US" dirty="0"/>
          </a:p>
          <a:p>
            <a:r>
              <a:rPr lang="en-US" dirty="0">
                <a:ea typeface="+mn-lt"/>
                <a:cs typeface="+mn-lt"/>
              </a:rPr>
              <a:t>A current  account surplus means that the country exports more than it imports (example: China)</a:t>
            </a:r>
            <a:endParaRPr lang="en-US" dirty="0"/>
          </a:p>
          <a:p>
            <a:r>
              <a:rPr lang="en-US" dirty="0">
                <a:ea typeface="+mn-lt"/>
                <a:cs typeface="+mn-lt"/>
              </a:rPr>
              <a:t>A current account deficit means that the country imports more than it exports (example: the US)</a:t>
            </a:r>
            <a:endParaRPr lang="en-US" dirty="0"/>
          </a:p>
          <a:p>
            <a:r>
              <a:rPr lang="en-US" dirty="0">
                <a:ea typeface="+mn-lt"/>
                <a:cs typeface="+mn-lt"/>
              </a:rPr>
              <a:t>Trade deficits have grown markedly in some countries, such as the US, reflecting high costs of domestic production</a:t>
            </a:r>
            <a:endParaRPr lang="en-US" dirty="0"/>
          </a:p>
          <a:p>
            <a:endParaRPr lang="en-US" dirty="0"/>
          </a:p>
        </p:txBody>
      </p:sp>
    </p:spTree>
    <p:extLst>
      <p:ext uri="{BB962C8B-B14F-4D97-AF65-F5344CB8AC3E}">
        <p14:creationId xmlns:p14="http://schemas.microsoft.com/office/powerpoint/2010/main" val="17588821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72EEFF-16F6-32B3-E6FF-D171F03B9E6F}"/>
              </a:ext>
            </a:extLst>
          </p:cNvPr>
          <p:cNvSpPr>
            <a:spLocks noGrp="1"/>
          </p:cNvSpPr>
          <p:nvPr>
            <p:ph type="title"/>
          </p:nvPr>
        </p:nvSpPr>
        <p:spPr>
          <a:xfrm>
            <a:off x="5907024" y="552782"/>
            <a:ext cx="4423224" cy="1643663"/>
          </a:xfrm>
        </p:spPr>
        <p:txBody>
          <a:bodyPr>
            <a:normAutofit/>
          </a:bodyPr>
          <a:lstStyle/>
          <a:p>
            <a:r>
              <a:rPr lang="en-US" dirty="0"/>
              <a:t>Balancing the economy</a:t>
            </a:r>
          </a:p>
        </p:txBody>
      </p:sp>
      <p:pic>
        <p:nvPicPr>
          <p:cNvPr id="5" name="Picture 4" descr="Calculator, pen, compass, money and a paper with graphs printed on it">
            <a:extLst>
              <a:ext uri="{FF2B5EF4-FFF2-40B4-BE49-F238E27FC236}">
                <a16:creationId xmlns:a16="http://schemas.microsoft.com/office/drawing/2014/main" id="{4B7CA80F-F0EF-5A0C-1064-0A97A81470CA}"/>
              </a:ext>
            </a:extLst>
          </p:cNvPr>
          <p:cNvPicPr>
            <a:picLocks noChangeAspect="1"/>
          </p:cNvPicPr>
          <p:nvPr/>
        </p:nvPicPr>
        <p:blipFill>
          <a:blip r:embed="rId3"/>
          <a:srcRect l="27724" r="26427" b="8"/>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12FEEE47-4F7D-743B-390E-DD4F7D5AF4DC}"/>
              </a:ext>
            </a:extLst>
          </p:cNvPr>
          <p:cNvSpPr>
            <a:spLocks noGrp="1"/>
          </p:cNvSpPr>
          <p:nvPr>
            <p:ph idx="1"/>
          </p:nvPr>
        </p:nvSpPr>
        <p:spPr>
          <a:xfrm>
            <a:off x="5907024" y="2735229"/>
            <a:ext cx="4423224" cy="3108354"/>
          </a:xfrm>
        </p:spPr>
        <p:txBody>
          <a:bodyPr vert="horz" lIns="91440" tIns="45720" rIns="91440" bIns="45720" rtlCol="0">
            <a:normAutofit/>
          </a:bodyPr>
          <a:lstStyle/>
          <a:p>
            <a:pPr>
              <a:lnSpc>
                <a:spcPct val="120000"/>
              </a:lnSpc>
            </a:pPr>
            <a:r>
              <a:rPr lang="en-US" sz="1100">
                <a:ea typeface="+mn-lt"/>
                <a:cs typeface="+mn-lt"/>
              </a:rPr>
              <a:t>Governments seek economic growth, low unemployment and low inflation</a:t>
            </a:r>
            <a:endParaRPr lang="en-US" sz="1100"/>
          </a:p>
          <a:p>
            <a:pPr>
              <a:lnSpc>
                <a:spcPct val="120000"/>
              </a:lnSpc>
            </a:pPr>
            <a:r>
              <a:rPr lang="en-US" sz="1100" b="1" dirty="0">
                <a:ea typeface="+mn-lt"/>
                <a:cs typeface="+mn-lt"/>
              </a:rPr>
              <a:t>Monetary policy </a:t>
            </a:r>
            <a:r>
              <a:rPr lang="en-US" sz="1100" dirty="0">
                <a:ea typeface="+mn-lt"/>
                <a:cs typeface="+mn-lt"/>
              </a:rPr>
              <a:t>– policies for determining the amount of money in supply, exchange rates and interest rates</a:t>
            </a:r>
            <a:endParaRPr lang="en-US" sz="1100" dirty="0"/>
          </a:p>
          <a:p>
            <a:pPr>
              <a:lnSpc>
                <a:spcPct val="120000"/>
              </a:lnSpc>
            </a:pPr>
            <a:r>
              <a:rPr lang="en-US" sz="1100" b="1" dirty="0">
                <a:ea typeface="+mn-lt"/>
                <a:cs typeface="+mn-lt"/>
              </a:rPr>
              <a:t>Fiscal policy </a:t>
            </a:r>
            <a:r>
              <a:rPr lang="en-US" sz="1100" dirty="0">
                <a:ea typeface="+mn-lt"/>
                <a:cs typeface="+mn-lt"/>
              </a:rPr>
              <a:t>– budgetary policies for balancing public spending with income from taxation and other revenues</a:t>
            </a:r>
            <a:endParaRPr lang="en-US" sz="1100"/>
          </a:p>
          <a:p>
            <a:pPr>
              <a:lnSpc>
                <a:spcPct val="120000"/>
              </a:lnSpc>
            </a:pPr>
            <a:r>
              <a:rPr lang="en-US" sz="1100" dirty="0">
                <a:ea typeface="+mn-lt"/>
                <a:cs typeface="+mn-lt"/>
              </a:rPr>
              <a:t>Governments raise money from:</a:t>
            </a:r>
            <a:endParaRPr lang="en-US" sz="1100" dirty="0"/>
          </a:p>
          <a:p>
            <a:pPr>
              <a:lnSpc>
                <a:spcPct val="120000"/>
              </a:lnSpc>
            </a:pPr>
            <a:r>
              <a:rPr lang="en-US" sz="1100">
                <a:ea typeface="+mn-lt"/>
                <a:cs typeface="+mn-lt"/>
              </a:rPr>
              <a:t>Direct taxation, such as income tax and corporation tax</a:t>
            </a:r>
            <a:endParaRPr lang="en-US" sz="1100"/>
          </a:p>
          <a:p>
            <a:pPr>
              <a:lnSpc>
                <a:spcPct val="120000"/>
              </a:lnSpc>
            </a:pPr>
            <a:r>
              <a:rPr lang="en-US" sz="1100">
                <a:ea typeface="+mn-lt"/>
                <a:cs typeface="+mn-lt"/>
              </a:rPr>
              <a:t>Indirect taxation, such as VAT, consumption tax</a:t>
            </a:r>
            <a:endParaRPr lang="en-US" sz="1100"/>
          </a:p>
          <a:p>
            <a:pPr>
              <a:lnSpc>
                <a:spcPct val="120000"/>
              </a:lnSpc>
            </a:pPr>
            <a:r>
              <a:rPr lang="en-US" sz="1100">
                <a:ea typeface="+mn-lt"/>
                <a:cs typeface="+mn-lt"/>
              </a:rPr>
              <a:t>Social contributions</a:t>
            </a:r>
            <a:endParaRPr lang="en-US" sz="1100"/>
          </a:p>
          <a:p>
            <a:pPr>
              <a:lnSpc>
                <a:spcPct val="120000"/>
              </a:lnSpc>
            </a:pPr>
            <a:endParaRPr lang="en-US" sz="1100"/>
          </a:p>
        </p:txBody>
      </p:sp>
      <p:cxnSp>
        <p:nvCxnSpPr>
          <p:cNvPr id="11"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78802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B0EC95-52E0-0CC2-2563-EE25D5AD691C}"/>
              </a:ext>
            </a:extLst>
          </p:cNvPr>
          <p:cNvSpPr>
            <a:spLocks noGrp="1"/>
          </p:cNvSpPr>
          <p:nvPr>
            <p:ph type="title"/>
          </p:nvPr>
        </p:nvSpPr>
        <p:spPr>
          <a:xfrm>
            <a:off x="5907024" y="552782"/>
            <a:ext cx="4423224" cy="1643663"/>
          </a:xfrm>
        </p:spPr>
        <p:txBody>
          <a:bodyPr>
            <a:normAutofit/>
          </a:bodyPr>
          <a:lstStyle/>
          <a:p>
            <a:r>
              <a:rPr lang="en-US" dirty="0"/>
              <a:t>IMF</a:t>
            </a:r>
          </a:p>
        </p:txBody>
      </p:sp>
      <p:pic>
        <p:nvPicPr>
          <p:cNvPr id="5" name="Picture 4" descr="Digital graphs and numbers in 3D">
            <a:extLst>
              <a:ext uri="{FF2B5EF4-FFF2-40B4-BE49-F238E27FC236}">
                <a16:creationId xmlns:a16="http://schemas.microsoft.com/office/drawing/2014/main" id="{CEDE821C-52DB-7F1E-A280-3E4E7E5AE1E0}"/>
              </a:ext>
            </a:extLst>
          </p:cNvPr>
          <p:cNvPicPr>
            <a:picLocks noChangeAspect="1"/>
          </p:cNvPicPr>
          <p:nvPr/>
        </p:nvPicPr>
        <p:blipFill>
          <a:blip r:embed="rId2"/>
          <a:srcRect l="29505" r="19814" b="-10"/>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3AFFDC29-9914-4C38-01F5-9A43CC75D49A}"/>
              </a:ext>
            </a:extLst>
          </p:cNvPr>
          <p:cNvSpPr>
            <a:spLocks noGrp="1"/>
          </p:cNvSpPr>
          <p:nvPr>
            <p:ph idx="1"/>
          </p:nvPr>
        </p:nvSpPr>
        <p:spPr>
          <a:xfrm>
            <a:off x="5907024" y="2735229"/>
            <a:ext cx="4423224" cy="3108354"/>
          </a:xfrm>
        </p:spPr>
        <p:txBody>
          <a:bodyPr vert="horz" lIns="91440" tIns="45720" rIns="91440" bIns="45720" rtlCol="0">
            <a:normAutofit/>
          </a:bodyPr>
          <a:lstStyle/>
          <a:p>
            <a:r>
              <a:rPr lang="en-US" dirty="0"/>
              <a:t>At an international level, the IMF has oversight of the international exchange rate stability </a:t>
            </a:r>
          </a:p>
          <a:p>
            <a:r>
              <a:rPr lang="en-US" dirty="0"/>
              <a:t>Increasingly important role in economic policy as </a:t>
            </a:r>
            <a:r>
              <a:rPr lang="en-US" dirty="0" err="1"/>
              <a:t>globalisation</a:t>
            </a:r>
            <a:r>
              <a:rPr lang="en-US" dirty="0"/>
              <a:t> deepens</a:t>
            </a:r>
          </a:p>
          <a:p>
            <a:endParaRPr lang="en-US" dirty="0"/>
          </a:p>
        </p:txBody>
      </p:sp>
      <p:cxnSp>
        <p:nvCxnSpPr>
          <p:cNvPr id="11"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13824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AD460C-1B27-47C6-5C73-0A3E93362B79}"/>
              </a:ext>
            </a:extLst>
          </p:cNvPr>
          <p:cNvSpPr>
            <a:spLocks noGrp="1"/>
          </p:cNvSpPr>
          <p:nvPr>
            <p:ph type="title"/>
          </p:nvPr>
        </p:nvSpPr>
        <p:spPr>
          <a:xfrm>
            <a:off x="4331056" y="552782"/>
            <a:ext cx="5950081" cy="1154711"/>
          </a:xfrm>
        </p:spPr>
        <p:txBody>
          <a:bodyPr>
            <a:normAutofit/>
          </a:bodyPr>
          <a:lstStyle/>
          <a:p>
            <a:r>
              <a:rPr lang="en-US" sz="4100"/>
              <a:t>Balancing the budget</a:t>
            </a:r>
          </a:p>
        </p:txBody>
      </p:sp>
      <p:pic>
        <p:nvPicPr>
          <p:cNvPr id="5" name="Picture 4" descr="White calculator">
            <a:extLst>
              <a:ext uri="{FF2B5EF4-FFF2-40B4-BE49-F238E27FC236}">
                <a16:creationId xmlns:a16="http://schemas.microsoft.com/office/drawing/2014/main" id="{1B2882DE-432E-15F6-0FAA-CD08D2D24098}"/>
              </a:ext>
            </a:extLst>
          </p:cNvPr>
          <p:cNvPicPr>
            <a:picLocks noChangeAspect="1"/>
          </p:cNvPicPr>
          <p:nvPr/>
        </p:nvPicPr>
        <p:blipFill>
          <a:blip r:embed="rId2"/>
          <a:srcRect l="10885" r="48870" b="-1"/>
          <a:stretch/>
        </p:blipFill>
        <p:spPr>
          <a:xfrm>
            <a:off x="367744" y="334928"/>
            <a:ext cx="3444167" cy="5712507"/>
          </a:xfrm>
          <a:prstGeom prst="rect">
            <a:avLst/>
          </a:prstGeom>
        </p:spPr>
      </p:pic>
      <p:sp>
        <p:nvSpPr>
          <p:cNvPr id="3" name="Content Placeholder 2">
            <a:extLst>
              <a:ext uri="{FF2B5EF4-FFF2-40B4-BE49-F238E27FC236}">
                <a16:creationId xmlns:a16="http://schemas.microsoft.com/office/drawing/2014/main" id="{086B1F52-5DB3-C9D3-4E13-E8C72891FE80}"/>
              </a:ext>
            </a:extLst>
          </p:cNvPr>
          <p:cNvSpPr>
            <a:spLocks noGrp="1"/>
          </p:cNvSpPr>
          <p:nvPr>
            <p:ph idx="1"/>
          </p:nvPr>
        </p:nvSpPr>
        <p:spPr>
          <a:xfrm>
            <a:off x="4331057" y="2391995"/>
            <a:ext cx="5934684" cy="3174788"/>
          </a:xfrm>
        </p:spPr>
        <p:txBody>
          <a:bodyPr vert="horz" lIns="91440" tIns="45720" rIns="91440" bIns="45720" rtlCol="0" anchor="t">
            <a:normAutofit/>
          </a:bodyPr>
          <a:lstStyle/>
          <a:p>
            <a:pPr>
              <a:lnSpc>
                <a:spcPct val="120000"/>
              </a:lnSpc>
            </a:pPr>
            <a:r>
              <a:rPr lang="en-US" sz="1300">
                <a:ea typeface="+mn-lt"/>
                <a:cs typeface="+mn-lt"/>
              </a:rPr>
              <a:t>National debt is the total debt accumulated over the years, usually shown as a % of GDP</a:t>
            </a:r>
          </a:p>
          <a:p>
            <a:pPr>
              <a:lnSpc>
                <a:spcPct val="120000"/>
              </a:lnSpc>
            </a:pPr>
            <a:r>
              <a:rPr lang="en-US" sz="1300">
                <a:ea typeface="+mn-lt"/>
                <a:cs typeface="+mn-lt"/>
              </a:rPr>
              <a:t> The national budget balance is the extent to which public spending is balanced by receipts in any given year </a:t>
            </a:r>
          </a:p>
          <a:p>
            <a:pPr>
              <a:lnSpc>
                <a:spcPct val="120000"/>
              </a:lnSpc>
            </a:pPr>
            <a:r>
              <a:rPr lang="en-US" sz="1300">
                <a:ea typeface="+mn-lt"/>
                <a:cs typeface="+mn-lt"/>
              </a:rPr>
              <a:t>Budget deficits are common, especially during an economic downturn, due to these factors…</a:t>
            </a:r>
          </a:p>
          <a:p>
            <a:pPr lvl="1">
              <a:lnSpc>
                <a:spcPct val="120000"/>
              </a:lnSpc>
              <a:buFont typeface="Courier New" panose="020B0604020202020204" pitchFamily="34" charset="0"/>
              <a:buChar char="o"/>
            </a:pPr>
            <a:r>
              <a:rPr lang="en-US" sz="1300">
                <a:ea typeface="+mn-lt"/>
                <a:cs typeface="+mn-lt"/>
              </a:rPr>
              <a:t> Falling incomes lead to falling tax receipts </a:t>
            </a:r>
          </a:p>
          <a:p>
            <a:pPr lvl="1">
              <a:lnSpc>
                <a:spcPct val="120000"/>
              </a:lnSpc>
              <a:buFont typeface="Courier New" panose="020B0604020202020204" pitchFamily="34" charset="0"/>
              <a:buChar char="o"/>
            </a:pPr>
            <a:r>
              <a:rPr lang="en-US" sz="1300">
                <a:ea typeface="+mn-lt"/>
                <a:cs typeface="+mn-lt"/>
              </a:rPr>
              <a:t>High unemployment leads to more spending on welfare payments</a:t>
            </a:r>
          </a:p>
          <a:p>
            <a:pPr lvl="1">
              <a:lnSpc>
                <a:spcPct val="120000"/>
              </a:lnSpc>
              <a:buFont typeface="Courier New" panose="020B0604020202020204" pitchFamily="34" charset="0"/>
              <a:buChar char="o"/>
            </a:pPr>
            <a:r>
              <a:rPr lang="en-US" sz="1300">
                <a:ea typeface="+mn-lt"/>
                <a:cs typeface="+mn-lt"/>
              </a:rPr>
              <a:t> Governments sometimes provide funding to ailing businesses</a:t>
            </a:r>
          </a:p>
          <a:p>
            <a:pPr lvl="1">
              <a:lnSpc>
                <a:spcPct val="120000"/>
              </a:lnSpc>
              <a:buFont typeface="Courier New" panose="020B0604020202020204" pitchFamily="34" charset="0"/>
              <a:buChar char="o"/>
            </a:pPr>
            <a:r>
              <a:rPr lang="en-US" sz="1300">
                <a:ea typeface="+mn-lt"/>
                <a:cs typeface="+mn-lt"/>
              </a:rPr>
              <a:t> Governments also use stimulus measures to encourage consumers to spend</a:t>
            </a:r>
            <a:endParaRPr lang="en-US" sz="1300"/>
          </a:p>
        </p:txBody>
      </p:sp>
      <p:sp>
        <p:nvSpPr>
          <p:cNvPr id="24" name="Main Frame">
            <a:extLst>
              <a:ext uri="{FF2B5EF4-FFF2-40B4-BE49-F238E27FC236}">
                <a16:creationId xmlns:a16="http://schemas.microsoft.com/office/drawing/2014/main" id="{8B3D301E-EEB6-4474-BFB1-FCD7A1F30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Main Horizontal Connector">
            <a:extLst>
              <a:ext uri="{FF2B5EF4-FFF2-40B4-BE49-F238E27FC236}">
                <a16:creationId xmlns:a16="http://schemas.microsoft.com/office/drawing/2014/main" id="{85F2753B-199B-4FF0-838F-41E8D058E9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A245249-2F4C-4F85-AB62-095DBE5249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1917" y="1911349"/>
            <a:ext cx="693678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43AC32E-AE77-4E1A-8AB2-CFF1D400EE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1917" y="340659"/>
            <a:ext cx="0" cy="570155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88761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B019C-C4F7-28AE-391C-5E32236C91F3}"/>
              </a:ext>
            </a:extLst>
          </p:cNvPr>
          <p:cNvSpPr>
            <a:spLocks noGrp="1"/>
          </p:cNvSpPr>
          <p:nvPr>
            <p:ph type="title"/>
          </p:nvPr>
        </p:nvSpPr>
        <p:spPr/>
        <p:txBody>
          <a:bodyPr/>
          <a:lstStyle/>
          <a:p>
            <a:r>
              <a:rPr lang="en-US" dirty="0"/>
              <a:t>National Economic Systems</a:t>
            </a:r>
          </a:p>
        </p:txBody>
      </p:sp>
      <p:pic>
        <p:nvPicPr>
          <p:cNvPr id="4" name="Content Placeholder 3" descr="A diagram of a political system&#10;&#10;Description automatically generated">
            <a:extLst>
              <a:ext uri="{FF2B5EF4-FFF2-40B4-BE49-F238E27FC236}">
                <a16:creationId xmlns:a16="http://schemas.microsoft.com/office/drawing/2014/main" id="{BDAA2AF7-6BA4-5FDD-15F4-3769A9D3690E}"/>
              </a:ext>
            </a:extLst>
          </p:cNvPr>
          <p:cNvPicPr>
            <a:picLocks noGrp="1" noChangeAspect="1"/>
          </p:cNvPicPr>
          <p:nvPr>
            <p:ph idx="1"/>
          </p:nvPr>
        </p:nvPicPr>
        <p:blipFill>
          <a:blip r:embed="rId3"/>
          <a:stretch>
            <a:fillRect/>
          </a:stretch>
        </p:blipFill>
        <p:spPr>
          <a:xfrm>
            <a:off x="1610239" y="2096199"/>
            <a:ext cx="8337383" cy="3747384"/>
          </a:xfrm>
        </p:spPr>
      </p:pic>
    </p:spTree>
    <p:extLst>
      <p:ext uri="{BB962C8B-B14F-4D97-AF65-F5344CB8AC3E}">
        <p14:creationId xmlns:p14="http://schemas.microsoft.com/office/powerpoint/2010/main" val="13995334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A39A9-B7BA-386F-51B4-2B03E0DFECCE}"/>
              </a:ext>
            </a:extLst>
          </p:cNvPr>
          <p:cNvSpPr>
            <a:spLocks noGrp="1"/>
          </p:cNvSpPr>
          <p:nvPr>
            <p:ph type="title"/>
          </p:nvPr>
        </p:nvSpPr>
        <p:spPr/>
        <p:txBody>
          <a:bodyPr/>
          <a:lstStyle/>
          <a:p>
            <a:r>
              <a:rPr lang="en-US" dirty="0"/>
              <a:t>Market economies</a:t>
            </a:r>
          </a:p>
        </p:txBody>
      </p:sp>
      <p:sp>
        <p:nvSpPr>
          <p:cNvPr id="3" name="Content Placeholder 2">
            <a:extLst>
              <a:ext uri="{FF2B5EF4-FFF2-40B4-BE49-F238E27FC236}">
                <a16:creationId xmlns:a16="http://schemas.microsoft.com/office/drawing/2014/main" id="{586F66E7-6332-1AD4-4939-6CEA3E0B570D}"/>
              </a:ext>
            </a:extLst>
          </p:cNvPr>
          <p:cNvSpPr>
            <a:spLocks noGrp="1"/>
          </p:cNvSpPr>
          <p:nvPr>
            <p:ph idx="1"/>
          </p:nvPr>
        </p:nvSpPr>
        <p:spPr/>
        <p:txBody>
          <a:bodyPr vert="horz" lIns="91440" tIns="45720" rIns="91440" bIns="45720" rtlCol="0" anchor="t">
            <a:normAutofit fontScale="92500" lnSpcReduction="10000"/>
          </a:bodyPr>
          <a:lstStyle/>
          <a:p>
            <a:r>
              <a:rPr lang="en-US" dirty="0">
                <a:ea typeface="+mn-lt"/>
                <a:cs typeface="+mn-lt"/>
              </a:rPr>
              <a:t>Liberal market model</a:t>
            </a:r>
          </a:p>
          <a:p>
            <a:pPr lvl="1">
              <a:buFont typeface="Courier New" panose="020B0604020202020204" pitchFamily="34" charset="0"/>
              <a:buChar char="o"/>
            </a:pPr>
            <a:endParaRPr lang="en-US" dirty="0">
              <a:ea typeface="+mn-lt"/>
              <a:cs typeface="+mn-lt"/>
            </a:endParaRPr>
          </a:p>
          <a:p>
            <a:pPr lvl="1">
              <a:buFont typeface="Courier New" panose="020B0604020202020204" pitchFamily="34" charset="0"/>
              <a:buChar char="o"/>
            </a:pPr>
            <a:r>
              <a:rPr lang="en-US">
                <a:ea typeface="+mn-lt"/>
                <a:cs typeface="+mn-lt"/>
              </a:rPr>
              <a:t> Laissez-faire capitalism – individual freedom to carry out enterprise activities with </a:t>
            </a:r>
            <a:r>
              <a:rPr lang="en-US" dirty="0">
                <a:ea typeface="+mn-lt"/>
                <a:cs typeface="+mn-lt"/>
              </a:rPr>
              <a:t>minimum of </a:t>
            </a:r>
            <a:r>
              <a:rPr lang="en-US">
                <a:ea typeface="+mn-lt"/>
                <a:cs typeface="+mn-lt"/>
              </a:rPr>
              <a:t>state interference</a:t>
            </a:r>
          </a:p>
          <a:p>
            <a:pPr lvl="1">
              <a:buFont typeface="Courier New" panose="020B0604020202020204" pitchFamily="34" charset="0"/>
              <a:buChar char="o"/>
            </a:pPr>
            <a:r>
              <a:rPr lang="en-US" dirty="0">
                <a:ea typeface="+mn-lt"/>
                <a:cs typeface="+mn-lt"/>
              </a:rPr>
              <a:t> Notion of the ‘invisible hand’ guiding the economy, but a need for regulation, e.g. to curb </a:t>
            </a:r>
            <a:r>
              <a:rPr lang="en-US">
                <a:ea typeface="+mn-lt"/>
                <a:cs typeface="+mn-lt"/>
              </a:rPr>
              <a:t>monopolists</a:t>
            </a:r>
          </a:p>
          <a:p>
            <a:pPr lvl="1">
              <a:buFont typeface="Courier New" panose="020B0604020202020204" pitchFamily="34" charset="0"/>
              <a:buChar char="o"/>
            </a:pPr>
            <a:r>
              <a:rPr lang="en-US" dirty="0">
                <a:ea typeface="+mn-lt"/>
                <a:cs typeface="+mn-lt"/>
              </a:rPr>
              <a:t> Current concern over the model’s sustainability</a:t>
            </a:r>
          </a:p>
          <a:p>
            <a:pPr marL="228600" lvl="1" indent="0">
              <a:buNone/>
            </a:pPr>
            <a:r>
              <a:rPr lang="en-US" dirty="0">
                <a:ea typeface="+mn-lt"/>
                <a:cs typeface="+mn-lt"/>
              </a:rPr>
              <a:t> Social market model </a:t>
            </a:r>
            <a:endParaRPr lang="en-US">
              <a:ea typeface="+mn-lt"/>
              <a:cs typeface="+mn-lt"/>
            </a:endParaRPr>
          </a:p>
          <a:p>
            <a:pPr marL="228600" lvl="1" indent="0">
              <a:buNone/>
            </a:pPr>
            <a:r>
              <a:rPr lang="en-US" dirty="0">
                <a:ea typeface="+mn-lt"/>
                <a:cs typeface="+mn-lt"/>
              </a:rPr>
              <a:t>  Social justice dimension, including social welfare </a:t>
            </a:r>
            <a:r>
              <a:rPr lang="en-US" dirty="0" err="1">
                <a:ea typeface="+mn-lt"/>
                <a:cs typeface="+mn-lt"/>
              </a:rPr>
              <a:t>programmes</a:t>
            </a:r>
            <a:r>
              <a:rPr lang="en-US" dirty="0">
                <a:ea typeface="+mn-lt"/>
                <a:cs typeface="+mn-lt"/>
              </a:rPr>
              <a:t> </a:t>
            </a:r>
            <a:endParaRPr lang="en-US">
              <a:ea typeface="+mn-lt"/>
              <a:cs typeface="+mn-lt"/>
            </a:endParaRPr>
          </a:p>
          <a:p>
            <a:pPr marL="228600" lvl="1" indent="0">
              <a:buNone/>
            </a:pPr>
            <a:r>
              <a:rPr lang="en-US" dirty="0">
                <a:ea typeface="+mn-lt"/>
                <a:cs typeface="+mn-lt"/>
              </a:rPr>
              <a:t>    Extensive state ownership </a:t>
            </a:r>
          </a:p>
          <a:p>
            <a:pPr marL="228600" lvl="1" indent="0">
              <a:buNone/>
            </a:pPr>
            <a:r>
              <a:rPr lang="en-US" dirty="0">
                <a:ea typeface="+mn-lt"/>
                <a:cs typeface="+mn-lt"/>
              </a:rPr>
              <a:t>       High human development rankings, but high costs for business</a:t>
            </a:r>
            <a:endParaRPr lang="en-US"/>
          </a:p>
        </p:txBody>
      </p:sp>
    </p:spTree>
    <p:extLst>
      <p:ext uri="{BB962C8B-B14F-4D97-AF65-F5344CB8AC3E}">
        <p14:creationId xmlns:p14="http://schemas.microsoft.com/office/powerpoint/2010/main" val="4426661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D6168-638C-7BB0-D347-7E6DB32ED1DD}"/>
              </a:ext>
            </a:extLst>
          </p:cNvPr>
          <p:cNvSpPr>
            <a:spLocks noGrp="1"/>
          </p:cNvSpPr>
          <p:nvPr>
            <p:ph type="title"/>
          </p:nvPr>
        </p:nvSpPr>
        <p:spPr/>
        <p:txBody>
          <a:bodyPr/>
          <a:lstStyle/>
          <a:p>
            <a:r>
              <a:rPr lang="en-US" dirty="0"/>
              <a:t>Asian Capitalist Sytems</a:t>
            </a:r>
          </a:p>
        </p:txBody>
      </p:sp>
      <p:sp>
        <p:nvSpPr>
          <p:cNvPr id="3" name="Content Placeholder 2">
            <a:extLst>
              <a:ext uri="{FF2B5EF4-FFF2-40B4-BE49-F238E27FC236}">
                <a16:creationId xmlns:a16="http://schemas.microsoft.com/office/drawing/2014/main" id="{2EA78461-4A03-B045-19FC-C7CA0692151F}"/>
              </a:ext>
            </a:extLst>
          </p:cNvPr>
          <p:cNvSpPr>
            <a:spLocks noGrp="1"/>
          </p:cNvSpPr>
          <p:nvPr>
            <p:ph idx="1"/>
          </p:nvPr>
        </p:nvSpPr>
        <p:spPr/>
        <p:txBody>
          <a:bodyPr vert="horz" lIns="91440" tIns="45720" rIns="91440" bIns="45720" rtlCol="0" anchor="t">
            <a:normAutofit/>
          </a:bodyPr>
          <a:lstStyle/>
          <a:p>
            <a:r>
              <a:rPr lang="en-US" dirty="0">
                <a:ea typeface="+mn-lt"/>
                <a:cs typeface="+mn-lt"/>
              </a:rPr>
              <a:t>Industrialization in the 1970s and 80s</a:t>
            </a:r>
            <a:endParaRPr lang="en-US" dirty="0"/>
          </a:p>
          <a:p>
            <a:r>
              <a:rPr lang="en-US">
                <a:ea typeface="+mn-lt"/>
                <a:cs typeface="+mn-lt"/>
              </a:rPr>
              <a:t>State-guided industrialization, through industrial policy </a:t>
            </a:r>
            <a:endParaRPr lang="en-US"/>
          </a:p>
          <a:p>
            <a:r>
              <a:rPr lang="en-US">
                <a:ea typeface="+mn-lt"/>
                <a:cs typeface="+mn-lt"/>
              </a:rPr>
              <a:t>Asian cultural heritage emphasizes the role of the family</a:t>
            </a:r>
            <a:endParaRPr lang="en-US"/>
          </a:p>
          <a:p>
            <a:r>
              <a:rPr lang="en-US" dirty="0">
                <a:ea typeface="+mn-lt"/>
                <a:cs typeface="+mn-lt"/>
              </a:rPr>
              <a:t>Family firms in South Korea</a:t>
            </a:r>
            <a:endParaRPr lang="en-US" dirty="0"/>
          </a:p>
          <a:p>
            <a:r>
              <a:rPr lang="en-US" dirty="0">
                <a:ea typeface="+mn-lt"/>
                <a:cs typeface="+mn-lt"/>
              </a:rPr>
              <a:t>Company seen as quasi-family in Japan</a:t>
            </a:r>
            <a:endParaRPr lang="en-US" dirty="0"/>
          </a:p>
          <a:p>
            <a:r>
              <a:rPr lang="en-US" dirty="0">
                <a:ea typeface="+mn-lt"/>
                <a:cs typeface="+mn-lt"/>
              </a:rPr>
              <a:t>Asian firms have undergone restructuring with globalization</a:t>
            </a:r>
            <a:endParaRPr lang="en-US" dirty="0"/>
          </a:p>
        </p:txBody>
      </p:sp>
    </p:spTree>
    <p:extLst>
      <p:ext uri="{BB962C8B-B14F-4D97-AF65-F5344CB8AC3E}">
        <p14:creationId xmlns:p14="http://schemas.microsoft.com/office/powerpoint/2010/main" val="3990341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1F32C-BFAE-97EC-38A9-1A7DFC76C00C}"/>
              </a:ext>
            </a:extLst>
          </p:cNvPr>
          <p:cNvSpPr>
            <a:spLocks noGrp="1"/>
          </p:cNvSpPr>
          <p:nvPr>
            <p:ph type="title"/>
          </p:nvPr>
        </p:nvSpPr>
        <p:spPr/>
        <p:txBody>
          <a:bodyPr/>
          <a:lstStyle/>
          <a:p>
            <a:r>
              <a:rPr lang="en-US" dirty="0"/>
              <a:t>Mixed Economies</a:t>
            </a:r>
          </a:p>
        </p:txBody>
      </p:sp>
      <p:sp>
        <p:nvSpPr>
          <p:cNvPr id="3" name="Content Placeholder 2">
            <a:extLst>
              <a:ext uri="{FF2B5EF4-FFF2-40B4-BE49-F238E27FC236}">
                <a16:creationId xmlns:a16="http://schemas.microsoft.com/office/drawing/2014/main" id="{A7D9C9DB-5EDD-453A-5C95-8BE901483119}"/>
              </a:ext>
            </a:extLst>
          </p:cNvPr>
          <p:cNvSpPr>
            <a:spLocks noGrp="1"/>
          </p:cNvSpPr>
          <p:nvPr>
            <p:ph idx="1"/>
          </p:nvPr>
        </p:nvSpPr>
        <p:spPr/>
        <p:txBody>
          <a:bodyPr vert="horz" lIns="91440" tIns="45720" rIns="91440" bIns="45720" rtlCol="0" anchor="t">
            <a:normAutofit fontScale="85000" lnSpcReduction="20000"/>
          </a:bodyPr>
          <a:lstStyle/>
          <a:p>
            <a:r>
              <a:rPr lang="en-US" dirty="0">
                <a:ea typeface="+mn-lt"/>
                <a:cs typeface="+mn-lt"/>
              </a:rPr>
              <a:t>Capitalist elements, but with institutional structures similar to state-planned economies</a:t>
            </a:r>
            <a:endParaRPr lang="en-US" dirty="0"/>
          </a:p>
          <a:p>
            <a:r>
              <a:rPr lang="en-US" b="1">
                <a:ea typeface="+mn-lt"/>
                <a:cs typeface="+mn-lt"/>
              </a:rPr>
              <a:t>China:</a:t>
            </a:r>
            <a:endParaRPr lang="en-US"/>
          </a:p>
          <a:p>
            <a:r>
              <a:rPr lang="en-US" dirty="0">
                <a:ea typeface="+mn-lt"/>
                <a:cs typeface="+mn-lt"/>
              </a:rPr>
              <a:t>Two-systems model: capitalist reforms in the economic system, but the political system controlled by the communist party</a:t>
            </a:r>
            <a:endParaRPr lang="en-US" dirty="0"/>
          </a:p>
          <a:p>
            <a:r>
              <a:rPr lang="en-US" dirty="0">
                <a:ea typeface="+mn-lt"/>
                <a:cs typeface="+mn-lt"/>
              </a:rPr>
              <a:t>Lack of transparency and a weak legal system are impediments to further reforms</a:t>
            </a:r>
            <a:endParaRPr lang="en-US" dirty="0"/>
          </a:p>
          <a:p>
            <a:r>
              <a:rPr lang="en-US" b="1" dirty="0">
                <a:ea typeface="+mn-lt"/>
                <a:cs typeface="+mn-lt"/>
              </a:rPr>
              <a:t>India:</a:t>
            </a:r>
            <a:endParaRPr lang="en-US" dirty="0"/>
          </a:p>
          <a:p>
            <a:r>
              <a:rPr lang="en-US" dirty="0">
                <a:ea typeface="+mn-lt"/>
                <a:cs typeface="+mn-lt"/>
              </a:rPr>
              <a:t>Considerable economic freedom and democratic political system</a:t>
            </a:r>
            <a:endParaRPr lang="en-US" dirty="0"/>
          </a:p>
          <a:p>
            <a:r>
              <a:rPr lang="en-US" dirty="0">
                <a:ea typeface="+mn-lt"/>
                <a:cs typeface="+mn-lt"/>
              </a:rPr>
              <a:t>Socialist, strong-state tradition, but now more liberal</a:t>
            </a:r>
            <a:endParaRPr lang="en-US" dirty="0"/>
          </a:p>
          <a:p>
            <a:r>
              <a:rPr lang="en-US" dirty="0">
                <a:ea typeface="+mn-lt"/>
                <a:cs typeface="+mn-lt"/>
              </a:rPr>
              <a:t>Gradual opening up to FDI</a:t>
            </a:r>
            <a:endParaRPr lang="en-US" dirty="0"/>
          </a:p>
          <a:p>
            <a:endParaRPr lang="en-US" dirty="0"/>
          </a:p>
        </p:txBody>
      </p:sp>
    </p:spTree>
    <p:extLst>
      <p:ext uri="{BB962C8B-B14F-4D97-AF65-F5344CB8AC3E}">
        <p14:creationId xmlns:p14="http://schemas.microsoft.com/office/powerpoint/2010/main" val="25838178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DCD7B-7F3F-7F11-00AE-8C16F035951A}"/>
              </a:ext>
            </a:extLst>
          </p:cNvPr>
          <p:cNvSpPr>
            <a:spLocks noGrp="1"/>
          </p:cNvSpPr>
          <p:nvPr>
            <p:ph type="title"/>
          </p:nvPr>
        </p:nvSpPr>
        <p:spPr/>
        <p:txBody>
          <a:bodyPr/>
          <a:lstStyle/>
          <a:p>
            <a:r>
              <a:rPr lang="en-US" dirty="0"/>
              <a:t>The EU: where is it going?</a:t>
            </a:r>
          </a:p>
        </p:txBody>
      </p:sp>
      <p:sp>
        <p:nvSpPr>
          <p:cNvPr id="3" name="Content Placeholder 2">
            <a:extLst>
              <a:ext uri="{FF2B5EF4-FFF2-40B4-BE49-F238E27FC236}">
                <a16:creationId xmlns:a16="http://schemas.microsoft.com/office/drawing/2014/main" id="{E1F6C494-37D9-3572-131B-67D398DE84DF}"/>
              </a:ext>
            </a:extLst>
          </p:cNvPr>
          <p:cNvSpPr>
            <a:spLocks noGrp="1"/>
          </p:cNvSpPr>
          <p:nvPr>
            <p:ph idx="1"/>
          </p:nvPr>
        </p:nvSpPr>
        <p:spPr/>
        <p:txBody>
          <a:bodyPr vert="horz" lIns="91440" tIns="45720" rIns="91440" bIns="45720" rtlCol="0" anchor="t">
            <a:normAutofit/>
          </a:bodyPr>
          <a:lstStyle/>
          <a:p>
            <a:r>
              <a:rPr lang="en-US" dirty="0">
                <a:ea typeface="+mn-lt"/>
                <a:cs typeface="+mn-lt"/>
              </a:rPr>
              <a:t>Enlargement has been at the heart of the EU, but stalled as internal tensions have grown</a:t>
            </a:r>
          </a:p>
          <a:p>
            <a:r>
              <a:rPr lang="en-US" dirty="0">
                <a:ea typeface="+mn-lt"/>
                <a:cs typeface="+mn-lt"/>
              </a:rPr>
              <a:t> Application of Turkey, which is veering towards authoritarian government</a:t>
            </a:r>
          </a:p>
          <a:p>
            <a:r>
              <a:rPr lang="en-US" dirty="0">
                <a:ea typeface="+mn-lt"/>
                <a:cs typeface="+mn-lt"/>
              </a:rPr>
              <a:t> Authoritarian tendencies in Hungary, a concern for EU democratic values </a:t>
            </a:r>
          </a:p>
          <a:p>
            <a:r>
              <a:rPr lang="en-US" dirty="0">
                <a:ea typeface="+mn-lt"/>
                <a:cs typeface="+mn-lt"/>
              </a:rPr>
              <a:t>Referendum in the UK in 2016 – voted to leave the EU – Brexit </a:t>
            </a:r>
            <a:r>
              <a:rPr lang="en-US" dirty="0" err="1">
                <a:ea typeface="+mn-lt"/>
                <a:cs typeface="+mn-lt"/>
              </a:rPr>
              <a:t>Brexit</a:t>
            </a:r>
            <a:r>
              <a:rPr lang="en-US" dirty="0">
                <a:ea typeface="+mn-lt"/>
                <a:cs typeface="+mn-lt"/>
              </a:rPr>
              <a:t> terms and protracted negotiations cast shadow over EU. </a:t>
            </a:r>
          </a:p>
          <a:p>
            <a:r>
              <a:rPr lang="en-US" dirty="0"/>
              <a:t>Moldova: vote 50/50</a:t>
            </a:r>
          </a:p>
          <a:p>
            <a:r>
              <a:rPr lang="en-US" dirty="0"/>
              <a:t>Rise of far-right populism </a:t>
            </a:r>
          </a:p>
        </p:txBody>
      </p:sp>
    </p:spTree>
    <p:extLst>
      <p:ext uri="{BB962C8B-B14F-4D97-AF65-F5344CB8AC3E}">
        <p14:creationId xmlns:p14="http://schemas.microsoft.com/office/powerpoint/2010/main" val="25327014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09404-1449-A02A-ABD8-36F49ACC59F8}"/>
              </a:ext>
            </a:extLst>
          </p:cNvPr>
          <p:cNvSpPr>
            <a:spLocks noGrp="1"/>
          </p:cNvSpPr>
          <p:nvPr>
            <p:ph type="title"/>
          </p:nvPr>
        </p:nvSpPr>
        <p:spPr/>
        <p:txBody>
          <a:bodyPr/>
          <a:lstStyle/>
          <a:p>
            <a:r>
              <a:rPr lang="en-US" dirty="0"/>
              <a:t>Challenges and responsibilities</a:t>
            </a:r>
          </a:p>
        </p:txBody>
      </p:sp>
      <p:sp>
        <p:nvSpPr>
          <p:cNvPr id="3" name="Content Placeholder 2">
            <a:extLst>
              <a:ext uri="{FF2B5EF4-FFF2-40B4-BE49-F238E27FC236}">
                <a16:creationId xmlns:a16="http://schemas.microsoft.com/office/drawing/2014/main" id="{6B45733F-2A22-EFC7-1063-6FC77FAA84E8}"/>
              </a:ext>
            </a:extLst>
          </p:cNvPr>
          <p:cNvSpPr>
            <a:spLocks noGrp="1"/>
          </p:cNvSpPr>
          <p:nvPr>
            <p:ph idx="1"/>
          </p:nvPr>
        </p:nvSpPr>
        <p:spPr/>
        <p:txBody>
          <a:bodyPr vert="horz" lIns="91440" tIns="45720" rIns="91440" bIns="45720" rtlCol="0" anchor="t">
            <a:normAutofit/>
          </a:bodyPr>
          <a:lstStyle/>
          <a:p>
            <a:r>
              <a:rPr lang="en-US" dirty="0">
                <a:ea typeface="+mn-lt"/>
                <a:cs typeface="+mn-lt"/>
              </a:rPr>
              <a:t>Economies look to international as well as domestic firms to propel economic growth</a:t>
            </a:r>
            <a:endParaRPr lang="en-US" dirty="0"/>
          </a:p>
          <a:p>
            <a:r>
              <a:rPr lang="en-US">
                <a:ea typeface="+mn-lt"/>
                <a:cs typeface="+mn-lt"/>
              </a:rPr>
              <a:t>MNEs’ global strategies seek location advantages in developing economies: Profit-seeking, but what are the impacts on host economies?</a:t>
            </a:r>
            <a:endParaRPr lang="en-US"/>
          </a:p>
          <a:p>
            <a:r>
              <a:rPr lang="en-US">
                <a:ea typeface="+mn-lt"/>
                <a:cs typeface="+mn-lt"/>
              </a:rPr>
              <a:t>Challenge of promoting inclusive growth, benefiting all in society</a:t>
            </a:r>
            <a:endParaRPr lang="en-US"/>
          </a:p>
          <a:p>
            <a:r>
              <a:rPr lang="en-US" dirty="0">
                <a:ea typeface="+mn-lt"/>
                <a:cs typeface="+mn-lt"/>
              </a:rPr>
              <a:t>MNEs are challenged to look to the broader picture of stakeholders when taking investment decision</a:t>
            </a:r>
            <a:endParaRPr lang="en-US" dirty="0"/>
          </a:p>
          <a:p>
            <a:endParaRPr lang="en-US" dirty="0"/>
          </a:p>
        </p:txBody>
      </p:sp>
    </p:spTree>
    <p:extLst>
      <p:ext uri="{BB962C8B-B14F-4D97-AF65-F5344CB8AC3E}">
        <p14:creationId xmlns:p14="http://schemas.microsoft.com/office/powerpoint/2010/main" val="3088093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B75A6-8715-2694-8CF1-37204CA3D3A3}"/>
              </a:ext>
            </a:extLst>
          </p:cNvPr>
          <p:cNvSpPr>
            <a:spLocks noGrp="1"/>
          </p:cNvSpPr>
          <p:nvPr>
            <p:ph type="title"/>
          </p:nvPr>
        </p:nvSpPr>
        <p:spPr/>
        <p:txBody>
          <a:bodyPr/>
          <a:lstStyle/>
          <a:p>
            <a:r>
              <a:rPr lang="en-US" dirty="0"/>
              <a:t>Conclusions</a:t>
            </a:r>
          </a:p>
        </p:txBody>
      </p:sp>
      <p:sp>
        <p:nvSpPr>
          <p:cNvPr id="3" name="Content Placeholder 2">
            <a:extLst>
              <a:ext uri="{FF2B5EF4-FFF2-40B4-BE49-F238E27FC236}">
                <a16:creationId xmlns:a16="http://schemas.microsoft.com/office/drawing/2014/main" id="{D646B7BA-B578-ABCE-39B5-11D0DC94C6B7}"/>
              </a:ext>
            </a:extLst>
          </p:cNvPr>
          <p:cNvSpPr>
            <a:spLocks noGrp="1"/>
          </p:cNvSpPr>
          <p:nvPr>
            <p:ph idx="1"/>
          </p:nvPr>
        </p:nvSpPr>
        <p:spPr/>
        <p:txBody>
          <a:bodyPr vert="horz" lIns="91440" tIns="45720" rIns="91440" bIns="45720" rtlCol="0" anchor="t">
            <a:normAutofit/>
          </a:bodyPr>
          <a:lstStyle/>
          <a:p>
            <a:r>
              <a:rPr lang="en-US" dirty="0">
                <a:ea typeface="+mn-lt"/>
                <a:cs typeface="+mn-lt"/>
              </a:rPr>
              <a:t>Expansion of markets and globalized production touch ever more countries</a:t>
            </a:r>
            <a:endParaRPr lang="en-US" dirty="0"/>
          </a:p>
          <a:p>
            <a:r>
              <a:rPr lang="en-US">
                <a:ea typeface="+mn-lt"/>
                <a:cs typeface="+mn-lt"/>
              </a:rPr>
              <a:t>Governments, societies and companies stand to gain, but there are risks inherent in globalized markets, notably global finance</a:t>
            </a:r>
            <a:endParaRPr lang="en-US"/>
          </a:p>
          <a:p>
            <a:r>
              <a:rPr lang="en-US" dirty="0">
                <a:ea typeface="+mn-lt"/>
                <a:cs typeface="+mn-lt"/>
              </a:rPr>
              <a:t>State-</a:t>
            </a:r>
            <a:r>
              <a:rPr lang="en-US" dirty="0" err="1">
                <a:ea typeface="+mn-lt"/>
                <a:cs typeface="+mn-lt"/>
              </a:rPr>
              <a:t>centred</a:t>
            </a:r>
            <a:r>
              <a:rPr lang="en-US" dirty="0">
                <a:ea typeface="+mn-lt"/>
                <a:cs typeface="+mn-lt"/>
              </a:rPr>
              <a:t> economic models contrast with more market-oriented models: the need to balance social values and market forces</a:t>
            </a:r>
            <a:endParaRPr lang="en-US" dirty="0"/>
          </a:p>
          <a:p>
            <a:endParaRPr lang="en-US" dirty="0"/>
          </a:p>
        </p:txBody>
      </p:sp>
    </p:spTree>
    <p:extLst>
      <p:ext uri="{BB962C8B-B14F-4D97-AF65-F5344CB8AC3E}">
        <p14:creationId xmlns:p14="http://schemas.microsoft.com/office/powerpoint/2010/main" val="1144480973"/>
      </p:ext>
    </p:extLst>
  </p:cSld>
  <p:clrMapOvr>
    <a:masterClrMapping/>
  </p:clrMapOvr>
</p:sld>
</file>

<file path=ppt/theme/theme1.xml><?xml version="1.0" encoding="utf-8"?>
<a:theme xmlns:a="http://schemas.openxmlformats.org/drawingml/2006/main" name="MimeoVTI">
  <a:themeElements>
    <a:clrScheme name="AnalogousFromDarkSeedLeftStep">
      <a:dk1>
        <a:srgbClr val="000000"/>
      </a:dk1>
      <a:lt1>
        <a:srgbClr val="FFFFFF"/>
      </a:lt1>
      <a:dk2>
        <a:srgbClr val="1B1D31"/>
      </a:dk2>
      <a:lt2>
        <a:srgbClr val="F0F3F3"/>
      </a:lt2>
      <a:accent1>
        <a:srgbClr val="C34D59"/>
      </a:accent1>
      <a:accent2>
        <a:srgbClr val="B13B79"/>
      </a:accent2>
      <a:accent3>
        <a:srgbClr val="C34DBC"/>
      </a:accent3>
      <a:accent4>
        <a:srgbClr val="873BB1"/>
      </a:accent4>
      <a:accent5>
        <a:srgbClr val="684DC3"/>
      </a:accent5>
      <a:accent6>
        <a:srgbClr val="3B51B1"/>
      </a:accent6>
      <a:hlink>
        <a:srgbClr val="7F51C5"/>
      </a:hlink>
      <a:folHlink>
        <a:srgbClr val="7F7F7F"/>
      </a:folHlink>
    </a:clrScheme>
    <a:fontScheme name="Custom 3">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meoVTI" id="{63E3BFD8-7F9C-46D1-A4F3-04054403C108}" vid="{C505C190-EE38-45FD-8294-6454536D04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26</Slides>
  <Notes>8</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MimeoVTI</vt:lpstr>
      <vt:lpstr>Week 3</vt:lpstr>
      <vt:lpstr>Part 1</vt:lpstr>
      <vt:lpstr>National Economies: Income and Growth</vt:lpstr>
      <vt:lpstr>National economy</vt:lpstr>
      <vt:lpstr>Economic indicators</vt:lpstr>
      <vt:lpstr>Macro or micro?</vt:lpstr>
      <vt:lpstr>Circular flows in the economy</vt:lpstr>
      <vt:lpstr>Economic Indicators</vt:lpstr>
      <vt:lpstr>Economic Growth</vt:lpstr>
      <vt:lpstr>C4 news interview</vt:lpstr>
      <vt:lpstr>Inequality</vt:lpstr>
      <vt:lpstr>Unemployment</vt:lpstr>
      <vt:lpstr>Inflation</vt:lpstr>
      <vt:lpstr>European Central Bank</vt:lpstr>
      <vt:lpstr>How can Governments intervene?</vt:lpstr>
      <vt:lpstr>Balance of payment</vt:lpstr>
      <vt:lpstr>Balancing the economy</vt:lpstr>
      <vt:lpstr>IMF</vt:lpstr>
      <vt:lpstr>Balancing the budget</vt:lpstr>
      <vt:lpstr>National Economic Systems</vt:lpstr>
      <vt:lpstr>Market economies</vt:lpstr>
      <vt:lpstr>Asian Capitalist Sytems</vt:lpstr>
      <vt:lpstr>Mixed Economies</vt:lpstr>
      <vt:lpstr>The EU: where is it going?</vt:lpstr>
      <vt:lpstr>Challenges and responsibilities</vt:lpstr>
      <vt:lpstr>Conclusions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379</cp:revision>
  <dcterms:created xsi:type="dcterms:W3CDTF">2024-10-21T14:20:26Z</dcterms:created>
  <dcterms:modified xsi:type="dcterms:W3CDTF">2024-10-21T16:53:36Z</dcterms:modified>
</cp:coreProperties>
</file>