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5" r:id="rId4"/>
    <p:sldId id="276" r:id="rId5"/>
    <p:sldId id="277" r:id="rId6"/>
    <p:sldId id="278" r:id="rId7"/>
    <p:sldId id="257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0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3/4/2019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3/4/2019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3/4/2019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3/4/2019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3/4/2019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3/4/2019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3/4/2019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3/4/2019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3/4/2019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3/4/2019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3/4/2019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3/4/2019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0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/>
              <a:t>Professional Development </a:t>
            </a:r>
          </a:p>
          <a:p>
            <a:pPr algn="ctr"/>
            <a:r>
              <a:rPr lang="en-GB" sz="4000" b="1" i="1" dirty="0" smtClean="0">
                <a:solidFill>
                  <a:srgbClr val="FFC000"/>
                </a:solidFill>
              </a:rPr>
              <a:t>How to conduct a Skills Gap audit</a:t>
            </a:r>
            <a:endParaRPr lang="en-GB" sz="4000" b="1" i="1" dirty="0" smtClean="0">
              <a:solidFill>
                <a:srgbClr val="FFC000"/>
              </a:solidFill>
            </a:endParaRPr>
          </a:p>
        </p:txBody>
      </p:sp>
      <p:pic>
        <p:nvPicPr>
          <p:cNvPr id="4" name="Picture 3" descr="breaking-bad-pictures.jpg"/>
          <p:cNvPicPr>
            <a:picLocks noChangeAspect="1"/>
          </p:cNvPicPr>
          <p:nvPr/>
        </p:nvPicPr>
        <p:blipFill>
          <a:blip r:embed="rId2"/>
          <a:srcRect t="25000" b="14583"/>
          <a:stretch>
            <a:fillRect/>
          </a:stretch>
        </p:blipFill>
        <p:spPr>
          <a:xfrm>
            <a:off x="-9853" y="1714488"/>
            <a:ext cx="9163707" cy="44291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breaking-bad-pictures.jpg"/>
          <p:cNvPicPr>
            <a:picLocks noChangeAspect="1"/>
          </p:cNvPicPr>
          <p:nvPr/>
        </p:nvPicPr>
        <p:blipFill>
          <a:blip r:embed="rId2"/>
          <a:srcRect t="25000" b="14583"/>
          <a:stretch>
            <a:fillRect/>
          </a:stretch>
        </p:blipFill>
        <p:spPr>
          <a:xfrm>
            <a:off x="-9853" y="1714488"/>
            <a:ext cx="9163707" cy="442915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714356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Decide on a job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 dirty="0" smtClean="0">
                <a:solidFill>
                  <a:srgbClr val="FFC000"/>
                </a:solidFill>
              </a:rPr>
              <a:t>How to conduct a Skills Gap audit</a:t>
            </a:r>
            <a:endParaRPr lang="en-GB" sz="4000" b="1" i="1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reaking-bad-pictures.jpg"/>
          <p:cNvPicPr>
            <a:picLocks noChangeAspect="1"/>
          </p:cNvPicPr>
          <p:nvPr/>
        </p:nvPicPr>
        <p:blipFill>
          <a:blip r:embed="rId2"/>
          <a:srcRect t="25000" b="14583"/>
          <a:stretch>
            <a:fillRect/>
          </a:stretch>
        </p:blipFill>
        <p:spPr>
          <a:xfrm>
            <a:off x="-9853" y="1714488"/>
            <a:ext cx="9163707" cy="442915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714356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Identify essential skills required</a:t>
            </a:r>
            <a:endParaRPr lang="en-GB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 dirty="0" smtClean="0">
                <a:solidFill>
                  <a:srgbClr val="FFC000"/>
                </a:solidFill>
              </a:rPr>
              <a:t>How to conduct a Skills Gap audit</a:t>
            </a:r>
            <a:endParaRPr lang="en-GB" sz="4000" b="1" i="1" dirty="0" smtClean="0">
              <a:solidFill>
                <a:srgbClr val="FFC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6488668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Individual exercise</a:t>
            </a:r>
            <a:r>
              <a:rPr lang="en-GB" dirty="0" smtClean="0"/>
              <a:t>: 10 minutes online research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reaking-bad-pictures.jpg"/>
          <p:cNvPicPr>
            <a:picLocks noChangeAspect="1"/>
          </p:cNvPicPr>
          <p:nvPr/>
        </p:nvPicPr>
        <p:blipFill>
          <a:blip r:embed="rId2"/>
          <a:srcRect t="25000" b="14583"/>
          <a:stretch>
            <a:fillRect/>
          </a:stretch>
        </p:blipFill>
        <p:spPr>
          <a:xfrm>
            <a:off x="-9853" y="1714488"/>
            <a:ext cx="9163707" cy="442915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714356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Analyse your existing skills</a:t>
            </a:r>
            <a:endParaRPr lang="en-GB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 dirty="0" smtClean="0">
                <a:solidFill>
                  <a:srgbClr val="FFC000"/>
                </a:solidFill>
              </a:rPr>
              <a:t>How to conduct a Skills Gap audit</a:t>
            </a:r>
            <a:endParaRPr lang="en-GB" sz="4000" b="1" i="1" dirty="0" smtClean="0">
              <a:solidFill>
                <a:srgbClr val="FFC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6488668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Individual exercise</a:t>
            </a:r>
            <a:r>
              <a:rPr lang="en-GB" dirty="0" smtClean="0"/>
              <a:t>: 10 minutes analysis and self-reflection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reaking-bad-pictures.jpg"/>
          <p:cNvPicPr>
            <a:picLocks noChangeAspect="1"/>
          </p:cNvPicPr>
          <p:nvPr/>
        </p:nvPicPr>
        <p:blipFill>
          <a:blip r:embed="rId2"/>
          <a:srcRect t="25000" b="14583"/>
          <a:stretch>
            <a:fillRect/>
          </a:stretch>
        </p:blipFill>
        <p:spPr>
          <a:xfrm>
            <a:off x="-9853" y="1714488"/>
            <a:ext cx="9163707" cy="442915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714356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Compare (2) with (3) to identify gap </a:t>
            </a:r>
            <a:endParaRPr lang="en-GB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 dirty="0" smtClean="0">
                <a:solidFill>
                  <a:srgbClr val="FFC000"/>
                </a:solidFill>
              </a:rPr>
              <a:t>How to conduct a Skills Gap audit</a:t>
            </a:r>
            <a:endParaRPr lang="en-GB" sz="4000" b="1" i="1" dirty="0" smtClean="0">
              <a:solidFill>
                <a:srgbClr val="FFC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6488668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Individual exercise</a:t>
            </a:r>
            <a:r>
              <a:rPr lang="en-GB" dirty="0" smtClean="0"/>
              <a:t>: 5 minutes analysis and self-reflection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reaking-bad-pictures.jpg"/>
          <p:cNvPicPr>
            <a:picLocks noChangeAspect="1"/>
          </p:cNvPicPr>
          <p:nvPr/>
        </p:nvPicPr>
        <p:blipFill>
          <a:blip r:embed="rId2"/>
          <a:srcRect t="25000" b="14583"/>
          <a:stretch>
            <a:fillRect/>
          </a:stretch>
        </p:blipFill>
        <p:spPr>
          <a:xfrm>
            <a:off x="-9853" y="1714488"/>
            <a:ext cx="9163707" cy="44291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714356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Prepare Report</a:t>
            </a:r>
            <a:endParaRPr lang="en-GB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 dirty="0" smtClean="0">
                <a:solidFill>
                  <a:srgbClr val="FFC000"/>
                </a:solidFill>
              </a:rPr>
              <a:t>How to conduct a Skills Gap audit</a:t>
            </a:r>
            <a:endParaRPr lang="en-GB" sz="4000" b="1" i="1" dirty="0" smtClean="0">
              <a:solidFill>
                <a:srgbClr val="FFC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6488668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Individual exercise</a:t>
            </a:r>
            <a:r>
              <a:rPr lang="en-GB" dirty="0" smtClean="0"/>
              <a:t>: 15 minutes summarising and presenting data in report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Gentlemen Broncos.jpg"/>
          <p:cNvPicPr>
            <a:picLocks noChangeAspect="1"/>
          </p:cNvPicPr>
          <p:nvPr/>
        </p:nvPicPr>
        <p:blipFill>
          <a:blip r:embed="rId2"/>
          <a:srcRect t="14843" b="12500"/>
          <a:stretch>
            <a:fillRect/>
          </a:stretch>
        </p:blipFill>
        <p:spPr>
          <a:xfrm>
            <a:off x="0" y="1643050"/>
            <a:ext cx="9144000" cy="442915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i="1" dirty="0" smtClean="0">
                <a:solidFill>
                  <a:srgbClr val="FFC000"/>
                </a:solidFill>
              </a:rPr>
              <a:t>Any questions?</a:t>
            </a:r>
            <a:endParaRPr lang="en-GB" sz="5400" b="1" i="1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1071</TotalTime>
  <Words>116</Words>
  <Application>Microsoft Office PowerPoint</Application>
  <PresentationFormat>On-screen Show (4:3)</PresentationFormat>
  <Paragraphs>17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80</cp:revision>
  <dcterms:created xsi:type="dcterms:W3CDTF">2016-10-05T07:20:19Z</dcterms:created>
  <dcterms:modified xsi:type="dcterms:W3CDTF">2019-03-04T21:23:20Z</dcterms:modified>
</cp:coreProperties>
</file>