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1" r:id="rId7"/>
    <p:sldId id="260" r:id="rId8"/>
    <p:sldId id="262" r:id="rId9"/>
    <p:sldId id="263" r:id="rId10"/>
    <p:sldId id="266" r:id="rId11"/>
    <p:sldId id="269" r:id="rId12"/>
    <p:sldId id="258" r:id="rId13"/>
    <p:sldId id="267" r:id="rId14"/>
    <p:sldId id="275" r:id="rId15"/>
    <p:sldId id="277" r:id="rId16"/>
    <p:sldId id="274" r:id="rId17"/>
    <p:sldId id="259" r:id="rId18"/>
    <p:sldId id="264" r:id="rId19"/>
    <p:sldId id="272" r:id="rId20"/>
    <p:sldId id="273" r:id="rId21"/>
    <p:sldId id="271" r:id="rId22"/>
    <p:sldId id="26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AA57C7-2C13-608F-2CEB-9855C4DD70C3}" v="1164" dt="2023-01-16T20:21:47.767"/>
    <p1510:client id="{63014B1E-BD4A-499D-84B1-E9DF33417C59}" v="80" vWet="82" dt="2023-01-17T08:31:49.050"/>
    <p1510:client id="{6635E375-7510-1B4B-A39C-7F4E26DD1C58}" v="644" dt="2023-01-16T16:15:50.750"/>
    <p1510:client id="{98F5EB21-4279-61A4-89B5-444721408936}" v="406" dt="2023-01-17T08:47:20.321"/>
    <p1510:client id="{DCCE3DBA-7F49-B4EA-5EEC-71F28FC5E5C9}" v="167" dt="2023-01-17T06:31:50.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Tovey (2205510)" userId="S::2205510@student.uwtsd.ac.uk::e984d3d3-17e3-412a-95fb-804e441ba623" providerId="AD" clId="Web-{DCCE3DBA-7F49-B4EA-5EEC-71F28FC5E5C9}"/>
    <pc:docChg chg="modSld">
      <pc:chgData name="Cerys Tovey (2205510)" userId="S::2205510@student.uwtsd.ac.uk::e984d3d3-17e3-412a-95fb-804e441ba623" providerId="AD" clId="Web-{DCCE3DBA-7F49-B4EA-5EEC-71F28FC5E5C9}" dt="2023-01-17T06:31:50.018" v="172" actId="20577"/>
      <pc:docMkLst>
        <pc:docMk/>
      </pc:docMkLst>
      <pc:sldChg chg="modSp">
        <pc:chgData name="Cerys Tovey (2205510)" userId="S::2205510@student.uwtsd.ac.uk::e984d3d3-17e3-412a-95fb-804e441ba623" providerId="AD" clId="Web-{DCCE3DBA-7F49-B4EA-5EEC-71F28FC5E5C9}" dt="2023-01-17T06:31:50.018" v="172" actId="20577"/>
        <pc:sldMkLst>
          <pc:docMk/>
          <pc:sldMk cId="477849520" sldId="268"/>
        </pc:sldMkLst>
        <pc:spChg chg="mod">
          <ac:chgData name="Cerys Tovey (2205510)" userId="S::2205510@student.uwtsd.ac.uk::e984d3d3-17e3-412a-95fb-804e441ba623" providerId="AD" clId="Web-{DCCE3DBA-7F49-B4EA-5EEC-71F28FC5E5C9}" dt="2023-01-17T06:31:50.018" v="172" actId="20577"/>
          <ac:spMkLst>
            <pc:docMk/>
            <pc:sldMk cId="477849520" sldId="268"/>
            <ac:spMk id="3" creationId="{BD0792C6-C9E0-2BF4-5BB9-719227E4F9EE}"/>
          </ac:spMkLst>
        </pc:spChg>
      </pc:sldChg>
      <pc:sldChg chg="modSp">
        <pc:chgData name="Cerys Tovey (2205510)" userId="S::2205510@student.uwtsd.ac.uk::e984d3d3-17e3-412a-95fb-804e441ba623" providerId="AD" clId="Web-{DCCE3DBA-7F49-B4EA-5EEC-71F28FC5E5C9}" dt="2023-01-17T06:28:27.841" v="91" actId="20577"/>
        <pc:sldMkLst>
          <pc:docMk/>
          <pc:sldMk cId="4029450201" sldId="274"/>
        </pc:sldMkLst>
        <pc:spChg chg="mod">
          <ac:chgData name="Cerys Tovey (2205510)" userId="S::2205510@student.uwtsd.ac.uk::e984d3d3-17e3-412a-95fb-804e441ba623" providerId="AD" clId="Web-{DCCE3DBA-7F49-B4EA-5EEC-71F28FC5E5C9}" dt="2023-01-17T06:28:27.841" v="91" actId="20577"/>
          <ac:spMkLst>
            <pc:docMk/>
            <pc:sldMk cId="4029450201" sldId="274"/>
            <ac:spMk id="3" creationId="{41AE71CD-0A7C-D37B-FD42-0D22361F86FE}"/>
          </ac:spMkLst>
        </pc:spChg>
      </pc:sldChg>
      <pc:sldChg chg="modSp">
        <pc:chgData name="Cerys Tovey (2205510)" userId="S::2205510@student.uwtsd.ac.uk::e984d3d3-17e3-412a-95fb-804e441ba623" providerId="AD" clId="Web-{DCCE3DBA-7F49-B4EA-5EEC-71F28FC5E5C9}" dt="2023-01-17T06:17:46.045" v="22" actId="20577"/>
        <pc:sldMkLst>
          <pc:docMk/>
          <pc:sldMk cId="681736961" sldId="275"/>
        </pc:sldMkLst>
        <pc:spChg chg="mod">
          <ac:chgData name="Cerys Tovey (2205510)" userId="S::2205510@student.uwtsd.ac.uk::e984d3d3-17e3-412a-95fb-804e441ba623" providerId="AD" clId="Web-{DCCE3DBA-7F49-B4EA-5EEC-71F28FC5E5C9}" dt="2023-01-17T06:17:46.045" v="22" actId="20577"/>
          <ac:spMkLst>
            <pc:docMk/>
            <pc:sldMk cId="681736961" sldId="275"/>
            <ac:spMk id="3" creationId="{92B42AEF-9B89-99A4-C31B-7D0CD112463C}"/>
          </ac:spMkLst>
        </pc:spChg>
      </pc:sldChg>
    </pc:docChg>
  </pc:docChgLst>
  <pc:docChgLst>
    <pc:chgData name="Elliott O'Donnell" userId="92a160eb-ca78-4abe-9331-5a76f765e7cb" providerId="ADAL" clId="{4A2F8974-CA58-4CC6-846C-CB87CB530408}"/>
    <pc:docChg chg="custSel addSld modSld">
      <pc:chgData name="Elliott O'Donnell" userId="92a160eb-ca78-4abe-9331-5a76f765e7cb" providerId="ADAL" clId="{4A2F8974-CA58-4CC6-846C-CB87CB530408}" dt="2022-12-07T11:26:56.335" v="695" actId="20577"/>
      <pc:docMkLst>
        <pc:docMk/>
      </pc:docMkLst>
      <pc:sldChg chg="modSp mod">
        <pc:chgData name="Elliott O'Donnell" userId="92a160eb-ca78-4abe-9331-5a76f765e7cb" providerId="ADAL" clId="{4A2F8974-CA58-4CC6-846C-CB87CB530408}" dt="2022-12-07T10:33:22.717" v="77"/>
        <pc:sldMkLst>
          <pc:docMk/>
          <pc:sldMk cId="2265670402" sldId="256"/>
        </pc:sldMkLst>
        <pc:spChg chg="mod">
          <ac:chgData name="Elliott O'Donnell" userId="92a160eb-ca78-4abe-9331-5a76f765e7cb" providerId="ADAL" clId="{4A2F8974-CA58-4CC6-846C-CB87CB530408}" dt="2022-12-07T10:33:22.717" v="77"/>
          <ac:spMkLst>
            <pc:docMk/>
            <pc:sldMk cId="2265670402" sldId="256"/>
            <ac:spMk id="2" creationId="{DE3D0967-1C09-6A76-B49D-47DCED68A23F}"/>
          </ac:spMkLst>
        </pc:spChg>
        <pc:spChg chg="mod">
          <ac:chgData name="Elliott O'Donnell" userId="92a160eb-ca78-4abe-9331-5a76f765e7cb" providerId="ADAL" clId="{4A2F8974-CA58-4CC6-846C-CB87CB530408}" dt="2022-12-07T10:33:22.717" v="77"/>
          <ac:spMkLst>
            <pc:docMk/>
            <pc:sldMk cId="2265670402" sldId="256"/>
            <ac:spMk id="3" creationId="{35B47CD9-A011-E5A4-77DF-19E9AAB65B53}"/>
          </ac:spMkLst>
        </pc:spChg>
      </pc:sldChg>
      <pc:sldChg chg="modSp new mod">
        <pc:chgData name="Elliott O'Donnell" userId="92a160eb-ca78-4abe-9331-5a76f765e7cb" providerId="ADAL" clId="{4A2F8974-CA58-4CC6-846C-CB87CB530408}" dt="2022-12-07T11:04:46.172" v="423" actId="20577"/>
        <pc:sldMkLst>
          <pc:docMk/>
          <pc:sldMk cId="2900575189" sldId="257"/>
        </pc:sldMkLst>
        <pc:spChg chg="mod">
          <ac:chgData name="Elliott O'Donnell" userId="92a160eb-ca78-4abe-9331-5a76f765e7cb" providerId="ADAL" clId="{4A2F8974-CA58-4CC6-846C-CB87CB530408}" dt="2022-12-07T11:04:46.172" v="423" actId="20577"/>
          <ac:spMkLst>
            <pc:docMk/>
            <pc:sldMk cId="2900575189" sldId="257"/>
            <ac:spMk id="2" creationId="{BD2D566B-07E3-CE95-7A51-E4033E6E6F8D}"/>
          </ac:spMkLst>
        </pc:spChg>
        <pc:spChg chg="mod">
          <ac:chgData name="Elliott O'Donnell" userId="92a160eb-ca78-4abe-9331-5a76f765e7cb" providerId="ADAL" clId="{4A2F8974-CA58-4CC6-846C-CB87CB530408}" dt="2022-12-07T10:35:04.979" v="170" actId="20577"/>
          <ac:spMkLst>
            <pc:docMk/>
            <pc:sldMk cId="2900575189" sldId="257"/>
            <ac:spMk id="3" creationId="{841F5A84-FE60-D20B-861D-3C77CC8CA100}"/>
          </ac:spMkLst>
        </pc:spChg>
      </pc:sldChg>
      <pc:sldChg chg="modSp new mod">
        <pc:chgData name="Elliott O'Donnell" userId="92a160eb-ca78-4abe-9331-5a76f765e7cb" providerId="ADAL" clId="{4A2F8974-CA58-4CC6-846C-CB87CB530408}" dt="2022-12-07T10:35:24.576" v="173" actId="115"/>
        <pc:sldMkLst>
          <pc:docMk/>
          <pc:sldMk cId="3976808273" sldId="258"/>
        </pc:sldMkLst>
        <pc:spChg chg="mod">
          <ac:chgData name="Elliott O'Donnell" userId="92a160eb-ca78-4abe-9331-5a76f765e7cb" providerId="ADAL" clId="{4A2F8974-CA58-4CC6-846C-CB87CB530408}" dt="2022-12-07T10:35:24.576" v="173" actId="115"/>
          <ac:spMkLst>
            <pc:docMk/>
            <pc:sldMk cId="3976808273" sldId="258"/>
            <ac:spMk id="2" creationId="{A8026AEF-AB23-5C35-BB08-B23E67875491}"/>
          </ac:spMkLst>
        </pc:spChg>
        <pc:spChg chg="mod">
          <ac:chgData name="Elliott O'Donnell" userId="92a160eb-ca78-4abe-9331-5a76f765e7cb" providerId="ADAL" clId="{4A2F8974-CA58-4CC6-846C-CB87CB530408}" dt="2022-12-07T10:34:35.435" v="141" actId="20577"/>
          <ac:spMkLst>
            <pc:docMk/>
            <pc:sldMk cId="3976808273" sldId="258"/>
            <ac:spMk id="3" creationId="{55723E91-38C7-F1E9-61D7-452FBFBA5AE3}"/>
          </ac:spMkLst>
        </pc:spChg>
      </pc:sldChg>
      <pc:sldChg chg="modSp new mod">
        <pc:chgData name="Elliott O'Donnell" userId="92a160eb-ca78-4abe-9331-5a76f765e7cb" providerId="ADAL" clId="{4A2F8974-CA58-4CC6-846C-CB87CB530408}" dt="2022-12-07T10:35:31.875" v="174" actId="115"/>
        <pc:sldMkLst>
          <pc:docMk/>
          <pc:sldMk cId="3454880766" sldId="259"/>
        </pc:sldMkLst>
        <pc:spChg chg="mod">
          <ac:chgData name="Elliott O'Donnell" userId="92a160eb-ca78-4abe-9331-5a76f765e7cb" providerId="ADAL" clId="{4A2F8974-CA58-4CC6-846C-CB87CB530408}" dt="2022-12-07T10:35:31.875" v="174" actId="115"/>
          <ac:spMkLst>
            <pc:docMk/>
            <pc:sldMk cId="3454880766" sldId="259"/>
            <ac:spMk id="2" creationId="{822C3583-B2C0-AF60-3F66-F115F461589C}"/>
          </ac:spMkLst>
        </pc:spChg>
        <pc:spChg chg="mod">
          <ac:chgData name="Elliott O'Donnell" userId="92a160eb-ca78-4abe-9331-5a76f765e7cb" providerId="ADAL" clId="{4A2F8974-CA58-4CC6-846C-CB87CB530408}" dt="2022-12-07T10:34:48.268" v="166" actId="20577"/>
          <ac:spMkLst>
            <pc:docMk/>
            <pc:sldMk cId="3454880766" sldId="259"/>
            <ac:spMk id="3" creationId="{3810C235-E514-3485-8084-DBF43FAC50E5}"/>
          </ac:spMkLst>
        </pc:spChg>
      </pc:sldChg>
      <pc:sldChg chg="modSp new mod">
        <pc:chgData name="Elliott O'Donnell" userId="92a160eb-ca78-4abe-9331-5a76f765e7cb" providerId="ADAL" clId="{4A2F8974-CA58-4CC6-846C-CB87CB530408}" dt="2022-12-07T11:20:18.114" v="559" actId="20577"/>
        <pc:sldMkLst>
          <pc:docMk/>
          <pc:sldMk cId="231818154" sldId="260"/>
        </pc:sldMkLst>
        <pc:spChg chg="mod">
          <ac:chgData name="Elliott O'Donnell" userId="92a160eb-ca78-4abe-9331-5a76f765e7cb" providerId="ADAL" clId="{4A2F8974-CA58-4CC6-846C-CB87CB530408}" dt="2022-12-07T10:52:12.256" v="422" actId="115"/>
          <ac:spMkLst>
            <pc:docMk/>
            <pc:sldMk cId="231818154" sldId="260"/>
            <ac:spMk id="2" creationId="{8DD53564-65BF-9951-12B0-CB6C30BC68D4}"/>
          </ac:spMkLst>
        </pc:spChg>
        <pc:spChg chg="mod">
          <ac:chgData name="Elliott O'Donnell" userId="92a160eb-ca78-4abe-9331-5a76f765e7cb" providerId="ADAL" clId="{4A2F8974-CA58-4CC6-846C-CB87CB530408}" dt="2022-12-07T11:20:18.114" v="559" actId="20577"/>
          <ac:spMkLst>
            <pc:docMk/>
            <pc:sldMk cId="231818154" sldId="260"/>
            <ac:spMk id="3" creationId="{16AA1525-DBCF-A47B-D809-9A6C31BAE9EC}"/>
          </ac:spMkLst>
        </pc:spChg>
      </pc:sldChg>
      <pc:sldChg chg="addSp modSp new mod setBg addAnim">
        <pc:chgData name="Elliott O'Donnell" userId="92a160eb-ca78-4abe-9331-5a76f765e7cb" providerId="ADAL" clId="{4A2F8974-CA58-4CC6-846C-CB87CB530408}" dt="2022-12-07T10:51:34.107" v="401" actId="115"/>
        <pc:sldMkLst>
          <pc:docMk/>
          <pc:sldMk cId="972846931" sldId="261"/>
        </pc:sldMkLst>
        <pc:spChg chg="mod">
          <ac:chgData name="Elliott O'Donnell" userId="92a160eb-ca78-4abe-9331-5a76f765e7cb" providerId="ADAL" clId="{4A2F8974-CA58-4CC6-846C-CB87CB530408}" dt="2022-12-07T10:51:34.107" v="401" actId="115"/>
          <ac:spMkLst>
            <pc:docMk/>
            <pc:sldMk cId="972846931" sldId="261"/>
            <ac:spMk id="2" creationId="{6438D746-9646-6FA2-BC93-765B1309BF52}"/>
          </ac:spMkLst>
        </pc:spChg>
        <pc:picChg chg="add mod">
          <ac:chgData name="Elliott O'Donnell" userId="92a160eb-ca78-4abe-9331-5a76f765e7cb" providerId="ADAL" clId="{4A2F8974-CA58-4CC6-846C-CB87CB530408}" dt="2022-12-07T10:50:13.696" v="388" actId="26606"/>
          <ac:picMkLst>
            <pc:docMk/>
            <pc:sldMk cId="972846931" sldId="261"/>
            <ac:picMk id="3" creationId="{28D855C5-EFD3-C90C-78BF-586157455479}"/>
          </ac:picMkLst>
        </pc:picChg>
        <pc:picChg chg="add">
          <ac:chgData name="Elliott O'Donnell" userId="92a160eb-ca78-4abe-9331-5a76f765e7cb" providerId="ADAL" clId="{4A2F8974-CA58-4CC6-846C-CB87CB530408}" dt="2022-12-07T10:50:13.696" v="388" actId="26606"/>
          <ac:picMkLst>
            <pc:docMk/>
            <pc:sldMk cId="972846931" sldId="261"/>
            <ac:picMk id="8" creationId="{DBF7BBCC-A085-493E-83D9-01D4F8E88929}"/>
          </ac:picMkLst>
        </pc:picChg>
      </pc:sldChg>
      <pc:sldChg chg="addSp delSp modSp new mod setBg">
        <pc:chgData name="Elliott O'Donnell" userId="92a160eb-ca78-4abe-9331-5a76f765e7cb" providerId="ADAL" clId="{4A2F8974-CA58-4CC6-846C-CB87CB530408}" dt="2022-12-07T11:26:56.335" v="695" actId="20577"/>
        <pc:sldMkLst>
          <pc:docMk/>
          <pc:sldMk cId="1009378858" sldId="262"/>
        </pc:sldMkLst>
        <pc:spChg chg="mod">
          <ac:chgData name="Elliott O'Donnell" userId="92a160eb-ca78-4abe-9331-5a76f765e7cb" providerId="ADAL" clId="{4A2F8974-CA58-4CC6-846C-CB87CB530408}" dt="2022-12-07T11:22:56.712" v="574" actId="26606"/>
          <ac:spMkLst>
            <pc:docMk/>
            <pc:sldMk cId="1009378858" sldId="262"/>
            <ac:spMk id="2" creationId="{23BBA2B2-7459-AADD-EEE6-077E92FD24A7}"/>
          </ac:spMkLst>
        </pc:spChg>
        <pc:spChg chg="del">
          <ac:chgData name="Elliott O'Donnell" userId="92a160eb-ca78-4abe-9331-5a76f765e7cb" providerId="ADAL" clId="{4A2F8974-CA58-4CC6-846C-CB87CB530408}" dt="2022-12-07T11:22:52.182" v="572"/>
          <ac:spMkLst>
            <pc:docMk/>
            <pc:sldMk cId="1009378858" sldId="262"/>
            <ac:spMk id="3" creationId="{5A98F151-E7A9-B93F-9336-A6227361CABF}"/>
          </ac:spMkLst>
        </pc:spChg>
        <pc:spChg chg="add mod">
          <ac:chgData name="Elliott O'Donnell" userId="92a160eb-ca78-4abe-9331-5a76f765e7cb" providerId="ADAL" clId="{4A2F8974-CA58-4CC6-846C-CB87CB530408}" dt="2022-12-07T11:26:56.335" v="695" actId="20577"/>
          <ac:spMkLst>
            <pc:docMk/>
            <pc:sldMk cId="1009378858" sldId="262"/>
            <ac:spMk id="8" creationId="{04C42F7B-BE64-00A5-51A4-6065323C315E}"/>
          </ac:spMkLst>
        </pc:spChg>
        <pc:picChg chg="add mod">
          <ac:chgData name="Elliott O'Donnell" userId="92a160eb-ca78-4abe-9331-5a76f765e7cb" providerId="ADAL" clId="{4A2F8974-CA58-4CC6-846C-CB87CB530408}" dt="2022-12-07T11:22:56.712" v="574" actId="26606"/>
          <ac:picMkLst>
            <pc:docMk/>
            <pc:sldMk cId="1009378858" sldId="262"/>
            <ac:picMk id="4" creationId="{9DD7B953-B746-1AC4-5E40-25BC17626579}"/>
          </ac:picMkLst>
        </pc:picChg>
        <pc:picChg chg="add">
          <ac:chgData name="Elliott O'Donnell" userId="92a160eb-ca78-4abe-9331-5a76f765e7cb" providerId="ADAL" clId="{4A2F8974-CA58-4CC6-846C-CB87CB530408}" dt="2022-12-07T11:22:56.712" v="574" actId="26606"/>
          <ac:picMkLst>
            <pc:docMk/>
            <pc:sldMk cId="1009378858" sldId="262"/>
            <ac:picMk id="11" creationId="{1CF706DA-13E8-4A4F-9260-551FB8127BDD}"/>
          </ac:picMkLst>
        </pc:picChg>
      </pc:sldChg>
    </pc:docChg>
  </pc:docChgLst>
  <pc:docChgLst>
    <pc:chgData name="Elliott O'Donnell" userId="92a160eb-ca78-4abe-9331-5a76f765e7cb" providerId="ADAL" clId="{63014B1E-BD4A-499D-84B1-E9DF33417C59}"/>
    <pc:docChg chg="custSel modSld">
      <pc:chgData name="Elliott O'Donnell" userId="92a160eb-ca78-4abe-9331-5a76f765e7cb" providerId="ADAL" clId="{63014B1E-BD4A-499D-84B1-E9DF33417C59}" dt="2023-01-17T08:30:44.655" v="66" actId="27636"/>
      <pc:docMkLst>
        <pc:docMk/>
      </pc:docMkLst>
      <pc:sldChg chg="modSp mod">
        <pc:chgData name="Elliott O'Donnell" userId="92a160eb-ca78-4abe-9331-5a76f765e7cb" providerId="ADAL" clId="{63014B1E-BD4A-499D-84B1-E9DF33417C59}" dt="2023-01-16T16:14:34.281" v="1" actId="20577"/>
        <pc:sldMkLst>
          <pc:docMk/>
          <pc:sldMk cId="2265670402" sldId="256"/>
        </pc:sldMkLst>
        <pc:spChg chg="mod">
          <ac:chgData name="Elliott O'Donnell" userId="92a160eb-ca78-4abe-9331-5a76f765e7cb" providerId="ADAL" clId="{63014B1E-BD4A-499D-84B1-E9DF33417C59}" dt="2023-01-16T16:14:34.281" v="1" actId="20577"/>
          <ac:spMkLst>
            <pc:docMk/>
            <pc:sldMk cId="2265670402" sldId="256"/>
            <ac:spMk id="2" creationId="{DE3D0967-1C09-6A76-B49D-47DCED68A23F}"/>
          </ac:spMkLst>
        </pc:spChg>
      </pc:sldChg>
      <pc:sldChg chg="modSp mod">
        <pc:chgData name="Elliott O'Donnell" userId="92a160eb-ca78-4abe-9331-5a76f765e7cb" providerId="ADAL" clId="{63014B1E-BD4A-499D-84B1-E9DF33417C59}" dt="2023-01-17T08:30:44.655" v="66" actId="27636"/>
        <pc:sldMkLst>
          <pc:docMk/>
          <pc:sldMk cId="477849520" sldId="268"/>
        </pc:sldMkLst>
        <pc:spChg chg="mod">
          <ac:chgData name="Elliott O'Donnell" userId="92a160eb-ca78-4abe-9331-5a76f765e7cb" providerId="ADAL" clId="{63014B1E-BD4A-499D-84B1-E9DF33417C59}" dt="2023-01-17T08:30:44.655" v="66" actId="27636"/>
          <ac:spMkLst>
            <pc:docMk/>
            <pc:sldMk cId="477849520" sldId="268"/>
            <ac:spMk id="3" creationId="{BD0792C6-C9E0-2BF4-5BB9-719227E4F9EE}"/>
          </ac:spMkLst>
        </pc:spChg>
      </pc:sldChg>
    </pc:docChg>
  </pc:docChgLst>
  <pc:docChgLst>
    <pc:chgData name="Cerys Tovey (2205510)" userId="S::2205510@student.uwtsd.ac.uk::e984d3d3-17e3-412a-95fb-804e441ba623" providerId="AD" clId="Web-{714E0F14-8E01-6838-053A-6BF08D805485}"/>
    <pc:docChg chg="modSld">
      <pc:chgData name="Cerys Tovey (2205510)" userId="S::2205510@student.uwtsd.ac.uk::e984d3d3-17e3-412a-95fb-804e441ba623" providerId="AD" clId="Web-{714E0F14-8E01-6838-053A-6BF08D805485}" dt="2022-12-07T10:30:02.754" v="20" actId="20577"/>
      <pc:docMkLst>
        <pc:docMk/>
      </pc:docMkLst>
      <pc:sldChg chg="modSp">
        <pc:chgData name="Cerys Tovey (2205510)" userId="S::2205510@student.uwtsd.ac.uk::e984d3d3-17e3-412a-95fb-804e441ba623" providerId="AD" clId="Web-{714E0F14-8E01-6838-053A-6BF08D805485}" dt="2022-12-07T10:30:02.754" v="20" actId="20577"/>
        <pc:sldMkLst>
          <pc:docMk/>
          <pc:sldMk cId="2265670402" sldId="256"/>
        </pc:sldMkLst>
        <pc:spChg chg="mod">
          <ac:chgData name="Cerys Tovey (2205510)" userId="S::2205510@student.uwtsd.ac.uk::e984d3d3-17e3-412a-95fb-804e441ba623" providerId="AD" clId="Web-{714E0F14-8E01-6838-053A-6BF08D805485}" dt="2022-12-07T10:30:02.754" v="20" actId="20577"/>
          <ac:spMkLst>
            <pc:docMk/>
            <pc:sldMk cId="2265670402" sldId="256"/>
            <ac:spMk id="3" creationId="{35B47CD9-A011-E5A4-77DF-19E9AAB65B53}"/>
          </ac:spMkLst>
        </pc:spChg>
      </pc:sldChg>
    </pc:docChg>
  </pc:docChgLst>
  <pc:docChgLst>
    <pc:chgData name="Faith Thomas (2204564)" userId="3f8a37ca-647f-46bd-82f8-e2bd24142c71" providerId="ADAL" clId="{6635E375-7510-1B4B-A39C-7F4E26DD1C58}"/>
    <pc:docChg chg="undo custSel addSld delSld modSld sldOrd">
      <pc:chgData name="Faith Thomas (2204564)" userId="3f8a37ca-647f-46bd-82f8-e2bd24142c71" providerId="ADAL" clId="{6635E375-7510-1B4B-A39C-7F4E26DD1C58}" dt="2023-01-16T16:15:50.750" v="1166" actId="1076"/>
      <pc:docMkLst>
        <pc:docMk/>
      </pc:docMkLst>
      <pc:sldChg chg="addSp modSp new mod setBg">
        <pc:chgData name="Faith Thomas (2204564)" userId="3f8a37ca-647f-46bd-82f8-e2bd24142c71" providerId="ADAL" clId="{6635E375-7510-1B4B-A39C-7F4E26DD1C58}" dt="2023-01-16T15:44:24.584" v="893" actId="20577"/>
        <pc:sldMkLst>
          <pc:docMk/>
          <pc:sldMk cId="758729839" sldId="264"/>
        </pc:sldMkLst>
        <pc:spChg chg="mod">
          <ac:chgData name="Faith Thomas (2204564)" userId="3f8a37ca-647f-46bd-82f8-e2bd24142c71" providerId="ADAL" clId="{6635E375-7510-1B4B-A39C-7F4E26DD1C58}" dt="2023-01-16T15:30:37.741" v="620" actId="1076"/>
          <ac:spMkLst>
            <pc:docMk/>
            <pc:sldMk cId="758729839" sldId="264"/>
            <ac:spMk id="2" creationId="{A75CC103-694D-7671-3D24-175C2877ADA2}"/>
          </ac:spMkLst>
        </pc:spChg>
        <pc:spChg chg="mod">
          <ac:chgData name="Faith Thomas (2204564)" userId="3f8a37ca-647f-46bd-82f8-e2bd24142c71" providerId="ADAL" clId="{6635E375-7510-1B4B-A39C-7F4E26DD1C58}" dt="2023-01-16T15:44:24.584" v="893" actId="20577"/>
          <ac:spMkLst>
            <pc:docMk/>
            <pc:sldMk cId="758729839" sldId="264"/>
            <ac:spMk id="3" creationId="{E074097C-DF66-CA12-AEC2-2DE041092CE3}"/>
          </ac:spMkLst>
        </pc:spChg>
        <pc:picChg chg="add mod">
          <ac:chgData name="Faith Thomas (2204564)" userId="3f8a37ca-647f-46bd-82f8-e2bd24142c71" providerId="ADAL" clId="{6635E375-7510-1B4B-A39C-7F4E26DD1C58}" dt="2023-01-16T15:00:42.292" v="159" actId="1076"/>
          <ac:picMkLst>
            <pc:docMk/>
            <pc:sldMk cId="758729839" sldId="264"/>
            <ac:picMk id="4" creationId="{EA23C729-38A0-C6DF-8231-190653D7FF24}"/>
          </ac:picMkLst>
        </pc:picChg>
        <pc:picChg chg="add">
          <ac:chgData name="Faith Thomas (2204564)" userId="3f8a37ca-647f-46bd-82f8-e2bd24142c71" providerId="ADAL" clId="{6635E375-7510-1B4B-A39C-7F4E26DD1C58}" dt="2023-01-16T15:00:08.016" v="153" actId="26606"/>
          <ac:picMkLst>
            <pc:docMk/>
            <pc:sldMk cId="758729839" sldId="264"/>
            <ac:picMk id="9" creationId="{E0BE7827-5B1A-4F37-BF70-19F7C5C6BDEB}"/>
          </ac:picMkLst>
        </pc:picChg>
      </pc:sldChg>
      <pc:sldChg chg="addSp delSp modSp new del mod setBg setClrOvrMap">
        <pc:chgData name="Faith Thomas (2204564)" userId="3f8a37ca-647f-46bd-82f8-e2bd24142c71" providerId="ADAL" clId="{6635E375-7510-1B4B-A39C-7F4E26DD1C58}" dt="2023-01-16T15:12:55.938" v="369" actId="2696"/>
        <pc:sldMkLst>
          <pc:docMk/>
          <pc:sldMk cId="3947042349" sldId="265"/>
        </pc:sldMkLst>
        <pc:spChg chg="add del mod ord">
          <ac:chgData name="Faith Thomas (2204564)" userId="3f8a37ca-647f-46bd-82f8-e2bd24142c71" providerId="ADAL" clId="{6635E375-7510-1B4B-A39C-7F4E26DD1C58}" dt="2023-01-16T15:12:53.924" v="368" actId="20577"/>
          <ac:spMkLst>
            <pc:docMk/>
            <pc:sldMk cId="3947042349" sldId="265"/>
            <ac:spMk id="2" creationId="{4ACF081C-5852-2E22-109D-5114748CD031}"/>
          </ac:spMkLst>
        </pc:spChg>
        <pc:spChg chg="del">
          <ac:chgData name="Faith Thomas (2204564)" userId="3f8a37ca-647f-46bd-82f8-e2bd24142c71" providerId="ADAL" clId="{6635E375-7510-1B4B-A39C-7F4E26DD1C58}" dt="2023-01-16T15:10:48.849" v="309" actId="931"/>
          <ac:spMkLst>
            <pc:docMk/>
            <pc:sldMk cId="3947042349" sldId="265"/>
            <ac:spMk id="3" creationId="{57C727D3-0D0C-A002-2FF7-881E5C3FB884}"/>
          </ac:spMkLst>
        </pc:spChg>
        <pc:spChg chg="add del mod">
          <ac:chgData name="Faith Thomas (2204564)" userId="3f8a37ca-647f-46bd-82f8-e2bd24142c71" providerId="ADAL" clId="{6635E375-7510-1B4B-A39C-7F4E26DD1C58}" dt="2023-01-16T15:08:32.087" v="182" actId="478"/>
          <ac:spMkLst>
            <pc:docMk/>
            <pc:sldMk cId="3947042349" sldId="265"/>
            <ac:spMk id="5" creationId="{247C15B5-FD0E-F77B-259D-87421E304E9D}"/>
          </ac:spMkLst>
        </pc:spChg>
        <pc:spChg chg="add del mod">
          <ac:chgData name="Faith Thomas (2204564)" userId="3f8a37ca-647f-46bd-82f8-e2bd24142c71" providerId="ADAL" clId="{6635E375-7510-1B4B-A39C-7F4E26DD1C58}" dt="2023-01-16T15:12:04.511" v="341" actId="931"/>
          <ac:spMkLst>
            <pc:docMk/>
            <pc:sldMk cId="3947042349" sldId="265"/>
            <ac:spMk id="8" creationId="{3564B6D4-1AE0-EB47-23FB-58CD994419B4}"/>
          </ac:spMkLst>
        </pc:spChg>
        <pc:spChg chg="add del">
          <ac:chgData name="Faith Thomas (2204564)" userId="3f8a37ca-647f-46bd-82f8-e2bd24142c71" providerId="ADAL" clId="{6635E375-7510-1B4B-A39C-7F4E26DD1C58}" dt="2023-01-16T15:10:54.067" v="311" actId="26606"/>
          <ac:spMkLst>
            <pc:docMk/>
            <pc:sldMk cId="3947042349" sldId="265"/>
            <ac:spMk id="10" creationId="{FC8304D2-5155-1AD9-5675-584669B9A071}"/>
          </ac:spMkLst>
        </pc:spChg>
        <pc:spChg chg="add mod">
          <ac:chgData name="Faith Thomas (2204564)" userId="3f8a37ca-647f-46bd-82f8-e2bd24142c71" providerId="ADAL" clId="{6635E375-7510-1B4B-A39C-7F4E26DD1C58}" dt="2023-01-16T15:12:09.560" v="342" actId="478"/>
          <ac:spMkLst>
            <pc:docMk/>
            <pc:sldMk cId="3947042349" sldId="265"/>
            <ac:spMk id="12" creationId="{95856646-FF78-CB37-41B5-F9D5F65C06E9}"/>
          </ac:spMkLst>
        </pc:spChg>
        <pc:spChg chg="add del">
          <ac:chgData name="Faith Thomas (2204564)" userId="3f8a37ca-647f-46bd-82f8-e2bd24142c71" providerId="ADAL" clId="{6635E375-7510-1B4B-A39C-7F4E26DD1C58}" dt="2023-01-16T15:10:54.794" v="313" actId="26606"/>
          <ac:spMkLst>
            <pc:docMk/>
            <pc:sldMk cId="3947042349" sldId="265"/>
            <ac:spMk id="15" creationId="{C3DDCA99-ADFC-2E3D-7835-F008F1F85A91}"/>
          </ac:spMkLst>
        </pc:spChg>
        <pc:spChg chg="add del">
          <ac:chgData name="Faith Thomas (2204564)" userId="3f8a37ca-647f-46bd-82f8-e2bd24142c71" providerId="ADAL" clId="{6635E375-7510-1B4B-A39C-7F4E26DD1C58}" dt="2023-01-16T15:10:56.735" v="315" actId="26606"/>
          <ac:spMkLst>
            <pc:docMk/>
            <pc:sldMk cId="3947042349" sldId="265"/>
            <ac:spMk id="18" creationId="{FC8304D2-5155-1AD9-5675-584669B9A071}"/>
          </ac:spMkLst>
        </pc:spChg>
        <pc:spChg chg="add del">
          <ac:chgData name="Faith Thomas (2204564)" userId="3f8a37ca-647f-46bd-82f8-e2bd24142c71" providerId="ADAL" clId="{6635E375-7510-1B4B-A39C-7F4E26DD1C58}" dt="2023-01-16T15:10:58.396" v="317" actId="26606"/>
          <ac:spMkLst>
            <pc:docMk/>
            <pc:sldMk cId="3947042349" sldId="265"/>
            <ac:spMk id="21" creationId="{E1D57BC3-5443-674C-5A9D-19E48390DFAC}"/>
          </ac:spMkLst>
        </pc:spChg>
        <pc:spChg chg="add del">
          <ac:chgData name="Faith Thomas (2204564)" userId="3f8a37ca-647f-46bd-82f8-e2bd24142c71" providerId="ADAL" clId="{6635E375-7510-1B4B-A39C-7F4E26DD1C58}" dt="2023-01-16T15:11:01.253" v="319" actId="26606"/>
          <ac:spMkLst>
            <pc:docMk/>
            <pc:sldMk cId="3947042349" sldId="265"/>
            <ac:spMk id="24" creationId="{B981CE2D-98EC-51D7-E06F-64DB66D8D7BB}"/>
          </ac:spMkLst>
        </pc:spChg>
        <pc:spChg chg="add del">
          <ac:chgData name="Faith Thomas (2204564)" userId="3f8a37ca-647f-46bd-82f8-e2bd24142c71" providerId="ADAL" clId="{6635E375-7510-1B4B-A39C-7F4E26DD1C58}" dt="2023-01-16T15:11:02.610" v="321" actId="26606"/>
          <ac:spMkLst>
            <pc:docMk/>
            <pc:sldMk cId="3947042349" sldId="265"/>
            <ac:spMk id="26" creationId="{95CB840F-8E41-4CA5-B79B-25CC80AD234A}"/>
          </ac:spMkLst>
        </pc:spChg>
        <pc:spChg chg="add del">
          <ac:chgData name="Faith Thomas (2204564)" userId="3f8a37ca-647f-46bd-82f8-e2bd24142c71" providerId="ADAL" clId="{6635E375-7510-1B4B-A39C-7F4E26DD1C58}" dt="2023-01-16T15:11:02.610" v="321" actId="26606"/>
          <ac:spMkLst>
            <pc:docMk/>
            <pc:sldMk cId="3947042349" sldId="265"/>
            <ac:spMk id="27" creationId="{851D1894-35E2-1B01-B29E-4095E8B8CC85}"/>
          </ac:spMkLst>
        </pc:spChg>
        <pc:spChg chg="add del">
          <ac:chgData name="Faith Thomas (2204564)" userId="3f8a37ca-647f-46bd-82f8-e2bd24142c71" providerId="ADAL" clId="{6635E375-7510-1B4B-A39C-7F4E26DD1C58}" dt="2023-01-16T15:11:05.501" v="323" actId="26606"/>
          <ac:spMkLst>
            <pc:docMk/>
            <pc:sldMk cId="3947042349" sldId="265"/>
            <ac:spMk id="29" creationId="{E1D57BC3-5443-674C-5A9D-19E48390DFAC}"/>
          </ac:spMkLst>
        </pc:spChg>
        <pc:spChg chg="add del">
          <ac:chgData name="Faith Thomas (2204564)" userId="3f8a37ca-647f-46bd-82f8-e2bd24142c71" providerId="ADAL" clId="{6635E375-7510-1B4B-A39C-7F4E26DD1C58}" dt="2023-01-16T15:11:07.638" v="325" actId="26606"/>
          <ac:spMkLst>
            <pc:docMk/>
            <pc:sldMk cId="3947042349" sldId="265"/>
            <ac:spMk id="32" creationId="{B981CE2D-98EC-51D7-E06F-64DB66D8D7BB}"/>
          </ac:spMkLst>
        </pc:spChg>
        <pc:spChg chg="add del">
          <ac:chgData name="Faith Thomas (2204564)" userId="3f8a37ca-647f-46bd-82f8-e2bd24142c71" providerId="ADAL" clId="{6635E375-7510-1B4B-A39C-7F4E26DD1C58}" dt="2023-01-16T15:11:08.911" v="327" actId="26606"/>
          <ac:spMkLst>
            <pc:docMk/>
            <pc:sldMk cId="3947042349" sldId="265"/>
            <ac:spMk id="34" creationId="{E1D57BC3-5443-674C-5A9D-19E48390DFAC}"/>
          </ac:spMkLst>
        </pc:spChg>
        <pc:spChg chg="add del">
          <ac:chgData name="Faith Thomas (2204564)" userId="3f8a37ca-647f-46bd-82f8-e2bd24142c71" providerId="ADAL" clId="{6635E375-7510-1B4B-A39C-7F4E26DD1C58}" dt="2023-01-16T15:11:09.766" v="329" actId="26606"/>
          <ac:spMkLst>
            <pc:docMk/>
            <pc:sldMk cId="3947042349" sldId="265"/>
            <ac:spMk id="37" creationId="{95CB840F-8E41-4CA5-B79B-25CC80AD234A}"/>
          </ac:spMkLst>
        </pc:spChg>
        <pc:spChg chg="add del">
          <ac:chgData name="Faith Thomas (2204564)" userId="3f8a37ca-647f-46bd-82f8-e2bd24142c71" providerId="ADAL" clId="{6635E375-7510-1B4B-A39C-7F4E26DD1C58}" dt="2023-01-16T15:11:09.766" v="329" actId="26606"/>
          <ac:spMkLst>
            <pc:docMk/>
            <pc:sldMk cId="3947042349" sldId="265"/>
            <ac:spMk id="38" creationId="{851D1894-35E2-1B01-B29E-4095E8B8CC85}"/>
          </ac:spMkLst>
        </pc:spChg>
        <pc:spChg chg="add del">
          <ac:chgData name="Faith Thomas (2204564)" userId="3f8a37ca-647f-46bd-82f8-e2bd24142c71" providerId="ADAL" clId="{6635E375-7510-1B4B-A39C-7F4E26DD1C58}" dt="2023-01-16T15:11:11.513" v="331" actId="26606"/>
          <ac:spMkLst>
            <pc:docMk/>
            <pc:sldMk cId="3947042349" sldId="265"/>
            <ac:spMk id="40" creationId="{E1D57BC3-5443-674C-5A9D-19E48390DFAC}"/>
          </ac:spMkLst>
        </pc:spChg>
        <pc:spChg chg="add del">
          <ac:chgData name="Faith Thomas (2204564)" userId="3f8a37ca-647f-46bd-82f8-e2bd24142c71" providerId="ADAL" clId="{6635E375-7510-1B4B-A39C-7F4E26DD1C58}" dt="2023-01-16T15:11:12.653" v="333" actId="26606"/>
          <ac:spMkLst>
            <pc:docMk/>
            <pc:sldMk cId="3947042349" sldId="265"/>
            <ac:spMk id="43" creationId="{FC8304D2-5155-1AD9-5675-584669B9A071}"/>
          </ac:spMkLst>
        </pc:spChg>
        <pc:spChg chg="add del">
          <ac:chgData name="Faith Thomas (2204564)" userId="3f8a37ca-647f-46bd-82f8-e2bd24142c71" providerId="ADAL" clId="{6635E375-7510-1B4B-A39C-7F4E26DD1C58}" dt="2023-01-16T15:11:18.933" v="337" actId="26606"/>
          <ac:spMkLst>
            <pc:docMk/>
            <pc:sldMk cId="3947042349" sldId="265"/>
            <ac:spMk id="46" creationId="{C3DDCA99-ADFC-2E3D-7835-F008F1F85A91}"/>
          </ac:spMkLst>
        </pc:spChg>
        <pc:picChg chg="add del mod ord modCrop">
          <ac:chgData name="Faith Thomas (2204564)" userId="3f8a37ca-647f-46bd-82f8-e2bd24142c71" providerId="ADAL" clId="{6635E375-7510-1B4B-A39C-7F4E26DD1C58}" dt="2023-01-16T15:11:44.913" v="340" actId="478"/>
          <ac:picMkLst>
            <pc:docMk/>
            <pc:sldMk cId="3947042349" sldId="265"/>
            <ac:picMk id="6" creationId="{7185921C-B18F-AF8D-94F8-EEB6D41B086D}"/>
          </ac:picMkLst>
        </pc:picChg>
        <pc:picChg chg="add del mod ord">
          <ac:chgData name="Faith Thomas (2204564)" userId="3f8a37ca-647f-46bd-82f8-e2bd24142c71" providerId="ADAL" clId="{6635E375-7510-1B4B-A39C-7F4E26DD1C58}" dt="2023-01-16T15:12:09.560" v="342" actId="478"/>
          <ac:picMkLst>
            <pc:docMk/>
            <pc:sldMk cId="3947042349" sldId="265"/>
            <ac:picMk id="9" creationId="{E03E56E5-EF4A-3E3A-A0E0-618CD8371E56}"/>
          </ac:picMkLst>
        </pc:picChg>
        <pc:picChg chg="add del">
          <ac:chgData name="Faith Thomas (2204564)" userId="3f8a37ca-647f-46bd-82f8-e2bd24142c71" providerId="ADAL" clId="{6635E375-7510-1B4B-A39C-7F4E26DD1C58}" dt="2023-01-16T15:10:54.067" v="311" actId="26606"/>
          <ac:picMkLst>
            <pc:docMk/>
            <pc:sldMk cId="3947042349" sldId="265"/>
            <ac:picMk id="13" creationId="{B536FA4E-0152-4E27-91DA-0FC22D1846BB}"/>
          </ac:picMkLst>
        </pc:picChg>
        <pc:picChg chg="add del">
          <ac:chgData name="Faith Thomas (2204564)" userId="3f8a37ca-647f-46bd-82f8-e2bd24142c71" providerId="ADAL" clId="{6635E375-7510-1B4B-A39C-7F4E26DD1C58}" dt="2023-01-16T15:10:54.794" v="313" actId="26606"/>
          <ac:picMkLst>
            <pc:docMk/>
            <pc:sldMk cId="3947042349" sldId="265"/>
            <ac:picMk id="16" creationId="{E0BE7827-5B1A-4F37-BF70-19F7C5C6BDEB}"/>
          </ac:picMkLst>
        </pc:picChg>
        <pc:picChg chg="add del">
          <ac:chgData name="Faith Thomas (2204564)" userId="3f8a37ca-647f-46bd-82f8-e2bd24142c71" providerId="ADAL" clId="{6635E375-7510-1B4B-A39C-7F4E26DD1C58}" dt="2023-01-16T15:10:56.735" v="315" actId="26606"/>
          <ac:picMkLst>
            <pc:docMk/>
            <pc:sldMk cId="3947042349" sldId="265"/>
            <ac:picMk id="19" creationId="{B536FA4E-0152-4E27-91DA-0FC22D1846BB}"/>
          </ac:picMkLst>
        </pc:picChg>
        <pc:picChg chg="add del">
          <ac:chgData name="Faith Thomas (2204564)" userId="3f8a37ca-647f-46bd-82f8-e2bd24142c71" providerId="ADAL" clId="{6635E375-7510-1B4B-A39C-7F4E26DD1C58}" dt="2023-01-16T15:10:58.396" v="317" actId="26606"/>
          <ac:picMkLst>
            <pc:docMk/>
            <pc:sldMk cId="3947042349" sldId="265"/>
            <ac:picMk id="22" creationId="{AD661026-DE64-47F1-9F88-0847B5FB3560}"/>
          </ac:picMkLst>
        </pc:picChg>
        <pc:picChg chg="add del">
          <ac:chgData name="Faith Thomas (2204564)" userId="3f8a37ca-647f-46bd-82f8-e2bd24142c71" providerId="ADAL" clId="{6635E375-7510-1B4B-A39C-7F4E26DD1C58}" dt="2023-01-16T15:11:05.501" v="323" actId="26606"/>
          <ac:picMkLst>
            <pc:docMk/>
            <pc:sldMk cId="3947042349" sldId="265"/>
            <ac:picMk id="30" creationId="{AD661026-DE64-47F1-9F88-0847B5FB3560}"/>
          </ac:picMkLst>
        </pc:picChg>
        <pc:picChg chg="add del">
          <ac:chgData name="Faith Thomas (2204564)" userId="3f8a37ca-647f-46bd-82f8-e2bd24142c71" providerId="ADAL" clId="{6635E375-7510-1B4B-A39C-7F4E26DD1C58}" dt="2023-01-16T15:11:08.911" v="327" actId="26606"/>
          <ac:picMkLst>
            <pc:docMk/>
            <pc:sldMk cId="3947042349" sldId="265"/>
            <ac:picMk id="35" creationId="{AD661026-DE64-47F1-9F88-0847B5FB3560}"/>
          </ac:picMkLst>
        </pc:picChg>
        <pc:picChg chg="add del">
          <ac:chgData name="Faith Thomas (2204564)" userId="3f8a37ca-647f-46bd-82f8-e2bd24142c71" providerId="ADAL" clId="{6635E375-7510-1B4B-A39C-7F4E26DD1C58}" dt="2023-01-16T15:11:11.513" v="331" actId="26606"/>
          <ac:picMkLst>
            <pc:docMk/>
            <pc:sldMk cId="3947042349" sldId="265"/>
            <ac:picMk id="41" creationId="{AD661026-DE64-47F1-9F88-0847B5FB3560}"/>
          </ac:picMkLst>
        </pc:picChg>
        <pc:picChg chg="add del">
          <ac:chgData name="Faith Thomas (2204564)" userId="3f8a37ca-647f-46bd-82f8-e2bd24142c71" providerId="ADAL" clId="{6635E375-7510-1B4B-A39C-7F4E26DD1C58}" dt="2023-01-16T15:11:12.653" v="333" actId="26606"/>
          <ac:picMkLst>
            <pc:docMk/>
            <pc:sldMk cId="3947042349" sldId="265"/>
            <ac:picMk id="44" creationId="{B536FA4E-0152-4E27-91DA-0FC22D1846BB}"/>
          </ac:picMkLst>
        </pc:picChg>
        <pc:picChg chg="add del">
          <ac:chgData name="Faith Thomas (2204564)" userId="3f8a37ca-647f-46bd-82f8-e2bd24142c71" providerId="ADAL" clId="{6635E375-7510-1B4B-A39C-7F4E26DD1C58}" dt="2023-01-16T15:11:18.933" v="337" actId="26606"/>
          <ac:picMkLst>
            <pc:docMk/>
            <pc:sldMk cId="3947042349" sldId="265"/>
            <ac:picMk id="47" creationId="{E0BE7827-5B1A-4F37-BF70-19F7C5C6BDEB}"/>
          </ac:picMkLst>
        </pc:picChg>
      </pc:sldChg>
      <pc:sldChg chg="modSp">
        <pc:chgData name="Faith Thomas (2204564)" userId="3f8a37ca-647f-46bd-82f8-e2bd24142c71" providerId="ADAL" clId="{6635E375-7510-1B4B-A39C-7F4E26DD1C58}" dt="2023-01-16T16:15:05.484" v="1165" actId="255"/>
        <pc:sldMkLst>
          <pc:docMk/>
          <pc:sldMk cId="477849520" sldId="268"/>
        </pc:sldMkLst>
        <pc:spChg chg="mod">
          <ac:chgData name="Faith Thomas (2204564)" userId="3f8a37ca-647f-46bd-82f8-e2bd24142c71" providerId="ADAL" clId="{6635E375-7510-1B4B-A39C-7F4E26DD1C58}" dt="2023-01-16T16:15:05.484" v="1165" actId="255"/>
          <ac:spMkLst>
            <pc:docMk/>
            <pc:sldMk cId="477849520" sldId="268"/>
            <ac:spMk id="3" creationId="{BD0792C6-C9E0-2BF4-5BB9-719227E4F9EE}"/>
          </ac:spMkLst>
        </pc:spChg>
      </pc:sldChg>
      <pc:sldChg chg="addSp delSp modSp new del mod setBg">
        <pc:chgData name="Faith Thomas (2204564)" userId="3f8a37ca-647f-46bd-82f8-e2bd24142c71" providerId="ADAL" clId="{6635E375-7510-1B4B-A39C-7F4E26DD1C58}" dt="2023-01-16T15:12:45.573" v="367" actId="2696"/>
        <pc:sldMkLst>
          <pc:docMk/>
          <pc:sldMk cId="1790645452" sldId="270"/>
        </pc:sldMkLst>
        <pc:spChg chg="mod">
          <ac:chgData name="Faith Thomas (2204564)" userId="3f8a37ca-647f-46bd-82f8-e2bd24142c71" providerId="ADAL" clId="{6635E375-7510-1B4B-A39C-7F4E26DD1C58}" dt="2023-01-16T15:12:29.934" v="357" actId="26606"/>
          <ac:spMkLst>
            <pc:docMk/>
            <pc:sldMk cId="1790645452" sldId="270"/>
            <ac:spMk id="2" creationId="{2BE3A276-12BC-F4C7-73C9-B33200B830F5}"/>
          </ac:spMkLst>
        </pc:spChg>
        <pc:spChg chg="del">
          <ac:chgData name="Faith Thomas (2204564)" userId="3f8a37ca-647f-46bd-82f8-e2bd24142c71" providerId="ADAL" clId="{6635E375-7510-1B4B-A39C-7F4E26DD1C58}" dt="2023-01-16T15:12:18.143" v="344" actId="931"/>
          <ac:spMkLst>
            <pc:docMk/>
            <pc:sldMk cId="1790645452" sldId="270"/>
            <ac:spMk id="3" creationId="{A9556FFD-1FEB-7911-7218-6C0A4D0E7E34}"/>
          </ac:spMkLst>
        </pc:spChg>
        <pc:spChg chg="add del">
          <ac:chgData name="Faith Thomas (2204564)" userId="3f8a37ca-647f-46bd-82f8-e2bd24142c71" providerId="ADAL" clId="{6635E375-7510-1B4B-A39C-7F4E26DD1C58}" dt="2023-01-16T15:12:22.930" v="346" actId="26606"/>
          <ac:spMkLst>
            <pc:docMk/>
            <pc:sldMk cId="1790645452" sldId="270"/>
            <ac:spMk id="8" creationId="{05220D56-D342-BF90-4FBD-6D8BF8031A75}"/>
          </ac:spMkLst>
        </pc:spChg>
        <pc:spChg chg="add del">
          <ac:chgData name="Faith Thomas (2204564)" userId="3f8a37ca-647f-46bd-82f8-e2bd24142c71" providerId="ADAL" clId="{6635E375-7510-1B4B-A39C-7F4E26DD1C58}" dt="2023-01-16T15:12:23.707" v="348" actId="26606"/>
          <ac:spMkLst>
            <pc:docMk/>
            <pc:sldMk cId="1790645452" sldId="270"/>
            <ac:spMk id="14" creationId="{803C5414-ABCC-6464-FE16-ACFCBB3E2C5D}"/>
          </ac:spMkLst>
        </pc:spChg>
        <pc:spChg chg="add del">
          <ac:chgData name="Faith Thomas (2204564)" userId="3f8a37ca-647f-46bd-82f8-e2bd24142c71" providerId="ADAL" clId="{6635E375-7510-1B4B-A39C-7F4E26DD1C58}" dt="2023-01-16T15:12:27.001" v="350" actId="26606"/>
          <ac:spMkLst>
            <pc:docMk/>
            <pc:sldMk cId="1790645452" sldId="270"/>
            <ac:spMk id="16" creationId="{72F5A60A-BA96-C76F-D633-B57A0C866302}"/>
          </ac:spMkLst>
        </pc:spChg>
        <pc:spChg chg="add del">
          <ac:chgData name="Faith Thomas (2204564)" userId="3f8a37ca-647f-46bd-82f8-e2bd24142c71" providerId="ADAL" clId="{6635E375-7510-1B4B-A39C-7F4E26DD1C58}" dt="2023-01-16T15:12:28.572" v="352" actId="26606"/>
          <ac:spMkLst>
            <pc:docMk/>
            <pc:sldMk cId="1790645452" sldId="270"/>
            <ac:spMk id="19" creationId="{05220D56-D342-BF90-4FBD-6D8BF8031A75}"/>
          </ac:spMkLst>
        </pc:spChg>
        <pc:spChg chg="add del">
          <ac:chgData name="Faith Thomas (2204564)" userId="3f8a37ca-647f-46bd-82f8-e2bd24142c71" providerId="ADAL" clId="{6635E375-7510-1B4B-A39C-7F4E26DD1C58}" dt="2023-01-16T15:12:29.259" v="354" actId="26606"/>
          <ac:spMkLst>
            <pc:docMk/>
            <pc:sldMk cId="1790645452" sldId="270"/>
            <ac:spMk id="22" creationId="{72F5A60A-BA96-C76F-D633-B57A0C866302}"/>
          </ac:spMkLst>
        </pc:spChg>
        <pc:spChg chg="add del">
          <ac:chgData name="Faith Thomas (2204564)" userId="3f8a37ca-647f-46bd-82f8-e2bd24142c71" providerId="ADAL" clId="{6635E375-7510-1B4B-A39C-7F4E26DD1C58}" dt="2023-01-16T15:12:29.876" v="356" actId="26606"/>
          <ac:spMkLst>
            <pc:docMk/>
            <pc:sldMk cId="1790645452" sldId="270"/>
            <ac:spMk id="25" creationId="{E8ECA347-A1F8-E82B-FF14-06DDB21DBFA4}"/>
          </ac:spMkLst>
        </pc:spChg>
        <pc:spChg chg="add">
          <ac:chgData name="Faith Thomas (2204564)" userId="3f8a37ca-647f-46bd-82f8-e2bd24142c71" providerId="ADAL" clId="{6635E375-7510-1B4B-A39C-7F4E26DD1C58}" dt="2023-01-16T15:12:29.934" v="357" actId="26606"/>
          <ac:spMkLst>
            <pc:docMk/>
            <pc:sldMk cId="1790645452" sldId="270"/>
            <ac:spMk id="28" creationId="{72F5A60A-BA96-C76F-D633-B57A0C866302}"/>
          </ac:spMkLst>
        </pc:spChg>
        <pc:picChg chg="add mod ord">
          <ac:chgData name="Faith Thomas (2204564)" userId="3f8a37ca-647f-46bd-82f8-e2bd24142c71" providerId="ADAL" clId="{6635E375-7510-1B4B-A39C-7F4E26DD1C58}" dt="2023-01-16T15:12:29.934" v="357" actId="26606"/>
          <ac:picMkLst>
            <pc:docMk/>
            <pc:sldMk cId="1790645452" sldId="270"/>
            <ac:picMk id="4" creationId="{7B84F225-662C-4F65-AA38-2990BC316C1B}"/>
          </ac:picMkLst>
        </pc:picChg>
        <pc:picChg chg="add del">
          <ac:chgData name="Faith Thomas (2204564)" userId="3f8a37ca-647f-46bd-82f8-e2bd24142c71" providerId="ADAL" clId="{6635E375-7510-1B4B-A39C-7F4E26DD1C58}" dt="2023-01-16T15:12:22.930" v="346" actId="26606"/>
          <ac:picMkLst>
            <pc:docMk/>
            <pc:sldMk cId="1790645452" sldId="270"/>
            <ac:picMk id="11" creationId="{E0BE7827-5B1A-4F37-BF70-19F7C5C6BDEB}"/>
          </ac:picMkLst>
        </pc:picChg>
        <pc:picChg chg="add del">
          <ac:chgData name="Faith Thomas (2204564)" userId="3f8a37ca-647f-46bd-82f8-e2bd24142c71" providerId="ADAL" clId="{6635E375-7510-1B4B-A39C-7F4E26DD1C58}" dt="2023-01-16T15:12:23.707" v="348" actId="26606"/>
          <ac:picMkLst>
            <pc:docMk/>
            <pc:sldMk cId="1790645452" sldId="270"/>
            <ac:picMk id="13" creationId="{E67A036B-F109-477D-A092-D947533E27EA}"/>
          </ac:picMkLst>
        </pc:picChg>
        <pc:picChg chg="add del">
          <ac:chgData name="Faith Thomas (2204564)" userId="3f8a37ca-647f-46bd-82f8-e2bd24142c71" providerId="ADAL" clId="{6635E375-7510-1B4B-A39C-7F4E26DD1C58}" dt="2023-01-16T15:12:27.001" v="350" actId="26606"/>
          <ac:picMkLst>
            <pc:docMk/>
            <pc:sldMk cId="1790645452" sldId="270"/>
            <ac:picMk id="17" creationId="{1CF706DA-13E8-4A4F-9260-551FB8127BDD}"/>
          </ac:picMkLst>
        </pc:picChg>
        <pc:picChg chg="add del">
          <ac:chgData name="Faith Thomas (2204564)" userId="3f8a37ca-647f-46bd-82f8-e2bd24142c71" providerId="ADAL" clId="{6635E375-7510-1B4B-A39C-7F4E26DD1C58}" dt="2023-01-16T15:12:28.572" v="352" actId="26606"/>
          <ac:picMkLst>
            <pc:docMk/>
            <pc:sldMk cId="1790645452" sldId="270"/>
            <ac:picMk id="20" creationId="{E0BE7827-5B1A-4F37-BF70-19F7C5C6BDEB}"/>
          </ac:picMkLst>
        </pc:picChg>
        <pc:picChg chg="add del">
          <ac:chgData name="Faith Thomas (2204564)" userId="3f8a37ca-647f-46bd-82f8-e2bd24142c71" providerId="ADAL" clId="{6635E375-7510-1B4B-A39C-7F4E26DD1C58}" dt="2023-01-16T15:12:29.259" v="354" actId="26606"/>
          <ac:picMkLst>
            <pc:docMk/>
            <pc:sldMk cId="1790645452" sldId="270"/>
            <ac:picMk id="23" creationId="{1CF706DA-13E8-4A4F-9260-551FB8127BDD}"/>
          </ac:picMkLst>
        </pc:picChg>
        <pc:picChg chg="add del">
          <ac:chgData name="Faith Thomas (2204564)" userId="3f8a37ca-647f-46bd-82f8-e2bd24142c71" providerId="ADAL" clId="{6635E375-7510-1B4B-A39C-7F4E26DD1C58}" dt="2023-01-16T15:12:29.876" v="356" actId="26606"/>
          <ac:picMkLst>
            <pc:docMk/>
            <pc:sldMk cId="1790645452" sldId="270"/>
            <ac:picMk id="26" creationId="{7AEE9CAC-347C-43C2-AE87-6BC5566E6068}"/>
          </ac:picMkLst>
        </pc:picChg>
        <pc:picChg chg="add">
          <ac:chgData name="Faith Thomas (2204564)" userId="3f8a37ca-647f-46bd-82f8-e2bd24142c71" providerId="ADAL" clId="{6635E375-7510-1B4B-A39C-7F4E26DD1C58}" dt="2023-01-16T15:12:29.934" v="357" actId="26606"/>
          <ac:picMkLst>
            <pc:docMk/>
            <pc:sldMk cId="1790645452" sldId="270"/>
            <ac:picMk id="29" creationId="{1CF706DA-13E8-4A4F-9260-551FB8127BDD}"/>
          </ac:picMkLst>
        </pc:picChg>
      </pc:sldChg>
      <pc:sldChg chg="addSp delSp modSp new mod ord setBg">
        <pc:chgData name="Faith Thomas (2204564)" userId="3f8a37ca-647f-46bd-82f8-e2bd24142c71" providerId="ADAL" clId="{6635E375-7510-1B4B-A39C-7F4E26DD1C58}" dt="2023-01-16T15:42:50" v="816" actId="1076"/>
        <pc:sldMkLst>
          <pc:docMk/>
          <pc:sldMk cId="2607147106" sldId="271"/>
        </pc:sldMkLst>
        <pc:spChg chg="mod ord">
          <ac:chgData name="Faith Thomas (2204564)" userId="3f8a37ca-647f-46bd-82f8-e2bd24142c71" providerId="ADAL" clId="{6635E375-7510-1B4B-A39C-7F4E26DD1C58}" dt="2023-01-16T15:18:23.094" v="458" actId="1076"/>
          <ac:spMkLst>
            <pc:docMk/>
            <pc:sldMk cId="2607147106" sldId="271"/>
            <ac:spMk id="2" creationId="{8BCF708E-2398-B356-74EF-CDAE8536DA47}"/>
          </ac:spMkLst>
        </pc:spChg>
        <pc:spChg chg="del">
          <ac:chgData name="Faith Thomas (2204564)" userId="3f8a37ca-647f-46bd-82f8-e2bd24142c71" providerId="ADAL" clId="{6635E375-7510-1B4B-A39C-7F4E26DD1C58}" dt="2023-01-16T15:12:35.418" v="359" actId="931"/>
          <ac:spMkLst>
            <pc:docMk/>
            <pc:sldMk cId="2607147106" sldId="271"/>
            <ac:spMk id="3" creationId="{B35AD5D8-0C5B-7DAC-C7B3-349964593823}"/>
          </ac:spMkLst>
        </pc:spChg>
        <pc:spChg chg="add del">
          <ac:chgData name="Faith Thomas (2204564)" userId="3f8a37ca-647f-46bd-82f8-e2bd24142c71" providerId="ADAL" clId="{6635E375-7510-1B4B-A39C-7F4E26DD1C58}" dt="2023-01-16T15:12:39.180" v="361" actId="26606"/>
          <ac:spMkLst>
            <pc:docMk/>
            <pc:sldMk cId="2607147106" sldId="271"/>
            <ac:spMk id="8" creationId="{101CFFF9-88CD-13F4-5EDF-2B22A7AEB08B}"/>
          </ac:spMkLst>
        </pc:spChg>
        <pc:spChg chg="add del">
          <ac:chgData name="Faith Thomas (2204564)" userId="3f8a37ca-647f-46bd-82f8-e2bd24142c71" providerId="ADAL" clId="{6635E375-7510-1B4B-A39C-7F4E26DD1C58}" dt="2023-01-16T15:12:41.943" v="363" actId="26606"/>
          <ac:spMkLst>
            <pc:docMk/>
            <pc:sldMk cId="2607147106" sldId="271"/>
            <ac:spMk id="14" creationId="{21B62A96-CA11-AE33-6FDC-BE6419C4EBB5}"/>
          </ac:spMkLst>
        </pc:spChg>
        <pc:spChg chg="add del">
          <ac:chgData name="Faith Thomas (2204564)" userId="3f8a37ca-647f-46bd-82f8-e2bd24142c71" providerId="ADAL" clId="{6635E375-7510-1B4B-A39C-7F4E26DD1C58}" dt="2023-01-16T15:12:43" v="365" actId="26606"/>
          <ac:spMkLst>
            <pc:docMk/>
            <pc:sldMk cId="2607147106" sldId="271"/>
            <ac:spMk id="16" creationId="{A3305FA1-0E3E-C0B9-2498-42B7922EA583}"/>
          </ac:spMkLst>
        </pc:spChg>
        <pc:spChg chg="add mod">
          <ac:chgData name="Faith Thomas (2204564)" userId="3f8a37ca-647f-46bd-82f8-e2bd24142c71" providerId="ADAL" clId="{6635E375-7510-1B4B-A39C-7F4E26DD1C58}" dt="2023-01-16T15:32:33.225" v="635" actId="27636"/>
          <ac:spMkLst>
            <pc:docMk/>
            <pc:sldMk cId="2607147106" sldId="271"/>
            <ac:spMk id="20" creationId="{21B62A96-CA11-AE33-6FDC-BE6419C4EBB5}"/>
          </ac:spMkLst>
        </pc:spChg>
        <pc:picChg chg="add mod ord modCrop">
          <ac:chgData name="Faith Thomas (2204564)" userId="3f8a37ca-647f-46bd-82f8-e2bd24142c71" providerId="ADAL" clId="{6635E375-7510-1B4B-A39C-7F4E26DD1C58}" dt="2023-01-16T15:18:12.550" v="455" actId="732"/>
          <ac:picMkLst>
            <pc:docMk/>
            <pc:sldMk cId="2607147106" sldId="271"/>
            <ac:picMk id="4" creationId="{A3A9EB01-C748-9714-AC35-33F76D8A7235}"/>
          </ac:picMkLst>
        </pc:picChg>
        <pc:picChg chg="add del">
          <ac:chgData name="Faith Thomas (2204564)" userId="3f8a37ca-647f-46bd-82f8-e2bd24142c71" providerId="ADAL" clId="{6635E375-7510-1B4B-A39C-7F4E26DD1C58}" dt="2023-01-16T15:12:39.180" v="361" actId="26606"/>
          <ac:picMkLst>
            <pc:docMk/>
            <pc:sldMk cId="2607147106" sldId="271"/>
            <ac:picMk id="11" creationId="{E0BE7827-5B1A-4F37-BF70-19F7C5C6BDEB}"/>
          </ac:picMkLst>
        </pc:picChg>
        <pc:picChg chg="add del">
          <ac:chgData name="Faith Thomas (2204564)" userId="3f8a37ca-647f-46bd-82f8-e2bd24142c71" providerId="ADAL" clId="{6635E375-7510-1B4B-A39C-7F4E26DD1C58}" dt="2023-01-16T15:12:41.943" v="363" actId="26606"/>
          <ac:picMkLst>
            <pc:docMk/>
            <pc:sldMk cId="2607147106" sldId="271"/>
            <ac:picMk id="13" creationId="{B536FA4E-0152-4E27-91DA-0FC22D1846BB}"/>
          </ac:picMkLst>
        </pc:picChg>
        <pc:picChg chg="add del">
          <ac:chgData name="Faith Thomas (2204564)" userId="3f8a37ca-647f-46bd-82f8-e2bd24142c71" providerId="ADAL" clId="{6635E375-7510-1B4B-A39C-7F4E26DD1C58}" dt="2023-01-16T15:12:43" v="365" actId="26606"/>
          <ac:picMkLst>
            <pc:docMk/>
            <pc:sldMk cId="2607147106" sldId="271"/>
            <ac:picMk id="17" creationId="{B536FA4E-0152-4E27-91DA-0FC22D1846BB}"/>
          </ac:picMkLst>
        </pc:picChg>
        <pc:picChg chg="add">
          <ac:chgData name="Faith Thomas (2204564)" userId="3f8a37ca-647f-46bd-82f8-e2bd24142c71" providerId="ADAL" clId="{6635E375-7510-1B4B-A39C-7F4E26DD1C58}" dt="2023-01-16T15:12:43.076" v="366" actId="26606"/>
          <ac:picMkLst>
            <pc:docMk/>
            <pc:sldMk cId="2607147106" sldId="271"/>
            <ac:picMk id="19" creationId="{B536FA4E-0152-4E27-91DA-0FC22D1846BB}"/>
          </ac:picMkLst>
        </pc:picChg>
      </pc:sldChg>
      <pc:sldChg chg="addSp modSp new mod setBg">
        <pc:chgData name="Faith Thomas (2204564)" userId="3f8a37ca-647f-46bd-82f8-e2bd24142c71" providerId="ADAL" clId="{6635E375-7510-1B4B-A39C-7F4E26DD1C58}" dt="2023-01-16T15:40:20.886" v="796" actId="20577"/>
        <pc:sldMkLst>
          <pc:docMk/>
          <pc:sldMk cId="430561664" sldId="272"/>
        </pc:sldMkLst>
        <pc:spChg chg="mod">
          <ac:chgData name="Faith Thomas (2204564)" userId="3f8a37ca-647f-46bd-82f8-e2bd24142c71" providerId="ADAL" clId="{6635E375-7510-1B4B-A39C-7F4E26DD1C58}" dt="2023-01-16T15:39:11.612" v="723" actId="1076"/>
          <ac:spMkLst>
            <pc:docMk/>
            <pc:sldMk cId="430561664" sldId="272"/>
            <ac:spMk id="2" creationId="{CCE39FDE-747B-C906-337A-30C60B6CD01C}"/>
          </ac:spMkLst>
        </pc:spChg>
        <pc:spChg chg="mod">
          <ac:chgData name="Faith Thomas (2204564)" userId="3f8a37ca-647f-46bd-82f8-e2bd24142c71" providerId="ADAL" clId="{6635E375-7510-1B4B-A39C-7F4E26DD1C58}" dt="2023-01-16T15:40:20.886" v="796" actId="20577"/>
          <ac:spMkLst>
            <pc:docMk/>
            <pc:sldMk cId="430561664" sldId="272"/>
            <ac:spMk id="3" creationId="{F0B4FF7C-F2A5-41E2-FCA5-338A6E38628F}"/>
          </ac:spMkLst>
        </pc:spChg>
        <pc:picChg chg="add mod">
          <ac:chgData name="Faith Thomas (2204564)" userId="3f8a37ca-647f-46bd-82f8-e2bd24142c71" providerId="ADAL" clId="{6635E375-7510-1B4B-A39C-7F4E26DD1C58}" dt="2023-01-16T15:36:52.530" v="689" actId="26606"/>
          <ac:picMkLst>
            <pc:docMk/>
            <pc:sldMk cId="430561664" sldId="272"/>
            <ac:picMk id="4" creationId="{2818B8C8-B8BC-D0BD-D191-B3677317115A}"/>
          </ac:picMkLst>
        </pc:picChg>
        <pc:picChg chg="add">
          <ac:chgData name="Faith Thomas (2204564)" userId="3f8a37ca-647f-46bd-82f8-e2bd24142c71" providerId="ADAL" clId="{6635E375-7510-1B4B-A39C-7F4E26DD1C58}" dt="2023-01-16T15:36:52.530" v="689" actId="26606"/>
          <ac:picMkLst>
            <pc:docMk/>
            <pc:sldMk cId="430561664" sldId="272"/>
            <ac:picMk id="9" creationId="{E0BE7827-5B1A-4F37-BF70-19F7C5C6BDEB}"/>
          </ac:picMkLst>
        </pc:picChg>
      </pc:sldChg>
      <pc:sldChg chg="addSp delSp modSp new del mod ord setBg">
        <pc:chgData name="Faith Thomas (2204564)" userId="3f8a37ca-647f-46bd-82f8-e2bd24142c71" providerId="ADAL" clId="{6635E375-7510-1B4B-A39C-7F4E26DD1C58}" dt="2023-01-16T16:10:24.939" v="910" actId="2696"/>
        <pc:sldMkLst>
          <pc:docMk/>
          <pc:sldMk cId="1278636274" sldId="273"/>
        </pc:sldMkLst>
        <pc:spChg chg="mod">
          <ac:chgData name="Faith Thomas (2204564)" userId="3f8a37ca-647f-46bd-82f8-e2bd24142c71" providerId="ADAL" clId="{6635E375-7510-1B4B-A39C-7F4E26DD1C58}" dt="2023-01-16T16:10:03.188" v="907" actId="26606"/>
          <ac:spMkLst>
            <pc:docMk/>
            <pc:sldMk cId="1278636274" sldId="273"/>
            <ac:spMk id="2" creationId="{2C4CEEE2-C274-51B7-AED9-3B08850B5C9E}"/>
          </ac:spMkLst>
        </pc:spChg>
        <pc:spChg chg="del">
          <ac:chgData name="Faith Thomas (2204564)" userId="3f8a37ca-647f-46bd-82f8-e2bd24142c71" providerId="ADAL" clId="{6635E375-7510-1B4B-A39C-7F4E26DD1C58}" dt="2023-01-16T16:10:00.279" v="904" actId="931"/>
          <ac:spMkLst>
            <pc:docMk/>
            <pc:sldMk cId="1278636274" sldId="273"/>
            <ac:spMk id="3" creationId="{64B39FF5-F491-61FE-4296-8C8BA2114E5A}"/>
          </ac:spMkLst>
        </pc:spChg>
        <pc:spChg chg="add del">
          <ac:chgData name="Faith Thomas (2204564)" userId="3f8a37ca-647f-46bd-82f8-e2bd24142c71" providerId="ADAL" clId="{6635E375-7510-1B4B-A39C-7F4E26DD1C58}" dt="2023-01-16T16:10:03.127" v="906" actId="26606"/>
          <ac:spMkLst>
            <pc:docMk/>
            <pc:sldMk cId="1278636274" sldId="273"/>
            <ac:spMk id="8" creationId="{DAB29314-99E3-4FE5-EC97-F0B28D35A2B9}"/>
          </ac:spMkLst>
        </pc:spChg>
        <pc:spChg chg="add">
          <ac:chgData name="Faith Thomas (2204564)" userId="3f8a37ca-647f-46bd-82f8-e2bd24142c71" providerId="ADAL" clId="{6635E375-7510-1B4B-A39C-7F4E26DD1C58}" dt="2023-01-16T16:10:03.188" v="907" actId="26606"/>
          <ac:spMkLst>
            <pc:docMk/>
            <pc:sldMk cId="1278636274" sldId="273"/>
            <ac:spMk id="13" creationId="{5FB55FBF-0062-741D-E79B-2B0144591C47}"/>
          </ac:spMkLst>
        </pc:spChg>
        <pc:picChg chg="add del mod ord">
          <ac:chgData name="Faith Thomas (2204564)" userId="3f8a37ca-647f-46bd-82f8-e2bd24142c71" providerId="ADAL" clId="{6635E375-7510-1B4B-A39C-7F4E26DD1C58}" dt="2023-01-16T16:10:21.856" v="909" actId="478"/>
          <ac:picMkLst>
            <pc:docMk/>
            <pc:sldMk cId="1278636274" sldId="273"/>
            <ac:picMk id="4" creationId="{F32F15C1-E00E-B80E-27A2-D9B950D93DE6}"/>
          </ac:picMkLst>
        </pc:picChg>
        <pc:picChg chg="add del">
          <ac:chgData name="Faith Thomas (2204564)" userId="3f8a37ca-647f-46bd-82f8-e2bd24142c71" providerId="ADAL" clId="{6635E375-7510-1B4B-A39C-7F4E26DD1C58}" dt="2023-01-16T16:10:03.127" v="906" actId="26606"/>
          <ac:picMkLst>
            <pc:docMk/>
            <pc:sldMk cId="1278636274" sldId="273"/>
            <ac:picMk id="11" creationId="{5405F23C-C82E-4181-95EA-321F3D891A40}"/>
          </ac:picMkLst>
        </pc:picChg>
        <pc:picChg chg="add">
          <ac:chgData name="Faith Thomas (2204564)" userId="3f8a37ca-647f-46bd-82f8-e2bd24142c71" providerId="ADAL" clId="{6635E375-7510-1B4B-A39C-7F4E26DD1C58}" dt="2023-01-16T16:10:03.188" v="907" actId="26606"/>
          <ac:picMkLst>
            <pc:docMk/>
            <pc:sldMk cId="1278636274" sldId="273"/>
            <ac:picMk id="14" creationId="{559DF61F-9058-49C9-8F75-DC501F983B0E}"/>
          </ac:picMkLst>
        </pc:picChg>
      </pc:sldChg>
      <pc:sldChg chg="addSp delSp modSp new del mod setBg">
        <pc:chgData name="Faith Thomas (2204564)" userId="3f8a37ca-647f-46bd-82f8-e2bd24142c71" providerId="ADAL" clId="{6635E375-7510-1B4B-A39C-7F4E26DD1C58}" dt="2023-01-16T16:09:55.053" v="902" actId="2696"/>
        <pc:sldMkLst>
          <pc:docMk/>
          <pc:sldMk cId="1662218505" sldId="273"/>
        </pc:sldMkLst>
        <pc:spChg chg="mod ord">
          <ac:chgData name="Faith Thomas (2204564)" userId="3f8a37ca-647f-46bd-82f8-e2bd24142c71" providerId="ADAL" clId="{6635E375-7510-1B4B-A39C-7F4E26DD1C58}" dt="2023-01-16T16:09:46.852" v="900" actId="26606"/>
          <ac:spMkLst>
            <pc:docMk/>
            <pc:sldMk cId="1662218505" sldId="273"/>
            <ac:spMk id="2" creationId="{A1F7C111-A2B6-E902-96DA-5F2EFF2B0434}"/>
          </ac:spMkLst>
        </pc:spChg>
        <pc:spChg chg="del">
          <ac:chgData name="Faith Thomas (2204564)" userId="3f8a37ca-647f-46bd-82f8-e2bd24142c71" providerId="ADAL" clId="{6635E375-7510-1B4B-A39C-7F4E26DD1C58}" dt="2023-01-16T16:09:41.737" v="895" actId="931"/>
          <ac:spMkLst>
            <pc:docMk/>
            <pc:sldMk cId="1662218505" sldId="273"/>
            <ac:spMk id="3" creationId="{824C6A85-1138-716F-DC5D-F31DC65F7F65}"/>
          </ac:spMkLst>
        </pc:spChg>
        <pc:spChg chg="add del">
          <ac:chgData name="Faith Thomas (2204564)" userId="3f8a37ca-647f-46bd-82f8-e2bd24142c71" providerId="ADAL" clId="{6635E375-7510-1B4B-A39C-7F4E26DD1C58}" dt="2023-01-16T16:09:44.934" v="897" actId="26606"/>
          <ac:spMkLst>
            <pc:docMk/>
            <pc:sldMk cId="1662218505" sldId="273"/>
            <ac:spMk id="8" creationId="{8A4533AF-767B-7B19-C905-9B4820E756DC}"/>
          </ac:spMkLst>
        </pc:spChg>
        <pc:spChg chg="add del">
          <ac:chgData name="Faith Thomas (2204564)" userId="3f8a37ca-647f-46bd-82f8-e2bd24142c71" providerId="ADAL" clId="{6635E375-7510-1B4B-A39C-7F4E26DD1C58}" dt="2023-01-16T16:09:44.934" v="897" actId="26606"/>
          <ac:spMkLst>
            <pc:docMk/>
            <pc:sldMk cId="1662218505" sldId="273"/>
            <ac:spMk id="11" creationId="{37D54B6C-87D0-4C03-8335-3955179D2B5B}"/>
          </ac:spMkLst>
        </pc:spChg>
        <pc:spChg chg="add del">
          <ac:chgData name="Faith Thomas (2204564)" userId="3f8a37ca-647f-46bd-82f8-e2bd24142c71" providerId="ADAL" clId="{6635E375-7510-1B4B-A39C-7F4E26DD1C58}" dt="2023-01-16T16:09:46.783" v="899" actId="26606"/>
          <ac:spMkLst>
            <pc:docMk/>
            <pc:sldMk cId="1662218505" sldId="273"/>
            <ac:spMk id="14" creationId="{B60C127A-9F4F-3BFE-712E-4DF818C91AB6}"/>
          </ac:spMkLst>
        </pc:spChg>
        <pc:spChg chg="add">
          <ac:chgData name="Faith Thomas (2204564)" userId="3f8a37ca-647f-46bd-82f8-e2bd24142c71" providerId="ADAL" clId="{6635E375-7510-1B4B-A39C-7F4E26DD1C58}" dt="2023-01-16T16:09:46.852" v="900" actId="26606"/>
          <ac:spMkLst>
            <pc:docMk/>
            <pc:sldMk cId="1662218505" sldId="273"/>
            <ac:spMk id="16" creationId="{37D54B6C-87D0-4C03-8335-3955179D2B5B}"/>
          </ac:spMkLst>
        </pc:spChg>
        <pc:spChg chg="add">
          <ac:chgData name="Faith Thomas (2204564)" userId="3f8a37ca-647f-46bd-82f8-e2bd24142c71" providerId="ADAL" clId="{6635E375-7510-1B4B-A39C-7F4E26DD1C58}" dt="2023-01-16T16:09:46.852" v="900" actId="26606"/>
          <ac:spMkLst>
            <pc:docMk/>
            <pc:sldMk cId="1662218505" sldId="273"/>
            <ac:spMk id="17" creationId="{A6C73A6D-A970-6956-49A8-4923B2E6BA44}"/>
          </ac:spMkLst>
        </pc:spChg>
        <pc:picChg chg="add del mod ord">
          <ac:chgData name="Faith Thomas (2204564)" userId="3f8a37ca-647f-46bd-82f8-e2bd24142c71" providerId="ADAL" clId="{6635E375-7510-1B4B-A39C-7F4E26DD1C58}" dt="2023-01-16T16:09:51.311" v="901" actId="478"/>
          <ac:picMkLst>
            <pc:docMk/>
            <pc:sldMk cId="1662218505" sldId="273"/>
            <ac:picMk id="4" creationId="{40BE23C5-E031-693C-29FA-5180B3A8391C}"/>
          </ac:picMkLst>
        </pc:picChg>
        <pc:picChg chg="add del">
          <ac:chgData name="Faith Thomas (2204564)" userId="3f8a37ca-647f-46bd-82f8-e2bd24142c71" providerId="ADAL" clId="{6635E375-7510-1B4B-A39C-7F4E26DD1C58}" dt="2023-01-16T16:09:46.783" v="899" actId="26606"/>
          <ac:picMkLst>
            <pc:docMk/>
            <pc:sldMk cId="1662218505" sldId="273"/>
            <ac:picMk id="13" creationId="{B536FA4E-0152-4E27-91DA-0FC22D1846BB}"/>
          </ac:picMkLst>
        </pc:picChg>
      </pc:sldChg>
      <pc:sldChg chg="addSp delSp modSp new del">
        <pc:chgData name="Faith Thomas (2204564)" userId="3f8a37ca-647f-46bd-82f8-e2bd24142c71" providerId="ADAL" clId="{6635E375-7510-1B4B-A39C-7F4E26DD1C58}" dt="2023-01-16T16:10:37.393" v="913" actId="2696"/>
        <pc:sldMkLst>
          <pc:docMk/>
          <pc:sldMk cId="3518293965" sldId="273"/>
        </pc:sldMkLst>
        <pc:spChg chg="del">
          <ac:chgData name="Faith Thomas (2204564)" userId="3f8a37ca-647f-46bd-82f8-e2bd24142c71" providerId="ADAL" clId="{6635E375-7510-1B4B-A39C-7F4E26DD1C58}" dt="2023-01-16T16:10:32.044" v="912" actId="931"/>
          <ac:spMkLst>
            <pc:docMk/>
            <pc:sldMk cId="3518293965" sldId="273"/>
            <ac:spMk id="3" creationId="{D2CAB211-FABB-E703-0CD8-96EF18F4814A}"/>
          </ac:spMkLst>
        </pc:spChg>
        <pc:picChg chg="add mod ord">
          <ac:chgData name="Faith Thomas (2204564)" userId="3f8a37ca-647f-46bd-82f8-e2bd24142c71" providerId="ADAL" clId="{6635E375-7510-1B4B-A39C-7F4E26DD1C58}" dt="2023-01-16T16:10:32.044" v="912" actId="931"/>
          <ac:picMkLst>
            <pc:docMk/>
            <pc:sldMk cId="3518293965" sldId="273"/>
            <ac:picMk id="4" creationId="{834CE431-93FB-C420-E043-FB604880719F}"/>
          </ac:picMkLst>
        </pc:picChg>
      </pc:sldChg>
      <pc:sldChg chg="addSp delSp modSp new mod ord setBg">
        <pc:chgData name="Faith Thomas (2204564)" userId="3f8a37ca-647f-46bd-82f8-e2bd24142c71" providerId="ADAL" clId="{6635E375-7510-1B4B-A39C-7F4E26DD1C58}" dt="2023-01-16T16:15:50.750" v="1166" actId="1076"/>
        <pc:sldMkLst>
          <pc:docMk/>
          <pc:sldMk cId="3716289682" sldId="273"/>
        </pc:sldMkLst>
        <pc:spChg chg="mod ord">
          <ac:chgData name="Faith Thomas (2204564)" userId="3f8a37ca-647f-46bd-82f8-e2bd24142c71" providerId="ADAL" clId="{6635E375-7510-1B4B-A39C-7F4E26DD1C58}" dt="2023-01-16T16:13:14.256" v="1154" actId="27636"/>
          <ac:spMkLst>
            <pc:docMk/>
            <pc:sldMk cId="3716289682" sldId="273"/>
            <ac:spMk id="2" creationId="{935D3D6E-6BF6-36BF-588C-06A16B789C06}"/>
          </ac:spMkLst>
        </pc:spChg>
        <pc:spChg chg="del">
          <ac:chgData name="Faith Thomas (2204564)" userId="3f8a37ca-647f-46bd-82f8-e2bd24142c71" providerId="ADAL" clId="{6635E375-7510-1B4B-A39C-7F4E26DD1C58}" dt="2023-01-16T16:10:41.654" v="915" actId="931"/>
          <ac:spMkLst>
            <pc:docMk/>
            <pc:sldMk cId="3716289682" sldId="273"/>
            <ac:spMk id="3" creationId="{1359BB78-5FD8-7FC3-2C5A-BDEF003330FE}"/>
          </ac:spMkLst>
        </pc:spChg>
        <pc:spChg chg="add del">
          <ac:chgData name="Faith Thomas (2204564)" userId="3f8a37ca-647f-46bd-82f8-e2bd24142c71" providerId="ADAL" clId="{6635E375-7510-1B4B-A39C-7F4E26DD1C58}" dt="2023-01-16T16:10:45.567" v="917" actId="26606"/>
          <ac:spMkLst>
            <pc:docMk/>
            <pc:sldMk cId="3716289682" sldId="273"/>
            <ac:spMk id="8" creationId="{4ED4E541-CEB8-1A19-139D-FDF92CDA8E49}"/>
          </ac:spMkLst>
        </pc:spChg>
        <pc:spChg chg="add del">
          <ac:chgData name="Faith Thomas (2204564)" userId="3f8a37ca-647f-46bd-82f8-e2bd24142c71" providerId="ADAL" clId="{6635E375-7510-1B4B-A39C-7F4E26DD1C58}" dt="2023-01-16T16:10:46.840" v="919" actId="26606"/>
          <ac:spMkLst>
            <pc:docMk/>
            <pc:sldMk cId="3716289682" sldId="273"/>
            <ac:spMk id="13" creationId="{37D54B6C-87D0-4C03-8335-3955179D2B5B}"/>
          </ac:spMkLst>
        </pc:spChg>
        <pc:spChg chg="add del">
          <ac:chgData name="Faith Thomas (2204564)" userId="3f8a37ca-647f-46bd-82f8-e2bd24142c71" providerId="ADAL" clId="{6635E375-7510-1B4B-A39C-7F4E26DD1C58}" dt="2023-01-16T16:10:46.840" v="919" actId="26606"/>
          <ac:spMkLst>
            <pc:docMk/>
            <pc:sldMk cId="3716289682" sldId="273"/>
            <ac:spMk id="14" creationId="{FFD4EDD6-E178-B305-BF06-76259E70B79C}"/>
          </ac:spMkLst>
        </pc:spChg>
        <pc:spChg chg="add del">
          <ac:chgData name="Faith Thomas (2204564)" userId="3f8a37ca-647f-46bd-82f8-e2bd24142c71" providerId="ADAL" clId="{6635E375-7510-1B4B-A39C-7F4E26DD1C58}" dt="2023-01-16T16:10:49.731" v="921" actId="26606"/>
          <ac:spMkLst>
            <pc:docMk/>
            <pc:sldMk cId="3716289682" sldId="273"/>
            <ac:spMk id="16" creationId="{28FAEFA1-CA6B-CE8E-E90C-8266E0B6CA6D}"/>
          </ac:spMkLst>
        </pc:spChg>
        <pc:spChg chg="add del">
          <ac:chgData name="Faith Thomas (2204564)" userId="3f8a37ca-647f-46bd-82f8-e2bd24142c71" providerId="ADAL" clId="{6635E375-7510-1B4B-A39C-7F4E26DD1C58}" dt="2023-01-16T16:10:50.273" v="923" actId="26606"/>
          <ac:spMkLst>
            <pc:docMk/>
            <pc:sldMk cId="3716289682" sldId="273"/>
            <ac:spMk id="19" creationId="{1BEB0D99-21C2-F8CB-6845-81B4E6C16E0A}"/>
          </ac:spMkLst>
        </pc:spChg>
        <pc:spChg chg="add del">
          <ac:chgData name="Faith Thomas (2204564)" userId="3f8a37ca-647f-46bd-82f8-e2bd24142c71" providerId="ADAL" clId="{6635E375-7510-1B4B-A39C-7F4E26DD1C58}" dt="2023-01-16T16:10:52.651" v="925" actId="26606"/>
          <ac:spMkLst>
            <pc:docMk/>
            <pc:sldMk cId="3716289682" sldId="273"/>
            <ac:spMk id="21" creationId="{28FAEFA1-CA6B-CE8E-E90C-8266E0B6CA6D}"/>
          </ac:spMkLst>
        </pc:spChg>
        <pc:spChg chg="add del">
          <ac:chgData name="Faith Thomas (2204564)" userId="3f8a37ca-647f-46bd-82f8-e2bd24142c71" providerId="ADAL" clId="{6635E375-7510-1B4B-A39C-7F4E26DD1C58}" dt="2023-01-16T16:10:56.956" v="927" actId="26606"/>
          <ac:spMkLst>
            <pc:docMk/>
            <pc:sldMk cId="3716289682" sldId="273"/>
            <ac:spMk id="24" creationId="{4ED4E541-CEB8-1A19-139D-FDF92CDA8E49}"/>
          </ac:spMkLst>
        </pc:spChg>
        <pc:spChg chg="add mod">
          <ac:chgData name="Faith Thomas (2204564)" userId="3f8a37ca-647f-46bd-82f8-e2bd24142c71" providerId="ADAL" clId="{6635E375-7510-1B4B-A39C-7F4E26DD1C58}" dt="2023-01-16T16:13:18.361" v="1155" actId="1076"/>
          <ac:spMkLst>
            <pc:docMk/>
            <pc:sldMk cId="3716289682" sldId="273"/>
            <ac:spMk id="27" creationId="{28FAEFA1-CA6B-CE8E-E90C-8266E0B6CA6D}"/>
          </ac:spMkLst>
        </pc:spChg>
        <pc:picChg chg="add mod ord">
          <ac:chgData name="Faith Thomas (2204564)" userId="3f8a37ca-647f-46bd-82f8-e2bd24142c71" providerId="ADAL" clId="{6635E375-7510-1B4B-A39C-7F4E26DD1C58}" dt="2023-01-16T16:10:57.021" v="928" actId="26606"/>
          <ac:picMkLst>
            <pc:docMk/>
            <pc:sldMk cId="3716289682" sldId="273"/>
            <ac:picMk id="4" creationId="{C6DBD6B4-465A-2315-6DFD-8D921D0FDCCB}"/>
          </ac:picMkLst>
        </pc:picChg>
        <pc:picChg chg="add del">
          <ac:chgData name="Faith Thomas (2204564)" userId="3f8a37ca-647f-46bd-82f8-e2bd24142c71" providerId="ADAL" clId="{6635E375-7510-1B4B-A39C-7F4E26DD1C58}" dt="2023-01-16T16:10:45.567" v="917" actId="26606"/>
          <ac:picMkLst>
            <pc:docMk/>
            <pc:sldMk cId="3716289682" sldId="273"/>
            <ac:picMk id="11" creationId="{559DF61F-9058-49C9-8F75-DC501F983B0E}"/>
          </ac:picMkLst>
        </pc:picChg>
        <pc:picChg chg="add del">
          <ac:chgData name="Faith Thomas (2204564)" userId="3f8a37ca-647f-46bd-82f8-e2bd24142c71" providerId="ADAL" clId="{6635E375-7510-1B4B-A39C-7F4E26DD1C58}" dt="2023-01-16T16:10:49.731" v="921" actId="26606"/>
          <ac:picMkLst>
            <pc:docMk/>
            <pc:sldMk cId="3716289682" sldId="273"/>
            <ac:picMk id="17" creationId="{B536FA4E-0152-4E27-91DA-0FC22D1846BB}"/>
          </ac:picMkLst>
        </pc:picChg>
        <pc:picChg chg="add del">
          <ac:chgData name="Faith Thomas (2204564)" userId="3f8a37ca-647f-46bd-82f8-e2bd24142c71" providerId="ADAL" clId="{6635E375-7510-1B4B-A39C-7F4E26DD1C58}" dt="2023-01-16T16:10:52.651" v="925" actId="26606"/>
          <ac:picMkLst>
            <pc:docMk/>
            <pc:sldMk cId="3716289682" sldId="273"/>
            <ac:picMk id="22" creationId="{B536FA4E-0152-4E27-91DA-0FC22D1846BB}"/>
          </ac:picMkLst>
        </pc:picChg>
        <pc:picChg chg="add del">
          <ac:chgData name="Faith Thomas (2204564)" userId="3f8a37ca-647f-46bd-82f8-e2bd24142c71" providerId="ADAL" clId="{6635E375-7510-1B4B-A39C-7F4E26DD1C58}" dt="2023-01-16T16:10:56.956" v="927" actId="26606"/>
          <ac:picMkLst>
            <pc:docMk/>
            <pc:sldMk cId="3716289682" sldId="273"/>
            <ac:picMk id="25" creationId="{559DF61F-9058-49C9-8F75-DC501F983B0E}"/>
          </ac:picMkLst>
        </pc:picChg>
        <pc:picChg chg="add">
          <ac:chgData name="Faith Thomas (2204564)" userId="3f8a37ca-647f-46bd-82f8-e2bd24142c71" providerId="ADAL" clId="{6635E375-7510-1B4B-A39C-7F4E26DD1C58}" dt="2023-01-16T16:10:57.021" v="928" actId="26606"/>
          <ac:picMkLst>
            <pc:docMk/>
            <pc:sldMk cId="3716289682" sldId="273"/>
            <ac:picMk id="28" creationId="{B536FA4E-0152-4E27-91DA-0FC22D1846BB}"/>
          </ac:picMkLst>
        </pc:picChg>
      </pc:sldChg>
    </pc:docChg>
  </pc:docChgLst>
  <pc:docChgLst>
    <pc:chgData name="Cerys Tovey (2205510)" userId="S::2205510@student.uwtsd.ac.uk::e984d3d3-17e3-412a-95fb-804e441ba623" providerId="AD" clId="Web-{ECCC696C-3D40-60FF-AFC5-BCCA40C2ED2E}"/>
    <pc:docChg chg="modSld">
      <pc:chgData name="Cerys Tovey (2205510)" userId="S::2205510@student.uwtsd.ac.uk::e984d3d3-17e3-412a-95fb-804e441ba623" providerId="AD" clId="Web-{ECCC696C-3D40-60FF-AFC5-BCCA40C2ED2E}" dt="2022-12-07T10:55:28.741" v="15"/>
      <pc:docMkLst>
        <pc:docMk/>
      </pc:docMkLst>
      <pc:sldChg chg="addSp delSp modSp">
        <pc:chgData name="Cerys Tovey (2205510)" userId="S::2205510@student.uwtsd.ac.uk::e984d3d3-17e3-412a-95fb-804e441ba623" providerId="AD" clId="Web-{ECCC696C-3D40-60FF-AFC5-BCCA40C2ED2E}" dt="2022-12-07T10:55:28.741" v="15"/>
        <pc:sldMkLst>
          <pc:docMk/>
          <pc:sldMk cId="2265670402" sldId="256"/>
        </pc:sldMkLst>
        <pc:spChg chg="add del mod">
          <ac:chgData name="Cerys Tovey (2205510)" userId="S::2205510@student.uwtsd.ac.uk::e984d3d3-17e3-412a-95fb-804e441ba623" providerId="AD" clId="Web-{ECCC696C-3D40-60FF-AFC5-BCCA40C2ED2E}" dt="2022-12-07T10:55:28.741" v="15"/>
          <ac:spMkLst>
            <pc:docMk/>
            <pc:sldMk cId="2265670402" sldId="256"/>
            <ac:spMk id="4" creationId="{3ABC4C83-5001-FFA9-52DA-E63D3A993224}"/>
          </ac:spMkLst>
        </pc:spChg>
      </pc:sldChg>
    </pc:docChg>
  </pc:docChgLst>
  <pc:docChgLst>
    <pc:chgData name="Cerys Tovey (2205510)" userId="S::2205510@student.uwtsd.ac.uk::e984d3d3-17e3-412a-95fb-804e441ba623" providerId="AD" clId="Web-{1C5534D0-F98F-BD11-E9A6-A79D319C52AF}"/>
    <pc:docChg chg="addSld">
      <pc:chgData name="Cerys Tovey (2205510)" userId="S::2205510@student.uwtsd.ac.uk::e984d3d3-17e3-412a-95fb-804e441ba623" providerId="AD" clId="Web-{1C5534D0-F98F-BD11-E9A6-A79D319C52AF}" dt="2023-01-11T14:34:19.985" v="0"/>
      <pc:docMkLst>
        <pc:docMk/>
      </pc:docMkLst>
      <pc:sldChg chg="new">
        <pc:chgData name="Cerys Tovey (2205510)" userId="S::2205510@student.uwtsd.ac.uk::e984d3d3-17e3-412a-95fb-804e441ba623" providerId="AD" clId="Web-{1C5534D0-F98F-BD11-E9A6-A79D319C52AF}" dt="2023-01-11T14:34:19.985" v="0"/>
        <pc:sldMkLst>
          <pc:docMk/>
          <pc:sldMk cId="2792473010" sldId="267"/>
        </pc:sldMkLst>
      </pc:sldChg>
    </pc:docChg>
  </pc:docChgLst>
  <pc:docChgLst>
    <pc:chgData name="Elliott O'Donnell (2202079)" userId="92a160eb-ca78-4abe-9331-5a76f765e7cb" providerId="ADAL" clId="{63014B1E-BD4A-499D-84B1-E9DF33417C59}"/>
    <pc:docChg chg="undo custSel addSld delSld modSld">
      <pc:chgData name="Elliott O'Donnell (2202079)" userId="92a160eb-ca78-4abe-9331-5a76f765e7cb" providerId="ADAL" clId="{63014B1E-BD4A-499D-84B1-E9DF33417C59}" dt="2023-01-14T14:48:09.460" v="2388"/>
      <pc:docMkLst>
        <pc:docMk/>
      </pc:docMkLst>
      <pc:sldChg chg="modSp mod modTransition">
        <pc:chgData name="Elliott O'Donnell (2202079)" userId="92a160eb-ca78-4abe-9331-5a76f765e7cb" providerId="ADAL" clId="{63014B1E-BD4A-499D-84B1-E9DF33417C59}" dt="2023-01-14T14:48:09.460" v="2388"/>
        <pc:sldMkLst>
          <pc:docMk/>
          <pc:sldMk cId="231818154" sldId="260"/>
        </pc:sldMkLst>
        <pc:spChg chg="mod">
          <ac:chgData name="Elliott O'Donnell (2202079)" userId="92a160eb-ca78-4abe-9331-5a76f765e7cb" providerId="ADAL" clId="{63014B1E-BD4A-499D-84B1-E9DF33417C59}" dt="2023-01-14T14:44:38.704" v="2383" actId="20577"/>
          <ac:spMkLst>
            <pc:docMk/>
            <pc:sldMk cId="231818154" sldId="260"/>
            <ac:spMk id="3" creationId="{16AA1525-DBCF-A47B-D809-9A6C31BAE9EC}"/>
          </ac:spMkLst>
        </pc:spChg>
      </pc:sldChg>
      <pc:sldChg chg="modSp mod modTransition">
        <pc:chgData name="Elliott O'Donnell (2202079)" userId="92a160eb-ca78-4abe-9331-5a76f765e7cb" providerId="ADAL" clId="{63014B1E-BD4A-499D-84B1-E9DF33417C59}" dt="2023-01-14T14:47:54.507" v="2387"/>
        <pc:sldMkLst>
          <pc:docMk/>
          <pc:sldMk cId="1009378858" sldId="262"/>
        </pc:sldMkLst>
        <pc:spChg chg="mod">
          <ac:chgData name="Elliott O'Donnell (2202079)" userId="92a160eb-ca78-4abe-9331-5a76f765e7cb" providerId="ADAL" clId="{63014B1E-BD4A-499D-84B1-E9DF33417C59}" dt="2023-01-14T14:43:46.378" v="2369" actId="122"/>
          <ac:spMkLst>
            <pc:docMk/>
            <pc:sldMk cId="1009378858" sldId="262"/>
            <ac:spMk id="8" creationId="{04C42F7B-BE64-00A5-51A4-6065323C315E}"/>
          </ac:spMkLst>
        </pc:spChg>
      </pc:sldChg>
      <pc:sldChg chg="modSp mod">
        <pc:chgData name="Elliott O'Donnell (2202079)" userId="92a160eb-ca78-4abe-9331-5a76f765e7cb" providerId="ADAL" clId="{63014B1E-BD4A-499D-84B1-E9DF33417C59}" dt="2023-01-11T14:26:40.457" v="730" actId="20577"/>
        <pc:sldMkLst>
          <pc:docMk/>
          <pc:sldMk cId="1595685472" sldId="263"/>
        </pc:sldMkLst>
        <pc:spChg chg="mod">
          <ac:chgData name="Elliott O'Donnell (2202079)" userId="92a160eb-ca78-4abe-9331-5a76f765e7cb" providerId="ADAL" clId="{63014B1E-BD4A-499D-84B1-E9DF33417C59}" dt="2023-01-11T14:26:40.457" v="730" actId="20577"/>
          <ac:spMkLst>
            <pc:docMk/>
            <pc:sldMk cId="1595685472" sldId="263"/>
            <ac:spMk id="3" creationId="{6D111EB9-BA50-B867-F8E7-3F47A295E106}"/>
          </ac:spMkLst>
        </pc:spChg>
      </pc:sldChg>
      <pc:sldChg chg="addSp delSp modSp new mod setBg">
        <pc:chgData name="Elliott O'Donnell (2202079)" userId="92a160eb-ca78-4abe-9331-5a76f765e7cb" providerId="ADAL" clId="{63014B1E-BD4A-499D-84B1-E9DF33417C59}" dt="2023-01-14T14:13:45.213" v="1522" actId="20577"/>
        <pc:sldMkLst>
          <pc:docMk/>
          <pc:sldMk cId="615125722" sldId="266"/>
        </pc:sldMkLst>
        <pc:spChg chg="mod">
          <ac:chgData name="Elliott O'Donnell (2202079)" userId="92a160eb-ca78-4abe-9331-5a76f765e7cb" providerId="ADAL" clId="{63014B1E-BD4A-499D-84B1-E9DF33417C59}" dt="2023-01-11T14:17:12.230" v="383" actId="26606"/>
          <ac:spMkLst>
            <pc:docMk/>
            <pc:sldMk cId="615125722" sldId="266"/>
            <ac:spMk id="2" creationId="{87F0A061-D26C-9CB4-4ABB-822292226AA2}"/>
          </ac:spMkLst>
        </pc:spChg>
        <pc:spChg chg="del">
          <ac:chgData name="Elliott O'Donnell (2202079)" userId="92a160eb-ca78-4abe-9331-5a76f765e7cb" providerId="ADAL" clId="{63014B1E-BD4A-499D-84B1-E9DF33417C59}" dt="2023-01-11T14:16:53.234" v="381"/>
          <ac:spMkLst>
            <pc:docMk/>
            <pc:sldMk cId="615125722" sldId="266"/>
            <ac:spMk id="3" creationId="{E2C13021-1312-1BA8-CBA2-685F07087AE8}"/>
          </ac:spMkLst>
        </pc:spChg>
        <pc:spChg chg="add mod">
          <ac:chgData name="Elliott O'Donnell (2202079)" userId="92a160eb-ca78-4abe-9331-5a76f765e7cb" providerId="ADAL" clId="{63014B1E-BD4A-499D-84B1-E9DF33417C59}" dt="2023-01-14T14:13:45.213" v="1522" actId="20577"/>
          <ac:spMkLst>
            <pc:docMk/>
            <pc:sldMk cId="615125722" sldId="266"/>
            <ac:spMk id="1030" creationId="{C902319E-B95D-3037-1742-E22ED5ABEC12}"/>
          </ac:spMkLst>
        </pc:spChg>
        <pc:picChg chg="add mod">
          <ac:chgData name="Elliott O'Donnell (2202079)" userId="92a160eb-ca78-4abe-9331-5a76f765e7cb" providerId="ADAL" clId="{63014B1E-BD4A-499D-84B1-E9DF33417C59}" dt="2023-01-11T14:17:17.357" v="384" actId="14100"/>
          <ac:picMkLst>
            <pc:docMk/>
            <pc:sldMk cId="615125722" sldId="266"/>
            <ac:picMk id="1026" creationId="{964D441C-2E8F-40B9-520A-44CD814A3CB4}"/>
          </ac:picMkLst>
        </pc:picChg>
        <pc:picChg chg="add">
          <ac:chgData name="Elliott O'Donnell (2202079)" userId="92a160eb-ca78-4abe-9331-5a76f765e7cb" providerId="ADAL" clId="{63014B1E-BD4A-499D-84B1-E9DF33417C59}" dt="2023-01-11T14:17:12.230" v="383" actId="26606"/>
          <ac:picMkLst>
            <pc:docMk/>
            <pc:sldMk cId="615125722" sldId="266"/>
            <ac:picMk id="1033" creationId="{AD661026-DE64-47F1-9F88-0847B5FB3560}"/>
          </ac:picMkLst>
        </pc:picChg>
      </pc:sldChg>
      <pc:sldChg chg="modSp new mod">
        <pc:chgData name="Elliott O'Donnell (2202079)" userId="92a160eb-ca78-4abe-9331-5a76f765e7cb" providerId="ADAL" clId="{63014B1E-BD4A-499D-84B1-E9DF33417C59}" dt="2023-01-14T14:24:49.318" v="1746" actId="20577"/>
        <pc:sldMkLst>
          <pc:docMk/>
          <pc:sldMk cId="477849520" sldId="268"/>
        </pc:sldMkLst>
        <pc:spChg chg="mod">
          <ac:chgData name="Elliott O'Donnell (2202079)" userId="92a160eb-ca78-4abe-9331-5a76f765e7cb" providerId="ADAL" clId="{63014B1E-BD4A-499D-84B1-E9DF33417C59}" dt="2023-01-11T14:43:34.433" v="758" actId="20577"/>
          <ac:spMkLst>
            <pc:docMk/>
            <pc:sldMk cId="477849520" sldId="268"/>
            <ac:spMk id="2" creationId="{3997066C-5958-0F3A-8AF8-17CB2A87CCEC}"/>
          </ac:spMkLst>
        </pc:spChg>
        <pc:spChg chg="mod">
          <ac:chgData name="Elliott O'Donnell (2202079)" userId="92a160eb-ca78-4abe-9331-5a76f765e7cb" providerId="ADAL" clId="{63014B1E-BD4A-499D-84B1-E9DF33417C59}" dt="2023-01-14T14:24:49.318" v="1746" actId="20577"/>
          <ac:spMkLst>
            <pc:docMk/>
            <pc:sldMk cId="477849520" sldId="268"/>
            <ac:spMk id="3" creationId="{BD0792C6-C9E0-2BF4-5BB9-719227E4F9EE}"/>
          </ac:spMkLst>
        </pc:spChg>
      </pc:sldChg>
      <pc:sldChg chg="modSp new mod">
        <pc:chgData name="Elliott O'Donnell (2202079)" userId="92a160eb-ca78-4abe-9331-5a76f765e7cb" providerId="ADAL" clId="{63014B1E-BD4A-499D-84B1-E9DF33417C59}" dt="2023-01-14T14:41:56.341" v="2336" actId="115"/>
        <pc:sldMkLst>
          <pc:docMk/>
          <pc:sldMk cId="1859322021" sldId="269"/>
        </pc:sldMkLst>
        <pc:spChg chg="mod">
          <ac:chgData name="Elliott O'Donnell (2202079)" userId="92a160eb-ca78-4abe-9331-5a76f765e7cb" providerId="ADAL" clId="{63014B1E-BD4A-499D-84B1-E9DF33417C59}" dt="2023-01-14T14:41:56.341" v="2336" actId="115"/>
          <ac:spMkLst>
            <pc:docMk/>
            <pc:sldMk cId="1859322021" sldId="269"/>
            <ac:spMk id="2" creationId="{1FE6E173-024F-8779-A9CF-E68F0A31EA74}"/>
          </ac:spMkLst>
        </pc:spChg>
        <pc:spChg chg="mod">
          <ac:chgData name="Elliott O'Donnell (2202079)" userId="92a160eb-ca78-4abe-9331-5a76f765e7cb" providerId="ADAL" clId="{63014B1E-BD4A-499D-84B1-E9DF33417C59}" dt="2023-01-14T14:41:26.893" v="2335" actId="20577"/>
          <ac:spMkLst>
            <pc:docMk/>
            <pc:sldMk cId="1859322021" sldId="269"/>
            <ac:spMk id="3" creationId="{2AFBDAAA-2D34-02A6-5893-4A86F3D04FE9}"/>
          </ac:spMkLst>
        </pc:spChg>
      </pc:sldChg>
      <pc:sldChg chg="modSp new del mod">
        <pc:chgData name="Elliott O'Donnell (2202079)" userId="92a160eb-ca78-4abe-9331-5a76f765e7cb" providerId="ADAL" clId="{63014B1E-BD4A-499D-84B1-E9DF33417C59}" dt="2023-01-14T14:22:33.178" v="1627" actId="680"/>
        <pc:sldMkLst>
          <pc:docMk/>
          <pc:sldMk cId="2054962718" sldId="270"/>
        </pc:sldMkLst>
        <pc:spChg chg="mod">
          <ac:chgData name="Elliott O'Donnell (2202079)" userId="92a160eb-ca78-4abe-9331-5a76f765e7cb" providerId="ADAL" clId="{63014B1E-BD4A-499D-84B1-E9DF33417C59}" dt="2023-01-14T14:22:32.367" v="1626" actId="20577"/>
          <ac:spMkLst>
            <pc:docMk/>
            <pc:sldMk cId="2054962718" sldId="270"/>
            <ac:spMk id="2" creationId="{C75ABD1D-25F0-93EB-C75C-B628805EACBB}"/>
          </ac:spMkLst>
        </pc:spChg>
      </pc:sldChg>
    </pc:docChg>
  </pc:docChgLst>
  <pc:docChgLst>
    <pc:chgData name="Cerys Tovey (2205510)" userId="S::2205510@student.uwtsd.ac.uk::e984d3d3-17e3-412a-95fb-804e441ba623" providerId="AD" clId="Web-{98F5EB21-4279-61A4-89B5-444721408936}"/>
    <pc:docChg chg="delSld modSld">
      <pc:chgData name="Cerys Tovey (2205510)" userId="S::2205510@student.uwtsd.ac.uk::e984d3d3-17e3-412a-95fb-804e441ba623" providerId="AD" clId="Web-{98F5EB21-4279-61A4-89B5-444721408936}" dt="2023-01-17T08:47:20.321" v="418" actId="20577"/>
      <pc:docMkLst>
        <pc:docMk/>
      </pc:docMkLst>
      <pc:sldChg chg="modSp">
        <pc:chgData name="Cerys Tovey (2205510)" userId="S::2205510@student.uwtsd.ac.uk::e984d3d3-17e3-412a-95fb-804e441ba623" providerId="AD" clId="Web-{98F5EB21-4279-61A4-89B5-444721408936}" dt="2023-01-17T08:24:30.272" v="330" actId="14100"/>
        <pc:sldMkLst>
          <pc:docMk/>
          <pc:sldMk cId="2792473010" sldId="267"/>
        </pc:sldMkLst>
        <pc:spChg chg="mod">
          <ac:chgData name="Cerys Tovey (2205510)" userId="S::2205510@student.uwtsd.ac.uk::e984d3d3-17e3-412a-95fb-804e441ba623" providerId="AD" clId="Web-{98F5EB21-4279-61A4-89B5-444721408936}" dt="2023-01-17T08:24:30.272" v="330" actId="14100"/>
          <ac:spMkLst>
            <pc:docMk/>
            <pc:sldMk cId="2792473010" sldId="267"/>
            <ac:spMk id="3" creationId="{ED57CA78-9331-713F-D51D-A54A6F0192F4}"/>
          </ac:spMkLst>
        </pc:spChg>
      </pc:sldChg>
      <pc:sldChg chg="modSp">
        <pc:chgData name="Cerys Tovey (2205510)" userId="S::2205510@student.uwtsd.ac.uk::e984d3d3-17e3-412a-95fb-804e441ba623" providerId="AD" clId="Web-{98F5EB21-4279-61A4-89B5-444721408936}" dt="2023-01-17T08:34:34.908" v="414" actId="20577"/>
        <pc:sldMkLst>
          <pc:docMk/>
          <pc:sldMk cId="477849520" sldId="268"/>
        </pc:sldMkLst>
        <pc:spChg chg="mod">
          <ac:chgData name="Cerys Tovey (2205510)" userId="S::2205510@student.uwtsd.ac.uk::e984d3d3-17e3-412a-95fb-804e441ba623" providerId="AD" clId="Web-{98F5EB21-4279-61A4-89B5-444721408936}" dt="2023-01-17T08:34:34.908" v="414" actId="20577"/>
          <ac:spMkLst>
            <pc:docMk/>
            <pc:sldMk cId="477849520" sldId="268"/>
            <ac:spMk id="3" creationId="{BD0792C6-C9E0-2BF4-5BB9-719227E4F9EE}"/>
          </ac:spMkLst>
        </pc:spChg>
      </pc:sldChg>
      <pc:sldChg chg="modSp">
        <pc:chgData name="Cerys Tovey (2205510)" userId="S::2205510@student.uwtsd.ac.uk::e984d3d3-17e3-412a-95fb-804e441ba623" providerId="AD" clId="Web-{98F5EB21-4279-61A4-89B5-444721408936}" dt="2023-01-17T08:47:20.321" v="418" actId="20577"/>
        <pc:sldMkLst>
          <pc:docMk/>
          <pc:sldMk cId="4029450201" sldId="274"/>
        </pc:sldMkLst>
        <pc:spChg chg="mod">
          <ac:chgData name="Cerys Tovey (2205510)" userId="S::2205510@student.uwtsd.ac.uk::e984d3d3-17e3-412a-95fb-804e441ba623" providerId="AD" clId="Web-{98F5EB21-4279-61A4-89B5-444721408936}" dt="2023-01-17T08:47:20.321" v="418" actId="20577"/>
          <ac:spMkLst>
            <pc:docMk/>
            <pc:sldMk cId="4029450201" sldId="274"/>
            <ac:spMk id="3" creationId="{41AE71CD-0A7C-D37B-FD42-0D22361F86FE}"/>
          </ac:spMkLst>
        </pc:spChg>
      </pc:sldChg>
      <pc:sldChg chg="modSp">
        <pc:chgData name="Cerys Tovey (2205510)" userId="S::2205510@student.uwtsd.ac.uk::e984d3d3-17e3-412a-95fb-804e441ba623" providerId="AD" clId="Web-{98F5EB21-4279-61A4-89B5-444721408936}" dt="2023-01-17T08:26:18.858" v="333" actId="20577"/>
        <pc:sldMkLst>
          <pc:docMk/>
          <pc:sldMk cId="681736961" sldId="275"/>
        </pc:sldMkLst>
        <pc:spChg chg="mod">
          <ac:chgData name="Cerys Tovey (2205510)" userId="S::2205510@student.uwtsd.ac.uk::e984d3d3-17e3-412a-95fb-804e441ba623" providerId="AD" clId="Web-{98F5EB21-4279-61A4-89B5-444721408936}" dt="2023-01-17T08:26:18.858" v="333" actId="20577"/>
          <ac:spMkLst>
            <pc:docMk/>
            <pc:sldMk cId="681736961" sldId="275"/>
            <ac:spMk id="3" creationId="{92B42AEF-9B89-99A4-C31B-7D0CD112463C}"/>
          </ac:spMkLst>
        </pc:spChg>
      </pc:sldChg>
      <pc:sldChg chg="del">
        <pc:chgData name="Cerys Tovey (2205510)" userId="S::2205510@student.uwtsd.ac.uk::e984d3d3-17e3-412a-95fb-804e441ba623" providerId="AD" clId="Web-{98F5EB21-4279-61A4-89B5-444721408936}" dt="2023-01-17T08:13:53.806" v="39"/>
        <pc:sldMkLst>
          <pc:docMk/>
          <pc:sldMk cId="1067550521" sldId="276"/>
        </pc:sldMkLst>
      </pc:sldChg>
    </pc:docChg>
  </pc:docChgLst>
  <pc:docChgLst>
    <pc:chgData clId="Web-{714E0F14-8E01-6838-053A-6BF08D805485}"/>
    <pc:docChg chg="modSld">
      <pc:chgData name="" userId="" providerId="" clId="Web-{714E0F14-8E01-6838-053A-6BF08D805485}" dt="2022-12-07T10:29:38.800" v="0" actId="20577"/>
      <pc:docMkLst>
        <pc:docMk/>
      </pc:docMkLst>
      <pc:sldChg chg="modSp">
        <pc:chgData name="" userId="" providerId="" clId="Web-{714E0F14-8E01-6838-053A-6BF08D805485}" dt="2022-12-07T10:29:38.800" v="0" actId="20577"/>
        <pc:sldMkLst>
          <pc:docMk/>
          <pc:sldMk cId="2265670402" sldId="256"/>
        </pc:sldMkLst>
        <pc:spChg chg="mod">
          <ac:chgData name="" userId="" providerId="" clId="Web-{714E0F14-8E01-6838-053A-6BF08D805485}" dt="2022-12-07T10:29:38.800" v="0" actId="20577"/>
          <ac:spMkLst>
            <pc:docMk/>
            <pc:sldMk cId="2265670402" sldId="256"/>
            <ac:spMk id="2" creationId="{DE3D0967-1C09-6A76-B49D-47DCED68A23F}"/>
          </ac:spMkLst>
        </pc:spChg>
      </pc:sldChg>
    </pc:docChg>
  </pc:docChgLst>
  <pc:docChgLst>
    <pc:chgData name="Elliott O'Donnell (2202079)" userId="92a160eb-ca78-4abe-9331-5a76f765e7cb" providerId="ADAL" clId="{4A2F8974-CA58-4CC6-846C-CB87CB530408}"/>
    <pc:docChg chg="custSel addSld modSld">
      <pc:chgData name="Elliott O'Donnell (2202079)" userId="92a160eb-ca78-4abe-9331-5a76f765e7cb" providerId="ADAL" clId="{4A2F8974-CA58-4CC6-846C-CB87CB530408}" dt="2022-12-12T13:10:35.957" v="266" actId="20577"/>
      <pc:docMkLst>
        <pc:docMk/>
      </pc:docMkLst>
      <pc:sldChg chg="modSp mod">
        <pc:chgData name="Elliott O'Donnell (2202079)" userId="92a160eb-ca78-4abe-9331-5a76f765e7cb" providerId="ADAL" clId="{4A2F8974-CA58-4CC6-846C-CB87CB530408}" dt="2022-12-12T13:00:03.177" v="48" actId="20577"/>
        <pc:sldMkLst>
          <pc:docMk/>
          <pc:sldMk cId="231818154" sldId="260"/>
        </pc:sldMkLst>
        <pc:spChg chg="mod">
          <ac:chgData name="Elliott O'Donnell (2202079)" userId="92a160eb-ca78-4abe-9331-5a76f765e7cb" providerId="ADAL" clId="{4A2F8974-CA58-4CC6-846C-CB87CB530408}" dt="2022-12-12T13:00:03.177" v="48" actId="20577"/>
          <ac:spMkLst>
            <pc:docMk/>
            <pc:sldMk cId="231818154" sldId="260"/>
            <ac:spMk id="3" creationId="{16AA1525-DBCF-A47B-D809-9A6C31BAE9EC}"/>
          </ac:spMkLst>
        </pc:spChg>
      </pc:sldChg>
      <pc:sldChg chg="modSp">
        <pc:chgData name="Elliott O'Donnell (2202079)" userId="92a160eb-ca78-4abe-9331-5a76f765e7cb" providerId="ADAL" clId="{4A2F8974-CA58-4CC6-846C-CB87CB530408}" dt="2022-12-12T13:10:18.533" v="264" actId="255"/>
        <pc:sldMkLst>
          <pc:docMk/>
          <pc:sldMk cId="972846931" sldId="261"/>
        </pc:sldMkLst>
        <pc:spChg chg="mod">
          <ac:chgData name="Elliott O'Donnell (2202079)" userId="92a160eb-ca78-4abe-9331-5a76f765e7cb" providerId="ADAL" clId="{4A2F8974-CA58-4CC6-846C-CB87CB530408}" dt="2022-12-12T13:10:18.533" v="264" actId="255"/>
          <ac:spMkLst>
            <pc:docMk/>
            <pc:sldMk cId="972846931" sldId="261"/>
            <ac:spMk id="2" creationId="{6438D746-9646-6FA2-BC93-765B1309BF52}"/>
          </ac:spMkLst>
        </pc:spChg>
      </pc:sldChg>
      <pc:sldChg chg="modSp mod">
        <pc:chgData name="Elliott O'Donnell (2202079)" userId="92a160eb-ca78-4abe-9331-5a76f765e7cb" providerId="ADAL" clId="{4A2F8974-CA58-4CC6-846C-CB87CB530408}" dt="2022-12-12T13:10:26.151" v="265" actId="255"/>
        <pc:sldMkLst>
          <pc:docMk/>
          <pc:sldMk cId="1009378858" sldId="262"/>
        </pc:sldMkLst>
        <pc:spChg chg="mod">
          <ac:chgData name="Elliott O'Donnell (2202079)" userId="92a160eb-ca78-4abe-9331-5a76f765e7cb" providerId="ADAL" clId="{4A2F8974-CA58-4CC6-846C-CB87CB530408}" dt="2022-12-12T13:00:44.259" v="66" actId="115"/>
          <ac:spMkLst>
            <pc:docMk/>
            <pc:sldMk cId="1009378858" sldId="262"/>
            <ac:spMk id="2" creationId="{23BBA2B2-7459-AADD-EEE6-077E92FD24A7}"/>
          </ac:spMkLst>
        </pc:spChg>
        <pc:spChg chg="mod">
          <ac:chgData name="Elliott O'Donnell (2202079)" userId="92a160eb-ca78-4abe-9331-5a76f765e7cb" providerId="ADAL" clId="{4A2F8974-CA58-4CC6-846C-CB87CB530408}" dt="2022-12-12T13:10:26.151" v="265" actId="255"/>
          <ac:spMkLst>
            <pc:docMk/>
            <pc:sldMk cId="1009378858" sldId="262"/>
            <ac:spMk id="8" creationId="{04C42F7B-BE64-00A5-51A4-6065323C315E}"/>
          </ac:spMkLst>
        </pc:spChg>
      </pc:sldChg>
      <pc:sldChg chg="addSp modSp new mod setBg">
        <pc:chgData name="Elliott O'Donnell (2202079)" userId="92a160eb-ca78-4abe-9331-5a76f765e7cb" providerId="ADAL" clId="{4A2F8974-CA58-4CC6-846C-CB87CB530408}" dt="2022-12-12T13:10:35.957" v="266" actId="20577"/>
        <pc:sldMkLst>
          <pc:docMk/>
          <pc:sldMk cId="1595685472" sldId="263"/>
        </pc:sldMkLst>
        <pc:spChg chg="mod">
          <ac:chgData name="Elliott O'Donnell (2202079)" userId="92a160eb-ca78-4abe-9331-5a76f765e7cb" providerId="ADAL" clId="{4A2F8974-CA58-4CC6-846C-CB87CB530408}" dt="2022-12-12T13:09:28.831" v="259" actId="26606"/>
          <ac:spMkLst>
            <pc:docMk/>
            <pc:sldMk cId="1595685472" sldId="263"/>
            <ac:spMk id="2" creationId="{937A9437-D6CB-B1A2-780C-27BB5C90DF34}"/>
          </ac:spMkLst>
        </pc:spChg>
        <pc:spChg chg="mod ord">
          <ac:chgData name="Elliott O'Donnell (2202079)" userId="92a160eb-ca78-4abe-9331-5a76f765e7cb" providerId="ADAL" clId="{4A2F8974-CA58-4CC6-846C-CB87CB530408}" dt="2022-12-12T13:10:35.957" v="266" actId="20577"/>
          <ac:spMkLst>
            <pc:docMk/>
            <pc:sldMk cId="1595685472" sldId="263"/>
            <ac:spMk id="3" creationId="{6D111EB9-BA50-B867-F8E7-3F47A295E106}"/>
          </ac:spMkLst>
        </pc:spChg>
        <pc:picChg chg="add mod">
          <ac:chgData name="Elliott O'Donnell (2202079)" userId="92a160eb-ca78-4abe-9331-5a76f765e7cb" providerId="ADAL" clId="{4A2F8974-CA58-4CC6-846C-CB87CB530408}" dt="2022-12-12T13:09:28.831" v="259" actId="26606"/>
          <ac:picMkLst>
            <pc:docMk/>
            <pc:sldMk cId="1595685472" sldId="263"/>
            <ac:picMk id="4" creationId="{112ACB1C-3F2E-D848-2D4F-CDEB81459696}"/>
          </ac:picMkLst>
        </pc:picChg>
        <pc:picChg chg="add">
          <ac:chgData name="Elliott O'Donnell (2202079)" userId="92a160eb-ca78-4abe-9331-5a76f765e7cb" providerId="ADAL" clId="{4A2F8974-CA58-4CC6-846C-CB87CB530408}" dt="2022-12-12T13:09:28.831" v="259" actId="26606"/>
          <ac:picMkLst>
            <pc:docMk/>
            <pc:sldMk cId="1595685472" sldId="263"/>
            <ac:picMk id="9" creationId="{E67A036B-F109-477D-A092-D947533E27EA}"/>
          </ac:picMkLst>
        </pc:picChg>
      </pc:sldChg>
    </pc:docChg>
  </pc:docChgLst>
  <pc:docChgLst>
    <pc:chgData name="Cerys Tovey (2205510)" userId="S::2205510@student.uwtsd.ac.uk::e984d3d3-17e3-412a-95fb-804e441ba623" providerId="AD" clId="Web-{0CAA57C7-2C13-608F-2CEB-9855C4DD70C3}"/>
    <pc:docChg chg="addSld delSld modSld sldOrd">
      <pc:chgData name="Cerys Tovey (2205510)" userId="S::2205510@student.uwtsd.ac.uk::e984d3d3-17e3-412a-95fb-804e441ba623" providerId="AD" clId="Web-{0CAA57C7-2C13-608F-2CEB-9855C4DD70C3}" dt="2023-01-16T20:21:51.142" v="1165"/>
      <pc:docMkLst>
        <pc:docMk/>
      </pc:docMkLst>
      <pc:sldChg chg="addSp modSp mod setBg">
        <pc:chgData name="Cerys Tovey (2205510)" userId="S::2205510@student.uwtsd.ac.uk::e984d3d3-17e3-412a-95fb-804e441ba623" providerId="AD" clId="Web-{0CAA57C7-2C13-608F-2CEB-9855C4DD70C3}" dt="2023-01-16T20:21:51.142" v="1165"/>
        <pc:sldMkLst>
          <pc:docMk/>
          <pc:sldMk cId="2792473010" sldId="267"/>
        </pc:sldMkLst>
        <pc:spChg chg="mod">
          <ac:chgData name="Cerys Tovey (2205510)" userId="S::2205510@student.uwtsd.ac.uk::e984d3d3-17e3-412a-95fb-804e441ba623" providerId="AD" clId="Web-{0CAA57C7-2C13-608F-2CEB-9855C4DD70C3}" dt="2023-01-16T20:21:51.142" v="1165"/>
          <ac:spMkLst>
            <pc:docMk/>
            <pc:sldMk cId="2792473010" sldId="267"/>
            <ac:spMk id="2" creationId="{C933DA44-D08A-82D1-AC3E-B3202234C43F}"/>
          </ac:spMkLst>
        </pc:spChg>
        <pc:spChg chg="mod">
          <ac:chgData name="Cerys Tovey (2205510)" userId="S::2205510@student.uwtsd.ac.uk::e984d3d3-17e3-412a-95fb-804e441ba623" providerId="AD" clId="Web-{0CAA57C7-2C13-608F-2CEB-9855C4DD70C3}" dt="2023-01-16T20:21:51.142" v="1165"/>
          <ac:spMkLst>
            <pc:docMk/>
            <pc:sldMk cId="2792473010" sldId="267"/>
            <ac:spMk id="3" creationId="{ED57CA78-9331-713F-D51D-A54A6F0192F4}"/>
          </ac:spMkLst>
        </pc:spChg>
        <pc:spChg chg="add">
          <ac:chgData name="Cerys Tovey (2205510)" userId="S::2205510@student.uwtsd.ac.uk::e984d3d3-17e3-412a-95fb-804e441ba623" providerId="AD" clId="Web-{0CAA57C7-2C13-608F-2CEB-9855C4DD70C3}" dt="2023-01-16T20:21:51.142" v="1165"/>
          <ac:spMkLst>
            <pc:docMk/>
            <pc:sldMk cId="2792473010" sldId="267"/>
            <ac:spMk id="9" creationId="{0A22D114-11B7-46ED-94A9-18DC1C977BF4}"/>
          </ac:spMkLst>
        </pc:spChg>
        <pc:picChg chg="add mod">
          <ac:chgData name="Cerys Tovey (2205510)" userId="S::2205510@student.uwtsd.ac.uk::e984d3d3-17e3-412a-95fb-804e441ba623" providerId="AD" clId="Web-{0CAA57C7-2C13-608F-2CEB-9855C4DD70C3}" dt="2023-01-16T20:21:51.142" v="1165"/>
          <ac:picMkLst>
            <pc:docMk/>
            <pc:sldMk cId="2792473010" sldId="267"/>
            <ac:picMk id="4" creationId="{90D52904-A28A-1F65-1055-3212BA7B3868}"/>
          </ac:picMkLst>
        </pc:picChg>
      </pc:sldChg>
      <pc:sldChg chg="addSp delSp modSp new mod ord setBg">
        <pc:chgData name="Cerys Tovey (2205510)" userId="S::2205510@student.uwtsd.ac.uk::e984d3d3-17e3-412a-95fb-804e441ba623" providerId="AD" clId="Web-{0CAA57C7-2C13-608F-2CEB-9855C4DD70C3}" dt="2023-01-16T20:08:54.626" v="834"/>
        <pc:sldMkLst>
          <pc:docMk/>
          <pc:sldMk cId="4029450201" sldId="274"/>
        </pc:sldMkLst>
        <pc:spChg chg="mod">
          <ac:chgData name="Cerys Tovey (2205510)" userId="S::2205510@student.uwtsd.ac.uk::e984d3d3-17e3-412a-95fb-804e441ba623" providerId="AD" clId="Web-{0CAA57C7-2C13-608F-2CEB-9855C4DD70C3}" dt="2023-01-16T20:08:37.829" v="833"/>
          <ac:spMkLst>
            <pc:docMk/>
            <pc:sldMk cId="4029450201" sldId="274"/>
            <ac:spMk id="2" creationId="{EC4E492F-4B3B-4CEE-7023-DDFA3DABD5C5}"/>
          </ac:spMkLst>
        </pc:spChg>
        <pc:spChg chg="mod ord">
          <ac:chgData name="Cerys Tovey (2205510)" userId="S::2205510@student.uwtsd.ac.uk::e984d3d3-17e3-412a-95fb-804e441ba623" providerId="AD" clId="Web-{0CAA57C7-2C13-608F-2CEB-9855C4DD70C3}" dt="2023-01-16T20:08:37.829" v="833"/>
          <ac:spMkLst>
            <pc:docMk/>
            <pc:sldMk cId="4029450201" sldId="274"/>
            <ac:spMk id="3" creationId="{41AE71CD-0A7C-D37B-FD42-0D22361F86FE}"/>
          </ac:spMkLst>
        </pc:spChg>
        <pc:picChg chg="add mod">
          <ac:chgData name="Cerys Tovey (2205510)" userId="S::2205510@student.uwtsd.ac.uk::e984d3d3-17e3-412a-95fb-804e441ba623" providerId="AD" clId="Web-{0CAA57C7-2C13-608F-2CEB-9855C4DD70C3}" dt="2023-01-16T20:08:37.829" v="833"/>
          <ac:picMkLst>
            <pc:docMk/>
            <pc:sldMk cId="4029450201" sldId="274"/>
            <ac:picMk id="4" creationId="{60C8E4EF-B9B6-56D3-61AC-6B50CB43591F}"/>
          </ac:picMkLst>
        </pc:picChg>
        <pc:picChg chg="add mod ord">
          <ac:chgData name="Cerys Tovey (2205510)" userId="S::2205510@student.uwtsd.ac.uk::e984d3d3-17e3-412a-95fb-804e441ba623" providerId="AD" clId="Web-{0CAA57C7-2C13-608F-2CEB-9855C4DD70C3}" dt="2023-01-16T20:08:37.829" v="833"/>
          <ac:picMkLst>
            <pc:docMk/>
            <pc:sldMk cId="4029450201" sldId="274"/>
            <ac:picMk id="5" creationId="{832527F9-60BC-8338-FC11-1FA2F50575BE}"/>
          </ac:picMkLst>
        </pc:picChg>
        <pc:picChg chg="add del">
          <ac:chgData name="Cerys Tovey (2205510)" userId="S::2205510@student.uwtsd.ac.uk::e984d3d3-17e3-412a-95fb-804e441ba623" providerId="AD" clId="Web-{0CAA57C7-2C13-608F-2CEB-9855C4DD70C3}" dt="2023-01-16T20:08:37.829" v="833"/>
          <ac:picMkLst>
            <pc:docMk/>
            <pc:sldMk cId="4029450201" sldId="274"/>
            <ac:picMk id="9" creationId="{E67A036B-F109-477D-A092-D947533E27EA}"/>
          </ac:picMkLst>
        </pc:picChg>
        <pc:picChg chg="add">
          <ac:chgData name="Cerys Tovey (2205510)" userId="S::2205510@student.uwtsd.ac.uk::e984d3d3-17e3-412a-95fb-804e441ba623" providerId="AD" clId="Web-{0CAA57C7-2C13-608F-2CEB-9855C4DD70C3}" dt="2023-01-16T20:08:37.829" v="833"/>
          <ac:picMkLst>
            <pc:docMk/>
            <pc:sldMk cId="4029450201" sldId="274"/>
            <ac:picMk id="14" creationId="{7AA41F59-BAF0-4CFD-A9FA-ED4C838B5450}"/>
          </ac:picMkLst>
        </pc:picChg>
      </pc:sldChg>
      <pc:sldChg chg="modSp new del">
        <pc:chgData name="Cerys Tovey (2205510)" userId="S::2205510@student.uwtsd.ac.uk::e984d3d3-17e3-412a-95fb-804e441ba623" providerId="AD" clId="Web-{0CAA57C7-2C13-608F-2CEB-9855C4DD70C3}" dt="2023-01-16T19:37:27.981" v="208"/>
        <pc:sldMkLst>
          <pc:docMk/>
          <pc:sldMk cId="80559632" sldId="275"/>
        </pc:sldMkLst>
        <pc:spChg chg="mod">
          <ac:chgData name="Cerys Tovey (2205510)" userId="S::2205510@student.uwtsd.ac.uk::e984d3d3-17e3-412a-95fb-804e441ba623" providerId="AD" clId="Web-{0CAA57C7-2C13-608F-2CEB-9855C4DD70C3}" dt="2023-01-16T18:51:59.542" v="206" actId="20577"/>
          <ac:spMkLst>
            <pc:docMk/>
            <pc:sldMk cId="80559632" sldId="275"/>
            <ac:spMk id="2" creationId="{A2CAD8A0-A353-C549-F62F-DAB9EC93524C}"/>
          </ac:spMkLst>
        </pc:spChg>
        <pc:spChg chg="mod">
          <ac:chgData name="Cerys Tovey (2205510)" userId="S::2205510@student.uwtsd.ac.uk::e984d3d3-17e3-412a-95fb-804e441ba623" providerId="AD" clId="Web-{0CAA57C7-2C13-608F-2CEB-9855C4DD70C3}" dt="2023-01-16T19:36:21.633" v="207" actId="20577"/>
          <ac:spMkLst>
            <pc:docMk/>
            <pc:sldMk cId="80559632" sldId="275"/>
            <ac:spMk id="3" creationId="{5904FD4C-A354-B504-7934-F01C7B78A3C5}"/>
          </ac:spMkLst>
        </pc:spChg>
      </pc:sldChg>
      <pc:sldChg chg="modSp new">
        <pc:chgData name="Cerys Tovey (2205510)" userId="S::2205510@student.uwtsd.ac.uk::e984d3d3-17e3-412a-95fb-804e441ba623" providerId="AD" clId="Web-{0CAA57C7-2C13-608F-2CEB-9855C4DD70C3}" dt="2023-01-16T20:12:14.357" v="909" actId="20577"/>
        <pc:sldMkLst>
          <pc:docMk/>
          <pc:sldMk cId="681736961" sldId="275"/>
        </pc:sldMkLst>
        <pc:spChg chg="mod">
          <ac:chgData name="Cerys Tovey (2205510)" userId="S::2205510@student.uwtsd.ac.uk::e984d3d3-17e3-412a-95fb-804e441ba623" providerId="AD" clId="Web-{0CAA57C7-2C13-608F-2CEB-9855C4DD70C3}" dt="2023-01-16T19:37:51.311" v="213" actId="20577"/>
          <ac:spMkLst>
            <pc:docMk/>
            <pc:sldMk cId="681736961" sldId="275"/>
            <ac:spMk id="2" creationId="{F14FDB63-7C1B-8B21-0045-52A685FA2884}"/>
          </ac:spMkLst>
        </pc:spChg>
        <pc:spChg chg="mod">
          <ac:chgData name="Cerys Tovey (2205510)" userId="S::2205510@student.uwtsd.ac.uk::e984d3d3-17e3-412a-95fb-804e441ba623" providerId="AD" clId="Web-{0CAA57C7-2C13-608F-2CEB-9855C4DD70C3}" dt="2023-01-16T20:12:14.357" v="909" actId="20577"/>
          <ac:spMkLst>
            <pc:docMk/>
            <pc:sldMk cId="681736961" sldId="275"/>
            <ac:spMk id="3" creationId="{92B42AEF-9B89-99A4-C31B-7D0CD112463C}"/>
          </ac:spMkLst>
        </pc:spChg>
      </pc:sldChg>
      <pc:sldChg chg="modSp new">
        <pc:chgData name="Cerys Tovey (2205510)" userId="S::2205510@student.uwtsd.ac.uk::e984d3d3-17e3-412a-95fb-804e441ba623" providerId="AD" clId="Web-{0CAA57C7-2C13-608F-2CEB-9855C4DD70C3}" dt="2023-01-16T20:12:21.045" v="915" actId="20577"/>
        <pc:sldMkLst>
          <pc:docMk/>
          <pc:sldMk cId="1067550521" sldId="276"/>
        </pc:sldMkLst>
        <pc:spChg chg="mod">
          <ac:chgData name="Cerys Tovey (2205510)" userId="S::2205510@student.uwtsd.ac.uk::e984d3d3-17e3-412a-95fb-804e441ba623" providerId="AD" clId="Web-{0CAA57C7-2C13-608F-2CEB-9855C4DD70C3}" dt="2023-01-16T20:12:21.045" v="915" actId="20577"/>
          <ac:spMkLst>
            <pc:docMk/>
            <pc:sldMk cId="1067550521" sldId="276"/>
            <ac:spMk id="3" creationId="{2079CC30-12CA-E7B5-E5AC-EDB8EC4459FC}"/>
          </ac:spMkLst>
        </pc:spChg>
      </pc:sldChg>
      <pc:sldChg chg="modSp new ord">
        <pc:chgData name="Cerys Tovey (2205510)" userId="S::2205510@student.uwtsd.ac.uk::e984d3d3-17e3-412a-95fb-804e441ba623" providerId="AD" clId="Web-{0CAA57C7-2C13-608F-2CEB-9855C4DD70C3}" dt="2023-01-16T20:20:57.358" v="1162" actId="20577"/>
        <pc:sldMkLst>
          <pc:docMk/>
          <pc:sldMk cId="2193276010" sldId="277"/>
        </pc:sldMkLst>
        <pc:spChg chg="mod">
          <ac:chgData name="Cerys Tovey (2205510)" userId="S::2205510@student.uwtsd.ac.uk::e984d3d3-17e3-412a-95fb-804e441ba623" providerId="AD" clId="Web-{0CAA57C7-2C13-608F-2CEB-9855C4DD70C3}" dt="2023-01-16T20:17:19.720" v="933" actId="20577"/>
          <ac:spMkLst>
            <pc:docMk/>
            <pc:sldMk cId="2193276010" sldId="277"/>
            <ac:spMk id="2" creationId="{7FB307B6-EFCF-680F-13FD-11F9170AFBB1}"/>
          </ac:spMkLst>
        </pc:spChg>
        <pc:spChg chg="mod">
          <ac:chgData name="Cerys Tovey (2205510)" userId="S::2205510@student.uwtsd.ac.uk::e984d3d3-17e3-412a-95fb-804e441ba623" providerId="AD" clId="Web-{0CAA57C7-2C13-608F-2CEB-9855C4DD70C3}" dt="2023-01-16T20:20:57.358" v="1162" actId="20577"/>
          <ac:spMkLst>
            <pc:docMk/>
            <pc:sldMk cId="2193276010" sldId="277"/>
            <ac:spMk id="3" creationId="{3B1D95F9-8370-6A98-6639-A3AB026F095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4EA6ACB-FC05-4A89-B545-7922CFDD3341}"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3066818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EA6ACB-FC05-4A89-B545-7922CFDD3341}"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2439268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A6ACB-FC05-4A89-B545-7922CFDD3341}"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136766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529503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4EA6ACB-FC05-4A89-B545-7922CFDD3341}"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1291806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4EA6ACB-FC05-4A89-B545-7922CFDD3341}"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173462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A6ACB-FC05-4A89-B545-7922CFDD3341}"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2242587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477050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932075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271016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3670293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228080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4EA6ACB-FC05-4A89-B545-7922CFDD3341}"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3409874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4EA6ACB-FC05-4A89-B545-7922CFDD3341}"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384250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4EA6ACB-FC05-4A89-B545-7922CFDD3341}"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21692338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EA6ACB-FC05-4A89-B545-7922CFDD3341}"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4083363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EA6ACB-FC05-4A89-B545-7922CFDD3341}"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ABA10E-C8D8-4862-B229-CFAB04843AC3}" type="slidenum">
              <a:rPr lang="en-GB" smtClean="0"/>
              <a:t>‹#›</a:t>
            </a:fld>
            <a:endParaRPr lang="en-GB"/>
          </a:p>
        </p:txBody>
      </p:sp>
    </p:spTree>
    <p:extLst>
      <p:ext uri="{BB962C8B-B14F-4D97-AF65-F5344CB8AC3E}">
        <p14:creationId xmlns:p14="http://schemas.microsoft.com/office/powerpoint/2010/main" val="786532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4EA6ACB-FC05-4A89-B545-7922CFDD3341}" type="datetimeFigureOut">
              <a:rPr lang="en-GB" smtClean="0"/>
              <a:t>17/01/2023</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4ABA10E-C8D8-4862-B229-CFAB04843AC3}" type="slidenum">
              <a:rPr lang="en-GB" smtClean="0"/>
              <a:t>‹#›</a:t>
            </a:fld>
            <a:endParaRPr lang="en-GB"/>
          </a:p>
        </p:txBody>
      </p:sp>
    </p:spTree>
    <p:extLst>
      <p:ext uri="{BB962C8B-B14F-4D97-AF65-F5344CB8AC3E}">
        <p14:creationId xmlns:p14="http://schemas.microsoft.com/office/powerpoint/2010/main" val="3019049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keeptalkinggreece.wordpress.com/2010/06/17/diaspora-greeks-ashamed-of-being-greek/" TargetMode="External"/><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rewminate.com/hippocrates-didnt-write-the-oath-so-why-is-he-the-father-of-medicine/"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tse4.mm.bing.net/th?id=OIP.V7IyRzYKfUveddxWx6xjtQHaJu&amp;pid=Api&amp;P=0"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openxmlformats.org/officeDocument/2006/relationships/hyperlink" Target="https://www.historyextra.com/period/victorian/bethlem-royal-hospital-history-why-called-bedlam-lunatic-asylum/" TargetMode="External"/><Relationship Id="rId13" Type="http://schemas.openxmlformats.org/officeDocument/2006/relationships/hyperlink" Target="https://www.jstor.org/stable/23064398?seq=3#metadata_info_tab_contents" TargetMode="External"/><Relationship Id="rId3" Type="http://schemas.openxmlformats.org/officeDocument/2006/relationships/hyperlink" Target="https://web-p-ebscohost-com.ezproxy.uwtsd.ac.uk/ehost/ebookviewer/ebook/bmxlYmtfXzIzMjM4NTdfX0FO0?sid=de922ed7-9c14-4dc6-bf83-2d8c5229cef5@redis&amp;vid=0&amp;format=EB&amp;lpid=lp_vii&amp;rid=0" TargetMode="External"/><Relationship Id="rId7" Type="http://schemas.openxmlformats.org/officeDocument/2006/relationships/hyperlink" Target="https://journals.sagepub.com/doi/10.1177/0957154X9000100202" TargetMode="External"/><Relationship Id="rId12" Type="http://schemas.openxmlformats.org/officeDocument/2006/relationships/hyperlink" Target="https://pulsetms.com/resources/depression-history/#:~:text=Treatments%20in%20societies%20where%20mental,drowned%20or%20burned%20as%20witches" TargetMode="External"/><Relationship Id="rId2" Type="http://schemas.openxmlformats.org/officeDocument/2006/relationships/hyperlink" Target="https://books.google.co.uk/books?hl=en&amp;lr=&amp;id=iuuLJtmo_EYC&amp;oi=fnd&amp;pg=PP1&amp;dq=American+Psychiatric+Association.+(1952).+Practice+of+electroconvulsive+therapy.&amp;ots=vjUt71sEUZ&amp;sig=-5Slp04j00ZKDa0s2nD5_l2ZavI#v=onepage&amp;q&amp;f=false" TargetMode="External"/><Relationship Id="rId1" Type="http://schemas.openxmlformats.org/officeDocument/2006/relationships/slideLayout" Target="../slideLayouts/slideLayout2.xml"/><Relationship Id="rId6" Type="http://schemas.openxmlformats.org/officeDocument/2006/relationships/hyperlink" Target="https://pep-web.org/browse/document/SE.012.0089A?page=P0089" TargetMode="External"/><Relationship Id="rId11" Type="http://schemas.openxmlformats.org/officeDocument/2006/relationships/hyperlink" Target="https://www.jstor.org/stable/1386480?origin=crossref" TargetMode="External"/><Relationship Id="rId5" Type="http://schemas.openxmlformats.org/officeDocument/2006/relationships/hyperlink" Target="https://books.google.co.uk/books?hl=en&amp;lr=&amp;id=mEvEBnWMYo0C&amp;oi=fnd&amp;pg=PP1&amp;dq=Scull+(2011)&amp;ots=vWEzwHIKyD&amp;sig=vq40FufcZv8TrswG3mwQMjkgdMY#v=onepage&amp;q=Scull%20(2011)&amp;f=false" TargetMode="External"/><Relationship Id="rId10" Type="http://schemas.openxmlformats.org/officeDocument/2006/relationships/hyperlink" Target="https://www.chch.ox.ac.uk/blog/robert-burton" TargetMode="External"/><Relationship Id="rId4" Type="http://schemas.openxmlformats.org/officeDocument/2006/relationships/hyperlink" Target="https://journals.lww.com/ectjournal/Citation/2009/09000/Fink_M__Electroconvulsive_Therapy__A_Guide_for.23.aspx" TargetMode="External"/><Relationship Id="rId9" Type="http://schemas.openxmlformats.org/officeDocument/2006/relationships/hyperlink" Target="https://www.jstor.org/stable/j.ctt1xp3stn.5#metadata_info_tab_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D0967-1C09-6A76-B49D-47DCED68A23F}"/>
              </a:ext>
            </a:extLst>
          </p:cNvPr>
          <p:cNvSpPr>
            <a:spLocks noGrp="1"/>
          </p:cNvSpPr>
          <p:nvPr>
            <p:ph type="ctrTitle"/>
          </p:nvPr>
        </p:nvSpPr>
        <p:spPr/>
        <p:txBody>
          <a:bodyPr/>
          <a:lstStyle/>
          <a:p>
            <a:r>
              <a:rPr lang="en-GB" u="sng"/>
              <a:t>Psychological Interventions Throughout the Centuries</a:t>
            </a:r>
          </a:p>
        </p:txBody>
      </p:sp>
      <p:sp>
        <p:nvSpPr>
          <p:cNvPr id="3" name="Subtitle 2">
            <a:extLst>
              <a:ext uri="{FF2B5EF4-FFF2-40B4-BE49-F238E27FC236}">
                <a16:creationId xmlns:a16="http://schemas.microsoft.com/office/drawing/2014/main" id="{35B47CD9-A011-E5A4-77DF-19E9AAB65B53}"/>
              </a:ext>
            </a:extLst>
          </p:cNvPr>
          <p:cNvSpPr>
            <a:spLocks noGrp="1"/>
          </p:cNvSpPr>
          <p:nvPr>
            <p:ph type="subTitle" idx="1"/>
          </p:nvPr>
        </p:nvSpPr>
        <p:spPr/>
        <p:txBody>
          <a:bodyPr vert="horz" lIns="91440" tIns="45720" rIns="91440" bIns="45720" rtlCol="0" anchor="t">
            <a:normAutofit/>
          </a:bodyPr>
          <a:lstStyle/>
          <a:p>
            <a:r>
              <a:rPr lang="en-GB">
                <a:cs typeface="Calibri"/>
              </a:rPr>
              <a:t>Elliott, Faith and Onyx</a:t>
            </a:r>
            <a:endParaRPr lang="en-GB"/>
          </a:p>
        </p:txBody>
      </p:sp>
    </p:spTree>
    <p:extLst>
      <p:ext uri="{BB962C8B-B14F-4D97-AF65-F5344CB8AC3E}">
        <p14:creationId xmlns:p14="http://schemas.microsoft.com/office/powerpoint/2010/main" val="2265670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D566B-07E3-CE95-7A51-E4033E6E6F8D}"/>
              </a:ext>
            </a:extLst>
          </p:cNvPr>
          <p:cNvSpPr>
            <a:spLocks noGrp="1"/>
          </p:cNvSpPr>
          <p:nvPr>
            <p:ph type="ctrTitle"/>
          </p:nvPr>
        </p:nvSpPr>
        <p:spPr/>
        <p:txBody>
          <a:bodyPr/>
          <a:lstStyle/>
          <a:p>
            <a:r>
              <a:rPr lang="en-GB" u="sng"/>
              <a:t>Ancient Intervention</a:t>
            </a:r>
          </a:p>
        </p:txBody>
      </p:sp>
      <p:sp>
        <p:nvSpPr>
          <p:cNvPr id="3" name="Subtitle 2">
            <a:extLst>
              <a:ext uri="{FF2B5EF4-FFF2-40B4-BE49-F238E27FC236}">
                <a16:creationId xmlns:a16="http://schemas.microsoft.com/office/drawing/2014/main" id="{841F5A84-FE60-D20B-861D-3C77CC8CA100}"/>
              </a:ext>
            </a:extLst>
          </p:cNvPr>
          <p:cNvSpPr>
            <a:spLocks noGrp="1"/>
          </p:cNvSpPr>
          <p:nvPr>
            <p:ph type="subTitle" idx="1"/>
          </p:nvPr>
        </p:nvSpPr>
        <p:spPr/>
        <p:txBody>
          <a:bodyPr/>
          <a:lstStyle/>
          <a:p>
            <a:r>
              <a:rPr lang="en-GB"/>
              <a:t> By Elliott</a:t>
            </a:r>
          </a:p>
        </p:txBody>
      </p:sp>
    </p:spTree>
    <p:extLst>
      <p:ext uri="{BB962C8B-B14F-4D97-AF65-F5344CB8AC3E}">
        <p14:creationId xmlns:p14="http://schemas.microsoft.com/office/powerpoint/2010/main" val="2900575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8D746-9646-6FA2-BC93-765B1309BF52}"/>
              </a:ext>
            </a:extLst>
          </p:cNvPr>
          <p:cNvSpPr>
            <a:spLocks noGrp="1"/>
          </p:cNvSpPr>
          <p:nvPr>
            <p:ph type="title"/>
          </p:nvPr>
        </p:nvSpPr>
        <p:spPr>
          <a:xfrm>
            <a:off x="5511681" y="2879298"/>
            <a:ext cx="5441285" cy="2364964"/>
          </a:xfrm>
        </p:spPr>
        <p:txBody>
          <a:bodyPr vert="horz" lIns="91440" tIns="45720" rIns="91440" bIns="45720" rtlCol="0" anchor="b">
            <a:normAutofit fontScale="90000"/>
          </a:bodyPr>
          <a:lstStyle/>
          <a:p>
            <a:r>
              <a:rPr lang="en-US" sz="3800" u="sng"/>
              <a:t>Melancholy/Depression</a:t>
            </a:r>
            <a:br>
              <a:rPr lang="en-US" sz="3800"/>
            </a:br>
            <a:br>
              <a:rPr lang="en-US" sz="3800"/>
            </a:br>
            <a:br>
              <a:rPr lang="en-US" sz="3800"/>
            </a:br>
            <a:br>
              <a:rPr lang="en-US" sz="3800"/>
            </a:br>
            <a:r>
              <a:rPr lang="en-US" sz="1800">
                <a:hlinkClick r:id="rId3"/>
              </a:rPr>
              <a:t>https://</a:t>
            </a:r>
            <a:r>
              <a:rPr lang="en-US" sz="1300">
                <a:hlinkClick r:id="rId3"/>
              </a:rPr>
              <a:t>keeptalkinggreece</a:t>
            </a:r>
            <a:r>
              <a:rPr lang="en-US" sz="1800">
                <a:hlinkClick r:id="rId3"/>
              </a:rPr>
              <a:t>.wordpress.com/2010/06/17/diaspora-greeks-ashamed-of-being-greek/</a:t>
            </a:r>
            <a:r>
              <a:rPr lang="en-US" sz="1800"/>
              <a:t> </a:t>
            </a:r>
          </a:p>
        </p:txBody>
      </p:sp>
      <p:pic>
        <p:nvPicPr>
          <p:cNvPr id="8" name="Picture 7">
            <a:extLst>
              <a:ext uri="{FF2B5EF4-FFF2-40B4-BE49-F238E27FC236}">
                <a16:creationId xmlns:a16="http://schemas.microsoft.com/office/drawing/2014/main" id="{DBF7BBCC-A085-493E-83D9-01D4F8E88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3" name="Picture 2">
            <a:extLst>
              <a:ext uri="{FF2B5EF4-FFF2-40B4-BE49-F238E27FC236}">
                <a16:creationId xmlns:a16="http://schemas.microsoft.com/office/drawing/2014/main" id="{28D855C5-EFD3-C90C-78BF-586157455479}"/>
              </a:ext>
            </a:extLst>
          </p:cNvPr>
          <p:cNvPicPr>
            <a:picLocks noChangeAspect="1"/>
          </p:cNvPicPr>
          <p:nvPr/>
        </p:nvPicPr>
        <p:blipFill rotWithShape="1">
          <a:blip r:embed="rId5"/>
          <a:srcRect r="11118"/>
          <a:stretch/>
        </p:blipFill>
        <p:spPr>
          <a:xfrm>
            <a:off x="20" y="10"/>
            <a:ext cx="4571629" cy="6857990"/>
          </a:xfrm>
          <a:prstGeom prst="rect">
            <a:avLst/>
          </a:prstGeom>
        </p:spPr>
      </p:pic>
    </p:spTree>
    <p:extLst>
      <p:ext uri="{BB962C8B-B14F-4D97-AF65-F5344CB8AC3E}">
        <p14:creationId xmlns:p14="http://schemas.microsoft.com/office/powerpoint/2010/main" val="972846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53564-65BF-9951-12B0-CB6C30BC68D4}"/>
              </a:ext>
            </a:extLst>
          </p:cNvPr>
          <p:cNvSpPr>
            <a:spLocks noGrp="1"/>
          </p:cNvSpPr>
          <p:nvPr>
            <p:ph type="title"/>
          </p:nvPr>
        </p:nvSpPr>
        <p:spPr/>
        <p:txBody>
          <a:bodyPr/>
          <a:lstStyle/>
          <a:p>
            <a:r>
              <a:rPr lang="en-GB" u="sng"/>
              <a:t>What is Melancholy?</a:t>
            </a:r>
          </a:p>
        </p:txBody>
      </p:sp>
      <p:sp>
        <p:nvSpPr>
          <p:cNvPr id="3" name="Content Placeholder 2">
            <a:extLst>
              <a:ext uri="{FF2B5EF4-FFF2-40B4-BE49-F238E27FC236}">
                <a16:creationId xmlns:a16="http://schemas.microsoft.com/office/drawing/2014/main" id="{16AA1525-DBCF-A47B-D809-9A6C31BAE9EC}"/>
              </a:ext>
            </a:extLst>
          </p:cNvPr>
          <p:cNvSpPr>
            <a:spLocks noGrp="1"/>
          </p:cNvSpPr>
          <p:nvPr>
            <p:ph idx="1"/>
          </p:nvPr>
        </p:nvSpPr>
        <p:spPr/>
        <p:txBody>
          <a:bodyPr/>
          <a:lstStyle/>
          <a:p>
            <a:r>
              <a:rPr lang="en-GB"/>
              <a:t>What was Melancholy? Translation of Greek word </a:t>
            </a:r>
            <a:r>
              <a:rPr lang="en-GB" i="1"/>
              <a:t>Melancholia </a:t>
            </a:r>
            <a:r>
              <a:rPr lang="en-GB"/>
              <a:t>– </a:t>
            </a:r>
            <a:r>
              <a:rPr lang="en-GB" i="1"/>
              <a:t>Melas </a:t>
            </a:r>
            <a:r>
              <a:rPr lang="en-GB"/>
              <a:t>(Black/Dark) + </a:t>
            </a:r>
            <a:r>
              <a:rPr lang="en-GB" i="1" err="1"/>
              <a:t>Khole</a:t>
            </a:r>
            <a:r>
              <a:rPr lang="en-GB" i="1"/>
              <a:t> </a:t>
            </a:r>
            <a:r>
              <a:rPr lang="en-GB"/>
              <a:t>(Bile).</a:t>
            </a:r>
          </a:p>
          <a:p>
            <a:r>
              <a:rPr lang="en-GB"/>
              <a:t>Causes – excess of Black bile or Burnt Yellow bile.</a:t>
            </a:r>
          </a:p>
          <a:p>
            <a:r>
              <a:rPr lang="en-GB"/>
              <a:t>Belief in God as a primary source for ailments – Easily displeased - (Dionysus and the Cult of the Goat skin).</a:t>
            </a:r>
          </a:p>
          <a:p>
            <a:r>
              <a:rPr lang="en-GB"/>
              <a:t>First stated by Plato (428 – 348 BCE) (</a:t>
            </a:r>
            <a:r>
              <a:rPr lang="en-GB" sz="2000"/>
              <a:t>Davies, Torn, &amp; Tyson, (2019)).</a:t>
            </a:r>
            <a:endParaRPr lang="en-GB"/>
          </a:p>
          <a:p>
            <a:r>
              <a:rPr lang="en-GB"/>
              <a:t>Believed to be a trait belonging to individuals with power and/or creativity – Aristotle (384 – 322). </a:t>
            </a:r>
          </a:p>
          <a:p>
            <a:r>
              <a:rPr lang="en-GB"/>
              <a:t>Was synonymous with madness within Greek drama I.e. Heracles, (Toohey, 1990)</a:t>
            </a:r>
          </a:p>
        </p:txBody>
      </p:sp>
    </p:spTree>
    <p:extLst>
      <p:ext uri="{BB962C8B-B14F-4D97-AF65-F5344CB8AC3E}">
        <p14:creationId xmlns:p14="http://schemas.microsoft.com/office/powerpoint/2010/main" val="231818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BA2B2-7459-AADD-EEE6-077E92FD24A7}"/>
              </a:ext>
            </a:extLst>
          </p:cNvPr>
          <p:cNvSpPr>
            <a:spLocks noGrp="1"/>
          </p:cNvSpPr>
          <p:nvPr>
            <p:ph type="title"/>
          </p:nvPr>
        </p:nvSpPr>
        <p:spPr>
          <a:xfrm>
            <a:off x="913795" y="609600"/>
            <a:ext cx="5978072" cy="970450"/>
          </a:xfrm>
        </p:spPr>
        <p:txBody>
          <a:bodyPr>
            <a:normAutofit/>
          </a:bodyPr>
          <a:lstStyle/>
          <a:p>
            <a:r>
              <a:rPr lang="en-GB" u="sng"/>
              <a:t>Hippocrates</a:t>
            </a:r>
          </a:p>
        </p:txBody>
      </p:sp>
      <p:sp>
        <p:nvSpPr>
          <p:cNvPr id="8" name="Content Placeholder 7">
            <a:extLst>
              <a:ext uri="{FF2B5EF4-FFF2-40B4-BE49-F238E27FC236}">
                <a16:creationId xmlns:a16="http://schemas.microsoft.com/office/drawing/2014/main" id="{04C42F7B-BE64-00A5-51A4-6065323C315E}"/>
              </a:ext>
            </a:extLst>
          </p:cNvPr>
          <p:cNvSpPr>
            <a:spLocks noGrp="1"/>
          </p:cNvSpPr>
          <p:nvPr>
            <p:ph idx="1"/>
          </p:nvPr>
        </p:nvSpPr>
        <p:spPr>
          <a:xfrm>
            <a:off x="913795" y="1828801"/>
            <a:ext cx="5978072" cy="3918036"/>
          </a:xfrm>
        </p:spPr>
        <p:txBody>
          <a:bodyPr anchor="ctr">
            <a:normAutofit fontScale="62500" lnSpcReduction="20000"/>
          </a:bodyPr>
          <a:lstStyle/>
          <a:p>
            <a:r>
              <a:rPr lang="en-US" sz="3600"/>
              <a:t>(460 – 377) BC</a:t>
            </a:r>
          </a:p>
          <a:p>
            <a:r>
              <a:rPr lang="en-US" sz="3600"/>
              <a:t>Known as the </a:t>
            </a:r>
            <a:r>
              <a:rPr lang="en-US" sz="3600" i="1"/>
              <a:t>Father of Medicine.</a:t>
            </a:r>
          </a:p>
          <a:p>
            <a:r>
              <a:rPr lang="en-US" sz="3600"/>
              <a:t>Primarily known for Observation and moving away from superstitious reasonings.</a:t>
            </a:r>
          </a:p>
          <a:p>
            <a:r>
              <a:rPr lang="en-US" sz="3600"/>
              <a:t>Links to modern medicine and understanding (</a:t>
            </a:r>
            <a:r>
              <a:rPr lang="en-GB" sz="3600"/>
              <a:t>Davies, Torn, &amp; Tyson, (2019))</a:t>
            </a:r>
          </a:p>
          <a:p>
            <a:r>
              <a:rPr lang="en-US" sz="3600"/>
              <a:t>Found that Melancholics had an aversion to food, fearful and despondent</a:t>
            </a:r>
          </a:p>
          <a:p>
            <a:endParaRPr lang="en-US"/>
          </a:p>
          <a:p>
            <a:pPr marL="36900" indent="0" algn="ctr">
              <a:buNone/>
            </a:pPr>
            <a:r>
              <a:rPr lang="en-US" sz="1300">
                <a:hlinkClick r:id="rId3"/>
              </a:rPr>
              <a:t>https://brewminate.com/hippocrates-didnt-write-the-oath-so-why-is-he-the-father-of-medicine/</a:t>
            </a:r>
            <a:r>
              <a:rPr lang="en-US" sz="1300"/>
              <a:t> </a:t>
            </a:r>
          </a:p>
        </p:txBody>
      </p:sp>
      <p:pic>
        <p:nvPicPr>
          <p:cNvPr id="11" name="Picture 10">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Content Placeholder 3">
            <a:extLst>
              <a:ext uri="{FF2B5EF4-FFF2-40B4-BE49-F238E27FC236}">
                <a16:creationId xmlns:a16="http://schemas.microsoft.com/office/drawing/2014/main" id="{9DD7B953-B746-1AC4-5E40-25BC17626579}"/>
              </a:ext>
            </a:extLst>
          </p:cNvPr>
          <p:cNvPicPr>
            <a:picLocks noChangeAspect="1"/>
          </p:cNvPicPr>
          <p:nvPr/>
        </p:nvPicPr>
        <p:blipFill rotWithShape="1">
          <a:blip r:embed="rId5"/>
          <a:srcRect l="12065" r="21386" b="1"/>
          <a:stretch/>
        </p:blipFill>
        <p:spPr>
          <a:xfrm>
            <a:off x="7552945" y="643465"/>
            <a:ext cx="3995592" cy="5103372"/>
          </a:xfrm>
          <a:prstGeom prst="rect">
            <a:avLst/>
          </a:prstGeom>
        </p:spPr>
      </p:pic>
    </p:spTree>
    <p:extLst>
      <p:ext uri="{BB962C8B-B14F-4D97-AF65-F5344CB8AC3E}">
        <p14:creationId xmlns:p14="http://schemas.microsoft.com/office/powerpoint/2010/main" val="1009378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9437-D6CB-B1A2-780C-27BB5C90DF34}"/>
              </a:ext>
            </a:extLst>
          </p:cNvPr>
          <p:cNvSpPr>
            <a:spLocks noGrp="1"/>
          </p:cNvSpPr>
          <p:nvPr>
            <p:ph type="title"/>
          </p:nvPr>
        </p:nvSpPr>
        <p:spPr>
          <a:xfrm>
            <a:off x="5279472" y="609600"/>
            <a:ext cx="5844759" cy="970450"/>
          </a:xfrm>
        </p:spPr>
        <p:txBody>
          <a:bodyPr>
            <a:normAutofit/>
          </a:bodyPr>
          <a:lstStyle/>
          <a:p>
            <a:r>
              <a:rPr lang="en-GB" u="sng"/>
              <a:t>The Four Humours</a:t>
            </a:r>
          </a:p>
        </p:txBody>
      </p:sp>
      <p:pic>
        <p:nvPicPr>
          <p:cNvPr id="9" name="Picture 8">
            <a:extLst>
              <a:ext uri="{FF2B5EF4-FFF2-40B4-BE49-F238E27FC236}">
                <a16:creationId xmlns:a16="http://schemas.microsoft.com/office/drawing/2014/main" id="{E67A036B-F109-477D-A092-D947533E27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4" name="Picture 3">
            <a:extLst>
              <a:ext uri="{FF2B5EF4-FFF2-40B4-BE49-F238E27FC236}">
                <a16:creationId xmlns:a16="http://schemas.microsoft.com/office/drawing/2014/main" id="{112ACB1C-3F2E-D848-2D4F-CDEB81459696}"/>
              </a:ext>
            </a:extLst>
          </p:cNvPr>
          <p:cNvPicPr>
            <a:picLocks noChangeAspect="1"/>
          </p:cNvPicPr>
          <p:nvPr/>
        </p:nvPicPr>
        <p:blipFill rotWithShape="1">
          <a:blip r:embed="rId4"/>
          <a:srcRect r="-2" b="2793"/>
          <a:stretch/>
        </p:blipFill>
        <p:spPr>
          <a:xfrm>
            <a:off x="632815" y="643465"/>
            <a:ext cx="4003193" cy="5103372"/>
          </a:xfrm>
          <a:prstGeom prst="rect">
            <a:avLst/>
          </a:prstGeom>
        </p:spPr>
      </p:pic>
      <p:sp>
        <p:nvSpPr>
          <p:cNvPr id="3" name="Content Placeholder 2">
            <a:extLst>
              <a:ext uri="{FF2B5EF4-FFF2-40B4-BE49-F238E27FC236}">
                <a16:creationId xmlns:a16="http://schemas.microsoft.com/office/drawing/2014/main" id="{6D111EB9-BA50-B867-F8E7-3F47A295E106}"/>
              </a:ext>
            </a:extLst>
          </p:cNvPr>
          <p:cNvSpPr>
            <a:spLocks noGrp="1"/>
          </p:cNvSpPr>
          <p:nvPr>
            <p:ph idx="1"/>
          </p:nvPr>
        </p:nvSpPr>
        <p:spPr>
          <a:xfrm>
            <a:off x="5279472" y="1828801"/>
            <a:ext cx="5844760" cy="3866048"/>
          </a:xfrm>
        </p:spPr>
        <p:txBody>
          <a:bodyPr anchor="ctr">
            <a:normAutofit lnSpcReduction="10000"/>
          </a:bodyPr>
          <a:lstStyle/>
          <a:p>
            <a:pPr marL="36900" indent="0">
              <a:buClr>
                <a:srgbClr val="C97557"/>
              </a:buClr>
              <a:buNone/>
            </a:pPr>
            <a:endParaRPr lang="en-GB"/>
          </a:p>
          <a:p>
            <a:pPr>
              <a:buClr>
                <a:srgbClr val="C97557"/>
              </a:buClr>
            </a:pPr>
            <a:r>
              <a:rPr lang="en-GB"/>
              <a:t>A Quest for Balance – Battle of Excess &amp; Deficiency.  </a:t>
            </a:r>
          </a:p>
          <a:p>
            <a:pPr>
              <a:buClr>
                <a:srgbClr val="C97557"/>
              </a:buClr>
            </a:pPr>
            <a:r>
              <a:rPr lang="en-GB"/>
              <a:t>Four Elements – Blood, Phlegm, Yellow Bile, &amp; Black Bile.</a:t>
            </a:r>
          </a:p>
          <a:p>
            <a:pPr>
              <a:buClr>
                <a:srgbClr val="C97557"/>
              </a:buClr>
            </a:pPr>
            <a:r>
              <a:rPr lang="en-GB"/>
              <a:t>Linked to Four Seasons – Winter, Spring, Summer, &amp; Autumn. </a:t>
            </a:r>
          </a:p>
          <a:p>
            <a:pPr>
              <a:buClr>
                <a:srgbClr val="C97557"/>
              </a:buClr>
            </a:pPr>
            <a:r>
              <a:rPr lang="en-GB"/>
              <a:t>Drafted by the Hippocratic Corpus 6</a:t>
            </a:r>
            <a:r>
              <a:rPr lang="en-GB" baseline="30000"/>
              <a:t>th</a:t>
            </a:r>
            <a:r>
              <a:rPr lang="en-GB"/>
              <a:t> – 4</a:t>
            </a:r>
            <a:r>
              <a:rPr lang="en-GB" baseline="30000"/>
              <a:t>th</a:t>
            </a:r>
            <a:r>
              <a:rPr lang="en-GB"/>
              <a:t> Century. </a:t>
            </a:r>
          </a:p>
          <a:p>
            <a:pPr>
              <a:buClr>
                <a:srgbClr val="C97557"/>
              </a:buClr>
            </a:pPr>
            <a:endParaRPr lang="en-GB" sz="1200">
              <a:hlinkClick r:id="rId5"/>
            </a:endParaRPr>
          </a:p>
          <a:p>
            <a:pPr>
              <a:buClr>
                <a:srgbClr val="C97557"/>
              </a:buClr>
            </a:pPr>
            <a:r>
              <a:rPr lang="en-GB" sz="1200">
                <a:hlinkClick r:id="rId5"/>
              </a:rPr>
              <a:t>https://tse4.mm.bing.net/th?id=OIP.V7IyRzYKfUveddxWx6xjtQHaJu&amp;pid=Api&amp;P=0</a:t>
            </a:r>
            <a:r>
              <a:rPr lang="en-GB" sz="1200"/>
              <a:t> </a:t>
            </a:r>
          </a:p>
        </p:txBody>
      </p:sp>
    </p:spTree>
    <p:extLst>
      <p:ext uri="{BB962C8B-B14F-4D97-AF65-F5344CB8AC3E}">
        <p14:creationId xmlns:p14="http://schemas.microsoft.com/office/powerpoint/2010/main" val="1595685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0A061-D26C-9CB4-4ABB-822292226AA2}"/>
              </a:ext>
            </a:extLst>
          </p:cNvPr>
          <p:cNvSpPr>
            <a:spLocks noGrp="1"/>
          </p:cNvSpPr>
          <p:nvPr>
            <p:ph type="title"/>
          </p:nvPr>
        </p:nvSpPr>
        <p:spPr>
          <a:xfrm>
            <a:off x="913795" y="609600"/>
            <a:ext cx="10353762" cy="970450"/>
          </a:xfrm>
        </p:spPr>
        <p:txBody>
          <a:bodyPr>
            <a:normAutofit/>
          </a:bodyPr>
          <a:lstStyle/>
          <a:p>
            <a:r>
              <a:rPr lang="en-GB" u="sng"/>
              <a:t>Galen</a:t>
            </a:r>
          </a:p>
        </p:txBody>
      </p:sp>
      <p:sp>
        <p:nvSpPr>
          <p:cNvPr id="1030" name="Content Placeholder 1029">
            <a:extLst>
              <a:ext uri="{FF2B5EF4-FFF2-40B4-BE49-F238E27FC236}">
                <a16:creationId xmlns:a16="http://schemas.microsoft.com/office/drawing/2014/main" id="{C902319E-B95D-3037-1742-E22ED5ABEC12}"/>
              </a:ext>
            </a:extLst>
          </p:cNvPr>
          <p:cNvSpPr>
            <a:spLocks noGrp="1"/>
          </p:cNvSpPr>
          <p:nvPr>
            <p:ph idx="1"/>
          </p:nvPr>
        </p:nvSpPr>
        <p:spPr>
          <a:xfrm>
            <a:off x="913795" y="1732449"/>
            <a:ext cx="5546272" cy="4058751"/>
          </a:xfrm>
        </p:spPr>
        <p:txBody>
          <a:bodyPr anchor="ctr">
            <a:normAutofit/>
          </a:bodyPr>
          <a:lstStyle/>
          <a:p>
            <a:r>
              <a:rPr lang="en-US"/>
              <a:t>Studied medicine and anatomy for the Roman empire. Studied the theories of Hippocrates.</a:t>
            </a:r>
          </a:p>
          <a:p>
            <a:r>
              <a:rPr lang="en-US"/>
              <a:t>Believed that psychological ailments were caused by physiological disturbances, i.e. excess food, amount of exercise and black bile.</a:t>
            </a:r>
          </a:p>
          <a:p>
            <a:r>
              <a:rPr lang="en-US"/>
              <a:t>Three types of Melancholia (1 - illness of the brain, 2 – Infected blood, 3 – Melancholic hypochondria (upper abdominal)</a:t>
            </a:r>
          </a:p>
        </p:txBody>
      </p:sp>
      <p:pic>
        <p:nvPicPr>
          <p:cNvPr id="1033" name="Picture 1032">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1026" name="Picture 2">
            <a:extLst>
              <a:ext uri="{FF2B5EF4-FFF2-40B4-BE49-F238E27FC236}">
                <a16:creationId xmlns:a16="http://schemas.microsoft.com/office/drawing/2014/main" id="{964D441C-2E8F-40B9-520A-44CD814A3C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737" r="3" b="3"/>
          <a:stretch/>
        </p:blipFill>
        <p:spPr bwMode="auto">
          <a:xfrm>
            <a:off x="7066559" y="1732449"/>
            <a:ext cx="4565065" cy="365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125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6E173-024F-8779-A9CF-E68F0A31EA74}"/>
              </a:ext>
            </a:extLst>
          </p:cNvPr>
          <p:cNvSpPr>
            <a:spLocks noGrp="1"/>
          </p:cNvSpPr>
          <p:nvPr>
            <p:ph type="title"/>
          </p:nvPr>
        </p:nvSpPr>
        <p:spPr/>
        <p:txBody>
          <a:bodyPr/>
          <a:lstStyle/>
          <a:p>
            <a:r>
              <a:rPr lang="en-GB" u="sng"/>
              <a:t>Treatment - Melancholia</a:t>
            </a:r>
          </a:p>
        </p:txBody>
      </p:sp>
      <p:sp>
        <p:nvSpPr>
          <p:cNvPr id="3" name="Content Placeholder 2">
            <a:extLst>
              <a:ext uri="{FF2B5EF4-FFF2-40B4-BE49-F238E27FC236}">
                <a16:creationId xmlns:a16="http://schemas.microsoft.com/office/drawing/2014/main" id="{2AFBDAAA-2D34-02A6-5893-4A86F3D04FE9}"/>
              </a:ext>
            </a:extLst>
          </p:cNvPr>
          <p:cNvSpPr>
            <a:spLocks noGrp="1"/>
          </p:cNvSpPr>
          <p:nvPr>
            <p:ph idx="1"/>
          </p:nvPr>
        </p:nvSpPr>
        <p:spPr/>
        <p:txBody>
          <a:bodyPr/>
          <a:lstStyle/>
          <a:p>
            <a:r>
              <a:rPr lang="en-GB"/>
              <a:t>Adherence to Four Humours – Black Bile most susceptible during Autumn</a:t>
            </a:r>
          </a:p>
          <a:p>
            <a:r>
              <a:rPr lang="en-GB"/>
              <a:t>Purging/Bloodletting – removing impurities + regain equilibrium</a:t>
            </a:r>
          </a:p>
          <a:p>
            <a:endParaRPr lang="en-GB"/>
          </a:p>
          <a:p>
            <a:r>
              <a:rPr lang="en-GB"/>
              <a:t>Gaining the Gods’ favour – Easy to anger</a:t>
            </a:r>
          </a:p>
          <a:p>
            <a:r>
              <a:rPr lang="en-GB"/>
              <a:t>Sacrificing animals and/or women and children, along with ritualistic prayer</a:t>
            </a:r>
          </a:p>
          <a:p>
            <a:endParaRPr lang="en-GB"/>
          </a:p>
          <a:p>
            <a:r>
              <a:rPr lang="en-GB"/>
              <a:t>Herbal remedies – Hellebore along with vomiting</a:t>
            </a:r>
          </a:p>
          <a:p>
            <a:r>
              <a:rPr lang="en-GB" err="1"/>
              <a:t>Celsus</a:t>
            </a:r>
            <a:r>
              <a:rPr lang="en-GB"/>
              <a:t> in “De </a:t>
            </a:r>
            <a:r>
              <a:rPr lang="en-GB" err="1"/>
              <a:t>Medicinia</a:t>
            </a:r>
            <a:r>
              <a:rPr lang="en-GB"/>
              <a:t>” – recommended rubbing the patient twice a day, regular exercise and abstaining from wine (Jackson, 1986)</a:t>
            </a:r>
          </a:p>
        </p:txBody>
      </p:sp>
    </p:spTree>
    <p:extLst>
      <p:ext uri="{BB962C8B-B14F-4D97-AF65-F5344CB8AC3E}">
        <p14:creationId xmlns:p14="http://schemas.microsoft.com/office/powerpoint/2010/main" val="1859322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6AEF-AB23-5C35-BB08-B23E67875491}"/>
              </a:ext>
            </a:extLst>
          </p:cNvPr>
          <p:cNvSpPr>
            <a:spLocks noGrp="1"/>
          </p:cNvSpPr>
          <p:nvPr>
            <p:ph type="ctrTitle"/>
          </p:nvPr>
        </p:nvSpPr>
        <p:spPr>
          <a:xfrm>
            <a:off x="1370693" y="1669620"/>
            <a:ext cx="9440034" cy="1828801"/>
          </a:xfrm>
        </p:spPr>
        <p:txBody>
          <a:bodyPr/>
          <a:lstStyle/>
          <a:p>
            <a:r>
              <a:rPr lang="en-GB" u="sng"/>
              <a:t>Medieval Intervention</a:t>
            </a:r>
          </a:p>
        </p:txBody>
      </p:sp>
      <p:sp>
        <p:nvSpPr>
          <p:cNvPr id="3" name="Subtitle 2">
            <a:extLst>
              <a:ext uri="{FF2B5EF4-FFF2-40B4-BE49-F238E27FC236}">
                <a16:creationId xmlns:a16="http://schemas.microsoft.com/office/drawing/2014/main" id="{55723E91-38C7-F1E9-61D7-452FBFBA5AE3}"/>
              </a:ext>
            </a:extLst>
          </p:cNvPr>
          <p:cNvSpPr>
            <a:spLocks noGrp="1"/>
          </p:cNvSpPr>
          <p:nvPr>
            <p:ph type="subTitle" idx="1"/>
          </p:nvPr>
        </p:nvSpPr>
        <p:spPr/>
        <p:txBody>
          <a:bodyPr/>
          <a:lstStyle/>
          <a:p>
            <a:r>
              <a:rPr lang="en-GB"/>
              <a:t>Onyx</a:t>
            </a:r>
          </a:p>
        </p:txBody>
      </p:sp>
    </p:spTree>
    <p:extLst>
      <p:ext uri="{BB962C8B-B14F-4D97-AF65-F5344CB8AC3E}">
        <p14:creationId xmlns:p14="http://schemas.microsoft.com/office/powerpoint/2010/main" val="3976808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3DA44-D08A-82D1-AC3E-B3202234C43F}"/>
              </a:ext>
            </a:extLst>
          </p:cNvPr>
          <p:cNvSpPr>
            <a:spLocks noGrp="1"/>
          </p:cNvSpPr>
          <p:nvPr>
            <p:ph type="title"/>
          </p:nvPr>
        </p:nvSpPr>
        <p:spPr>
          <a:xfrm>
            <a:off x="913795" y="609600"/>
            <a:ext cx="3078749" cy="970450"/>
          </a:xfrm>
        </p:spPr>
        <p:txBody>
          <a:bodyPr anchor="b">
            <a:normAutofit/>
          </a:bodyPr>
          <a:lstStyle/>
          <a:p>
            <a:pPr algn="l"/>
            <a:r>
              <a:rPr lang="en-GB" sz="2800">
                <a:ln>
                  <a:solidFill>
                    <a:prstClr val="black">
                      <a:lumMod val="75000"/>
                      <a:lumOff val="25000"/>
                      <a:alpha val="10000"/>
                    </a:prstClr>
                  </a:solidFill>
                </a:ln>
                <a:effectLst>
                  <a:outerShdw blurRad="9525" dist="25400" dir="14640000" algn="tl" rotWithShape="0">
                    <a:prstClr val="black">
                      <a:alpha val="30000"/>
                    </a:prstClr>
                  </a:outerShdw>
                </a:effectLst>
              </a:rPr>
              <a:t>Asylums in the middle ages</a:t>
            </a:r>
            <a:endParaRPr lang="en-GB" sz="2800"/>
          </a:p>
        </p:txBody>
      </p:sp>
      <p:sp>
        <p:nvSpPr>
          <p:cNvPr id="3" name="Content Placeholder 2">
            <a:extLst>
              <a:ext uri="{FF2B5EF4-FFF2-40B4-BE49-F238E27FC236}">
                <a16:creationId xmlns:a16="http://schemas.microsoft.com/office/drawing/2014/main" id="{ED57CA78-9331-713F-D51D-A54A6F0192F4}"/>
              </a:ext>
            </a:extLst>
          </p:cNvPr>
          <p:cNvSpPr>
            <a:spLocks noGrp="1"/>
          </p:cNvSpPr>
          <p:nvPr>
            <p:ph idx="1"/>
          </p:nvPr>
        </p:nvSpPr>
        <p:spPr>
          <a:xfrm>
            <a:off x="151795" y="1329883"/>
            <a:ext cx="4401465" cy="4908674"/>
          </a:xfrm>
        </p:spPr>
        <p:txBody>
          <a:bodyPr anchor="t">
            <a:normAutofit lnSpcReduction="10000"/>
          </a:bodyPr>
          <a:lstStyle/>
          <a:p>
            <a:pPr marL="37465" indent="0">
              <a:buNone/>
            </a:pPr>
            <a:endParaRPr lang="en-GB"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rPr>
              <a:t>Asylums were created for those who suffered mental illnesses such as depression, or first known as melancholia. </a:t>
            </a: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First asylum was created in 1247 - Bethlehem Royal Hospital (Bedlam)</a:t>
            </a:r>
            <a:endParaRPr lang="en-GB"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rPr>
              <a:t>It was the first hospital in England to treat mental illnesses. </a:t>
            </a: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rPr>
              <a:t>The hospital, also known as 'Bedlam' began using torture methods towards the patients </a:t>
            </a: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rPr>
              <a:t>Patients had their heads shaved and later put in cold baths to attempt to cure mental illnesses including melancholy</a:t>
            </a: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rPr>
              <a:t>Other methods included harmful substances - caused blistering on the skin</a:t>
            </a:r>
          </a:p>
          <a:p>
            <a:pPr indent="-305435"/>
            <a:r>
              <a:rPr lang="en-GB" sz="1600">
                <a:ln>
                  <a:solidFill>
                    <a:prstClr val="black">
                      <a:lumMod val="75000"/>
                      <a:lumOff val="25000"/>
                      <a:alpha val="10000"/>
                    </a:prstClr>
                  </a:solidFill>
                </a:ln>
                <a:effectLst>
                  <a:outerShdw blurRad="9525" dist="25400" dir="14640000" algn="tl" rotWithShape="0">
                    <a:prstClr val="black">
                      <a:alpha val="30000"/>
                    </a:prstClr>
                  </a:outerShdw>
                </a:effectLst>
              </a:rPr>
              <a:t>They also induced diarrhoea and vomiting</a:t>
            </a:r>
          </a:p>
          <a:p>
            <a:pPr indent="-305435"/>
            <a:endParaRPr lang="en-GB"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GB"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GB" sz="16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9" name="Rectangle 8">
            <a:extLst>
              <a:ext uri="{FF2B5EF4-FFF2-40B4-BE49-F238E27FC236}">
                <a16:creationId xmlns:a16="http://schemas.microsoft.com/office/drawing/2014/main" id="{0A22D114-11B7-46ED-94A9-18DC1C977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90D52904-A28A-1F65-1055-3212BA7B3868}"/>
              </a:ext>
            </a:extLst>
          </p:cNvPr>
          <p:cNvPicPr>
            <a:picLocks noChangeAspect="1"/>
          </p:cNvPicPr>
          <p:nvPr/>
        </p:nvPicPr>
        <p:blipFill rotWithShape="1">
          <a:blip r:embed="rId3"/>
          <a:srcRect l="6579" r="7660"/>
          <a:stretch/>
        </p:blipFill>
        <p:spPr>
          <a:xfrm>
            <a:off x="5120640" y="1438360"/>
            <a:ext cx="5676236" cy="3835314"/>
          </a:xfrm>
          <a:prstGeom prst="rect">
            <a:avLst/>
          </a:prstGeom>
        </p:spPr>
      </p:pic>
    </p:spTree>
    <p:extLst>
      <p:ext uri="{BB962C8B-B14F-4D97-AF65-F5344CB8AC3E}">
        <p14:creationId xmlns:p14="http://schemas.microsoft.com/office/powerpoint/2010/main" val="2792473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FDB63-7C1B-8B21-0045-52A685FA2884}"/>
              </a:ext>
            </a:extLst>
          </p:cNvPr>
          <p:cNvSpPr>
            <a:spLocks noGrp="1"/>
          </p:cNvSpPr>
          <p:nvPr>
            <p:ph type="title"/>
          </p:nvPr>
        </p:nvSpPr>
        <p:spPr/>
        <p:txBody>
          <a:bodyPr/>
          <a:lstStyle/>
          <a:p>
            <a:r>
              <a:rPr lang="en-GB">
                <a:ln>
                  <a:solidFill>
                    <a:prstClr val="black">
                      <a:lumMod val="75000"/>
                      <a:lumOff val="25000"/>
                      <a:alpha val="10000"/>
                    </a:prstClr>
                  </a:solidFill>
                </a:ln>
                <a:effectLst>
                  <a:outerShdw blurRad="9525" dist="25400" dir="14640000" algn="tl" rotWithShape="0">
                    <a:prstClr val="black">
                      <a:alpha val="30000"/>
                    </a:prstClr>
                  </a:outerShdw>
                </a:effectLst>
              </a:rPr>
              <a:t>Treatments and cures</a:t>
            </a:r>
            <a:endParaRPr lang="en-GB"/>
          </a:p>
        </p:txBody>
      </p:sp>
      <p:sp>
        <p:nvSpPr>
          <p:cNvPr id="3" name="Content Placeholder 2">
            <a:extLst>
              <a:ext uri="{FF2B5EF4-FFF2-40B4-BE49-F238E27FC236}">
                <a16:creationId xmlns:a16="http://schemas.microsoft.com/office/drawing/2014/main" id="{92B42AEF-9B89-99A4-C31B-7D0CD112463C}"/>
              </a:ext>
            </a:extLst>
          </p:cNvPr>
          <p:cNvSpPr>
            <a:spLocks noGrp="1"/>
          </p:cNvSpPr>
          <p:nvPr>
            <p:ph idx="1"/>
          </p:nvPr>
        </p:nvSpPr>
        <p:spPr/>
        <p:txBody>
          <a:bodyPr/>
          <a:lstStyle/>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Medieval Europeans often used torture as a form of treatment for melancholy</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They thought this mental illness was caused by demons/evil spirits or even witchcraft</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Torture methods included; severe beatings, getting thrown into prisons, being put into leg irons and even burning at the stake. </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During the middle ages, depression was seen as witchcraft which resulted in executions such as being burnt at the stake</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681736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307B6-EFCF-680F-13FD-11F9170AFBB1}"/>
              </a:ext>
            </a:extLst>
          </p:cNvPr>
          <p:cNvSpPr>
            <a:spLocks noGrp="1"/>
          </p:cNvSpPr>
          <p:nvPr>
            <p:ph type="title"/>
          </p:nvPr>
        </p:nvSpPr>
        <p:spPr/>
        <p:txBody>
          <a:bodyPr/>
          <a:lstStyle/>
          <a:p>
            <a:r>
              <a:rPr lang="en-GB">
                <a:ln>
                  <a:solidFill>
                    <a:prstClr val="black">
                      <a:lumMod val="75000"/>
                      <a:lumOff val="25000"/>
                      <a:alpha val="10000"/>
                    </a:prstClr>
                  </a:solidFill>
                </a:ln>
                <a:effectLst>
                  <a:outerShdw blurRad="9525" dist="25400" dir="14640000" algn="tl" rotWithShape="0">
                    <a:prstClr val="black">
                      <a:alpha val="30000"/>
                    </a:prstClr>
                  </a:outerShdw>
                </a:effectLst>
              </a:rPr>
              <a:t>Treatments and cures</a:t>
            </a:r>
            <a:endParaRPr lang="en-GB"/>
          </a:p>
        </p:txBody>
      </p:sp>
      <p:sp>
        <p:nvSpPr>
          <p:cNvPr id="3" name="Content Placeholder 2">
            <a:extLst>
              <a:ext uri="{FF2B5EF4-FFF2-40B4-BE49-F238E27FC236}">
                <a16:creationId xmlns:a16="http://schemas.microsoft.com/office/drawing/2014/main" id="{3B1D95F9-8370-6A98-6639-A3AB026F0954}"/>
              </a:ext>
            </a:extLst>
          </p:cNvPr>
          <p:cNvSpPr>
            <a:spLocks noGrp="1"/>
          </p:cNvSpPr>
          <p:nvPr>
            <p:ph idx="1"/>
          </p:nvPr>
        </p:nvSpPr>
        <p:spPr/>
        <p:txBody>
          <a:bodyPr/>
          <a:lstStyle/>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Diets were also used as a cure for madness which included melancholy </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For example, spices were considered a cure by adding ingredients like </a:t>
            </a:r>
            <a:r>
              <a:rPr lang="en-GB" err="1">
                <a:ln>
                  <a:solidFill>
                    <a:prstClr val="black">
                      <a:lumMod val="75000"/>
                      <a:lumOff val="25000"/>
                      <a:alpha val="10000"/>
                    </a:prstClr>
                  </a:solidFill>
                </a:ln>
                <a:effectLst>
                  <a:outerShdw blurRad="9525" dist="25400" dir="14640000" algn="tl" rotWithShape="0">
                    <a:prstClr val="black">
                      <a:alpha val="30000"/>
                    </a:prstClr>
                  </a:outerShdw>
                </a:effectLst>
              </a:rPr>
              <a:t>cinnaon</a:t>
            </a:r>
            <a:r>
              <a:rPr lang="en-GB">
                <a:ln>
                  <a:solidFill>
                    <a:prstClr val="black">
                      <a:lumMod val="75000"/>
                      <a:lumOff val="25000"/>
                      <a:alpha val="10000"/>
                    </a:prstClr>
                  </a:solidFill>
                </a:ln>
                <a:effectLst>
                  <a:outerShdw blurRad="9525" dist="25400" dir="14640000" algn="tl" rotWithShape="0">
                    <a:prstClr val="black">
                      <a:alpha val="30000"/>
                    </a:prstClr>
                  </a:outerShdw>
                </a:effectLst>
              </a:rPr>
              <a:t>, peppers cloves and garlic in meals. </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It was said the spices and various ingredients created a balance</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The 4 humours, although first used in the ancient times, were also carried out throughout the middle ages. </a:t>
            </a:r>
          </a:p>
        </p:txBody>
      </p:sp>
    </p:spTree>
    <p:extLst>
      <p:ext uri="{BB962C8B-B14F-4D97-AF65-F5344CB8AC3E}">
        <p14:creationId xmlns:p14="http://schemas.microsoft.com/office/powerpoint/2010/main" val="2193276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E492F-4B3B-4CEE-7023-DDFA3DABD5C5}"/>
              </a:ext>
            </a:extLst>
          </p:cNvPr>
          <p:cNvSpPr>
            <a:spLocks noGrp="1"/>
          </p:cNvSpPr>
          <p:nvPr>
            <p:ph type="title"/>
          </p:nvPr>
        </p:nvSpPr>
        <p:spPr>
          <a:xfrm>
            <a:off x="5146160" y="609600"/>
            <a:ext cx="5978072" cy="970450"/>
          </a:xfrm>
        </p:spPr>
        <p:txBody>
          <a:bodyPr>
            <a:normAutofit/>
          </a:bodyPr>
          <a:lstStyle/>
          <a:p>
            <a:r>
              <a:rPr lang="en-GB">
                <a:ln>
                  <a:solidFill>
                    <a:prstClr val="black">
                      <a:lumMod val="75000"/>
                      <a:lumOff val="25000"/>
                      <a:alpha val="10000"/>
                    </a:prstClr>
                  </a:solidFill>
                </a:ln>
                <a:effectLst>
                  <a:outerShdw blurRad="9525" dist="25400" dir="14640000" algn="tl" rotWithShape="0">
                    <a:prstClr val="black">
                      <a:alpha val="30000"/>
                    </a:prstClr>
                  </a:outerShdw>
                </a:effectLst>
              </a:rPr>
              <a:t>Robert Burton</a:t>
            </a:r>
            <a:endParaRPr lang="en-GB"/>
          </a:p>
        </p:txBody>
      </p:sp>
      <p:pic>
        <p:nvPicPr>
          <p:cNvPr id="14" name="Picture 13">
            <a:extLst>
              <a:ext uri="{FF2B5EF4-FFF2-40B4-BE49-F238E27FC236}">
                <a16:creationId xmlns:a16="http://schemas.microsoft.com/office/drawing/2014/main" id="{7AA41F59-BAF0-4CFD-A9FA-ED4C838B54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832527F9-60BC-8338-FC11-1FA2F50575BE}"/>
              </a:ext>
            </a:extLst>
          </p:cNvPr>
          <p:cNvPicPr>
            <a:picLocks noChangeAspect="1"/>
          </p:cNvPicPr>
          <p:nvPr/>
        </p:nvPicPr>
        <p:blipFill rotWithShape="1">
          <a:blip r:embed="rId4"/>
          <a:srcRect r="-2" b="38029"/>
          <a:stretch/>
        </p:blipFill>
        <p:spPr>
          <a:xfrm>
            <a:off x="643339" y="643464"/>
            <a:ext cx="3551912" cy="2706796"/>
          </a:xfrm>
          <a:prstGeom prst="rect">
            <a:avLst/>
          </a:prstGeom>
        </p:spPr>
      </p:pic>
      <p:pic>
        <p:nvPicPr>
          <p:cNvPr id="4" name="Picture 4" descr="Text&#10;&#10;Description automatically generated">
            <a:extLst>
              <a:ext uri="{FF2B5EF4-FFF2-40B4-BE49-F238E27FC236}">
                <a16:creationId xmlns:a16="http://schemas.microsoft.com/office/drawing/2014/main" id="{60C8E4EF-B9B6-56D3-61AC-6B50CB43591F}"/>
              </a:ext>
            </a:extLst>
          </p:cNvPr>
          <p:cNvPicPr>
            <a:picLocks noChangeAspect="1"/>
          </p:cNvPicPr>
          <p:nvPr/>
        </p:nvPicPr>
        <p:blipFill rotWithShape="1">
          <a:blip r:embed="rId5"/>
          <a:srcRect l="1571" r="2340" b="2"/>
          <a:stretch/>
        </p:blipFill>
        <p:spPr>
          <a:xfrm>
            <a:off x="643339" y="3511127"/>
            <a:ext cx="3551912" cy="2706794"/>
          </a:xfrm>
          <a:prstGeom prst="rect">
            <a:avLst/>
          </a:prstGeom>
        </p:spPr>
      </p:pic>
      <p:sp>
        <p:nvSpPr>
          <p:cNvPr id="3" name="Content Placeholder 2">
            <a:extLst>
              <a:ext uri="{FF2B5EF4-FFF2-40B4-BE49-F238E27FC236}">
                <a16:creationId xmlns:a16="http://schemas.microsoft.com/office/drawing/2014/main" id="{41AE71CD-0A7C-D37B-FD42-0D22361F86FE}"/>
              </a:ext>
            </a:extLst>
          </p:cNvPr>
          <p:cNvSpPr>
            <a:spLocks noGrp="1"/>
          </p:cNvSpPr>
          <p:nvPr>
            <p:ph idx="1"/>
          </p:nvPr>
        </p:nvSpPr>
        <p:spPr>
          <a:xfrm>
            <a:off x="5146160" y="1828801"/>
            <a:ext cx="5978072" cy="3866048"/>
          </a:xfrm>
        </p:spPr>
        <p:txBody>
          <a:bodyPr anchor="ctr">
            <a:normAutofit/>
          </a:bodyPr>
          <a:lstStyle/>
          <a:p>
            <a:pPr indent="-305435">
              <a:lnSpc>
                <a:spcPct val="90000"/>
              </a:lnSpc>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Robert Burton (1577-1640) published a book called 'The Anatomy of Melancholy' in 1621</a:t>
            </a:r>
          </a:p>
          <a:p>
            <a:pPr indent="-305435">
              <a:lnSpc>
                <a:spcPct val="90000"/>
              </a:lnSpc>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He studied depression and believed it has causes other than demonic possessions or witchcraft. </a:t>
            </a:r>
          </a:p>
          <a:p>
            <a:pPr indent="-305435">
              <a:lnSpc>
                <a:spcPct val="90000"/>
              </a:lnSpc>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Robert included that depression was caused by isolation from others, poverty and fear.</a:t>
            </a:r>
          </a:p>
          <a:p>
            <a:pPr indent="-305435">
              <a:lnSpc>
                <a:spcPct val="90000"/>
              </a:lnSpc>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He also included possible cures used to help depression which didn't result in torture. </a:t>
            </a:r>
          </a:p>
          <a:p>
            <a:pPr indent="-305435">
              <a:lnSpc>
                <a:spcPct val="90000"/>
              </a:lnSpc>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The cures he mentioned were:</a:t>
            </a:r>
          </a:p>
          <a:p>
            <a:pPr indent="-305435">
              <a:lnSpc>
                <a:spcPct val="90000"/>
              </a:lnSpc>
              <a:buFont typeface="Wingdings" charset="2"/>
              <a:buChar char="v"/>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Bloodletting </a:t>
            </a:r>
          </a:p>
          <a:p>
            <a:pPr indent="-305435">
              <a:lnSpc>
                <a:spcPct val="90000"/>
              </a:lnSpc>
              <a:buFont typeface="Wingdings" charset="2"/>
              <a:buChar char="v"/>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Medicines such as herbal medicines </a:t>
            </a:r>
          </a:p>
          <a:p>
            <a:pPr indent="-305435">
              <a:lnSpc>
                <a:spcPct val="90000"/>
              </a:lnSpc>
              <a:buFont typeface="Wingdings" charset="2"/>
              <a:buChar char="v"/>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Music - to possibly calm the mind</a:t>
            </a:r>
          </a:p>
          <a:p>
            <a:pPr indent="-305435">
              <a:lnSpc>
                <a:spcPct val="90000"/>
              </a:lnSpc>
              <a:buFont typeface="Wingdings" charset="2"/>
              <a:buChar char="v"/>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Travelling</a:t>
            </a:r>
          </a:p>
          <a:p>
            <a:pPr indent="-305435">
              <a:lnSpc>
                <a:spcPct val="90000"/>
              </a:lnSpc>
              <a:buFont typeface="Wingdings" charset="2"/>
              <a:buChar char="v"/>
            </a:pPr>
            <a:r>
              <a:rPr lang="en-GB" sz="1400">
                <a:ln>
                  <a:solidFill>
                    <a:prstClr val="black">
                      <a:lumMod val="75000"/>
                      <a:lumOff val="25000"/>
                      <a:alpha val="10000"/>
                    </a:prstClr>
                  </a:solidFill>
                </a:ln>
                <a:effectLst>
                  <a:outerShdw blurRad="9525" dist="25400" dir="14640000" algn="tl" rotWithShape="0">
                    <a:prstClr val="black">
                      <a:alpha val="30000"/>
                    </a:prstClr>
                  </a:outerShdw>
                </a:effectLst>
              </a:rPr>
              <a:t>Marriage</a:t>
            </a:r>
          </a:p>
        </p:txBody>
      </p:sp>
    </p:spTree>
    <p:extLst>
      <p:ext uri="{BB962C8B-B14F-4D97-AF65-F5344CB8AC3E}">
        <p14:creationId xmlns:p14="http://schemas.microsoft.com/office/powerpoint/2010/main" val="4029450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C3583-B2C0-AF60-3F66-F115F461589C}"/>
              </a:ext>
            </a:extLst>
          </p:cNvPr>
          <p:cNvSpPr>
            <a:spLocks noGrp="1"/>
          </p:cNvSpPr>
          <p:nvPr>
            <p:ph type="ctrTitle"/>
          </p:nvPr>
        </p:nvSpPr>
        <p:spPr/>
        <p:txBody>
          <a:bodyPr/>
          <a:lstStyle/>
          <a:p>
            <a:r>
              <a:rPr lang="en-GB" u="sng"/>
              <a:t>Modern Intervention</a:t>
            </a:r>
          </a:p>
        </p:txBody>
      </p:sp>
      <p:sp>
        <p:nvSpPr>
          <p:cNvPr id="3" name="Subtitle 2">
            <a:extLst>
              <a:ext uri="{FF2B5EF4-FFF2-40B4-BE49-F238E27FC236}">
                <a16:creationId xmlns:a16="http://schemas.microsoft.com/office/drawing/2014/main" id="{3810C235-E514-3485-8084-DBF43FAC50E5}"/>
              </a:ext>
            </a:extLst>
          </p:cNvPr>
          <p:cNvSpPr>
            <a:spLocks noGrp="1"/>
          </p:cNvSpPr>
          <p:nvPr>
            <p:ph type="subTitle" idx="1"/>
          </p:nvPr>
        </p:nvSpPr>
        <p:spPr/>
        <p:txBody>
          <a:bodyPr/>
          <a:lstStyle/>
          <a:p>
            <a:r>
              <a:rPr lang="en-GB"/>
              <a:t>Faith</a:t>
            </a:r>
          </a:p>
        </p:txBody>
      </p:sp>
    </p:spTree>
    <p:extLst>
      <p:ext uri="{BB962C8B-B14F-4D97-AF65-F5344CB8AC3E}">
        <p14:creationId xmlns:p14="http://schemas.microsoft.com/office/powerpoint/2010/main" val="3454880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CC103-694D-7671-3D24-175C2877ADA2}"/>
              </a:ext>
            </a:extLst>
          </p:cNvPr>
          <p:cNvSpPr>
            <a:spLocks noGrp="1"/>
          </p:cNvSpPr>
          <p:nvPr>
            <p:ph type="title"/>
          </p:nvPr>
        </p:nvSpPr>
        <p:spPr>
          <a:xfrm>
            <a:off x="-363311" y="122766"/>
            <a:ext cx="8473622" cy="1375565"/>
          </a:xfrm>
        </p:spPr>
        <p:txBody>
          <a:bodyPr>
            <a:normAutofit/>
          </a:bodyPr>
          <a:lstStyle/>
          <a:p>
            <a:r>
              <a:rPr lang="en-GB" sz="3200" i="0" u="sng" strike="noStrike">
                <a:effectLst/>
                <a:latin typeface="Calisto MT" panose="02040603050505030304" pitchFamily="18" charset="77"/>
              </a:rPr>
              <a:t>Emmanuel Church Healing Movement</a:t>
            </a:r>
            <a:endParaRPr lang="en-US" sz="3200" u="sng">
              <a:latin typeface="Calisto MT" panose="02040603050505030304" pitchFamily="18" charset="77"/>
            </a:endParaRPr>
          </a:p>
        </p:txBody>
      </p:sp>
      <p:sp>
        <p:nvSpPr>
          <p:cNvPr id="3" name="Content Placeholder 2">
            <a:extLst>
              <a:ext uri="{FF2B5EF4-FFF2-40B4-BE49-F238E27FC236}">
                <a16:creationId xmlns:a16="http://schemas.microsoft.com/office/drawing/2014/main" id="{E074097C-DF66-CA12-AEC2-2DE041092CE3}"/>
              </a:ext>
            </a:extLst>
          </p:cNvPr>
          <p:cNvSpPr>
            <a:spLocks noGrp="1"/>
          </p:cNvSpPr>
          <p:nvPr>
            <p:ph idx="1"/>
          </p:nvPr>
        </p:nvSpPr>
        <p:spPr>
          <a:xfrm>
            <a:off x="603250" y="1401705"/>
            <a:ext cx="6540500" cy="5212880"/>
          </a:xfrm>
        </p:spPr>
        <p:txBody>
          <a:bodyPr anchor="ctr">
            <a:normAutofit lnSpcReduction="10000"/>
          </a:bodyPr>
          <a:lstStyle/>
          <a:p>
            <a:pPr rtl="0"/>
            <a:r>
              <a:rPr lang="en-GB" sz="2100" b="0" i="0" u="none" strike="noStrike">
                <a:effectLst/>
                <a:latin typeface="Calisto MT" panose="02040603050505030304" pitchFamily="18" charset="77"/>
                <a:cs typeface="Aldhabi" pitchFamily="2" charset="-78"/>
              </a:rPr>
              <a:t>Emmanuel movement was a religious movement started in 1906 that battled new scientific ideals when it came to treating the mentally ill. </a:t>
            </a:r>
            <a:endParaRPr lang="en-GB" sz="2100">
              <a:effectLst/>
              <a:latin typeface="Calisto MT" panose="02040603050505030304" pitchFamily="18" charset="77"/>
              <a:cs typeface="Aldhabi" pitchFamily="2" charset="-78"/>
            </a:endParaRPr>
          </a:p>
          <a:p>
            <a:r>
              <a:rPr lang="en-GB" sz="2100" b="0" i="0" u="none" strike="noStrike">
                <a:effectLst/>
                <a:latin typeface="Calisto MT" panose="02040603050505030304" pitchFamily="18" charset="77"/>
                <a:cs typeface="Aldhabi" pitchFamily="2" charset="-78"/>
              </a:rPr>
              <a:t>They placed a great level of hatred towards the use of drugs when it came to these treatments and thought being taught “self help” by a christian leader would be much healthier and more effective. </a:t>
            </a:r>
          </a:p>
          <a:p>
            <a:r>
              <a:rPr lang="en-GB" sz="2100" b="0" i="0" u="none" strike="noStrike">
                <a:solidFill>
                  <a:srgbClr val="D1D5DB"/>
                </a:solidFill>
                <a:effectLst/>
                <a:latin typeface="Söhne"/>
              </a:rPr>
              <a:t>The movement gained popularity in the United States during the mid-20th century and continues to have a presence in some Christian communities today (</a:t>
            </a:r>
            <a:r>
              <a:rPr lang="en-GB" sz="2100" b="0" i="0" u="none" strike="noStrike" err="1">
                <a:solidFill>
                  <a:srgbClr val="D1D5DB"/>
                </a:solidFill>
                <a:effectLst/>
                <a:latin typeface="Söhne"/>
              </a:rPr>
              <a:t>Poloma</a:t>
            </a:r>
            <a:r>
              <a:rPr lang="en-GB" sz="2100" b="0" i="0" u="none" strike="noStrike">
                <a:solidFill>
                  <a:srgbClr val="D1D5DB"/>
                </a:solidFill>
                <a:effectLst/>
                <a:latin typeface="Söhne"/>
              </a:rPr>
              <a:t> &amp; Green, 1989).</a:t>
            </a:r>
          </a:p>
          <a:p>
            <a:r>
              <a:rPr lang="en-GB" sz="2100">
                <a:solidFill>
                  <a:srgbClr val="D1D5DB"/>
                </a:solidFill>
                <a:effectLst/>
                <a:latin typeface="Söhne"/>
                <a:cs typeface="Aldhabi" pitchFamily="2" charset="-78"/>
              </a:rPr>
              <a:t>The movement lost traction in the mid-1900s due to arise in the popularity of the work of Sigmund  Freud the movement never gained the same popularity again</a:t>
            </a:r>
            <a:br>
              <a:rPr lang="en-GB" sz="2100">
                <a:latin typeface="Aldhabi" pitchFamily="2" charset="-78"/>
                <a:cs typeface="Aldhabi" pitchFamily="2" charset="-78"/>
              </a:rPr>
            </a:br>
            <a:endParaRPr lang="en-US" sz="2100">
              <a:latin typeface="Aldhabi" pitchFamily="2" charset="-78"/>
              <a:cs typeface="Aldhabi" pitchFamily="2" charset="-78"/>
            </a:endParaRPr>
          </a:p>
        </p:txBody>
      </p:sp>
      <p:pic>
        <p:nvPicPr>
          <p:cNvPr id="4" name="Picture 4">
            <a:extLst>
              <a:ext uri="{FF2B5EF4-FFF2-40B4-BE49-F238E27FC236}">
                <a16:creationId xmlns:a16="http://schemas.microsoft.com/office/drawing/2014/main" id="{EA23C729-38A0-C6DF-8231-190653D7FF24}"/>
              </a:ext>
            </a:extLst>
          </p:cNvPr>
          <p:cNvPicPr>
            <a:picLocks noChangeAspect="1"/>
          </p:cNvPicPr>
          <p:nvPr/>
        </p:nvPicPr>
        <p:blipFill rotWithShape="1">
          <a:blip r:embed="rId3">
            <a:extLst>
              <a:ext uri="{28A0092B-C50C-407E-A947-70E740481C1C}">
                <a14:useLocalDpi xmlns:a14="http://schemas.microsoft.com/office/drawing/2010/main" val="0"/>
              </a:ext>
            </a:extLst>
          </a:blip>
          <a:srcRect t="1368" r="2" b="2"/>
          <a:stretch/>
        </p:blipFill>
        <p:spPr>
          <a:xfrm>
            <a:off x="7626526" y="10"/>
            <a:ext cx="4571649" cy="6857990"/>
          </a:xfrm>
          <a:prstGeom prst="rect">
            <a:avLst/>
          </a:prstGeom>
        </p:spPr>
      </p:pic>
      <p:pic>
        <p:nvPicPr>
          <p:cNvPr id="9" name="Picture 8">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758729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9FDE-747B-C906-337A-30C60B6CD01C}"/>
              </a:ext>
            </a:extLst>
          </p:cNvPr>
          <p:cNvSpPr>
            <a:spLocks noGrp="1"/>
          </p:cNvSpPr>
          <p:nvPr>
            <p:ph type="title"/>
          </p:nvPr>
        </p:nvSpPr>
        <p:spPr>
          <a:xfrm>
            <a:off x="862238" y="222251"/>
            <a:ext cx="5978072" cy="970450"/>
          </a:xfrm>
        </p:spPr>
        <p:txBody>
          <a:bodyPr>
            <a:normAutofit/>
          </a:bodyPr>
          <a:lstStyle/>
          <a:p>
            <a:r>
              <a:rPr lang="en-GB" u="sng"/>
              <a:t>Sigmund Freud</a:t>
            </a:r>
            <a:endParaRPr lang="en-US" u="sng"/>
          </a:p>
        </p:txBody>
      </p:sp>
      <p:sp>
        <p:nvSpPr>
          <p:cNvPr id="3" name="Content Placeholder 2">
            <a:extLst>
              <a:ext uri="{FF2B5EF4-FFF2-40B4-BE49-F238E27FC236}">
                <a16:creationId xmlns:a16="http://schemas.microsoft.com/office/drawing/2014/main" id="{F0B4FF7C-F2A5-41E2-FCA5-338A6E38628F}"/>
              </a:ext>
            </a:extLst>
          </p:cNvPr>
          <p:cNvSpPr>
            <a:spLocks noGrp="1"/>
          </p:cNvSpPr>
          <p:nvPr>
            <p:ph idx="1"/>
          </p:nvPr>
        </p:nvSpPr>
        <p:spPr>
          <a:xfrm>
            <a:off x="201081" y="1409150"/>
            <a:ext cx="7300385" cy="5055699"/>
          </a:xfrm>
        </p:spPr>
        <p:txBody>
          <a:bodyPr anchor="ctr">
            <a:normAutofit/>
          </a:bodyPr>
          <a:lstStyle/>
          <a:p>
            <a:r>
              <a:rPr lang="en-GB" b="0" i="0" u="none" strike="noStrike">
                <a:effectLst/>
                <a:latin typeface="Calisto MT" panose="02040603050505030304" pitchFamily="18" charset="77"/>
              </a:rPr>
              <a:t>Sigmund Freud developed a method of treating melancholy known as psychoanalysis. </a:t>
            </a:r>
          </a:p>
          <a:p>
            <a:r>
              <a:rPr lang="en-GB" b="0" i="0" u="none" strike="noStrike">
                <a:effectLst/>
                <a:latin typeface="Calisto MT" panose="02040603050505030304" pitchFamily="18" charset="77"/>
              </a:rPr>
              <a:t>This method involves exploring a patient's unconscious thoughts and experiences through techniques such as free association</a:t>
            </a:r>
          </a:p>
          <a:p>
            <a:r>
              <a:rPr lang="en-GB" b="0" i="0" u="none" strike="noStrike">
                <a:effectLst/>
                <a:latin typeface="Calisto MT" panose="02040603050505030304" pitchFamily="18" charset="77"/>
              </a:rPr>
              <a:t> A patients speaks whatever comes to mind and dream analysis, where a patient discusses their dreams to find the symbolism and meaning behind them</a:t>
            </a:r>
          </a:p>
          <a:p>
            <a:r>
              <a:rPr lang="en-GB" b="0" i="0" u="none" strike="noStrike">
                <a:effectLst/>
                <a:latin typeface="Calisto MT" panose="02040603050505030304" pitchFamily="18" charset="77"/>
              </a:rPr>
              <a:t> through these processes patients can gain an insight into their own unconscious mind and the conflicts which may be causing their melancholy</a:t>
            </a:r>
            <a:r>
              <a:rPr lang="en-GB" b="0" i="0" u="none" strike="noStrike">
                <a:effectLst/>
                <a:latin typeface="Arial" panose="020B0604020202020204" pitchFamily="34" charset="0"/>
              </a:rPr>
              <a:t>.</a:t>
            </a:r>
            <a:endParaRPr lang="en-GB">
              <a:effectLst/>
            </a:endParaRPr>
          </a:p>
          <a:p>
            <a:r>
              <a:rPr lang="en-GB"/>
              <a:t>By today’s psychological standards Freud‘s work holds very little merit due to his lack of evidence or scientific reasoning however his work gave way for more study into psychology</a:t>
            </a:r>
            <a:endParaRPr lang="en-US"/>
          </a:p>
        </p:txBody>
      </p:sp>
      <p:pic>
        <p:nvPicPr>
          <p:cNvPr id="4" name="Picture 4">
            <a:extLst>
              <a:ext uri="{FF2B5EF4-FFF2-40B4-BE49-F238E27FC236}">
                <a16:creationId xmlns:a16="http://schemas.microsoft.com/office/drawing/2014/main" id="{2818B8C8-B8BC-D0BD-D191-B3677317115A}"/>
              </a:ext>
            </a:extLst>
          </p:cNvPr>
          <p:cNvPicPr>
            <a:picLocks noChangeAspect="1"/>
          </p:cNvPicPr>
          <p:nvPr/>
        </p:nvPicPr>
        <p:blipFill rotWithShape="1">
          <a:blip r:embed="rId3">
            <a:extLst>
              <a:ext uri="{28A0092B-C50C-407E-A947-70E740481C1C}">
                <a14:useLocalDpi xmlns:a14="http://schemas.microsoft.com/office/drawing/2010/main" val="0"/>
              </a:ext>
            </a:extLst>
          </a:blip>
          <a:srcRect l="1251" r="8053"/>
          <a:stretch/>
        </p:blipFill>
        <p:spPr>
          <a:xfrm>
            <a:off x="7620351" y="10"/>
            <a:ext cx="4571649" cy="6857990"/>
          </a:xfrm>
          <a:prstGeom prst="rect">
            <a:avLst/>
          </a:prstGeom>
        </p:spPr>
      </p:pic>
      <p:pic>
        <p:nvPicPr>
          <p:cNvPr id="9" name="Picture 8">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430561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D3D6E-6BF6-36BF-588C-06A16B789C06}"/>
              </a:ext>
            </a:extLst>
          </p:cNvPr>
          <p:cNvSpPr>
            <a:spLocks noGrp="1"/>
          </p:cNvSpPr>
          <p:nvPr>
            <p:ph type="title"/>
          </p:nvPr>
        </p:nvSpPr>
        <p:spPr>
          <a:xfrm>
            <a:off x="449087" y="345016"/>
            <a:ext cx="4008164" cy="970450"/>
          </a:xfrm>
        </p:spPr>
        <p:txBody>
          <a:bodyPr anchor="b">
            <a:normAutofit/>
          </a:bodyPr>
          <a:lstStyle/>
          <a:p>
            <a:pPr algn="l"/>
            <a:r>
              <a:rPr lang="en-GB" sz="3300" b="0" i="0" u="sng">
                <a:effectLst/>
                <a:latin typeface="Calisto MT" panose="02040603050505030304" pitchFamily="18" charset="77"/>
              </a:rPr>
              <a:t>Insulin shock therapy</a:t>
            </a:r>
            <a:r>
              <a:rPr lang="en-GB" sz="2800" b="0" i="0" u="sng">
                <a:effectLst/>
                <a:latin typeface="Calisto MT" panose="02040603050505030304" pitchFamily="18" charset="77"/>
              </a:rPr>
              <a:t> </a:t>
            </a:r>
            <a:endParaRPr lang="en-US" sz="2800" u="sng"/>
          </a:p>
        </p:txBody>
      </p:sp>
      <p:sp>
        <p:nvSpPr>
          <p:cNvPr id="27" name="Content Placeholder 7">
            <a:extLst>
              <a:ext uri="{FF2B5EF4-FFF2-40B4-BE49-F238E27FC236}">
                <a16:creationId xmlns:a16="http://schemas.microsoft.com/office/drawing/2014/main" id="{28FAEFA1-CA6B-CE8E-E90C-8266E0B6CA6D}"/>
              </a:ext>
            </a:extLst>
          </p:cNvPr>
          <p:cNvSpPr>
            <a:spLocks noGrp="1"/>
          </p:cNvSpPr>
          <p:nvPr>
            <p:ph idx="1"/>
          </p:nvPr>
        </p:nvSpPr>
        <p:spPr>
          <a:xfrm>
            <a:off x="216254" y="1542548"/>
            <a:ext cx="4008164" cy="4860369"/>
          </a:xfrm>
        </p:spPr>
        <p:txBody>
          <a:bodyPr anchor="t">
            <a:normAutofit fontScale="55000" lnSpcReduction="20000"/>
          </a:bodyPr>
          <a:lstStyle/>
          <a:p>
            <a:r>
              <a:rPr lang="en-GB" sz="2800" b="0" i="0">
                <a:effectLst/>
                <a:latin typeface="Calisto MT" panose="02040603050505030304" pitchFamily="18" charset="77"/>
              </a:rPr>
              <a:t>Insulin shock therapy was a form of treatment that involved administering large doses of insulin to patients suffering with mental disorders such as schizophrenia and depression, in order to induce a coma like state due to low blood sugar (Fink, 1999). </a:t>
            </a:r>
            <a:endParaRPr lang="en-GB" sz="2800">
              <a:effectLst/>
              <a:latin typeface="Calisto MT" panose="02040603050505030304" pitchFamily="18" charset="77"/>
            </a:endParaRPr>
          </a:p>
          <a:p>
            <a:r>
              <a:rPr lang="en-GB" sz="2800" b="0" i="0">
                <a:effectLst/>
                <a:latin typeface="Calisto MT" panose="02040603050505030304" pitchFamily="18" charset="77"/>
              </a:rPr>
              <a:t>The theory behind this therapy was that by resulting insulin, the shock to the body would have a therapeutic effect on the patient's mental state.</a:t>
            </a:r>
            <a:endParaRPr lang="en-GB" sz="2800">
              <a:effectLst/>
              <a:latin typeface="Calisto MT" panose="02040603050505030304" pitchFamily="18" charset="77"/>
            </a:endParaRPr>
          </a:p>
          <a:p>
            <a:r>
              <a:rPr lang="en-GB" sz="2800" b="0" i="0">
                <a:effectLst/>
                <a:latin typeface="Calisto MT" panose="02040603050505030304" pitchFamily="18" charset="77"/>
              </a:rPr>
              <a:t>Insulin shock therapy was considered a major advance in the treatment of mental disorders in the early 1900s, and was used extensively in psychiatric hospitals and institutions throughout the world (Fink, 1999). </a:t>
            </a:r>
          </a:p>
          <a:p>
            <a:r>
              <a:rPr lang="en-GB" sz="2800" b="0" i="0">
                <a:effectLst/>
                <a:latin typeface="Calisto MT" panose="02040603050505030304" pitchFamily="18" charset="77"/>
              </a:rPr>
              <a:t>with the developments of new and more effective treatments for mental disorders and mental illnesses along with the plethora of safety issues and side effects caused by insulin shock therapy, the use the therapy declined heavily in the mid-20th century</a:t>
            </a:r>
            <a:r>
              <a:rPr lang="en-GB" sz="1400" b="0" i="0">
                <a:effectLst/>
                <a:latin typeface="Calisto MT" panose="02040603050505030304" pitchFamily="18" charset="77"/>
              </a:rPr>
              <a:t>.</a:t>
            </a:r>
            <a:endParaRPr lang="en-GB" sz="1400">
              <a:effectLst/>
              <a:latin typeface="Calisto MT" panose="02040603050505030304" pitchFamily="18" charset="77"/>
            </a:endParaRPr>
          </a:p>
        </p:txBody>
      </p:sp>
      <p:pic>
        <p:nvPicPr>
          <p:cNvPr id="28"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a:extLst>
              <a:ext uri="{FF2B5EF4-FFF2-40B4-BE49-F238E27FC236}">
                <a16:creationId xmlns:a16="http://schemas.microsoft.com/office/drawing/2014/main" id="{C6DBD6B4-465A-2315-6DFD-8D921D0FDCCB}"/>
              </a:ext>
            </a:extLst>
          </p:cNvPr>
          <p:cNvPicPr>
            <a:picLocks noChangeAspect="1"/>
          </p:cNvPicPr>
          <p:nvPr/>
        </p:nvPicPr>
        <p:blipFill rotWithShape="1">
          <a:blip r:embed="rId4">
            <a:extLst>
              <a:ext uri="{28A0092B-C50C-407E-A947-70E740481C1C}">
                <a14:useLocalDpi xmlns:a14="http://schemas.microsoft.com/office/drawing/2010/main" val="0"/>
              </a:ext>
            </a:extLst>
          </a:blip>
          <a:srcRect l="23262" r="13815" b="1"/>
          <a:stretch/>
        </p:blipFill>
        <p:spPr>
          <a:xfrm>
            <a:off x="4654295" y="10"/>
            <a:ext cx="7537705" cy="6857990"/>
          </a:xfrm>
          <a:prstGeom prst="rect">
            <a:avLst/>
          </a:prstGeom>
        </p:spPr>
      </p:pic>
    </p:spTree>
    <p:extLst>
      <p:ext uri="{BB962C8B-B14F-4D97-AF65-F5344CB8AC3E}">
        <p14:creationId xmlns:p14="http://schemas.microsoft.com/office/powerpoint/2010/main" val="3716289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3A9EB01-C748-9714-AC35-33F76D8A7235}"/>
              </a:ext>
            </a:extLst>
          </p:cNvPr>
          <p:cNvPicPr>
            <a:picLocks noChangeAspect="1"/>
          </p:cNvPicPr>
          <p:nvPr/>
        </p:nvPicPr>
        <p:blipFill rotWithShape="1">
          <a:blip r:embed="rId3">
            <a:extLst>
              <a:ext uri="{28A0092B-C50C-407E-A947-70E740481C1C}">
                <a14:useLocalDpi xmlns:a14="http://schemas.microsoft.com/office/drawing/2010/main" val="0"/>
              </a:ext>
            </a:extLst>
          </a:blip>
          <a:srcRect l="6867" t="1" r="28178" b="1"/>
          <a:stretch/>
        </p:blipFill>
        <p:spPr>
          <a:xfrm>
            <a:off x="-8622" y="10"/>
            <a:ext cx="4580622" cy="6857990"/>
          </a:xfrm>
          <a:prstGeom prst="rect">
            <a:avLst/>
          </a:prstGeom>
        </p:spPr>
      </p:pic>
      <p:pic>
        <p:nvPicPr>
          <p:cNvPr id="19"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BCF708E-2398-B356-74EF-CDAE8536DA47}"/>
              </a:ext>
            </a:extLst>
          </p:cNvPr>
          <p:cNvSpPr>
            <a:spLocks noGrp="1"/>
          </p:cNvSpPr>
          <p:nvPr>
            <p:ph type="title"/>
          </p:nvPr>
        </p:nvSpPr>
        <p:spPr>
          <a:xfrm>
            <a:off x="5420453" y="176952"/>
            <a:ext cx="5364452" cy="977392"/>
          </a:xfrm>
        </p:spPr>
        <p:txBody>
          <a:bodyPr anchor="b">
            <a:noAutofit/>
          </a:bodyPr>
          <a:lstStyle/>
          <a:p>
            <a:pPr algn="l"/>
            <a:r>
              <a:rPr lang="en-GB" sz="3700" u="sng"/>
              <a:t>Electroconvulsive therapy</a:t>
            </a:r>
            <a:r>
              <a:rPr lang="en-GB" sz="3200"/>
              <a:t> </a:t>
            </a:r>
            <a:endParaRPr lang="en-US" sz="3200"/>
          </a:p>
        </p:txBody>
      </p:sp>
      <p:sp>
        <p:nvSpPr>
          <p:cNvPr id="20" name="Content Placeholder 7">
            <a:extLst>
              <a:ext uri="{FF2B5EF4-FFF2-40B4-BE49-F238E27FC236}">
                <a16:creationId xmlns:a16="http://schemas.microsoft.com/office/drawing/2014/main" id="{21B62A96-CA11-AE33-6FDC-BE6419C4EBB5}"/>
              </a:ext>
            </a:extLst>
          </p:cNvPr>
          <p:cNvSpPr>
            <a:spLocks noGrp="1"/>
          </p:cNvSpPr>
          <p:nvPr>
            <p:ph idx="1"/>
          </p:nvPr>
        </p:nvSpPr>
        <p:spPr>
          <a:xfrm>
            <a:off x="4820915" y="1399624"/>
            <a:ext cx="7043001" cy="5024459"/>
          </a:xfrm>
        </p:spPr>
        <p:txBody>
          <a:bodyPr anchor="t">
            <a:normAutofit fontScale="92500" lnSpcReduction="10000"/>
          </a:bodyPr>
          <a:lstStyle/>
          <a:p>
            <a:r>
              <a:rPr lang="en-GB" sz="1800" b="0" i="0" u="none" strike="noStrike">
                <a:solidFill>
                  <a:schemeClr val="tx1"/>
                </a:solidFill>
                <a:effectLst/>
                <a:latin typeface="Calisto MT" panose="02040603050505030304" pitchFamily="18" charset="77"/>
              </a:rPr>
              <a:t>In the early 1900s treatments for melancholy (otherwise known as depression) had been developing yet were still limited. Patients were very commonly institutionalised into psychiatric hospitals and subjected to various forms of both physical and psychological abuse ranging from being restrained and to being lobotomised. </a:t>
            </a:r>
          </a:p>
          <a:p>
            <a:endParaRPr lang="en-GB" sz="1600">
              <a:solidFill>
                <a:schemeClr val="tx1"/>
              </a:solidFill>
              <a:effectLst/>
              <a:latin typeface="Calisto MT" panose="02040603050505030304" pitchFamily="18" charset="77"/>
            </a:endParaRPr>
          </a:p>
          <a:p>
            <a:r>
              <a:rPr lang="en-GB" sz="1800" b="0" i="0" u="none" strike="noStrike">
                <a:solidFill>
                  <a:schemeClr val="tx1"/>
                </a:solidFill>
                <a:effectLst/>
                <a:latin typeface="Calisto MT" panose="02040603050505030304" pitchFamily="18" charset="77"/>
              </a:rPr>
              <a:t>First introduced in the 1930s electroconvulsive therapy (ECT) was a method of treating a variety of psychological conditions but most however it was commonly used on patients suffering from melancholy or depression, through ECT A patient would be given a series of electric shocks through the brain in order to induce a seizure which was said to be able to help the patient after coming back around.</a:t>
            </a:r>
          </a:p>
          <a:p>
            <a:endParaRPr lang="en-GB" sz="1800" b="0" i="0" u="none" strike="noStrike">
              <a:solidFill>
                <a:schemeClr val="tx1"/>
              </a:solidFill>
              <a:effectLst/>
              <a:latin typeface="Calisto MT" panose="02040603050505030304" pitchFamily="18" charset="77"/>
            </a:endParaRPr>
          </a:p>
          <a:p>
            <a:r>
              <a:rPr lang="en-GB" sz="1800">
                <a:solidFill>
                  <a:schemeClr val="tx1"/>
                </a:solidFill>
                <a:effectLst/>
                <a:latin typeface="Calisto MT" panose="02040603050505030304" pitchFamily="18" charset="77"/>
              </a:rPr>
              <a:t>Despite the fact that it was found electro convulsive therapy could help some people, Side-effects of this treatment included damage to the hippocampus memory loss or in some cases even death.</a:t>
            </a:r>
          </a:p>
          <a:p>
            <a:endParaRPr lang="en-GB" sz="1800">
              <a:solidFill>
                <a:schemeClr val="tx1"/>
              </a:solidFill>
              <a:effectLst/>
              <a:latin typeface="Calisto MT" panose="02040603050505030304" pitchFamily="18" charset="77"/>
            </a:endParaRPr>
          </a:p>
          <a:p>
            <a:r>
              <a:rPr lang="en-GB" sz="1800" i="0" u="none" strike="noStrike">
                <a:solidFill>
                  <a:schemeClr val="tx1"/>
                </a:solidFill>
                <a:effectLst/>
                <a:latin typeface="Calisto MT" panose="02040603050505030304" pitchFamily="18" charset="77"/>
              </a:rPr>
              <a:t>American Psychiatric Association. (1952).</a:t>
            </a:r>
            <a:endParaRPr lang="en-US" sz="1800">
              <a:solidFill>
                <a:schemeClr val="tx1"/>
              </a:solidFill>
              <a:latin typeface="Calisto MT" panose="02040603050505030304" pitchFamily="18" charset="77"/>
            </a:endParaRPr>
          </a:p>
        </p:txBody>
      </p:sp>
    </p:spTree>
    <p:extLst>
      <p:ext uri="{BB962C8B-B14F-4D97-AF65-F5344CB8AC3E}">
        <p14:creationId xmlns:p14="http://schemas.microsoft.com/office/powerpoint/2010/main" val="2607147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7066C-5958-0F3A-8AF8-17CB2A87CCEC}"/>
              </a:ext>
            </a:extLst>
          </p:cNvPr>
          <p:cNvSpPr>
            <a:spLocks noGrp="1"/>
          </p:cNvSpPr>
          <p:nvPr>
            <p:ph type="title"/>
          </p:nvPr>
        </p:nvSpPr>
        <p:spPr/>
        <p:txBody>
          <a:bodyPr/>
          <a:lstStyle/>
          <a:p>
            <a:r>
              <a:rPr lang="en-GB" u="sng"/>
              <a:t>References</a:t>
            </a:r>
          </a:p>
        </p:txBody>
      </p:sp>
      <p:sp>
        <p:nvSpPr>
          <p:cNvPr id="3" name="Content Placeholder 2">
            <a:extLst>
              <a:ext uri="{FF2B5EF4-FFF2-40B4-BE49-F238E27FC236}">
                <a16:creationId xmlns:a16="http://schemas.microsoft.com/office/drawing/2014/main" id="{BD0792C6-C9E0-2BF4-5BB9-719227E4F9EE}"/>
              </a:ext>
            </a:extLst>
          </p:cNvPr>
          <p:cNvSpPr>
            <a:spLocks noGrp="1"/>
          </p:cNvSpPr>
          <p:nvPr>
            <p:ph idx="1"/>
          </p:nvPr>
        </p:nvSpPr>
        <p:spPr>
          <a:xfrm>
            <a:off x="181103" y="1341680"/>
            <a:ext cx="11907069" cy="4875180"/>
          </a:xfrm>
        </p:spPr>
        <p:txBody>
          <a:bodyPr>
            <a:normAutofit fontScale="40000" lnSpcReduction="20000"/>
          </a:bodyPr>
          <a:lstStyle/>
          <a:p>
            <a:pPr indent="-305435"/>
            <a:r>
              <a:rPr lang="en-GB" sz="2300" i="0" u="none" strike="noStrike">
                <a:solidFill>
                  <a:schemeClr val="tx1"/>
                </a:solidFill>
                <a:effectLst/>
                <a:latin typeface="Calisto MT"/>
              </a:rPr>
              <a:t>American Psychiatric Association. (1952). Practice of electroconvulsive therapy.</a:t>
            </a:r>
            <a:r>
              <a:rPr lang="en-GB" sz="2300">
                <a:solidFill>
                  <a:srgbClr val="000000"/>
                </a:solidFill>
                <a:effectLst/>
                <a:latin typeface="Arial"/>
                <a:cs typeface="Arial"/>
              </a:rPr>
              <a:t> </a:t>
            </a:r>
            <a:r>
              <a:rPr lang="en-GB" sz="2300" b="0" i="0" u="sng" strike="noStrike">
                <a:solidFill>
                  <a:srgbClr val="1155CC"/>
                </a:solidFill>
                <a:effectLst/>
                <a:latin typeface="Arial"/>
                <a:cs typeface="Arial"/>
                <a:hlinkClick r:id="rId2"/>
              </a:rPr>
              <a:t>https://books.google.co.uk/books?hl=en&amp;lr=&amp;id=iuuLJtmo_EYC&amp;oi=fnd&amp;pg=PP1&amp;dq=American+Psychiatric+Association.+(1952).+Practice+of+electroconvulsive+therapy.&amp;ots=vjUt71sEUZ&amp;sig=-5Slp04j00ZKDa0s2nD5_l2ZavI#v=onepage&amp;q&amp;f=false</a:t>
            </a:r>
            <a:endParaRPr lang="en-GB" sz="2300">
              <a:ln>
                <a:solidFill>
                  <a:prstClr val="black">
                    <a:lumMod val="75000"/>
                    <a:lumOff val="25000"/>
                    <a:alpha val="10000"/>
                  </a:prstClr>
                </a:solidFill>
              </a:ln>
              <a:effectLst/>
              <a:latin typeface="Arial"/>
              <a:cs typeface="Arial"/>
            </a:endParaRPr>
          </a:p>
          <a:p>
            <a:pPr indent="-305435"/>
            <a:r>
              <a:rPr lang="en-GB" sz="2300"/>
              <a:t>Davies, S.K., Torn, A., &amp; Tyson, P.J. (2019). </a:t>
            </a:r>
            <a:r>
              <a:rPr lang="en-GB" sz="2300" i="1"/>
              <a:t>Madness: History, concepts, and controversies. </a:t>
            </a:r>
            <a:r>
              <a:rPr lang="en-GB" sz="2300"/>
              <a:t>Routledge. - </a:t>
            </a:r>
            <a:r>
              <a:rPr lang="en-GB" sz="2300">
                <a:hlinkClick r:id="rId3"/>
              </a:rPr>
              <a:t>https://web-p-ebscohost-com.ezproxy.uwtsd.ac.uk/ehost/ebookviewer/ebook/bmxlYmtfXzIzMjM4NTdfX0FO0?sid=de922ed7-9c14-4dc6-bf83-2d8c5229cef5@redis&amp;vid=0&amp;format=EB&amp;lpid=lp_vii&amp;rid=0</a:t>
            </a:r>
            <a:r>
              <a:rPr lang="en-GB" sz="2300"/>
              <a:t> </a:t>
            </a:r>
            <a:endParaRPr lang="en-GB" sz="23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sz="2300" b="0" i="0">
                <a:effectLst/>
                <a:latin typeface="Calisto MT"/>
              </a:rPr>
              <a:t>Fink, M. (1999). The history of shock therapy. Journal of ECT, 15(1), 1-9. </a:t>
            </a:r>
            <a:r>
              <a:rPr lang="en-GB" sz="2300" b="0" i="0">
                <a:effectLst/>
                <a:latin typeface="UICTFontTextStyleBody"/>
                <a:hlinkClick r:id="rId4"/>
              </a:rPr>
              <a:t>https://journals.lww.com/ectjournal/Citation/2009/09000/Fink_M__Electroconvulsive_Therapy__A_Guide_for.23.aspx </a:t>
            </a:r>
            <a:r>
              <a:rPr lang="en-GB" sz="2300"/>
              <a:t>Scull, A. (2011). </a:t>
            </a:r>
            <a:r>
              <a:rPr lang="en-GB" sz="2300" i="1"/>
              <a:t>Madness: A very short introduction. </a:t>
            </a:r>
            <a:r>
              <a:rPr lang="en-GB" sz="2300"/>
              <a:t>Oxford University Press. - </a:t>
            </a:r>
            <a:r>
              <a:rPr lang="en-GB" sz="2300">
                <a:hlinkClick r:id="rId5"/>
              </a:rPr>
              <a:t>https://books.google.co.uk/books?hl=en&amp;lr=&amp;id=mEvEBnWMYo0C&amp;oi=fnd&amp;pg=PP1&amp;dq=Scull+(2011)&amp;ots=vWEzwHIKyD&amp;sig=vq40FufcZv8TrswG3mwQMjkgdMY#v=onepage&amp;q=Scull%20(2011)&amp;f=false</a:t>
            </a:r>
            <a:r>
              <a:rPr lang="en-GB" sz="2300"/>
              <a:t> </a:t>
            </a:r>
            <a:endParaRPr lang="en-GB" sz="23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sz="2300" b="0" i="0" u="none" strike="noStrike">
                <a:solidFill>
                  <a:schemeClr val="tx1"/>
                </a:solidFill>
                <a:effectLst/>
                <a:latin typeface="Calisto MT"/>
              </a:rPr>
              <a:t>Freud, S. (1911) The handling of dream-Interpretation in psycho-Analysis. 12: 89-96</a:t>
            </a:r>
            <a:r>
              <a:rPr lang="en-GB" sz="2300">
                <a:solidFill>
                  <a:schemeClr val="tx1"/>
                </a:solidFill>
                <a:effectLst/>
                <a:latin typeface="Calisto MT"/>
              </a:rPr>
              <a:t>  </a:t>
            </a:r>
            <a:r>
              <a:rPr lang="en-GB" sz="2300" b="0" i="0" u="none" strike="noStrike">
                <a:solidFill>
                  <a:schemeClr val="tx1"/>
                </a:solidFill>
                <a:effectLst/>
                <a:latin typeface="Calisto MT"/>
              </a:rPr>
              <a:t> </a:t>
            </a:r>
            <a:r>
              <a:rPr lang="en-GB" sz="2300" b="0" i="0" u="sng" strike="noStrike">
                <a:solidFill>
                  <a:srgbClr val="1155CC"/>
                </a:solidFill>
                <a:effectLst/>
                <a:latin typeface="Calisto MT"/>
                <a:hlinkClick r:id="rId6"/>
              </a:rPr>
              <a:t>https://pep-web.org/browse/document/SE.012.0089A?page=P0089</a:t>
            </a:r>
            <a:endParaRPr lang="en-GB" sz="2300" b="0" i="0" u="sng" strike="noStrike">
              <a:ln>
                <a:solidFill>
                  <a:prstClr val="black">
                    <a:lumMod val="75000"/>
                    <a:lumOff val="25000"/>
                    <a:alpha val="10000"/>
                  </a:prstClr>
                </a:solidFill>
              </a:ln>
              <a:solidFill>
                <a:srgbClr val="1155CC"/>
              </a:solidFill>
              <a:effectLst/>
              <a:latin typeface="Calisto MT"/>
            </a:endParaRPr>
          </a:p>
          <a:p>
            <a:pPr indent="-305435"/>
            <a:r>
              <a:rPr lang="en-GB" sz="2300">
                <a:ln>
                  <a:solidFill>
                    <a:prstClr val="black">
                      <a:lumMod val="75000"/>
                      <a:lumOff val="25000"/>
                      <a:alpha val="10000"/>
                    </a:prstClr>
                  </a:solidFill>
                </a:ln>
                <a:effectLst/>
              </a:rPr>
              <a:t>Freeman, R, P. Bogard, R, C. </a:t>
            </a:r>
            <a:r>
              <a:rPr lang="en-GB" sz="2300" err="1">
                <a:ln>
                  <a:solidFill>
                    <a:prstClr val="black">
                      <a:lumMod val="75000"/>
                      <a:lumOff val="25000"/>
                      <a:alpha val="10000"/>
                    </a:prstClr>
                  </a:solidFill>
                </a:ln>
                <a:effectLst/>
              </a:rPr>
              <a:t>Sholomskas</a:t>
            </a:r>
            <a:r>
              <a:rPr lang="en-GB" sz="2300">
                <a:ln>
                  <a:solidFill>
                    <a:prstClr val="black">
                      <a:lumMod val="75000"/>
                      <a:lumOff val="25000"/>
                      <a:alpha val="10000"/>
                    </a:prstClr>
                  </a:solidFill>
                </a:ln>
                <a:effectLst/>
              </a:rPr>
              <a:t>, E, D (No Date). Margery Kempe, a new theory: the inadequacy of hysteria and postpartum psychosis as diagnostic categories. </a:t>
            </a:r>
            <a:r>
              <a:rPr lang="en-GB" sz="2300">
                <a:ln>
                  <a:solidFill>
                    <a:prstClr val="black">
                      <a:lumMod val="75000"/>
                      <a:lumOff val="25000"/>
                      <a:alpha val="10000"/>
                    </a:prstClr>
                  </a:solidFill>
                </a:ln>
                <a:effectLst/>
                <a:hlinkClick r:id="rId7"/>
              </a:rPr>
              <a:t>https://journals.sagepub.com/doi/10.1177/0957154X9000100202</a:t>
            </a:r>
            <a:endParaRPr lang="en-GB" sz="2300">
              <a:ln>
                <a:solidFill>
                  <a:prstClr val="black">
                    <a:lumMod val="75000"/>
                    <a:lumOff val="25000"/>
                    <a:alpha val="10000"/>
                  </a:prstClr>
                </a:solidFill>
              </a:ln>
              <a:effectLst/>
              <a:ea typeface="+mn-lt"/>
              <a:cs typeface="+mn-lt"/>
            </a:endParaRPr>
          </a:p>
          <a:p>
            <a:pPr indent="-305435"/>
            <a:r>
              <a:rPr lang="en-GB" sz="2300">
                <a:ln>
                  <a:solidFill>
                    <a:prstClr val="black">
                      <a:lumMod val="75000"/>
                      <a:lumOff val="25000"/>
                      <a:alpha val="10000"/>
                    </a:prstClr>
                  </a:solidFill>
                </a:ln>
                <a:effectLst/>
              </a:rPr>
              <a:t>History Extra. (No Date). Bethlehem Royal Hospital: why did the infamous have such a fearsome reputation?. </a:t>
            </a:r>
            <a:r>
              <a:rPr lang="en-GB" sz="2300">
                <a:ln>
                  <a:solidFill>
                    <a:prstClr val="black">
                      <a:lumMod val="75000"/>
                      <a:lumOff val="25000"/>
                      <a:alpha val="10000"/>
                    </a:prstClr>
                  </a:solidFill>
                </a:ln>
                <a:effectLst/>
                <a:ea typeface="+mn-lt"/>
                <a:cs typeface="+mn-lt"/>
                <a:hlinkClick r:id="rId8"/>
              </a:rPr>
              <a:t>https://www.historyextra.com/period/victorian/bethlem-royal-hospital-history-why-called-bedlam-lunatic-asylum/</a:t>
            </a:r>
            <a:r>
              <a:rPr lang="en-GB" sz="2300">
                <a:ln>
                  <a:solidFill>
                    <a:prstClr val="black">
                      <a:lumMod val="75000"/>
                      <a:lumOff val="25000"/>
                      <a:alpha val="10000"/>
                    </a:prstClr>
                  </a:solidFill>
                </a:ln>
                <a:effectLst/>
                <a:ea typeface="+mn-lt"/>
                <a:cs typeface="+mn-lt"/>
              </a:rPr>
              <a:t> </a:t>
            </a:r>
            <a:endParaRPr lang="en-GB" sz="2300">
              <a:effectLst/>
            </a:endParaRPr>
          </a:p>
          <a:p>
            <a:pPr indent="-305435"/>
            <a:r>
              <a:rPr lang="en-GB" sz="2300"/>
              <a:t>Jackson, S.W. (1986). Melancholia and depression: From Hippocratic times to modern times. </a:t>
            </a:r>
            <a:r>
              <a:rPr lang="en-GB" sz="2300" i="1"/>
              <a:t>Yale University press. -  </a:t>
            </a:r>
            <a:r>
              <a:rPr lang="en-GB" sz="2300">
                <a:hlinkClick r:id="rId9"/>
              </a:rPr>
              <a:t>https://www.jstor.org/stable/j.ctt1xp3stn.5#metadata_info_tab_contents</a:t>
            </a:r>
            <a:r>
              <a:rPr lang="en-GB" sz="2300"/>
              <a:t> </a:t>
            </a:r>
            <a:endParaRPr lang="en-GB" sz="23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sz="2300">
                <a:ln>
                  <a:solidFill>
                    <a:prstClr val="black">
                      <a:lumMod val="75000"/>
                      <a:lumOff val="25000"/>
                      <a:alpha val="10000"/>
                    </a:prstClr>
                  </a:solidFill>
                </a:ln>
                <a:effectLst>
                  <a:outerShdw blurRad="9525" dist="25400" dir="14640000" algn="tl" rotWithShape="0">
                    <a:prstClr val="black">
                      <a:alpha val="30000"/>
                    </a:prstClr>
                  </a:outerShdw>
                </a:effectLst>
                <a:latin typeface="Calisto MT"/>
              </a:rPr>
              <a:t>J, Godfrey. (2019). Robert Burton. </a:t>
            </a:r>
            <a:r>
              <a:rPr lang="en-GB" sz="2300">
                <a:ln>
                  <a:solidFill>
                    <a:prstClr val="black">
                      <a:lumMod val="75000"/>
                      <a:lumOff val="25000"/>
                      <a:alpha val="10000"/>
                    </a:prstClr>
                  </a:solidFill>
                </a:ln>
                <a:effectLst>
                  <a:outerShdw blurRad="9525" dist="25400" dir="14640000" algn="tl" rotWithShape="0">
                    <a:prstClr val="black">
                      <a:alpha val="30000"/>
                    </a:prstClr>
                  </a:outerShdw>
                </a:effectLst>
                <a:latin typeface="Calisto MT"/>
                <a:hlinkClick r:id="rId10"/>
              </a:rPr>
              <a:t>https://www.chch.ox.ac.uk/blog/robert-burton</a:t>
            </a:r>
            <a:r>
              <a:rPr lang="en-GB" sz="2300">
                <a:ln>
                  <a:solidFill>
                    <a:prstClr val="black">
                      <a:lumMod val="75000"/>
                      <a:lumOff val="25000"/>
                      <a:alpha val="10000"/>
                    </a:prstClr>
                  </a:solidFill>
                </a:ln>
                <a:effectLst>
                  <a:outerShdw blurRad="9525" dist="25400" dir="14640000" algn="tl" rotWithShape="0">
                    <a:prstClr val="black">
                      <a:alpha val="30000"/>
                    </a:prstClr>
                  </a:outerShdw>
                </a:effectLst>
                <a:latin typeface="Calisto MT"/>
              </a:rPr>
              <a:t> </a:t>
            </a:r>
            <a:endParaRPr lang="en-GB" sz="2300">
              <a:effectLst>
                <a:outerShdw blurRad="9525" dist="25400" dir="14640000" algn="tl" rotWithShape="0">
                  <a:prstClr val="black">
                    <a:alpha val="30000"/>
                  </a:prstClr>
                </a:outerShdw>
              </a:effectLst>
              <a:latin typeface="Calisto MT"/>
            </a:endParaRPr>
          </a:p>
          <a:p>
            <a:pPr indent="-305435"/>
            <a:r>
              <a:rPr lang="en-GB" sz="2300" b="0" i="0">
                <a:effectLst/>
                <a:latin typeface="Calisto MT"/>
              </a:rPr>
              <a:t>Poloma, M. M., &amp; Green, J. P. (1989). The Assemblies of God at the Crossroads: Charisma and Institutional Dilemmas. University of Tennessee Press.</a:t>
            </a:r>
            <a:r>
              <a:rPr lang="en-GB" sz="2300">
                <a:effectLst/>
                <a:latin typeface="Calisto MT"/>
              </a:rPr>
              <a:t> </a:t>
            </a:r>
            <a:r>
              <a:rPr lang="en-GB" sz="2300" b="0" i="0">
                <a:effectLst/>
                <a:latin typeface="UICTFontTextStyleBody"/>
                <a:hlinkClick r:id="rId11">
                  <a:extLst>
                    <a:ext uri="{A12FA001-AC4F-418D-AE19-62706E023703}">
                      <ahyp:hlinkClr xmlns:ahyp="http://schemas.microsoft.com/office/drawing/2018/hyperlinkcolor" val="tx"/>
                    </a:ext>
                  </a:extLst>
                </a:hlinkClick>
              </a:rPr>
              <a:t>https://www.jstor.org/stable/1386480?origin=crossref</a:t>
            </a:r>
            <a:endParaRPr lang="en-GB" sz="2300" b="0" i="0">
              <a:ln>
                <a:solidFill>
                  <a:prstClr val="black">
                    <a:lumMod val="75000"/>
                    <a:lumOff val="25000"/>
                    <a:alpha val="10000"/>
                  </a:prstClr>
                </a:solidFill>
              </a:ln>
              <a:effectLst/>
              <a:latin typeface="UICTFontTextStyleBody"/>
            </a:endParaRPr>
          </a:p>
          <a:p>
            <a:pPr indent="-305435"/>
            <a:r>
              <a:rPr lang="en-GB" sz="2300">
                <a:ln>
                  <a:solidFill>
                    <a:prstClr val="black">
                      <a:lumMod val="75000"/>
                      <a:lumOff val="25000"/>
                      <a:alpha val="10000"/>
                    </a:prstClr>
                  </a:solidFill>
                </a:ln>
                <a:effectLst/>
                <a:ea typeface="+mn-lt"/>
                <a:cs typeface="+mn-lt"/>
              </a:rPr>
              <a:t>Pulse TMS. (No Date). Depression History. </a:t>
            </a:r>
            <a:r>
              <a:rPr lang="en-GB" sz="2300">
                <a:ln>
                  <a:solidFill>
                    <a:prstClr val="black">
                      <a:lumMod val="75000"/>
                      <a:lumOff val="25000"/>
                      <a:alpha val="10000"/>
                    </a:prstClr>
                  </a:solidFill>
                </a:ln>
                <a:effectLst/>
                <a:ea typeface="+mn-lt"/>
                <a:cs typeface="+mn-lt"/>
                <a:hlinkClick r:id="rId12"/>
              </a:rPr>
              <a:t>https://pulsetms.com/resources/depression-history/#:~:text=Treatments%20in%20societies%20where%20mental,drowned%20or%20burned%20as%20witches</a:t>
            </a:r>
            <a:r>
              <a:rPr lang="en-GB" sz="2300">
                <a:ln>
                  <a:solidFill>
                    <a:prstClr val="black">
                      <a:lumMod val="75000"/>
                      <a:lumOff val="25000"/>
                      <a:alpha val="10000"/>
                    </a:prstClr>
                  </a:solidFill>
                </a:ln>
                <a:effectLst/>
                <a:ea typeface="+mn-lt"/>
                <a:cs typeface="+mn-lt"/>
              </a:rPr>
              <a:t>. </a:t>
            </a:r>
            <a:endParaRPr lang="en-GB" sz="2300">
              <a:effectLst/>
              <a:latin typeface="UICTFontTextStyleBody"/>
            </a:endParaRPr>
          </a:p>
          <a:p>
            <a:pPr indent="-305435"/>
            <a:r>
              <a:rPr lang="en-GB" sz="2300"/>
              <a:t>Toohey, P. (1990). Some Ancient Histories of Literary Melancholia. </a:t>
            </a:r>
            <a:r>
              <a:rPr lang="en-GB" sz="2300" i="1"/>
              <a:t>Illinois Classical Studies. Vol. 15. </a:t>
            </a:r>
            <a:r>
              <a:rPr lang="en-GB" sz="2300"/>
              <a:t>- </a:t>
            </a:r>
            <a:r>
              <a:rPr lang="en-GB" sz="2300">
                <a:hlinkClick r:id="rId13"/>
              </a:rPr>
              <a:t>https://www.jstor.org/stable/23064398?seq=3#metadata_info_tab_contents</a:t>
            </a:r>
            <a:r>
              <a:rPr lang="en-GB" sz="2300"/>
              <a:t> </a:t>
            </a:r>
            <a:endParaRPr lang="en-GB" sz="23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GB" sz="2300">
              <a:ln>
                <a:solidFill>
                  <a:prstClr val="black">
                    <a:lumMod val="75000"/>
                    <a:lumOff val="25000"/>
                    <a:alpha val="10000"/>
                  </a:prstClr>
                </a:solidFill>
              </a:ln>
              <a:effectLst>
                <a:outerShdw blurRad="9525" dist="25400" dir="14640000" algn="tl" rotWithShape="0">
                  <a:prstClr val="black">
                    <a:alpha val="30000"/>
                  </a:prstClr>
                </a:outerShdw>
              </a:effectLst>
              <a:latin typeface="Calisto MT"/>
            </a:endParaRPr>
          </a:p>
          <a:p>
            <a:pPr indent="-305435"/>
            <a:endParaRPr lang="en-GB" sz="2300">
              <a:ln>
                <a:solidFill>
                  <a:prstClr val="black">
                    <a:lumMod val="75000"/>
                    <a:lumOff val="25000"/>
                    <a:alpha val="10000"/>
                  </a:prstClr>
                </a:solidFill>
              </a:ln>
              <a:effectLst>
                <a:outerShdw blurRad="9525" dist="25400" dir="14640000" algn="tl" rotWithShape="0">
                  <a:prstClr val="black">
                    <a:alpha val="30000"/>
                  </a:prstClr>
                </a:outerShdw>
              </a:effectLst>
              <a:latin typeface="Calisto MT"/>
            </a:endParaRPr>
          </a:p>
          <a:p>
            <a:pPr indent="-305435"/>
            <a:endParaRPr lang="en-GB" sz="1200">
              <a:ln>
                <a:solidFill>
                  <a:prstClr val="black">
                    <a:lumMod val="75000"/>
                    <a:lumOff val="25000"/>
                    <a:alpha val="10000"/>
                  </a:prstClr>
                </a:solidFill>
              </a:ln>
              <a:effectLst>
                <a:outerShdw blurRad="9525" dist="25400" dir="14640000" algn="tl" rotWithShape="0">
                  <a:prstClr val="black">
                    <a:alpha val="30000"/>
                  </a:prstClr>
                </a:outerShdw>
              </a:effectLst>
              <a:latin typeface="Calisto MT"/>
            </a:endParaRPr>
          </a:p>
          <a:p>
            <a:pPr marL="37465" indent="0">
              <a:buNone/>
            </a:pPr>
            <a:endParaRPr lang="en-GB" sz="12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indent="-305435"/>
            <a:endParaRPr lang="en-GB" sz="12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indent="-305435"/>
            <a:endParaRPr lang="en-GB" sz="12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indent="-305435"/>
            <a:endParaRPr lang="en-GB" sz="1200" u="sng">
              <a:ln>
                <a:solidFill>
                  <a:prstClr val="black">
                    <a:lumMod val="75000"/>
                    <a:lumOff val="25000"/>
                    <a:alpha val="10000"/>
                  </a:prstClr>
                </a:solidFill>
              </a:ln>
              <a:effectLst>
                <a:outerShdw blurRad="9525" dist="25400" dir="14640000" algn="tl" rotWithShape="0">
                  <a:prstClr val="black">
                    <a:alpha val="30000"/>
                  </a:prstClr>
                </a:outerShdw>
              </a:effectLst>
              <a:latin typeface="Calisto MT" panose="02040603050505030304"/>
            </a:endParaRPr>
          </a:p>
          <a:p>
            <a:pPr indent="-305435"/>
            <a:endParaRPr lang="en-GB" sz="1200">
              <a:ln>
                <a:solidFill>
                  <a:prstClr val="black">
                    <a:lumMod val="75000"/>
                    <a:lumOff val="25000"/>
                    <a:alpha val="10000"/>
                  </a:prstClr>
                </a:solidFill>
              </a:ln>
              <a:effectLst>
                <a:outerShdw blurRad="9525" dist="25400" dir="14640000" algn="tl" rotWithShape="0">
                  <a:prstClr val="black">
                    <a:alpha val="30000"/>
                  </a:prstClr>
                </a:outerShdw>
              </a:effectLst>
              <a:latin typeface="Calisto MT" panose="02040603050505030304"/>
            </a:endParaRPr>
          </a:p>
          <a:p>
            <a:pPr indent="-305435"/>
            <a:endParaRPr lang="en-GB" sz="1200">
              <a:ln>
                <a:solidFill>
                  <a:prstClr val="black">
                    <a:lumMod val="75000"/>
                    <a:lumOff val="25000"/>
                    <a:alpha val="10000"/>
                  </a:prstClr>
                </a:solidFill>
              </a:ln>
              <a:effectLst>
                <a:outerShdw blurRad="9525" dist="25400" dir="14640000" algn="tl" rotWithShape="0">
                  <a:prstClr val="black">
                    <a:alpha val="30000"/>
                  </a:prstClr>
                </a:outerShdw>
              </a:effectLst>
              <a:latin typeface="Calisto MT" panose="02040603050505030304"/>
            </a:endParaRPr>
          </a:p>
          <a:p>
            <a:pPr marL="36830" indent="0">
              <a:buNone/>
            </a:pPr>
            <a:br>
              <a:rPr lang="en-GB" sz="1100" b="0" i="0">
                <a:effectLst/>
                <a:latin typeface="UICTFontTextStyleBody"/>
              </a:rPr>
            </a:br>
            <a:endParaRPr lang="en-GB" sz="1100" b="0" i="0">
              <a:ln>
                <a:solidFill>
                  <a:prstClr val="black">
                    <a:lumMod val="75000"/>
                    <a:lumOff val="25000"/>
                    <a:alpha val="10000"/>
                  </a:prstClr>
                </a:solidFill>
              </a:ln>
              <a:effectLst/>
              <a:latin typeface="UICTFontTextStyleBody"/>
            </a:endParaRPr>
          </a:p>
          <a:p>
            <a:pPr indent="-305435"/>
            <a:endParaRPr lang="en-GB" sz="12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4778495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5ae50e653d166939902afc912d71e760">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1437f3de375a20f409c346501ecb6581"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260AA559-9A68-46C2-9099-474DB1DEE624}">
  <ds:schemaRefs>
    <ds:schemaRef ds:uri="http://schemas.microsoft.com/sharepoint/v3/contenttype/forms"/>
  </ds:schemaRefs>
</ds:datastoreItem>
</file>

<file path=customXml/itemProps2.xml><?xml version="1.0" encoding="utf-8"?>
<ds:datastoreItem xmlns:ds="http://schemas.openxmlformats.org/officeDocument/2006/customXml" ds:itemID="{F5EC7005-8F8F-4DC6-B4D0-32F3F409AF09}">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41D5F4E8-5384-4037-9071-E6FB4E9179BF}">
  <ds:schemaRefs>
    <ds:schemaRef ds:uri="0338428b-3fc8-4989-9d03-78e16c931d9f"/>
    <ds:schemaRef ds:uri="4055ddc6-ee7b-4b5b-b8fb-52871646f8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Slate</vt:lpstr>
      <vt:lpstr>Psychological Interventions Throughout the Centuries</vt:lpstr>
      <vt:lpstr>Ancient Intervention</vt:lpstr>
      <vt:lpstr>Melancholy/Depression    https://keeptalkinggreece.wordpress.com/2010/06/17/diaspora-greeks-ashamed-of-being-greek/ </vt:lpstr>
      <vt:lpstr>What is Melancholy?</vt:lpstr>
      <vt:lpstr>Hippocrates</vt:lpstr>
      <vt:lpstr>The Four Humours</vt:lpstr>
      <vt:lpstr>Galen</vt:lpstr>
      <vt:lpstr>Treatment - Melancholia</vt:lpstr>
      <vt:lpstr>Medieval Intervention</vt:lpstr>
      <vt:lpstr>Asylums in the middle ages</vt:lpstr>
      <vt:lpstr>Treatments and cures</vt:lpstr>
      <vt:lpstr>Treatments and cures</vt:lpstr>
      <vt:lpstr>Robert Burton</vt:lpstr>
      <vt:lpstr>Modern Intervention</vt:lpstr>
      <vt:lpstr>Emmanuel Church Healing Movement</vt:lpstr>
      <vt:lpstr>Sigmund Freud</vt:lpstr>
      <vt:lpstr>Insulin shock therapy </vt:lpstr>
      <vt:lpstr>Electroconvulsive therapy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Elliott O'Donnell (2202079)</dc:creator>
  <cp:revision>1</cp:revision>
  <dcterms:created xsi:type="dcterms:W3CDTF">2022-12-07T10:20:17Z</dcterms:created>
  <dcterms:modified xsi:type="dcterms:W3CDTF">2023-01-17T08:48:13Z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