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2" r:id="rId4"/>
    <p:sldId id="271" r:id="rId5"/>
    <p:sldId id="272" r:id="rId6"/>
    <p:sldId id="258" r:id="rId7"/>
    <p:sldId id="265" r:id="rId8"/>
    <p:sldId id="266" r:id="rId9"/>
    <p:sldId id="267" r:id="rId10"/>
    <p:sldId id="268" r:id="rId11"/>
    <p:sldId id="269" r:id="rId12"/>
    <p:sldId id="270" r:id="rId13"/>
    <p:sldId id="260" r:id="rId14"/>
    <p:sldId id="264" r:id="rId15"/>
    <p:sldId id="273"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davies" userId="28ceaa539416f1e2" providerId="LiveId" clId="{D8AB07B8-BADF-446A-A2CA-2E46E66B829C}"/>
    <pc:docChg chg="undo custSel delSld modSld">
      <pc:chgData name="sinead davies" userId="28ceaa539416f1e2" providerId="LiveId" clId="{D8AB07B8-BADF-446A-A2CA-2E46E66B829C}" dt="2022-07-21T19:34:36.704" v="599" actId="2711"/>
      <pc:docMkLst>
        <pc:docMk/>
      </pc:docMkLst>
      <pc:sldChg chg="addSp delSp modSp mod">
        <pc:chgData name="sinead davies" userId="28ceaa539416f1e2" providerId="LiveId" clId="{D8AB07B8-BADF-446A-A2CA-2E46E66B829C}" dt="2022-07-20T19:16:31.124" v="590" actId="33524"/>
        <pc:sldMkLst>
          <pc:docMk/>
          <pc:sldMk cId="1734076283" sldId="261"/>
        </pc:sldMkLst>
        <pc:spChg chg="mod">
          <ac:chgData name="sinead davies" userId="28ceaa539416f1e2" providerId="LiveId" clId="{D8AB07B8-BADF-446A-A2CA-2E46E66B829C}" dt="2022-07-20T19:16:21.232" v="589" actId="20577"/>
          <ac:spMkLst>
            <pc:docMk/>
            <pc:sldMk cId="1734076283" sldId="261"/>
            <ac:spMk id="2" creationId="{B9052C8C-A6FE-4E62-F7DA-DEA9C2214FEF}"/>
          </ac:spMkLst>
        </pc:spChg>
        <pc:spChg chg="mod">
          <ac:chgData name="sinead davies" userId="28ceaa539416f1e2" providerId="LiveId" clId="{D8AB07B8-BADF-446A-A2CA-2E46E66B829C}" dt="2022-07-20T19:16:31.124" v="590" actId="33524"/>
          <ac:spMkLst>
            <pc:docMk/>
            <pc:sldMk cId="1734076283" sldId="261"/>
            <ac:spMk id="3" creationId="{AFD949C3-25E5-EAF7-2235-E45BD365699E}"/>
          </ac:spMkLst>
        </pc:spChg>
        <pc:spChg chg="add del">
          <ac:chgData name="sinead davies" userId="28ceaa539416f1e2" providerId="LiveId" clId="{D8AB07B8-BADF-446A-A2CA-2E46E66B829C}" dt="2022-07-20T19:16:09.822" v="586" actId="26606"/>
          <ac:spMkLst>
            <pc:docMk/>
            <pc:sldMk cId="1734076283" sldId="261"/>
            <ac:spMk id="4112" creationId="{32D45EE4-C4F0-4F72-B1C6-39F596D138A9}"/>
          </ac:spMkLst>
        </pc:spChg>
        <pc:spChg chg="add del">
          <ac:chgData name="sinead davies" userId="28ceaa539416f1e2" providerId="LiveId" clId="{D8AB07B8-BADF-446A-A2CA-2E46E66B829C}" dt="2022-07-20T19:16:09.822" v="586" actId="26606"/>
          <ac:spMkLst>
            <pc:docMk/>
            <pc:sldMk cId="1734076283" sldId="261"/>
            <ac:spMk id="4114" creationId="{8C459BAD-4279-4A9D-B0C5-662C5F5ED21F}"/>
          </ac:spMkLst>
        </pc:spChg>
        <pc:spChg chg="add del">
          <ac:chgData name="sinead davies" userId="28ceaa539416f1e2" providerId="LiveId" clId="{D8AB07B8-BADF-446A-A2CA-2E46E66B829C}" dt="2022-07-20T19:16:09.822" v="586" actId="26606"/>
          <ac:spMkLst>
            <pc:docMk/>
            <pc:sldMk cId="1734076283" sldId="261"/>
            <ac:spMk id="4116" creationId="{0953BC39-9D68-40BE-BF3C-5C4EB782AF94}"/>
          </ac:spMkLst>
        </pc:spChg>
        <pc:spChg chg="add del">
          <ac:chgData name="sinead davies" userId="28ceaa539416f1e2" providerId="LiveId" clId="{D8AB07B8-BADF-446A-A2CA-2E46E66B829C}" dt="2022-07-20T19:16:09.807" v="585" actId="26606"/>
          <ac:spMkLst>
            <pc:docMk/>
            <pc:sldMk cId="1734076283" sldId="261"/>
            <ac:spMk id="4121" creationId="{289ED1AA-8684-4D37-B208-8777E1A7780D}"/>
          </ac:spMkLst>
        </pc:spChg>
        <pc:spChg chg="add del">
          <ac:chgData name="sinead davies" userId="28ceaa539416f1e2" providerId="LiveId" clId="{D8AB07B8-BADF-446A-A2CA-2E46E66B829C}" dt="2022-07-20T19:16:09.807" v="585" actId="26606"/>
          <ac:spMkLst>
            <pc:docMk/>
            <pc:sldMk cId="1734076283" sldId="261"/>
            <ac:spMk id="4123" creationId="{4180E01B-B1F4-437C-807D-1C930718EE64}"/>
          </ac:spMkLst>
        </pc:spChg>
        <pc:spChg chg="add del">
          <ac:chgData name="sinead davies" userId="28ceaa539416f1e2" providerId="LiveId" clId="{D8AB07B8-BADF-446A-A2CA-2E46E66B829C}" dt="2022-07-20T19:16:09.807" v="585" actId="26606"/>
          <ac:spMkLst>
            <pc:docMk/>
            <pc:sldMk cId="1734076283" sldId="261"/>
            <ac:spMk id="4125" creationId="{41F77738-2AF0-4750-A0C7-F97C2C17590E}"/>
          </ac:spMkLst>
        </pc:spChg>
        <pc:spChg chg="add">
          <ac:chgData name="sinead davies" userId="28ceaa539416f1e2" providerId="LiveId" clId="{D8AB07B8-BADF-446A-A2CA-2E46E66B829C}" dt="2022-07-20T19:16:09.822" v="586" actId="26606"/>
          <ac:spMkLst>
            <pc:docMk/>
            <pc:sldMk cId="1734076283" sldId="261"/>
            <ac:spMk id="4127" creationId="{646273DA-F933-4D17-A5FE-B1EF87FD7A20}"/>
          </ac:spMkLst>
        </pc:spChg>
        <pc:spChg chg="add">
          <ac:chgData name="sinead davies" userId="28ceaa539416f1e2" providerId="LiveId" clId="{D8AB07B8-BADF-446A-A2CA-2E46E66B829C}" dt="2022-07-20T19:16:09.822" v="586" actId="26606"/>
          <ac:spMkLst>
            <pc:docMk/>
            <pc:sldMk cId="1734076283" sldId="261"/>
            <ac:spMk id="4128" creationId="{F12E7CC5-C78B-4EBD-9565-3FA00FAA6CF2}"/>
          </ac:spMkLst>
        </pc:spChg>
        <pc:spChg chg="add">
          <ac:chgData name="sinead davies" userId="28ceaa539416f1e2" providerId="LiveId" clId="{D8AB07B8-BADF-446A-A2CA-2E46E66B829C}" dt="2022-07-20T19:16:09.822" v="586" actId="26606"/>
          <ac:spMkLst>
            <pc:docMk/>
            <pc:sldMk cId="1734076283" sldId="261"/>
            <ac:spMk id="4129" creationId="{3A4529A5-F675-429F-8044-01372BB13422}"/>
          </ac:spMkLst>
        </pc:spChg>
        <pc:spChg chg="add">
          <ac:chgData name="sinead davies" userId="28ceaa539416f1e2" providerId="LiveId" clId="{D8AB07B8-BADF-446A-A2CA-2E46E66B829C}" dt="2022-07-20T19:16:09.822" v="586" actId="26606"/>
          <ac:spMkLst>
            <pc:docMk/>
            <pc:sldMk cId="1734076283" sldId="261"/>
            <ac:spMk id="4130" creationId="{32C5B66D-E390-4A14-AB60-69626CBF294E}"/>
          </ac:spMkLst>
        </pc:spChg>
      </pc:sldChg>
      <pc:sldChg chg="modSp mod">
        <pc:chgData name="sinead davies" userId="28ceaa539416f1e2" providerId="LiveId" clId="{D8AB07B8-BADF-446A-A2CA-2E46E66B829C}" dt="2022-07-20T19:17:04.666" v="595" actId="20577"/>
        <pc:sldMkLst>
          <pc:docMk/>
          <pc:sldMk cId="1335992299" sldId="262"/>
        </pc:sldMkLst>
        <pc:spChg chg="mod">
          <ac:chgData name="sinead davies" userId="28ceaa539416f1e2" providerId="LiveId" clId="{D8AB07B8-BADF-446A-A2CA-2E46E66B829C}" dt="2022-07-20T19:17:04.666" v="595" actId="20577"/>
          <ac:spMkLst>
            <pc:docMk/>
            <pc:sldMk cId="1335992299" sldId="262"/>
            <ac:spMk id="3" creationId="{3499F275-CD2C-C1DC-3F2D-E0C2F9FD3623}"/>
          </ac:spMkLst>
        </pc:spChg>
      </pc:sldChg>
      <pc:sldChg chg="modSp mod">
        <pc:chgData name="sinead davies" userId="28ceaa539416f1e2" providerId="LiveId" clId="{D8AB07B8-BADF-446A-A2CA-2E46E66B829C}" dt="2022-07-21T19:34:36.704" v="599" actId="2711"/>
        <pc:sldMkLst>
          <pc:docMk/>
          <pc:sldMk cId="1828846899" sldId="264"/>
        </pc:sldMkLst>
        <pc:spChg chg="mod">
          <ac:chgData name="sinead davies" userId="28ceaa539416f1e2" providerId="LiveId" clId="{D8AB07B8-BADF-446A-A2CA-2E46E66B829C}" dt="2022-07-21T19:34:36.704" v="599" actId="2711"/>
          <ac:spMkLst>
            <pc:docMk/>
            <pc:sldMk cId="1828846899" sldId="264"/>
            <ac:spMk id="2" creationId="{1F14E7B9-782E-0584-7361-1487A6A9873C}"/>
          </ac:spMkLst>
        </pc:spChg>
      </pc:sldChg>
      <pc:sldChg chg="modSp mod">
        <pc:chgData name="sinead davies" userId="28ceaa539416f1e2" providerId="LiveId" clId="{D8AB07B8-BADF-446A-A2CA-2E46E66B829C}" dt="2022-07-20T19:17:23.049" v="597" actId="115"/>
        <pc:sldMkLst>
          <pc:docMk/>
          <pc:sldMk cId="2298728714" sldId="272"/>
        </pc:sldMkLst>
        <pc:spChg chg="mod">
          <ac:chgData name="sinead davies" userId="28ceaa539416f1e2" providerId="LiveId" clId="{D8AB07B8-BADF-446A-A2CA-2E46E66B829C}" dt="2022-07-20T19:17:23.049" v="597" actId="115"/>
          <ac:spMkLst>
            <pc:docMk/>
            <pc:sldMk cId="2298728714" sldId="272"/>
            <ac:spMk id="2" creationId="{46B3802D-479C-B679-0943-5E860EDC0297}"/>
          </ac:spMkLst>
        </pc:spChg>
      </pc:sldChg>
      <pc:sldChg chg="modSp mod">
        <pc:chgData name="sinead davies" userId="28ceaa539416f1e2" providerId="LiveId" clId="{D8AB07B8-BADF-446A-A2CA-2E46E66B829C}" dt="2022-07-21T19:34:13.067" v="598" actId="33524"/>
        <pc:sldMkLst>
          <pc:docMk/>
          <pc:sldMk cId="3233310626" sldId="273"/>
        </pc:sldMkLst>
        <pc:spChg chg="mod">
          <ac:chgData name="sinead davies" userId="28ceaa539416f1e2" providerId="LiveId" clId="{D8AB07B8-BADF-446A-A2CA-2E46E66B829C}" dt="2022-07-21T19:34:13.067" v="598" actId="33524"/>
          <ac:spMkLst>
            <pc:docMk/>
            <pc:sldMk cId="3233310626" sldId="273"/>
            <ac:spMk id="2" creationId="{6EF1280F-0458-1F8A-044C-8B2FF61CA62D}"/>
          </ac:spMkLst>
        </pc:spChg>
      </pc:sldChg>
      <pc:sldChg chg="delSp modSp del mod">
        <pc:chgData name="sinead davies" userId="28ceaa539416f1e2" providerId="LiveId" clId="{D8AB07B8-BADF-446A-A2CA-2E46E66B829C}" dt="2022-07-20T19:16:41.377" v="591" actId="2696"/>
        <pc:sldMkLst>
          <pc:docMk/>
          <pc:sldMk cId="2985286149" sldId="274"/>
        </pc:sldMkLst>
        <pc:spChg chg="del mod">
          <ac:chgData name="sinead davies" userId="28ceaa539416f1e2" providerId="LiveId" clId="{D8AB07B8-BADF-446A-A2CA-2E46E66B829C}" dt="2022-07-20T19:15:54.447" v="581"/>
          <ac:spMkLst>
            <pc:docMk/>
            <pc:sldMk cId="2985286149" sldId="274"/>
            <ac:spMk id="4" creationId="{C248442F-378D-8283-B9A3-BFC4F410C85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63CE91-AA08-4497-B1CA-8013D5B62F3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C4EE5EB-FDE3-4430-97BD-A469B88DEFDD}">
      <dgm:prSet/>
      <dgm:spPr/>
      <dgm:t>
        <a:bodyPr/>
        <a:lstStyle/>
        <a:p>
          <a:r>
            <a:rPr lang="en-GB"/>
            <a:t>Oh little bird how sweet you sing,</a:t>
          </a:r>
          <a:endParaRPr lang="en-US"/>
        </a:p>
      </dgm:t>
    </dgm:pt>
    <dgm:pt modelId="{30BBCD1B-EC48-49F6-AB1D-97E9996218D2}" type="parTrans" cxnId="{3A308015-6DF9-4693-834C-F577C1FF34D1}">
      <dgm:prSet/>
      <dgm:spPr/>
      <dgm:t>
        <a:bodyPr/>
        <a:lstStyle/>
        <a:p>
          <a:endParaRPr lang="en-US"/>
        </a:p>
      </dgm:t>
    </dgm:pt>
    <dgm:pt modelId="{87ABA2BD-63CF-47C2-B590-5A2F8CDC62F2}" type="sibTrans" cxnId="{3A308015-6DF9-4693-834C-F577C1FF34D1}">
      <dgm:prSet/>
      <dgm:spPr/>
      <dgm:t>
        <a:bodyPr/>
        <a:lstStyle/>
        <a:p>
          <a:endParaRPr lang="en-US"/>
        </a:p>
      </dgm:t>
    </dgm:pt>
    <dgm:pt modelId="{BDEA3897-0D84-487D-9D9B-1B703BEA4D63}">
      <dgm:prSet/>
      <dgm:spPr/>
      <dgm:t>
        <a:bodyPr/>
        <a:lstStyle/>
        <a:p>
          <a:r>
            <a:rPr lang="en-GB"/>
            <a:t>of bluebell woods and happy things, </a:t>
          </a:r>
          <a:endParaRPr lang="en-US"/>
        </a:p>
      </dgm:t>
    </dgm:pt>
    <dgm:pt modelId="{A77D2F21-B565-4137-BFD0-77CC111C3192}" type="parTrans" cxnId="{3BC3DB22-D6D2-42AF-B13B-98003EC6F37B}">
      <dgm:prSet/>
      <dgm:spPr/>
      <dgm:t>
        <a:bodyPr/>
        <a:lstStyle/>
        <a:p>
          <a:endParaRPr lang="en-US"/>
        </a:p>
      </dgm:t>
    </dgm:pt>
    <dgm:pt modelId="{4666D007-D556-4E7F-B795-5C9D176B85DD}" type="sibTrans" cxnId="{3BC3DB22-D6D2-42AF-B13B-98003EC6F37B}">
      <dgm:prSet/>
      <dgm:spPr/>
      <dgm:t>
        <a:bodyPr/>
        <a:lstStyle/>
        <a:p>
          <a:endParaRPr lang="en-US"/>
        </a:p>
      </dgm:t>
    </dgm:pt>
    <dgm:pt modelId="{74288B53-D04A-45EB-B315-1D698C6AAE2E}">
      <dgm:prSet/>
      <dgm:spPr/>
      <dgm:t>
        <a:bodyPr/>
        <a:lstStyle/>
        <a:p>
          <a:r>
            <a:rPr lang="en-GB"/>
            <a:t>of marshy greens and flowing streams, </a:t>
          </a:r>
          <a:endParaRPr lang="en-US"/>
        </a:p>
      </dgm:t>
    </dgm:pt>
    <dgm:pt modelId="{DA8C4624-87E7-406C-887B-936CAEB6EAF9}" type="parTrans" cxnId="{809C4055-D661-47BB-B874-6A3F77EA3B25}">
      <dgm:prSet/>
      <dgm:spPr/>
      <dgm:t>
        <a:bodyPr/>
        <a:lstStyle/>
        <a:p>
          <a:endParaRPr lang="en-US"/>
        </a:p>
      </dgm:t>
    </dgm:pt>
    <dgm:pt modelId="{AC3F6A33-5190-4A86-9352-0C94CDD86A23}" type="sibTrans" cxnId="{809C4055-D661-47BB-B874-6A3F77EA3B25}">
      <dgm:prSet/>
      <dgm:spPr/>
      <dgm:t>
        <a:bodyPr/>
        <a:lstStyle/>
        <a:p>
          <a:endParaRPr lang="en-US"/>
        </a:p>
      </dgm:t>
    </dgm:pt>
    <dgm:pt modelId="{85D6379D-DF46-49A7-B127-DC218B82C52A}">
      <dgm:prSet/>
      <dgm:spPr/>
      <dgm:t>
        <a:bodyPr/>
        <a:lstStyle/>
        <a:p>
          <a:r>
            <a:rPr lang="en-GB"/>
            <a:t>your wings flap by and away you fly. </a:t>
          </a:r>
          <a:endParaRPr lang="en-US"/>
        </a:p>
      </dgm:t>
    </dgm:pt>
    <dgm:pt modelId="{7143BABC-D426-45C7-9F6A-61A8F219CB51}" type="parTrans" cxnId="{B35A344D-1ECF-4275-82CD-2B05F1FEC565}">
      <dgm:prSet/>
      <dgm:spPr/>
      <dgm:t>
        <a:bodyPr/>
        <a:lstStyle/>
        <a:p>
          <a:endParaRPr lang="en-US"/>
        </a:p>
      </dgm:t>
    </dgm:pt>
    <dgm:pt modelId="{C1F9ED08-D895-484B-AA83-1B879B2EAE28}" type="sibTrans" cxnId="{B35A344D-1ECF-4275-82CD-2B05F1FEC565}">
      <dgm:prSet/>
      <dgm:spPr/>
      <dgm:t>
        <a:bodyPr/>
        <a:lstStyle/>
        <a:p>
          <a:endParaRPr lang="en-US"/>
        </a:p>
      </dgm:t>
    </dgm:pt>
    <dgm:pt modelId="{AF4F09BE-B810-4541-B0DA-9D18AE659081}" type="pres">
      <dgm:prSet presAssocID="{CC63CE91-AA08-4497-B1CA-8013D5B62F32}" presName="root" presStyleCnt="0">
        <dgm:presLayoutVars>
          <dgm:dir/>
          <dgm:resizeHandles val="exact"/>
        </dgm:presLayoutVars>
      </dgm:prSet>
      <dgm:spPr/>
    </dgm:pt>
    <dgm:pt modelId="{373B0FE6-CC21-41B2-AB16-C7C3EF93FE01}" type="pres">
      <dgm:prSet presAssocID="{FC4EE5EB-FDE3-4430-97BD-A469B88DEFDD}" presName="compNode" presStyleCnt="0"/>
      <dgm:spPr/>
    </dgm:pt>
    <dgm:pt modelId="{1D157A81-2616-480F-8C14-1C3D043DB5E5}" type="pres">
      <dgm:prSet presAssocID="{FC4EE5EB-FDE3-4430-97BD-A469B88DEFDD}" presName="bgRect" presStyleLbl="bgShp" presStyleIdx="0" presStyleCnt="4"/>
      <dgm:spPr/>
    </dgm:pt>
    <dgm:pt modelId="{48715DDC-E28F-4FCD-8C7F-F0F8A1742DAC}" type="pres">
      <dgm:prSet presAssocID="{FC4EE5EB-FDE3-4430-97BD-A469B88DEF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ck"/>
        </a:ext>
      </dgm:extLst>
    </dgm:pt>
    <dgm:pt modelId="{B184A9FB-6669-44C6-9286-D4A2AA8FD81F}" type="pres">
      <dgm:prSet presAssocID="{FC4EE5EB-FDE3-4430-97BD-A469B88DEFDD}" presName="spaceRect" presStyleCnt="0"/>
      <dgm:spPr/>
    </dgm:pt>
    <dgm:pt modelId="{69263409-5642-4E80-AA8B-E049AFDDCCBC}" type="pres">
      <dgm:prSet presAssocID="{FC4EE5EB-FDE3-4430-97BD-A469B88DEFDD}" presName="parTx" presStyleLbl="revTx" presStyleIdx="0" presStyleCnt="4">
        <dgm:presLayoutVars>
          <dgm:chMax val="0"/>
          <dgm:chPref val="0"/>
        </dgm:presLayoutVars>
      </dgm:prSet>
      <dgm:spPr/>
    </dgm:pt>
    <dgm:pt modelId="{2889455A-D7C0-44B3-9A2E-C3BDB113EC4A}" type="pres">
      <dgm:prSet presAssocID="{87ABA2BD-63CF-47C2-B590-5A2F8CDC62F2}" presName="sibTrans" presStyleCnt="0"/>
      <dgm:spPr/>
    </dgm:pt>
    <dgm:pt modelId="{8BDE6089-D1AB-4925-A516-2EF6991BF6C6}" type="pres">
      <dgm:prSet presAssocID="{BDEA3897-0D84-487D-9D9B-1B703BEA4D63}" presName="compNode" presStyleCnt="0"/>
      <dgm:spPr/>
    </dgm:pt>
    <dgm:pt modelId="{1B44B7F8-8007-4587-BB41-D76CF79935AE}" type="pres">
      <dgm:prSet presAssocID="{BDEA3897-0D84-487D-9D9B-1B703BEA4D63}" presName="bgRect" presStyleLbl="bgShp" presStyleIdx="1" presStyleCnt="4"/>
      <dgm:spPr/>
    </dgm:pt>
    <dgm:pt modelId="{B2C7858C-8797-4198-9077-4B426A0DE1ED}" type="pres">
      <dgm:prSet presAssocID="{BDEA3897-0D84-487D-9D9B-1B703BEA4D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4D2D2479-4E93-42A5-B444-C77C3BE8E465}" type="pres">
      <dgm:prSet presAssocID="{BDEA3897-0D84-487D-9D9B-1B703BEA4D63}" presName="spaceRect" presStyleCnt="0"/>
      <dgm:spPr/>
    </dgm:pt>
    <dgm:pt modelId="{7F524989-1E36-4FEB-8C05-6C9FB52E56D3}" type="pres">
      <dgm:prSet presAssocID="{BDEA3897-0D84-487D-9D9B-1B703BEA4D63}" presName="parTx" presStyleLbl="revTx" presStyleIdx="1" presStyleCnt="4">
        <dgm:presLayoutVars>
          <dgm:chMax val="0"/>
          <dgm:chPref val="0"/>
        </dgm:presLayoutVars>
      </dgm:prSet>
      <dgm:spPr/>
    </dgm:pt>
    <dgm:pt modelId="{3D59A039-4238-4DF1-B794-241A8DD82969}" type="pres">
      <dgm:prSet presAssocID="{4666D007-D556-4E7F-B795-5C9D176B85DD}" presName="sibTrans" presStyleCnt="0"/>
      <dgm:spPr/>
    </dgm:pt>
    <dgm:pt modelId="{B2982963-879E-4004-9E0C-2A6DC9B53CBD}" type="pres">
      <dgm:prSet presAssocID="{74288B53-D04A-45EB-B315-1D698C6AAE2E}" presName="compNode" presStyleCnt="0"/>
      <dgm:spPr/>
    </dgm:pt>
    <dgm:pt modelId="{AF2BEE2E-2782-4F24-91AE-874C63E5F8F0}" type="pres">
      <dgm:prSet presAssocID="{74288B53-D04A-45EB-B315-1D698C6AAE2E}" presName="bgRect" presStyleLbl="bgShp" presStyleIdx="2" presStyleCnt="4"/>
      <dgm:spPr/>
    </dgm:pt>
    <dgm:pt modelId="{79ACE35A-585C-46D2-A39A-E5EAF72B6D07}" type="pres">
      <dgm:prSet presAssocID="{74288B53-D04A-45EB-B315-1D698C6AAE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Zebra"/>
        </a:ext>
      </dgm:extLst>
    </dgm:pt>
    <dgm:pt modelId="{E862F89C-F70B-4946-98AF-E2AB4EDF9C42}" type="pres">
      <dgm:prSet presAssocID="{74288B53-D04A-45EB-B315-1D698C6AAE2E}" presName="spaceRect" presStyleCnt="0"/>
      <dgm:spPr/>
    </dgm:pt>
    <dgm:pt modelId="{B6FEBC4B-E838-4A74-A69B-364570AD3BD3}" type="pres">
      <dgm:prSet presAssocID="{74288B53-D04A-45EB-B315-1D698C6AAE2E}" presName="parTx" presStyleLbl="revTx" presStyleIdx="2" presStyleCnt="4">
        <dgm:presLayoutVars>
          <dgm:chMax val="0"/>
          <dgm:chPref val="0"/>
        </dgm:presLayoutVars>
      </dgm:prSet>
      <dgm:spPr/>
    </dgm:pt>
    <dgm:pt modelId="{81753490-D9E7-42C1-A9AA-A470AC41602A}" type="pres">
      <dgm:prSet presAssocID="{AC3F6A33-5190-4A86-9352-0C94CDD86A23}" presName="sibTrans" presStyleCnt="0"/>
      <dgm:spPr/>
    </dgm:pt>
    <dgm:pt modelId="{EA462E58-06A9-499B-AC4D-E80853E8E91D}" type="pres">
      <dgm:prSet presAssocID="{85D6379D-DF46-49A7-B127-DC218B82C52A}" presName="compNode" presStyleCnt="0"/>
      <dgm:spPr/>
    </dgm:pt>
    <dgm:pt modelId="{E34BF3B0-23A0-4188-8867-49ED8BAE4B40}" type="pres">
      <dgm:prSet presAssocID="{85D6379D-DF46-49A7-B127-DC218B82C52A}" presName="bgRect" presStyleLbl="bgShp" presStyleIdx="3" presStyleCnt="4"/>
      <dgm:spPr/>
    </dgm:pt>
    <dgm:pt modelId="{59495AF3-B13E-4418-AB38-16B8B1720040}" type="pres">
      <dgm:prSet presAssocID="{85D6379D-DF46-49A7-B127-DC218B82C5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irplane"/>
        </a:ext>
      </dgm:extLst>
    </dgm:pt>
    <dgm:pt modelId="{FDDA4E7E-EC5A-4E49-8222-D1FB10612FFC}" type="pres">
      <dgm:prSet presAssocID="{85D6379D-DF46-49A7-B127-DC218B82C52A}" presName="spaceRect" presStyleCnt="0"/>
      <dgm:spPr/>
    </dgm:pt>
    <dgm:pt modelId="{27BD8D01-6323-445E-A3CA-C7CB21CD0D5C}" type="pres">
      <dgm:prSet presAssocID="{85D6379D-DF46-49A7-B127-DC218B82C52A}" presName="parTx" presStyleLbl="revTx" presStyleIdx="3" presStyleCnt="4">
        <dgm:presLayoutVars>
          <dgm:chMax val="0"/>
          <dgm:chPref val="0"/>
        </dgm:presLayoutVars>
      </dgm:prSet>
      <dgm:spPr/>
    </dgm:pt>
  </dgm:ptLst>
  <dgm:cxnLst>
    <dgm:cxn modelId="{1A7EF80B-E619-4403-9262-1C637E2D93FF}" type="presOf" srcId="{CC63CE91-AA08-4497-B1CA-8013D5B62F32}" destId="{AF4F09BE-B810-4541-B0DA-9D18AE659081}" srcOrd="0" destOrd="0" presId="urn:microsoft.com/office/officeart/2018/2/layout/IconVerticalSolidList"/>
    <dgm:cxn modelId="{3A308015-6DF9-4693-834C-F577C1FF34D1}" srcId="{CC63CE91-AA08-4497-B1CA-8013D5B62F32}" destId="{FC4EE5EB-FDE3-4430-97BD-A469B88DEFDD}" srcOrd="0" destOrd="0" parTransId="{30BBCD1B-EC48-49F6-AB1D-97E9996218D2}" sibTransId="{87ABA2BD-63CF-47C2-B590-5A2F8CDC62F2}"/>
    <dgm:cxn modelId="{3BC3DB22-D6D2-42AF-B13B-98003EC6F37B}" srcId="{CC63CE91-AA08-4497-B1CA-8013D5B62F32}" destId="{BDEA3897-0D84-487D-9D9B-1B703BEA4D63}" srcOrd="1" destOrd="0" parTransId="{A77D2F21-B565-4137-BFD0-77CC111C3192}" sibTransId="{4666D007-D556-4E7F-B795-5C9D176B85DD}"/>
    <dgm:cxn modelId="{1204EB29-4974-440A-8390-3E82F540B924}" type="presOf" srcId="{85D6379D-DF46-49A7-B127-DC218B82C52A}" destId="{27BD8D01-6323-445E-A3CA-C7CB21CD0D5C}" srcOrd="0" destOrd="0" presId="urn:microsoft.com/office/officeart/2018/2/layout/IconVerticalSolidList"/>
    <dgm:cxn modelId="{B35A344D-1ECF-4275-82CD-2B05F1FEC565}" srcId="{CC63CE91-AA08-4497-B1CA-8013D5B62F32}" destId="{85D6379D-DF46-49A7-B127-DC218B82C52A}" srcOrd="3" destOrd="0" parTransId="{7143BABC-D426-45C7-9F6A-61A8F219CB51}" sibTransId="{C1F9ED08-D895-484B-AA83-1B879B2EAE28}"/>
    <dgm:cxn modelId="{809C4055-D661-47BB-B874-6A3F77EA3B25}" srcId="{CC63CE91-AA08-4497-B1CA-8013D5B62F32}" destId="{74288B53-D04A-45EB-B315-1D698C6AAE2E}" srcOrd="2" destOrd="0" parTransId="{DA8C4624-87E7-406C-887B-936CAEB6EAF9}" sibTransId="{AC3F6A33-5190-4A86-9352-0C94CDD86A23}"/>
    <dgm:cxn modelId="{E7B2BE7F-9BC7-4F15-A90B-C8349480AE7C}" type="presOf" srcId="{74288B53-D04A-45EB-B315-1D698C6AAE2E}" destId="{B6FEBC4B-E838-4A74-A69B-364570AD3BD3}" srcOrd="0" destOrd="0" presId="urn:microsoft.com/office/officeart/2018/2/layout/IconVerticalSolidList"/>
    <dgm:cxn modelId="{4B8425A2-8028-480D-9B03-00915B158B94}" type="presOf" srcId="{FC4EE5EB-FDE3-4430-97BD-A469B88DEFDD}" destId="{69263409-5642-4E80-AA8B-E049AFDDCCBC}" srcOrd="0" destOrd="0" presId="urn:microsoft.com/office/officeart/2018/2/layout/IconVerticalSolidList"/>
    <dgm:cxn modelId="{097E9EA3-6F23-4FC7-BF03-6B8EEC7E0D6E}" type="presOf" srcId="{BDEA3897-0D84-487D-9D9B-1B703BEA4D63}" destId="{7F524989-1E36-4FEB-8C05-6C9FB52E56D3}" srcOrd="0" destOrd="0" presId="urn:microsoft.com/office/officeart/2018/2/layout/IconVerticalSolidList"/>
    <dgm:cxn modelId="{4B16A4A4-ED22-42AA-9CD4-18E14A8A7ECF}" type="presParOf" srcId="{AF4F09BE-B810-4541-B0DA-9D18AE659081}" destId="{373B0FE6-CC21-41B2-AB16-C7C3EF93FE01}" srcOrd="0" destOrd="0" presId="urn:microsoft.com/office/officeart/2018/2/layout/IconVerticalSolidList"/>
    <dgm:cxn modelId="{99990C82-385D-433A-B9C6-114C965063F7}" type="presParOf" srcId="{373B0FE6-CC21-41B2-AB16-C7C3EF93FE01}" destId="{1D157A81-2616-480F-8C14-1C3D043DB5E5}" srcOrd="0" destOrd="0" presId="urn:microsoft.com/office/officeart/2018/2/layout/IconVerticalSolidList"/>
    <dgm:cxn modelId="{1BB6BB24-3209-49B8-8427-56175F93D035}" type="presParOf" srcId="{373B0FE6-CC21-41B2-AB16-C7C3EF93FE01}" destId="{48715DDC-E28F-4FCD-8C7F-F0F8A1742DAC}" srcOrd="1" destOrd="0" presId="urn:microsoft.com/office/officeart/2018/2/layout/IconVerticalSolidList"/>
    <dgm:cxn modelId="{0E4E44C9-6E22-48B6-BDDE-A749FE12AC7C}" type="presParOf" srcId="{373B0FE6-CC21-41B2-AB16-C7C3EF93FE01}" destId="{B184A9FB-6669-44C6-9286-D4A2AA8FD81F}" srcOrd="2" destOrd="0" presId="urn:microsoft.com/office/officeart/2018/2/layout/IconVerticalSolidList"/>
    <dgm:cxn modelId="{DCB0C100-6F60-4B1F-A1A8-E6AA2ADEC6BD}" type="presParOf" srcId="{373B0FE6-CC21-41B2-AB16-C7C3EF93FE01}" destId="{69263409-5642-4E80-AA8B-E049AFDDCCBC}" srcOrd="3" destOrd="0" presId="urn:microsoft.com/office/officeart/2018/2/layout/IconVerticalSolidList"/>
    <dgm:cxn modelId="{266A3742-1337-4CF4-8684-EA1496182047}" type="presParOf" srcId="{AF4F09BE-B810-4541-B0DA-9D18AE659081}" destId="{2889455A-D7C0-44B3-9A2E-C3BDB113EC4A}" srcOrd="1" destOrd="0" presId="urn:microsoft.com/office/officeart/2018/2/layout/IconVerticalSolidList"/>
    <dgm:cxn modelId="{81ED714D-F2D2-4F3C-92D6-53B52B368B79}" type="presParOf" srcId="{AF4F09BE-B810-4541-B0DA-9D18AE659081}" destId="{8BDE6089-D1AB-4925-A516-2EF6991BF6C6}" srcOrd="2" destOrd="0" presId="urn:microsoft.com/office/officeart/2018/2/layout/IconVerticalSolidList"/>
    <dgm:cxn modelId="{97D3293A-4172-45A6-8888-CBD355365254}" type="presParOf" srcId="{8BDE6089-D1AB-4925-A516-2EF6991BF6C6}" destId="{1B44B7F8-8007-4587-BB41-D76CF79935AE}" srcOrd="0" destOrd="0" presId="urn:microsoft.com/office/officeart/2018/2/layout/IconVerticalSolidList"/>
    <dgm:cxn modelId="{E41F7FD8-7F99-4176-BC3A-16A63BF763F9}" type="presParOf" srcId="{8BDE6089-D1AB-4925-A516-2EF6991BF6C6}" destId="{B2C7858C-8797-4198-9077-4B426A0DE1ED}" srcOrd="1" destOrd="0" presId="urn:microsoft.com/office/officeart/2018/2/layout/IconVerticalSolidList"/>
    <dgm:cxn modelId="{5A1D5CA5-D228-49CC-9571-5BC2C6C15EB5}" type="presParOf" srcId="{8BDE6089-D1AB-4925-A516-2EF6991BF6C6}" destId="{4D2D2479-4E93-42A5-B444-C77C3BE8E465}" srcOrd="2" destOrd="0" presId="urn:microsoft.com/office/officeart/2018/2/layout/IconVerticalSolidList"/>
    <dgm:cxn modelId="{47D1DCC0-95B6-46A1-B728-0407CB9FA9B1}" type="presParOf" srcId="{8BDE6089-D1AB-4925-A516-2EF6991BF6C6}" destId="{7F524989-1E36-4FEB-8C05-6C9FB52E56D3}" srcOrd="3" destOrd="0" presId="urn:microsoft.com/office/officeart/2018/2/layout/IconVerticalSolidList"/>
    <dgm:cxn modelId="{DFE82355-842A-403B-A502-2AC86697D854}" type="presParOf" srcId="{AF4F09BE-B810-4541-B0DA-9D18AE659081}" destId="{3D59A039-4238-4DF1-B794-241A8DD82969}" srcOrd="3" destOrd="0" presId="urn:microsoft.com/office/officeart/2018/2/layout/IconVerticalSolidList"/>
    <dgm:cxn modelId="{E36ABFF9-F41F-417B-8488-40BF509BC994}" type="presParOf" srcId="{AF4F09BE-B810-4541-B0DA-9D18AE659081}" destId="{B2982963-879E-4004-9E0C-2A6DC9B53CBD}" srcOrd="4" destOrd="0" presId="urn:microsoft.com/office/officeart/2018/2/layout/IconVerticalSolidList"/>
    <dgm:cxn modelId="{15600891-C161-4218-B3E4-7F881A4514F7}" type="presParOf" srcId="{B2982963-879E-4004-9E0C-2A6DC9B53CBD}" destId="{AF2BEE2E-2782-4F24-91AE-874C63E5F8F0}" srcOrd="0" destOrd="0" presId="urn:microsoft.com/office/officeart/2018/2/layout/IconVerticalSolidList"/>
    <dgm:cxn modelId="{41D48443-012F-4571-9D09-35E12EE2C6A0}" type="presParOf" srcId="{B2982963-879E-4004-9E0C-2A6DC9B53CBD}" destId="{79ACE35A-585C-46D2-A39A-E5EAF72B6D07}" srcOrd="1" destOrd="0" presId="urn:microsoft.com/office/officeart/2018/2/layout/IconVerticalSolidList"/>
    <dgm:cxn modelId="{C63EC5AD-1FD8-44C4-9899-B146FA33BC0F}" type="presParOf" srcId="{B2982963-879E-4004-9E0C-2A6DC9B53CBD}" destId="{E862F89C-F70B-4946-98AF-E2AB4EDF9C42}" srcOrd="2" destOrd="0" presId="urn:microsoft.com/office/officeart/2018/2/layout/IconVerticalSolidList"/>
    <dgm:cxn modelId="{F8D025BF-22E5-417F-A731-28EC028B64AD}" type="presParOf" srcId="{B2982963-879E-4004-9E0C-2A6DC9B53CBD}" destId="{B6FEBC4B-E838-4A74-A69B-364570AD3BD3}" srcOrd="3" destOrd="0" presId="urn:microsoft.com/office/officeart/2018/2/layout/IconVerticalSolidList"/>
    <dgm:cxn modelId="{6B730B6F-79B7-4F2A-A4CB-E884A620F747}" type="presParOf" srcId="{AF4F09BE-B810-4541-B0DA-9D18AE659081}" destId="{81753490-D9E7-42C1-A9AA-A470AC41602A}" srcOrd="5" destOrd="0" presId="urn:microsoft.com/office/officeart/2018/2/layout/IconVerticalSolidList"/>
    <dgm:cxn modelId="{140FAD54-BB79-4BD8-B8DD-00D51EBCB2E4}" type="presParOf" srcId="{AF4F09BE-B810-4541-B0DA-9D18AE659081}" destId="{EA462E58-06A9-499B-AC4D-E80853E8E91D}" srcOrd="6" destOrd="0" presId="urn:microsoft.com/office/officeart/2018/2/layout/IconVerticalSolidList"/>
    <dgm:cxn modelId="{7F649C4F-657B-46BE-9096-3CFC7E508E99}" type="presParOf" srcId="{EA462E58-06A9-499B-AC4D-E80853E8E91D}" destId="{E34BF3B0-23A0-4188-8867-49ED8BAE4B40}" srcOrd="0" destOrd="0" presId="urn:microsoft.com/office/officeart/2018/2/layout/IconVerticalSolidList"/>
    <dgm:cxn modelId="{EC247DF1-E3CE-4FF8-8018-01D50DE51E6F}" type="presParOf" srcId="{EA462E58-06A9-499B-AC4D-E80853E8E91D}" destId="{59495AF3-B13E-4418-AB38-16B8B1720040}" srcOrd="1" destOrd="0" presId="urn:microsoft.com/office/officeart/2018/2/layout/IconVerticalSolidList"/>
    <dgm:cxn modelId="{7032A968-057B-48B6-B062-EFDCFE2821F8}" type="presParOf" srcId="{EA462E58-06A9-499B-AC4D-E80853E8E91D}" destId="{FDDA4E7E-EC5A-4E49-8222-D1FB10612FFC}" srcOrd="2" destOrd="0" presId="urn:microsoft.com/office/officeart/2018/2/layout/IconVerticalSolidList"/>
    <dgm:cxn modelId="{2394199A-AA14-49B1-911E-AD123AF431B1}" type="presParOf" srcId="{EA462E58-06A9-499B-AC4D-E80853E8E91D}" destId="{27BD8D01-6323-445E-A3CA-C7CB21CD0D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57A81-2616-480F-8C14-1C3D043DB5E5}">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715DDC-E28F-4FCD-8C7F-F0F8A1742DAC}">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263409-5642-4E80-AA8B-E049AFDDCCBC}">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Oh little bird how sweet you sing,</a:t>
          </a:r>
          <a:endParaRPr lang="en-US" sz="2200" kern="1200"/>
        </a:p>
      </dsp:txBody>
      <dsp:txXfrm>
        <a:off x="1429899" y="2442"/>
        <a:ext cx="5083704" cy="1238008"/>
      </dsp:txXfrm>
    </dsp:sp>
    <dsp:sp modelId="{1B44B7F8-8007-4587-BB41-D76CF79935AE}">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7858C-8797-4198-9077-4B426A0DE1ED}">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524989-1E36-4FEB-8C05-6C9FB52E56D3}">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of bluebell woods and happy things, </a:t>
          </a:r>
          <a:endParaRPr lang="en-US" sz="2200" kern="1200"/>
        </a:p>
      </dsp:txBody>
      <dsp:txXfrm>
        <a:off x="1429899" y="1549953"/>
        <a:ext cx="5083704" cy="1238008"/>
      </dsp:txXfrm>
    </dsp:sp>
    <dsp:sp modelId="{AF2BEE2E-2782-4F24-91AE-874C63E5F8F0}">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CE35A-585C-46D2-A39A-E5EAF72B6D07}">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FEBC4B-E838-4A74-A69B-364570AD3BD3}">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of marshy greens and flowing streams, </a:t>
          </a:r>
          <a:endParaRPr lang="en-US" sz="2200" kern="1200"/>
        </a:p>
      </dsp:txBody>
      <dsp:txXfrm>
        <a:off x="1429899" y="3097464"/>
        <a:ext cx="5083704" cy="1238008"/>
      </dsp:txXfrm>
    </dsp:sp>
    <dsp:sp modelId="{E34BF3B0-23A0-4188-8867-49ED8BAE4B40}">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95AF3-B13E-4418-AB38-16B8B1720040}">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BD8D01-6323-445E-A3CA-C7CB21CD0D5C}">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GB" sz="2200" kern="1200"/>
            <a:t>your wings flap by and away you fly. </a:t>
          </a:r>
          <a:endParaRPr lang="en-US" sz="2200" kern="1200"/>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AD9F-AA2C-8047-803C-E675A22A91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0E0A12-18A8-C137-4ABC-5247308D85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0FC7E7-6215-C903-EACA-1CB6371CAB24}"/>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5" name="Footer Placeholder 4">
            <a:extLst>
              <a:ext uri="{FF2B5EF4-FFF2-40B4-BE49-F238E27FC236}">
                <a16:creationId xmlns:a16="http://schemas.microsoft.com/office/drawing/2014/main" id="{010018E1-AA51-A5C7-727D-DA34D8DD22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10BBE-7D52-9497-F1BA-062CB151E3E8}"/>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152026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D83D-5130-0976-0C71-035E09312F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3BA9E3-1EB4-F2ED-2775-F7D210997F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3A8AA7-C611-99E9-D705-FAF840DECD11}"/>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5" name="Footer Placeholder 4">
            <a:extLst>
              <a:ext uri="{FF2B5EF4-FFF2-40B4-BE49-F238E27FC236}">
                <a16:creationId xmlns:a16="http://schemas.microsoft.com/office/drawing/2014/main" id="{09FD8CA9-FEBE-C7C3-E1BF-C5F0C67D0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8EF23-4058-80F3-68B2-711BE550916E}"/>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2473932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D15FC-EA19-39C6-740E-2BB6B9BFBB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B2E453-6E59-D210-FE00-CD4F295968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9B08F0-4DFB-0139-C50A-5C1EF43F2B0D}"/>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5" name="Footer Placeholder 4">
            <a:extLst>
              <a:ext uri="{FF2B5EF4-FFF2-40B4-BE49-F238E27FC236}">
                <a16:creationId xmlns:a16="http://schemas.microsoft.com/office/drawing/2014/main" id="{0468BF02-D7AD-963C-5D9B-4519A4B1C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319A5-1842-0995-70C7-8C5E749D96F4}"/>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1492354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A1748-AE17-CEB7-676B-98656BCE56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3845ED-4DB6-7340-5317-524EF76CA3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FCE0AE-28CE-2DB9-7248-5F463D9D95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1750A6-F556-A079-BDF1-8A0E66269152}"/>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6" name="Footer Placeholder 5">
            <a:extLst>
              <a:ext uri="{FF2B5EF4-FFF2-40B4-BE49-F238E27FC236}">
                <a16:creationId xmlns:a16="http://schemas.microsoft.com/office/drawing/2014/main" id="{67BE5817-80F9-85A6-66B0-2DE16DB7B6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18B06-59E1-A183-CA2A-BC64760E18ED}"/>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1764765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BC378-CD48-E7A3-E9BB-FAA7C8271B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198F31-6495-FD87-F996-C2FB578239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EDD88-678B-8406-D895-71777FD47C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53DAE1-07F7-ABAC-F652-DCD2023B37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52602E-D1FB-D4AF-1F6E-FBFF238C06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B9BD0-4054-02B8-1B1B-21E589C6482B}"/>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8" name="Footer Placeholder 7">
            <a:extLst>
              <a:ext uri="{FF2B5EF4-FFF2-40B4-BE49-F238E27FC236}">
                <a16:creationId xmlns:a16="http://schemas.microsoft.com/office/drawing/2014/main" id="{FACB8E54-8D80-E1A5-1514-2BE8E425C6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32DAE2-9F7F-615E-A45C-5D94CEBE06F8}"/>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860818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62200-AB65-BBA2-D071-FBB64F9A0F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512B95-AB9E-BE2A-72D6-0436DCAB21FD}"/>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4" name="Footer Placeholder 3">
            <a:extLst>
              <a:ext uri="{FF2B5EF4-FFF2-40B4-BE49-F238E27FC236}">
                <a16:creationId xmlns:a16="http://schemas.microsoft.com/office/drawing/2014/main" id="{2A4DBB14-5782-AC06-C863-41733E15F3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EBD432-EB8C-38E7-AF13-4C2143015DEA}"/>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2240962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BDEE9F-2669-EF6E-059B-CF1D22574D45}"/>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3" name="Footer Placeholder 2">
            <a:extLst>
              <a:ext uri="{FF2B5EF4-FFF2-40B4-BE49-F238E27FC236}">
                <a16:creationId xmlns:a16="http://schemas.microsoft.com/office/drawing/2014/main" id="{C9768380-5C97-DE97-2878-2283ADC10A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41617A-FFDE-E41A-48F7-6C357D5A2360}"/>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1732678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A9135-4B1E-0989-2D60-E7479741B2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69CEBF-8E3F-6531-0C14-80CF25BF17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BC4388-3A5F-F640-45C6-652381091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FCCDC-883D-F2D4-773F-226E031BF3F0}"/>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6" name="Footer Placeholder 5">
            <a:extLst>
              <a:ext uri="{FF2B5EF4-FFF2-40B4-BE49-F238E27FC236}">
                <a16:creationId xmlns:a16="http://schemas.microsoft.com/office/drawing/2014/main" id="{D28AEAFD-D364-EF5A-F3AA-82E9DDF5F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99805D-BADF-877C-EEEB-3E22FE3A2C33}"/>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1613038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7D362-D006-C7E2-CC5F-0515AE0485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F635E38-45DA-2ED4-E71F-A27427B4FA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ED374C-34FF-28CB-8ECF-DE00859A6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65420B-B7BC-1674-8641-6A85E7FAB5FC}"/>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6" name="Footer Placeholder 5">
            <a:extLst>
              <a:ext uri="{FF2B5EF4-FFF2-40B4-BE49-F238E27FC236}">
                <a16:creationId xmlns:a16="http://schemas.microsoft.com/office/drawing/2014/main" id="{BA4656CB-6A7C-E238-1B0F-7A81521AB5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4BF1B9-DA39-784D-82E2-9FD3660915CB}"/>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1485561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A5FC-3BC6-8922-0DF1-BD6AAD4A3C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4D1A0B-83EA-4BC3-3F86-6E92943BC1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098781-B3CC-BEA9-E9BF-037FA1F0211B}"/>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5" name="Footer Placeholder 4">
            <a:extLst>
              <a:ext uri="{FF2B5EF4-FFF2-40B4-BE49-F238E27FC236}">
                <a16:creationId xmlns:a16="http://schemas.microsoft.com/office/drawing/2014/main" id="{F1D64D37-D524-CE54-1627-576A263AAD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FF0539-2F9B-7C8F-C718-D49B53739284}"/>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519051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CB589C-3206-67FE-F2CF-C398C3AB77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B39627-2A34-42B0-B4DB-C713E6F66A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E96102-B2DC-925F-32CA-0A7B2A54658B}"/>
              </a:ext>
            </a:extLst>
          </p:cNvPr>
          <p:cNvSpPr>
            <a:spLocks noGrp="1"/>
          </p:cNvSpPr>
          <p:nvPr>
            <p:ph type="dt" sz="half" idx="10"/>
          </p:nvPr>
        </p:nvSpPr>
        <p:spPr/>
        <p:txBody>
          <a:bodyPr/>
          <a:lstStyle/>
          <a:p>
            <a:fld id="{8D09732E-F4A7-43BD-9503-DC8D95EA034F}" type="datetimeFigureOut">
              <a:rPr lang="en-GB" smtClean="0"/>
              <a:t>11/07/2022</a:t>
            </a:fld>
            <a:endParaRPr lang="en-GB"/>
          </a:p>
        </p:txBody>
      </p:sp>
      <p:sp>
        <p:nvSpPr>
          <p:cNvPr id="5" name="Footer Placeholder 4">
            <a:extLst>
              <a:ext uri="{FF2B5EF4-FFF2-40B4-BE49-F238E27FC236}">
                <a16:creationId xmlns:a16="http://schemas.microsoft.com/office/drawing/2014/main" id="{E4391BDB-DB95-BC9F-DC95-F6BDF67E8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F931A1-49B3-9B13-9F83-EDBBCE83162B}"/>
              </a:ext>
            </a:extLst>
          </p:cNvPr>
          <p:cNvSpPr>
            <a:spLocks noGrp="1"/>
          </p:cNvSpPr>
          <p:nvPr>
            <p:ph type="sldNum" sz="quarter" idx="12"/>
          </p:nvPr>
        </p:nvSpPr>
        <p:spPr/>
        <p:txBody>
          <a:bodyPr/>
          <a:lstStyle/>
          <a:p>
            <a:fld id="{DF7352A0-C67E-4989-B806-B17FF106DCF4}" type="slidenum">
              <a:rPr lang="en-GB" smtClean="0"/>
              <a:t>‹#›</a:t>
            </a:fld>
            <a:endParaRPr lang="en-GB"/>
          </a:p>
        </p:txBody>
      </p:sp>
    </p:spTree>
    <p:extLst>
      <p:ext uri="{BB962C8B-B14F-4D97-AF65-F5344CB8AC3E}">
        <p14:creationId xmlns:p14="http://schemas.microsoft.com/office/powerpoint/2010/main" val="24801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6F41C2-5C0D-8D91-85FF-86A6545D86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EC4BDA-F1EA-1226-3605-D6C09C43DE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50FFE3-034A-8903-1885-B7EA161EEC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09732E-F4A7-43BD-9503-DC8D95EA034F}" type="datetimeFigureOut">
              <a:rPr lang="en-GB" smtClean="0"/>
              <a:t>11/07/2022</a:t>
            </a:fld>
            <a:endParaRPr lang="en-GB"/>
          </a:p>
        </p:txBody>
      </p:sp>
      <p:sp>
        <p:nvSpPr>
          <p:cNvPr id="5" name="Footer Placeholder 4">
            <a:extLst>
              <a:ext uri="{FF2B5EF4-FFF2-40B4-BE49-F238E27FC236}">
                <a16:creationId xmlns:a16="http://schemas.microsoft.com/office/drawing/2014/main" id="{F09705AA-4720-2427-0F92-64DC9DC39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E1DA4E-9E86-CE9A-7A98-3F86322238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7352A0-C67E-4989-B806-B17FF106DCF4}" type="slidenum">
              <a:rPr lang="en-GB" smtClean="0"/>
              <a:t>‹#›</a:t>
            </a:fld>
            <a:endParaRPr lang="en-GB"/>
          </a:p>
        </p:txBody>
      </p:sp>
    </p:spTree>
    <p:extLst>
      <p:ext uri="{BB962C8B-B14F-4D97-AF65-F5344CB8AC3E}">
        <p14:creationId xmlns:p14="http://schemas.microsoft.com/office/powerpoint/2010/main" val="1266846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E748D1CF-2F64-B321-C92F-E188A1B82A85}"/>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7907" r="-1" b="17074"/>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82D9752-2E02-B441-A3A8-99EB4879817C}"/>
              </a:ext>
            </a:extLst>
          </p:cNvPr>
          <p:cNvSpPr>
            <a:spLocks noGrp="1"/>
          </p:cNvSpPr>
          <p:nvPr>
            <p:ph type="ctrTitle"/>
          </p:nvPr>
        </p:nvSpPr>
        <p:spPr>
          <a:xfrm>
            <a:off x="1524000" y="1122363"/>
            <a:ext cx="9144000" cy="3063240"/>
          </a:xfrm>
        </p:spPr>
        <p:txBody>
          <a:bodyPr>
            <a:normAutofit/>
          </a:bodyPr>
          <a:lstStyle/>
          <a:p>
            <a:r>
              <a:rPr lang="en-GB" sz="6600">
                <a:solidFill>
                  <a:srgbClr val="FFFFFF"/>
                </a:solidFill>
              </a:rPr>
              <a:t>Regaining paradise? Sustainability in the Early Years. </a:t>
            </a:r>
          </a:p>
        </p:txBody>
      </p:sp>
      <p:sp>
        <p:nvSpPr>
          <p:cNvPr id="3" name="Subtitle 2">
            <a:extLst>
              <a:ext uri="{FF2B5EF4-FFF2-40B4-BE49-F238E27FC236}">
                <a16:creationId xmlns:a16="http://schemas.microsoft.com/office/drawing/2014/main" id="{EA7FE0B1-E3CE-AB5A-4A06-98289C65608D}"/>
              </a:ext>
            </a:extLst>
          </p:cNvPr>
          <p:cNvSpPr>
            <a:spLocks noGrp="1"/>
          </p:cNvSpPr>
          <p:nvPr>
            <p:ph type="subTitle" idx="1"/>
          </p:nvPr>
        </p:nvSpPr>
        <p:spPr>
          <a:xfrm>
            <a:off x="1527048" y="4599432"/>
            <a:ext cx="9144000" cy="1536192"/>
          </a:xfrm>
        </p:spPr>
        <p:txBody>
          <a:bodyPr>
            <a:normAutofit/>
          </a:bodyPr>
          <a:lstStyle/>
          <a:p>
            <a:r>
              <a:rPr lang="en-GB" dirty="0">
                <a:solidFill>
                  <a:srgbClr val="FFFFFF"/>
                </a:solidFill>
              </a:rPr>
              <a:t>ECEY6005/C</a:t>
            </a:r>
          </a:p>
          <a:p>
            <a:r>
              <a:rPr lang="en-GB" dirty="0">
                <a:solidFill>
                  <a:srgbClr val="FFFFFF"/>
                </a:solidFill>
              </a:rPr>
              <a:t>1909660</a:t>
            </a:r>
          </a:p>
          <a:p>
            <a:r>
              <a:rPr lang="en-GB" dirty="0">
                <a:solidFill>
                  <a:srgbClr val="FFFFFF"/>
                </a:solidFill>
              </a:rPr>
              <a:t>Word Count: </a:t>
            </a:r>
          </a:p>
        </p:txBody>
      </p:sp>
      <p:sp>
        <p:nvSpPr>
          <p:cNvPr id="103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87681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8846D-42CB-ED60-EBB0-2BB65813AF17}"/>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Explore</a:t>
            </a:r>
          </a:p>
        </p:txBody>
      </p:sp>
      <p:sp>
        <p:nvSpPr>
          <p:cNvPr id="3" name="Text Placeholder 2">
            <a:extLst>
              <a:ext uri="{FF2B5EF4-FFF2-40B4-BE49-F238E27FC236}">
                <a16:creationId xmlns:a16="http://schemas.microsoft.com/office/drawing/2014/main" id="{9ABB6685-22CC-7CE9-95EE-287FE7E1D840}"/>
              </a:ext>
            </a:extLst>
          </p:cNvPr>
          <p:cNvSpPr>
            <a:spLocks noGrp="1"/>
          </p:cNvSpPr>
          <p:nvPr>
            <p:ph type="body" idx="1"/>
          </p:nvPr>
        </p:nvSpPr>
        <p:spPr>
          <a:xfrm>
            <a:off x="7083831" y="4636008"/>
            <a:ext cx="4198634" cy="1572768"/>
          </a:xfrm>
        </p:spPr>
        <p:txBody>
          <a:bodyPr vert="horz" lIns="91440" tIns="45720" rIns="91440" bIns="45720" rtlCol="0">
            <a:normAutofit/>
          </a:bodyPr>
          <a:lstStyle/>
          <a:p>
            <a:endParaRPr lang="en-US">
              <a:solidFill>
                <a:schemeClr val="tx1"/>
              </a:solidFill>
            </a:endParaRPr>
          </a:p>
        </p:txBody>
      </p:sp>
      <p:pic>
        <p:nvPicPr>
          <p:cNvPr id="2050" name="Picture 2" descr="Image result for explore">
            <a:extLst>
              <a:ext uri="{FF2B5EF4-FFF2-40B4-BE49-F238E27FC236}">
                <a16:creationId xmlns:a16="http://schemas.microsoft.com/office/drawing/2014/main" id="{54F29E75-6C24-B2A7-B10B-405AC0950B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92" r="-1"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2062"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7145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3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the source image">
            <a:extLst>
              <a:ext uri="{FF2B5EF4-FFF2-40B4-BE49-F238E27FC236}">
                <a16:creationId xmlns:a16="http://schemas.microsoft.com/office/drawing/2014/main" id="{4FDCB60E-6374-21C2-A803-736DF4AA55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000" r="29067"/>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13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499F275-CD2C-C1DC-3F2D-E0C2F9FD3623}"/>
              </a:ext>
            </a:extLst>
          </p:cNvPr>
          <p:cNvSpPr txBox="1"/>
          <p:nvPr/>
        </p:nvSpPr>
        <p:spPr>
          <a:xfrm>
            <a:off x="5297762" y="2706624"/>
            <a:ext cx="6251110"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200" dirty="0"/>
              <a:t>The marsh in Penclawdd.</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This is where I grew up as a child.  The marsh here is  a great place for wildlife watching. There are ponies, sheep, many birds which all habitat here.  There are many different characteristics of this environment it can be a very dry area full of gullies – empty of water where birds and ponies come to graze or rest on the other hand when the tide comes in the horses will come away and the gullies will overflow with water, people come here to fish, go out on their boats and birds come to feed upon the fish within.  Thus, providing a diversity of nature for people to explore in different ways such as walking, swimming, sailing or simply sitting and taking in the breath-taking views.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This marsh is very special as it serves important functions to nature, it buffers stormy seas, offers shelter for migratory birds (which when I was a child took shelter within my shed every year for 15 years).  It also provides a breeding ground for plants which then feed to shellfish and fish alike that live here and most importantly that make this village so very important as Penclawdd is known for  its cockles due to this marsh. </a:t>
            </a:r>
          </a:p>
        </p:txBody>
      </p:sp>
    </p:spTree>
    <p:extLst>
      <p:ext uri="{BB962C8B-B14F-4D97-AF65-F5344CB8AC3E}">
        <p14:creationId xmlns:p14="http://schemas.microsoft.com/office/powerpoint/2010/main" val="1335992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4" name="Rectangle 112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F545276-6DAD-4C35-818A-ABECB1E4DB4B}"/>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Within this picture you can see a marsh pony living peacefully with the birds on the marsh of Penclawdd.</a:t>
            </a:r>
          </a:p>
        </p:txBody>
      </p:sp>
      <p:pic>
        <p:nvPicPr>
          <p:cNvPr id="11266" name="Picture 2" descr="Image result for PENCLAWDD marsh ">
            <a:extLst>
              <a:ext uri="{FF2B5EF4-FFF2-40B4-BE49-F238E27FC236}">
                <a16:creationId xmlns:a16="http://schemas.microsoft.com/office/drawing/2014/main" id="{831F1E5E-CE6A-E4B7-32DF-48AD6A961C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785022"/>
            <a:ext cx="6903720" cy="52879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471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6B3802D-479C-B679-0943-5E860EDC0297}"/>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200" u="sng" dirty="0"/>
              <a:t>My exploration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r>
              <a:rPr lang="en-US" sz="2200" dirty="0"/>
              <a:t>When I was younger, I was always aware of the birds that came to Penclawdd as I had birds named house martins that came to live in my shed every year, these would then migrate back to where they were from. Once my shed got knocked down due to bad weather I noticed and appreciated less the wildlife of this area. However now undertaking this award I came to </a:t>
            </a:r>
            <a:r>
              <a:rPr lang="en-US" sz="2200" dirty="0" err="1"/>
              <a:t>realise</a:t>
            </a:r>
            <a:r>
              <a:rPr lang="en-US" sz="2200" dirty="0"/>
              <a:t> the wildlife once again, especially the presence of the birds that habituate here. </a:t>
            </a:r>
          </a:p>
        </p:txBody>
      </p:sp>
    </p:spTree>
    <p:extLst>
      <p:ext uri="{BB962C8B-B14F-4D97-AF65-F5344CB8AC3E}">
        <p14:creationId xmlns:p14="http://schemas.microsoft.com/office/powerpoint/2010/main" val="2298728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5D125-1392-C194-8E5B-069B5E57B55A}"/>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Discover </a:t>
            </a:r>
          </a:p>
        </p:txBody>
      </p:sp>
      <p:sp>
        <p:nvSpPr>
          <p:cNvPr id="3" name="Text Placeholder 2">
            <a:extLst>
              <a:ext uri="{FF2B5EF4-FFF2-40B4-BE49-F238E27FC236}">
                <a16:creationId xmlns:a16="http://schemas.microsoft.com/office/drawing/2014/main" id="{66CA9536-EED8-57CB-05CC-294F603E0283}"/>
              </a:ext>
            </a:extLst>
          </p:cNvPr>
          <p:cNvSpPr>
            <a:spLocks noGrp="1"/>
          </p:cNvSpPr>
          <p:nvPr>
            <p:ph type="body" idx="1"/>
          </p:nvPr>
        </p:nvSpPr>
        <p:spPr>
          <a:xfrm>
            <a:off x="7083831" y="4636008"/>
            <a:ext cx="4198634" cy="1572768"/>
          </a:xfrm>
        </p:spPr>
        <p:txBody>
          <a:bodyPr vert="horz" lIns="91440" tIns="45720" rIns="91440" bIns="45720" rtlCol="0">
            <a:normAutofit/>
          </a:bodyPr>
          <a:lstStyle/>
          <a:p>
            <a:endParaRPr lang="en-US">
              <a:solidFill>
                <a:schemeClr val="tx1"/>
              </a:solidFill>
            </a:endParaRPr>
          </a:p>
        </p:txBody>
      </p:sp>
      <p:pic>
        <p:nvPicPr>
          <p:cNvPr id="5" name="Picture 4" descr="Hiking on a pathway with grass">
            <a:extLst>
              <a:ext uri="{FF2B5EF4-FFF2-40B4-BE49-F238E27FC236}">
                <a16:creationId xmlns:a16="http://schemas.microsoft.com/office/drawing/2014/main" id="{6A5FE334-73AE-6884-2A9A-25C467BA4A3E}"/>
              </a:ext>
            </a:extLst>
          </p:cNvPr>
          <p:cNvPicPr>
            <a:picLocks noChangeAspect="1"/>
          </p:cNvPicPr>
          <p:nvPr/>
        </p:nvPicPr>
        <p:blipFill rotWithShape="1">
          <a:blip r:embed="rId2"/>
          <a:srcRect l="8773" r="9814"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6"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9426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1" name="Rectangle 61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8018F5B-F077-6A23-2D9C-9D9425930449}"/>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On just one visit here sitting on a bench and watching the wildlife I saw many different birds, here I will how pictures and the names of these birds. </a:t>
            </a:r>
          </a:p>
          <a:p>
            <a:pPr indent="-228600">
              <a:lnSpc>
                <a:spcPct val="90000"/>
              </a:lnSpc>
              <a:spcAft>
                <a:spcPts val="600"/>
              </a:spcAft>
              <a:buFont typeface="Arial" panose="020B0604020202020204" pitchFamily="34" charset="0"/>
              <a:buChar char="•"/>
            </a:pPr>
            <a:r>
              <a:rPr lang="en-US" sz="2000"/>
              <a:t>Black Headed gull. These are very common in this areas and I saw many in just a short space of time at further research I found that these birds do not live here but live near fresh water instead. </a:t>
            </a:r>
          </a:p>
          <a:p>
            <a:pPr indent="-228600">
              <a:lnSpc>
                <a:spcPct val="90000"/>
              </a:lnSpc>
              <a:spcAft>
                <a:spcPts val="600"/>
              </a:spcAft>
              <a:buFont typeface="Arial" panose="020B0604020202020204" pitchFamily="34" charset="0"/>
              <a:buChar char="•"/>
            </a:pPr>
            <a:endParaRPr lang="en-US" sz="2000"/>
          </a:p>
        </p:txBody>
      </p:sp>
      <p:pic>
        <p:nvPicPr>
          <p:cNvPr id="6154" name="Picture 10">
            <a:extLst>
              <a:ext uri="{FF2B5EF4-FFF2-40B4-BE49-F238E27FC236}">
                <a16:creationId xmlns:a16="http://schemas.microsoft.com/office/drawing/2014/main" id="{73187332-1D60-BE28-CACA-B599160BF8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8" r="1229"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6637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925EEC-4D2A-9D41-1E61-EDF9EABDF143}"/>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Adult female woodpecker. These birds are seen less often one I had investigated these they feed upon ant nests, and this was why I saw them more on grassy lands. </a:t>
            </a:r>
          </a:p>
        </p:txBody>
      </p:sp>
      <p:pic>
        <p:nvPicPr>
          <p:cNvPr id="7170" name="Picture 2" descr="A bird standing on grass&#10;&#10;Description automatically generated with medium confidence">
            <a:extLst>
              <a:ext uri="{FF2B5EF4-FFF2-40B4-BE49-F238E27FC236}">
                <a16:creationId xmlns:a16="http://schemas.microsoft.com/office/drawing/2014/main" id="{B7CD27EC-A9AF-EF02-EE52-51BBD33160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56"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888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0" name="Rectangle 820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E4B3957-CEE2-0F52-C2FB-6166DFB00914}"/>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This bird I now know to be a Greenshan. I saw this bird to be in the water what I thought was feeding on fish where as, through research I know now they fish through the muddy banks of the marsh to find small creatures to feast upon. </a:t>
            </a:r>
          </a:p>
        </p:txBody>
      </p:sp>
      <p:pic>
        <p:nvPicPr>
          <p:cNvPr id="8194" name="Picture 2" descr="A bird standing in water&#10;&#10;Description automatically generated with medium confidence">
            <a:extLst>
              <a:ext uri="{FF2B5EF4-FFF2-40B4-BE49-F238E27FC236}">
                <a16:creationId xmlns:a16="http://schemas.microsoft.com/office/drawing/2014/main" id="{2AC1173C-8F05-5CD1-01DB-E0DBD77D34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56"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0704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88F37B3-6E2D-6D9A-171E-CCE3E00DADF5}"/>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This bird is named a lapwing and are kown as wading birds due to the way they walk through the marshy waters. </a:t>
            </a:r>
          </a:p>
        </p:txBody>
      </p:sp>
      <p:pic>
        <p:nvPicPr>
          <p:cNvPr id="9218" name="Picture 2">
            <a:extLst>
              <a:ext uri="{FF2B5EF4-FFF2-40B4-BE49-F238E27FC236}">
                <a16:creationId xmlns:a16="http://schemas.microsoft.com/office/drawing/2014/main" id="{7A2BEB22-86BA-DC39-F6C3-B3CD09A7D8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44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5105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4" name="Rectangle 1025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91F6D30-226E-4F8E-3DD3-86C7CFDE7CAA}"/>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Another bird I have seen here is this osprey. This is a much larger bird and uses the marsh to hunt its prey with great diving abilities to catch their fish in the salty waters.  Through research I have found that this species is on the amber list for dying out meaning through this john thing I have taken time to see a very important animal in my home village. </a:t>
            </a:r>
          </a:p>
        </p:txBody>
      </p:sp>
      <p:pic>
        <p:nvPicPr>
          <p:cNvPr id="10242" name="Picture 2" descr="See the source image">
            <a:extLst>
              <a:ext uri="{FF2B5EF4-FFF2-40B4-BE49-F238E27FC236}">
                <a16:creationId xmlns:a16="http://schemas.microsoft.com/office/drawing/2014/main" id="{57E027B3-7FBA-4BA5-5B4A-99EA490D60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54" r="14074" b="-2"/>
          <a:stretch/>
        </p:blipFill>
        <p:spPr bwMode="auto">
          <a:xfrm>
            <a:off x="7766966"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756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1F38D7-45BB-C07B-5AA0-9B2194B400EC}"/>
              </a:ext>
            </a:extLst>
          </p:cNvPr>
          <p:cNvSpPr>
            <a:spLocks noGrp="1"/>
          </p:cNvSpPr>
          <p:nvPr>
            <p:ph type="title"/>
          </p:nvPr>
        </p:nvSpPr>
        <p:spPr>
          <a:xfrm>
            <a:off x="863029" y="1012004"/>
            <a:ext cx="3416158" cy="4795408"/>
          </a:xfrm>
        </p:spPr>
        <p:txBody>
          <a:bodyPr>
            <a:normAutofit/>
          </a:bodyPr>
          <a:lstStyle/>
          <a:p>
            <a:r>
              <a:rPr lang="en-GB">
                <a:solidFill>
                  <a:srgbClr val="FFFFFF"/>
                </a:solidFill>
              </a:rPr>
              <a:t>Poetry </a:t>
            </a:r>
          </a:p>
        </p:txBody>
      </p:sp>
      <p:graphicFrame>
        <p:nvGraphicFramePr>
          <p:cNvPr id="18" name="Content Placeholder 2">
            <a:extLst>
              <a:ext uri="{FF2B5EF4-FFF2-40B4-BE49-F238E27FC236}">
                <a16:creationId xmlns:a16="http://schemas.microsoft.com/office/drawing/2014/main" id="{687EBB09-2EDD-F580-D833-B62A7402D5BA}"/>
              </a:ext>
            </a:extLst>
          </p:cNvPr>
          <p:cNvGraphicFramePr>
            <a:graphicFrameLocks noGrp="1"/>
          </p:cNvGraphicFramePr>
          <p:nvPr>
            <p:ph idx="1"/>
            <p:extLst>
              <p:ext uri="{D42A27DB-BD31-4B8C-83A1-F6EECF244321}">
                <p14:modId xmlns:p14="http://schemas.microsoft.com/office/powerpoint/2010/main" val="201024828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8945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C3398B-075E-7998-F52F-E7CFF3D4A05E}"/>
              </a:ext>
            </a:extLst>
          </p:cNvPr>
          <p:cNvSpPr>
            <a:spLocks noGrp="1"/>
          </p:cNvSpPr>
          <p:nvPr>
            <p:ph type="title"/>
          </p:nvPr>
        </p:nvSpPr>
        <p:spPr>
          <a:xfrm>
            <a:off x="1524000" y="4370227"/>
            <a:ext cx="9144000" cy="1193138"/>
          </a:xfrm>
        </p:spPr>
        <p:txBody>
          <a:bodyPr vert="horz" lIns="91440" tIns="45720" rIns="91440" bIns="45720" rtlCol="0" anchor="b">
            <a:normAutofit/>
          </a:bodyPr>
          <a:lstStyle/>
          <a:p>
            <a:pPr algn="ctr"/>
            <a:r>
              <a:rPr lang="en-US" sz="4400"/>
              <a:t>Conserve </a:t>
            </a:r>
          </a:p>
        </p:txBody>
      </p:sp>
      <p:sp>
        <p:nvSpPr>
          <p:cNvPr id="3" name="Text Placeholder 2">
            <a:extLst>
              <a:ext uri="{FF2B5EF4-FFF2-40B4-BE49-F238E27FC236}">
                <a16:creationId xmlns:a16="http://schemas.microsoft.com/office/drawing/2014/main" id="{DD27C043-D126-4F18-1508-EDE2AA7FC901}"/>
              </a:ext>
            </a:extLst>
          </p:cNvPr>
          <p:cNvSpPr>
            <a:spLocks noGrp="1"/>
          </p:cNvSpPr>
          <p:nvPr>
            <p:ph type="body" idx="1"/>
          </p:nvPr>
        </p:nvSpPr>
        <p:spPr>
          <a:xfrm>
            <a:off x="1524000" y="5636465"/>
            <a:ext cx="9144000" cy="646785"/>
          </a:xfrm>
        </p:spPr>
        <p:txBody>
          <a:bodyPr vert="horz" lIns="91440" tIns="45720" rIns="91440" bIns="45720" rtlCol="0">
            <a:normAutofit/>
          </a:bodyPr>
          <a:lstStyle/>
          <a:p>
            <a:pPr algn="ctr"/>
            <a:endParaRPr lang="en-US">
              <a:solidFill>
                <a:schemeClr val="tx1"/>
              </a:solidFill>
            </a:endParaRPr>
          </a:p>
        </p:txBody>
      </p:sp>
      <p:pic>
        <p:nvPicPr>
          <p:cNvPr id="3074" name="Picture 2" descr="Image result for sustainability conservation">
            <a:extLst>
              <a:ext uri="{FF2B5EF4-FFF2-40B4-BE49-F238E27FC236}">
                <a16:creationId xmlns:a16="http://schemas.microsoft.com/office/drawing/2014/main" id="{D6E98C87-EC42-95D6-AB7C-6C59146E43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268" r="1" b="18270"/>
          <a:stretch/>
        </p:blipFill>
        <p:spPr bwMode="auto">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5109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14E7B9-782E-0584-7361-1487A6A9873C}"/>
              </a:ext>
            </a:extLst>
          </p:cNvPr>
          <p:cNvSpPr txBox="1"/>
          <p:nvPr/>
        </p:nvSpPr>
        <p:spPr>
          <a:xfrm>
            <a:off x="827314" y="957943"/>
            <a:ext cx="10276115" cy="3970318"/>
          </a:xfrm>
          <a:prstGeom prst="rect">
            <a:avLst/>
          </a:prstGeom>
          <a:noFill/>
        </p:spPr>
        <p:txBody>
          <a:bodyPr wrap="square" rtlCol="0">
            <a:spAutoFit/>
          </a:bodyPr>
          <a:lstStyle/>
          <a:p>
            <a:r>
              <a:rPr lang="en-GB" dirty="0"/>
              <a:t>Through exploring the area and discovering the real nature and wildlife that lies within it I found lots of litter scattered across it. </a:t>
            </a:r>
            <a:r>
              <a:rPr lang="en-GB" sz="1800" dirty="0">
                <a:effectLst/>
                <a:ea typeface="Calibri" panose="020F0502020204030204" pitchFamily="34" charset="0"/>
                <a:cs typeface="Times New Roman" panose="02020603050405020304" pitchFamily="18" charset="0"/>
              </a:rPr>
              <a:t>The rubbish I have found has come from surrounding businesses such as chip shop packaging, ice-cream tubs and spoons from the newly opened ice cream parlour and also plastic bottles and other things from the local small supermarket. </a:t>
            </a:r>
          </a:p>
          <a:p>
            <a:endParaRPr lang="en-GB" dirty="0"/>
          </a:p>
          <a:p>
            <a:endParaRPr lang="en-GB" dirty="0"/>
          </a:p>
          <a:p>
            <a:r>
              <a:rPr lang="en-GB" dirty="0"/>
              <a:t>Due to finding this I had to take action, I spoke to family and friends in regards to the issue and organised litter picking with them. This also then lead to one group member going forth to ask for more bins to be placed in the wild area to support the amount of rubbish being thrown. </a:t>
            </a:r>
          </a:p>
          <a:p>
            <a:endParaRPr lang="en-GB" dirty="0"/>
          </a:p>
          <a:p>
            <a:r>
              <a:rPr lang="en-GB" dirty="0"/>
              <a:t>My hopes for doing this litter picking is </a:t>
            </a:r>
            <a:r>
              <a:rPr lang="en-GB" sz="1800" dirty="0">
                <a:effectLst/>
                <a:ea typeface="Calibri" panose="020F0502020204030204" pitchFamily="34" charset="0"/>
                <a:cs typeface="Times New Roman" panose="02020603050405020304" pitchFamily="18" charset="0"/>
              </a:rPr>
              <a:t>to reduce injury to the birds, sea creatures and larger land animals that graze here. It has really humbled me that by reaching out to others they have now acted and realised the importance of the area and become more sustainable citizens too. </a:t>
            </a:r>
          </a:p>
          <a:p>
            <a:endParaRPr lang="en-GB" dirty="0"/>
          </a:p>
        </p:txBody>
      </p:sp>
    </p:spTree>
    <p:extLst>
      <p:ext uri="{BB962C8B-B14F-4D97-AF65-F5344CB8AC3E}">
        <p14:creationId xmlns:p14="http://schemas.microsoft.com/office/powerpoint/2010/main" val="1828846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EF1280F-0458-1F8A-044C-8B2FF61CA62D}"/>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dirty="0"/>
              <a:t>Within my job as a senior nursey practitioner, I used this award to encourage sustainability in children through taking them on a litter picking trip and creating a sing with them,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If you see a piece of litter,</a:t>
            </a:r>
          </a:p>
          <a:p>
            <a:pPr indent="-228600">
              <a:lnSpc>
                <a:spcPct val="90000"/>
              </a:lnSpc>
              <a:spcAft>
                <a:spcPts val="600"/>
              </a:spcAft>
              <a:buFont typeface="Arial" panose="020B0604020202020204" pitchFamily="34" charset="0"/>
              <a:buChar char="•"/>
            </a:pPr>
            <a:r>
              <a:rPr lang="en-US" sz="1700" dirty="0"/>
              <a:t>Don’t be a critter,</a:t>
            </a:r>
          </a:p>
          <a:p>
            <a:pPr indent="-228600">
              <a:lnSpc>
                <a:spcPct val="90000"/>
              </a:lnSpc>
              <a:spcAft>
                <a:spcPts val="600"/>
              </a:spcAft>
              <a:buFont typeface="Arial" panose="020B0604020202020204" pitchFamily="34" charset="0"/>
              <a:buChar char="•"/>
            </a:pPr>
            <a:r>
              <a:rPr lang="en-US" sz="1700" dirty="0"/>
              <a:t>Pick it up!</a:t>
            </a:r>
          </a:p>
          <a:p>
            <a:pPr indent="-228600">
              <a:lnSpc>
                <a:spcPct val="90000"/>
              </a:lnSpc>
              <a:spcAft>
                <a:spcPts val="600"/>
              </a:spcAft>
              <a:buFont typeface="Arial" panose="020B0604020202020204" pitchFamily="34" charset="0"/>
              <a:buChar char="•"/>
            </a:pPr>
            <a:r>
              <a:rPr lang="en-US" sz="1700" dirty="0"/>
              <a:t>Pick it up!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We can save all the critters </a:t>
            </a:r>
          </a:p>
          <a:p>
            <a:pPr indent="-228600">
              <a:lnSpc>
                <a:spcPct val="90000"/>
              </a:lnSpc>
              <a:spcAft>
                <a:spcPts val="600"/>
              </a:spcAft>
              <a:buFont typeface="Arial" panose="020B0604020202020204" pitchFamily="34" charset="0"/>
              <a:buChar char="•"/>
            </a:pPr>
            <a:r>
              <a:rPr lang="en-US" sz="1700" dirty="0"/>
              <a:t>If we pick up all the litter, </a:t>
            </a:r>
          </a:p>
          <a:p>
            <a:pPr indent="-228600">
              <a:lnSpc>
                <a:spcPct val="90000"/>
              </a:lnSpc>
              <a:spcAft>
                <a:spcPts val="600"/>
              </a:spcAft>
              <a:buFont typeface="Arial" panose="020B0604020202020204" pitchFamily="34" charset="0"/>
              <a:buChar char="•"/>
            </a:pPr>
            <a:r>
              <a:rPr lang="en-US" sz="1700" dirty="0"/>
              <a:t>Pick it up!</a:t>
            </a:r>
          </a:p>
          <a:p>
            <a:pPr indent="-228600">
              <a:lnSpc>
                <a:spcPct val="90000"/>
              </a:lnSpc>
              <a:spcAft>
                <a:spcPts val="600"/>
              </a:spcAft>
              <a:buFont typeface="Arial" panose="020B0604020202020204" pitchFamily="34" charset="0"/>
              <a:buChar char="•"/>
            </a:pPr>
            <a:r>
              <a:rPr lang="en-US" sz="1700" dirty="0"/>
              <a:t>Pick it up!</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12290" name="Picture 2" descr="See the source image">
            <a:extLst>
              <a:ext uri="{FF2B5EF4-FFF2-40B4-BE49-F238E27FC236}">
                <a16:creationId xmlns:a16="http://schemas.microsoft.com/office/drawing/2014/main" id="{17081991-3A07-710D-2E45-0A73DF83EE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49" r="1169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3310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Freeform: Shape 4122">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9052C8C-A6FE-4E62-F7DA-DEA9C2214FEF}"/>
              </a:ext>
            </a:extLst>
          </p:cNvPr>
          <p:cNvSpPr>
            <a:spLocks noGrp="1"/>
          </p:cNvSpPr>
          <p:nvPr>
            <p:ph type="title"/>
          </p:nvPr>
        </p:nvSpPr>
        <p:spPr>
          <a:xfrm>
            <a:off x="648037" y="1298448"/>
            <a:ext cx="5895178" cy="4099642"/>
          </a:xfrm>
        </p:spPr>
        <p:txBody>
          <a:bodyPr vert="horz" lIns="91440" tIns="45720" rIns="91440" bIns="45720" rtlCol="0" anchor="b">
            <a:normAutofit/>
          </a:bodyPr>
          <a:lstStyle/>
          <a:p>
            <a:r>
              <a:rPr lang="en-US" sz="6600" kern="1200" dirty="0">
                <a:solidFill>
                  <a:srgbClr val="FFFFFF"/>
                </a:solidFill>
                <a:latin typeface="+mj-lt"/>
                <a:ea typeface="+mj-ea"/>
                <a:cs typeface="+mj-cs"/>
              </a:rPr>
              <a:t>Reflection</a:t>
            </a:r>
          </a:p>
        </p:txBody>
      </p:sp>
      <p:sp>
        <p:nvSpPr>
          <p:cNvPr id="3" name="Text Placeholder 2">
            <a:extLst>
              <a:ext uri="{FF2B5EF4-FFF2-40B4-BE49-F238E27FC236}">
                <a16:creationId xmlns:a16="http://schemas.microsoft.com/office/drawing/2014/main" id="{AFD949C3-25E5-EAF7-2235-E45BD365699E}"/>
              </a:ext>
            </a:extLst>
          </p:cNvPr>
          <p:cNvSpPr>
            <a:spLocks noGrp="1"/>
          </p:cNvSpPr>
          <p:nvPr>
            <p:ph type="body" idx="1"/>
          </p:nvPr>
        </p:nvSpPr>
        <p:spPr>
          <a:xfrm>
            <a:off x="7848600" y="1122363"/>
            <a:ext cx="3505200" cy="4269549"/>
          </a:xfrm>
        </p:spPr>
        <p:txBody>
          <a:bodyPr vert="horz" lIns="91440" tIns="45720" rIns="91440" bIns="45720" rtlCol="0" anchor="b">
            <a:normAutofit/>
          </a:bodyPr>
          <a:lstStyle/>
          <a:p>
            <a:r>
              <a:rPr lang="en-US" sz="1700" kern="1200" dirty="0">
                <a:solidFill>
                  <a:schemeClr val="tx1"/>
                </a:solidFill>
                <a:latin typeface="+mn-lt"/>
                <a:ea typeface="+mn-ea"/>
                <a:cs typeface="+mn-cs"/>
              </a:rPr>
              <a:t>When reflecting on my time during this award I can now see that losing my connection with this wild area, not appreciating the area that I grew up in. from watching and appreciating this now I feel it has created a new interest for me, as I now know many new types of birds and what they gain from the natural area which I was I understanding the need for sustainable actions. I have found great satisfaction in supporting and helping to conserve this area as well as implementing sustainability into my work within the early years. </a:t>
            </a:r>
          </a:p>
          <a:p>
            <a:endParaRPr lang="en-US" sz="1700" kern="1200" dirty="0">
              <a:solidFill>
                <a:schemeClr val="tx1"/>
              </a:solidFill>
              <a:latin typeface="+mn-lt"/>
              <a:ea typeface="+mn-ea"/>
              <a:cs typeface="+mn-cs"/>
            </a:endParaRPr>
          </a:p>
        </p:txBody>
      </p:sp>
      <p:sp>
        <p:nvSpPr>
          <p:cNvPr id="4130"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7"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4076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996</Words>
  <Application>Microsoft Office PowerPoint</Application>
  <PresentationFormat>Widescreen</PresentationFormat>
  <Paragraphs>46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Regaining paradise? Sustainability in the Early Years. </vt:lpstr>
      <vt:lpstr>Explore</vt:lpstr>
      <vt:lpstr>PowerPoint Presentation</vt:lpstr>
      <vt:lpstr>PowerPoint Presentation</vt:lpstr>
      <vt:lpstr>PowerPoint Presentation</vt:lpstr>
      <vt:lpstr>Discover </vt:lpstr>
      <vt:lpstr>PowerPoint Presentation</vt:lpstr>
      <vt:lpstr>PowerPoint Presentation</vt:lpstr>
      <vt:lpstr>PowerPoint Presentation</vt:lpstr>
      <vt:lpstr>PowerPoint Presentation</vt:lpstr>
      <vt:lpstr>PowerPoint Presentation</vt:lpstr>
      <vt:lpstr>Poetry </vt:lpstr>
      <vt:lpstr>Conserve </vt:lpstr>
      <vt:lpstr>PowerPoint Presentation</vt:lpstr>
      <vt:lpstr>PowerPoint Presentation</vt:lpstr>
      <vt:lpstr>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Regaining paradise? Sustainability in the Early Years. </dc:title>
  <dc:creator>DAV16829008 (Sinead Davies)</dc:creator>
  <cp:lastModifiedBy>DAV16829008 (Sinead Davies)</cp:lastModifiedBy>
  <cp:revision>1</cp:revision>
  <dcterms:created xsi:type="dcterms:W3CDTF">2022-07-11T13:40:35Z</dcterms:created>
  <dcterms:modified xsi:type="dcterms:W3CDTF">2022-07-21T19:34:45Z</dcterms:modified>
</cp:coreProperties>
</file>