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notesMasterIdLst>
    <p:notesMasterId r:id="rId22"/>
  </p:notesMasterIdLst>
  <p:sldIdLst>
    <p:sldId id="257" r:id="rId2"/>
    <p:sldId id="280" r:id="rId3"/>
    <p:sldId id="281" r:id="rId4"/>
    <p:sldId id="284" r:id="rId5"/>
    <p:sldId id="285" r:id="rId6"/>
    <p:sldId id="286" r:id="rId7"/>
    <p:sldId id="291" r:id="rId8"/>
    <p:sldId id="289" r:id="rId9"/>
    <p:sldId id="295" r:id="rId10"/>
    <p:sldId id="297" r:id="rId11"/>
    <p:sldId id="296" r:id="rId12"/>
    <p:sldId id="287" r:id="rId13"/>
    <p:sldId id="288" r:id="rId14"/>
    <p:sldId id="290" r:id="rId15"/>
    <p:sldId id="282" r:id="rId16"/>
    <p:sldId id="293" r:id="rId17"/>
    <p:sldId id="294" r:id="rId18"/>
    <p:sldId id="258" r:id="rId19"/>
    <p:sldId id="259" r:id="rId20"/>
    <p:sldId id="279"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EF7FB"/>
    <a:srgbClr val="000F2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14BCE05-6EFB-462C-9FE0-EF1F744AAAA1}" v="223" dt="2020-06-12T22:58:08.2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95" d="100"/>
          <a:sy n="95" d="100"/>
        </p:scale>
        <p:origin x="394" y="-5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mara bowie" userId="6576aa95a111c97a" providerId="LiveId" clId="{414BCE05-6EFB-462C-9FE0-EF1F744AAAA1}"/>
    <pc:docChg chg="undo custSel addSld delSld modSld sldOrd">
      <pc:chgData name="tamara bowie" userId="6576aa95a111c97a" providerId="LiveId" clId="{414BCE05-6EFB-462C-9FE0-EF1F744AAAA1}" dt="2020-06-12T22:58:23.451" v="5026" actId="113"/>
      <pc:docMkLst>
        <pc:docMk/>
      </pc:docMkLst>
      <pc:sldChg chg="modSp mod">
        <pc:chgData name="tamara bowie" userId="6576aa95a111c97a" providerId="LiveId" clId="{414BCE05-6EFB-462C-9FE0-EF1F744AAAA1}" dt="2020-06-12T22:58:23.451" v="5026" actId="113"/>
        <pc:sldMkLst>
          <pc:docMk/>
          <pc:sldMk cId="4171033816" sldId="259"/>
        </pc:sldMkLst>
        <pc:spChg chg="mod">
          <ac:chgData name="tamara bowie" userId="6576aa95a111c97a" providerId="LiveId" clId="{414BCE05-6EFB-462C-9FE0-EF1F744AAAA1}" dt="2020-06-12T22:58:23.451" v="5026" actId="113"/>
          <ac:spMkLst>
            <pc:docMk/>
            <pc:sldMk cId="4171033816" sldId="259"/>
            <ac:spMk id="3" creationId="{F80778CD-D1B5-401A-A8E0-149A57C4B7D1}"/>
          </ac:spMkLst>
        </pc:spChg>
      </pc:sldChg>
      <pc:sldChg chg="modSp mod">
        <pc:chgData name="tamara bowie" userId="6576aa95a111c97a" providerId="LiveId" clId="{414BCE05-6EFB-462C-9FE0-EF1F744AAAA1}" dt="2020-06-12T22:56:11.850" v="4997" actId="20577"/>
        <pc:sldMkLst>
          <pc:docMk/>
          <pc:sldMk cId="1839306347" sldId="279"/>
        </pc:sldMkLst>
        <pc:spChg chg="mod">
          <ac:chgData name="tamara bowie" userId="6576aa95a111c97a" providerId="LiveId" clId="{414BCE05-6EFB-462C-9FE0-EF1F744AAAA1}" dt="2020-06-12T22:56:11.850" v="4997" actId="20577"/>
          <ac:spMkLst>
            <pc:docMk/>
            <pc:sldMk cId="1839306347" sldId="279"/>
            <ac:spMk id="3" creationId="{F80778CD-D1B5-401A-A8E0-149A57C4B7D1}"/>
          </ac:spMkLst>
        </pc:spChg>
      </pc:sldChg>
      <pc:sldChg chg="modSp mod">
        <pc:chgData name="tamara bowie" userId="6576aa95a111c97a" providerId="LiveId" clId="{414BCE05-6EFB-462C-9FE0-EF1F744AAAA1}" dt="2020-06-12T20:05:42.637" v="1709" actId="403"/>
        <pc:sldMkLst>
          <pc:docMk/>
          <pc:sldMk cId="4040267557" sldId="281"/>
        </pc:sldMkLst>
        <pc:spChg chg="mod">
          <ac:chgData name="tamara bowie" userId="6576aa95a111c97a" providerId="LiveId" clId="{414BCE05-6EFB-462C-9FE0-EF1F744AAAA1}" dt="2020-06-12T20:05:42.637" v="1709" actId="403"/>
          <ac:spMkLst>
            <pc:docMk/>
            <pc:sldMk cId="4040267557" sldId="281"/>
            <ac:spMk id="3" creationId="{2D477B3E-571E-468A-BC3B-4D577035EA4D}"/>
          </ac:spMkLst>
        </pc:spChg>
      </pc:sldChg>
      <pc:sldChg chg="modSp mod">
        <pc:chgData name="tamara bowie" userId="6576aa95a111c97a" providerId="LiveId" clId="{414BCE05-6EFB-462C-9FE0-EF1F744AAAA1}" dt="2020-06-12T20:01:52.571" v="1378" actId="313"/>
        <pc:sldMkLst>
          <pc:docMk/>
          <pc:sldMk cId="2095575187" sldId="282"/>
        </pc:sldMkLst>
        <pc:spChg chg="mod">
          <ac:chgData name="tamara bowie" userId="6576aa95a111c97a" providerId="LiveId" clId="{414BCE05-6EFB-462C-9FE0-EF1F744AAAA1}" dt="2020-06-12T20:01:52.571" v="1378" actId="313"/>
          <ac:spMkLst>
            <pc:docMk/>
            <pc:sldMk cId="2095575187" sldId="282"/>
            <ac:spMk id="3" creationId="{AA6FFD37-92D3-4D41-AD19-DB8558735BDF}"/>
          </ac:spMkLst>
        </pc:spChg>
      </pc:sldChg>
      <pc:sldChg chg="modSp mod ord">
        <pc:chgData name="tamara bowie" userId="6576aa95a111c97a" providerId="LiveId" clId="{414BCE05-6EFB-462C-9FE0-EF1F744AAAA1}" dt="2020-06-12T20:12:55.378" v="1935"/>
        <pc:sldMkLst>
          <pc:docMk/>
          <pc:sldMk cId="3029192462" sldId="285"/>
        </pc:sldMkLst>
        <pc:spChg chg="mod">
          <ac:chgData name="tamara bowie" userId="6576aa95a111c97a" providerId="LiveId" clId="{414BCE05-6EFB-462C-9FE0-EF1F744AAAA1}" dt="2020-06-12T20:11:38.208" v="1926" actId="20577"/>
          <ac:spMkLst>
            <pc:docMk/>
            <pc:sldMk cId="3029192462" sldId="285"/>
            <ac:spMk id="2" creationId="{864FDD8D-6889-4FB9-BC48-FC9599DF7A69}"/>
          </ac:spMkLst>
        </pc:spChg>
        <pc:spChg chg="mod">
          <ac:chgData name="tamara bowie" userId="6576aa95a111c97a" providerId="LiveId" clId="{414BCE05-6EFB-462C-9FE0-EF1F744AAAA1}" dt="2020-06-12T20:12:27.683" v="1931" actId="113"/>
          <ac:spMkLst>
            <pc:docMk/>
            <pc:sldMk cId="3029192462" sldId="285"/>
            <ac:spMk id="3" creationId="{0300B4CA-8F4F-4926-9821-29F758C70ED5}"/>
          </ac:spMkLst>
        </pc:spChg>
      </pc:sldChg>
      <pc:sldChg chg="modSp mod">
        <pc:chgData name="tamara bowie" userId="6576aa95a111c97a" providerId="LiveId" clId="{414BCE05-6EFB-462C-9FE0-EF1F744AAAA1}" dt="2020-06-12T22:17:32.745" v="4137" actId="20577"/>
        <pc:sldMkLst>
          <pc:docMk/>
          <pc:sldMk cId="2699802303" sldId="286"/>
        </pc:sldMkLst>
        <pc:spChg chg="mod">
          <ac:chgData name="tamara bowie" userId="6576aa95a111c97a" providerId="LiveId" clId="{414BCE05-6EFB-462C-9FE0-EF1F744AAAA1}" dt="2020-06-12T22:17:32.745" v="4137" actId="20577"/>
          <ac:spMkLst>
            <pc:docMk/>
            <pc:sldMk cId="2699802303" sldId="286"/>
            <ac:spMk id="3" creationId="{0CB87770-3689-4104-9F39-0591E6A46063}"/>
          </ac:spMkLst>
        </pc:spChg>
      </pc:sldChg>
      <pc:sldChg chg="modSp mod ord modNotesTx">
        <pc:chgData name="tamara bowie" userId="6576aa95a111c97a" providerId="LiveId" clId="{414BCE05-6EFB-462C-9FE0-EF1F744AAAA1}" dt="2020-06-12T22:25:31.094" v="4167" actId="20577"/>
        <pc:sldMkLst>
          <pc:docMk/>
          <pc:sldMk cId="242837499" sldId="287"/>
        </pc:sldMkLst>
        <pc:spChg chg="mod">
          <ac:chgData name="tamara bowie" userId="6576aa95a111c97a" providerId="LiveId" clId="{414BCE05-6EFB-462C-9FE0-EF1F744AAAA1}" dt="2020-06-12T22:25:31.094" v="4167" actId="20577"/>
          <ac:spMkLst>
            <pc:docMk/>
            <pc:sldMk cId="242837499" sldId="287"/>
            <ac:spMk id="3" creationId="{92455115-5099-4C00-BF54-E0A047BC8503}"/>
          </ac:spMkLst>
        </pc:spChg>
      </pc:sldChg>
      <pc:sldChg chg="modSp mod ord">
        <pc:chgData name="tamara bowie" userId="6576aa95a111c97a" providerId="LiveId" clId="{414BCE05-6EFB-462C-9FE0-EF1F744AAAA1}" dt="2020-06-12T20:10:21.925" v="1894" actId="5793"/>
        <pc:sldMkLst>
          <pc:docMk/>
          <pc:sldMk cId="3441147019" sldId="288"/>
        </pc:sldMkLst>
        <pc:spChg chg="mod">
          <ac:chgData name="tamara bowie" userId="6576aa95a111c97a" providerId="LiveId" clId="{414BCE05-6EFB-462C-9FE0-EF1F744AAAA1}" dt="2020-06-12T20:10:21.925" v="1894" actId="5793"/>
          <ac:spMkLst>
            <pc:docMk/>
            <pc:sldMk cId="3441147019" sldId="288"/>
            <ac:spMk id="3" creationId="{D7B66D4F-CCCF-4D19-AEF8-0CCC08D13FBD}"/>
          </ac:spMkLst>
        </pc:spChg>
      </pc:sldChg>
      <pc:sldChg chg="modSp mod ord">
        <pc:chgData name="tamara bowie" userId="6576aa95a111c97a" providerId="LiveId" clId="{414BCE05-6EFB-462C-9FE0-EF1F744AAAA1}" dt="2020-06-12T18:07:35.074" v="890" actId="20577"/>
        <pc:sldMkLst>
          <pc:docMk/>
          <pc:sldMk cId="2678190685" sldId="289"/>
        </pc:sldMkLst>
        <pc:spChg chg="mod">
          <ac:chgData name="tamara bowie" userId="6576aa95a111c97a" providerId="LiveId" clId="{414BCE05-6EFB-462C-9FE0-EF1F744AAAA1}" dt="2020-06-12T18:07:35.074" v="890" actId="20577"/>
          <ac:spMkLst>
            <pc:docMk/>
            <pc:sldMk cId="2678190685" sldId="289"/>
            <ac:spMk id="3" creationId="{C1051510-5A55-43A4-A82A-B23C6B3AF355}"/>
          </ac:spMkLst>
        </pc:spChg>
      </pc:sldChg>
      <pc:sldChg chg="modSp mod">
        <pc:chgData name="tamara bowie" userId="6576aa95a111c97a" providerId="LiveId" clId="{414BCE05-6EFB-462C-9FE0-EF1F744AAAA1}" dt="2020-06-12T19:56:06.762" v="1157" actId="20577"/>
        <pc:sldMkLst>
          <pc:docMk/>
          <pc:sldMk cId="3038920397" sldId="290"/>
        </pc:sldMkLst>
        <pc:spChg chg="mod">
          <ac:chgData name="tamara bowie" userId="6576aa95a111c97a" providerId="LiveId" clId="{414BCE05-6EFB-462C-9FE0-EF1F744AAAA1}" dt="2020-06-12T19:56:06.762" v="1157" actId="20577"/>
          <ac:spMkLst>
            <pc:docMk/>
            <pc:sldMk cId="3038920397" sldId="290"/>
            <ac:spMk id="3" creationId="{DA0BFDCD-E4E8-4A06-92DC-6814FCF7B717}"/>
          </ac:spMkLst>
        </pc:spChg>
      </pc:sldChg>
      <pc:sldChg chg="modSp mod">
        <pc:chgData name="tamara bowie" userId="6576aa95a111c97a" providerId="LiveId" clId="{414BCE05-6EFB-462C-9FE0-EF1F744AAAA1}" dt="2020-06-12T17:47:50.647" v="549" actId="14100"/>
        <pc:sldMkLst>
          <pc:docMk/>
          <pc:sldMk cId="1436914241" sldId="291"/>
        </pc:sldMkLst>
        <pc:spChg chg="mod">
          <ac:chgData name="tamara bowie" userId="6576aa95a111c97a" providerId="LiveId" clId="{414BCE05-6EFB-462C-9FE0-EF1F744AAAA1}" dt="2020-06-12T17:47:50.647" v="549" actId="14100"/>
          <ac:spMkLst>
            <pc:docMk/>
            <pc:sldMk cId="1436914241" sldId="291"/>
            <ac:spMk id="4" creationId="{7DD4D5A7-4C47-4DCB-9CC9-DBAF777C5656}"/>
          </ac:spMkLst>
        </pc:spChg>
      </pc:sldChg>
      <pc:sldChg chg="addSp delSp modSp new del mod">
        <pc:chgData name="tamara bowie" userId="6576aa95a111c97a" providerId="LiveId" clId="{414BCE05-6EFB-462C-9FE0-EF1F744AAAA1}" dt="2020-06-12T20:36:11.310" v="2260" actId="47"/>
        <pc:sldMkLst>
          <pc:docMk/>
          <pc:sldMk cId="3328829944" sldId="292"/>
        </pc:sldMkLst>
        <pc:spChg chg="mod">
          <ac:chgData name="tamara bowie" userId="6576aa95a111c97a" providerId="LiveId" clId="{414BCE05-6EFB-462C-9FE0-EF1F744AAAA1}" dt="2020-06-12T18:03:15.618" v="656" actId="20577"/>
          <ac:spMkLst>
            <pc:docMk/>
            <pc:sldMk cId="3328829944" sldId="292"/>
            <ac:spMk id="2" creationId="{DC0753B5-6D92-4C54-A776-ADB4B5F2F632}"/>
          </ac:spMkLst>
        </pc:spChg>
        <pc:spChg chg="del">
          <ac:chgData name="tamara bowie" userId="6576aa95a111c97a" providerId="LiveId" clId="{414BCE05-6EFB-462C-9FE0-EF1F744AAAA1}" dt="2020-06-12T18:00:27.825" v="637" actId="478"/>
          <ac:spMkLst>
            <pc:docMk/>
            <pc:sldMk cId="3328829944" sldId="292"/>
            <ac:spMk id="3" creationId="{6A4EA069-C235-4948-8A7D-70B018B40759}"/>
          </ac:spMkLst>
        </pc:spChg>
        <pc:spChg chg="add del mod">
          <ac:chgData name="tamara bowie" userId="6576aa95a111c97a" providerId="LiveId" clId="{414BCE05-6EFB-462C-9FE0-EF1F744AAAA1}" dt="2020-06-12T20:14:27.726" v="1939" actId="478"/>
          <ac:spMkLst>
            <pc:docMk/>
            <pc:sldMk cId="3328829944" sldId="292"/>
            <ac:spMk id="4" creationId="{CCB7D5E1-577C-4EE1-8F16-2FA296D1D749}"/>
          </ac:spMkLst>
        </pc:spChg>
        <pc:spChg chg="add del mod">
          <ac:chgData name="tamara bowie" userId="6576aa95a111c97a" providerId="LiveId" clId="{414BCE05-6EFB-462C-9FE0-EF1F744AAAA1}" dt="2020-06-12T20:14:31.225" v="1940" actId="478"/>
          <ac:spMkLst>
            <pc:docMk/>
            <pc:sldMk cId="3328829944" sldId="292"/>
            <ac:spMk id="6" creationId="{817CF594-4D77-4E6C-BC9D-8D317CDEB7E6}"/>
          </ac:spMkLst>
        </pc:spChg>
        <pc:picChg chg="add mod">
          <ac:chgData name="tamara bowie" userId="6576aa95a111c97a" providerId="LiveId" clId="{414BCE05-6EFB-462C-9FE0-EF1F744AAAA1}" dt="2020-06-12T20:14:18.342" v="1936" actId="1076"/>
          <ac:picMkLst>
            <pc:docMk/>
            <pc:sldMk cId="3328829944" sldId="292"/>
            <ac:picMk id="1026" creationId="{15BEE18B-52F4-4FDB-901D-6A4B0235FD89}"/>
          </ac:picMkLst>
        </pc:picChg>
      </pc:sldChg>
      <pc:sldChg chg="addSp modSp new mod">
        <pc:chgData name="tamara bowie" userId="6576aa95a111c97a" providerId="LiveId" clId="{414BCE05-6EFB-462C-9FE0-EF1F744AAAA1}" dt="2020-06-12T22:00:19.796" v="4048" actId="1076"/>
        <pc:sldMkLst>
          <pc:docMk/>
          <pc:sldMk cId="3082097902" sldId="293"/>
        </pc:sldMkLst>
        <pc:spChg chg="mod">
          <ac:chgData name="tamara bowie" userId="6576aa95a111c97a" providerId="LiveId" clId="{414BCE05-6EFB-462C-9FE0-EF1F744AAAA1}" dt="2020-06-12T20:02:04.055" v="1389" actId="20577"/>
          <ac:spMkLst>
            <pc:docMk/>
            <pc:sldMk cId="3082097902" sldId="293"/>
            <ac:spMk id="2" creationId="{715A092B-CADA-4296-AD3A-D014345EB481}"/>
          </ac:spMkLst>
        </pc:spChg>
        <pc:spChg chg="mod">
          <ac:chgData name="tamara bowie" userId="6576aa95a111c97a" providerId="LiveId" clId="{414BCE05-6EFB-462C-9FE0-EF1F744AAAA1}" dt="2020-06-12T22:00:19.796" v="4048" actId="1076"/>
          <ac:spMkLst>
            <pc:docMk/>
            <pc:sldMk cId="3082097902" sldId="293"/>
            <ac:spMk id="3" creationId="{75F15953-6D26-4701-9EB1-87696D9FEECE}"/>
          </ac:spMkLst>
        </pc:spChg>
        <pc:graphicFrameChg chg="add mod">
          <ac:chgData name="tamara bowie" userId="6576aa95a111c97a" providerId="LiveId" clId="{414BCE05-6EFB-462C-9FE0-EF1F744AAAA1}" dt="2020-06-12T20:39:41.673" v="2322" actId="12100"/>
          <ac:graphicFrameMkLst>
            <pc:docMk/>
            <pc:sldMk cId="3082097902" sldId="293"/>
            <ac:graphicFrameMk id="4" creationId="{1993EB53-93AE-42D8-A7CC-479C76BABE07}"/>
          </ac:graphicFrameMkLst>
        </pc:graphicFrameChg>
      </pc:sldChg>
      <pc:sldChg chg="modSp new mod">
        <pc:chgData name="tamara bowie" userId="6576aa95a111c97a" providerId="LiveId" clId="{414BCE05-6EFB-462C-9FE0-EF1F744AAAA1}" dt="2020-06-12T20:57:43.670" v="3746" actId="20577"/>
        <pc:sldMkLst>
          <pc:docMk/>
          <pc:sldMk cId="1475861268" sldId="294"/>
        </pc:sldMkLst>
        <pc:spChg chg="mod">
          <ac:chgData name="tamara bowie" userId="6576aa95a111c97a" providerId="LiveId" clId="{414BCE05-6EFB-462C-9FE0-EF1F744AAAA1}" dt="2020-06-12T20:02:14.165" v="1419" actId="20577"/>
          <ac:spMkLst>
            <pc:docMk/>
            <pc:sldMk cId="1475861268" sldId="294"/>
            <ac:spMk id="2" creationId="{5AA0FF4E-67DF-4247-9901-B6648FE808FE}"/>
          </ac:spMkLst>
        </pc:spChg>
        <pc:spChg chg="mod">
          <ac:chgData name="tamara bowie" userId="6576aa95a111c97a" providerId="LiveId" clId="{414BCE05-6EFB-462C-9FE0-EF1F744AAAA1}" dt="2020-06-12T20:57:43.670" v="3746" actId="20577"/>
          <ac:spMkLst>
            <pc:docMk/>
            <pc:sldMk cId="1475861268" sldId="294"/>
            <ac:spMk id="3" creationId="{70671FC2-BBED-4420-8F5A-43959E200180}"/>
          </ac:spMkLst>
        </pc:spChg>
      </pc:sldChg>
      <pc:sldChg chg="addSp delSp modSp add mod modAnim">
        <pc:chgData name="tamara bowie" userId="6576aa95a111c97a" providerId="LiveId" clId="{414BCE05-6EFB-462C-9FE0-EF1F744AAAA1}" dt="2020-06-12T21:55:46.161" v="3886" actId="1076"/>
        <pc:sldMkLst>
          <pc:docMk/>
          <pc:sldMk cId="779670713" sldId="295"/>
        </pc:sldMkLst>
        <pc:spChg chg="mod">
          <ac:chgData name="tamara bowie" userId="6576aa95a111c97a" providerId="LiveId" clId="{414BCE05-6EFB-462C-9FE0-EF1F744AAAA1}" dt="2020-06-12T21:55:00.386" v="3882" actId="1035"/>
          <ac:spMkLst>
            <pc:docMk/>
            <pc:sldMk cId="779670713" sldId="295"/>
            <ac:spMk id="2" creationId="{DC0753B5-6D92-4C54-A776-ADB4B5F2F632}"/>
          </ac:spMkLst>
        </pc:spChg>
        <pc:spChg chg="mod">
          <ac:chgData name="tamara bowie" userId="6576aa95a111c97a" providerId="LiveId" clId="{414BCE05-6EFB-462C-9FE0-EF1F744AAAA1}" dt="2020-06-12T20:36:24.788" v="2261" actId="164"/>
          <ac:spMkLst>
            <pc:docMk/>
            <pc:sldMk cId="779670713" sldId="295"/>
            <ac:spMk id="4" creationId="{CCB7D5E1-577C-4EE1-8F16-2FA296D1D749}"/>
          </ac:spMkLst>
        </pc:spChg>
        <pc:spChg chg="del">
          <ac:chgData name="tamara bowie" userId="6576aa95a111c97a" providerId="LiveId" clId="{414BCE05-6EFB-462C-9FE0-EF1F744AAAA1}" dt="2020-06-12T20:18:55.284" v="1941" actId="478"/>
          <ac:spMkLst>
            <pc:docMk/>
            <pc:sldMk cId="779670713" sldId="295"/>
            <ac:spMk id="6" creationId="{817CF594-4D77-4E6C-BC9D-8D317CDEB7E6}"/>
          </ac:spMkLst>
        </pc:spChg>
        <pc:spChg chg="add mod">
          <ac:chgData name="tamara bowie" userId="6576aa95a111c97a" providerId="LiveId" clId="{414BCE05-6EFB-462C-9FE0-EF1F744AAAA1}" dt="2020-06-12T20:36:24.788" v="2261" actId="164"/>
          <ac:spMkLst>
            <pc:docMk/>
            <pc:sldMk cId="779670713" sldId="295"/>
            <ac:spMk id="8" creationId="{45C0D0C5-589C-4FE1-B0ED-2663C0FDD2B7}"/>
          </ac:spMkLst>
        </pc:spChg>
        <pc:spChg chg="add mod">
          <ac:chgData name="tamara bowie" userId="6576aa95a111c97a" providerId="LiveId" clId="{414BCE05-6EFB-462C-9FE0-EF1F744AAAA1}" dt="2020-06-12T20:36:24.788" v="2261" actId="164"/>
          <ac:spMkLst>
            <pc:docMk/>
            <pc:sldMk cId="779670713" sldId="295"/>
            <ac:spMk id="13" creationId="{786E6C43-474B-42C5-AEF5-FC199B7F95D5}"/>
          </ac:spMkLst>
        </pc:spChg>
        <pc:spChg chg="add mod">
          <ac:chgData name="tamara bowie" userId="6576aa95a111c97a" providerId="LiveId" clId="{414BCE05-6EFB-462C-9FE0-EF1F744AAAA1}" dt="2020-06-12T21:55:46.161" v="3886" actId="1076"/>
          <ac:spMkLst>
            <pc:docMk/>
            <pc:sldMk cId="779670713" sldId="295"/>
            <ac:spMk id="14" creationId="{15AB4E82-A961-468B-988F-67AEEDAA7802}"/>
          </ac:spMkLst>
        </pc:spChg>
        <pc:grpChg chg="add mod">
          <ac:chgData name="tamara bowie" userId="6576aa95a111c97a" providerId="LiveId" clId="{414BCE05-6EFB-462C-9FE0-EF1F744AAAA1}" dt="2020-06-12T20:36:24.788" v="2261" actId="164"/>
          <ac:grpSpMkLst>
            <pc:docMk/>
            <pc:sldMk cId="779670713" sldId="295"/>
            <ac:grpSpMk id="12" creationId="{C1C17E62-316D-4B0F-94B5-8C51C4F7FF30}"/>
          </ac:grpSpMkLst>
        </pc:grpChg>
        <pc:picChg chg="mod">
          <ac:chgData name="tamara bowie" userId="6576aa95a111c97a" providerId="LiveId" clId="{414BCE05-6EFB-462C-9FE0-EF1F744AAAA1}" dt="2020-06-12T21:55:38.201" v="3885" actId="1076"/>
          <ac:picMkLst>
            <pc:docMk/>
            <pc:sldMk cId="779670713" sldId="295"/>
            <ac:picMk id="1026" creationId="{15BEE18B-52F4-4FDB-901D-6A4B0235FD89}"/>
          </ac:picMkLst>
        </pc:picChg>
        <pc:cxnChg chg="add mod">
          <ac:chgData name="tamara bowie" userId="6576aa95a111c97a" providerId="LiveId" clId="{414BCE05-6EFB-462C-9FE0-EF1F744AAAA1}" dt="2020-06-12T20:36:24.788" v="2261" actId="164"/>
          <ac:cxnSpMkLst>
            <pc:docMk/>
            <pc:sldMk cId="779670713" sldId="295"/>
            <ac:cxnSpMk id="5" creationId="{9E7BF778-8967-407A-8802-A3A5857C431F}"/>
          </ac:cxnSpMkLst>
        </pc:cxnChg>
        <pc:cxnChg chg="add mod">
          <ac:chgData name="tamara bowie" userId="6576aa95a111c97a" providerId="LiveId" clId="{414BCE05-6EFB-462C-9FE0-EF1F744AAAA1}" dt="2020-06-12T20:36:24.788" v="2261" actId="164"/>
          <ac:cxnSpMkLst>
            <pc:docMk/>
            <pc:sldMk cId="779670713" sldId="295"/>
            <ac:cxnSpMk id="9" creationId="{36941826-ED66-486F-9881-6637FD086A56}"/>
          </ac:cxnSpMkLst>
        </pc:cxnChg>
        <pc:cxnChg chg="add mod">
          <ac:chgData name="tamara bowie" userId="6576aa95a111c97a" providerId="LiveId" clId="{414BCE05-6EFB-462C-9FE0-EF1F744AAAA1}" dt="2020-06-12T20:36:24.788" v="2261" actId="164"/>
          <ac:cxnSpMkLst>
            <pc:docMk/>
            <pc:sldMk cId="779670713" sldId="295"/>
            <ac:cxnSpMk id="11" creationId="{AD55C577-9D6B-4ACF-A85F-F86518694764}"/>
          </ac:cxnSpMkLst>
        </pc:cxnChg>
      </pc:sldChg>
      <pc:sldChg chg="addSp delSp modSp add mod">
        <pc:chgData name="tamara bowie" userId="6576aa95a111c97a" providerId="LiveId" clId="{414BCE05-6EFB-462C-9FE0-EF1F744AAAA1}" dt="2020-06-12T21:57:48.276" v="4047" actId="1035"/>
        <pc:sldMkLst>
          <pc:docMk/>
          <pc:sldMk cId="2900986267" sldId="296"/>
        </pc:sldMkLst>
        <pc:spChg chg="mod">
          <ac:chgData name="tamara bowie" userId="6576aa95a111c97a" providerId="LiveId" clId="{414BCE05-6EFB-462C-9FE0-EF1F744AAAA1}" dt="2020-06-12T21:57:24.296" v="4030" actId="20577"/>
          <ac:spMkLst>
            <pc:docMk/>
            <pc:sldMk cId="2900986267" sldId="296"/>
            <ac:spMk id="2" creationId="{DC0753B5-6D92-4C54-A776-ADB4B5F2F632}"/>
          </ac:spMkLst>
        </pc:spChg>
        <pc:spChg chg="add del mod">
          <ac:chgData name="tamara bowie" userId="6576aa95a111c97a" providerId="LiveId" clId="{414BCE05-6EFB-462C-9FE0-EF1F744AAAA1}" dt="2020-06-12T20:22:45.919" v="2001" actId="478"/>
          <ac:spMkLst>
            <pc:docMk/>
            <pc:sldMk cId="2900986267" sldId="296"/>
            <ac:spMk id="3" creationId="{43550A8F-9389-4E30-8A4B-EE57204AB600}"/>
          </ac:spMkLst>
        </pc:spChg>
        <pc:spChg chg="add del mod">
          <ac:chgData name="tamara bowie" userId="6576aa95a111c97a" providerId="LiveId" clId="{414BCE05-6EFB-462C-9FE0-EF1F744AAAA1}" dt="2020-06-12T20:24:41.010" v="2055" actId="478"/>
          <ac:spMkLst>
            <pc:docMk/>
            <pc:sldMk cId="2900986267" sldId="296"/>
            <ac:spMk id="19" creationId="{5473B874-8C50-4651-AC2A-98D1C1550507}"/>
          </ac:spMkLst>
        </pc:spChg>
        <pc:spChg chg="add mod">
          <ac:chgData name="tamara bowie" userId="6576aa95a111c97a" providerId="LiveId" clId="{414BCE05-6EFB-462C-9FE0-EF1F744AAAA1}" dt="2020-06-12T20:27:07.459" v="2074" actId="207"/>
          <ac:spMkLst>
            <pc:docMk/>
            <pc:sldMk cId="2900986267" sldId="296"/>
            <ac:spMk id="20" creationId="{1298B0E6-FCBF-491B-985E-8BA67A936513}"/>
          </ac:spMkLst>
        </pc:spChg>
        <pc:spChg chg="add del mod">
          <ac:chgData name="tamara bowie" userId="6576aa95a111c97a" providerId="LiveId" clId="{414BCE05-6EFB-462C-9FE0-EF1F744AAAA1}" dt="2020-06-12T20:31:04.428" v="2216"/>
          <ac:spMkLst>
            <pc:docMk/>
            <pc:sldMk cId="2900986267" sldId="296"/>
            <ac:spMk id="23" creationId="{F4DD7105-7E43-4FE1-BC44-C27E23CF30A3}"/>
          </ac:spMkLst>
        </pc:spChg>
        <pc:spChg chg="add mod">
          <ac:chgData name="tamara bowie" userId="6576aa95a111c97a" providerId="LiveId" clId="{414BCE05-6EFB-462C-9FE0-EF1F744AAAA1}" dt="2020-06-12T21:57:48.276" v="4047" actId="1035"/>
          <ac:spMkLst>
            <pc:docMk/>
            <pc:sldMk cId="2900986267" sldId="296"/>
            <ac:spMk id="34" creationId="{C1D335FA-2206-468C-87DA-AC5ACE1E2E14}"/>
          </ac:spMkLst>
        </pc:spChg>
        <pc:picChg chg="mod">
          <ac:chgData name="tamara bowie" userId="6576aa95a111c97a" providerId="LiveId" clId="{414BCE05-6EFB-462C-9FE0-EF1F744AAAA1}" dt="2020-06-12T20:30:51.835" v="2211" actId="1076"/>
          <ac:picMkLst>
            <pc:docMk/>
            <pc:sldMk cId="2900986267" sldId="296"/>
            <ac:picMk id="1026" creationId="{15BEE18B-52F4-4FDB-901D-6A4B0235FD89}"/>
          </ac:picMkLst>
        </pc:picChg>
        <pc:cxnChg chg="add del">
          <ac:chgData name="tamara bowie" userId="6576aa95a111c97a" providerId="LiveId" clId="{414BCE05-6EFB-462C-9FE0-EF1F744AAAA1}" dt="2020-06-12T20:23:18.836" v="2004" actId="478"/>
          <ac:cxnSpMkLst>
            <pc:docMk/>
            <pc:sldMk cId="2900986267" sldId="296"/>
            <ac:cxnSpMk id="7" creationId="{D5678672-8EE7-4142-8166-F671D8FE9E5A}"/>
          </ac:cxnSpMkLst>
        </pc:cxnChg>
        <pc:cxnChg chg="add del mod">
          <ac:chgData name="tamara bowie" userId="6576aa95a111c97a" providerId="LiveId" clId="{414BCE05-6EFB-462C-9FE0-EF1F744AAAA1}" dt="2020-06-12T20:24:09.102" v="2051" actId="478"/>
          <ac:cxnSpMkLst>
            <pc:docMk/>
            <pc:sldMk cId="2900986267" sldId="296"/>
            <ac:cxnSpMk id="9" creationId="{D3BB3C7C-76EA-4E1A-AE8F-A4F34071512C}"/>
          </ac:cxnSpMkLst>
        </pc:cxnChg>
        <pc:cxnChg chg="add mod">
          <ac:chgData name="tamara bowie" userId="6576aa95a111c97a" providerId="LiveId" clId="{414BCE05-6EFB-462C-9FE0-EF1F744AAAA1}" dt="2020-06-12T20:28:15.649" v="2076" actId="1582"/>
          <ac:cxnSpMkLst>
            <pc:docMk/>
            <pc:sldMk cId="2900986267" sldId="296"/>
            <ac:cxnSpMk id="22" creationId="{1DAB5741-EE2E-4016-BAA6-8F6372DE5557}"/>
          </ac:cxnSpMkLst>
        </pc:cxnChg>
        <pc:cxnChg chg="add mod">
          <ac:chgData name="tamara bowie" userId="6576aa95a111c97a" providerId="LiveId" clId="{414BCE05-6EFB-462C-9FE0-EF1F744AAAA1}" dt="2020-06-12T20:28:35.945" v="2088" actId="1076"/>
          <ac:cxnSpMkLst>
            <pc:docMk/>
            <pc:sldMk cId="2900986267" sldId="296"/>
            <ac:cxnSpMk id="24" creationId="{68ADB48D-B49F-4D1F-B5A6-7E0E04507277}"/>
          </ac:cxnSpMkLst>
        </pc:cxnChg>
        <pc:cxnChg chg="add mod">
          <ac:chgData name="tamara bowie" userId="6576aa95a111c97a" providerId="LiveId" clId="{414BCE05-6EFB-462C-9FE0-EF1F744AAAA1}" dt="2020-06-12T20:28:34.339" v="2087" actId="1076"/>
          <ac:cxnSpMkLst>
            <pc:docMk/>
            <pc:sldMk cId="2900986267" sldId="296"/>
            <ac:cxnSpMk id="25" creationId="{54E8D6E0-F129-4FF6-8ED2-32146E3BD0ED}"/>
          </ac:cxnSpMkLst>
        </pc:cxnChg>
        <pc:cxnChg chg="add mod">
          <ac:chgData name="tamara bowie" userId="6576aa95a111c97a" providerId="LiveId" clId="{414BCE05-6EFB-462C-9FE0-EF1F744AAAA1}" dt="2020-06-12T20:28:32.011" v="2086" actId="1076"/>
          <ac:cxnSpMkLst>
            <pc:docMk/>
            <pc:sldMk cId="2900986267" sldId="296"/>
            <ac:cxnSpMk id="26" creationId="{F525A33A-DE95-4A9A-9732-8D244C2FFB45}"/>
          </ac:cxnSpMkLst>
        </pc:cxnChg>
        <pc:cxnChg chg="add mod">
          <ac:chgData name="tamara bowie" userId="6576aa95a111c97a" providerId="LiveId" clId="{414BCE05-6EFB-462C-9FE0-EF1F744AAAA1}" dt="2020-06-12T20:28:29.083" v="2085" actId="1076"/>
          <ac:cxnSpMkLst>
            <pc:docMk/>
            <pc:sldMk cId="2900986267" sldId="296"/>
            <ac:cxnSpMk id="27" creationId="{ABA208F5-F9CC-45BF-89D3-96D96E70194E}"/>
          </ac:cxnSpMkLst>
        </pc:cxnChg>
        <pc:cxnChg chg="add mod">
          <ac:chgData name="tamara bowie" userId="6576aa95a111c97a" providerId="LiveId" clId="{414BCE05-6EFB-462C-9FE0-EF1F744AAAA1}" dt="2020-06-12T20:28:25.974" v="2084" actId="1076"/>
          <ac:cxnSpMkLst>
            <pc:docMk/>
            <pc:sldMk cId="2900986267" sldId="296"/>
            <ac:cxnSpMk id="28" creationId="{604FE996-5076-4C43-A881-16621FFCEA99}"/>
          </ac:cxnSpMkLst>
        </pc:cxnChg>
        <pc:cxnChg chg="add mod">
          <ac:chgData name="tamara bowie" userId="6576aa95a111c97a" providerId="LiveId" clId="{414BCE05-6EFB-462C-9FE0-EF1F744AAAA1}" dt="2020-06-12T20:28:22.941" v="2083" actId="1076"/>
          <ac:cxnSpMkLst>
            <pc:docMk/>
            <pc:sldMk cId="2900986267" sldId="296"/>
            <ac:cxnSpMk id="29" creationId="{A6DE81F0-27D5-47AC-B84F-A36B9E4D8F2B}"/>
          </ac:cxnSpMkLst>
        </pc:cxnChg>
        <pc:cxnChg chg="add mod">
          <ac:chgData name="tamara bowie" userId="6576aa95a111c97a" providerId="LiveId" clId="{414BCE05-6EFB-462C-9FE0-EF1F744AAAA1}" dt="2020-06-12T20:30:55.397" v="2212" actId="1076"/>
          <ac:cxnSpMkLst>
            <pc:docMk/>
            <pc:sldMk cId="2900986267" sldId="296"/>
            <ac:cxnSpMk id="31" creationId="{5865E253-8385-4457-96B2-9AB82B69E063}"/>
          </ac:cxnSpMkLst>
        </pc:cxnChg>
        <pc:cxnChg chg="add mod">
          <ac:chgData name="tamara bowie" userId="6576aa95a111c97a" providerId="LiveId" clId="{414BCE05-6EFB-462C-9FE0-EF1F744AAAA1}" dt="2020-06-12T20:30:59.679" v="2213" actId="1076"/>
          <ac:cxnSpMkLst>
            <pc:docMk/>
            <pc:sldMk cId="2900986267" sldId="296"/>
            <ac:cxnSpMk id="32" creationId="{39188537-6BFD-42AF-962D-8429562B4FB9}"/>
          </ac:cxnSpMkLst>
        </pc:cxnChg>
        <pc:cxnChg chg="add mod">
          <ac:chgData name="tamara bowie" userId="6576aa95a111c97a" providerId="LiveId" clId="{414BCE05-6EFB-462C-9FE0-EF1F744AAAA1}" dt="2020-06-12T20:31:03.291" v="2214" actId="1076"/>
          <ac:cxnSpMkLst>
            <pc:docMk/>
            <pc:sldMk cId="2900986267" sldId="296"/>
            <ac:cxnSpMk id="33" creationId="{AE340418-CAAC-46C7-94A5-DCC0CF1C08FF}"/>
          </ac:cxnSpMkLst>
        </pc:cxnChg>
      </pc:sldChg>
      <pc:sldChg chg="addSp delSp modSp add mod ord modAnim">
        <pc:chgData name="tamara bowie" userId="6576aa95a111c97a" providerId="LiveId" clId="{414BCE05-6EFB-462C-9FE0-EF1F744AAAA1}" dt="2020-06-12T22:36:02.589" v="4233" actId="20577"/>
        <pc:sldMkLst>
          <pc:docMk/>
          <pc:sldMk cId="3375914784" sldId="297"/>
        </pc:sldMkLst>
        <pc:spChg chg="mod">
          <ac:chgData name="tamara bowie" userId="6576aa95a111c97a" providerId="LiveId" clId="{414BCE05-6EFB-462C-9FE0-EF1F744AAAA1}" dt="2020-06-12T21:56:46.891" v="3984" actId="1035"/>
          <ac:spMkLst>
            <pc:docMk/>
            <pc:sldMk cId="3375914784" sldId="297"/>
            <ac:spMk id="2" creationId="{DC0753B5-6D92-4C54-A776-ADB4B5F2F632}"/>
          </ac:spMkLst>
        </pc:spChg>
        <pc:spChg chg="del">
          <ac:chgData name="tamara bowie" userId="6576aa95a111c97a" providerId="LiveId" clId="{414BCE05-6EFB-462C-9FE0-EF1F744AAAA1}" dt="2020-06-12T20:32:25.635" v="2220" actId="478"/>
          <ac:spMkLst>
            <pc:docMk/>
            <pc:sldMk cId="3375914784" sldId="297"/>
            <ac:spMk id="3" creationId="{43550A8F-9389-4E30-8A4B-EE57204AB600}"/>
          </ac:spMkLst>
        </pc:spChg>
        <pc:spChg chg="add mod">
          <ac:chgData name="tamara bowie" userId="6576aa95a111c97a" providerId="LiveId" clId="{414BCE05-6EFB-462C-9FE0-EF1F744AAAA1}" dt="2020-06-12T20:34:19.560" v="2259" actId="14100"/>
          <ac:spMkLst>
            <pc:docMk/>
            <pc:sldMk cId="3375914784" sldId="297"/>
            <ac:spMk id="5" creationId="{BA6FC0EC-BAE0-4770-8405-B15C86B84841}"/>
          </ac:spMkLst>
        </pc:spChg>
        <pc:spChg chg="add mod">
          <ac:chgData name="tamara bowie" userId="6576aa95a111c97a" providerId="LiveId" clId="{414BCE05-6EFB-462C-9FE0-EF1F744AAAA1}" dt="2020-06-12T22:36:02.589" v="4233" actId="20577"/>
          <ac:spMkLst>
            <pc:docMk/>
            <pc:sldMk cId="3375914784" sldId="297"/>
            <ac:spMk id="8" creationId="{34F76003-BDEE-46E2-9FCD-39539771AB63}"/>
          </ac:spMkLst>
        </pc:spChg>
      </pc:sldChg>
      <pc:sldChg chg="new del">
        <pc:chgData name="tamara bowie" userId="6576aa95a111c97a" providerId="LiveId" clId="{414BCE05-6EFB-462C-9FE0-EF1F744AAAA1}" dt="2020-06-12T22:51:29.318" v="4884" actId="47"/>
        <pc:sldMkLst>
          <pc:docMk/>
          <pc:sldMk cId="2204753138" sldId="298"/>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447E395-D3D0-4BCF-A31A-6639300C6AE8}" type="doc">
      <dgm:prSet loTypeId="urn:microsoft.com/office/officeart/2005/8/layout/chevron2" loCatId="process" qsTypeId="urn:microsoft.com/office/officeart/2005/8/quickstyle/simple1" qsCatId="simple" csTypeId="urn:microsoft.com/office/officeart/2005/8/colors/accent0_2" csCatId="mainScheme" phldr="1"/>
      <dgm:spPr/>
      <dgm:t>
        <a:bodyPr/>
        <a:lstStyle/>
        <a:p>
          <a:endParaRPr lang="en-GB"/>
        </a:p>
      </dgm:t>
    </dgm:pt>
    <dgm:pt modelId="{EBB8FA1A-D9DC-41ED-8F2B-5E3406559125}">
      <dgm:prSet phldrT="[Text]"/>
      <dgm:spPr/>
      <dgm:t>
        <a:bodyPr/>
        <a:lstStyle/>
        <a:p>
          <a:r>
            <a:rPr lang="en-GB" dirty="0"/>
            <a:t>Economic situation prior</a:t>
          </a:r>
        </a:p>
      </dgm:t>
    </dgm:pt>
    <dgm:pt modelId="{B0985F2F-1198-4054-B15C-8C0EDF35B00E}" type="parTrans" cxnId="{034CD0B6-F5E2-4FE6-BDEA-AC02E6A0996E}">
      <dgm:prSet/>
      <dgm:spPr/>
      <dgm:t>
        <a:bodyPr/>
        <a:lstStyle/>
        <a:p>
          <a:endParaRPr lang="en-GB"/>
        </a:p>
      </dgm:t>
    </dgm:pt>
    <dgm:pt modelId="{4B06B6F7-E2A0-40A3-9A76-C16E736407CB}" type="sibTrans" cxnId="{034CD0B6-F5E2-4FE6-BDEA-AC02E6A0996E}">
      <dgm:prSet/>
      <dgm:spPr/>
      <dgm:t>
        <a:bodyPr/>
        <a:lstStyle/>
        <a:p>
          <a:endParaRPr lang="en-GB"/>
        </a:p>
      </dgm:t>
    </dgm:pt>
    <dgm:pt modelId="{2A213899-8D94-43BD-AA1D-327B314238C1}">
      <dgm:prSet phldrT="[Text]"/>
      <dgm:spPr/>
      <dgm:t>
        <a:bodyPr/>
        <a:lstStyle/>
        <a:p>
          <a:r>
            <a:rPr lang="en-GB" dirty="0"/>
            <a:t>Costs of the Peloponnesian war</a:t>
          </a:r>
        </a:p>
      </dgm:t>
    </dgm:pt>
    <dgm:pt modelId="{CC6BF049-9946-4F68-8C44-BFEC639C6701}" type="parTrans" cxnId="{967BBFA5-B38C-459D-9226-45B15BC17617}">
      <dgm:prSet/>
      <dgm:spPr/>
      <dgm:t>
        <a:bodyPr/>
        <a:lstStyle/>
        <a:p>
          <a:endParaRPr lang="en-GB"/>
        </a:p>
      </dgm:t>
    </dgm:pt>
    <dgm:pt modelId="{C1C4FE59-6859-4B4D-80AD-17868B190BC8}" type="sibTrans" cxnId="{967BBFA5-B38C-459D-9226-45B15BC17617}">
      <dgm:prSet/>
      <dgm:spPr/>
      <dgm:t>
        <a:bodyPr/>
        <a:lstStyle/>
        <a:p>
          <a:endParaRPr lang="en-GB"/>
        </a:p>
      </dgm:t>
    </dgm:pt>
    <dgm:pt modelId="{6F84177C-18E8-4F77-A808-16945EC0A8D0}">
      <dgm:prSet phldrT="[Text]"/>
      <dgm:spPr/>
      <dgm:t>
        <a:bodyPr/>
        <a:lstStyle/>
        <a:p>
          <a:r>
            <a:rPr lang="en-GB" dirty="0"/>
            <a:t>Occupation of </a:t>
          </a:r>
          <a:r>
            <a:rPr lang="en-GB" dirty="0" err="1"/>
            <a:t>Decelea</a:t>
          </a:r>
          <a:endParaRPr lang="en-GB" dirty="0"/>
        </a:p>
      </dgm:t>
    </dgm:pt>
    <dgm:pt modelId="{0563C350-F4F1-45BD-851E-3C1E62068BB6}" type="parTrans" cxnId="{3C8884D8-1FAB-440B-92B6-0A11A0FCCF98}">
      <dgm:prSet/>
      <dgm:spPr/>
      <dgm:t>
        <a:bodyPr/>
        <a:lstStyle/>
        <a:p>
          <a:endParaRPr lang="en-GB"/>
        </a:p>
      </dgm:t>
    </dgm:pt>
    <dgm:pt modelId="{268FDD00-5354-45A0-9A13-555B227D46CC}" type="sibTrans" cxnId="{3C8884D8-1FAB-440B-92B6-0A11A0FCCF98}">
      <dgm:prSet/>
      <dgm:spPr/>
      <dgm:t>
        <a:bodyPr/>
        <a:lstStyle/>
        <a:p>
          <a:endParaRPr lang="en-GB"/>
        </a:p>
      </dgm:t>
    </dgm:pt>
    <dgm:pt modelId="{E98308AB-A7A8-42B2-89AD-3E538583AF6C}">
      <dgm:prSet phldrT="[Text]"/>
      <dgm:spPr/>
      <dgm:t>
        <a:bodyPr/>
        <a:lstStyle/>
        <a:p>
          <a:r>
            <a:rPr lang="en-GB" dirty="0"/>
            <a:t>Interruption of Agricultural Production</a:t>
          </a:r>
        </a:p>
      </dgm:t>
    </dgm:pt>
    <dgm:pt modelId="{E6E07672-18E8-49E6-A3E4-381BE9DC983C}" type="parTrans" cxnId="{9EBC5C20-C3AE-4C50-8E14-BC8172328038}">
      <dgm:prSet/>
      <dgm:spPr/>
      <dgm:t>
        <a:bodyPr/>
        <a:lstStyle/>
        <a:p>
          <a:endParaRPr lang="en-GB"/>
        </a:p>
      </dgm:t>
    </dgm:pt>
    <dgm:pt modelId="{0E2E5490-2C4B-4BC7-AB06-E8F299E2C9DA}" type="sibTrans" cxnId="{9EBC5C20-C3AE-4C50-8E14-BC8172328038}">
      <dgm:prSet/>
      <dgm:spPr/>
      <dgm:t>
        <a:bodyPr/>
        <a:lstStyle/>
        <a:p>
          <a:endParaRPr lang="en-GB"/>
        </a:p>
      </dgm:t>
    </dgm:pt>
    <dgm:pt modelId="{7858B015-0CB6-4F16-91FF-751F8E745D3B}">
      <dgm:prSet phldrT="[Text]"/>
      <dgm:spPr/>
      <dgm:t>
        <a:bodyPr/>
        <a:lstStyle/>
        <a:p>
          <a:r>
            <a:rPr lang="en-GB" dirty="0"/>
            <a:t>Revolt of the Allies</a:t>
          </a:r>
        </a:p>
      </dgm:t>
    </dgm:pt>
    <dgm:pt modelId="{954E0E6B-DB63-439F-99CC-09406E339E0D}" type="parTrans" cxnId="{A995D750-A94D-47D2-A33B-DDCC9F56B68C}">
      <dgm:prSet/>
      <dgm:spPr/>
      <dgm:t>
        <a:bodyPr/>
        <a:lstStyle/>
        <a:p>
          <a:endParaRPr lang="en-GB"/>
        </a:p>
      </dgm:t>
    </dgm:pt>
    <dgm:pt modelId="{90EEDFA6-DEB7-4438-9534-7C86733993F9}" type="sibTrans" cxnId="{A995D750-A94D-47D2-A33B-DDCC9F56B68C}">
      <dgm:prSet/>
      <dgm:spPr/>
      <dgm:t>
        <a:bodyPr/>
        <a:lstStyle/>
        <a:p>
          <a:endParaRPr lang="en-GB"/>
        </a:p>
      </dgm:t>
    </dgm:pt>
    <dgm:pt modelId="{DE0E7F7F-DCF7-4DBB-A246-5E377B2DA144}">
      <dgm:prSet phldrT="[Text]"/>
      <dgm:spPr/>
      <dgm:t>
        <a:bodyPr/>
        <a:lstStyle/>
        <a:p>
          <a:r>
            <a:rPr lang="en-GB" dirty="0"/>
            <a:t>Economic situation after</a:t>
          </a:r>
        </a:p>
      </dgm:t>
    </dgm:pt>
    <dgm:pt modelId="{826356BD-78C2-4EB3-9642-5C951034F297}" type="parTrans" cxnId="{B86A6BC4-CE53-4FB3-AF69-7FE35DF0EE36}">
      <dgm:prSet/>
      <dgm:spPr/>
      <dgm:t>
        <a:bodyPr/>
        <a:lstStyle/>
        <a:p>
          <a:endParaRPr lang="en-GB"/>
        </a:p>
      </dgm:t>
    </dgm:pt>
    <dgm:pt modelId="{677E92EC-7772-4A3A-BC0C-A92513A3E13A}" type="sibTrans" cxnId="{B86A6BC4-CE53-4FB3-AF69-7FE35DF0EE36}">
      <dgm:prSet/>
      <dgm:spPr/>
      <dgm:t>
        <a:bodyPr/>
        <a:lstStyle/>
        <a:p>
          <a:endParaRPr lang="en-GB"/>
        </a:p>
      </dgm:t>
    </dgm:pt>
    <dgm:pt modelId="{EFA87A94-9C1A-4635-93C7-38BCA82FD50B}">
      <dgm:prSet phldrT="[Text]"/>
      <dgm:spPr/>
      <dgm:t>
        <a:bodyPr/>
        <a:lstStyle/>
        <a:p>
          <a:r>
            <a:rPr lang="en-GB" dirty="0"/>
            <a:t>Trade and Revenue</a:t>
          </a:r>
        </a:p>
      </dgm:t>
    </dgm:pt>
    <dgm:pt modelId="{55DE06DF-A40A-4307-8544-5A10A29FFEC9}" type="parTrans" cxnId="{E4DDEC32-4324-45C6-9B5C-DE2DAADFF4CC}">
      <dgm:prSet/>
      <dgm:spPr/>
      <dgm:t>
        <a:bodyPr/>
        <a:lstStyle/>
        <a:p>
          <a:endParaRPr lang="en-GB"/>
        </a:p>
      </dgm:t>
    </dgm:pt>
    <dgm:pt modelId="{EE861506-224E-4593-AEF7-69F609061D1F}" type="sibTrans" cxnId="{E4DDEC32-4324-45C6-9B5C-DE2DAADFF4CC}">
      <dgm:prSet/>
      <dgm:spPr/>
      <dgm:t>
        <a:bodyPr/>
        <a:lstStyle/>
        <a:p>
          <a:endParaRPr lang="en-GB"/>
        </a:p>
      </dgm:t>
    </dgm:pt>
    <dgm:pt modelId="{3B1C46AF-A83C-424F-BA9E-F493E41E908E}">
      <dgm:prSet phldrT="[Text]"/>
      <dgm:spPr/>
      <dgm:t>
        <a:bodyPr/>
        <a:lstStyle/>
        <a:p>
          <a:r>
            <a:rPr lang="en-GB" dirty="0"/>
            <a:t>Persian Intervention</a:t>
          </a:r>
        </a:p>
      </dgm:t>
    </dgm:pt>
    <dgm:pt modelId="{9CC8BE1A-331E-4E6F-A392-D5FE85DAB4EA}" type="parTrans" cxnId="{05C9259F-ABD9-44E9-B19D-8D7D9E1EC51C}">
      <dgm:prSet/>
      <dgm:spPr/>
      <dgm:t>
        <a:bodyPr/>
        <a:lstStyle/>
        <a:p>
          <a:endParaRPr lang="en-GB"/>
        </a:p>
      </dgm:t>
    </dgm:pt>
    <dgm:pt modelId="{F944330C-0131-451C-90E8-5DFB195CF21A}" type="sibTrans" cxnId="{05C9259F-ABD9-44E9-B19D-8D7D9E1EC51C}">
      <dgm:prSet/>
      <dgm:spPr/>
      <dgm:t>
        <a:bodyPr/>
        <a:lstStyle/>
        <a:p>
          <a:endParaRPr lang="en-GB"/>
        </a:p>
      </dgm:t>
    </dgm:pt>
    <dgm:pt modelId="{F9473D5C-1058-4B59-AF8C-233D0758303E}">
      <dgm:prSet/>
      <dgm:spPr/>
      <dgm:t>
        <a:bodyPr/>
        <a:lstStyle/>
        <a:p>
          <a:r>
            <a:rPr lang="en-GB" dirty="0"/>
            <a:t>Economically weaker Athens</a:t>
          </a:r>
        </a:p>
      </dgm:t>
    </dgm:pt>
    <dgm:pt modelId="{4CC0D0C3-524D-4B0B-82FC-83850024877D}" type="sibTrans" cxnId="{E8F9A9D8-3448-4C19-AEEC-69E765914943}">
      <dgm:prSet/>
      <dgm:spPr/>
      <dgm:t>
        <a:bodyPr/>
        <a:lstStyle/>
        <a:p>
          <a:endParaRPr lang="en-GB"/>
        </a:p>
      </dgm:t>
    </dgm:pt>
    <dgm:pt modelId="{D4E95F40-36F6-4710-B85E-3B1A22E57AA5}" type="parTrans" cxnId="{E8F9A9D8-3448-4C19-AEEC-69E765914943}">
      <dgm:prSet/>
      <dgm:spPr/>
      <dgm:t>
        <a:bodyPr/>
        <a:lstStyle/>
        <a:p>
          <a:endParaRPr lang="en-GB"/>
        </a:p>
      </dgm:t>
    </dgm:pt>
    <dgm:pt modelId="{B4FF19B4-80A7-41B3-A018-F377FB00E838}">
      <dgm:prSet/>
      <dgm:spPr/>
      <dgm:t>
        <a:bodyPr/>
        <a:lstStyle/>
        <a:p>
          <a:endParaRPr lang="en-GB" dirty="0"/>
        </a:p>
      </dgm:t>
    </dgm:pt>
    <dgm:pt modelId="{2EF3E15F-77D4-4A19-99BB-8BDFE0023F7D}" type="parTrans" cxnId="{5607B9DE-5F65-445D-9169-8298A29E9D33}">
      <dgm:prSet/>
      <dgm:spPr/>
      <dgm:t>
        <a:bodyPr/>
        <a:lstStyle/>
        <a:p>
          <a:endParaRPr lang="en-GB"/>
        </a:p>
      </dgm:t>
    </dgm:pt>
    <dgm:pt modelId="{581B2C6E-609C-4930-A3ED-73158ED006E7}" type="sibTrans" cxnId="{5607B9DE-5F65-445D-9169-8298A29E9D33}">
      <dgm:prSet/>
      <dgm:spPr/>
      <dgm:t>
        <a:bodyPr/>
        <a:lstStyle/>
        <a:p>
          <a:endParaRPr lang="en-GB"/>
        </a:p>
      </dgm:t>
    </dgm:pt>
    <dgm:pt modelId="{FFD4AEF2-4A59-417F-97A8-6FB387EC1EA7}">
      <dgm:prSet/>
      <dgm:spPr/>
      <dgm:t>
        <a:bodyPr/>
        <a:lstStyle/>
        <a:p>
          <a:endParaRPr lang="en-GB" dirty="0"/>
        </a:p>
      </dgm:t>
    </dgm:pt>
    <dgm:pt modelId="{3DD67522-A3D2-4434-A6CE-236D063320A1}" type="parTrans" cxnId="{7513177A-9E4C-46D3-86AA-C28E9B73E903}">
      <dgm:prSet/>
      <dgm:spPr/>
      <dgm:t>
        <a:bodyPr/>
        <a:lstStyle/>
        <a:p>
          <a:endParaRPr lang="en-GB"/>
        </a:p>
      </dgm:t>
    </dgm:pt>
    <dgm:pt modelId="{9C04BB1A-CB3E-4306-8F5F-EAAA06F2BADF}" type="sibTrans" cxnId="{7513177A-9E4C-46D3-86AA-C28E9B73E903}">
      <dgm:prSet/>
      <dgm:spPr/>
      <dgm:t>
        <a:bodyPr/>
        <a:lstStyle/>
        <a:p>
          <a:endParaRPr lang="en-GB"/>
        </a:p>
      </dgm:t>
    </dgm:pt>
    <dgm:pt modelId="{D00795CC-BFF7-40D3-A1D3-17813268D904}" type="pres">
      <dgm:prSet presAssocID="{6447E395-D3D0-4BCF-A31A-6639300C6AE8}" presName="linearFlow" presStyleCnt="0">
        <dgm:presLayoutVars>
          <dgm:dir/>
          <dgm:animLvl val="lvl"/>
          <dgm:resizeHandles val="exact"/>
        </dgm:presLayoutVars>
      </dgm:prSet>
      <dgm:spPr/>
    </dgm:pt>
    <dgm:pt modelId="{5E526E9F-3C99-4335-A581-02867830D481}" type="pres">
      <dgm:prSet presAssocID="{EBB8FA1A-D9DC-41ED-8F2B-5E3406559125}" presName="composite" presStyleCnt="0"/>
      <dgm:spPr/>
    </dgm:pt>
    <dgm:pt modelId="{083A3FD9-C70C-4456-B888-5EA12994B857}" type="pres">
      <dgm:prSet presAssocID="{EBB8FA1A-D9DC-41ED-8F2B-5E3406559125}" presName="parentText" presStyleLbl="alignNode1" presStyleIdx="0" presStyleCnt="3">
        <dgm:presLayoutVars>
          <dgm:chMax val="1"/>
          <dgm:bulletEnabled val="1"/>
        </dgm:presLayoutVars>
      </dgm:prSet>
      <dgm:spPr/>
    </dgm:pt>
    <dgm:pt modelId="{A6607E38-7491-482D-A224-9455E2F7DF4C}" type="pres">
      <dgm:prSet presAssocID="{EBB8FA1A-D9DC-41ED-8F2B-5E3406559125}" presName="descendantText" presStyleLbl="alignAcc1" presStyleIdx="0" presStyleCnt="3">
        <dgm:presLayoutVars>
          <dgm:bulletEnabled val="1"/>
        </dgm:presLayoutVars>
      </dgm:prSet>
      <dgm:spPr/>
    </dgm:pt>
    <dgm:pt modelId="{95648460-5F44-44A0-A9F7-9BE7D3C8847B}" type="pres">
      <dgm:prSet presAssocID="{4B06B6F7-E2A0-40A3-9A76-C16E736407CB}" presName="sp" presStyleCnt="0"/>
      <dgm:spPr/>
    </dgm:pt>
    <dgm:pt modelId="{AF4688BF-4B93-44C4-951F-85F1CDEC5531}" type="pres">
      <dgm:prSet presAssocID="{6F84177C-18E8-4F77-A808-16945EC0A8D0}" presName="composite" presStyleCnt="0"/>
      <dgm:spPr/>
    </dgm:pt>
    <dgm:pt modelId="{FCD6B522-D400-4163-9004-C1471FC0EA69}" type="pres">
      <dgm:prSet presAssocID="{6F84177C-18E8-4F77-A808-16945EC0A8D0}" presName="parentText" presStyleLbl="alignNode1" presStyleIdx="1" presStyleCnt="3">
        <dgm:presLayoutVars>
          <dgm:chMax val="1"/>
          <dgm:bulletEnabled val="1"/>
        </dgm:presLayoutVars>
      </dgm:prSet>
      <dgm:spPr/>
    </dgm:pt>
    <dgm:pt modelId="{A84FCF2C-3887-4E0A-9B54-3C3670DD69E9}" type="pres">
      <dgm:prSet presAssocID="{6F84177C-18E8-4F77-A808-16945EC0A8D0}" presName="descendantText" presStyleLbl="alignAcc1" presStyleIdx="1" presStyleCnt="3">
        <dgm:presLayoutVars>
          <dgm:bulletEnabled val="1"/>
        </dgm:presLayoutVars>
      </dgm:prSet>
      <dgm:spPr/>
    </dgm:pt>
    <dgm:pt modelId="{3DFBBF43-17CA-4FF7-8FB4-93D2CF89D1BB}" type="pres">
      <dgm:prSet presAssocID="{268FDD00-5354-45A0-9A13-555B227D46CC}" presName="sp" presStyleCnt="0"/>
      <dgm:spPr/>
    </dgm:pt>
    <dgm:pt modelId="{5FE4E717-AD96-4543-8ABD-784E3230A49D}" type="pres">
      <dgm:prSet presAssocID="{DE0E7F7F-DCF7-4DBB-A246-5E377B2DA144}" presName="composite" presStyleCnt="0"/>
      <dgm:spPr/>
    </dgm:pt>
    <dgm:pt modelId="{3B1B3654-76E0-4442-9DBF-7C7397BB4877}" type="pres">
      <dgm:prSet presAssocID="{DE0E7F7F-DCF7-4DBB-A246-5E377B2DA144}" presName="parentText" presStyleLbl="alignNode1" presStyleIdx="2" presStyleCnt="3">
        <dgm:presLayoutVars>
          <dgm:chMax val="1"/>
          <dgm:bulletEnabled val="1"/>
        </dgm:presLayoutVars>
      </dgm:prSet>
      <dgm:spPr/>
    </dgm:pt>
    <dgm:pt modelId="{3591FE84-4D63-436A-8194-B36B9C0C11F0}" type="pres">
      <dgm:prSet presAssocID="{DE0E7F7F-DCF7-4DBB-A246-5E377B2DA144}" presName="descendantText" presStyleLbl="alignAcc1" presStyleIdx="2" presStyleCnt="3">
        <dgm:presLayoutVars>
          <dgm:bulletEnabled val="1"/>
        </dgm:presLayoutVars>
      </dgm:prSet>
      <dgm:spPr/>
    </dgm:pt>
  </dgm:ptLst>
  <dgm:cxnLst>
    <dgm:cxn modelId="{FDD31F0C-C972-4C4D-98C1-67DFEFDD226D}" type="presOf" srcId="{6447E395-D3D0-4BCF-A31A-6639300C6AE8}" destId="{D00795CC-BFF7-40D3-A1D3-17813268D904}" srcOrd="0" destOrd="0" presId="urn:microsoft.com/office/officeart/2005/8/layout/chevron2"/>
    <dgm:cxn modelId="{9EBC5C20-C3AE-4C50-8E14-BC8172328038}" srcId="{6F84177C-18E8-4F77-A808-16945EC0A8D0}" destId="{E98308AB-A7A8-42B2-89AD-3E538583AF6C}" srcOrd="0" destOrd="0" parTransId="{E6E07672-18E8-49E6-A3E4-381BE9DC983C}" sibTransId="{0E2E5490-2C4B-4BC7-AB06-E8F299E2C9DA}"/>
    <dgm:cxn modelId="{0486B82C-47E4-4A5E-AB82-D8F146D8EAE2}" type="presOf" srcId="{EFA87A94-9C1A-4635-93C7-38BCA82FD50B}" destId="{A84FCF2C-3887-4E0A-9B54-3C3670DD69E9}" srcOrd="0" destOrd="2" presId="urn:microsoft.com/office/officeart/2005/8/layout/chevron2"/>
    <dgm:cxn modelId="{E4DDEC32-4324-45C6-9B5C-DE2DAADFF4CC}" srcId="{6F84177C-18E8-4F77-A808-16945EC0A8D0}" destId="{EFA87A94-9C1A-4635-93C7-38BCA82FD50B}" srcOrd="2" destOrd="0" parTransId="{55DE06DF-A40A-4307-8544-5A10A29FFEC9}" sibTransId="{EE861506-224E-4593-AEF7-69F609061D1F}"/>
    <dgm:cxn modelId="{EA34CF36-81E8-4CA4-A7A8-222B7522F683}" type="presOf" srcId="{FFD4AEF2-4A59-417F-97A8-6FB387EC1EA7}" destId="{3591FE84-4D63-436A-8194-B36B9C0C11F0}" srcOrd="0" destOrd="0" presId="urn:microsoft.com/office/officeart/2005/8/layout/chevron2"/>
    <dgm:cxn modelId="{99F16B5F-6307-4812-9AF6-DE0434F3531A}" type="presOf" srcId="{E98308AB-A7A8-42B2-89AD-3E538583AF6C}" destId="{A84FCF2C-3887-4E0A-9B54-3C3670DD69E9}" srcOrd="0" destOrd="0" presId="urn:microsoft.com/office/officeart/2005/8/layout/chevron2"/>
    <dgm:cxn modelId="{A995D750-A94D-47D2-A33B-DDCC9F56B68C}" srcId="{6F84177C-18E8-4F77-A808-16945EC0A8D0}" destId="{7858B015-0CB6-4F16-91FF-751F8E745D3B}" srcOrd="1" destOrd="0" parTransId="{954E0E6B-DB63-439F-99CC-09406E339E0D}" sibTransId="{90EEDFA6-DEB7-4438-9534-7C86733993F9}"/>
    <dgm:cxn modelId="{7513177A-9E4C-46D3-86AA-C28E9B73E903}" srcId="{DE0E7F7F-DCF7-4DBB-A246-5E377B2DA144}" destId="{FFD4AEF2-4A59-417F-97A8-6FB387EC1EA7}" srcOrd="0" destOrd="0" parTransId="{3DD67522-A3D2-4434-A6CE-236D063320A1}" sibTransId="{9C04BB1A-CB3E-4306-8F5F-EAAA06F2BADF}"/>
    <dgm:cxn modelId="{4F5CF780-1E17-4C29-868A-1410DCB79937}" type="presOf" srcId="{3B1C46AF-A83C-424F-BA9E-F493E41E908E}" destId="{A84FCF2C-3887-4E0A-9B54-3C3670DD69E9}" srcOrd="0" destOrd="3" presId="urn:microsoft.com/office/officeart/2005/8/layout/chevron2"/>
    <dgm:cxn modelId="{05C9259F-ABD9-44E9-B19D-8D7D9E1EC51C}" srcId="{6F84177C-18E8-4F77-A808-16945EC0A8D0}" destId="{3B1C46AF-A83C-424F-BA9E-F493E41E908E}" srcOrd="3" destOrd="0" parTransId="{9CC8BE1A-331E-4E6F-A392-D5FE85DAB4EA}" sibTransId="{F944330C-0131-451C-90E8-5DFB195CF21A}"/>
    <dgm:cxn modelId="{967BBFA5-B38C-459D-9226-45B15BC17617}" srcId="{EBB8FA1A-D9DC-41ED-8F2B-5E3406559125}" destId="{2A213899-8D94-43BD-AA1D-327B314238C1}" srcOrd="0" destOrd="0" parTransId="{CC6BF049-9946-4F68-8C44-BFEC639C6701}" sibTransId="{C1C4FE59-6859-4B4D-80AD-17868B190BC8}"/>
    <dgm:cxn modelId="{9EDE1CB0-6D4B-499F-AB1D-33D7C17450F4}" type="presOf" srcId="{B4FF19B4-80A7-41B3-A018-F377FB00E838}" destId="{3591FE84-4D63-436A-8194-B36B9C0C11F0}" srcOrd="0" destOrd="2" presId="urn:microsoft.com/office/officeart/2005/8/layout/chevron2"/>
    <dgm:cxn modelId="{607DABB2-7A78-4079-8115-1892D3AD7D06}" type="presOf" srcId="{6F84177C-18E8-4F77-A808-16945EC0A8D0}" destId="{FCD6B522-D400-4163-9004-C1471FC0EA69}" srcOrd="0" destOrd="0" presId="urn:microsoft.com/office/officeart/2005/8/layout/chevron2"/>
    <dgm:cxn modelId="{3FBF02B6-CE7A-4B80-B191-AD1A5BB768FD}" type="presOf" srcId="{DE0E7F7F-DCF7-4DBB-A246-5E377B2DA144}" destId="{3B1B3654-76E0-4442-9DBF-7C7397BB4877}" srcOrd="0" destOrd="0" presId="urn:microsoft.com/office/officeart/2005/8/layout/chevron2"/>
    <dgm:cxn modelId="{034CD0B6-F5E2-4FE6-BDEA-AC02E6A0996E}" srcId="{6447E395-D3D0-4BCF-A31A-6639300C6AE8}" destId="{EBB8FA1A-D9DC-41ED-8F2B-5E3406559125}" srcOrd="0" destOrd="0" parTransId="{B0985F2F-1198-4054-B15C-8C0EDF35B00E}" sibTransId="{4B06B6F7-E2A0-40A3-9A76-C16E736407CB}"/>
    <dgm:cxn modelId="{331771BA-8B56-46D4-B3ED-34F1E8DAAD06}" type="presOf" srcId="{F9473D5C-1058-4B59-AF8C-233D0758303E}" destId="{3591FE84-4D63-436A-8194-B36B9C0C11F0}" srcOrd="0" destOrd="1" presId="urn:microsoft.com/office/officeart/2005/8/layout/chevron2"/>
    <dgm:cxn modelId="{B86A6BC4-CE53-4FB3-AF69-7FE35DF0EE36}" srcId="{6447E395-D3D0-4BCF-A31A-6639300C6AE8}" destId="{DE0E7F7F-DCF7-4DBB-A246-5E377B2DA144}" srcOrd="2" destOrd="0" parTransId="{826356BD-78C2-4EB3-9642-5C951034F297}" sibTransId="{677E92EC-7772-4A3A-BC0C-A92513A3E13A}"/>
    <dgm:cxn modelId="{008658D6-1148-482E-8F21-7BC58951029C}" type="presOf" srcId="{EBB8FA1A-D9DC-41ED-8F2B-5E3406559125}" destId="{083A3FD9-C70C-4456-B888-5EA12994B857}" srcOrd="0" destOrd="0" presId="urn:microsoft.com/office/officeart/2005/8/layout/chevron2"/>
    <dgm:cxn modelId="{3C8884D8-1FAB-440B-92B6-0A11A0FCCF98}" srcId="{6447E395-D3D0-4BCF-A31A-6639300C6AE8}" destId="{6F84177C-18E8-4F77-A808-16945EC0A8D0}" srcOrd="1" destOrd="0" parTransId="{0563C350-F4F1-45BD-851E-3C1E62068BB6}" sibTransId="{268FDD00-5354-45A0-9A13-555B227D46CC}"/>
    <dgm:cxn modelId="{E8F9A9D8-3448-4C19-AEEC-69E765914943}" srcId="{DE0E7F7F-DCF7-4DBB-A246-5E377B2DA144}" destId="{F9473D5C-1058-4B59-AF8C-233D0758303E}" srcOrd="1" destOrd="0" parTransId="{D4E95F40-36F6-4710-B85E-3B1A22E57AA5}" sibTransId="{4CC0D0C3-524D-4B0B-82FC-83850024877D}"/>
    <dgm:cxn modelId="{13EFC0DD-333F-4A3C-BFF2-C898085621EF}" type="presOf" srcId="{2A213899-8D94-43BD-AA1D-327B314238C1}" destId="{A6607E38-7491-482D-A224-9455E2F7DF4C}" srcOrd="0" destOrd="0" presId="urn:microsoft.com/office/officeart/2005/8/layout/chevron2"/>
    <dgm:cxn modelId="{5607B9DE-5F65-445D-9169-8298A29E9D33}" srcId="{DE0E7F7F-DCF7-4DBB-A246-5E377B2DA144}" destId="{B4FF19B4-80A7-41B3-A018-F377FB00E838}" srcOrd="2" destOrd="0" parTransId="{2EF3E15F-77D4-4A19-99BB-8BDFE0023F7D}" sibTransId="{581B2C6E-609C-4930-A3ED-73158ED006E7}"/>
    <dgm:cxn modelId="{6CE212E5-9C68-4C49-9F03-E9B2E5B4E899}" type="presOf" srcId="{7858B015-0CB6-4F16-91FF-751F8E745D3B}" destId="{A84FCF2C-3887-4E0A-9B54-3C3670DD69E9}" srcOrd="0" destOrd="1" presId="urn:microsoft.com/office/officeart/2005/8/layout/chevron2"/>
    <dgm:cxn modelId="{E7208AAE-E04D-42E0-BE4D-8592B53EF806}" type="presParOf" srcId="{D00795CC-BFF7-40D3-A1D3-17813268D904}" destId="{5E526E9F-3C99-4335-A581-02867830D481}" srcOrd="0" destOrd="0" presId="urn:microsoft.com/office/officeart/2005/8/layout/chevron2"/>
    <dgm:cxn modelId="{386C4B5E-AA5C-4B57-A17E-1D0FD106793B}" type="presParOf" srcId="{5E526E9F-3C99-4335-A581-02867830D481}" destId="{083A3FD9-C70C-4456-B888-5EA12994B857}" srcOrd="0" destOrd="0" presId="urn:microsoft.com/office/officeart/2005/8/layout/chevron2"/>
    <dgm:cxn modelId="{1837244B-334F-4825-8265-1B16BC297CE3}" type="presParOf" srcId="{5E526E9F-3C99-4335-A581-02867830D481}" destId="{A6607E38-7491-482D-A224-9455E2F7DF4C}" srcOrd="1" destOrd="0" presId="urn:microsoft.com/office/officeart/2005/8/layout/chevron2"/>
    <dgm:cxn modelId="{C7C7F469-A642-4EC6-A979-4B0B9EC0EE40}" type="presParOf" srcId="{D00795CC-BFF7-40D3-A1D3-17813268D904}" destId="{95648460-5F44-44A0-A9F7-9BE7D3C8847B}" srcOrd="1" destOrd="0" presId="urn:microsoft.com/office/officeart/2005/8/layout/chevron2"/>
    <dgm:cxn modelId="{51E71354-EC64-4216-A3B0-1ED956ED0821}" type="presParOf" srcId="{D00795CC-BFF7-40D3-A1D3-17813268D904}" destId="{AF4688BF-4B93-44C4-951F-85F1CDEC5531}" srcOrd="2" destOrd="0" presId="urn:microsoft.com/office/officeart/2005/8/layout/chevron2"/>
    <dgm:cxn modelId="{34D82BCD-7C26-42CF-8112-DE8B67E86093}" type="presParOf" srcId="{AF4688BF-4B93-44C4-951F-85F1CDEC5531}" destId="{FCD6B522-D400-4163-9004-C1471FC0EA69}" srcOrd="0" destOrd="0" presId="urn:microsoft.com/office/officeart/2005/8/layout/chevron2"/>
    <dgm:cxn modelId="{CF83706B-704C-4833-BC67-DC93E5923D59}" type="presParOf" srcId="{AF4688BF-4B93-44C4-951F-85F1CDEC5531}" destId="{A84FCF2C-3887-4E0A-9B54-3C3670DD69E9}" srcOrd="1" destOrd="0" presId="urn:microsoft.com/office/officeart/2005/8/layout/chevron2"/>
    <dgm:cxn modelId="{E32431B7-1028-4C47-8338-C8108468F369}" type="presParOf" srcId="{D00795CC-BFF7-40D3-A1D3-17813268D904}" destId="{3DFBBF43-17CA-4FF7-8FB4-93D2CF89D1BB}" srcOrd="3" destOrd="0" presId="urn:microsoft.com/office/officeart/2005/8/layout/chevron2"/>
    <dgm:cxn modelId="{DBF0BA60-23C5-4613-BC96-6B2F37AEDDD0}" type="presParOf" srcId="{D00795CC-BFF7-40D3-A1D3-17813268D904}" destId="{5FE4E717-AD96-4543-8ABD-784E3230A49D}" srcOrd="4" destOrd="0" presId="urn:microsoft.com/office/officeart/2005/8/layout/chevron2"/>
    <dgm:cxn modelId="{D8119D3B-A64F-413A-9AC4-E47B84774AE9}" type="presParOf" srcId="{5FE4E717-AD96-4543-8ABD-784E3230A49D}" destId="{3B1B3654-76E0-4442-9DBF-7C7397BB4877}" srcOrd="0" destOrd="0" presId="urn:microsoft.com/office/officeart/2005/8/layout/chevron2"/>
    <dgm:cxn modelId="{A1BB982B-2E57-45D8-A896-0C4351BBE209}" type="presParOf" srcId="{5FE4E717-AD96-4543-8ABD-784E3230A49D}" destId="{3591FE84-4D63-436A-8194-B36B9C0C11F0}"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DDB9079-99F7-4339-80C8-5CB53B8F32D3}" type="doc">
      <dgm:prSet loTypeId="urn:microsoft.com/office/officeart/2005/8/layout/balance1" loCatId="relationship" qsTypeId="urn:microsoft.com/office/officeart/2005/8/quickstyle/simple1" qsCatId="simple" csTypeId="urn:microsoft.com/office/officeart/2005/8/colors/accent0_1" csCatId="mainScheme" phldr="1"/>
      <dgm:spPr/>
      <dgm:t>
        <a:bodyPr/>
        <a:lstStyle/>
        <a:p>
          <a:endParaRPr lang="en-GB"/>
        </a:p>
      </dgm:t>
    </dgm:pt>
    <dgm:pt modelId="{200DA74D-46CC-495C-A56F-1FD755774BD9}">
      <dgm:prSet phldrT="[Text]"/>
      <dgm:spPr/>
      <dgm:t>
        <a:bodyPr/>
        <a:lstStyle/>
        <a:p>
          <a:r>
            <a:rPr lang="en-GB" dirty="0"/>
            <a:t>Pros</a:t>
          </a:r>
        </a:p>
      </dgm:t>
    </dgm:pt>
    <dgm:pt modelId="{2659F45F-FC2D-4AE5-ABE1-B7753D03D0DB}" type="parTrans" cxnId="{1814FB07-81DC-4D60-99D4-B60C538CAA09}">
      <dgm:prSet/>
      <dgm:spPr/>
      <dgm:t>
        <a:bodyPr/>
        <a:lstStyle/>
        <a:p>
          <a:endParaRPr lang="en-GB"/>
        </a:p>
      </dgm:t>
    </dgm:pt>
    <dgm:pt modelId="{7A9331EB-67A2-4E22-A683-A49C6319D48D}" type="sibTrans" cxnId="{1814FB07-81DC-4D60-99D4-B60C538CAA09}">
      <dgm:prSet/>
      <dgm:spPr/>
      <dgm:t>
        <a:bodyPr/>
        <a:lstStyle/>
        <a:p>
          <a:endParaRPr lang="en-GB"/>
        </a:p>
      </dgm:t>
    </dgm:pt>
    <dgm:pt modelId="{0AF5CF22-BCE0-4582-9D26-B5E68A2073D4}">
      <dgm:prSet phldrT="[Text]"/>
      <dgm:spPr/>
      <dgm:t>
        <a:bodyPr/>
        <a:lstStyle/>
        <a:p>
          <a:r>
            <a:rPr lang="en-GB" dirty="0"/>
            <a:t>Safe Retreat</a:t>
          </a:r>
        </a:p>
      </dgm:t>
    </dgm:pt>
    <dgm:pt modelId="{E5496CC0-E51C-4D9C-BE95-783568927E67}" type="parTrans" cxnId="{A0B49755-A4F3-4939-B392-55DFC604FDB7}">
      <dgm:prSet/>
      <dgm:spPr/>
      <dgm:t>
        <a:bodyPr/>
        <a:lstStyle/>
        <a:p>
          <a:endParaRPr lang="en-GB"/>
        </a:p>
      </dgm:t>
    </dgm:pt>
    <dgm:pt modelId="{91421EA2-6F3C-4E78-97EA-08B3E5C96492}" type="sibTrans" cxnId="{A0B49755-A4F3-4939-B392-55DFC604FDB7}">
      <dgm:prSet/>
      <dgm:spPr/>
      <dgm:t>
        <a:bodyPr/>
        <a:lstStyle/>
        <a:p>
          <a:endParaRPr lang="en-GB"/>
        </a:p>
      </dgm:t>
    </dgm:pt>
    <dgm:pt modelId="{CB2E2C57-3A41-4E75-9769-0553E42F2D44}">
      <dgm:prSet phldrT="[Text]"/>
      <dgm:spPr/>
      <dgm:t>
        <a:bodyPr/>
        <a:lstStyle/>
        <a:p>
          <a:r>
            <a:rPr lang="en-GB" dirty="0"/>
            <a:t>Manned Year round</a:t>
          </a:r>
        </a:p>
      </dgm:t>
    </dgm:pt>
    <dgm:pt modelId="{4FE90B27-AE92-46BC-82E4-E7C0F7FDF6D6}" type="parTrans" cxnId="{1FACBDCC-639E-4E7E-B30B-EB87BFC4EED3}">
      <dgm:prSet/>
      <dgm:spPr/>
      <dgm:t>
        <a:bodyPr/>
        <a:lstStyle/>
        <a:p>
          <a:endParaRPr lang="en-GB"/>
        </a:p>
      </dgm:t>
    </dgm:pt>
    <dgm:pt modelId="{32EABE1E-F823-49E8-9B19-704361409225}" type="sibTrans" cxnId="{1FACBDCC-639E-4E7E-B30B-EB87BFC4EED3}">
      <dgm:prSet/>
      <dgm:spPr/>
      <dgm:t>
        <a:bodyPr/>
        <a:lstStyle/>
        <a:p>
          <a:endParaRPr lang="en-GB"/>
        </a:p>
      </dgm:t>
    </dgm:pt>
    <dgm:pt modelId="{D6D1D392-C181-462E-95EC-589B38023F65}">
      <dgm:prSet phldrT="[Text]"/>
      <dgm:spPr/>
      <dgm:t>
        <a:bodyPr/>
        <a:lstStyle/>
        <a:p>
          <a:r>
            <a:rPr lang="en-GB" dirty="0"/>
            <a:t>Cons</a:t>
          </a:r>
        </a:p>
      </dgm:t>
    </dgm:pt>
    <dgm:pt modelId="{119E1D7D-89D9-4CFE-AD86-0589F3EBC8E4}" type="parTrans" cxnId="{61C53E67-B2B5-46E7-999C-B4CE316BC145}">
      <dgm:prSet/>
      <dgm:spPr/>
      <dgm:t>
        <a:bodyPr/>
        <a:lstStyle/>
        <a:p>
          <a:endParaRPr lang="en-GB"/>
        </a:p>
      </dgm:t>
    </dgm:pt>
    <dgm:pt modelId="{984E6D3B-E227-432E-AC14-DA9A47B29F58}" type="sibTrans" cxnId="{61C53E67-B2B5-46E7-999C-B4CE316BC145}">
      <dgm:prSet/>
      <dgm:spPr/>
      <dgm:t>
        <a:bodyPr/>
        <a:lstStyle/>
        <a:p>
          <a:endParaRPr lang="en-GB"/>
        </a:p>
      </dgm:t>
    </dgm:pt>
    <dgm:pt modelId="{B1CD950E-9D50-48DD-BCF7-066A89AC42B5}">
      <dgm:prSet phldrT="[Text]"/>
      <dgm:spPr/>
      <dgm:t>
        <a:bodyPr/>
        <a:lstStyle/>
        <a:p>
          <a:r>
            <a:rPr lang="en-GB" dirty="0"/>
            <a:t>External resources available to Athens</a:t>
          </a:r>
        </a:p>
      </dgm:t>
    </dgm:pt>
    <dgm:pt modelId="{D67D712C-CD24-4414-95C7-25E3BD477C27}" type="parTrans" cxnId="{781AEDD7-9FB8-4742-B8A7-F9F4967B8CF1}">
      <dgm:prSet/>
      <dgm:spPr/>
      <dgm:t>
        <a:bodyPr/>
        <a:lstStyle/>
        <a:p>
          <a:endParaRPr lang="en-GB"/>
        </a:p>
      </dgm:t>
    </dgm:pt>
    <dgm:pt modelId="{4EBE0375-39F8-488F-839C-8AA13555B012}" type="sibTrans" cxnId="{781AEDD7-9FB8-4742-B8A7-F9F4967B8CF1}">
      <dgm:prSet/>
      <dgm:spPr/>
      <dgm:t>
        <a:bodyPr/>
        <a:lstStyle/>
        <a:p>
          <a:endParaRPr lang="en-GB"/>
        </a:p>
      </dgm:t>
    </dgm:pt>
    <dgm:pt modelId="{99BE7EDC-D906-4531-B597-3CC0EB2AF31A}">
      <dgm:prSet phldrT="[Text]"/>
      <dgm:spPr/>
      <dgm:t>
        <a:bodyPr/>
        <a:lstStyle/>
        <a:p>
          <a:endParaRPr lang="en-GB" dirty="0"/>
        </a:p>
      </dgm:t>
    </dgm:pt>
    <dgm:pt modelId="{9CC9C416-4D03-4F98-A9B1-6650E8530994}" type="parTrans" cxnId="{A0AC21F8-92B0-4F45-BCA3-3C0844C7F801}">
      <dgm:prSet/>
      <dgm:spPr/>
      <dgm:t>
        <a:bodyPr/>
        <a:lstStyle/>
        <a:p>
          <a:endParaRPr lang="en-GB"/>
        </a:p>
      </dgm:t>
    </dgm:pt>
    <dgm:pt modelId="{25621B8C-A7AF-4E91-ABEF-2505DEA985D5}" type="sibTrans" cxnId="{A0AC21F8-92B0-4F45-BCA3-3C0844C7F801}">
      <dgm:prSet/>
      <dgm:spPr/>
      <dgm:t>
        <a:bodyPr/>
        <a:lstStyle/>
        <a:p>
          <a:endParaRPr lang="en-GB"/>
        </a:p>
      </dgm:t>
    </dgm:pt>
    <dgm:pt modelId="{9233BC01-5D82-4308-AE46-49FDE69D1AC3}">
      <dgm:prSet phldrT="[Text]" phldr="1"/>
      <dgm:spPr/>
      <dgm:t>
        <a:bodyPr/>
        <a:lstStyle/>
        <a:p>
          <a:endParaRPr lang="en-GB"/>
        </a:p>
      </dgm:t>
    </dgm:pt>
    <dgm:pt modelId="{6B5A6A89-D8FB-4A87-B197-D95368D8ACAC}" type="parTrans" cxnId="{2E0A56A8-5F2C-4798-B6E7-600C9E474B2A}">
      <dgm:prSet/>
      <dgm:spPr/>
      <dgm:t>
        <a:bodyPr/>
        <a:lstStyle/>
        <a:p>
          <a:endParaRPr lang="en-GB"/>
        </a:p>
      </dgm:t>
    </dgm:pt>
    <dgm:pt modelId="{C211EFA5-E133-44BB-92C0-0E180A3A52A5}" type="sibTrans" cxnId="{2E0A56A8-5F2C-4798-B6E7-600C9E474B2A}">
      <dgm:prSet/>
      <dgm:spPr/>
      <dgm:t>
        <a:bodyPr/>
        <a:lstStyle/>
        <a:p>
          <a:endParaRPr lang="en-GB"/>
        </a:p>
      </dgm:t>
    </dgm:pt>
    <dgm:pt modelId="{F2544285-819C-43F4-BDB7-BDCD33539DBC}">
      <dgm:prSet phldrT="[Text]"/>
      <dgm:spPr/>
      <dgm:t>
        <a:bodyPr/>
        <a:lstStyle/>
        <a:p>
          <a:r>
            <a:rPr lang="en-GB" dirty="0"/>
            <a:t>Prevention of sowing seeds</a:t>
          </a:r>
        </a:p>
      </dgm:t>
    </dgm:pt>
    <dgm:pt modelId="{BFB7DE7B-01FF-4D16-9EBD-C6CBDB55E583}" type="parTrans" cxnId="{23C8C4BA-FD15-4C1B-A7C9-ECB574041184}">
      <dgm:prSet/>
      <dgm:spPr/>
      <dgm:t>
        <a:bodyPr/>
        <a:lstStyle/>
        <a:p>
          <a:endParaRPr lang="en-GB"/>
        </a:p>
      </dgm:t>
    </dgm:pt>
    <dgm:pt modelId="{5F695944-24F5-440E-A1C5-DEC28CE62F37}" type="sibTrans" cxnId="{23C8C4BA-FD15-4C1B-A7C9-ECB574041184}">
      <dgm:prSet/>
      <dgm:spPr/>
      <dgm:t>
        <a:bodyPr/>
        <a:lstStyle/>
        <a:p>
          <a:endParaRPr lang="en-GB"/>
        </a:p>
      </dgm:t>
    </dgm:pt>
    <dgm:pt modelId="{3B378A82-7F37-4993-8EB2-BE0353938BBB}" type="pres">
      <dgm:prSet presAssocID="{6DDB9079-99F7-4339-80C8-5CB53B8F32D3}" presName="outerComposite" presStyleCnt="0">
        <dgm:presLayoutVars>
          <dgm:chMax val="2"/>
          <dgm:animLvl val="lvl"/>
          <dgm:resizeHandles val="exact"/>
        </dgm:presLayoutVars>
      </dgm:prSet>
      <dgm:spPr/>
    </dgm:pt>
    <dgm:pt modelId="{4883DD81-AFF8-41F9-922E-38548C0DA918}" type="pres">
      <dgm:prSet presAssocID="{6DDB9079-99F7-4339-80C8-5CB53B8F32D3}" presName="dummyMaxCanvas" presStyleCnt="0"/>
      <dgm:spPr/>
    </dgm:pt>
    <dgm:pt modelId="{2BBC0B38-1468-4B09-8508-19DC284F6732}" type="pres">
      <dgm:prSet presAssocID="{6DDB9079-99F7-4339-80C8-5CB53B8F32D3}" presName="parentComposite" presStyleCnt="0"/>
      <dgm:spPr/>
    </dgm:pt>
    <dgm:pt modelId="{1EA276FD-BF83-467F-AB09-26CD9DCC4717}" type="pres">
      <dgm:prSet presAssocID="{6DDB9079-99F7-4339-80C8-5CB53B8F32D3}" presName="parent1" presStyleLbl="alignAccFollowNode1" presStyleIdx="0" presStyleCnt="4">
        <dgm:presLayoutVars>
          <dgm:chMax val="4"/>
        </dgm:presLayoutVars>
      </dgm:prSet>
      <dgm:spPr/>
    </dgm:pt>
    <dgm:pt modelId="{5D391D51-FD9D-42BA-8353-B3BB32470B1B}" type="pres">
      <dgm:prSet presAssocID="{6DDB9079-99F7-4339-80C8-5CB53B8F32D3}" presName="parent2" presStyleLbl="alignAccFollowNode1" presStyleIdx="1" presStyleCnt="4">
        <dgm:presLayoutVars>
          <dgm:chMax val="4"/>
        </dgm:presLayoutVars>
      </dgm:prSet>
      <dgm:spPr/>
    </dgm:pt>
    <dgm:pt modelId="{6641EB93-1C4F-49E4-A592-A0BE69DC5CE1}" type="pres">
      <dgm:prSet presAssocID="{6DDB9079-99F7-4339-80C8-5CB53B8F32D3}" presName="childrenComposite" presStyleCnt="0"/>
      <dgm:spPr/>
    </dgm:pt>
    <dgm:pt modelId="{B92C921F-C7A1-40F1-BAE9-FE5EF5080C57}" type="pres">
      <dgm:prSet presAssocID="{6DDB9079-99F7-4339-80C8-5CB53B8F32D3}" presName="dummyMaxCanvas_ChildArea" presStyleCnt="0"/>
      <dgm:spPr/>
    </dgm:pt>
    <dgm:pt modelId="{5ED78F05-D50C-42C9-A000-2FF9F434DD3B}" type="pres">
      <dgm:prSet presAssocID="{6DDB9079-99F7-4339-80C8-5CB53B8F32D3}" presName="fulcrum" presStyleLbl="alignAccFollowNode1" presStyleIdx="2" presStyleCnt="4"/>
      <dgm:spPr/>
    </dgm:pt>
    <dgm:pt modelId="{47D9FCD6-AA80-45C2-A6EE-98468D44255B}" type="pres">
      <dgm:prSet presAssocID="{6DDB9079-99F7-4339-80C8-5CB53B8F32D3}" presName="balance_31" presStyleLbl="alignAccFollowNode1" presStyleIdx="3" presStyleCnt="4">
        <dgm:presLayoutVars>
          <dgm:bulletEnabled val="1"/>
        </dgm:presLayoutVars>
      </dgm:prSet>
      <dgm:spPr/>
    </dgm:pt>
    <dgm:pt modelId="{199DBE0E-DD2E-44C2-8F45-BA47C57EBDF2}" type="pres">
      <dgm:prSet presAssocID="{6DDB9079-99F7-4339-80C8-5CB53B8F32D3}" presName="left_31_1" presStyleLbl="node1" presStyleIdx="0" presStyleCnt="4">
        <dgm:presLayoutVars>
          <dgm:bulletEnabled val="1"/>
        </dgm:presLayoutVars>
      </dgm:prSet>
      <dgm:spPr/>
    </dgm:pt>
    <dgm:pt modelId="{F344AFA2-98E2-465E-A9D0-4B6FE4B90D29}" type="pres">
      <dgm:prSet presAssocID="{6DDB9079-99F7-4339-80C8-5CB53B8F32D3}" presName="left_31_2" presStyleLbl="node1" presStyleIdx="1" presStyleCnt="4">
        <dgm:presLayoutVars>
          <dgm:bulletEnabled val="1"/>
        </dgm:presLayoutVars>
      </dgm:prSet>
      <dgm:spPr/>
    </dgm:pt>
    <dgm:pt modelId="{EAD5FF9C-8551-4F46-B255-DBE2019B794B}" type="pres">
      <dgm:prSet presAssocID="{6DDB9079-99F7-4339-80C8-5CB53B8F32D3}" presName="left_31_3" presStyleLbl="node1" presStyleIdx="2" presStyleCnt="4">
        <dgm:presLayoutVars>
          <dgm:bulletEnabled val="1"/>
        </dgm:presLayoutVars>
      </dgm:prSet>
      <dgm:spPr/>
    </dgm:pt>
    <dgm:pt modelId="{16C42672-E061-43E0-BE0A-E227AD3FD818}" type="pres">
      <dgm:prSet presAssocID="{6DDB9079-99F7-4339-80C8-5CB53B8F32D3}" presName="right_31_1" presStyleLbl="node1" presStyleIdx="3" presStyleCnt="4">
        <dgm:presLayoutVars>
          <dgm:bulletEnabled val="1"/>
        </dgm:presLayoutVars>
      </dgm:prSet>
      <dgm:spPr/>
    </dgm:pt>
  </dgm:ptLst>
  <dgm:cxnLst>
    <dgm:cxn modelId="{1814FB07-81DC-4D60-99D4-B60C538CAA09}" srcId="{6DDB9079-99F7-4339-80C8-5CB53B8F32D3}" destId="{200DA74D-46CC-495C-A56F-1FD755774BD9}" srcOrd="0" destOrd="0" parTransId="{2659F45F-FC2D-4AE5-ABE1-B7753D03D0DB}" sibTransId="{7A9331EB-67A2-4E22-A683-A49C6319D48D}"/>
    <dgm:cxn modelId="{FDDA2646-1AB2-4CC6-97CD-6E2D0ADE5AD9}" type="presOf" srcId="{6DDB9079-99F7-4339-80C8-5CB53B8F32D3}" destId="{3B378A82-7F37-4993-8EB2-BE0353938BBB}" srcOrd="0" destOrd="0" presId="urn:microsoft.com/office/officeart/2005/8/layout/balance1"/>
    <dgm:cxn modelId="{2952B546-AFD2-43D1-A8FC-E71610446CB4}" type="presOf" srcId="{0AF5CF22-BCE0-4582-9D26-B5E68A2073D4}" destId="{199DBE0E-DD2E-44C2-8F45-BA47C57EBDF2}" srcOrd="0" destOrd="0" presId="urn:microsoft.com/office/officeart/2005/8/layout/balance1"/>
    <dgm:cxn modelId="{61C53E67-B2B5-46E7-999C-B4CE316BC145}" srcId="{6DDB9079-99F7-4339-80C8-5CB53B8F32D3}" destId="{D6D1D392-C181-462E-95EC-589B38023F65}" srcOrd="1" destOrd="0" parTransId="{119E1D7D-89D9-4CFE-AD86-0589F3EBC8E4}" sibTransId="{984E6D3B-E227-432E-AC14-DA9A47B29F58}"/>
    <dgm:cxn modelId="{20BD6D6A-E460-4D0F-BCE5-84DEBC14F587}" type="presOf" srcId="{200DA74D-46CC-495C-A56F-1FD755774BD9}" destId="{1EA276FD-BF83-467F-AB09-26CD9DCC4717}" srcOrd="0" destOrd="0" presId="urn:microsoft.com/office/officeart/2005/8/layout/balance1"/>
    <dgm:cxn modelId="{2248CF4E-2417-4E2B-86CF-DC14F52231F4}" type="presOf" srcId="{CB2E2C57-3A41-4E75-9769-0553E42F2D44}" destId="{F344AFA2-98E2-465E-A9D0-4B6FE4B90D29}" srcOrd="0" destOrd="0" presId="urn:microsoft.com/office/officeart/2005/8/layout/balance1"/>
    <dgm:cxn modelId="{A0B49755-A4F3-4939-B392-55DFC604FDB7}" srcId="{200DA74D-46CC-495C-A56F-1FD755774BD9}" destId="{0AF5CF22-BCE0-4582-9D26-B5E68A2073D4}" srcOrd="0" destOrd="0" parTransId="{E5496CC0-E51C-4D9C-BE95-783568927E67}" sibTransId="{91421EA2-6F3C-4E78-97EA-08B3E5C96492}"/>
    <dgm:cxn modelId="{C74054A5-8C2A-4A32-BF85-DDE10E5A90A1}" type="presOf" srcId="{B1CD950E-9D50-48DD-BCF7-066A89AC42B5}" destId="{16C42672-E061-43E0-BE0A-E227AD3FD818}" srcOrd="0" destOrd="0" presId="urn:microsoft.com/office/officeart/2005/8/layout/balance1"/>
    <dgm:cxn modelId="{2E0A56A8-5F2C-4798-B6E7-600C9E474B2A}" srcId="{99BE7EDC-D906-4531-B597-3CC0EB2AF31A}" destId="{9233BC01-5D82-4308-AE46-49FDE69D1AC3}" srcOrd="0" destOrd="0" parTransId="{6B5A6A89-D8FB-4A87-B197-D95368D8ACAC}" sibTransId="{C211EFA5-E133-44BB-92C0-0E180A3A52A5}"/>
    <dgm:cxn modelId="{23C8C4BA-FD15-4C1B-A7C9-ECB574041184}" srcId="{200DA74D-46CC-495C-A56F-1FD755774BD9}" destId="{F2544285-819C-43F4-BDB7-BDCD33539DBC}" srcOrd="2" destOrd="0" parTransId="{BFB7DE7B-01FF-4D16-9EBD-C6CBDB55E583}" sibTransId="{5F695944-24F5-440E-A1C5-DEC28CE62F37}"/>
    <dgm:cxn modelId="{00BB4FBC-35D2-4BD6-A5E6-422F78E92DF9}" type="presOf" srcId="{F2544285-819C-43F4-BDB7-BDCD33539DBC}" destId="{EAD5FF9C-8551-4F46-B255-DBE2019B794B}" srcOrd="0" destOrd="0" presId="urn:microsoft.com/office/officeart/2005/8/layout/balance1"/>
    <dgm:cxn modelId="{15C3D3BF-8D78-4F6A-BC7B-796AD4662146}" type="presOf" srcId="{D6D1D392-C181-462E-95EC-589B38023F65}" destId="{5D391D51-FD9D-42BA-8353-B3BB32470B1B}" srcOrd="0" destOrd="0" presId="urn:microsoft.com/office/officeart/2005/8/layout/balance1"/>
    <dgm:cxn modelId="{1FACBDCC-639E-4E7E-B30B-EB87BFC4EED3}" srcId="{200DA74D-46CC-495C-A56F-1FD755774BD9}" destId="{CB2E2C57-3A41-4E75-9769-0553E42F2D44}" srcOrd="1" destOrd="0" parTransId="{4FE90B27-AE92-46BC-82E4-E7C0F7FDF6D6}" sibTransId="{32EABE1E-F823-49E8-9B19-704361409225}"/>
    <dgm:cxn modelId="{781AEDD7-9FB8-4742-B8A7-F9F4967B8CF1}" srcId="{D6D1D392-C181-462E-95EC-589B38023F65}" destId="{B1CD950E-9D50-48DD-BCF7-066A89AC42B5}" srcOrd="0" destOrd="0" parTransId="{D67D712C-CD24-4414-95C7-25E3BD477C27}" sibTransId="{4EBE0375-39F8-488F-839C-8AA13555B012}"/>
    <dgm:cxn modelId="{A0AC21F8-92B0-4F45-BCA3-3C0844C7F801}" srcId="{6DDB9079-99F7-4339-80C8-5CB53B8F32D3}" destId="{99BE7EDC-D906-4531-B597-3CC0EB2AF31A}" srcOrd="2" destOrd="0" parTransId="{9CC9C416-4D03-4F98-A9B1-6650E8530994}" sibTransId="{25621B8C-A7AF-4E91-ABEF-2505DEA985D5}"/>
    <dgm:cxn modelId="{986C4DCA-FC0A-4B41-8BAE-68A86082B8F0}" type="presParOf" srcId="{3B378A82-7F37-4993-8EB2-BE0353938BBB}" destId="{4883DD81-AFF8-41F9-922E-38548C0DA918}" srcOrd="0" destOrd="0" presId="urn:microsoft.com/office/officeart/2005/8/layout/balance1"/>
    <dgm:cxn modelId="{4B683005-CEFF-4669-9192-EE10FE2BFC40}" type="presParOf" srcId="{3B378A82-7F37-4993-8EB2-BE0353938BBB}" destId="{2BBC0B38-1468-4B09-8508-19DC284F6732}" srcOrd="1" destOrd="0" presId="urn:microsoft.com/office/officeart/2005/8/layout/balance1"/>
    <dgm:cxn modelId="{330EB357-921C-4BA1-A332-DF2EF9059F27}" type="presParOf" srcId="{2BBC0B38-1468-4B09-8508-19DC284F6732}" destId="{1EA276FD-BF83-467F-AB09-26CD9DCC4717}" srcOrd="0" destOrd="0" presId="urn:microsoft.com/office/officeart/2005/8/layout/balance1"/>
    <dgm:cxn modelId="{2C2F8DE2-0C72-4B76-B267-E160704EF1A2}" type="presParOf" srcId="{2BBC0B38-1468-4B09-8508-19DC284F6732}" destId="{5D391D51-FD9D-42BA-8353-B3BB32470B1B}" srcOrd="1" destOrd="0" presId="urn:microsoft.com/office/officeart/2005/8/layout/balance1"/>
    <dgm:cxn modelId="{4482F660-064A-42BB-BBDA-03F064204210}" type="presParOf" srcId="{3B378A82-7F37-4993-8EB2-BE0353938BBB}" destId="{6641EB93-1C4F-49E4-A592-A0BE69DC5CE1}" srcOrd="2" destOrd="0" presId="urn:microsoft.com/office/officeart/2005/8/layout/balance1"/>
    <dgm:cxn modelId="{6E6E0F4E-5919-4FD0-A6DE-AA64EDB1C71C}" type="presParOf" srcId="{6641EB93-1C4F-49E4-A592-A0BE69DC5CE1}" destId="{B92C921F-C7A1-40F1-BAE9-FE5EF5080C57}" srcOrd="0" destOrd="0" presId="urn:microsoft.com/office/officeart/2005/8/layout/balance1"/>
    <dgm:cxn modelId="{0BE3529B-BAD7-4F9D-BF8D-BD38191F63FD}" type="presParOf" srcId="{6641EB93-1C4F-49E4-A592-A0BE69DC5CE1}" destId="{5ED78F05-D50C-42C9-A000-2FF9F434DD3B}" srcOrd="1" destOrd="0" presId="urn:microsoft.com/office/officeart/2005/8/layout/balance1"/>
    <dgm:cxn modelId="{55BB8A8C-99E7-4886-ACC5-7E1DB964A6EA}" type="presParOf" srcId="{6641EB93-1C4F-49E4-A592-A0BE69DC5CE1}" destId="{47D9FCD6-AA80-45C2-A6EE-98468D44255B}" srcOrd="2" destOrd="0" presId="urn:microsoft.com/office/officeart/2005/8/layout/balance1"/>
    <dgm:cxn modelId="{FF5F32E9-1CC7-4002-A306-296CAC19E62B}" type="presParOf" srcId="{6641EB93-1C4F-49E4-A592-A0BE69DC5CE1}" destId="{199DBE0E-DD2E-44C2-8F45-BA47C57EBDF2}" srcOrd="3" destOrd="0" presId="urn:microsoft.com/office/officeart/2005/8/layout/balance1"/>
    <dgm:cxn modelId="{A75D6C02-0713-458F-9D8F-8FE556616D12}" type="presParOf" srcId="{6641EB93-1C4F-49E4-A592-A0BE69DC5CE1}" destId="{F344AFA2-98E2-465E-A9D0-4B6FE4B90D29}" srcOrd="4" destOrd="0" presId="urn:microsoft.com/office/officeart/2005/8/layout/balance1"/>
    <dgm:cxn modelId="{4CF4CD66-F4A8-492E-BCAB-15F2B611FFB9}" type="presParOf" srcId="{6641EB93-1C4F-49E4-A592-A0BE69DC5CE1}" destId="{EAD5FF9C-8551-4F46-B255-DBE2019B794B}" srcOrd="5" destOrd="0" presId="urn:microsoft.com/office/officeart/2005/8/layout/balance1"/>
    <dgm:cxn modelId="{083645E9-CD90-473C-B163-4AA3D5674220}" type="presParOf" srcId="{6641EB93-1C4F-49E4-A592-A0BE69DC5CE1}" destId="{16C42672-E061-43E0-BE0A-E227AD3FD818}" srcOrd="6" destOrd="0" presId="urn:microsoft.com/office/officeart/2005/8/layout/balanc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715D799-E9C1-4583-9783-AC9EFE1EA75A}" type="doc">
      <dgm:prSet loTypeId="urn:microsoft.com/office/officeart/2005/8/layout/gear1" loCatId="relationship" qsTypeId="urn:microsoft.com/office/officeart/2005/8/quickstyle/simple1" qsCatId="simple" csTypeId="urn:microsoft.com/office/officeart/2005/8/colors/accent0_2" csCatId="mainScheme" phldr="1"/>
      <dgm:spPr/>
    </dgm:pt>
    <dgm:pt modelId="{C30A26F5-DBD5-4CC8-81A2-EB541FE9A2F3}">
      <dgm:prSet phldrT="[Text]"/>
      <dgm:spPr/>
      <dgm:t>
        <a:bodyPr/>
        <a:lstStyle/>
        <a:p>
          <a:r>
            <a:rPr lang="en-GB" dirty="0"/>
            <a:t>Agricultural production interrupted</a:t>
          </a:r>
        </a:p>
      </dgm:t>
    </dgm:pt>
    <dgm:pt modelId="{70FEA1F9-2049-42D2-B046-E38C37ADA318}" type="parTrans" cxnId="{02B653CB-9F46-4CA1-8697-6A17B3E1DB9C}">
      <dgm:prSet/>
      <dgm:spPr/>
      <dgm:t>
        <a:bodyPr/>
        <a:lstStyle/>
        <a:p>
          <a:endParaRPr lang="en-GB"/>
        </a:p>
      </dgm:t>
    </dgm:pt>
    <dgm:pt modelId="{5E7014D8-CFED-4AF1-A270-0F2612BCAAD4}" type="sibTrans" cxnId="{02B653CB-9F46-4CA1-8697-6A17B3E1DB9C}">
      <dgm:prSet/>
      <dgm:spPr/>
      <dgm:t>
        <a:bodyPr/>
        <a:lstStyle/>
        <a:p>
          <a:endParaRPr lang="en-GB"/>
        </a:p>
      </dgm:t>
    </dgm:pt>
    <dgm:pt modelId="{BD078E25-EECA-4880-8D18-72366BC06C82}">
      <dgm:prSet phldrT="[Text]"/>
      <dgm:spPr/>
      <dgm:t>
        <a:bodyPr/>
        <a:lstStyle/>
        <a:p>
          <a:r>
            <a:rPr lang="en-GB" dirty="0"/>
            <a:t>Allies</a:t>
          </a:r>
        </a:p>
      </dgm:t>
    </dgm:pt>
    <dgm:pt modelId="{44C15AD0-A591-4358-9846-9AA8E1D06BE1}" type="parTrans" cxnId="{9F5AEAF1-AC17-487B-9AAC-89B0652A114B}">
      <dgm:prSet/>
      <dgm:spPr/>
      <dgm:t>
        <a:bodyPr/>
        <a:lstStyle/>
        <a:p>
          <a:endParaRPr lang="en-GB"/>
        </a:p>
      </dgm:t>
    </dgm:pt>
    <dgm:pt modelId="{75C19B08-B207-4D9E-AF84-4068CDC06BE7}" type="sibTrans" cxnId="{9F5AEAF1-AC17-487B-9AAC-89B0652A114B}">
      <dgm:prSet/>
      <dgm:spPr/>
      <dgm:t>
        <a:bodyPr/>
        <a:lstStyle/>
        <a:p>
          <a:endParaRPr lang="en-GB"/>
        </a:p>
      </dgm:t>
    </dgm:pt>
    <dgm:pt modelId="{D6CEEBC4-3556-44CE-9671-B65AAEB2EF80}">
      <dgm:prSet phldrT="[Text]"/>
      <dgm:spPr/>
      <dgm:t>
        <a:bodyPr/>
        <a:lstStyle/>
        <a:p>
          <a:r>
            <a:rPr lang="en-GB" dirty="0"/>
            <a:t>Persia</a:t>
          </a:r>
        </a:p>
      </dgm:t>
    </dgm:pt>
    <dgm:pt modelId="{1560F6BF-90A8-405B-900A-0A1076A1BD74}" type="parTrans" cxnId="{C307D4FD-CBE7-4C4C-A61C-05E324801B62}">
      <dgm:prSet/>
      <dgm:spPr/>
      <dgm:t>
        <a:bodyPr/>
        <a:lstStyle/>
        <a:p>
          <a:endParaRPr lang="en-GB"/>
        </a:p>
      </dgm:t>
    </dgm:pt>
    <dgm:pt modelId="{90C08E1A-448E-4D23-8CD8-AE124D744FF7}" type="sibTrans" cxnId="{C307D4FD-CBE7-4C4C-A61C-05E324801B62}">
      <dgm:prSet/>
      <dgm:spPr/>
      <dgm:t>
        <a:bodyPr/>
        <a:lstStyle/>
        <a:p>
          <a:endParaRPr lang="en-GB"/>
        </a:p>
      </dgm:t>
    </dgm:pt>
    <dgm:pt modelId="{ECFB5A4F-73C6-4D1E-83B0-EF16FEFA71C1}" type="pres">
      <dgm:prSet presAssocID="{2715D799-E9C1-4583-9783-AC9EFE1EA75A}" presName="composite" presStyleCnt="0">
        <dgm:presLayoutVars>
          <dgm:chMax val="3"/>
          <dgm:animLvl val="lvl"/>
          <dgm:resizeHandles val="exact"/>
        </dgm:presLayoutVars>
      </dgm:prSet>
      <dgm:spPr/>
    </dgm:pt>
    <dgm:pt modelId="{564AAE65-08EA-48FD-8F61-88AEA6D69931}" type="pres">
      <dgm:prSet presAssocID="{C30A26F5-DBD5-4CC8-81A2-EB541FE9A2F3}" presName="gear1" presStyleLbl="node1" presStyleIdx="0" presStyleCnt="3">
        <dgm:presLayoutVars>
          <dgm:chMax val="1"/>
          <dgm:bulletEnabled val="1"/>
        </dgm:presLayoutVars>
      </dgm:prSet>
      <dgm:spPr/>
    </dgm:pt>
    <dgm:pt modelId="{362662A1-DA96-4575-9293-4E4E7EE149D2}" type="pres">
      <dgm:prSet presAssocID="{C30A26F5-DBD5-4CC8-81A2-EB541FE9A2F3}" presName="gear1srcNode" presStyleLbl="node1" presStyleIdx="0" presStyleCnt="3"/>
      <dgm:spPr/>
    </dgm:pt>
    <dgm:pt modelId="{950DE9A4-980D-4603-AEA7-12EF76774BE7}" type="pres">
      <dgm:prSet presAssocID="{C30A26F5-DBD5-4CC8-81A2-EB541FE9A2F3}" presName="gear1dstNode" presStyleLbl="node1" presStyleIdx="0" presStyleCnt="3"/>
      <dgm:spPr/>
    </dgm:pt>
    <dgm:pt modelId="{28D086C1-DD4B-4697-A5D3-DB3758E79203}" type="pres">
      <dgm:prSet presAssocID="{BD078E25-EECA-4880-8D18-72366BC06C82}" presName="gear2" presStyleLbl="node1" presStyleIdx="1" presStyleCnt="3">
        <dgm:presLayoutVars>
          <dgm:chMax val="1"/>
          <dgm:bulletEnabled val="1"/>
        </dgm:presLayoutVars>
      </dgm:prSet>
      <dgm:spPr/>
    </dgm:pt>
    <dgm:pt modelId="{10525B37-8A18-44FB-9E9E-58C09DA75765}" type="pres">
      <dgm:prSet presAssocID="{BD078E25-EECA-4880-8D18-72366BC06C82}" presName="gear2srcNode" presStyleLbl="node1" presStyleIdx="1" presStyleCnt="3"/>
      <dgm:spPr/>
    </dgm:pt>
    <dgm:pt modelId="{B4D464BB-026F-45F6-A993-CFBDC6EE7EC5}" type="pres">
      <dgm:prSet presAssocID="{BD078E25-EECA-4880-8D18-72366BC06C82}" presName="gear2dstNode" presStyleLbl="node1" presStyleIdx="1" presStyleCnt="3"/>
      <dgm:spPr/>
    </dgm:pt>
    <dgm:pt modelId="{C8676DA4-D214-41A2-BDC2-F94A18AD3896}" type="pres">
      <dgm:prSet presAssocID="{D6CEEBC4-3556-44CE-9671-B65AAEB2EF80}" presName="gear3" presStyleLbl="node1" presStyleIdx="2" presStyleCnt="3"/>
      <dgm:spPr/>
    </dgm:pt>
    <dgm:pt modelId="{89800B2F-25AF-4FFE-84D7-6042A265B62E}" type="pres">
      <dgm:prSet presAssocID="{D6CEEBC4-3556-44CE-9671-B65AAEB2EF80}" presName="gear3tx" presStyleLbl="node1" presStyleIdx="2" presStyleCnt="3">
        <dgm:presLayoutVars>
          <dgm:chMax val="1"/>
          <dgm:bulletEnabled val="1"/>
        </dgm:presLayoutVars>
      </dgm:prSet>
      <dgm:spPr/>
    </dgm:pt>
    <dgm:pt modelId="{045E0ED6-2EB7-485C-BB94-531C2F0843B4}" type="pres">
      <dgm:prSet presAssocID="{D6CEEBC4-3556-44CE-9671-B65AAEB2EF80}" presName="gear3srcNode" presStyleLbl="node1" presStyleIdx="2" presStyleCnt="3"/>
      <dgm:spPr/>
    </dgm:pt>
    <dgm:pt modelId="{1FE09BC0-17D2-4DC1-A233-00E1395E9956}" type="pres">
      <dgm:prSet presAssocID="{D6CEEBC4-3556-44CE-9671-B65AAEB2EF80}" presName="gear3dstNode" presStyleLbl="node1" presStyleIdx="2" presStyleCnt="3"/>
      <dgm:spPr/>
    </dgm:pt>
    <dgm:pt modelId="{2A770897-9CAB-4F4B-8CEA-0072BC2C977C}" type="pres">
      <dgm:prSet presAssocID="{5E7014D8-CFED-4AF1-A270-0F2612BCAAD4}" presName="connector1" presStyleLbl="sibTrans2D1" presStyleIdx="0" presStyleCnt="3"/>
      <dgm:spPr/>
    </dgm:pt>
    <dgm:pt modelId="{63B98A50-579B-406B-AA6A-98B4DC9FF340}" type="pres">
      <dgm:prSet presAssocID="{75C19B08-B207-4D9E-AF84-4068CDC06BE7}" presName="connector2" presStyleLbl="sibTrans2D1" presStyleIdx="1" presStyleCnt="3"/>
      <dgm:spPr/>
    </dgm:pt>
    <dgm:pt modelId="{8751C644-4963-4CAD-A5EF-CA08A334A180}" type="pres">
      <dgm:prSet presAssocID="{90C08E1A-448E-4D23-8CD8-AE124D744FF7}" presName="connector3" presStyleLbl="sibTrans2D1" presStyleIdx="2" presStyleCnt="3"/>
      <dgm:spPr/>
    </dgm:pt>
  </dgm:ptLst>
  <dgm:cxnLst>
    <dgm:cxn modelId="{C4806E02-2FC2-414B-B16D-B50596C81A29}" type="presOf" srcId="{BD078E25-EECA-4880-8D18-72366BC06C82}" destId="{28D086C1-DD4B-4697-A5D3-DB3758E79203}" srcOrd="0" destOrd="0" presId="urn:microsoft.com/office/officeart/2005/8/layout/gear1"/>
    <dgm:cxn modelId="{5B14910D-EEFD-4317-81C8-B8A085F7C5D1}" type="presOf" srcId="{D6CEEBC4-3556-44CE-9671-B65AAEB2EF80}" destId="{89800B2F-25AF-4FFE-84D7-6042A265B62E}" srcOrd="1" destOrd="0" presId="urn:microsoft.com/office/officeart/2005/8/layout/gear1"/>
    <dgm:cxn modelId="{F0BC0662-B220-4D64-B30A-478A0A7920A1}" type="presOf" srcId="{C30A26F5-DBD5-4CC8-81A2-EB541FE9A2F3}" destId="{362662A1-DA96-4575-9293-4E4E7EE149D2}" srcOrd="1" destOrd="0" presId="urn:microsoft.com/office/officeart/2005/8/layout/gear1"/>
    <dgm:cxn modelId="{90C73162-D461-4C47-96D0-D402A21820E8}" type="presOf" srcId="{5E7014D8-CFED-4AF1-A270-0F2612BCAAD4}" destId="{2A770897-9CAB-4F4B-8CEA-0072BC2C977C}" srcOrd="0" destOrd="0" presId="urn:microsoft.com/office/officeart/2005/8/layout/gear1"/>
    <dgm:cxn modelId="{7F932A6B-FFEC-4A60-8670-2EAD47F30FB2}" type="presOf" srcId="{BD078E25-EECA-4880-8D18-72366BC06C82}" destId="{10525B37-8A18-44FB-9E9E-58C09DA75765}" srcOrd="1" destOrd="0" presId="urn:microsoft.com/office/officeart/2005/8/layout/gear1"/>
    <dgm:cxn modelId="{8B71FD4D-7F0B-4ADD-9C85-F76AB607568E}" type="presOf" srcId="{90C08E1A-448E-4D23-8CD8-AE124D744FF7}" destId="{8751C644-4963-4CAD-A5EF-CA08A334A180}" srcOrd="0" destOrd="0" presId="urn:microsoft.com/office/officeart/2005/8/layout/gear1"/>
    <dgm:cxn modelId="{C5335D73-3678-4BF0-87CC-EC5A32D9D33F}" type="presOf" srcId="{C30A26F5-DBD5-4CC8-81A2-EB541FE9A2F3}" destId="{564AAE65-08EA-48FD-8F61-88AEA6D69931}" srcOrd="0" destOrd="0" presId="urn:microsoft.com/office/officeart/2005/8/layout/gear1"/>
    <dgm:cxn modelId="{BF045773-F1EA-48CF-A7FF-9D40D6D00A48}" type="presOf" srcId="{2715D799-E9C1-4583-9783-AC9EFE1EA75A}" destId="{ECFB5A4F-73C6-4D1E-83B0-EF16FEFA71C1}" srcOrd="0" destOrd="0" presId="urn:microsoft.com/office/officeart/2005/8/layout/gear1"/>
    <dgm:cxn modelId="{991500AD-BB7D-4517-A524-88F1854370D6}" type="presOf" srcId="{C30A26F5-DBD5-4CC8-81A2-EB541FE9A2F3}" destId="{950DE9A4-980D-4603-AEA7-12EF76774BE7}" srcOrd="2" destOrd="0" presId="urn:microsoft.com/office/officeart/2005/8/layout/gear1"/>
    <dgm:cxn modelId="{02B653CB-9F46-4CA1-8697-6A17B3E1DB9C}" srcId="{2715D799-E9C1-4583-9783-AC9EFE1EA75A}" destId="{C30A26F5-DBD5-4CC8-81A2-EB541FE9A2F3}" srcOrd="0" destOrd="0" parTransId="{70FEA1F9-2049-42D2-B046-E38C37ADA318}" sibTransId="{5E7014D8-CFED-4AF1-A270-0F2612BCAAD4}"/>
    <dgm:cxn modelId="{378AA0CE-2A9A-483D-9FD4-AB915BAF76F1}" type="presOf" srcId="{75C19B08-B207-4D9E-AF84-4068CDC06BE7}" destId="{63B98A50-579B-406B-AA6A-98B4DC9FF340}" srcOrd="0" destOrd="0" presId="urn:microsoft.com/office/officeart/2005/8/layout/gear1"/>
    <dgm:cxn modelId="{921BFBD2-26A0-48C2-8139-D81B180C5B6E}" type="presOf" srcId="{BD078E25-EECA-4880-8D18-72366BC06C82}" destId="{B4D464BB-026F-45F6-A993-CFBDC6EE7EC5}" srcOrd="2" destOrd="0" presId="urn:microsoft.com/office/officeart/2005/8/layout/gear1"/>
    <dgm:cxn modelId="{4EB876D8-96AE-498B-8441-D5FC9BA18063}" type="presOf" srcId="{D6CEEBC4-3556-44CE-9671-B65AAEB2EF80}" destId="{C8676DA4-D214-41A2-BDC2-F94A18AD3896}" srcOrd="0" destOrd="0" presId="urn:microsoft.com/office/officeart/2005/8/layout/gear1"/>
    <dgm:cxn modelId="{3C3639E0-BAC9-4472-8396-68FEDEB00CA4}" type="presOf" srcId="{D6CEEBC4-3556-44CE-9671-B65AAEB2EF80}" destId="{045E0ED6-2EB7-485C-BB94-531C2F0843B4}" srcOrd="2" destOrd="0" presId="urn:microsoft.com/office/officeart/2005/8/layout/gear1"/>
    <dgm:cxn modelId="{03B0B4EC-B0E0-4347-BE15-A19B6CF3B915}" type="presOf" srcId="{D6CEEBC4-3556-44CE-9671-B65AAEB2EF80}" destId="{1FE09BC0-17D2-4DC1-A233-00E1395E9956}" srcOrd="3" destOrd="0" presId="urn:microsoft.com/office/officeart/2005/8/layout/gear1"/>
    <dgm:cxn modelId="{9F5AEAF1-AC17-487B-9AAC-89B0652A114B}" srcId="{2715D799-E9C1-4583-9783-AC9EFE1EA75A}" destId="{BD078E25-EECA-4880-8D18-72366BC06C82}" srcOrd="1" destOrd="0" parTransId="{44C15AD0-A591-4358-9846-9AA8E1D06BE1}" sibTransId="{75C19B08-B207-4D9E-AF84-4068CDC06BE7}"/>
    <dgm:cxn modelId="{C307D4FD-CBE7-4C4C-A61C-05E324801B62}" srcId="{2715D799-E9C1-4583-9783-AC9EFE1EA75A}" destId="{D6CEEBC4-3556-44CE-9671-B65AAEB2EF80}" srcOrd="2" destOrd="0" parTransId="{1560F6BF-90A8-405B-900A-0A1076A1BD74}" sibTransId="{90C08E1A-448E-4D23-8CD8-AE124D744FF7}"/>
    <dgm:cxn modelId="{1F9BFF96-298A-473C-A744-ADB8EC271C5D}" type="presParOf" srcId="{ECFB5A4F-73C6-4D1E-83B0-EF16FEFA71C1}" destId="{564AAE65-08EA-48FD-8F61-88AEA6D69931}" srcOrd="0" destOrd="0" presId="urn:microsoft.com/office/officeart/2005/8/layout/gear1"/>
    <dgm:cxn modelId="{357578BE-0157-48B0-B5A8-87B959932A0C}" type="presParOf" srcId="{ECFB5A4F-73C6-4D1E-83B0-EF16FEFA71C1}" destId="{362662A1-DA96-4575-9293-4E4E7EE149D2}" srcOrd="1" destOrd="0" presId="urn:microsoft.com/office/officeart/2005/8/layout/gear1"/>
    <dgm:cxn modelId="{83496C87-2E53-43EB-A238-57F7E8DCC50A}" type="presParOf" srcId="{ECFB5A4F-73C6-4D1E-83B0-EF16FEFA71C1}" destId="{950DE9A4-980D-4603-AEA7-12EF76774BE7}" srcOrd="2" destOrd="0" presId="urn:microsoft.com/office/officeart/2005/8/layout/gear1"/>
    <dgm:cxn modelId="{98DB8A6C-39EE-4E5D-8E4F-5910737D936F}" type="presParOf" srcId="{ECFB5A4F-73C6-4D1E-83B0-EF16FEFA71C1}" destId="{28D086C1-DD4B-4697-A5D3-DB3758E79203}" srcOrd="3" destOrd="0" presId="urn:microsoft.com/office/officeart/2005/8/layout/gear1"/>
    <dgm:cxn modelId="{4BF4EE01-B9CA-4015-8F76-83F30D821BA0}" type="presParOf" srcId="{ECFB5A4F-73C6-4D1E-83B0-EF16FEFA71C1}" destId="{10525B37-8A18-44FB-9E9E-58C09DA75765}" srcOrd="4" destOrd="0" presId="urn:microsoft.com/office/officeart/2005/8/layout/gear1"/>
    <dgm:cxn modelId="{66607D6B-5812-44B0-BB4F-70B954A6C6D4}" type="presParOf" srcId="{ECFB5A4F-73C6-4D1E-83B0-EF16FEFA71C1}" destId="{B4D464BB-026F-45F6-A993-CFBDC6EE7EC5}" srcOrd="5" destOrd="0" presId="urn:microsoft.com/office/officeart/2005/8/layout/gear1"/>
    <dgm:cxn modelId="{FCA90C1E-55C9-4F61-AD4F-E9AC74ED398C}" type="presParOf" srcId="{ECFB5A4F-73C6-4D1E-83B0-EF16FEFA71C1}" destId="{C8676DA4-D214-41A2-BDC2-F94A18AD3896}" srcOrd="6" destOrd="0" presId="urn:microsoft.com/office/officeart/2005/8/layout/gear1"/>
    <dgm:cxn modelId="{D064FD4B-CE72-4C7B-A8E0-BAE6139F6B02}" type="presParOf" srcId="{ECFB5A4F-73C6-4D1E-83B0-EF16FEFA71C1}" destId="{89800B2F-25AF-4FFE-84D7-6042A265B62E}" srcOrd="7" destOrd="0" presId="urn:microsoft.com/office/officeart/2005/8/layout/gear1"/>
    <dgm:cxn modelId="{360A5B07-A93E-49D0-840C-F52EC2E5B2BB}" type="presParOf" srcId="{ECFB5A4F-73C6-4D1E-83B0-EF16FEFA71C1}" destId="{045E0ED6-2EB7-485C-BB94-531C2F0843B4}" srcOrd="8" destOrd="0" presId="urn:microsoft.com/office/officeart/2005/8/layout/gear1"/>
    <dgm:cxn modelId="{F2F8E50B-3505-4A44-A55F-F98C62F96521}" type="presParOf" srcId="{ECFB5A4F-73C6-4D1E-83B0-EF16FEFA71C1}" destId="{1FE09BC0-17D2-4DC1-A233-00E1395E9956}" srcOrd="9" destOrd="0" presId="urn:microsoft.com/office/officeart/2005/8/layout/gear1"/>
    <dgm:cxn modelId="{9078BC11-A6E9-44AF-A899-2ACD53092FB8}" type="presParOf" srcId="{ECFB5A4F-73C6-4D1E-83B0-EF16FEFA71C1}" destId="{2A770897-9CAB-4F4B-8CEA-0072BC2C977C}" srcOrd="10" destOrd="0" presId="urn:microsoft.com/office/officeart/2005/8/layout/gear1"/>
    <dgm:cxn modelId="{BB1F11B1-5D85-4A3A-8ECA-F5F53F6DCCE1}" type="presParOf" srcId="{ECFB5A4F-73C6-4D1E-83B0-EF16FEFA71C1}" destId="{63B98A50-579B-406B-AA6A-98B4DC9FF340}" srcOrd="11" destOrd="0" presId="urn:microsoft.com/office/officeart/2005/8/layout/gear1"/>
    <dgm:cxn modelId="{8AE590DF-9A46-4402-875F-01DFD34901B9}" type="presParOf" srcId="{ECFB5A4F-73C6-4D1E-83B0-EF16FEFA71C1}" destId="{8751C644-4963-4CAD-A5EF-CA08A334A180}" srcOrd="12" destOrd="0" presId="urn:microsoft.com/office/officeart/2005/8/layout/gear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3A3FD9-C70C-4456-B888-5EA12994B857}">
      <dsp:nvSpPr>
        <dsp:cNvPr id="0" name=""/>
        <dsp:cNvSpPr/>
      </dsp:nvSpPr>
      <dsp:spPr>
        <a:xfrm rot="5400000">
          <a:off x="-222646" y="223826"/>
          <a:ext cx="1484312" cy="1039018"/>
        </a:xfrm>
        <a:prstGeom prst="chevron">
          <a:avLst/>
        </a:prstGeom>
        <a:solidFill>
          <a:schemeClr val="lt1">
            <a:hueOff val="0"/>
            <a:satOff val="0"/>
            <a:lumOff val="0"/>
            <a:alphaOff val="0"/>
          </a:schemeClr>
        </a:solidFill>
        <a:ln w="15875" cap="rnd"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Economic situation prior</a:t>
          </a:r>
        </a:p>
      </dsp:txBody>
      <dsp:txXfrm rot="-5400000">
        <a:off x="1" y="520688"/>
        <a:ext cx="1039018" cy="445294"/>
      </dsp:txXfrm>
    </dsp:sp>
    <dsp:sp modelId="{A6607E38-7491-482D-A224-9455E2F7DF4C}">
      <dsp:nvSpPr>
        <dsp:cNvPr id="0" name=""/>
        <dsp:cNvSpPr/>
      </dsp:nvSpPr>
      <dsp:spPr>
        <a:xfrm rot="5400000">
          <a:off x="2173666" y="-1133468"/>
          <a:ext cx="964803" cy="3234099"/>
        </a:xfrm>
        <a:prstGeom prst="round2SameRect">
          <a:avLst/>
        </a:prstGeom>
        <a:solidFill>
          <a:schemeClr val="dk2">
            <a:alpha val="90000"/>
            <a:tint val="40000"/>
            <a:hueOff val="0"/>
            <a:satOff val="0"/>
            <a:lumOff val="0"/>
            <a:alphaOff val="0"/>
          </a:schemeClr>
        </a:solidFill>
        <a:ln w="15875"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2456" tIns="8255" rIns="8255" bIns="8255" numCol="1" spcCol="1270" anchor="ctr" anchorCtr="0">
          <a:noAutofit/>
        </a:bodyPr>
        <a:lstStyle/>
        <a:p>
          <a:pPr marL="114300" lvl="1" indent="-114300" algn="l" defTabSz="577850">
            <a:lnSpc>
              <a:spcPct val="90000"/>
            </a:lnSpc>
            <a:spcBef>
              <a:spcPct val="0"/>
            </a:spcBef>
            <a:spcAft>
              <a:spcPct val="15000"/>
            </a:spcAft>
            <a:buChar char="•"/>
          </a:pPr>
          <a:r>
            <a:rPr lang="en-GB" sz="1300" kern="1200" dirty="0"/>
            <a:t>Costs of the Peloponnesian war</a:t>
          </a:r>
        </a:p>
      </dsp:txBody>
      <dsp:txXfrm rot="-5400000">
        <a:off x="1039018" y="48278"/>
        <a:ext cx="3187001" cy="870607"/>
      </dsp:txXfrm>
    </dsp:sp>
    <dsp:sp modelId="{FCD6B522-D400-4163-9004-C1471FC0EA69}">
      <dsp:nvSpPr>
        <dsp:cNvPr id="0" name=""/>
        <dsp:cNvSpPr/>
      </dsp:nvSpPr>
      <dsp:spPr>
        <a:xfrm rot="5400000">
          <a:off x="-222646" y="1512490"/>
          <a:ext cx="1484312" cy="1039018"/>
        </a:xfrm>
        <a:prstGeom prst="chevron">
          <a:avLst/>
        </a:prstGeom>
        <a:solidFill>
          <a:schemeClr val="lt1">
            <a:hueOff val="0"/>
            <a:satOff val="0"/>
            <a:lumOff val="0"/>
            <a:alphaOff val="0"/>
          </a:schemeClr>
        </a:solidFill>
        <a:ln w="15875" cap="rnd"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Occupation of </a:t>
          </a:r>
          <a:r>
            <a:rPr lang="en-GB" sz="1300" kern="1200" dirty="0" err="1"/>
            <a:t>Decelea</a:t>
          </a:r>
          <a:endParaRPr lang="en-GB" sz="1300" kern="1200" dirty="0"/>
        </a:p>
      </dsp:txBody>
      <dsp:txXfrm rot="-5400000">
        <a:off x="1" y="1809352"/>
        <a:ext cx="1039018" cy="445294"/>
      </dsp:txXfrm>
    </dsp:sp>
    <dsp:sp modelId="{A84FCF2C-3887-4E0A-9B54-3C3670DD69E9}">
      <dsp:nvSpPr>
        <dsp:cNvPr id="0" name=""/>
        <dsp:cNvSpPr/>
      </dsp:nvSpPr>
      <dsp:spPr>
        <a:xfrm rot="5400000">
          <a:off x="2173666" y="155195"/>
          <a:ext cx="964803" cy="3234099"/>
        </a:xfrm>
        <a:prstGeom prst="round2SameRect">
          <a:avLst/>
        </a:prstGeom>
        <a:solidFill>
          <a:schemeClr val="dk2">
            <a:alpha val="90000"/>
            <a:tint val="40000"/>
            <a:hueOff val="0"/>
            <a:satOff val="0"/>
            <a:lumOff val="0"/>
            <a:alphaOff val="0"/>
          </a:schemeClr>
        </a:solidFill>
        <a:ln w="15875"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2456" tIns="8255" rIns="8255" bIns="8255" numCol="1" spcCol="1270" anchor="ctr" anchorCtr="0">
          <a:noAutofit/>
        </a:bodyPr>
        <a:lstStyle/>
        <a:p>
          <a:pPr marL="114300" lvl="1" indent="-114300" algn="l" defTabSz="577850">
            <a:lnSpc>
              <a:spcPct val="90000"/>
            </a:lnSpc>
            <a:spcBef>
              <a:spcPct val="0"/>
            </a:spcBef>
            <a:spcAft>
              <a:spcPct val="15000"/>
            </a:spcAft>
            <a:buChar char="•"/>
          </a:pPr>
          <a:r>
            <a:rPr lang="en-GB" sz="1300" kern="1200" dirty="0"/>
            <a:t>Interruption of Agricultural Production</a:t>
          </a:r>
        </a:p>
        <a:p>
          <a:pPr marL="114300" lvl="1" indent="-114300" algn="l" defTabSz="577850">
            <a:lnSpc>
              <a:spcPct val="90000"/>
            </a:lnSpc>
            <a:spcBef>
              <a:spcPct val="0"/>
            </a:spcBef>
            <a:spcAft>
              <a:spcPct val="15000"/>
            </a:spcAft>
            <a:buChar char="•"/>
          </a:pPr>
          <a:r>
            <a:rPr lang="en-GB" sz="1300" kern="1200" dirty="0"/>
            <a:t>Revolt of the Allies</a:t>
          </a:r>
        </a:p>
        <a:p>
          <a:pPr marL="114300" lvl="1" indent="-114300" algn="l" defTabSz="577850">
            <a:lnSpc>
              <a:spcPct val="90000"/>
            </a:lnSpc>
            <a:spcBef>
              <a:spcPct val="0"/>
            </a:spcBef>
            <a:spcAft>
              <a:spcPct val="15000"/>
            </a:spcAft>
            <a:buChar char="•"/>
          </a:pPr>
          <a:r>
            <a:rPr lang="en-GB" sz="1300" kern="1200" dirty="0"/>
            <a:t>Trade and Revenue</a:t>
          </a:r>
        </a:p>
        <a:p>
          <a:pPr marL="114300" lvl="1" indent="-114300" algn="l" defTabSz="577850">
            <a:lnSpc>
              <a:spcPct val="90000"/>
            </a:lnSpc>
            <a:spcBef>
              <a:spcPct val="0"/>
            </a:spcBef>
            <a:spcAft>
              <a:spcPct val="15000"/>
            </a:spcAft>
            <a:buChar char="•"/>
          </a:pPr>
          <a:r>
            <a:rPr lang="en-GB" sz="1300" kern="1200" dirty="0"/>
            <a:t>Persian Intervention</a:t>
          </a:r>
        </a:p>
      </dsp:txBody>
      <dsp:txXfrm rot="-5400000">
        <a:off x="1039018" y="1336941"/>
        <a:ext cx="3187001" cy="870607"/>
      </dsp:txXfrm>
    </dsp:sp>
    <dsp:sp modelId="{3B1B3654-76E0-4442-9DBF-7C7397BB4877}">
      <dsp:nvSpPr>
        <dsp:cNvPr id="0" name=""/>
        <dsp:cNvSpPr/>
      </dsp:nvSpPr>
      <dsp:spPr>
        <a:xfrm rot="5400000">
          <a:off x="-222646" y="2801154"/>
          <a:ext cx="1484312" cy="1039018"/>
        </a:xfrm>
        <a:prstGeom prst="chevron">
          <a:avLst/>
        </a:prstGeom>
        <a:solidFill>
          <a:schemeClr val="lt1">
            <a:hueOff val="0"/>
            <a:satOff val="0"/>
            <a:lumOff val="0"/>
            <a:alphaOff val="0"/>
          </a:schemeClr>
        </a:solidFill>
        <a:ln w="15875" cap="rnd"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Economic situation after</a:t>
          </a:r>
        </a:p>
      </dsp:txBody>
      <dsp:txXfrm rot="-5400000">
        <a:off x="1" y="3098016"/>
        <a:ext cx="1039018" cy="445294"/>
      </dsp:txXfrm>
    </dsp:sp>
    <dsp:sp modelId="{3591FE84-4D63-436A-8194-B36B9C0C11F0}">
      <dsp:nvSpPr>
        <dsp:cNvPr id="0" name=""/>
        <dsp:cNvSpPr/>
      </dsp:nvSpPr>
      <dsp:spPr>
        <a:xfrm rot="5400000">
          <a:off x="2173666" y="1443859"/>
          <a:ext cx="964803" cy="3234099"/>
        </a:xfrm>
        <a:prstGeom prst="round2SameRect">
          <a:avLst/>
        </a:prstGeom>
        <a:solidFill>
          <a:schemeClr val="dk2">
            <a:alpha val="90000"/>
            <a:tint val="40000"/>
            <a:hueOff val="0"/>
            <a:satOff val="0"/>
            <a:lumOff val="0"/>
            <a:alphaOff val="0"/>
          </a:schemeClr>
        </a:solidFill>
        <a:ln w="15875"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2456" tIns="8255" rIns="8255" bIns="8255" numCol="1" spcCol="1270" anchor="ctr" anchorCtr="0">
          <a:noAutofit/>
        </a:bodyPr>
        <a:lstStyle/>
        <a:p>
          <a:pPr marL="114300" lvl="1" indent="-114300" algn="l" defTabSz="577850">
            <a:lnSpc>
              <a:spcPct val="90000"/>
            </a:lnSpc>
            <a:spcBef>
              <a:spcPct val="0"/>
            </a:spcBef>
            <a:spcAft>
              <a:spcPct val="15000"/>
            </a:spcAft>
            <a:buChar char="•"/>
          </a:pPr>
          <a:endParaRPr lang="en-GB" sz="1300" kern="1200" dirty="0"/>
        </a:p>
        <a:p>
          <a:pPr marL="114300" lvl="1" indent="-114300" algn="l" defTabSz="577850">
            <a:lnSpc>
              <a:spcPct val="90000"/>
            </a:lnSpc>
            <a:spcBef>
              <a:spcPct val="0"/>
            </a:spcBef>
            <a:spcAft>
              <a:spcPct val="15000"/>
            </a:spcAft>
            <a:buChar char="•"/>
          </a:pPr>
          <a:r>
            <a:rPr lang="en-GB" sz="1300" kern="1200" dirty="0"/>
            <a:t>Economically weaker Athens</a:t>
          </a:r>
        </a:p>
        <a:p>
          <a:pPr marL="114300" lvl="1" indent="-114300" algn="l" defTabSz="577850">
            <a:lnSpc>
              <a:spcPct val="90000"/>
            </a:lnSpc>
            <a:spcBef>
              <a:spcPct val="0"/>
            </a:spcBef>
            <a:spcAft>
              <a:spcPct val="15000"/>
            </a:spcAft>
            <a:buChar char="•"/>
          </a:pPr>
          <a:endParaRPr lang="en-GB" sz="1300" kern="1200" dirty="0"/>
        </a:p>
      </dsp:txBody>
      <dsp:txXfrm rot="-5400000">
        <a:off x="1039018" y="2625605"/>
        <a:ext cx="3187001" cy="87060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A276FD-BF83-467F-AB09-26CD9DCC4717}">
      <dsp:nvSpPr>
        <dsp:cNvPr id="0" name=""/>
        <dsp:cNvSpPr/>
      </dsp:nvSpPr>
      <dsp:spPr>
        <a:xfrm>
          <a:off x="934325" y="0"/>
          <a:ext cx="1463040" cy="812800"/>
        </a:xfrm>
        <a:prstGeom prst="roundRect">
          <a:avLst>
            <a:gd name="adj" fmla="val 10000"/>
          </a:avLst>
        </a:prstGeom>
        <a:solidFill>
          <a:schemeClr val="lt1">
            <a:alpha val="90000"/>
            <a:tint val="40000"/>
            <a:hueOff val="0"/>
            <a:satOff val="0"/>
            <a:lumOff val="0"/>
            <a:alphaOff val="0"/>
          </a:schemeClr>
        </a:solidFill>
        <a:ln w="15875" cap="rnd" cmpd="sng" algn="ctr">
          <a:solidFill>
            <a:schemeClr val="dk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dirty="0"/>
            <a:t>Pros</a:t>
          </a:r>
        </a:p>
      </dsp:txBody>
      <dsp:txXfrm>
        <a:off x="958131" y="23806"/>
        <a:ext cx="1415428" cy="765188"/>
      </dsp:txXfrm>
    </dsp:sp>
    <dsp:sp modelId="{5D391D51-FD9D-42BA-8353-B3BB32470B1B}">
      <dsp:nvSpPr>
        <dsp:cNvPr id="0" name=""/>
        <dsp:cNvSpPr/>
      </dsp:nvSpPr>
      <dsp:spPr>
        <a:xfrm>
          <a:off x="3047605" y="0"/>
          <a:ext cx="1463040" cy="812800"/>
        </a:xfrm>
        <a:prstGeom prst="roundRect">
          <a:avLst>
            <a:gd name="adj" fmla="val 10000"/>
          </a:avLst>
        </a:prstGeom>
        <a:solidFill>
          <a:schemeClr val="lt1">
            <a:alpha val="90000"/>
            <a:tint val="40000"/>
            <a:hueOff val="0"/>
            <a:satOff val="0"/>
            <a:lumOff val="0"/>
            <a:alphaOff val="0"/>
          </a:schemeClr>
        </a:solidFill>
        <a:ln w="15875" cap="rnd" cmpd="sng" algn="ctr">
          <a:solidFill>
            <a:schemeClr val="dk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dirty="0"/>
            <a:t>Cons</a:t>
          </a:r>
        </a:p>
      </dsp:txBody>
      <dsp:txXfrm>
        <a:off x="3071411" y="23806"/>
        <a:ext cx="1415428" cy="765188"/>
      </dsp:txXfrm>
    </dsp:sp>
    <dsp:sp modelId="{5ED78F05-D50C-42C9-A000-2FF9F434DD3B}">
      <dsp:nvSpPr>
        <dsp:cNvPr id="0" name=""/>
        <dsp:cNvSpPr/>
      </dsp:nvSpPr>
      <dsp:spPr>
        <a:xfrm>
          <a:off x="2417685" y="3454400"/>
          <a:ext cx="609600" cy="609600"/>
        </a:xfrm>
        <a:prstGeom prst="triangle">
          <a:avLst/>
        </a:prstGeom>
        <a:solidFill>
          <a:schemeClr val="lt1">
            <a:alpha val="90000"/>
            <a:tint val="40000"/>
            <a:hueOff val="0"/>
            <a:satOff val="0"/>
            <a:lumOff val="0"/>
            <a:alphaOff val="0"/>
          </a:schemeClr>
        </a:solidFill>
        <a:ln w="15875" cap="rnd" cmpd="sng" algn="ctr">
          <a:solidFill>
            <a:schemeClr val="dk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7D9FCD6-AA80-45C2-A6EE-98468D44255B}">
      <dsp:nvSpPr>
        <dsp:cNvPr id="0" name=""/>
        <dsp:cNvSpPr/>
      </dsp:nvSpPr>
      <dsp:spPr>
        <a:xfrm rot="21360000">
          <a:off x="893126" y="3193179"/>
          <a:ext cx="3658717" cy="255842"/>
        </a:xfrm>
        <a:prstGeom prst="rect">
          <a:avLst/>
        </a:prstGeom>
        <a:solidFill>
          <a:schemeClr val="lt1">
            <a:alpha val="90000"/>
            <a:tint val="40000"/>
            <a:hueOff val="0"/>
            <a:satOff val="0"/>
            <a:lumOff val="0"/>
            <a:alphaOff val="0"/>
          </a:schemeClr>
        </a:solidFill>
        <a:ln w="15875" cap="rnd" cmpd="sng" algn="ctr">
          <a:solidFill>
            <a:schemeClr val="dk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99DBE0E-DD2E-44C2-8F45-BA47C57EBDF2}">
      <dsp:nvSpPr>
        <dsp:cNvPr id="0" name=""/>
        <dsp:cNvSpPr/>
      </dsp:nvSpPr>
      <dsp:spPr>
        <a:xfrm rot="21360000">
          <a:off x="895308" y="2553510"/>
          <a:ext cx="1459793" cy="680114"/>
        </a:xfrm>
        <a:prstGeom prst="roundRect">
          <a:avLst/>
        </a:prstGeom>
        <a:solidFill>
          <a:schemeClr val="lt1">
            <a:hueOff val="0"/>
            <a:satOff val="0"/>
            <a:lumOff val="0"/>
            <a:alphaOff val="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Safe Retreat</a:t>
          </a:r>
        </a:p>
      </dsp:txBody>
      <dsp:txXfrm>
        <a:off x="928508" y="2586710"/>
        <a:ext cx="1393393" cy="613714"/>
      </dsp:txXfrm>
    </dsp:sp>
    <dsp:sp modelId="{F344AFA2-98E2-465E-A9D0-4B6FE4B90D29}">
      <dsp:nvSpPr>
        <dsp:cNvPr id="0" name=""/>
        <dsp:cNvSpPr/>
      </dsp:nvSpPr>
      <dsp:spPr>
        <a:xfrm rot="21360000">
          <a:off x="842476" y="1821990"/>
          <a:ext cx="1459793" cy="680114"/>
        </a:xfrm>
        <a:prstGeom prst="roundRect">
          <a:avLst/>
        </a:prstGeom>
        <a:solidFill>
          <a:schemeClr val="lt1">
            <a:hueOff val="0"/>
            <a:satOff val="0"/>
            <a:lumOff val="0"/>
            <a:alphaOff val="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Manned Year round</a:t>
          </a:r>
        </a:p>
      </dsp:txBody>
      <dsp:txXfrm>
        <a:off x="875676" y="1855190"/>
        <a:ext cx="1393393" cy="613714"/>
      </dsp:txXfrm>
    </dsp:sp>
    <dsp:sp modelId="{EAD5FF9C-8551-4F46-B255-DBE2019B794B}">
      <dsp:nvSpPr>
        <dsp:cNvPr id="0" name=""/>
        <dsp:cNvSpPr/>
      </dsp:nvSpPr>
      <dsp:spPr>
        <a:xfrm rot="21360000">
          <a:off x="789644" y="1106726"/>
          <a:ext cx="1459793" cy="680114"/>
        </a:xfrm>
        <a:prstGeom prst="roundRect">
          <a:avLst/>
        </a:prstGeom>
        <a:solidFill>
          <a:schemeClr val="lt1">
            <a:hueOff val="0"/>
            <a:satOff val="0"/>
            <a:lumOff val="0"/>
            <a:alphaOff val="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Prevention of sowing seeds</a:t>
          </a:r>
        </a:p>
      </dsp:txBody>
      <dsp:txXfrm>
        <a:off x="822844" y="1139926"/>
        <a:ext cx="1393393" cy="613714"/>
      </dsp:txXfrm>
    </dsp:sp>
    <dsp:sp modelId="{16C42672-E061-43E0-BE0A-E227AD3FD818}">
      <dsp:nvSpPr>
        <dsp:cNvPr id="0" name=""/>
        <dsp:cNvSpPr/>
      </dsp:nvSpPr>
      <dsp:spPr>
        <a:xfrm rot="21360000">
          <a:off x="2988268" y="2407206"/>
          <a:ext cx="1459793" cy="680114"/>
        </a:xfrm>
        <a:prstGeom prst="roundRect">
          <a:avLst/>
        </a:prstGeom>
        <a:solidFill>
          <a:schemeClr val="lt1">
            <a:hueOff val="0"/>
            <a:satOff val="0"/>
            <a:lumOff val="0"/>
            <a:alphaOff val="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External resources available to Athens</a:t>
          </a:r>
        </a:p>
      </dsp:txBody>
      <dsp:txXfrm>
        <a:off x="3021468" y="2440406"/>
        <a:ext cx="1393393" cy="61371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4AAE65-08EA-48FD-8F61-88AEA6D69931}">
      <dsp:nvSpPr>
        <dsp:cNvPr id="0" name=""/>
        <dsp:cNvSpPr/>
      </dsp:nvSpPr>
      <dsp:spPr>
        <a:xfrm>
          <a:off x="2844800" y="1828800"/>
          <a:ext cx="2235200" cy="2235200"/>
        </a:xfrm>
        <a:prstGeom prst="gear9">
          <a:avLst/>
        </a:prstGeom>
        <a:solidFill>
          <a:schemeClr val="lt1">
            <a:hueOff val="0"/>
            <a:satOff val="0"/>
            <a:lumOff val="0"/>
            <a:alphaOff val="0"/>
          </a:schemeClr>
        </a:solidFill>
        <a:ln w="15875" cap="rnd"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GB" sz="1900" kern="1200" dirty="0"/>
            <a:t>Agricultural production interrupted</a:t>
          </a:r>
        </a:p>
      </dsp:txBody>
      <dsp:txXfrm>
        <a:off x="3294175" y="2352385"/>
        <a:ext cx="1336450" cy="1148939"/>
      </dsp:txXfrm>
    </dsp:sp>
    <dsp:sp modelId="{28D086C1-DD4B-4697-A5D3-DB3758E79203}">
      <dsp:nvSpPr>
        <dsp:cNvPr id="0" name=""/>
        <dsp:cNvSpPr/>
      </dsp:nvSpPr>
      <dsp:spPr>
        <a:xfrm>
          <a:off x="1544320" y="1300480"/>
          <a:ext cx="1625600" cy="1625600"/>
        </a:xfrm>
        <a:prstGeom prst="gear6">
          <a:avLst/>
        </a:prstGeom>
        <a:solidFill>
          <a:schemeClr val="lt1">
            <a:hueOff val="0"/>
            <a:satOff val="0"/>
            <a:lumOff val="0"/>
            <a:alphaOff val="0"/>
          </a:schemeClr>
        </a:solidFill>
        <a:ln w="15875" cap="rnd"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GB" sz="1900" kern="1200" dirty="0"/>
            <a:t>Allies</a:t>
          </a:r>
        </a:p>
      </dsp:txBody>
      <dsp:txXfrm>
        <a:off x="1953570" y="1712203"/>
        <a:ext cx="807100" cy="802154"/>
      </dsp:txXfrm>
    </dsp:sp>
    <dsp:sp modelId="{C8676DA4-D214-41A2-BDC2-F94A18AD3896}">
      <dsp:nvSpPr>
        <dsp:cNvPr id="0" name=""/>
        <dsp:cNvSpPr/>
      </dsp:nvSpPr>
      <dsp:spPr>
        <a:xfrm rot="20700000">
          <a:off x="2454821" y="178981"/>
          <a:ext cx="1592756" cy="1592756"/>
        </a:xfrm>
        <a:prstGeom prst="gear6">
          <a:avLst/>
        </a:prstGeom>
        <a:solidFill>
          <a:schemeClr val="lt1">
            <a:hueOff val="0"/>
            <a:satOff val="0"/>
            <a:lumOff val="0"/>
            <a:alphaOff val="0"/>
          </a:schemeClr>
        </a:solidFill>
        <a:ln w="15875" cap="rnd"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GB" sz="1900" kern="1200" dirty="0"/>
            <a:t>Persia</a:t>
          </a:r>
        </a:p>
      </dsp:txBody>
      <dsp:txXfrm rot="-20700000">
        <a:off x="2804160" y="528320"/>
        <a:ext cx="894080" cy="894080"/>
      </dsp:txXfrm>
    </dsp:sp>
    <dsp:sp modelId="{2A770897-9CAB-4F4B-8CEA-0072BC2C977C}">
      <dsp:nvSpPr>
        <dsp:cNvPr id="0" name=""/>
        <dsp:cNvSpPr/>
      </dsp:nvSpPr>
      <dsp:spPr>
        <a:xfrm>
          <a:off x="2671505" y="1492320"/>
          <a:ext cx="2861056" cy="2861056"/>
        </a:xfrm>
        <a:prstGeom prst="circularArrow">
          <a:avLst>
            <a:gd name="adj1" fmla="val 4687"/>
            <a:gd name="adj2" fmla="val 299029"/>
            <a:gd name="adj3" fmla="val 2513083"/>
            <a:gd name="adj4" fmla="val 15867933"/>
            <a:gd name="adj5" fmla="val 5469"/>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3B98A50-579B-406B-AA6A-98B4DC9FF340}">
      <dsp:nvSpPr>
        <dsp:cNvPr id="0" name=""/>
        <dsp:cNvSpPr/>
      </dsp:nvSpPr>
      <dsp:spPr>
        <a:xfrm>
          <a:off x="1256429" y="941355"/>
          <a:ext cx="2078736" cy="2078736"/>
        </a:xfrm>
        <a:prstGeom prst="leftCircularArrow">
          <a:avLst>
            <a:gd name="adj1" fmla="val 6452"/>
            <a:gd name="adj2" fmla="val 429999"/>
            <a:gd name="adj3" fmla="val 10489124"/>
            <a:gd name="adj4" fmla="val 14837806"/>
            <a:gd name="adj5" fmla="val 7527"/>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751C644-4963-4CAD-A5EF-CA08A334A180}">
      <dsp:nvSpPr>
        <dsp:cNvPr id="0" name=""/>
        <dsp:cNvSpPr/>
      </dsp:nvSpPr>
      <dsp:spPr>
        <a:xfrm>
          <a:off x="2086400" y="-169332"/>
          <a:ext cx="2241296" cy="2241296"/>
        </a:xfrm>
        <a:prstGeom prst="circularArrow">
          <a:avLst>
            <a:gd name="adj1" fmla="val 5984"/>
            <a:gd name="adj2" fmla="val 394124"/>
            <a:gd name="adj3" fmla="val 13313824"/>
            <a:gd name="adj4" fmla="val 10508221"/>
            <a:gd name="adj5" fmla="val 6981"/>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balance1">
  <dgm:title val=""/>
  <dgm:desc val=""/>
  <dgm:catLst>
    <dgm:cat type="relationship" pri="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23">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25" srcId="2" destId="23" srcOrd="0" destOrd="0"/>
      </dgm:cxnLst>
      <dgm:bg/>
      <dgm:whole/>
    </dgm:dataModel>
  </dgm:sampData>
  <dgm:styleData>
    <dgm:dataModel>
      <dgm:ptLst>
        <dgm:pt modelId="0" type="doc"/>
        <dgm:pt modelId="1"/>
        <dgm:pt modelId="11"/>
        <dgm:pt modelId="12"/>
        <dgm:pt modelId="2"/>
        <dgm:pt modelId="21"/>
        <dgm:pt modelId="22"/>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tyleData>
  <dgm:clrData>
    <dgm:dataModel>
      <dgm:ptLst>
        <dgm:pt modelId="0" type="doc"/>
        <dgm:pt modelId="1"/>
        <dgm:pt modelId="11"/>
        <dgm:pt modelId="12"/>
        <dgm:pt modelId="13"/>
        <dgm:pt modelId="2"/>
        <dgm:pt modelId="21"/>
        <dgm:pt modelId="22"/>
        <dgm:pt modelId="23"/>
      </dgm:ptLst>
      <dgm:cxnLst>
        <dgm:cxn modelId="4" srcId="0" destId="1" srcOrd="0" destOrd="0"/>
        <dgm:cxn modelId="5" srcId="0" destId="2" srcOrd="1" destOrd="0"/>
        <dgm:cxn modelId="15" srcId="1" destId="11" srcOrd="0" destOrd="0"/>
        <dgm:cxn modelId="16" srcId="1" destId="12" srcOrd="0" destOrd="0"/>
        <dgm:cxn modelId="17" srcId="1" destId="13" srcOrd="0" destOrd="0"/>
        <dgm:cxn modelId="25" srcId="2" destId="21" srcOrd="0" destOrd="0"/>
        <dgm:cxn modelId="26" srcId="2" destId="22" srcOrd="0" destOrd="0"/>
        <dgm:cxn modelId="27" srcId="2" destId="23" srcOrd="0" destOrd="0"/>
      </dgm:cxnLst>
      <dgm:bg/>
      <dgm:whole/>
    </dgm:dataModel>
  </dgm:clrData>
  <dgm:layoutNode name="outerComposite">
    <dgm:varLst>
      <dgm:chMax val="2"/>
      <dgm:animLvl val="lvl"/>
      <dgm:resizeHandles val="exact"/>
    </dgm:varLst>
    <dgm:alg type="composite">
      <dgm:param type="ar" val="1"/>
    </dgm:alg>
    <dgm:shape xmlns:r="http://schemas.openxmlformats.org/officeDocument/2006/relationships" r:blip="">
      <dgm:adjLst/>
    </dgm:shape>
    <dgm:presOf/>
    <dgm:constrLst>
      <dgm:constr type="h" for="ch" forName="parentComposite" refType="h" refFor="ch" refForName="dummyMaxCanvas" op="equ" fact="0.2"/>
      <dgm:constr type="t" for="ch" forName="parentComposite"/>
      <dgm:constr type="h" for="ch" forName="childrenComposite" refType="h" refFor="ch" refForName="dummyMaxCanvas" op="equ" fact="0.8"/>
      <dgm:constr type="t" for="ch" forName="childrenComposite" refType="h" refFor="ch" refForName="dummyMaxCanvas" fact="0.2"/>
    </dgm:constrLst>
    <dgm:ruleLst/>
    <dgm:layoutNode name="dummyMaxCanvas">
      <dgm:alg type="sp"/>
      <dgm:shape xmlns:r="http://schemas.openxmlformats.org/officeDocument/2006/relationships" r:blip="">
        <dgm:adjLst/>
      </dgm:shape>
      <dgm:presOf/>
      <dgm:constrLst/>
      <dgm:ruleLst/>
    </dgm:layoutNode>
    <dgm:layoutNode name="parentComposite">
      <dgm:alg type="composite"/>
      <dgm:shape xmlns:r="http://schemas.openxmlformats.org/officeDocument/2006/relationships" r:blip="">
        <dgm:adjLst/>
      </dgm:shape>
      <dgm:presOf/>
      <dgm:constrLst>
        <dgm:constr type="w" for="ch" forName="parent1" refType="w" fact="0.36"/>
        <dgm:constr type="ctrX" for="ch" forName="parent1" refType="w" fact="0.24"/>
        <dgm:constr type="w" for="ch" forName="parent2" refType="w" fact="0.36"/>
        <dgm:constr type="ctrX" for="ch" forName="parent2" refType="w" fact="0.76"/>
        <dgm:constr type="primFontSz" for="ch" ptType="node" op="equ"/>
      </dgm:constrLst>
      <dgm:ruleLst/>
      <dgm:layoutNode name="parent1" styleLbl="alignAccFollowNode1">
        <dgm:varLst>
          <dgm:chMax val="4"/>
        </dgm:varLst>
        <dgm:alg type="tx"/>
        <dgm:shape xmlns:r="http://schemas.openxmlformats.org/officeDocument/2006/relationships" type="roundRect" r:blip="">
          <dgm:adjLst>
            <dgm:adj idx="1" val="0.1"/>
          </dgm:adjLst>
        </dgm:shape>
        <dgm:presOf axis="ch" ptType="node" cnt="1"/>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arent2" styleLbl="alignAccFollowNode1">
        <dgm:varLst>
          <dgm:chMax val="4"/>
        </dgm:varLst>
        <dgm:alg type="tx"/>
        <dgm:shape xmlns:r="http://schemas.openxmlformats.org/officeDocument/2006/relationships" type="roundRect" r:blip="">
          <dgm:adjLst>
            <dgm:adj idx="1" val="0.1"/>
          </dgm:adjLst>
        </dgm:shape>
        <dgm:presOf axis="ch" ptType="node" st="2" cnt="1"/>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layoutNode name="childrenComposite">
      <dgm:alg type="composite"/>
      <dgm:shape xmlns:r="http://schemas.openxmlformats.org/officeDocument/2006/relationships" r:blip="">
        <dgm:adjLst/>
      </dgm:shape>
      <dgm:presOf/>
      <dgm:constrLst>
        <dgm:constr type="primFontSz" for="ch" ptType="node" op="equ" val="65"/>
        <dgm:constr type="w" for="ch" forName="fulcrum" refType="w" fact="0.15"/>
        <dgm:constr type="h" for="ch" forName="fulcrum" refType="w" refFor="ch" refForName="fulcrum"/>
        <dgm:constr type="b" for="ch" forName="fulcrum" refType="h"/>
        <dgm:constr type="ctrX" for="ch" forName="fulcrum" refType="w" fact="0.5"/>
        <dgm:constr type="w" for="ch" forName="balance_00" refType="w" fact="0.9"/>
        <dgm:constr type="h" for="ch" forName="balance_00" refType="h" fact="0.076"/>
        <dgm:constr type="b" for="ch" forName="balance_00" refType="h" fact="0.81"/>
        <dgm:constr type="ctrX" for="ch" forName="balance_00" refType="w" fact="0.5"/>
        <dgm:constr type="w" for="ch" forName="balance_01" refType="w"/>
        <dgm:constr type="h" for="ch" forName="balance_01" refType="h" fact="0.157"/>
        <dgm:constr type="b" for="ch" forName="balance_01" refType="h" fact="0.85"/>
        <dgm:constr type="ctrX" for="ch" forName="balance_01" refType="w" fact="0.5"/>
        <dgm:constr type="w" for="ch" forName="balance_02" refType="w"/>
        <dgm:constr type="h" for="ch" forName="balance_02" refType="h" fact="0.157"/>
        <dgm:constr type="b" for="ch" forName="balance_02" refType="h" fact="0.85"/>
        <dgm:constr type="ctrX" for="ch" forName="balance_02" refType="w" fact="0.5"/>
        <dgm:constr type="w" for="ch" forName="balance_03" refType="w"/>
        <dgm:constr type="h" for="ch" forName="balance_03" refType="h" fact="0.157"/>
        <dgm:constr type="b" for="ch" forName="balance_03" refType="h" fact="0.85"/>
        <dgm:constr type="ctrX" for="ch" forName="balance_03" refType="w" fact="0.5"/>
        <dgm:constr type="w" for="ch" forName="balance_04" refType="w"/>
        <dgm:constr type="h" for="ch" forName="balance_04" refType="h" fact="0.157"/>
        <dgm:constr type="b" for="ch" forName="balance_04" refType="h" fact="0.85"/>
        <dgm:constr type="ctrX" for="ch" forName="balance_04" refType="w" fact="0.5"/>
        <dgm:constr type="w" for="ch" forName="balance_10" refType="w"/>
        <dgm:constr type="h" for="ch" forName="balance_10" refType="h" fact="0.157"/>
        <dgm:constr type="b" for="ch" forName="balance_10" refType="h" fact="0.85"/>
        <dgm:constr type="ctrX" for="ch" forName="balance_10" refType="w" fact="0.5"/>
        <dgm:constr type="w" for="ch" forName="balance_11" refType="w" fact="0.9"/>
        <dgm:constr type="h" for="ch" forName="balance_11" refType="h" fact="0.076"/>
        <dgm:constr type="b" for="ch" forName="balance_11" refType="h" fact="0.81"/>
        <dgm:constr type="ctrX" for="ch" forName="balance_11" refType="w" fact="0.5"/>
        <dgm:constr type="w" for="ch" forName="balance_12" refType="w"/>
        <dgm:constr type="h" for="ch" forName="balance_12" refType="h" fact="0.157"/>
        <dgm:constr type="b" for="ch" forName="balance_12" refType="h" fact="0.85"/>
        <dgm:constr type="ctrX" for="ch" forName="balance_12" refType="w" fact="0.5"/>
        <dgm:constr type="w" for="ch" forName="balance_13" refType="w"/>
        <dgm:constr type="h" for="ch" forName="balance_13" refType="h" fact="0.157"/>
        <dgm:constr type="b" for="ch" forName="balance_13" refType="h" fact="0.85"/>
        <dgm:constr type="ctrX" for="ch" forName="balance_13" refType="w" fact="0.5"/>
        <dgm:constr type="w" for="ch" forName="balance_14" refType="w"/>
        <dgm:constr type="h" for="ch" forName="balance_14" refType="h" fact="0.157"/>
        <dgm:constr type="b" for="ch" forName="balance_14" refType="h" fact="0.85"/>
        <dgm:constr type="ctrX" for="ch" forName="balance_14" refType="w" fact="0.5"/>
        <dgm:constr type="w" for="ch" forName="balance_20" refType="w"/>
        <dgm:constr type="h" for="ch" forName="balance_20" refType="h" fact="0.157"/>
        <dgm:constr type="b" for="ch" forName="balance_20" refType="h" fact="0.85"/>
        <dgm:constr type="ctrX" for="ch" forName="balance_20" refType="w" fact="0.5"/>
        <dgm:constr type="w" for="ch" forName="balance_21" refType="w"/>
        <dgm:constr type="h" for="ch" forName="balance_21" refType="h" fact="0.157"/>
        <dgm:constr type="b" for="ch" forName="balance_21" refType="h" fact="0.85"/>
        <dgm:constr type="ctrX" for="ch" forName="balance_21" refType="w" fact="0.5"/>
        <dgm:constr type="w" for="ch" forName="balance_22" refType="w" fact="0.9"/>
        <dgm:constr type="h" for="ch" forName="balance_22" refType="h" fact="0.076"/>
        <dgm:constr type="b" for="ch" forName="balance_22" refType="h" fact="0.81"/>
        <dgm:constr type="ctrX" for="ch" forName="balance_22" refType="w" fact="0.5"/>
        <dgm:constr type="w" for="ch" forName="balance_23" refType="w"/>
        <dgm:constr type="h" for="ch" forName="balance_23" refType="h" fact="0.157"/>
        <dgm:constr type="b" for="ch" forName="balance_23" refType="h" fact="0.85"/>
        <dgm:constr type="ctrX" for="ch" forName="balance_23" refType="w" fact="0.5"/>
        <dgm:constr type="w" for="ch" forName="balance_24" refType="w"/>
        <dgm:constr type="h" for="ch" forName="balance_24" refType="h" fact="0.157"/>
        <dgm:constr type="b" for="ch" forName="balance_24" refType="h" fact="0.85"/>
        <dgm:constr type="ctrX" for="ch" forName="balance_24" refType="w" fact="0.5"/>
        <dgm:constr type="w" for="ch" forName="balance_30" refType="w"/>
        <dgm:constr type="h" for="ch" forName="balance_30" refType="h" fact="0.157"/>
        <dgm:constr type="b" for="ch" forName="balance_30" refType="h" fact="0.85"/>
        <dgm:constr type="ctrX" for="ch" forName="balance_30" refType="w" fact="0.5"/>
        <dgm:constr type="w" for="ch" forName="balance_31" refType="w"/>
        <dgm:constr type="h" for="ch" forName="balance_31" refType="h" fact="0.157"/>
        <dgm:constr type="b" for="ch" forName="balance_31" refType="h" fact="0.85"/>
        <dgm:constr type="ctrX" for="ch" forName="balance_31" refType="w" fact="0.5"/>
        <dgm:constr type="w" for="ch" forName="balance_32" refType="w"/>
        <dgm:constr type="h" for="ch" forName="balance_32" refType="h" fact="0.157"/>
        <dgm:constr type="b" for="ch" forName="balance_32" refType="h" fact="0.85"/>
        <dgm:constr type="ctrX" for="ch" forName="balance_32" refType="w" fact="0.5"/>
        <dgm:constr type="w" for="ch" forName="balance_33" refType="w" fact="0.9"/>
        <dgm:constr type="h" for="ch" forName="balance_33" refType="h" fact="0.076"/>
        <dgm:constr type="b" for="ch" forName="balance_33" refType="h" fact="0.81"/>
        <dgm:constr type="ctrX" for="ch" forName="balance_33" refType="w" fact="0.5"/>
        <dgm:constr type="w" for="ch" forName="balance_34" refType="w"/>
        <dgm:constr type="h" for="ch" forName="balance_34" refType="h" fact="0.157"/>
        <dgm:constr type="b" for="ch" forName="balance_34" refType="h" fact="0.85"/>
        <dgm:constr type="ctrX" for="ch" forName="balance_34" refType="w" fact="0.5"/>
        <dgm:constr type="w" for="ch" forName="balance_40" refType="w"/>
        <dgm:constr type="h" for="ch" forName="balance_40" refType="h" fact="0.157"/>
        <dgm:constr type="b" for="ch" forName="balance_40" refType="h" fact="0.85"/>
        <dgm:constr type="ctrX" for="ch" forName="balance_40" refType="w" fact="0.5"/>
        <dgm:constr type="w" for="ch" forName="balance_41" refType="w"/>
        <dgm:constr type="h" for="ch" forName="balance_41" refType="h" fact="0.157"/>
        <dgm:constr type="b" for="ch" forName="balance_41" refType="h" fact="0.85"/>
        <dgm:constr type="ctrX" for="ch" forName="balance_41" refType="w" fact="0.5"/>
        <dgm:constr type="w" for="ch" forName="balance_42" refType="w"/>
        <dgm:constr type="h" for="ch" forName="balance_42" refType="h" fact="0.157"/>
        <dgm:constr type="b" for="ch" forName="balance_42" refType="h" fact="0.85"/>
        <dgm:constr type="ctrX" for="ch" forName="balance_42" refType="w" fact="0.5"/>
        <dgm:constr type="w" for="ch" forName="balance_43" refType="w"/>
        <dgm:constr type="h" for="ch" forName="balance_43" refType="h" fact="0.157"/>
        <dgm:constr type="b" for="ch" forName="balance_43" refType="h" fact="0.85"/>
        <dgm:constr type="ctrX" for="ch" forName="balance_43" refType="w" fact="0.5"/>
        <dgm:constr type="w" for="ch" forName="balance_44" refType="w" fact="0.9"/>
        <dgm:constr type="h" for="ch" forName="balance_44" refType="h" fact="0.076"/>
        <dgm:constr type="b" for="ch" forName="balance_44" refType="h" fact="0.81"/>
        <dgm:constr type="ctrX" for="ch" forName="balance_44" refType="w" fact="0.5"/>
        <dgm:constr type="w" for="ch" forName="right_01_1" refType="w" fact="0.4"/>
        <dgm:constr type="h" for="ch" forName="right_01_1" refType="h" fact="0.7"/>
        <dgm:constr type="b" for="ch" forName="right_01_1" refType="h" fact="0.76"/>
        <dgm:constr type="ctrX" for="ch" forName="right_01_1" refType="w" fact="0.78"/>
        <dgm:constr type="w" for="ch" forName="left_10_1" refType="w" fact="0.4"/>
        <dgm:constr type="h" for="ch" forName="left_10_1" refType="h" fact="0.7"/>
        <dgm:constr type="b" for="ch" forName="left_10_1" refType="h" fact="0.76"/>
        <dgm:constr type="ctrX" for="ch" forName="left_10_1" refType="w" fact="0.22"/>
        <dgm:constr type="w" for="ch" forName="right_11_1" refType="w" fact="0.36"/>
        <dgm:constr type="h" for="ch" forName="right_11_1" refType="h" fact="0.67"/>
        <dgm:constr type="b" for="ch" forName="right_11_1" refType="h" fact="0.725"/>
        <dgm:constr type="ctrX" for="ch" forName="right_11_1" refType="w" fact="0.76"/>
        <dgm:constr type="w" for="ch" forName="left_11_1" refType="w" fact="0.36"/>
        <dgm:constr type="h" for="ch" forName="left_11_1" refType="h" fact="0.67"/>
        <dgm:constr type="b" for="ch" forName="left_11_1" refType="h" fact="0.725"/>
        <dgm:constr type="ctrX" for="ch" forName="left_11_1" refType="w" fact="0.24"/>
        <dgm:constr type="w" for="ch" forName="right_02_1" refType="w" fact="0.388"/>
        <dgm:constr type="h" for="ch" forName="right_02_1" refType="h" fact="0.36"/>
        <dgm:constr type="b" for="ch" forName="right_02_1" refType="h" fact="0.76"/>
        <dgm:constr type="ctrX" for="ch" forName="right_02_1" refType="w" fact="0.77"/>
        <dgm:constr type="w" for="ch" forName="right_02_2" refType="w" fact="0.388"/>
        <dgm:constr type="h" for="ch" forName="right_02_2" refType="h" fact="0.36"/>
        <dgm:constr type="b" for="ch" forName="right_02_2" refType="h" fact="0.42"/>
        <dgm:constr type="ctrX" for="ch" forName="right_02_2" refType="w" fact="0.79"/>
        <dgm:constr type="w" for="ch" forName="left_20_1" refType="w" fact="0.388"/>
        <dgm:constr type="h" for="ch" forName="left_20_1" refType="h" fact="0.36"/>
        <dgm:constr type="b" for="ch" forName="left_20_1" refType="h" fact="0.76"/>
        <dgm:constr type="ctrX" for="ch" forName="left_20_1" refType="w" fact="0.23"/>
        <dgm:constr type="w" for="ch" forName="left_20_2" refType="w" fact="0.388"/>
        <dgm:constr type="h" for="ch" forName="left_20_2" refType="h" fact="0.36"/>
        <dgm:constr type="b" for="ch" forName="left_20_2" refType="h" fact="0.42"/>
        <dgm:constr type="ctrX" for="ch" forName="left_20_2" refType="w" fact="0.21"/>
        <dgm:constr type="w" for="ch" forName="right_12_1" refType="w" fact="0.388"/>
        <dgm:constr type="h" for="ch" forName="right_12_1" refType="h" fact="0.36"/>
        <dgm:constr type="b" for="ch" forName="right_12_1" refType="h" fact="0.76"/>
        <dgm:constr type="ctrX" for="ch" forName="right_12_1" refType="w" fact="0.77"/>
        <dgm:constr type="w" for="ch" forName="right_12_2" refType="w" fact="0.388"/>
        <dgm:constr type="h" for="ch" forName="right_12_2" refType="h" fact="0.36"/>
        <dgm:constr type="b" for="ch" forName="right_12_2" refType="h" fact="0.42"/>
        <dgm:constr type="ctrX" for="ch" forName="right_12_2" refType="w" fact="0.79"/>
        <dgm:constr type="w" for="ch" forName="left_12_1" refType="w" fact="0.388"/>
        <dgm:constr type="h" for="ch" forName="left_12_1" refType="h" fact="0.36"/>
        <dgm:constr type="b" for="ch" forName="left_12_1" refType="h" fact="0.715"/>
        <dgm:constr type="ctrX" for="ch" forName="left_12_1" refType="w" fact="0.255"/>
        <dgm:constr type="w" for="ch" forName="right_22_1" refType="w" fact="0.36"/>
        <dgm:constr type="h" for="ch" forName="right_22_1" refType="h" fact="0.32"/>
        <dgm:constr type="b" for="ch" forName="right_22_1" refType="h" fact="0.725"/>
        <dgm:constr type="ctrX" for="ch" forName="right_22_1" refType="w" fact="0.76"/>
        <dgm:constr type="w" for="ch" forName="right_22_2" refType="w" fact="0.36"/>
        <dgm:constr type="h" for="ch" forName="right_22_2" refType="h" fact="0.32"/>
        <dgm:constr type="b" for="ch" forName="right_22_2" refType="h" fact="0.39"/>
        <dgm:constr type="ctrX" for="ch" forName="right_22_2" refType="w" fact="0.76"/>
        <dgm:constr type="w" for="ch" forName="left_22_1" refType="w" fact="0.36"/>
        <dgm:constr type="h" for="ch" forName="left_22_1" refType="h" fact="0.32"/>
        <dgm:constr type="b" for="ch" forName="left_22_1" refType="h" fact="0.725"/>
        <dgm:constr type="ctrX" for="ch" forName="left_22_1" refType="w" fact="0.24"/>
        <dgm:constr type="w" for="ch" forName="left_22_2" refType="w" fact="0.36"/>
        <dgm:constr type="h" for="ch" forName="left_22_2" refType="h" fact="0.32"/>
        <dgm:constr type="b" for="ch" forName="left_22_2" refType="h" fact="0.39"/>
        <dgm:constr type="ctrX" for="ch" forName="left_22_2" refType="w" fact="0.24"/>
        <dgm:constr type="w" for="ch" forName="left_21_1" refType="w" fact="0.388"/>
        <dgm:constr type="h" for="ch" forName="left_21_1" refType="h" fact="0.36"/>
        <dgm:constr type="b" for="ch" forName="left_21_1" refType="h" fact="0.76"/>
        <dgm:constr type="ctrX" for="ch" forName="left_21_1" refType="w" fact="0.23"/>
        <dgm:constr type="w" for="ch" forName="left_21_2" refType="w" fact="0.388"/>
        <dgm:constr type="h" for="ch" forName="left_21_2" refType="h" fact="0.36"/>
        <dgm:constr type="b" for="ch" forName="left_21_2" refType="h" fact="0.42"/>
        <dgm:constr type="ctrX" for="ch" forName="left_21_2" refType="w" fact="0.21"/>
        <dgm:constr type="w" for="ch" forName="right_21_1" refType="w" fact="0.388"/>
        <dgm:constr type="h" for="ch" forName="right_21_1" refType="h" fact="0.36"/>
        <dgm:constr type="b" for="ch" forName="right_21_1" refType="h" fact="0.715"/>
        <dgm:constr type="ctrX" for="ch" forName="right_21_1" refType="w" fact="0.745"/>
        <dgm:constr type="w" for="ch" forName="right_03_1" refType="w" fact="0.37"/>
        <dgm:constr type="h" for="ch" forName="right_03_1" refType="h" fact="0.24"/>
        <dgm:constr type="b" for="ch" forName="right_03_1" refType="h" fact="0.76"/>
        <dgm:constr type="ctrX" for="ch" forName="right_03_1" refType="w" fact="0.77"/>
        <dgm:constr type="w" for="ch" forName="right_03_2" refType="w" fact="0.37"/>
        <dgm:constr type="h" for="ch" forName="right_03_2" refType="h" fact="0.24"/>
        <dgm:constr type="b" for="ch" forName="right_03_2" refType="h" fact="0.535"/>
        <dgm:constr type="ctrX" for="ch" forName="right_03_2" refType="w" fact="0.783"/>
        <dgm:constr type="w" for="ch" forName="right_03_3" refType="w" fact="0.37"/>
        <dgm:constr type="h" for="ch" forName="right_03_3" refType="h" fact="0.24"/>
        <dgm:constr type="b" for="ch" forName="right_03_3" refType="h" fact="0.315"/>
        <dgm:constr type="ctrX" for="ch" forName="right_03_3" refType="w" fact="0.796"/>
        <dgm:constr type="w" for="ch" forName="left_30_1" refType="w" fact="0.37"/>
        <dgm:constr type="h" for="ch" forName="left_30_1" refType="h" fact="0.24"/>
        <dgm:constr type="b" for="ch" forName="left_30_1" refType="h" fact="0.76"/>
        <dgm:constr type="ctrX" for="ch" forName="left_30_1" refType="w" fact="0.23"/>
        <dgm:constr type="w" for="ch" forName="left_30_2" refType="w" fact="0.37"/>
        <dgm:constr type="h" for="ch" forName="left_30_2" refType="h" fact="0.24"/>
        <dgm:constr type="b" for="ch" forName="left_30_2" refType="h" fact="0.535"/>
        <dgm:constr type="ctrX" for="ch" forName="left_30_2" refType="w" fact="0.217"/>
        <dgm:constr type="w" for="ch" forName="left_30_3" refType="w" fact="0.37"/>
        <dgm:constr type="h" for="ch" forName="left_30_3" refType="h" fact="0.24"/>
        <dgm:constr type="b" for="ch" forName="left_30_3" refType="h" fact="0.315"/>
        <dgm:constr type="ctrX" for="ch" forName="left_30_3" refType="w" fact="0.204"/>
        <dgm:constr type="w" for="ch" forName="right_13_1" refType="w" fact="0.37"/>
        <dgm:constr type="h" for="ch" forName="right_13_1" refType="h" fact="0.24"/>
        <dgm:constr type="b" for="ch" forName="right_13_1" refType="h" fact="0.76"/>
        <dgm:constr type="ctrX" for="ch" forName="right_13_1" refType="w" fact="0.77"/>
        <dgm:constr type="w" for="ch" forName="right_13_2" refType="w" fact="0.37"/>
        <dgm:constr type="h" for="ch" forName="right_13_2" refType="h" fact="0.24"/>
        <dgm:constr type="b" for="ch" forName="right_13_2" refType="h" fact="0.535"/>
        <dgm:constr type="ctrX" for="ch" forName="right_13_2" refType="w" fact="0.783"/>
        <dgm:constr type="w" for="ch" forName="right_13_3" refType="w" fact="0.37"/>
        <dgm:constr type="h" for="ch" forName="right_13_3" refType="h" fact="0.24"/>
        <dgm:constr type="b" for="ch" forName="right_13_3" refType="h" fact="0.315"/>
        <dgm:constr type="ctrX" for="ch" forName="right_13_3" refType="w" fact="0.796"/>
        <dgm:constr type="w" for="ch" forName="left_13_1" refType="w" fact="0.37"/>
        <dgm:constr type="h" for="ch" forName="left_13_1" refType="h" fact="0.24"/>
        <dgm:constr type="b" for="ch" forName="left_13_1" refType="h" fact="0.715"/>
        <dgm:constr type="ctrX" for="ch" forName="left_13_1" refType="w" fact="0.255"/>
        <dgm:constr type="w" for="ch" forName="left_31_1" refType="w" fact="0.37"/>
        <dgm:constr type="h" for="ch" forName="left_31_1" refType="h" fact="0.24"/>
        <dgm:constr type="b" for="ch" forName="left_31_1" refType="h" fact="0.76"/>
        <dgm:constr type="ctrX" for="ch" forName="left_31_1" refType="w" fact="0.23"/>
        <dgm:constr type="w" for="ch" forName="left_31_2" refType="w" fact="0.37"/>
        <dgm:constr type="h" for="ch" forName="left_31_2" refType="h" fact="0.24"/>
        <dgm:constr type="b" for="ch" forName="left_31_2" refType="h" fact="0.535"/>
        <dgm:constr type="ctrX" for="ch" forName="left_31_2" refType="w" fact="0.217"/>
        <dgm:constr type="w" for="ch" forName="left_31_3" refType="w" fact="0.37"/>
        <dgm:constr type="h" for="ch" forName="left_31_3" refType="h" fact="0.24"/>
        <dgm:constr type="b" for="ch" forName="left_31_3" refType="h" fact="0.315"/>
        <dgm:constr type="ctrX" for="ch" forName="left_31_3" refType="w" fact="0.204"/>
        <dgm:constr type="w" for="ch" forName="right_31_1" refType="w" fact="0.37"/>
        <dgm:constr type="h" for="ch" forName="right_31_1" refType="h" fact="0.24"/>
        <dgm:constr type="b" for="ch" forName="right_31_1" refType="h" fact="0.715"/>
        <dgm:constr type="ctrX" for="ch" forName="right_31_1" refType="w" fact="0.745"/>
        <dgm:constr type="w" for="ch" forName="right_23_1" refType="w" fact="0.37"/>
        <dgm:constr type="h" for="ch" forName="right_23_1" refType="h" fact="0.24"/>
        <dgm:constr type="b" for="ch" forName="right_23_1" refType="h" fact="0.76"/>
        <dgm:constr type="ctrX" for="ch" forName="right_23_1" refType="w" fact="0.77"/>
        <dgm:constr type="w" for="ch" forName="right_23_2" refType="w" fact="0.37"/>
        <dgm:constr type="h" for="ch" forName="right_23_2" refType="h" fact="0.24"/>
        <dgm:constr type="b" for="ch" forName="right_23_2" refType="h" fact="0.535"/>
        <dgm:constr type="ctrX" for="ch" forName="right_23_2" refType="w" fact="0.783"/>
        <dgm:constr type="w" for="ch" forName="right_23_3" refType="w" fact="0.37"/>
        <dgm:constr type="h" for="ch" forName="right_23_3" refType="h" fact="0.24"/>
        <dgm:constr type="b" for="ch" forName="right_23_3" refType="h" fact="0.315"/>
        <dgm:constr type="ctrX" for="ch" forName="right_23_3" refType="w" fact="0.796"/>
        <dgm:constr type="w" for="ch" forName="left_23_1" refType="w" fact="0.37"/>
        <dgm:constr type="h" for="ch" forName="left_23_1" refType="h" fact="0.24"/>
        <dgm:constr type="b" for="ch" forName="left_23_1" refType="h" fact="0.715"/>
        <dgm:constr type="ctrX" for="ch" forName="left_23_1" refType="w" fact="0.255"/>
        <dgm:constr type="w" for="ch" forName="left_23_2" refType="w" fact="0.37"/>
        <dgm:constr type="h" for="ch" forName="left_23_2" refType="h" fact="0.24"/>
        <dgm:constr type="b" for="ch" forName="left_23_2" refType="h" fact="0.49"/>
        <dgm:constr type="ctrX" for="ch" forName="left_23_2" refType="w" fact="0.268"/>
        <dgm:constr type="w" for="ch" forName="left_32_1" refType="w" fact="0.37"/>
        <dgm:constr type="h" for="ch" forName="left_32_1" refType="h" fact="0.24"/>
        <dgm:constr type="b" for="ch" forName="left_32_1" refType="h" fact="0.76"/>
        <dgm:constr type="ctrX" for="ch" forName="left_32_1" refType="w" fact="0.23"/>
        <dgm:constr type="w" for="ch" forName="left_32_2" refType="w" fact="0.37"/>
        <dgm:constr type="h" for="ch" forName="left_32_2" refType="h" fact="0.24"/>
        <dgm:constr type="b" for="ch" forName="left_32_2" refType="h" fact="0.535"/>
        <dgm:constr type="ctrX" for="ch" forName="left_32_2" refType="w" fact="0.217"/>
        <dgm:constr type="w" for="ch" forName="left_32_3" refType="w" fact="0.37"/>
        <dgm:constr type="h" for="ch" forName="left_32_3" refType="h" fact="0.24"/>
        <dgm:constr type="b" for="ch" forName="left_32_3" refType="h" fact="0.315"/>
        <dgm:constr type="ctrX" for="ch" forName="left_32_3" refType="w" fact="0.204"/>
        <dgm:constr type="w" for="ch" forName="right_32_1" refType="w" fact="0.37"/>
        <dgm:constr type="h" for="ch" forName="right_32_1" refType="h" fact="0.24"/>
        <dgm:constr type="b" for="ch" forName="right_32_1" refType="h" fact="0.715"/>
        <dgm:constr type="ctrX" for="ch" forName="right_32_1" refType="w" fact="0.745"/>
        <dgm:constr type="w" for="ch" forName="right_32_2" refType="w" fact="0.37"/>
        <dgm:constr type="h" for="ch" forName="right_32_2" refType="h" fact="0.24"/>
        <dgm:constr type="b" for="ch" forName="right_32_2" refType="h" fact="0.49"/>
        <dgm:constr type="ctrX" for="ch" forName="right_32_2" refType="w" fact="0.732"/>
        <dgm:constr type="w" for="ch" forName="right_33_1" refType="w" fact="0.36"/>
        <dgm:constr type="h" for="ch" forName="right_33_1" refType="h" fact="0.21"/>
        <dgm:constr type="b" for="ch" forName="right_33_1" refType="h" fact="0.725"/>
        <dgm:constr type="ctrX" for="ch" forName="right_33_1" refType="w" fact="0.76"/>
        <dgm:constr type="w" for="ch" forName="right_33_2" refType="w" fact="0.36"/>
        <dgm:constr type="h" for="ch" forName="right_33_2" refType="h" fact="0.21"/>
        <dgm:constr type="b" for="ch" forName="right_33_2" refType="h" fact="0.5"/>
        <dgm:constr type="ctrX" for="ch" forName="right_33_2" refType="w" fact="0.76"/>
        <dgm:constr type="w" for="ch" forName="right_33_3" refType="w" fact="0.36"/>
        <dgm:constr type="h" for="ch" forName="right_33_3" refType="h" fact="0.21"/>
        <dgm:constr type="b" for="ch" forName="right_33_3" refType="h" fact="0.275"/>
        <dgm:constr type="ctrX" for="ch" forName="right_33_3" refType="w" fact="0.76"/>
        <dgm:constr type="w" for="ch" forName="left_33_1" refType="w" fact="0.36"/>
        <dgm:constr type="h" for="ch" forName="left_33_1" refType="h" fact="0.21"/>
        <dgm:constr type="b" for="ch" forName="left_33_1" refType="h" fact="0.725"/>
        <dgm:constr type="ctrX" for="ch" forName="left_33_1" refType="w" fact="0.24"/>
        <dgm:constr type="w" for="ch" forName="left_33_2" refType="w" fact="0.36"/>
        <dgm:constr type="h" for="ch" forName="left_33_2" refType="h" fact="0.21"/>
        <dgm:constr type="b" for="ch" forName="left_33_2" refType="h" fact="0.5"/>
        <dgm:constr type="ctrX" for="ch" forName="left_33_2" refType="w" fact="0.24"/>
        <dgm:constr type="w" for="ch" forName="left_33_3" refType="w" fact="0.36"/>
        <dgm:constr type="h" for="ch" forName="left_33_3" refType="h" fact="0.21"/>
        <dgm:constr type="b" for="ch" forName="left_33_3" refType="h" fact="0.275"/>
        <dgm:constr type="ctrX" for="ch" forName="left_33_3" refType="w" fact="0.24"/>
        <dgm:constr type="w" for="ch" forName="right_04_1" refType="w" fact="0.365"/>
        <dgm:constr type="h" for="ch" forName="right_04_1" refType="h" fact="0.185"/>
        <dgm:constr type="b" for="ch" forName="right_04_1" refType="h" fact="0.76"/>
        <dgm:constr type="ctrX" for="ch" forName="right_04_1" refType="w" fact="0.77"/>
        <dgm:constr type="w" for="ch" forName="right_04_2" refType="w" fact="0.365"/>
        <dgm:constr type="h" for="ch" forName="right_04_2" refType="h" fact="0.185"/>
        <dgm:constr type="b" for="ch" forName="right_04_2" refType="h" fact="0.595"/>
        <dgm:constr type="ctrX" for="ch" forName="right_04_2" refType="w" fact="0.78"/>
        <dgm:constr type="w" for="ch" forName="right_04_3" refType="w" fact="0.365"/>
        <dgm:constr type="h" for="ch" forName="right_04_3" refType="h" fact="0.185"/>
        <dgm:constr type="b" for="ch" forName="right_04_3" refType="h" fact="0.43"/>
        <dgm:constr type="ctrX" for="ch" forName="right_04_3" refType="w" fact="0.79"/>
        <dgm:constr type="w" for="ch" forName="right_04_4" refType="w" fact="0.365"/>
        <dgm:constr type="h" for="ch" forName="right_04_4" refType="h" fact="0.185"/>
        <dgm:constr type="b" for="ch" forName="right_04_4" refType="h" fact="0.265"/>
        <dgm:constr type="ctrX" for="ch" forName="right_04_4" refType="w" fact="0.8"/>
        <dgm:constr type="w" for="ch" forName="left_40_1" refType="w" fact="0.365"/>
        <dgm:constr type="h" for="ch" forName="left_40_1" refType="h" fact="0.185"/>
        <dgm:constr type="b" for="ch" forName="left_40_1" refType="h" fact="0.76"/>
        <dgm:constr type="ctrX" for="ch" forName="left_40_1" refType="w" fact="0.23"/>
        <dgm:constr type="w" for="ch" forName="left_40_2" refType="w" fact="0.365"/>
        <dgm:constr type="h" for="ch" forName="left_40_2" refType="h" fact="0.185"/>
        <dgm:constr type="b" for="ch" forName="left_40_2" refType="h" fact="0.595"/>
        <dgm:constr type="ctrX" for="ch" forName="left_40_2" refType="w" fact="0.22"/>
        <dgm:constr type="w" for="ch" forName="left_40_3" refType="w" fact="0.365"/>
        <dgm:constr type="h" for="ch" forName="left_40_3" refType="h" fact="0.185"/>
        <dgm:constr type="b" for="ch" forName="left_40_3" refType="h" fact="0.43"/>
        <dgm:constr type="ctrX" for="ch" forName="left_40_3" refType="w" fact="0.21"/>
        <dgm:constr type="w" for="ch" forName="left_40_4" refType="w" fact="0.365"/>
        <dgm:constr type="h" for="ch" forName="left_40_4" refType="h" fact="0.185"/>
        <dgm:constr type="b" for="ch" forName="left_40_4" refType="h" fact="0.265"/>
        <dgm:constr type="ctrX" for="ch" forName="left_40_4" refType="w" fact="0.2"/>
        <dgm:constr type="w" for="ch" forName="right_14_1" refType="w" fact="0.365"/>
        <dgm:constr type="h" for="ch" forName="right_14_1" refType="h" fact="0.185"/>
        <dgm:constr type="b" for="ch" forName="right_14_1" refType="h" fact="0.76"/>
        <dgm:constr type="ctrX" for="ch" forName="right_14_1" refType="w" fact="0.77"/>
        <dgm:constr type="w" for="ch" forName="right_14_2" refType="w" fact="0.365"/>
        <dgm:constr type="h" for="ch" forName="right_14_2" refType="h" fact="0.185"/>
        <dgm:constr type="b" for="ch" forName="right_14_2" refType="h" fact="0.595"/>
        <dgm:constr type="ctrX" for="ch" forName="right_14_2" refType="w" fact="0.78"/>
        <dgm:constr type="w" for="ch" forName="right_14_3" refType="w" fact="0.365"/>
        <dgm:constr type="h" for="ch" forName="right_14_3" refType="h" fact="0.185"/>
        <dgm:constr type="b" for="ch" forName="right_14_3" refType="h" fact="0.43"/>
        <dgm:constr type="ctrX" for="ch" forName="right_14_3" refType="w" fact="0.79"/>
        <dgm:constr type="w" for="ch" forName="right_14_4" refType="w" fact="0.365"/>
        <dgm:constr type="h" for="ch" forName="right_14_4" refType="h" fact="0.185"/>
        <dgm:constr type="b" for="ch" forName="right_14_4" refType="h" fact="0.265"/>
        <dgm:constr type="ctrX" for="ch" forName="right_14_4" refType="w" fact="0.8"/>
        <dgm:constr type="w" for="ch" forName="left_14_1" refType="w" fact="0.365"/>
        <dgm:constr type="h" for="ch" forName="left_14_1" refType="h" fact="0.185"/>
        <dgm:constr type="b" for="ch" forName="left_14_1" refType="h" fact="0.715"/>
        <dgm:constr type="ctrX" for="ch" forName="left_14_1" refType="w" fact="0.25"/>
        <dgm:constr type="w" for="ch" forName="left_41_1" refType="w" fact="0.365"/>
        <dgm:constr type="h" for="ch" forName="left_41_1" refType="h" fact="0.185"/>
        <dgm:constr type="b" for="ch" forName="left_41_1" refType="h" fact="0.76"/>
        <dgm:constr type="ctrX" for="ch" forName="left_41_1" refType="w" fact="0.23"/>
        <dgm:constr type="w" for="ch" forName="left_41_2" refType="w" fact="0.365"/>
        <dgm:constr type="h" for="ch" forName="left_41_2" refType="h" fact="0.185"/>
        <dgm:constr type="b" for="ch" forName="left_41_2" refType="h" fact="0.595"/>
        <dgm:constr type="ctrX" for="ch" forName="left_41_2" refType="w" fact="0.22"/>
        <dgm:constr type="w" for="ch" forName="left_41_3" refType="w" fact="0.365"/>
        <dgm:constr type="h" for="ch" forName="left_41_3" refType="h" fact="0.185"/>
        <dgm:constr type="b" for="ch" forName="left_41_3" refType="h" fact="0.43"/>
        <dgm:constr type="ctrX" for="ch" forName="left_41_3" refType="w" fact="0.21"/>
        <dgm:constr type="w" for="ch" forName="left_41_4" refType="w" fact="0.365"/>
        <dgm:constr type="h" for="ch" forName="left_41_4" refType="h" fact="0.185"/>
        <dgm:constr type="b" for="ch" forName="left_41_4" refType="h" fact="0.265"/>
        <dgm:constr type="ctrX" for="ch" forName="left_41_4" refType="w" fact="0.2"/>
        <dgm:constr type="w" for="ch" forName="right_41_1" refType="w" fact="0.365"/>
        <dgm:constr type="h" for="ch" forName="right_41_1" refType="h" fact="0.185"/>
        <dgm:constr type="b" for="ch" forName="right_41_1" refType="h" fact="0.715"/>
        <dgm:constr type="ctrX" for="ch" forName="right_41_1" refType="w" fact="0.75"/>
        <dgm:constr type="w" for="ch" forName="right_24_1" refType="w" fact="0.365"/>
        <dgm:constr type="h" for="ch" forName="right_24_1" refType="h" fact="0.185"/>
        <dgm:constr type="b" for="ch" forName="right_24_1" refType="h" fact="0.76"/>
        <dgm:constr type="ctrX" for="ch" forName="right_24_1" refType="w" fact="0.77"/>
        <dgm:constr type="w" for="ch" forName="right_24_2" refType="w" fact="0.365"/>
        <dgm:constr type="h" for="ch" forName="right_24_2" refType="h" fact="0.185"/>
        <dgm:constr type="b" for="ch" forName="right_24_2" refType="h" fact="0.595"/>
        <dgm:constr type="ctrX" for="ch" forName="right_24_2" refType="w" fact="0.78"/>
        <dgm:constr type="w" for="ch" forName="right_24_3" refType="w" fact="0.365"/>
        <dgm:constr type="h" for="ch" forName="right_24_3" refType="h" fact="0.185"/>
        <dgm:constr type="b" for="ch" forName="right_24_3" refType="h" fact="0.43"/>
        <dgm:constr type="ctrX" for="ch" forName="right_24_3" refType="w" fact="0.79"/>
        <dgm:constr type="w" for="ch" forName="right_24_4" refType="w" fact="0.365"/>
        <dgm:constr type="h" for="ch" forName="right_24_4" refType="h" fact="0.185"/>
        <dgm:constr type="b" for="ch" forName="right_24_4" refType="h" fact="0.265"/>
        <dgm:constr type="ctrX" for="ch" forName="right_24_4" refType="w" fact="0.8"/>
        <dgm:constr type="w" for="ch" forName="left_24_1" refType="w" fact="0.365"/>
        <dgm:constr type="h" for="ch" forName="left_24_1" refType="h" fact="0.185"/>
        <dgm:constr type="b" for="ch" forName="left_24_1" refType="h" fact="0.715"/>
        <dgm:constr type="ctrX" for="ch" forName="left_24_1" refType="w" fact="0.25"/>
        <dgm:constr type="w" for="ch" forName="left_24_2" refType="w" fact="0.365"/>
        <dgm:constr type="h" for="ch" forName="left_24_2" refType="h" fact="0.185"/>
        <dgm:constr type="b" for="ch" forName="left_24_2" refType="h" fact="0.55"/>
        <dgm:constr type="ctrX" for="ch" forName="left_24_2" refType="w" fact="0.26"/>
        <dgm:constr type="w" for="ch" forName="left_42_1" refType="w" fact="0.365"/>
        <dgm:constr type="h" for="ch" forName="left_42_1" refType="h" fact="0.185"/>
        <dgm:constr type="b" for="ch" forName="left_42_1" refType="h" fact="0.76"/>
        <dgm:constr type="ctrX" for="ch" forName="left_42_1" refType="w" fact="0.23"/>
        <dgm:constr type="w" for="ch" forName="left_42_2" refType="w" fact="0.365"/>
        <dgm:constr type="h" for="ch" forName="left_42_2" refType="h" fact="0.185"/>
        <dgm:constr type="b" for="ch" forName="left_42_2" refType="h" fact="0.595"/>
        <dgm:constr type="ctrX" for="ch" forName="left_42_2" refType="w" fact="0.22"/>
        <dgm:constr type="w" for="ch" forName="left_42_3" refType="w" fact="0.365"/>
        <dgm:constr type="h" for="ch" forName="left_42_3" refType="h" fact="0.185"/>
        <dgm:constr type="b" for="ch" forName="left_42_3" refType="h" fact="0.43"/>
        <dgm:constr type="ctrX" for="ch" forName="left_42_3" refType="w" fact="0.21"/>
        <dgm:constr type="w" for="ch" forName="left_42_4" refType="w" fact="0.365"/>
        <dgm:constr type="h" for="ch" forName="left_42_4" refType="h" fact="0.185"/>
        <dgm:constr type="b" for="ch" forName="left_42_4" refType="h" fact="0.265"/>
        <dgm:constr type="ctrX" for="ch" forName="left_42_4" refType="w" fact="0.2"/>
        <dgm:constr type="w" for="ch" forName="right_42_1" refType="w" fact="0.365"/>
        <dgm:constr type="h" for="ch" forName="right_42_1" refType="h" fact="0.185"/>
        <dgm:constr type="b" for="ch" forName="right_42_1" refType="h" fact="0.715"/>
        <dgm:constr type="ctrX" for="ch" forName="right_42_1" refType="w" fact="0.75"/>
        <dgm:constr type="w" for="ch" forName="right_42_2" refType="w" fact="0.365"/>
        <dgm:constr type="h" for="ch" forName="right_42_2" refType="h" fact="0.185"/>
        <dgm:constr type="b" for="ch" forName="right_42_2" refType="h" fact="0.55"/>
        <dgm:constr type="ctrX" for="ch" forName="right_42_2" refType="w" fact="0.74"/>
        <dgm:constr type="w" for="ch" forName="right_34_1" refType="w" fact="0.365"/>
        <dgm:constr type="h" for="ch" forName="right_34_1" refType="h" fact="0.185"/>
        <dgm:constr type="b" for="ch" forName="right_34_1" refType="h" fact="0.76"/>
        <dgm:constr type="ctrX" for="ch" forName="right_34_1" refType="w" fact="0.77"/>
        <dgm:constr type="w" for="ch" forName="right_34_2" refType="w" fact="0.365"/>
        <dgm:constr type="h" for="ch" forName="right_34_2" refType="h" fact="0.185"/>
        <dgm:constr type="b" for="ch" forName="right_34_2" refType="h" fact="0.595"/>
        <dgm:constr type="ctrX" for="ch" forName="right_34_2" refType="w" fact="0.78"/>
        <dgm:constr type="w" for="ch" forName="right_34_3" refType="w" fact="0.365"/>
        <dgm:constr type="h" for="ch" forName="right_34_3" refType="h" fact="0.185"/>
        <dgm:constr type="b" for="ch" forName="right_34_3" refType="h" fact="0.43"/>
        <dgm:constr type="ctrX" for="ch" forName="right_34_3" refType="w" fact="0.79"/>
        <dgm:constr type="w" for="ch" forName="right_34_4" refType="w" fact="0.365"/>
        <dgm:constr type="h" for="ch" forName="right_34_4" refType="h" fact="0.185"/>
        <dgm:constr type="b" for="ch" forName="right_34_4" refType="h" fact="0.265"/>
        <dgm:constr type="ctrX" for="ch" forName="right_34_4" refType="w" fact="0.8"/>
        <dgm:constr type="w" for="ch" forName="left_34_1" refType="w" fact="0.365"/>
        <dgm:constr type="h" for="ch" forName="left_34_1" refType="h" fact="0.185"/>
        <dgm:constr type="b" for="ch" forName="left_34_1" refType="h" fact="0.715"/>
        <dgm:constr type="ctrX" for="ch" forName="left_34_1" refType="w" fact="0.25"/>
        <dgm:constr type="w" for="ch" forName="left_34_2" refType="w" fact="0.365"/>
        <dgm:constr type="h" for="ch" forName="left_34_2" refType="h" fact="0.185"/>
        <dgm:constr type="b" for="ch" forName="left_34_2" refType="h" fact="0.55"/>
        <dgm:constr type="ctrX" for="ch" forName="left_34_2" refType="w" fact="0.26"/>
        <dgm:constr type="w" for="ch" forName="left_34_3" refType="w" fact="0.365"/>
        <dgm:constr type="h" for="ch" forName="left_34_3" refType="h" fact="0.185"/>
        <dgm:constr type="b" for="ch" forName="left_34_3" refType="h" fact="0.385"/>
        <dgm:constr type="ctrX" for="ch" forName="left_34_3" refType="w" fact="0.27"/>
        <dgm:constr type="w" for="ch" forName="left_43_1" refType="w" fact="0.365"/>
        <dgm:constr type="h" for="ch" forName="left_43_1" refType="h" fact="0.185"/>
        <dgm:constr type="b" for="ch" forName="left_43_1" refType="h" fact="0.76"/>
        <dgm:constr type="ctrX" for="ch" forName="left_43_1" refType="w" fact="0.23"/>
        <dgm:constr type="w" for="ch" forName="left_43_2" refType="w" fact="0.365"/>
        <dgm:constr type="h" for="ch" forName="left_43_2" refType="h" fact="0.185"/>
        <dgm:constr type="b" for="ch" forName="left_43_2" refType="h" fact="0.595"/>
        <dgm:constr type="ctrX" for="ch" forName="left_43_2" refType="w" fact="0.22"/>
        <dgm:constr type="w" for="ch" forName="left_43_3" refType="w" fact="0.365"/>
        <dgm:constr type="h" for="ch" forName="left_43_3" refType="h" fact="0.185"/>
        <dgm:constr type="b" for="ch" forName="left_43_3" refType="h" fact="0.43"/>
        <dgm:constr type="ctrX" for="ch" forName="left_43_3" refType="w" fact="0.21"/>
        <dgm:constr type="w" for="ch" forName="left_43_4" refType="w" fact="0.365"/>
        <dgm:constr type="h" for="ch" forName="left_43_4" refType="h" fact="0.185"/>
        <dgm:constr type="b" for="ch" forName="left_43_4" refType="h" fact="0.265"/>
        <dgm:constr type="ctrX" for="ch" forName="left_43_4" refType="w" fact="0.2"/>
        <dgm:constr type="w" for="ch" forName="right_43_1" refType="w" fact="0.365"/>
        <dgm:constr type="h" for="ch" forName="right_43_1" refType="h" fact="0.185"/>
        <dgm:constr type="b" for="ch" forName="right_43_1" refType="h" fact="0.715"/>
        <dgm:constr type="ctrX" for="ch" forName="right_43_1" refType="w" fact="0.75"/>
        <dgm:constr type="w" for="ch" forName="right_43_2" refType="w" fact="0.365"/>
        <dgm:constr type="h" for="ch" forName="right_43_2" refType="h" fact="0.185"/>
        <dgm:constr type="b" for="ch" forName="right_43_2" refType="h" fact="0.55"/>
        <dgm:constr type="ctrX" for="ch" forName="right_43_2" refType="w" fact="0.74"/>
        <dgm:constr type="w" for="ch" forName="right_43_3" refType="w" fact="0.365"/>
        <dgm:constr type="h" for="ch" forName="right_43_3" refType="h" fact="0.185"/>
        <dgm:constr type="b" for="ch" forName="right_43_3" refType="h" fact="0.385"/>
        <dgm:constr type="ctrX" for="ch" forName="right_43_3" refType="w" fact="0.73"/>
        <dgm:constr type="w" for="ch" forName="right_44_1" refType="w" fact="0.36"/>
        <dgm:constr type="h" for="ch" forName="right_44_1" refType="h" fact="0.154"/>
        <dgm:constr type="b" for="ch" forName="right_44_1" refType="h" fact="0.725"/>
        <dgm:constr type="ctrX" for="ch" forName="right_44_1" refType="w" fact="0.76"/>
        <dgm:constr type="w" for="ch" forName="right_44_2" refType="w" fact="0.36"/>
        <dgm:constr type="h" for="ch" forName="right_44_2" refType="h" fact="0.154"/>
        <dgm:constr type="b" for="ch" forName="right_44_2" refType="h" fact="0.559"/>
        <dgm:constr type="ctrX" for="ch" forName="right_44_2" refType="w" fact="0.76"/>
        <dgm:constr type="w" for="ch" forName="right_44_3" refType="w" fact="0.36"/>
        <dgm:constr type="h" for="ch" forName="right_44_3" refType="h" fact="0.154"/>
        <dgm:constr type="b" for="ch" forName="right_44_3" refType="h" fact="0.393"/>
        <dgm:constr type="ctrX" for="ch" forName="right_44_3" refType="w" fact="0.76"/>
        <dgm:constr type="w" for="ch" forName="right_44_4" refType="w" fact="0.36"/>
        <dgm:constr type="h" for="ch" forName="right_44_4" refType="h" fact="0.154"/>
        <dgm:constr type="b" for="ch" forName="right_44_4" refType="h" fact="0.224"/>
        <dgm:constr type="ctrX" for="ch" forName="right_44_4" refType="w" fact="0.76"/>
        <dgm:constr type="w" for="ch" forName="left_44_1" refType="w" fact="0.36"/>
        <dgm:constr type="h" for="ch" forName="left_44_1" refType="h" fact="0.154"/>
        <dgm:constr type="b" for="ch" forName="left_44_1" refType="h" fact="0.725"/>
        <dgm:constr type="ctrX" for="ch" forName="left_44_1" refType="w" fact="0.24"/>
        <dgm:constr type="w" for="ch" forName="left_44_2" refType="w" fact="0.36"/>
        <dgm:constr type="h" for="ch" forName="left_44_2" refType="h" fact="0.154"/>
        <dgm:constr type="b" for="ch" forName="left_44_2" refType="h" fact="0.559"/>
        <dgm:constr type="ctrX" for="ch" forName="left_44_2" refType="w" fact="0.24"/>
        <dgm:constr type="w" for="ch" forName="left_44_3" refType="w" fact="0.36"/>
        <dgm:constr type="h" for="ch" forName="left_44_3" refType="h" fact="0.154"/>
        <dgm:constr type="b" for="ch" forName="left_44_3" refType="h" fact="0.393"/>
        <dgm:constr type="ctrX" for="ch" forName="left_44_3" refType="w" fact="0.24"/>
        <dgm:constr type="w" for="ch" forName="left_44_4" refType="w" fact="0.36"/>
        <dgm:constr type="h" for="ch" forName="left_44_4" refType="h" fact="0.154"/>
        <dgm:constr type="b" for="ch" forName="left_44_4" refType="h" fact="0.224"/>
        <dgm:constr type="ctrX" for="ch" forName="left_44_4" refType="w" fact="0.24"/>
      </dgm:constrLst>
      <dgm:ruleLst/>
      <dgm:layoutNode name="dummyMaxCanvas_ChildArea">
        <dgm:alg type="sp"/>
        <dgm:shape xmlns:r="http://schemas.openxmlformats.org/officeDocument/2006/relationships" r:blip="">
          <dgm:adjLst/>
        </dgm:shape>
        <dgm:presOf/>
        <dgm:constrLst/>
        <dgm:ruleLst/>
      </dgm:layoutNode>
      <dgm:layoutNode name="fulcrum" styleLbl="alignAccFollowNode1">
        <dgm:alg type="sp"/>
        <dgm:shape xmlns:r="http://schemas.openxmlformats.org/officeDocument/2006/relationships" type="triangle" r:blip="">
          <dgm:adjLst/>
        </dgm:shape>
        <dgm:presOf/>
        <dgm:constrLst/>
        <dgm:ruleLst/>
      </dgm:layoutNode>
      <dgm:choose name="Name0">
        <dgm:if name="Name1" axis="ch ch" ptType="node node" st="1 1" cnt="1 0" func="cnt" op="equ" val="0">
          <dgm:choose name="Name2">
            <dgm:if name="Name3" axis="ch ch" ptType="node node" st="2 1" cnt="1 0" func="cnt" op="equ" val="0">
              <dgm:layoutNode name="balance_00" styleLbl="alignAccFollowNode1">
                <dgm:varLst>
                  <dgm:bulletEnabled val="1"/>
                </dgm:varLst>
                <dgm:alg type="sp"/>
                <dgm:shape xmlns:r="http://schemas.openxmlformats.org/officeDocument/2006/relationships" type="rect" r:blip="">
                  <dgm:adjLst/>
                </dgm:shape>
                <dgm:presOf/>
                <dgm:constrLst/>
                <dgm:ruleLst/>
              </dgm:layoutNode>
            </dgm:if>
            <dgm:else name="Name4">
              <dgm:choose name="Name5">
                <dgm:if name="Name6" axis="ch ch" ptType="node node" st="2 1" cnt="1 0" func="cnt" op="equ" val="1">
                  <dgm:layoutNode name="balance_01" styleLbl="alignAccFollowNode1">
                    <dgm:varLst>
                      <dgm:bulletEnabled val="1"/>
                    </dgm:varLst>
                    <dgm:alg type="sp"/>
                    <dgm:shape xmlns:r="http://schemas.openxmlformats.org/officeDocument/2006/relationships" rot="4" type="rect" r:blip="">
                      <dgm:adjLst/>
                    </dgm:shape>
                    <dgm:presOf/>
                    <dgm:constrLst/>
                    <dgm:ruleLst/>
                  </dgm:layoutNode>
                  <dgm:layoutNode name="right_0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
                  <dgm:choose name="Name8">
                    <dgm:if name="Name9" axis="ch ch" ptType="node node" st="2 1" cnt="1 0" func="cnt" op="equ" val="2">
                      <dgm:layoutNode name="balance_02" styleLbl="alignAccFollowNode1">
                        <dgm:varLst>
                          <dgm:bulletEnabled val="1"/>
                        </dgm:varLst>
                        <dgm:alg type="sp"/>
                        <dgm:shape xmlns:r="http://schemas.openxmlformats.org/officeDocument/2006/relationships" rot="4" type="rect" r:blip="">
                          <dgm:adjLst/>
                        </dgm:shape>
                        <dgm:presOf/>
                        <dgm:constrLst/>
                        <dgm:ruleLst/>
                      </dgm:layoutNode>
                      <dgm:layoutNode name="right_0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
                      <dgm:choose name="Name11">
                        <dgm:if name="Name12" axis="ch ch" ptType="node node" st="2 1" cnt="1 0" func="cnt" op="equ" val="3">
                          <dgm:layoutNode name="balance_03" styleLbl="alignAccFollowNode1">
                            <dgm:varLst>
                              <dgm:bulletEnabled val="1"/>
                            </dgm:varLst>
                            <dgm:alg type="sp"/>
                            <dgm:shape xmlns:r="http://schemas.openxmlformats.org/officeDocument/2006/relationships" rot="4" type="rect" r:blip="">
                              <dgm:adjLst/>
                            </dgm:shape>
                            <dgm:presOf/>
                            <dgm:constrLst/>
                            <dgm:ruleLst/>
                          </dgm:layoutNode>
                          <dgm:layoutNode name="right_0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3">
                          <dgm:choose name="Name14">
                            <dgm:if name="Name15" axis="ch ch" ptType="node node" st="2 1" cnt="1 0" func="cnt" op="gte" val="4">
                              <dgm:layoutNode name="balance_04" styleLbl="alignAccFollowNode1">
                                <dgm:varLst>
                                  <dgm:bulletEnabled val="1"/>
                                </dgm:varLst>
                                <dgm:alg type="sp"/>
                                <dgm:shape xmlns:r="http://schemas.openxmlformats.org/officeDocument/2006/relationships" rot="4" type="rect" r:blip="">
                                  <dgm:adjLst/>
                                </dgm:shape>
                                <dgm:presOf/>
                                <dgm:constrLst/>
                                <dgm:ruleLst/>
                              </dgm:layoutNode>
                              <dgm:layoutNode name="right_0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6"/>
                          </dgm:choose>
                        </dgm:else>
                      </dgm:choose>
                    </dgm:else>
                  </dgm:choose>
                </dgm:else>
              </dgm:choose>
            </dgm:else>
          </dgm:choose>
        </dgm:if>
        <dgm:else name="Name17">
          <dgm:choose name="Name18">
            <dgm:if name="Name19" axis="ch ch" ptType="node node" st="1 1" cnt="1 0" func="cnt" op="equ" val="1">
              <dgm:choose name="Name20">
                <dgm:if name="Name21" axis="ch ch" ptType="node node" st="2 1" cnt="1 0" func="cnt" op="equ" val="0">
                  <dgm:layoutNode name="balance_10" styleLbl="alignAccFollowNode1">
                    <dgm:varLst>
                      <dgm:bulletEnabled val="1"/>
                    </dgm:varLst>
                    <dgm:alg type="sp"/>
                    <dgm:shape xmlns:r="http://schemas.openxmlformats.org/officeDocument/2006/relationships" rot="-4" type="rect" r:blip="">
                      <dgm:adjLst/>
                    </dgm:shape>
                    <dgm:presOf/>
                    <dgm:constrLst/>
                    <dgm:ruleLst/>
                  </dgm:layoutNode>
                  <dgm:layoutNode name="left_1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2">
                  <dgm:choose name="Name23">
                    <dgm:if name="Name24" axis="ch ch" ptType="node node" st="2 1" cnt="1 0" func="cnt" op="equ" val="1">
                      <dgm:layoutNode name="balance_11" styleLbl="alignAccFollowNode1">
                        <dgm:varLst>
                          <dgm:bulletEnabled val="1"/>
                        </dgm:varLst>
                        <dgm:alg type="sp"/>
                        <dgm:shape xmlns:r="http://schemas.openxmlformats.org/officeDocument/2006/relationships" type="rect" r:blip="">
                          <dgm:adjLst/>
                        </dgm:shape>
                        <dgm:presOf/>
                        <dgm:constrLst/>
                        <dgm:ruleLst/>
                      </dgm:layoutNode>
                      <dgm:layoutNode name="left_11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1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5">
                      <dgm:choose name="Name26">
                        <dgm:if name="Name27" axis="ch ch" ptType="node node" st="2 1" cnt="1 0" func="cnt" op="equ" val="2">
                          <dgm:layoutNode name="balance_12" styleLbl="alignAccFollowNode1">
                            <dgm:varLst>
                              <dgm:bulletEnabled val="1"/>
                            </dgm:varLst>
                            <dgm:alg type="sp"/>
                            <dgm:shape xmlns:r="http://schemas.openxmlformats.org/officeDocument/2006/relationships" rot="4" type="rect" r:blip="">
                              <dgm:adjLst/>
                            </dgm:shape>
                            <dgm:presOf/>
                            <dgm:constrLst/>
                            <dgm:ruleLst/>
                          </dgm:layoutNode>
                          <dgm:layoutNode name="right_1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8">
                          <dgm:choose name="Name29">
                            <dgm:if name="Name30" axis="ch ch" ptType="node node" st="2 1" cnt="1 0" func="cnt" op="equ" val="3">
                              <dgm:layoutNode name="balance_13" styleLbl="alignAccFollowNode1">
                                <dgm:varLst>
                                  <dgm:bulletEnabled val="1"/>
                                </dgm:varLst>
                                <dgm:alg type="sp"/>
                                <dgm:shape xmlns:r="http://schemas.openxmlformats.org/officeDocument/2006/relationships" rot="4" type="rect" r:blip="">
                                  <dgm:adjLst/>
                                </dgm:shape>
                                <dgm:presOf/>
                                <dgm:constrLst/>
                                <dgm:ruleLst/>
                              </dgm:layoutNode>
                              <dgm:layoutNode name="right_1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1">
                              <dgm:choose name="Name32">
                                <dgm:if name="Name33" axis="ch ch" ptType="node node" st="2 1" cnt="1 0" func="cnt" op="gte" val="4">
                                  <dgm:layoutNode name="balance_14" styleLbl="alignAccFollowNode1">
                                    <dgm:varLst>
                                      <dgm:bulletEnabled val="1"/>
                                    </dgm:varLst>
                                    <dgm:alg type="sp"/>
                                    <dgm:shape xmlns:r="http://schemas.openxmlformats.org/officeDocument/2006/relationships" rot="4" type="rect" r:blip="">
                                      <dgm:adjLst/>
                                    </dgm:shape>
                                    <dgm:presOf/>
                                    <dgm:constrLst/>
                                    <dgm:ruleLst/>
                                  </dgm:layoutNode>
                                  <dgm:layoutNode name="right_1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4"/>
                              </dgm:choose>
                            </dgm:else>
                          </dgm:choose>
                        </dgm:else>
                      </dgm:choose>
                    </dgm:else>
                  </dgm:choose>
                </dgm:else>
              </dgm:choose>
            </dgm:if>
            <dgm:else name="Name35">
              <dgm:choose name="Name36">
                <dgm:if name="Name37" axis="ch ch" ptType="node node" st="1 1" cnt="1 0" func="cnt" op="equ" val="2">
                  <dgm:choose name="Name38">
                    <dgm:if name="Name39" axis="ch ch" ptType="node node" st="2 1" cnt="1 0" func="cnt" op="equ" val="0">
                      <dgm:layoutNode name="balance_20" styleLbl="alignAccFollowNode1">
                        <dgm:varLst>
                          <dgm:bulletEnabled val="1"/>
                        </dgm:varLst>
                        <dgm:alg type="sp"/>
                        <dgm:shape xmlns:r="http://schemas.openxmlformats.org/officeDocument/2006/relationships" rot="-4" type="rect" r:blip="">
                          <dgm:adjLst/>
                        </dgm:shape>
                        <dgm:presOf/>
                        <dgm:constrLst/>
                        <dgm:ruleLst/>
                      </dgm:layoutNode>
                      <dgm:layoutNode name="left_2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0">
                      <dgm:choose name="Name41">
                        <dgm:if name="Name42" axis="ch ch" ptType="node node" st="2 1" cnt="1 0" func="cnt" op="equ" val="1">
                          <dgm:layoutNode name="balance_21" styleLbl="alignAccFollowNode1">
                            <dgm:varLst>
                              <dgm:bulletEnabled val="1"/>
                            </dgm:varLst>
                            <dgm:alg type="sp"/>
                            <dgm:shape xmlns:r="http://schemas.openxmlformats.org/officeDocument/2006/relationships" rot="-4" type="rect" r:blip="">
                              <dgm:adjLst/>
                            </dgm:shape>
                            <dgm:presOf/>
                            <dgm:constrLst/>
                            <dgm:ruleLst/>
                          </dgm:layoutNode>
                          <dgm:layoutNode name="left_2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3">
                          <dgm:choose name="Name44">
                            <dgm:if name="Name45" axis="ch ch" ptType="node node" st="2 1" cnt="1 0" func="cnt" op="equ" val="2">
                              <dgm:layoutNode name="balance_22" styleLbl="alignAccFollowNode1">
                                <dgm:varLst>
                                  <dgm:bulletEnabled val="1"/>
                                </dgm:varLst>
                                <dgm:alg type="sp"/>
                                <dgm:shape xmlns:r="http://schemas.openxmlformats.org/officeDocument/2006/relationships" type="rect" r:blip="">
                                  <dgm:adjLst/>
                                </dgm:shape>
                                <dgm:presOf/>
                                <dgm:constrLst/>
                                <dgm:ruleLst/>
                              </dgm:layoutNode>
                              <dgm:layoutNode name="right_22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2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2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2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6">
                              <dgm:choose name="Name47">
                                <dgm:if name="Name48" axis="ch ch" ptType="node node" st="2 1" cnt="1 0" func="cnt" op="equ" val="3">
                                  <dgm:layoutNode name="balance_23" styleLbl="alignAccFollowNode1">
                                    <dgm:varLst>
                                      <dgm:bulletEnabled val="1"/>
                                    </dgm:varLst>
                                    <dgm:alg type="sp"/>
                                    <dgm:shape xmlns:r="http://schemas.openxmlformats.org/officeDocument/2006/relationships" rot="4" type="rect" r:blip="">
                                      <dgm:adjLst/>
                                    </dgm:shape>
                                    <dgm:presOf/>
                                    <dgm:constrLst/>
                                    <dgm:ruleLst/>
                                  </dgm:layoutNode>
                                  <dgm:layoutNode name="right_2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3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9">
                                  <dgm:choose name="Name50">
                                    <dgm:if name="Name51" axis="ch ch" ptType="node node" st="2 1" cnt="1 0" func="cnt" op="gte" val="4">
                                      <dgm:layoutNode name="balance_24" styleLbl="alignAccFollowNode1">
                                        <dgm:varLst>
                                          <dgm:bulletEnabled val="1"/>
                                        </dgm:varLst>
                                        <dgm:alg type="sp"/>
                                        <dgm:shape xmlns:r="http://schemas.openxmlformats.org/officeDocument/2006/relationships" rot="4" type="rect" r:blip="">
                                          <dgm:adjLst/>
                                        </dgm:shape>
                                        <dgm:presOf/>
                                        <dgm:constrLst/>
                                        <dgm:ruleLst/>
                                      </dgm:layoutNode>
                                      <dgm:layoutNode name="right_2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4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2"/>
                                  </dgm:choose>
                                </dgm:else>
                              </dgm:choose>
                            </dgm:else>
                          </dgm:choose>
                        </dgm:else>
                      </dgm:choose>
                    </dgm:else>
                  </dgm:choose>
                </dgm:if>
                <dgm:else name="Name53">
                  <dgm:choose name="Name54">
                    <dgm:if name="Name55" axis="ch ch" ptType="node node" st="1 1" cnt="1 0" func="cnt" op="equ" val="3">
                      <dgm:choose name="Name56">
                        <dgm:if name="Name57" axis="ch ch" ptType="node node" st="2 1" cnt="1 0" func="cnt" op="equ" val="0">
                          <dgm:layoutNode name="balance_30" styleLbl="alignAccFollowNode1">
                            <dgm:varLst>
                              <dgm:bulletEnabled val="1"/>
                            </dgm:varLst>
                            <dgm:alg type="sp"/>
                            <dgm:shape xmlns:r="http://schemas.openxmlformats.org/officeDocument/2006/relationships" rot="-4" type="rect" r:blip="">
                              <dgm:adjLst/>
                            </dgm:shape>
                            <dgm:presOf/>
                            <dgm:constrLst/>
                            <dgm:ruleLst/>
                          </dgm:layoutNode>
                          <dgm:layoutNode name="left_3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0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name="Name59">
                            <dgm:if name="Name60" axis="ch ch" ptType="node node" st="2 1" cnt="1 0" func="cnt" op="equ" val="1">
                              <dgm:layoutNode name="balance_31" styleLbl="alignAccFollowNode1">
                                <dgm:varLst>
                                  <dgm:bulletEnabled val="1"/>
                                </dgm:varLst>
                                <dgm:alg type="sp"/>
                                <dgm:shape xmlns:r="http://schemas.openxmlformats.org/officeDocument/2006/relationships" rot="-4" type="rect" r:blip="">
                                  <dgm:adjLst/>
                                </dgm:shape>
                                <dgm:presOf/>
                                <dgm:constrLst/>
                                <dgm:ruleLst/>
                              </dgm:layoutNode>
                              <dgm:layoutNode name="left_3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1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1">
                              <dgm:choose name="Name62">
                                <dgm:if name="Name63" axis="ch ch" ptType="node node" st="2 1" cnt="1 0" func="cnt" op="equ" val="2">
                                  <dgm:layoutNode name="balance_32" styleLbl="alignAccFollowNode1">
                                    <dgm:varLst>
                                      <dgm:bulletEnabled val="1"/>
                                    </dgm:varLst>
                                    <dgm:alg type="sp"/>
                                    <dgm:shape xmlns:r="http://schemas.openxmlformats.org/officeDocument/2006/relationships" rot="-4" type="rect" r:blip="">
                                      <dgm:adjLst/>
                                    </dgm:shape>
                                    <dgm:presOf/>
                                    <dgm:constrLst/>
                                    <dgm:ruleLst/>
                                  </dgm:layoutNode>
                                  <dgm:layoutNode name="left_3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2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2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4">
                                  <dgm:choose name="Name65">
                                    <dgm:if name="Name66" axis="ch ch" ptType="node node" st="2 1" cnt="1 0" func="cnt" op="equ" val="3">
                                      <dgm:layoutNode name="balance_33" styleLbl="alignAccFollowNode1">
                                        <dgm:varLst>
                                          <dgm:bulletEnabled val="1"/>
                                        </dgm:varLst>
                                        <dgm:alg type="sp"/>
                                        <dgm:shape xmlns:r="http://schemas.openxmlformats.org/officeDocument/2006/relationships" type="rect" r:blip="">
                                          <dgm:adjLst/>
                                        </dgm:shape>
                                        <dgm:presOf/>
                                        <dgm:constrLst/>
                                        <dgm:ruleLst/>
                                      </dgm:layoutNode>
                                      <dgm:layoutNode name="right_33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3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3_3" styleLbl="node1">
                                        <dgm:varLst>
                                          <dgm:bulletEnabled val="1"/>
                                        </dgm:varLst>
                                        <dgm:alg type="tx"/>
                                        <dgm:shape xmlns:r="http://schemas.openxmlformats.org/officeDocument/2006/relationships"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3" styleLbl="node1">
                                        <dgm:varLst>
                                          <dgm:bulletEnabled val="1"/>
                                        </dgm:varLst>
                                        <dgm:alg type="tx"/>
                                        <dgm:shape xmlns:r="http://schemas.openxmlformats.org/officeDocument/2006/relationships"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7">
                                      <dgm:choose name="Name68">
                                        <dgm:if name="Name69" axis="ch ch" ptType="node node" st="2 1" cnt="1 0" func="cnt" op="gte" val="4">
                                          <dgm:layoutNode name="balance_34" styleLbl="alignAccFollowNode1">
                                            <dgm:varLst>
                                              <dgm:bulletEnabled val="1"/>
                                            </dgm:varLst>
                                            <dgm:alg type="sp"/>
                                            <dgm:shape xmlns:r="http://schemas.openxmlformats.org/officeDocument/2006/relationships" rot="4" type="rect" r:blip="">
                                              <dgm:adjLst/>
                                            </dgm:shape>
                                            <dgm:presOf/>
                                            <dgm:constrLst/>
                                            <dgm:ruleLst/>
                                          </dgm:layoutNode>
                                          <dgm:layoutNode name="right_3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0"/>
                                      </dgm:choose>
                                    </dgm:else>
                                  </dgm:choose>
                                </dgm:else>
                              </dgm:choose>
                            </dgm:else>
                          </dgm:choose>
                        </dgm:else>
                      </dgm:choose>
                    </dgm:if>
                    <dgm:else name="Name71">
                      <dgm:choose name="Name72">
                        <dgm:if name="Name73" axis="ch ch" ptType="node node" st="1 1" cnt="1 0" func="cnt" op="gte" val="4">
                          <dgm:choose name="Name74">
                            <dgm:if name="Name75" axis="ch ch" ptType="node node" st="2 1" cnt="1 0" func="cnt" op="equ" val="0">
                              <dgm:layoutNode name="balance_40" styleLbl="alignAccFollowNode1">
                                <dgm:varLst>
                                  <dgm:bulletEnabled val="1"/>
                                </dgm:varLst>
                                <dgm:alg type="sp"/>
                                <dgm:shape xmlns:r="http://schemas.openxmlformats.org/officeDocument/2006/relationships" rot="-4" type="rect" r:blip="">
                                  <dgm:adjLst/>
                                </dgm:shape>
                                <dgm:presOf/>
                                <dgm:constrLst/>
                                <dgm:ruleLst/>
                              </dgm:layoutNode>
                              <dgm:layoutNode name="left_4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6">
                              <dgm:choose name="Name77">
                                <dgm:if name="Name78" axis="ch ch" ptType="node node" st="2 1" cnt="1 0" func="cnt" op="equ" val="1">
                                  <dgm:layoutNode name="balance_41" styleLbl="alignAccFollowNode1">
                                    <dgm:varLst>
                                      <dgm:bulletEnabled val="1"/>
                                    </dgm:varLst>
                                    <dgm:alg type="sp"/>
                                    <dgm:shape xmlns:r="http://schemas.openxmlformats.org/officeDocument/2006/relationships" rot="-4" type="rect" r:blip="">
                                      <dgm:adjLst/>
                                    </dgm:shape>
                                    <dgm:presOf/>
                                    <dgm:constrLst/>
                                    <dgm:ruleLst/>
                                  </dgm:layoutNode>
                                  <dgm:layoutNode name="left_4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name="Name80">
                                    <dgm:if name="Name81" axis="ch ch" ptType="node node" st="2 1" cnt="1 0" func="cnt" op="equ" val="2">
                                      <dgm:layoutNode name="balance_42" styleLbl="alignAccFollowNode1">
                                        <dgm:varLst>
                                          <dgm:bulletEnabled val="1"/>
                                        </dgm:varLst>
                                        <dgm:alg type="sp"/>
                                        <dgm:shape xmlns:r="http://schemas.openxmlformats.org/officeDocument/2006/relationships" rot="-4" type="rect" r:blip="">
                                          <dgm:adjLst/>
                                        </dgm:shape>
                                        <dgm:presOf/>
                                        <dgm:constrLst/>
                                        <dgm:ruleLst/>
                                      </dgm:layoutNode>
                                      <dgm:layoutNode name="left_4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2">
                                      <dgm:choose name="Name83">
                                        <dgm:if name="Name84" axis="ch ch" ptType="node node" st="2 1" cnt="1 0" func="cnt" op="equ" val="3">
                                          <dgm:layoutNode name="balance_43" styleLbl="alignAccFollowNode1">
                                            <dgm:varLst>
                                              <dgm:bulletEnabled val="1"/>
                                            </dgm:varLst>
                                            <dgm:alg type="sp"/>
                                            <dgm:shape xmlns:r="http://schemas.openxmlformats.org/officeDocument/2006/relationships" rot="-4" type="rect" r:blip="">
                                              <dgm:adjLst/>
                                            </dgm:shape>
                                            <dgm:presOf/>
                                            <dgm:constrLst/>
                                            <dgm:ruleLst/>
                                          </dgm:layoutNode>
                                          <dgm:layoutNode name="left_4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5">
                                          <dgm:choose name="Name86">
                                            <dgm:if name="Name87" axis="ch ch" ptType="node node" st="2 1" cnt="1 0" func="cnt" op="gte" val="4">
                                              <dgm:layoutNode name="balance_44" styleLbl="alignAccFollowNode1">
                                                <dgm:varLst>
                                                  <dgm:bulletEnabled val="1"/>
                                                </dgm:varLst>
                                                <dgm:alg type="sp"/>
                                                <dgm:shape xmlns:r="http://schemas.openxmlformats.org/officeDocument/2006/relationships" type="rect" r:blip="">
                                                  <dgm:adjLst/>
                                                </dgm:shape>
                                                <dgm:presOf/>
                                                <dgm:constrLst/>
                                                <dgm:ruleLst/>
                                              </dgm:layoutNode>
                                              <dgm:layoutNode name="right_44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3" styleLbl="node1">
                                                <dgm:varLst>
                                                  <dgm:bulletEnabled val="1"/>
                                                </dgm:varLst>
                                                <dgm:alg type="tx"/>
                                                <dgm:shape xmlns:r="http://schemas.openxmlformats.org/officeDocument/2006/relationships"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4" styleLbl="node1">
                                                <dgm:varLst>
                                                  <dgm:bulletEnabled val="1"/>
                                                </dgm:varLst>
                                                <dgm:alg type="tx"/>
                                                <dgm:shape xmlns:r="http://schemas.openxmlformats.org/officeDocument/2006/relationships"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3" styleLbl="node1">
                                                <dgm:varLst>
                                                  <dgm:bulletEnabled val="1"/>
                                                </dgm:varLst>
                                                <dgm:alg type="tx"/>
                                                <dgm:shape xmlns:r="http://schemas.openxmlformats.org/officeDocument/2006/relationships"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4" styleLbl="node1">
                                                <dgm:varLst>
                                                  <dgm:bulletEnabled val="1"/>
                                                </dgm:varLst>
                                                <dgm:alg type="tx"/>
                                                <dgm:shape xmlns:r="http://schemas.openxmlformats.org/officeDocument/2006/relationships"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8"/>
                                          </dgm:choose>
                                        </dgm:else>
                                      </dgm:choose>
                                    </dgm:else>
                                  </dgm:choose>
                                </dgm:else>
                              </dgm:choose>
                            </dgm:else>
                          </dgm:choose>
                        </dgm:if>
                        <dgm:else name="Name89"/>
                      </dgm:choose>
                    </dgm:else>
                  </dgm:choose>
                </dgm:else>
              </dgm:choose>
            </dgm:else>
          </dgm:choose>
        </dgm:else>
      </dgm:choose>
    </dgm:layoutNode>
  </dgm:layoutNode>
</dgm:layoutDef>
</file>

<file path=ppt/diagrams/layout3.xml><?xml version="1.0" encoding="utf-8"?>
<dgm:layoutDef xmlns:dgm="http://schemas.openxmlformats.org/drawingml/2006/diagram" xmlns:a="http://schemas.openxmlformats.org/drawingml/2006/main" uniqueId="urn:microsoft.com/office/officeart/2005/8/layout/gear1">
  <dgm:title val=""/>
  <dgm:desc val=""/>
  <dgm:catLst>
    <dgm:cat type="relationship" pri="3000"/>
    <dgm:cat type="process" pri="28000"/>
    <dgm:cat type="cycle" pri="1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composite">
    <dgm:varLst>
      <dgm:chMax val="3"/>
      <dgm:animLvl val="lvl"/>
      <dgm:resizeHandles val="exact"/>
    </dgm:varLst>
    <dgm:alg type="composite">
      <dgm:param type="ar" val="1"/>
    </dgm:alg>
    <dgm:shape xmlns:r="http://schemas.openxmlformats.org/officeDocument/2006/relationships" r:blip="">
      <dgm:adjLst/>
    </dgm:shape>
    <dgm:presOf/>
    <dgm:choose name="Name0">
      <dgm:if name="Name1" axis="ch" ptType="node" func="cnt" op="lte" val="1">
        <dgm:constrLst>
          <dgm:constr type="primFontSz" for="ch" ptType="node" op="equ" val="65"/>
          <dgm:constr type="w" for="ch" forName="gear1" refType="w" fact="0.55"/>
          <dgm:constr type="h" for="ch" forName="gear1" refType="w" fact="0.55"/>
          <dgm:constr type="l" for="ch" forName="gear1" refType="w" fact="0.05"/>
          <dgm:constr type="t" for="ch" forName="gear1" refType="w" fact="0.05"/>
          <dgm:constr type="w" for="ch" forName="gear1srcNode" val="1"/>
          <dgm:constr type="h" for="ch" forName="gear1srcNode" val="1"/>
          <dgm:constr type="l" for="ch" forName="gear1srcNode" refType="w" fact="0.32"/>
          <dgm:constr type="t" for="ch" forName="gear1srcNode"/>
          <dgm:constr type="w" for="ch" forName="gear1dstNode" val="1"/>
          <dgm:constr type="h" for="ch" forName="gear1dstNode" val="1"/>
          <dgm:constr type="r" for="ch" forName="gear1dstNode" refType="w" fact="0.58"/>
          <dgm:constr type="t" for="ch" forName="gear1dstNode" refType="h" fact="0.5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dgm:constr type="b" for="ch" forName="gear1ch" refType="h" fact="0.6"/>
        </dgm:constrLst>
      </dgm:if>
      <dgm:if name="Name2" axis="ch" ptType="node" func="cnt" op="equ" val="2">
        <dgm:constrLst>
          <dgm:constr type="primFontSz" for="ch" ptType="node" op="equ" val="65"/>
          <dgm:constr type="w" for="ch" forName="gear1" refType="w" fact="0.55"/>
          <dgm:constr type="h" for="ch" forName="gear1" refType="w" fact="0.55"/>
          <dgm:constr type="l" for="ch" forName="gear1" refType="w" fact="0.45"/>
          <dgm:constr type="t" for="ch" forName="gear1" refType="w" fact="0.25"/>
          <dgm:constr type="w" for="ch" forName="gear1srcNode" val="1"/>
          <dgm:constr type="h" for="ch" forName="gear1srcNode" val="1"/>
          <dgm:constr type="l" for="ch" forName="gear1srcNode" refType="w" fact="0.72"/>
          <dgm:constr type="t" for="ch" forName="gear1srcNode" refType="w" fact="0.2"/>
          <dgm:constr type="w" for="ch" forName="gear1dstNode" val="1"/>
          <dgm:constr type="h" for="ch" forName="gear1dstNode" val="1"/>
          <dgm:constr type="r" for="ch" forName="gear1dstNode" refType="w" fact="0.98"/>
          <dgm:constr type="t" for="ch" forName="gear1dstNode" refType="h" fact="0.7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w" fact="0.8"/>
          <dgm:constr type="w" for="ch" forName="gear2" refType="w" fact="0.4"/>
          <dgm:constr type="h" for="ch" forName="gear2" refType="w" fact="0.4"/>
          <dgm:constr type="l" for="ch" forName="gear2" refType="w" fact="0.13"/>
          <dgm:constr type="t" for="ch" forName="gear2" refType="w" fact="0.12"/>
          <dgm:constr type="w" for="ch" forName="gear2srcNode" val="1"/>
          <dgm:constr type="h" for="ch" forName="gear2srcNode" val="1"/>
          <dgm:constr type="l" for="ch" forName="gear2srcNode" refType="w" fact="0.23"/>
          <dgm:constr type="t" for="ch" forName="gear2srcNode" refType="w" fact="0.08"/>
          <dgm:constr type="w" for="ch" forName="gear2dstNode" val="1"/>
          <dgm:constr type="h" for="ch" forName="gear2dstNode" val="1"/>
          <dgm:constr type="l" for="ch" forName="gear2dstNode" refType="w" fact="0.1"/>
          <dgm:constr type="t" for="ch" forName="gear2dstNode" refType="h" fact="0.3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refType="w" fact="0.34"/>
          <dgm:constr type="t" for="ch" forName="gear2ch" refType="w" fact="0.04"/>
        </dgm:constrLst>
      </dgm:if>
      <dgm:else name="Name3">
        <dgm:constrLst>
          <dgm:constr type="primFontSz" for="ch" ptType="node" op="equ" val="65"/>
          <dgm:constr type="w" for="ch" forName="gear1" refType="w" fact="0.55"/>
          <dgm:constr type="h" for="ch" forName="gear1" refType="w" fact="0.55"/>
          <dgm:constr type="l" for="ch" forName="gear1" refType="w" fact="0.45"/>
          <dgm:constr type="t" for="ch" forName="gear1" refType="w" fact="0.45"/>
          <dgm:constr type="w" for="ch" forName="gear1srcNode" val="1"/>
          <dgm:constr type="h" for="ch" forName="gear1srcNode" val="1"/>
          <dgm:constr type="l" for="ch" forName="gear1srcNode" refType="w" fact="0.72"/>
          <dgm:constr type="t" for="ch" forName="gear1srcNode" refType="w" fact="0.4"/>
          <dgm:constr type="w" for="ch" forName="gear1dstNode" val="1"/>
          <dgm:constr type="h" for="ch" forName="gear1dstNode" val="1"/>
          <dgm:constr type="r" for="ch" forName="gear1dstNode" refType="w" fact="0.98"/>
          <dgm:constr type="t" for="ch" forName="gear1dstNode" refType="h" fact="0.95"/>
          <dgm:constr type="diam" for="des" forName="connector1" refType="w" refFor="ch" refForName="gear1" op="equ" fact="1.15"/>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h"/>
          <dgm:constr type="w" for="ch" forName="gear2" refType="w" fact="0.4"/>
          <dgm:constr type="h" for="ch" forName="gear2" refType="w" fact="0.4"/>
          <dgm:constr type="l" for="ch" forName="gear2" refType="w" fact="0.13"/>
          <dgm:constr type="t" for="ch" forName="gear2" refType="w" fact="0.32"/>
          <dgm:constr type="w" for="ch" forName="gear2srcNode" val="1"/>
          <dgm:constr type="h" for="ch" forName="gear2srcNode" val="1"/>
          <dgm:constr type="l" for="ch" forName="gear2srcNode" refType="w" fact="0.23"/>
          <dgm:constr type="t" for="ch" forName="gear2srcNode" refType="w" fact="0.28"/>
          <dgm:constr type="w" for="ch" forName="gear2dstNode" val="1"/>
          <dgm:constr type="h" for="ch" forName="gear2dstNode" val="1"/>
          <dgm:constr type="l" for="ch" forName="gear2dstNode" refType="w" fact="0.1"/>
          <dgm:constr type="t" for="ch" forName="gear2dstNode" refType="h" fact="0.5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dgm:constr type="t" for="ch" forName="gear2ch" refType="w" fact="0.58"/>
          <dgm:constr type="w" for="ch" forName="gear3" refType="w" fact="0.48"/>
          <dgm:constr type="h" for="ch" forName="gear3" refType="w" fact="0.48"/>
          <dgm:constr type="l" for="ch" forName="gear3" refType="w" fact="0.31"/>
          <dgm:constr type="t" for="ch" forName="gear3"/>
          <dgm:constr type="w" for="ch" forName="gear3tx" refType="w" fact="0.22"/>
          <dgm:constr type="h" for="ch" forName="gear3tx" refType="w" fact="0.22"/>
          <dgm:constr type="ctrX" for="ch" forName="gear3tx" refType="ctrX" refFor="ch" refForName="gear3"/>
          <dgm:constr type="ctrY" for="ch" forName="gear3tx" refType="ctrY" refFor="ch" refForName="gear3"/>
          <dgm:constr type="w" for="ch" forName="gear3srcNode" val="1"/>
          <dgm:constr type="h" for="ch" forName="gear3srcNode" val="1"/>
          <dgm:constr type="l" for="ch" forName="gear3srcNode" refType="w" fact="0.3"/>
          <dgm:constr type="t" for="ch" forName="gear3srcNode" refType="w" fact="0.25"/>
          <dgm:constr type="w" for="ch" forName="gear3dstNode" val="1"/>
          <dgm:constr type="h" for="ch" forName="gear3dstNode" val="1"/>
          <dgm:constr type="l" for="ch" forName="gear3dstNode" refType="w" fact="0.38"/>
          <dgm:constr type="t" for="ch" forName="gear3dstNode" refType="h" fact="0.05"/>
          <dgm:constr type="diam" for="des" forName="connector3" refType="w" refFor="ch" refForName="gear3" op="equ"/>
          <dgm:constr type="h" for="des" forName="connector3" refType="w" refFor="ch" refForName="gear1" op="equ" fact="0.1"/>
          <dgm:constr type="w" for="ch" forName="gear3ch" refType="w" fact="0.35"/>
          <dgm:constr type="h" for="ch" forName="gear3ch" refType="w" refFor="ch" refForName="gear3ch" fact="0.6"/>
          <dgm:constr type="l" for="ch" forName="gear3ch" refType="w" fact="0.65"/>
          <dgm:constr type="t" for="ch" forName="gear3ch" refType="h" fact="0.13"/>
        </dgm:constrLst>
      </dgm:else>
    </dgm:choose>
    <dgm:ruleLst/>
    <dgm:forEach name="Name4" axis="ch" ptType="node" cnt="1">
      <dgm:layoutNode name="gear1" styleLbl="node1">
        <dgm:varLst>
          <dgm:chMax val="1"/>
          <dgm:bulletEnabled val="1"/>
        </dgm:varLst>
        <dgm:alg type="tx">
          <dgm:param type="txAnchorVertCh" val="mid"/>
        </dgm:alg>
        <dgm:shape xmlns:r="http://schemas.openxmlformats.org/officeDocument/2006/relationships" type="gear9"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1srcNode">
        <dgm:alg type="sp"/>
        <dgm:shape xmlns:r="http://schemas.openxmlformats.org/officeDocument/2006/relationships" type="rect" r:blip="" hideGeom="1">
          <dgm:adjLst/>
        </dgm:shape>
        <dgm:presOf axis="self"/>
        <dgm:constrLst/>
        <dgm:ruleLst/>
      </dgm:layoutNode>
      <dgm:layoutNode name="gear1dstNode">
        <dgm:alg type="sp"/>
        <dgm:shape xmlns:r="http://schemas.openxmlformats.org/officeDocument/2006/relationships" type="rect" r:blip="" hideGeom="1">
          <dgm:adjLst/>
        </dgm:shape>
        <dgm:presOf axis="self"/>
        <dgm:constrLst/>
        <dgm:ruleLst/>
      </dgm:layoutNode>
      <dgm:choose name="Name5">
        <dgm:if name="Name6" axis="ch" ptType="node" func="cnt" op="gte" val="1">
          <dgm:layoutNode name="gear1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7"/>
      </dgm:choose>
    </dgm:forEach>
    <dgm:forEach name="Name8" axis="ch" ptType="node" st="2" cnt="1">
      <dgm:layoutNode name="gear2" styleLbl="node1">
        <dgm:varLst>
          <dgm:chMax val="1"/>
          <dgm:bulletEnabled val="1"/>
        </dgm:varLst>
        <dgm:alg type="tx">
          <dgm:param type="txAnchorVertCh" val="mid"/>
        </dgm:alg>
        <dgm:shape xmlns:r="http://schemas.openxmlformats.org/officeDocument/2006/relationships" type="gear6"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2srcNode">
        <dgm:alg type="sp"/>
        <dgm:shape xmlns:r="http://schemas.openxmlformats.org/officeDocument/2006/relationships" type="rect" r:blip="" hideGeom="1">
          <dgm:adjLst/>
        </dgm:shape>
        <dgm:presOf axis="self"/>
        <dgm:constrLst/>
        <dgm:ruleLst/>
      </dgm:layoutNode>
      <dgm:layoutNode name="gear2dstNode">
        <dgm:alg type="sp"/>
        <dgm:shape xmlns:r="http://schemas.openxmlformats.org/officeDocument/2006/relationships" type="rect" r:blip="" hideGeom="1">
          <dgm:adjLst/>
        </dgm:shape>
        <dgm:presOf axis="self"/>
        <dgm:constrLst/>
        <dgm:ruleLst/>
      </dgm:layoutNode>
      <dgm:choose name="Name9">
        <dgm:if name="Name10" axis="ch" ptType="node" func="cnt" op="gte" val="1">
          <dgm:layoutNode name="gear2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1"/>
      </dgm:choose>
    </dgm:forEach>
    <dgm:forEach name="Name12" axis="ch" ptType="node" st="3" cnt="1">
      <dgm:layoutNode name="gear3" styleLbl="node1">
        <dgm:alg type="sp"/>
        <dgm:shape xmlns:r="http://schemas.openxmlformats.org/officeDocument/2006/relationships" rot="-15" type="gear6" r:blip="">
          <dgm:adjLst/>
        </dgm:shape>
        <dgm:presOf axis="self"/>
        <dgm:constrLst/>
        <dgm:ruleLst/>
      </dgm:layoutNode>
      <dgm:layoutNode name="gear3tx" styleLbl="node1">
        <dgm:varLst>
          <dgm:chMax val="1"/>
          <dgm:bulletEnabled val="1"/>
        </dgm:varLst>
        <dgm:alg type="tx">
          <dgm:param type="txAnchorVertCh" val="mid"/>
        </dgm:alg>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3srcNode">
        <dgm:alg type="sp"/>
        <dgm:shape xmlns:r="http://schemas.openxmlformats.org/officeDocument/2006/relationships" type="rect" r:blip="" hideGeom="1">
          <dgm:adjLst/>
        </dgm:shape>
        <dgm:presOf axis="self"/>
        <dgm:constrLst/>
        <dgm:ruleLst/>
      </dgm:layoutNode>
      <dgm:layoutNode name="gear3dstNode">
        <dgm:alg type="sp"/>
        <dgm:shape xmlns:r="http://schemas.openxmlformats.org/officeDocument/2006/relationships" type="rect" r:blip="" hideGeom="1">
          <dgm:adjLst/>
        </dgm:shape>
        <dgm:presOf axis="self"/>
        <dgm:constrLst/>
        <dgm:ruleLst/>
      </dgm:layoutNode>
      <dgm:choose name="Name13">
        <dgm:if name="Name14" axis="ch" ptType="node" func="cnt" op="gte" val="1">
          <dgm:layoutNode name="gear3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5"/>
      </dgm:choose>
    </dgm:forEach>
    <dgm:forEach name="Name16" axis="ch" ptType="sibTrans" hideLastTrans="0" cnt="1">
      <dgm:layoutNode name="connector1" styleLbl="sibTrans2D1">
        <dgm:alg type="conn">
          <dgm:param type="connRout" val="curve"/>
          <dgm:param type="srcNode" val="gear1srcNode"/>
          <dgm:param type="dstNode" val="gear1dstNode"/>
          <dgm:param type="begPts" val="midR"/>
          <dgm:param type="endPts" val="tCtr"/>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7" axis="ch" ptType="sibTrans" hideLastTrans="0" st="2" cnt="1">
      <dgm:layoutNode name="connector2" styleLbl="sibTrans2D1">
        <dgm:alg type="conn">
          <dgm:param type="connRout" val="curve"/>
          <dgm:param type="srcNode" val="gear2srcNode"/>
          <dgm:param type="dstNode" val="gear2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8" axis="ch" ptType="sibTrans" hideLastTrans="0" st="3" cnt="1">
      <dgm:layoutNode name="connector3" styleLbl="sibTrans2D1">
        <dgm:alg type="conn">
          <dgm:param type="connRout" val="curve"/>
          <dgm:param type="srcNode" val="gear3srcNode"/>
          <dgm:param type="dstNode" val="gear3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A54B64-96DD-417C-A528-71BE8EF8AA1D}" type="datetimeFigureOut">
              <a:rPr lang="en-GB" smtClean="0"/>
              <a:t>12/06/2020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6D51A1-BDCD-4A44-B058-7D28458867CB}" type="slidenum">
              <a:rPr lang="en-GB" smtClean="0"/>
              <a:t>‹#›</a:t>
            </a:fld>
            <a:endParaRPr lang="en-GB"/>
          </a:p>
        </p:txBody>
      </p:sp>
    </p:spTree>
    <p:extLst>
      <p:ext uri="{BB962C8B-B14F-4D97-AF65-F5344CB8AC3E}">
        <p14:creationId xmlns:p14="http://schemas.microsoft.com/office/powerpoint/2010/main" val="2674862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i="1" dirty="0">
                <a:latin typeface="Arial" panose="020B0604020202020204" pitchFamily="34" charset="0"/>
                <a:cs typeface="Arial" panose="020B0604020202020204" pitchFamily="34" charset="0"/>
              </a:rPr>
              <a:t>“</a:t>
            </a:r>
            <a:r>
              <a:rPr lang="en-GB" sz="1200" i="1" dirty="0">
                <a:effectLst/>
                <a:latin typeface="Arial" panose="020B0604020202020204" pitchFamily="34" charset="0"/>
                <a:cs typeface="Arial" panose="020B0604020202020204" pitchFamily="34" charset="0"/>
              </a:rPr>
              <a:t>During the same summer there arrived at Athens thirteen hundred Thracian </a:t>
            </a:r>
            <a:r>
              <a:rPr lang="en-GB" sz="1200" i="1" dirty="0" err="1">
                <a:effectLst/>
                <a:latin typeface="Arial" panose="020B0604020202020204" pitchFamily="34" charset="0"/>
                <a:cs typeface="Arial" panose="020B0604020202020204" pitchFamily="34" charset="0"/>
              </a:rPr>
              <a:t>targeteers</a:t>
            </a:r>
            <a:r>
              <a:rPr lang="en-GB" sz="1200" i="1" baseline="30000" dirty="0">
                <a:effectLst/>
                <a:latin typeface="Arial" panose="020B0604020202020204" pitchFamily="34" charset="0"/>
                <a:cs typeface="Arial" panose="020B0604020202020204" pitchFamily="34" charset="0"/>
              </a:rPr>
              <a:t> </a:t>
            </a:r>
            <a:r>
              <a:rPr lang="en-GB" sz="1200" i="1" dirty="0">
                <a:effectLst/>
                <a:latin typeface="Arial" panose="020B0604020202020204" pitchFamily="34" charset="0"/>
                <a:cs typeface="Arial" panose="020B0604020202020204" pitchFamily="34" charset="0"/>
              </a:rPr>
              <a:t>of the Dian race, who carried dirks; they were to have sailed with Demosthenes to Sicily, but came too late, and the Athenians determined to send them back to their native country. [2] Each soldier was receiving a drachma per day; and </a:t>
            </a:r>
            <a:r>
              <a:rPr lang="en-GB" sz="1200" b="1" i="1" dirty="0">
                <a:effectLst/>
                <a:latin typeface="Arial" panose="020B0604020202020204" pitchFamily="34" charset="0"/>
                <a:cs typeface="Arial" panose="020B0604020202020204" pitchFamily="34" charset="0"/>
              </a:rPr>
              <a:t>to use them against </a:t>
            </a:r>
            <a:r>
              <a:rPr lang="en-GB" sz="1200" b="1" i="1" dirty="0" err="1">
                <a:effectLst/>
                <a:latin typeface="Arial" panose="020B0604020202020204" pitchFamily="34" charset="0"/>
                <a:cs typeface="Arial" panose="020B0604020202020204" pitchFamily="34" charset="0"/>
              </a:rPr>
              <a:t>Decelea</a:t>
            </a:r>
            <a:r>
              <a:rPr lang="en-GB" sz="1200" b="1" i="1" dirty="0">
                <a:effectLst/>
                <a:latin typeface="Arial" panose="020B0604020202020204" pitchFamily="34" charset="0"/>
                <a:cs typeface="Arial" panose="020B0604020202020204" pitchFamily="34" charset="0"/>
              </a:rPr>
              <a:t> would have been too expensive”</a:t>
            </a:r>
            <a:r>
              <a:rPr lang="en-GB" sz="1200" i="1" dirty="0">
                <a:effectLst/>
                <a:latin typeface="Arial" panose="020B0604020202020204" pitchFamily="34" charset="0"/>
                <a:cs typeface="Arial" panose="020B0604020202020204" pitchFamily="34" charset="0"/>
              </a:rPr>
              <a:t> </a:t>
            </a:r>
            <a:r>
              <a:rPr lang="en-GB" sz="1200" dirty="0">
                <a:effectLst/>
                <a:latin typeface="Arial" panose="020B0604020202020204" pitchFamily="34" charset="0"/>
                <a:cs typeface="Arial" panose="020B0604020202020204" pitchFamily="34" charset="0"/>
              </a:rPr>
              <a:t>(Thuc.7.27.1-2)</a:t>
            </a:r>
          </a:p>
          <a:p>
            <a:endParaRPr lang="en-GB" dirty="0"/>
          </a:p>
        </p:txBody>
      </p:sp>
      <p:sp>
        <p:nvSpPr>
          <p:cNvPr id="4" name="Slide Number Placeholder 3"/>
          <p:cNvSpPr>
            <a:spLocks noGrp="1"/>
          </p:cNvSpPr>
          <p:nvPr>
            <p:ph type="sldNum" sz="quarter" idx="5"/>
          </p:nvPr>
        </p:nvSpPr>
        <p:spPr/>
        <p:txBody>
          <a:bodyPr/>
          <a:lstStyle/>
          <a:p>
            <a:fld id="{FC6D51A1-BDCD-4A44-B058-7D28458867CB}" type="slidenum">
              <a:rPr lang="en-GB" smtClean="0"/>
              <a:t>3</a:t>
            </a:fld>
            <a:endParaRPr lang="en-GB"/>
          </a:p>
        </p:txBody>
      </p:sp>
    </p:spTree>
    <p:extLst>
      <p:ext uri="{BB962C8B-B14F-4D97-AF65-F5344CB8AC3E}">
        <p14:creationId xmlns:p14="http://schemas.microsoft.com/office/powerpoint/2010/main" val="750052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a:t>
            </a:r>
            <a:r>
              <a:rPr lang="en-GB" sz="1200" i="1" dirty="0">
                <a:effectLst/>
                <a:latin typeface="Arial" panose="020B0604020202020204" pitchFamily="34" charset="0"/>
                <a:cs typeface="Arial" panose="020B0604020202020204" pitchFamily="34" charset="0"/>
              </a:rPr>
              <a:t>Above all, </a:t>
            </a:r>
            <a:r>
              <a:rPr lang="en-GB" sz="1200" b="1" i="1" dirty="0">
                <a:effectLst/>
                <a:latin typeface="Arial" panose="020B0604020202020204" pitchFamily="34" charset="0"/>
                <a:cs typeface="Arial" panose="020B0604020202020204" pitchFamily="34" charset="0"/>
              </a:rPr>
              <a:t>they kept strict watch over their allies</a:t>
            </a:r>
            <a:r>
              <a:rPr lang="en-GB" sz="1200" i="1" dirty="0">
                <a:effectLst/>
                <a:latin typeface="Arial" panose="020B0604020202020204" pitchFamily="34" charset="0"/>
                <a:cs typeface="Arial" panose="020B0604020202020204" pitchFamily="34" charset="0"/>
              </a:rPr>
              <a:t>, apprehending revolt.” (</a:t>
            </a:r>
            <a:r>
              <a:rPr lang="en-GB" sz="1200" dirty="0">
                <a:effectLst/>
                <a:latin typeface="Arial" panose="020B0604020202020204" pitchFamily="34" charset="0"/>
                <a:cs typeface="Arial" panose="020B0604020202020204" pitchFamily="34" charset="0"/>
              </a:rPr>
              <a:t>Thuc.8.4)</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Arial" panose="020B0604020202020204" pitchFamily="34" charset="0"/>
                <a:cs typeface="Arial" panose="020B0604020202020204" pitchFamily="34" charset="0"/>
              </a:rPr>
              <a:t>“</a:t>
            </a:r>
            <a:r>
              <a:rPr lang="en-GB" sz="1200" b="1" i="1" dirty="0">
                <a:effectLst/>
                <a:latin typeface="Arial" panose="020B0604020202020204" pitchFamily="34" charset="0"/>
                <a:cs typeface="Arial" panose="020B0604020202020204" pitchFamily="34" charset="0"/>
              </a:rPr>
              <a:t>first among the Athenian subjects the </a:t>
            </a:r>
            <a:r>
              <a:rPr lang="en-GB" sz="1200" b="1" i="1" dirty="0" err="1">
                <a:effectLst/>
                <a:latin typeface="Arial" panose="020B0604020202020204" pitchFamily="34" charset="0"/>
                <a:cs typeface="Arial" panose="020B0604020202020204" pitchFamily="34" charset="0"/>
              </a:rPr>
              <a:t>Eubeans</a:t>
            </a:r>
            <a:r>
              <a:rPr lang="en-GB" sz="1200" b="1" i="1" dirty="0">
                <a:effectLst/>
                <a:latin typeface="Arial" panose="020B0604020202020204" pitchFamily="34" charset="0"/>
                <a:cs typeface="Arial" panose="020B0604020202020204" pitchFamily="34" charset="0"/>
              </a:rPr>
              <a:t> </a:t>
            </a:r>
            <a:r>
              <a:rPr lang="en-GB" sz="1200" i="1" dirty="0">
                <a:effectLst/>
                <a:latin typeface="Arial" panose="020B0604020202020204" pitchFamily="34" charset="0"/>
                <a:cs typeface="Arial" panose="020B0604020202020204" pitchFamily="34" charset="0"/>
              </a:rPr>
              <a:t>sent envoys to negotiate with Agis… there arrived envoys from </a:t>
            </a:r>
            <a:r>
              <a:rPr lang="en-GB" sz="1200" b="1" i="1" dirty="0">
                <a:effectLst/>
                <a:latin typeface="Arial" panose="020B0604020202020204" pitchFamily="34" charset="0"/>
                <a:cs typeface="Arial" panose="020B0604020202020204" pitchFamily="34" charset="0"/>
              </a:rPr>
              <a:t>lesbos, which was likewise anxious to revolt</a:t>
            </a:r>
            <a:r>
              <a:rPr lang="en-GB" sz="1200" dirty="0">
                <a:effectLst/>
                <a:latin typeface="Arial" panose="020B0604020202020204" pitchFamily="34" charset="0"/>
                <a:cs typeface="Arial" panose="020B0604020202020204" pitchFamily="34" charset="0"/>
              </a:rPr>
              <a:t>” (Thuc.8.5.1)</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a:t>
            </a:r>
            <a:r>
              <a:rPr lang="en-GB" sz="1200" i="1" dirty="0">
                <a:latin typeface="Arial" panose="020B0604020202020204" pitchFamily="34" charset="0"/>
                <a:cs typeface="Arial" panose="020B0604020202020204" pitchFamily="34" charset="0"/>
              </a:rPr>
              <a:t>The </a:t>
            </a:r>
            <a:r>
              <a:rPr lang="en-GB" sz="1200" b="1" i="1" dirty="0">
                <a:latin typeface="Arial" panose="020B0604020202020204" pitchFamily="34" charset="0"/>
                <a:cs typeface="Arial" panose="020B0604020202020204" pitchFamily="34" charset="0"/>
              </a:rPr>
              <a:t>states which had been neutral</a:t>
            </a:r>
            <a:r>
              <a:rPr lang="en-GB" sz="1200" i="1" dirty="0">
                <a:latin typeface="Arial" panose="020B0604020202020204" pitchFamily="34" charset="0"/>
                <a:cs typeface="Arial" panose="020B0604020202020204" pitchFamily="34" charset="0"/>
              </a:rPr>
              <a:t> determined that the time had come… they </a:t>
            </a:r>
            <a:r>
              <a:rPr lang="en-GB" sz="1200" b="1" i="1" dirty="0">
                <a:latin typeface="Arial" panose="020B0604020202020204" pitchFamily="34" charset="0"/>
                <a:cs typeface="Arial" panose="020B0604020202020204" pitchFamily="34" charset="0"/>
              </a:rPr>
              <a:t>could no longer stand aloof from the war</a:t>
            </a:r>
            <a:r>
              <a:rPr lang="en-GB" sz="1200" i="1" dirty="0">
                <a:latin typeface="Arial" panose="020B0604020202020204" pitchFamily="34" charset="0"/>
                <a:cs typeface="Arial" panose="020B0604020202020204" pitchFamily="34" charset="0"/>
              </a:rPr>
              <a:t>; they must of their own accord </a:t>
            </a:r>
            <a:r>
              <a:rPr lang="en-GB" sz="1200" b="1" i="1" dirty="0">
                <a:latin typeface="Arial" panose="020B0604020202020204" pitchFamily="34" charset="0"/>
                <a:cs typeface="Arial" panose="020B0604020202020204" pitchFamily="34" charset="0"/>
              </a:rPr>
              <a:t>attack the Athenians</a:t>
            </a:r>
            <a:r>
              <a:rPr lang="en-GB" sz="1200" i="1" dirty="0">
                <a:latin typeface="Arial" panose="020B0604020202020204" pitchFamily="34" charset="0"/>
                <a:cs typeface="Arial" panose="020B0604020202020204" pitchFamily="34" charset="0"/>
              </a:rPr>
              <a:t>”</a:t>
            </a:r>
            <a:r>
              <a:rPr lang="en-GB" sz="1200" dirty="0">
                <a:latin typeface="Arial" panose="020B0604020202020204" pitchFamily="34" charset="0"/>
                <a:cs typeface="Arial" panose="020B0604020202020204" pitchFamily="34" charset="0"/>
              </a:rPr>
              <a:t> (Thuc.8.2.1.)</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effectLst/>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effectLst/>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FC6D51A1-BDCD-4A44-B058-7D28458867CB}" type="slidenum">
              <a:rPr lang="en-GB" smtClean="0"/>
              <a:t>12</a:t>
            </a:fld>
            <a:endParaRPr lang="en-GB"/>
          </a:p>
        </p:txBody>
      </p:sp>
    </p:spTree>
    <p:extLst>
      <p:ext uri="{BB962C8B-B14F-4D97-AF65-F5344CB8AC3E}">
        <p14:creationId xmlns:p14="http://schemas.microsoft.com/office/powerpoint/2010/main" val="11280174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028020" y="1769541"/>
            <a:ext cx="7080026"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028020" y="3598339"/>
            <a:ext cx="7080026"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C4EBC8A-2CE8-48E9-9605-13D3C88059CB}" type="datetimeFigureOut">
              <a:rPr lang="en-GB" smtClean="0"/>
              <a:t>12/06/2020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7F593C-864B-4FEB-8016-DCE5BCAD6B1E}" type="slidenum">
              <a:rPr lang="en-GB" smtClean="0"/>
              <a:t>‹#›</a:t>
            </a:fld>
            <a:endParaRPr lang="en-GB"/>
          </a:p>
        </p:txBody>
      </p:sp>
    </p:spTree>
    <p:extLst>
      <p:ext uri="{BB962C8B-B14F-4D97-AF65-F5344CB8AC3E}">
        <p14:creationId xmlns:p14="http://schemas.microsoft.com/office/powerpoint/2010/main" val="38179241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C4EBC8A-2CE8-48E9-9605-13D3C88059CB}" type="datetimeFigureOut">
              <a:rPr lang="en-GB" smtClean="0"/>
              <a:t>12/06/2020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7F593C-864B-4FEB-8016-DCE5BCAD6B1E}" type="slidenum">
              <a:rPr lang="en-GB" smtClean="0"/>
              <a:t>‹#›</a:t>
            </a:fld>
            <a:endParaRPr lang="en-GB"/>
          </a:p>
        </p:txBody>
      </p:sp>
    </p:spTree>
    <p:extLst>
      <p:ext uri="{BB962C8B-B14F-4D97-AF65-F5344CB8AC3E}">
        <p14:creationId xmlns:p14="http://schemas.microsoft.com/office/powerpoint/2010/main" val="21742262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71551" y="1761068"/>
            <a:ext cx="7192913"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971551" y="3589879"/>
            <a:ext cx="7192913"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C4EBC8A-2CE8-48E9-9605-13D3C88059CB}" type="datetimeFigureOut">
              <a:rPr lang="en-GB" smtClean="0"/>
              <a:t>12/06/2020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7F593C-864B-4FEB-8016-DCE5BCAD6B1E}" type="slidenum">
              <a:rPr lang="en-GB" smtClean="0"/>
              <a:t>‹#›</a:t>
            </a:fld>
            <a:endParaRPr lang="en-GB"/>
          </a:p>
        </p:txBody>
      </p:sp>
    </p:spTree>
    <p:extLst>
      <p:ext uri="{BB962C8B-B14F-4D97-AF65-F5344CB8AC3E}">
        <p14:creationId xmlns:p14="http://schemas.microsoft.com/office/powerpoint/2010/main" val="33822261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347" y="1732449"/>
            <a:ext cx="3795373" cy="4058750"/>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52169" y="1732450"/>
            <a:ext cx="3798499" cy="405875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C4EBC8A-2CE8-48E9-9605-13D3C88059CB}" type="datetimeFigureOut">
              <a:rPr lang="en-GB" smtClean="0"/>
              <a:t>12/06/2020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E7F593C-864B-4FEB-8016-DCE5BCAD6B1E}" type="slidenum">
              <a:rPr lang="en-GB" smtClean="0"/>
              <a:t>‹#›</a:t>
            </a:fld>
            <a:endParaRPr lang="en-GB"/>
          </a:p>
        </p:txBody>
      </p:sp>
    </p:spTree>
    <p:extLst>
      <p:ext uri="{BB962C8B-B14F-4D97-AF65-F5344CB8AC3E}">
        <p14:creationId xmlns:p14="http://schemas.microsoft.com/office/powerpoint/2010/main" val="41175927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Slate-V2-S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5345" y="1770323"/>
            <a:ext cx="3787423" cy="4112953"/>
          </a:xfrm>
          <a:prstGeom prst="rect">
            <a:avLst/>
          </a:prstGeom>
        </p:spPr>
      </p:pic>
      <p:pic>
        <p:nvPicPr>
          <p:cNvPr id="14" name="Picture 13" descr="Slate-V2-S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63245" y="1770323"/>
            <a:ext cx="3787423" cy="4112953"/>
          </a:xfrm>
          <a:prstGeom prst="rect">
            <a:avLst/>
          </a:prstGeom>
        </p:spPr>
      </p:pic>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754404" y="1835254"/>
            <a:ext cx="3657258"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754404" y="2380138"/>
            <a:ext cx="3657258"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21225" y="1835255"/>
            <a:ext cx="3671498"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21225" y="2380138"/>
            <a:ext cx="3671498"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C4EBC8A-2CE8-48E9-9605-13D3C88059CB}" type="datetimeFigureOut">
              <a:rPr lang="en-GB" smtClean="0"/>
              <a:t>12/06/2020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E7F593C-864B-4FEB-8016-DCE5BCAD6B1E}" type="slidenum">
              <a:rPr lang="en-GB" smtClean="0"/>
              <a:t>‹#›</a:t>
            </a:fld>
            <a:endParaRPr lang="en-GB"/>
          </a:p>
        </p:txBody>
      </p:sp>
    </p:spTree>
    <p:extLst>
      <p:ext uri="{BB962C8B-B14F-4D97-AF65-F5344CB8AC3E}">
        <p14:creationId xmlns:p14="http://schemas.microsoft.com/office/powerpoint/2010/main" val="6139815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C4EBC8A-2CE8-48E9-9605-13D3C88059CB}" type="datetimeFigureOut">
              <a:rPr lang="en-GB" smtClean="0"/>
              <a:t>12/06/2020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E7F593C-864B-4FEB-8016-DCE5BCAD6B1E}" type="slidenum">
              <a:rPr lang="en-GB" smtClean="0"/>
              <a:t>‹#›</a:t>
            </a:fld>
            <a:endParaRPr lang="en-GB"/>
          </a:p>
        </p:txBody>
      </p:sp>
    </p:spTree>
    <p:extLst>
      <p:ext uri="{BB962C8B-B14F-4D97-AF65-F5344CB8AC3E}">
        <p14:creationId xmlns:p14="http://schemas.microsoft.com/office/powerpoint/2010/main" val="12112957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4EBC8A-2CE8-48E9-9605-13D3C88059CB}" type="datetimeFigureOut">
              <a:rPr lang="en-GB" smtClean="0"/>
              <a:t>12/06/2020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E7F593C-864B-4FEB-8016-DCE5BCAD6B1E}" type="slidenum">
              <a:rPr lang="en-GB" smtClean="0"/>
              <a:t>‹#›</a:t>
            </a:fld>
            <a:endParaRPr lang="en-GB"/>
          </a:p>
        </p:txBody>
      </p:sp>
    </p:spTree>
    <p:extLst>
      <p:ext uri="{BB962C8B-B14F-4D97-AF65-F5344CB8AC3E}">
        <p14:creationId xmlns:p14="http://schemas.microsoft.com/office/powerpoint/2010/main" val="28523098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347" y="609600"/>
            <a:ext cx="2780167" cy="1821918"/>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3641725" y="609600"/>
            <a:ext cx="4808943" cy="51816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347" y="2431518"/>
            <a:ext cx="2780167"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C4EBC8A-2CE8-48E9-9605-13D3C88059CB}" type="datetimeFigureOut">
              <a:rPr lang="en-GB" smtClean="0"/>
              <a:t>12/06/2020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E7F593C-864B-4FEB-8016-DCE5BCAD6B1E}" type="slidenum">
              <a:rPr lang="en-GB" smtClean="0"/>
              <a:t>‹#›</a:t>
            </a:fld>
            <a:endParaRPr lang="en-GB"/>
          </a:p>
        </p:txBody>
      </p:sp>
    </p:spTree>
    <p:extLst>
      <p:ext uri="{BB962C8B-B14F-4D97-AF65-F5344CB8AC3E}">
        <p14:creationId xmlns:p14="http://schemas.microsoft.com/office/powerpoint/2010/main" val="11363238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2" name="Picture 11" descr="Slate-V2-S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44987" y="609923"/>
            <a:ext cx="3428146" cy="5205472"/>
          </a:xfrm>
          <a:prstGeom prst="rect">
            <a:avLst/>
          </a:prstGeom>
        </p:spPr>
      </p:pic>
      <p:sp>
        <p:nvSpPr>
          <p:cNvPr id="2" name="Title 1"/>
          <p:cNvSpPr>
            <a:spLocks noGrp="1"/>
          </p:cNvSpPr>
          <p:nvPr>
            <p:ph type="title"/>
          </p:nvPr>
        </p:nvSpPr>
        <p:spPr>
          <a:xfrm>
            <a:off x="685347" y="609923"/>
            <a:ext cx="3924676" cy="1829338"/>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4976728" y="743989"/>
            <a:ext cx="3165375"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347" y="2439261"/>
            <a:ext cx="3924676"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C4EBC8A-2CE8-48E9-9605-13D3C88059CB}" type="datetimeFigureOut">
              <a:rPr lang="en-GB" smtClean="0"/>
              <a:t>12/06/2020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E7F593C-864B-4FEB-8016-DCE5BCAD6B1E}" type="slidenum">
              <a:rPr lang="en-GB" smtClean="0"/>
              <a:t>‹#›</a:t>
            </a:fld>
            <a:endParaRPr lang="en-GB"/>
          </a:p>
        </p:txBody>
      </p:sp>
    </p:spTree>
    <p:extLst>
      <p:ext uri="{BB962C8B-B14F-4D97-AF65-F5344CB8AC3E}">
        <p14:creationId xmlns:p14="http://schemas.microsoft.com/office/powerpoint/2010/main" val="42618056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Slate-V2-S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3995" y="540085"/>
            <a:ext cx="7656010" cy="3834374"/>
          </a:xfrm>
          <a:prstGeom prst="rect">
            <a:avLst/>
          </a:prstGeom>
        </p:spPr>
      </p:pic>
      <p:sp>
        <p:nvSpPr>
          <p:cNvPr id="2" name="Title 1"/>
          <p:cNvSpPr>
            <a:spLocks noGrp="1"/>
          </p:cNvSpPr>
          <p:nvPr>
            <p:ph type="title"/>
          </p:nvPr>
        </p:nvSpPr>
        <p:spPr>
          <a:xfrm>
            <a:off x="685354" y="4565255"/>
            <a:ext cx="7766495"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926217" y="695010"/>
            <a:ext cx="7285600"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346" y="5108728"/>
            <a:ext cx="776532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C4EBC8A-2CE8-48E9-9605-13D3C88059CB}" type="datetimeFigureOut">
              <a:rPr lang="en-GB" smtClean="0"/>
              <a:t>12/06/2020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E7F593C-864B-4FEB-8016-DCE5BCAD6B1E}" type="slidenum">
              <a:rPr lang="en-GB" smtClean="0"/>
              <a:t>‹#›</a:t>
            </a:fld>
            <a:endParaRPr lang="en-GB"/>
          </a:p>
        </p:txBody>
      </p:sp>
    </p:spTree>
    <p:extLst>
      <p:ext uri="{BB962C8B-B14F-4D97-AF65-F5344CB8AC3E}">
        <p14:creationId xmlns:p14="http://schemas.microsoft.com/office/powerpoint/2010/main" val="40514883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346" y="608437"/>
            <a:ext cx="7765322"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5346" y="4295180"/>
            <a:ext cx="7765322"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C4EBC8A-2CE8-48E9-9605-13D3C88059CB}" type="datetimeFigureOut">
              <a:rPr lang="en-GB" smtClean="0"/>
              <a:t>12/06/2020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E7F593C-864B-4FEB-8016-DCE5BCAD6B1E}" type="slidenum">
              <a:rPr lang="en-GB" smtClean="0"/>
              <a:t>‹#›</a:t>
            </a:fld>
            <a:endParaRPr lang="en-GB"/>
          </a:p>
        </p:txBody>
      </p:sp>
    </p:spTree>
    <p:extLst>
      <p:ext uri="{BB962C8B-B14F-4D97-AF65-F5344CB8AC3E}">
        <p14:creationId xmlns:p14="http://schemas.microsoft.com/office/powerpoint/2010/main" val="37449241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84659" y="609600"/>
            <a:ext cx="6977064"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290484" y="3610033"/>
            <a:ext cx="6564224"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5346" y="4304353"/>
            <a:ext cx="7765322"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C4EBC8A-2CE8-48E9-9605-13D3C88059CB}" type="datetimeFigureOut">
              <a:rPr lang="en-GB" smtClean="0"/>
              <a:t>12/06/2020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E7F593C-864B-4FEB-8016-DCE5BCAD6B1E}" type="slidenum">
              <a:rPr lang="en-GB" smtClean="0"/>
              <a:t>‹#›</a:t>
            </a:fld>
            <a:endParaRPr lang="en-GB"/>
          </a:p>
        </p:txBody>
      </p:sp>
      <p:sp>
        <p:nvSpPr>
          <p:cNvPr id="11" name="TextBox 10"/>
          <p:cNvSpPr txBox="1"/>
          <p:nvPr/>
        </p:nvSpPr>
        <p:spPr>
          <a:xfrm>
            <a:off x="627459" y="873912"/>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7828359" y="2933245"/>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9760246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346" y="2126943"/>
            <a:ext cx="7765322"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5339" y="4650556"/>
            <a:ext cx="776414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C4EBC8A-2CE8-48E9-9605-13D3C88059CB}" type="datetimeFigureOut">
              <a:rPr lang="en-GB" smtClean="0"/>
              <a:t>12/06/2020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E7F593C-864B-4FEB-8016-DCE5BCAD6B1E}" type="slidenum">
              <a:rPr lang="en-GB" smtClean="0"/>
              <a:t>‹#›</a:t>
            </a:fld>
            <a:endParaRPr lang="en-GB"/>
          </a:p>
        </p:txBody>
      </p:sp>
    </p:spTree>
    <p:extLst>
      <p:ext uri="{BB962C8B-B14F-4D97-AF65-F5344CB8AC3E}">
        <p14:creationId xmlns:p14="http://schemas.microsoft.com/office/powerpoint/2010/main" val="22114697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346" y="609600"/>
            <a:ext cx="776532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346" y="1885950"/>
            <a:ext cx="2475738"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346" y="2571750"/>
            <a:ext cx="2475738"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335033" y="1885950"/>
            <a:ext cx="2475738"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331076" y="2571750"/>
            <a:ext cx="2475738"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5974929" y="1885950"/>
            <a:ext cx="2475738"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5974929" y="2571750"/>
            <a:ext cx="2475738"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7C4EBC8A-2CE8-48E9-9605-13D3C88059CB}" type="datetimeFigureOut">
              <a:rPr lang="en-GB" smtClean="0"/>
              <a:t>12/06/2020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E7F593C-864B-4FEB-8016-DCE5BCAD6B1E}" type="slidenum">
              <a:rPr lang="en-GB" smtClean="0"/>
              <a:t>‹#›</a:t>
            </a:fld>
            <a:endParaRPr lang="en-GB"/>
          </a:p>
        </p:txBody>
      </p:sp>
    </p:spTree>
    <p:extLst>
      <p:ext uri="{BB962C8B-B14F-4D97-AF65-F5344CB8AC3E}">
        <p14:creationId xmlns:p14="http://schemas.microsoft.com/office/powerpoint/2010/main" val="18724849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6" name="Picture 5" descr="Slate-V2-S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9239" y="1826045"/>
            <a:ext cx="2529046" cy="1833558"/>
          </a:xfrm>
          <a:prstGeom prst="rect">
            <a:avLst/>
          </a:prstGeom>
        </p:spPr>
      </p:pic>
      <p:pic>
        <p:nvPicPr>
          <p:cNvPr id="28" name="Picture 27" descr="Slate-V2-S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93813" y="1826045"/>
            <a:ext cx="2529046" cy="1833558"/>
          </a:xfrm>
          <a:prstGeom prst="rect">
            <a:avLst/>
          </a:prstGeom>
        </p:spPr>
      </p:pic>
      <p:pic>
        <p:nvPicPr>
          <p:cNvPr id="29" name="Picture 28" descr="Slate-V2-S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21715" y="1826045"/>
            <a:ext cx="2529046" cy="1833558"/>
          </a:xfrm>
          <a:prstGeom prst="rect">
            <a:avLst/>
          </a:prstGeom>
        </p:spPr>
      </p:pic>
      <p:sp>
        <p:nvSpPr>
          <p:cNvPr id="30" name="Title 1"/>
          <p:cNvSpPr>
            <a:spLocks noGrp="1"/>
          </p:cNvSpPr>
          <p:nvPr>
            <p:ph type="title"/>
          </p:nvPr>
        </p:nvSpPr>
        <p:spPr>
          <a:xfrm>
            <a:off x="685346" y="609600"/>
            <a:ext cx="7765322"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5346" y="3904106"/>
            <a:ext cx="2475738"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763577" y="1938918"/>
            <a:ext cx="2319276"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5346" y="4480369"/>
            <a:ext cx="2475738"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332091" y="3904106"/>
            <a:ext cx="2475738"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409307" y="1939094"/>
            <a:ext cx="2319276"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331075" y="4480368"/>
            <a:ext cx="2476753"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5975023" y="3904106"/>
            <a:ext cx="2475738"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6056774" y="1934432"/>
            <a:ext cx="2319276"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5974929" y="4480366"/>
            <a:ext cx="2475738"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7C4EBC8A-2CE8-48E9-9605-13D3C88059CB}" type="datetimeFigureOut">
              <a:rPr lang="en-GB" smtClean="0"/>
              <a:t>12/06/2020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E7F593C-864B-4FEB-8016-DCE5BCAD6B1E}" type="slidenum">
              <a:rPr lang="en-GB" smtClean="0"/>
              <a:t>‹#›</a:t>
            </a:fld>
            <a:endParaRPr lang="en-GB"/>
          </a:p>
        </p:txBody>
      </p:sp>
    </p:spTree>
    <p:extLst>
      <p:ext uri="{BB962C8B-B14F-4D97-AF65-F5344CB8AC3E}">
        <p14:creationId xmlns:p14="http://schemas.microsoft.com/office/powerpoint/2010/main" val="229733319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C4EBC8A-2CE8-48E9-9605-13D3C88059CB}" type="datetimeFigureOut">
              <a:rPr lang="en-GB" smtClean="0"/>
              <a:t>12/06/2020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7F593C-864B-4FEB-8016-DCE5BCAD6B1E}" type="slidenum">
              <a:rPr lang="en-GB" smtClean="0"/>
              <a:t>‹#›</a:t>
            </a:fld>
            <a:endParaRPr lang="en-GB"/>
          </a:p>
        </p:txBody>
      </p:sp>
    </p:spTree>
    <p:extLst>
      <p:ext uri="{BB962C8B-B14F-4D97-AF65-F5344CB8AC3E}">
        <p14:creationId xmlns:p14="http://schemas.microsoft.com/office/powerpoint/2010/main" val="210095508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37302" y="609600"/>
            <a:ext cx="1713365"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685347" y="609600"/>
            <a:ext cx="5937654"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C4EBC8A-2CE8-48E9-9605-13D3C88059CB}" type="datetimeFigureOut">
              <a:rPr lang="en-GB" smtClean="0"/>
              <a:t>12/06/2020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7F593C-864B-4FEB-8016-DCE5BCAD6B1E}" type="slidenum">
              <a:rPr lang="en-GB" smtClean="0"/>
              <a:t>‹#›</a:t>
            </a:fld>
            <a:endParaRPr lang="en-GB"/>
          </a:p>
        </p:txBody>
      </p:sp>
    </p:spTree>
    <p:extLst>
      <p:ext uri="{BB962C8B-B14F-4D97-AF65-F5344CB8AC3E}">
        <p14:creationId xmlns:p14="http://schemas.microsoft.com/office/powerpoint/2010/main" val="38633077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0F2E"/>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346" y="609600"/>
            <a:ext cx="776532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346" y="1732450"/>
            <a:ext cx="776532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759052" y="5883276"/>
            <a:ext cx="20574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7C4EBC8A-2CE8-48E9-9605-13D3C88059CB}" type="datetimeFigureOut">
              <a:rPr lang="en-GB" smtClean="0"/>
              <a:t>12/06/2020</a:t>
            </a:fld>
            <a:endParaRPr lang="en-GB"/>
          </a:p>
        </p:txBody>
      </p:sp>
      <p:sp>
        <p:nvSpPr>
          <p:cNvPr id="5" name="Footer Placeholder 4"/>
          <p:cNvSpPr>
            <a:spLocks noGrp="1"/>
          </p:cNvSpPr>
          <p:nvPr>
            <p:ph type="ftr" sz="quarter" idx="3"/>
          </p:nvPr>
        </p:nvSpPr>
        <p:spPr>
          <a:xfrm>
            <a:off x="685347" y="5883276"/>
            <a:ext cx="5004649"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GB"/>
          </a:p>
        </p:txBody>
      </p:sp>
      <p:sp>
        <p:nvSpPr>
          <p:cNvPr id="6" name="Slide Number Placeholder 5"/>
          <p:cNvSpPr>
            <a:spLocks noGrp="1"/>
          </p:cNvSpPr>
          <p:nvPr>
            <p:ph type="sldNum" sz="quarter" idx="4"/>
          </p:nvPr>
        </p:nvSpPr>
        <p:spPr>
          <a:xfrm>
            <a:off x="7885509" y="5883276"/>
            <a:ext cx="565159"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3E7F593C-864B-4FEB-8016-DCE5BCAD6B1E}" type="slidenum">
              <a:rPr lang="en-GB" smtClean="0"/>
              <a:t>‹#›</a:t>
            </a:fld>
            <a:endParaRPr lang="en-GB"/>
          </a:p>
        </p:txBody>
      </p:sp>
    </p:spTree>
    <p:extLst>
      <p:ext uri="{BB962C8B-B14F-4D97-AF65-F5344CB8AC3E}">
        <p14:creationId xmlns:p14="http://schemas.microsoft.com/office/powerpoint/2010/main" val="614666483"/>
      </p:ext>
    </p:extLst>
  </p:cSld>
  <p:clrMap bg1="dk1" tx1="lt1" bg2="dk2" tx2="lt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hyperlink" Target="http://www.perseus.tufts.edu/hopper/text?doc=Thuc.+7.27&amp;fromdoc=Perseus%3Atext%3A1999.04.0105#note4" TargetMode="External"/><Relationship Id="rId2" Type="http://schemas.openxmlformats.org/officeDocument/2006/relationships/hyperlink" Target="http://www.perseus.tufts.edu/hopper/text?doc=Thuc.+7.27&amp;fromdoc=Perseus%3Atext%3A1999.04.0105#note3"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www.bing.com/images/search?view=detailV2&amp;ccid=PlkAwcBT&amp;id=9409E6487FAC5CADA574CEBC8ABC5F0771AF9B58&amp;thid=OIP.PlkAwcBT37_nEAs6Qa2AJwHaF3&amp;mediaurl=http%3a%2f%2fwww.hellenicaworld.com%2fGreece%2fGeo%2fImagesGR%2fAttica.gif&amp;exph=550&amp;expw=694&amp;q=classical+greece+attica+map&amp;simid=607997833627437555&amp;ck=EFAC0C0427990A0ED33A86E9025A372D&amp;selectedIndex=3&amp;ajaxhist=0"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A84122-DC1B-4439-B447-68486D4D3F24}"/>
              </a:ext>
            </a:extLst>
          </p:cNvPr>
          <p:cNvSpPr>
            <a:spLocks noGrp="1"/>
          </p:cNvSpPr>
          <p:nvPr>
            <p:ph type="ctrTitle"/>
          </p:nvPr>
        </p:nvSpPr>
        <p:spPr>
          <a:xfrm>
            <a:off x="1035954" y="2675091"/>
            <a:ext cx="7080027" cy="1828801"/>
          </a:xfrm>
        </p:spPr>
        <p:txBody>
          <a:bodyPr>
            <a:normAutofit fontScale="90000"/>
          </a:bodyPr>
          <a:lstStyle/>
          <a:p>
            <a:r>
              <a:rPr lang="en-GB" dirty="0"/>
              <a:t>The Decelean War: The impact of conflict on the </a:t>
            </a:r>
            <a:r>
              <a:rPr lang="en-GB" dirty="0">
                <a:solidFill>
                  <a:schemeClr val="tx1">
                    <a:lumMod val="95000"/>
                  </a:schemeClr>
                </a:solidFill>
              </a:rPr>
              <a:t>Athenian</a:t>
            </a:r>
            <a:r>
              <a:rPr lang="en-GB" dirty="0"/>
              <a:t> economy</a:t>
            </a:r>
          </a:p>
        </p:txBody>
      </p:sp>
      <p:sp>
        <p:nvSpPr>
          <p:cNvPr id="3" name="Subtitle 2">
            <a:extLst>
              <a:ext uri="{FF2B5EF4-FFF2-40B4-BE49-F238E27FC236}">
                <a16:creationId xmlns:a16="http://schemas.microsoft.com/office/drawing/2014/main" id="{83B7AA9F-366F-4322-8DCE-FF1619C3A84B}"/>
              </a:ext>
            </a:extLst>
          </p:cNvPr>
          <p:cNvSpPr>
            <a:spLocks noGrp="1"/>
          </p:cNvSpPr>
          <p:nvPr>
            <p:ph type="subTitle" idx="1"/>
          </p:nvPr>
        </p:nvSpPr>
        <p:spPr>
          <a:xfrm>
            <a:off x="1035954" y="5009917"/>
            <a:ext cx="7080027" cy="1049867"/>
          </a:xfrm>
        </p:spPr>
        <p:txBody>
          <a:bodyPr>
            <a:normAutofit/>
          </a:bodyPr>
          <a:lstStyle/>
          <a:p>
            <a:r>
              <a:rPr lang="en-GB" sz="1800" dirty="0"/>
              <a:t>CLAH7011 The Greek Economy in the Archaic and Classical periods</a:t>
            </a:r>
          </a:p>
          <a:p>
            <a:r>
              <a:rPr lang="en-GB" sz="1800" dirty="0"/>
              <a:t>Tamara Bowie</a:t>
            </a:r>
          </a:p>
        </p:txBody>
      </p:sp>
    </p:spTree>
    <p:extLst>
      <p:ext uri="{BB962C8B-B14F-4D97-AF65-F5344CB8AC3E}">
        <p14:creationId xmlns:p14="http://schemas.microsoft.com/office/powerpoint/2010/main" val="4037175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C2CD9-1EB8-4BDF-896A-DCDDE81E6665}"/>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C2390700-D7DC-425F-9E4E-8DB8B07335DB}"/>
              </a:ext>
            </a:extLst>
          </p:cNvPr>
          <p:cNvSpPr>
            <a:spLocks noGrp="1"/>
          </p:cNvSpPr>
          <p:nvPr>
            <p:ph idx="1"/>
          </p:nvPr>
        </p:nvSpPr>
        <p:spPr>
          <a:xfrm>
            <a:off x="685346" y="1732450"/>
            <a:ext cx="3327361" cy="4837026"/>
          </a:xfrm>
        </p:spPr>
        <p:txBody>
          <a:bodyPr/>
          <a:lstStyle/>
          <a:p>
            <a:r>
              <a:rPr lang="en-GB" dirty="0">
                <a:effectLst/>
              </a:rPr>
              <a:t>A discussion on the economic impact of Athenian war efforts during the Decelean war.</a:t>
            </a:r>
          </a:p>
          <a:p>
            <a:endParaRPr lang="en-GB" dirty="0"/>
          </a:p>
          <a:p>
            <a:r>
              <a:rPr lang="en-GB" dirty="0"/>
              <a:t>Arguing the Decelean conflict had one of the largest negative impacts on the Athenian economy due to permanent hostile presence of the Lacedaemonians in Attica.</a:t>
            </a:r>
          </a:p>
        </p:txBody>
      </p:sp>
      <p:graphicFrame>
        <p:nvGraphicFramePr>
          <p:cNvPr id="5" name="Diagram 4">
            <a:extLst>
              <a:ext uri="{FF2B5EF4-FFF2-40B4-BE49-F238E27FC236}">
                <a16:creationId xmlns:a16="http://schemas.microsoft.com/office/drawing/2014/main" id="{78F3082B-67B3-4F67-B660-3C82C8B5BA50}"/>
              </a:ext>
            </a:extLst>
          </p:cNvPr>
          <p:cNvGraphicFramePr/>
          <p:nvPr>
            <p:extLst>
              <p:ext uri="{D42A27DB-BD31-4B8C-83A1-F6EECF244321}">
                <p14:modId xmlns:p14="http://schemas.microsoft.com/office/powerpoint/2010/main" val="757471658"/>
              </p:ext>
            </p:extLst>
          </p:nvPr>
        </p:nvGraphicFramePr>
        <p:xfrm>
          <a:off x="4185536" y="1858639"/>
          <a:ext cx="4273118"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191207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682707-E06E-4C42-AEB4-1166FBA76196}"/>
              </a:ext>
            </a:extLst>
          </p:cNvPr>
          <p:cNvSpPr>
            <a:spLocks noGrp="1"/>
          </p:cNvSpPr>
          <p:nvPr>
            <p:ph type="title"/>
          </p:nvPr>
        </p:nvSpPr>
        <p:spPr/>
        <p:txBody>
          <a:bodyPr>
            <a:normAutofit fontScale="90000"/>
          </a:bodyPr>
          <a:lstStyle/>
          <a:p>
            <a:r>
              <a:rPr lang="en-GB" dirty="0"/>
              <a:t>Economic situation prior to the Occupation of </a:t>
            </a:r>
            <a:r>
              <a:rPr lang="en-GB" dirty="0" err="1"/>
              <a:t>Decelea</a:t>
            </a:r>
            <a:endParaRPr lang="en-GB" dirty="0"/>
          </a:p>
        </p:txBody>
      </p:sp>
      <p:sp>
        <p:nvSpPr>
          <p:cNvPr id="3" name="Content Placeholder 2">
            <a:extLst>
              <a:ext uri="{FF2B5EF4-FFF2-40B4-BE49-F238E27FC236}">
                <a16:creationId xmlns:a16="http://schemas.microsoft.com/office/drawing/2014/main" id="{2D477B3E-571E-468A-BC3B-4D577035EA4D}"/>
              </a:ext>
            </a:extLst>
          </p:cNvPr>
          <p:cNvSpPr>
            <a:spLocks noGrp="1"/>
          </p:cNvSpPr>
          <p:nvPr>
            <p:ph idx="1"/>
          </p:nvPr>
        </p:nvSpPr>
        <p:spPr>
          <a:xfrm>
            <a:off x="685346" y="1930417"/>
            <a:ext cx="7765322" cy="4734334"/>
          </a:xfrm>
        </p:spPr>
        <p:txBody>
          <a:bodyPr>
            <a:normAutofit fontScale="92500" lnSpcReduction="10000"/>
          </a:bodyPr>
          <a:lstStyle/>
          <a:p>
            <a:r>
              <a:rPr lang="en-GB" sz="2200" dirty="0"/>
              <a:t>War leaves a Polis’ economy in flux</a:t>
            </a:r>
          </a:p>
          <a:p>
            <a:endParaRPr lang="en-GB" sz="2200" dirty="0"/>
          </a:p>
          <a:p>
            <a:r>
              <a:rPr lang="en-GB" sz="2200" dirty="0"/>
              <a:t>Failure of the Sicilian Expedition</a:t>
            </a:r>
          </a:p>
          <a:p>
            <a:pPr marL="36900" indent="0">
              <a:buNone/>
            </a:pPr>
            <a:r>
              <a:rPr lang="en-GB" sz="1600" dirty="0"/>
              <a:t>“</a:t>
            </a:r>
            <a:r>
              <a:rPr lang="en-GB" sz="1600" i="1" dirty="0">
                <a:latin typeface="Arial" panose="020B0604020202020204" pitchFamily="34" charset="0"/>
                <a:cs typeface="Arial" panose="020B0604020202020204" pitchFamily="34" charset="0"/>
              </a:rPr>
              <a:t>When they saw an insufficient number of ships in their docks, and no crews to man them, </a:t>
            </a:r>
            <a:r>
              <a:rPr lang="en-GB" sz="1600" b="1" i="1" dirty="0">
                <a:latin typeface="Arial" panose="020B0604020202020204" pitchFamily="34" charset="0"/>
                <a:cs typeface="Arial" panose="020B0604020202020204" pitchFamily="34" charset="0"/>
              </a:rPr>
              <a:t>nor money in the treasury, </a:t>
            </a:r>
            <a:r>
              <a:rPr lang="en-GB" sz="1600" i="1" dirty="0">
                <a:latin typeface="Arial" panose="020B0604020202020204" pitchFamily="34" charset="0"/>
                <a:cs typeface="Arial" panose="020B0604020202020204" pitchFamily="34" charset="0"/>
              </a:rPr>
              <a:t>they despaired of deliverance</a:t>
            </a:r>
            <a:r>
              <a:rPr lang="en-GB" sz="1600" dirty="0"/>
              <a:t>” (Thuc.8.1.2.)</a:t>
            </a:r>
          </a:p>
          <a:p>
            <a:pPr marL="36900" indent="0">
              <a:buNone/>
            </a:pPr>
            <a:r>
              <a:rPr lang="en-GB" sz="1600" i="1" dirty="0">
                <a:latin typeface="Arial" panose="020B0604020202020204" pitchFamily="34" charset="0"/>
                <a:cs typeface="Arial" panose="020B0604020202020204" pitchFamily="34" charset="0"/>
              </a:rPr>
              <a:t>“Their enemies in Hellas </a:t>
            </a:r>
            <a:r>
              <a:rPr lang="en-GB" sz="1600" b="1" i="1" dirty="0">
                <a:latin typeface="Arial" panose="020B0604020202020204" pitchFamily="34" charset="0"/>
                <a:cs typeface="Arial" panose="020B0604020202020204" pitchFamily="34" charset="0"/>
              </a:rPr>
              <a:t>whose resources were now doubled,</a:t>
            </a:r>
            <a:r>
              <a:rPr lang="en-GB" sz="1600" i="1" dirty="0">
                <a:latin typeface="Arial" panose="020B0604020202020204" pitchFamily="34" charset="0"/>
                <a:cs typeface="Arial" panose="020B0604020202020204" pitchFamily="34" charset="0"/>
              </a:rPr>
              <a:t> would likewise set upon them with all their might both by sea and land…[and] would be assisted by their own revolted allies”</a:t>
            </a:r>
            <a:r>
              <a:rPr lang="en-GB" sz="1600" dirty="0">
                <a:latin typeface="Arial" panose="020B0604020202020204" pitchFamily="34" charset="0"/>
                <a:cs typeface="Arial" panose="020B0604020202020204" pitchFamily="34" charset="0"/>
              </a:rPr>
              <a:t> (Thuc.8.1.2.)</a:t>
            </a:r>
            <a:endParaRPr lang="en-GB" sz="1600" i="1" dirty="0">
              <a:latin typeface="Arial" panose="020B0604020202020204" pitchFamily="34" charset="0"/>
              <a:cs typeface="Arial" panose="020B0604020202020204" pitchFamily="34" charset="0"/>
            </a:endParaRPr>
          </a:p>
          <a:p>
            <a:endParaRPr lang="en-GB" dirty="0"/>
          </a:p>
          <a:p>
            <a:r>
              <a:rPr lang="en-GB" sz="2200" dirty="0"/>
              <a:t>Costs of war – supplies, mercenaries and replacing lost ships and </a:t>
            </a:r>
            <a:r>
              <a:rPr lang="en-GB" sz="2200" dirty="0" err="1"/>
              <a:t>armamments</a:t>
            </a:r>
            <a:r>
              <a:rPr lang="en-GB" sz="2200" dirty="0"/>
              <a:t>.</a:t>
            </a:r>
          </a:p>
          <a:p>
            <a:pPr marL="36900" indent="0">
              <a:buNone/>
            </a:pPr>
            <a:r>
              <a:rPr lang="en-GB" sz="1700" i="1" dirty="0">
                <a:latin typeface="Arial" panose="020B0604020202020204" pitchFamily="34" charset="0"/>
                <a:cs typeface="Arial" panose="020B0604020202020204" pitchFamily="34" charset="0"/>
              </a:rPr>
              <a:t>“</a:t>
            </a:r>
            <a:r>
              <a:rPr lang="en-GB" sz="1700" i="1" dirty="0">
                <a:effectLst/>
                <a:latin typeface="Arial" panose="020B0604020202020204" pitchFamily="34" charset="0"/>
                <a:cs typeface="Arial" panose="020B0604020202020204" pitchFamily="34" charset="0"/>
              </a:rPr>
              <a:t>During the same summer there arrived at Athens thirteen hundred Thracian </a:t>
            </a:r>
            <a:r>
              <a:rPr lang="en-GB" sz="1700" i="1" dirty="0" err="1">
                <a:effectLst/>
                <a:latin typeface="Arial" panose="020B0604020202020204" pitchFamily="34" charset="0"/>
                <a:cs typeface="Arial" panose="020B0604020202020204" pitchFamily="34" charset="0"/>
              </a:rPr>
              <a:t>targeteers</a:t>
            </a:r>
            <a:r>
              <a:rPr lang="en-GB" sz="1700" i="1" baseline="30000" dirty="0">
                <a:effectLst/>
                <a:latin typeface="Arial" panose="020B0604020202020204" pitchFamily="34" charset="0"/>
                <a:cs typeface="Arial" panose="020B0604020202020204" pitchFamily="34" charset="0"/>
              </a:rPr>
              <a:t> </a:t>
            </a:r>
            <a:r>
              <a:rPr lang="en-GB" sz="1700" i="1" dirty="0">
                <a:effectLst/>
                <a:latin typeface="Arial" panose="020B0604020202020204" pitchFamily="34" charset="0"/>
                <a:cs typeface="Arial" panose="020B0604020202020204" pitchFamily="34" charset="0"/>
              </a:rPr>
              <a:t>of the Dian race… the Athenians determined to send them back to their native country. [2] Each soldier was receiving a drachma per day; and </a:t>
            </a:r>
            <a:r>
              <a:rPr lang="en-GB" sz="1700" b="1" i="1" dirty="0">
                <a:effectLst/>
                <a:latin typeface="Arial" panose="020B0604020202020204" pitchFamily="34" charset="0"/>
                <a:cs typeface="Arial" panose="020B0604020202020204" pitchFamily="34" charset="0"/>
              </a:rPr>
              <a:t>to use them against </a:t>
            </a:r>
            <a:r>
              <a:rPr lang="en-GB" sz="1700" b="1" i="1" dirty="0" err="1">
                <a:effectLst/>
                <a:latin typeface="Arial" panose="020B0604020202020204" pitchFamily="34" charset="0"/>
                <a:cs typeface="Arial" panose="020B0604020202020204" pitchFamily="34" charset="0"/>
              </a:rPr>
              <a:t>Decelea</a:t>
            </a:r>
            <a:r>
              <a:rPr lang="en-GB" sz="1700" b="1" i="1" dirty="0">
                <a:effectLst/>
                <a:latin typeface="Arial" panose="020B0604020202020204" pitchFamily="34" charset="0"/>
                <a:cs typeface="Arial" panose="020B0604020202020204" pitchFamily="34" charset="0"/>
              </a:rPr>
              <a:t> would have been too expensive”</a:t>
            </a:r>
            <a:r>
              <a:rPr lang="en-GB" sz="1700" i="1" dirty="0">
                <a:effectLst/>
                <a:latin typeface="Arial" panose="020B0604020202020204" pitchFamily="34" charset="0"/>
                <a:cs typeface="Arial" panose="020B0604020202020204" pitchFamily="34" charset="0"/>
              </a:rPr>
              <a:t> </a:t>
            </a:r>
            <a:r>
              <a:rPr lang="en-GB" sz="1700" dirty="0">
                <a:effectLst/>
                <a:latin typeface="Arial" panose="020B0604020202020204" pitchFamily="34" charset="0"/>
                <a:cs typeface="Arial" panose="020B0604020202020204" pitchFamily="34" charset="0"/>
              </a:rPr>
              <a:t>(Thuc.7.27.1-2)</a:t>
            </a:r>
          </a:p>
          <a:p>
            <a:pPr marL="36900" indent="0">
              <a:buNone/>
            </a:pPr>
            <a:endParaRPr lang="en-GB" dirty="0"/>
          </a:p>
        </p:txBody>
      </p:sp>
    </p:spTree>
    <p:extLst>
      <p:ext uri="{BB962C8B-B14F-4D97-AF65-F5344CB8AC3E}">
        <p14:creationId xmlns:p14="http://schemas.microsoft.com/office/powerpoint/2010/main" val="40402675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548963-F771-4887-A1C8-76FFD8AEB3D7}"/>
              </a:ext>
            </a:extLst>
          </p:cNvPr>
          <p:cNvSpPr>
            <a:spLocks noGrp="1"/>
          </p:cNvSpPr>
          <p:nvPr>
            <p:ph type="title"/>
          </p:nvPr>
        </p:nvSpPr>
        <p:spPr/>
        <p:txBody>
          <a:bodyPr>
            <a:normAutofit/>
          </a:bodyPr>
          <a:lstStyle/>
          <a:p>
            <a:r>
              <a:rPr lang="en-GB" dirty="0"/>
              <a:t>Strategic importance of </a:t>
            </a:r>
            <a:r>
              <a:rPr lang="en-GB" dirty="0" err="1"/>
              <a:t>Decelea</a:t>
            </a:r>
            <a:endParaRPr lang="en-GB" dirty="0"/>
          </a:p>
        </p:txBody>
      </p:sp>
      <p:sp>
        <p:nvSpPr>
          <p:cNvPr id="3" name="Content Placeholder 2">
            <a:extLst>
              <a:ext uri="{FF2B5EF4-FFF2-40B4-BE49-F238E27FC236}">
                <a16:creationId xmlns:a16="http://schemas.microsoft.com/office/drawing/2014/main" id="{1CCD4E5E-07BB-4A56-A0A7-05A4DB2FAC88}"/>
              </a:ext>
            </a:extLst>
          </p:cNvPr>
          <p:cNvSpPr>
            <a:spLocks noGrp="1"/>
          </p:cNvSpPr>
          <p:nvPr>
            <p:ph idx="1"/>
          </p:nvPr>
        </p:nvSpPr>
        <p:spPr>
          <a:xfrm>
            <a:off x="685346" y="1865620"/>
            <a:ext cx="3575936" cy="4058751"/>
          </a:xfrm>
        </p:spPr>
        <p:txBody>
          <a:bodyPr>
            <a:normAutofit/>
          </a:bodyPr>
          <a:lstStyle/>
          <a:p>
            <a:r>
              <a:rPr lang="en-GB" dirty="0">
                <a:cs typeface="Arial" panose="020B0604020202020204" pitchFamily="34" charset="0"/>
              </a:rPr>
              <a:t>Location</a:t>
            </a:r>
          </a:p>
          <a:p>
            <a:pPr marL="36900" indent="0">
              <a:buNone/>
            </a:pPr>
            <a:r>
              <a:rPr lang="en-GB" sz="1600" dirty="0">
                <a:latin typeface="Arial" panose="020B0604020202020204" pitchFamily="34" charset="0"/>
                <a:cs typeface="Arial" panose="020B0604020202020204" pitchFamily="34" charset="0"/>
              </a:rPr>
              <a:t>“</a:t>
            </a:r>
            <a:r>
              <a:rPr lang="en-GB" sz="1600" i="1" dirty="0" err="1">
                <a:latin typeface="Arial" panose="020B0604020202020204" pitchFamily="34" charset="0"/>
                <a:cs typeface="Arial" panose="020B0604020202020204" pitchFamily="34" charset="0"/>
              </a:rPr>
              <a:t>Decelea</a:t>
            </a:r>
            <a:r>
              <a:rPr lang="en-GB" sz="1600" i="1" dirty="0">
                <a:latin typeface="Arial" panose="020B0604020202020204" pitchFamily="34" charset="0"/>
                <a:cs typeface="Arial" panose="020B0604020202020204" pitchFamily="34" charset="0"/>
              </a:rPr>
              <a:t> is distant about fourteen miles from Athens, and not much further from Boeotia</a:t>
            </a:r>
            <a:r>
              <a:rPr lang="en-GB" sz="1600" dirty="0">
                <a:latin typeface="Arial" panose="020B0604020202020204" pitchFamily="34" charset="0"/>
                <a:cs typeface="Arial" panose="020B0604020202020204" pitchFamily="34" charset="0"/>
              </a:rPr>
              <a:t>” (Thuc.7.19.2)</a:t>
            </a:r>
          </a:p>
          <a:p>
            <a:endParaRPr lang="en-GB" dirty="0"/>
          </a:p>
          <a:p>
            <a:r>
              <a:rPr lang="en-GB" dirty="0"/>
              <a:t>Thorne’s Invasion Triad – Fortified Occupation </a:t>
            </a:r>
          </a:p>
          <a:p>
            <a:pPr marL="36900" indent="0">
              <a:buNone/>
            </a:pPr>
            <a:r>
              <a:rPr lang="en-GB" sz="1600" i="1" dirty="0">
                <a:latin typeface="Arial" panose="020B0604020202020204" pitchFamily="34" charset="0"/>
                <a:cs typeface="Arial" panose="020B0604020202020204" pitchFamily="34" charset="0"/>
              </a:rPr>
              <a:t>“a fortified post was set up, from which troops could sortie and ravage the surrounding area on a permanent or at least, an open-ended basis” (</a:t>
            </a:r>
            <a:r>
              <a:rPr lang="en-GB" sz="1600" dirty="0">
                <a:latin typeface="Arial" panose="020B0604020202020204" pitchFamily="34" charset="0"/>
                <a:cs typeface="Arial" panose="020B0604020202020204" pitchFamily="34" charset="0"/>
              </a:rPr>
              <a:t>Thorne, 2006. 223.)</a:t>
            </a:r>
          </a:p>
          <a:p>
            <a:endParaRPr lang="en-GB" dirty="0"/>
          </a:p>
        </p:txBody>
      </p:sp>
      <p:graphicFrame>
        <p:nvGraphicFramePr>
          <p:cNvPr id="4" name="Diagram 3">
            <a:extLst>
              <a:ext uri="{FF2B5EF4-FFF2-40B4-BE49-F238E27FC236}">
                <a16:creationId xmlns:a16="http://schemas.microsoft.com/office/drawing/2014/main" id="{1B0A5E01-B318-495F-89F1-D61AA0DEA36F}"/>
              </a:ext>
            </a:extLst>
          </p:cNvPr>
          <p:cNvGraphicFramePr/>
          <p:nvPr>
            <p:extLst>
              <p:ext uri="{D42A27DB-BD31-4B8C-83A1-F6EECF244321}">
                <p14:modId xmlns:p14="http://schemas.microsoft.com/office/powerpoint/2010/main" val="4025751255"/>
              </p:ext>
            </p:extLst>
          </p:nvPr>
        </p:nvGraphicFramePr>
        <p:xfrm>
          <a:off x="3672394" y="1879601"/>
          <a:ext cx="5444971"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772367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FDD8D-6889-4FB9-BC48-FC9599DF7A69}"/>
              </a:ext>
            </a:extLst>
          </p:cNvPr>
          <p:cNvSpPr>
            <a:spLocks noGrp="1"/>
          </p:cNvSpPr>
          <p:nvPr>
            <p:ph type="title"/>
          </p:nvPr>
        </p:nvSpPr>
        <p:spPr/>
        <p:txBody>
          <a:bodyPr/>
          <a:lstStyle/>
          <a:p>
            <a:r>
              <a:rPr lang="en-GB" dirty="0"/>
              <a:t>Thuc.7.27.3-5</a:t>
            </a:r>
          </a:p>
        </p:txBody>
      </p:sp>
      <p:sp>
        <p:nvSpPr>
          <p:cNvPr id="3" name="Content Placeholder 2">
            <a:extLst>
              <a:ext uri="{FF2B5EF4-FFF2-40B4-BE49-F238E27FC236}">
                <a16:creationId xmlns:a16="http://schemas.microsoft.com/office/drawing/2014/main" id="{0300B4CA-8F4F-4926-9821-29F758C70ED5}"/>
              </a:ext>
            </a:extLst>
          </p:cNvPr>
          <p:cNvSpPr>
            <a:spLocks noGrp="1"/>
          </p:cNvSpPr>
          <p:nvPr>
            <p:ph idx="1"/>
          </p:nvPr>
        </p:nvSpPr>
        <p:spPr>
          <a:xfrm>
            <a:off x="319595" y="1911563"/>
            <a:ext cx="8584707" cy="4058751"/>
          </a:xfrm>
        </p:spPr>
        <p:txBody>
          <a:bodyPr>
            <a:noAutofit/>
          </a:bodyPr>
          <a:lstStyle/>
          <a:p>
            <a:pPr marL="36900" indent="0">
              <a:buNone/>
            </a:pPr>
            <a:r>
              <a:rPr lang="en-GB" sz="1600" i="1" dirty="0">
                <a:effectLst/>
                <a:latin typeface="Arial" panose="020B0604020202020204" pitchFamily="34" charset="0"/>
                <a:cs typeface="Arial" panose="020B0604020202020204" pitchFamily="34" charset="0"/>
              </a:rPr>
              <a:t>“ [3] For during this summer </a:t>
            </a:r>
            <a:r>
              <a:rPr lang="en-GB" sz="1600" b="1" i="1" dirty="0" err="1">
                <a:effectLst/>
                <a:latin typeface="Arial" panose="020B0604020202020204" pitchFamily="34" charset="0"/>
                <a:cs typeface="Arial" panose="020B0604020202020204" pitchFamily="34" charset="0"/>
              </a:rPr>
              <a:t>Decelea</a:t>
            </a:r>
            <a:r>
              <a:rPr lang="en-GB" sz="1600" b="1" i="1" dirty="0">
                <a:effectLst/>
                <a:latin typeface="Arial" panose="020B0604020202020204" pitchFamily="34" charset="0"/>
                <a:cs typeface="Arial" panose="020B0604020202020204" pitchFamily="34" charset="0"/>
              </a:rPr>
              <a:t> had been fortified by the whole Peloponnesian army</a:t>
            </a:r>
            <a:r>
              <a:rPr lang="en-GB" sz="1600" i="1" dirty="0">
                <a:effectLst/>
                <a:latin typeface="Arial" panose="020B0604020202020204" pitchFamily="34" charset="0"/>
                <a:cs typeface="Arial" panose="020B0604020202020204" pitchFamily="34" charset="0"/>
              </a:rPr>
              <a:t>, and</a:t>
            </a:r>
            <a:r>
              <a:rPr lang="en-GB" sz="1600" i="1" baseline="30000" dirty="0">
                <a:effectLst/>
                <a:latin typeface="Arial" panose="020B0604020202020204" pitchFamily="34" charset="0"/>
                <a:cs typeface="Arial" panose="020B0604020202020204" pitchFamily="34" charset="0"/>
                <a:hlinkClick r:id="rId2"/>
              </a:rPr>
              <a:t>3</a:t>
            </a:r>
            <a:r>
              <a:rPr lang="en-GB" sz="1600" i="1" dirty="0">
                <a:effectLst/>
                <a:latin typeface="Arial" panose="020B0604020202020204" pitchFamily="34" charset="0"/>
                <a:cs typeface="Arial" panose="020B0604020202020204" pitchFamily="34" charset="0"/>
              </a:rPr>
              <a:t> was henceforward regularly occupied for the annoyance of the country </a:t>
            </a:r>
            <a:r>
              <a:rPr lang="en-GB" sz="1600" b="1" i="1" dirty="0">
                <a:effectLst/>
                <a:latin typeface="Arial" panose="020B0604020202020204" pitchFamily="34" charset="0"/>
                <a:cs typeface="Arial" panose="020B0604020202020204" pitchFamily="34" charset="0"/>
              </a:rPr>
              <a:t>by a succession of garrisons sent from the allied cities</a:t>
            </a:r>
            <a:r>
              <a:rPr lang="en-GB" sz="1600" i="1" dirty="0">
                <a:effectLst/>
                <a:latin typeface="Arial" panose="020B0604020202020204" pitchFamily="34" charset="0"/>
                <a:cs typeface="Arial" panose="020B0604020202020204" pitchFamily="34" charset="0"/>
              </a:rPr>
              <a:t>, whose incursions did immense harm to the Athenians: </a:t>
            </a:r>
            <a:r>
              <a:rPr lang="en-GB" sz="1600" b="1" i="1" dirty="0">
                <a:effectLst/>
                <a:latin typeface="Arial" panose="020B0604020202020204" pitchFamily="34" charset="0"/>
                <a:cs typeface="Arial" panose="020B0604020202020204" pitchFamily="34" charset="0"/>
              </a:rPr>
              <a:t>the destruction of property and life which ensued did as much as anything to ruin the city</a:t>
            </a:r>
            <a:r>
              <a:rPr lang="en-GB" sz="1600" i="1" dirty="0">
                <a:effectLst/>
                <a:latin typeface="Arial" panose="020B0604020202020204" pitchFamily="34" charset="0"/>
                <a:cs typeface="Arial" panose="020B0604020202020204" pitchFamily="34" charset="0"/>
              </a:rPr>
              <a:t>. [4] Hitherto the invasions had been brief and did not prevent them from getting something from the soil in the interval; </a:t>
            </a:r>
            <a:r>
              <a:rPr lang="en-GB" sz="1600" b="1" i="1" dirty="0">
                <a:effectLst/>
                <a:latin typeface="Arial" panose="020B0604020202020204" pitchFamily="34" charset="0"/>
                <a:cs typeface="Arial" panose="020B0604020202020204" pitchFamily="34" charset="0"/>
              </a:rPr>
              <a:t>but now the Peloponnesians were continually on the spot</a:t>
            </a:r>
            <a:r>
              <a:rPr lang="en-GB" sz="1600" i="1" dirty="0">
                <a:effectLst/>
                <a:latin typeface="Arial" panose="020B0604020202020204" pitchFamily="34" charset="0"/>
                <a:cs typeface="Arial" panose="020B0604020202020204" pitchFamily="34" charset="0"/>
              </a:rPr>
              <a:t>; and sometimes they were reinforced by additional troops, but always the regular garrison, who were </a:t>
            </a:r>
            <a:r>
              <a:rPr lang="en-GB" sz="1600" b="1" i="1" dirty="0">
                <a:effectLst/>
                <a:latin typeface="Arial" panose="020B0604020202020204" pitchFamily="34" charset="0"/>
                <a:cs typeface="Arial" panose="020B0604020202020204" pitchFamily="34" charset="0"/>
              </a:rPr>
              <a:t>compelled to find their own supplies, overran and despoiled the country</a:t>
            </a:r>
            <a:r>
              <a:rPr lang="en-GB" sz="1600" i="1" dirty="0">
                <a:effectLst/>
                <a:latin typeface="Arial" panose="020B0604020202020204" pitchFamily="34" charset="0"/>
                <a:cs typeface="Arial" panose="020B0604020202020204" pitchFamily="34" charset="0"/>
              </a:rPr>
              <a:t>. The Lacedaemonian king, Agis, was present in person, and devoted his whole energies to the war. The sufferings of the Athenians were terrible. [5] For they were dispossessed of their entire territory; more than twenty thousand slaves had deserted</a:t>
            </a:r>
            <a:r>
              <a:rPr lang="en-GB" sz="1600" i="1" baseline="30000" dirty="0">
                <a:effectLst/>
                <a:latin typeface="Arial" panose="020B0604020202020204" pitchFamily="34" charset="0"/>
                <a:cs typeface="Arial" panose="020B0604020202020204" pitchFamily="34" charset="0"/>
                <a:hlinkClick r:id="rId3"/>
              </a:rPr>
              <a:t>4</a:t>
            </a:r>
            <a:r>
              <a:rPr lang="en-GB" sz="1600" i="1" dirty="0">
                <a:effectLst/>
                <a:latin typeface="Arial" panose="020B0604020202020204" pitchFamily="34" charset="0"/>
                <a:cs typeface="Arial" panose="020B0604020202020204" pitchFamily="34" charset="0"/>
              </a:rPr>
              <a:t>, most of them workmen; all their sheep and cattle had perished, and now that the cavalry had to go out every day and make descents upon </a:t>
            </a:r>
            <a:r>
              <a:rPr lang="en-GB" sz="1600" i="1" dirty="0" err="1">
                <a:effectLst/>
                <a:latin typeface="Arial" panose="020B0604020202020204" pitchFamily="34" charset="0"/>
                <a:cs typeface="Arial" panose="020B0604020202020204" pitchFamily="34" charset="0"/>
              </a:rPr>
              <a:t>Decelea</a:t>
            </a:r>
            <a:r>
              <a:rPr lang="en-GB" sz="1600" i="1" dirty="0">
                <a:effectLst/>
                <a:latin typeface="Arial" panose="020B0604020202020204" pitchFamily="34" charset="0"/>
                <a:cs typeface="Arial" panose="020B0604020202020204" pitchFamily="34" charset="0"/>
              </a:rPr>
              <a:t> or keep guard all over the country, their horses were either wounded by the enemy, or lamed by the roughness of the ground and the incessant fatigue.”</a:t>
            </a:r>
            <a:endParaRPr lang="en-GB" sz="1600"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291924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CCEB4-AFBB-4170-B6ED-2603EF449FC5}"/>
              </a:ext>
            </a:extLst>
          </p:cNvPr>
          <p:cNvSpPr>
            <a:spLocks noGrp="1"/>
          </p:cNvSpPr>
          <p:nvPr>
            <p:ph type="title"/>
          </p:nvPr>
        </p:nvSpPr>
        <p:spPr/>
        <p:txBody>
          <a:bodyPr>
            <a:normAutofit fontScale="90000"/>
          </a:bodyPr>
          <a:lstStyle/>
          <a:p>
            <a:r>
              <a:rPr lang="en-GB" dirty="0"/>
              <a:t>Interruption of Agricultural production </a:t>
            </a:r>
          </a:p>
        </p:txBody>
      </p:sp>
      <p:sp>
        <p:nvSpPr>
          <p:cNvPr id="3" name="Content Placeholder 2">
            <a:extLst>
              <a:ext uri="{FF2B5EF4-FFF2-40B4-BE49-F238E27FC236}">
                <a16:creationId xmlns:a16="http://schemas.microsoft.com/office/drawing/2014/main" id="{0CB87770-3689-4104-9F39-0591E6A46063}"/>
              </a:ext>
            </a:extLst>
          </p:cNvPr>
          <p:cNvSpPr>
            <a:spLocks noGrp="1"/>
          </p:cNvSpPr>
          <p:nvPr>
            <p:ph idx="1"/>
          </p:nvPr>
        </p:nvSpPr>
        <p:spPr/>
        <p:txBody>
          <a:bodyPr>
            <a:normAutofit fontScale="92500" lnSpcReduction="10000"/>
          </a:bodyPr>
          <a:lstStyle/>
          <a:p>
            <a:endParaRPr lang="en-GB" dirty="0"/>
          </a:p>
          <a:p>
            <a:r>
              <a:rPr lang="en-GB" dirty="0"/>
              <a:t>The Mediterranean Triad (Thorne 2006. 228.)</a:t>
            </a:r>
          </a:p>
          <a:p>
            <a:endParaRPr lang="en-GB" dirty="0"/>
          </a:p>
          <a:p>
            <a:r>
              <a:rPr lang="en-GB" dirty="0"/>
              <a:t>Attica’s potential production capabilities – </a:t>
            </a:r>
            <a:r>
              <a:rPr lang="en-GB" dirty="0" err="1"/>
              <a:t>aparchai</a:t>
            </a:r>
            <a:r>
              <a:rPr lang="en-GB" dirty="0"/>
              <a:t> (IG 221672; Blok, 2017. 167-169.)</a:t>
            </a:r>
          </a:p>
          <a:p>
            <a:endParaRPr lang="en-GB" dirty="0"/>
          </a:p>
          <a:p>
            <a:r>
              <a:rPr lang="en-GB" dirty="0"/>
              <a:t>The correlation between War and Agriculture; Hanson’s </a:t>
            </a:r>
            <a:r>
              <a:rPr lang="en-GB" i="1" dirty="0"/>
              <a:t>Provocation Theory </a:t>
            </a:r>
            <a:r>
              <a:rPr lang="en-GB" dirty="0"/>
              <a:t>(Hanson, 1998. 180.)</a:t>
            </a:r>
          </a:p>
          <a:p>
            <a:endParaRPr lang="en-GB" dirty="0"/>
          </a:p>
          <a:p>
            <a:r>
              <a:rPr lang="en-GB" dirty="0"/>
              <a:t>Plunder versus destruction </a:t>
            </a:r>
          </a:p>
          <a:p>
            <a:pPr marL="36900" indent="0">
              <a:buNone/>
            </a:pPr>
            <a:r>
              <a:rPr lang="en-GB" dirty="0"/>
              <a:t>“</a:t>
            </a:r>
            <a:r>
              <a:rPr lang="en-GB" i="1" dirty="0"/>
              <a:t>the attack by hostile military forces on the land itself” </a:t>
            </a:r>
            <a:r>
              <a:rPr lang="en-GB" dirty="0"/>
              <a:t>(Thorne, 2006. 225)</a:t>
            </a:r>
          </a:p>
        </p:txBody>
      </p:sp>
    </p:spTree>
    <p:extLst>
      <p:ext uri="{BB962C8B-B14F-4D97-AF65-F5344CB8AC3E}">
        <p14:creationId xmlns:p14="http://schemas.microsoft.com/office/powerpoint/2010/main" val="26998023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2E5330-4850-409F-A4A1-A7412F2349EB}"/>
              </a:ext>
            </a:extLst>
          </p:cNvPr>
          <p:cNvSpPr>
            <a:spLocks noGrp="1"/>
          </p:cNvSpPr>
          <p:nvPr>
            <p:ph type="title"/>
          </p:nvPr>
        </p:nvSpPr>
        <p:spPr/>
        <p:txBody>
          <a:bodyPr/>
          <a:lstStyle/>
          <a:p>
            <a:r>
              <a:rPr lang="en-GB" dirty="0"/>
              <a:t>Hanson’s Five questions</a:t>
            </a:r>
          </a:p>
        </p:txBody>
      </p:sp>
      <p:sp>
        <p:nvSpPr>
          <p:cNvPr id="3" name="Content Placeholder 2">
            <a:extLst>
              <a:ext uri="{FF2B5EF4-FFF2-40B4-BE49-F238E27FC236}">
                <a16:creationId xmlns:a16="http://schemas.microsoft.com/office/drawing/2014/main" id="{BA058711-E4B3-4C07-88CE-E9783662C8CD}"/>
              </a:ext>
            </a:extLst>
          </p:cNvPr>
          <p:cNvSpPr>
            <a:spLocks noGrp="1"/>
          </p:cNvSpPr>
          <p:nvPr>
            <p:ph sz="half" idx="1"/>
          </p:nvPr>
        </p:nvSpPr>
        <p:spPr>
          <a:xfrm>
            <a:off x="685347" y="1732449"/>
            <a:ext cx="3795373" cy="5014580"/>
          </a:xfrm>
        </p:spPr>
        <p:txBody>
          <a:bodyPr>
            <a:normAutofit fontScale="85000" lnSpcReduction="20000"/>
          </a:bodyPr>
          <a:lstStyle/>
          <a:p>
            <a:pPr marL="494100" indent="-457200">
              <a:buAutoNum type="arabicPeriod"/>
            </a:pPr>
            <a:r>
              <a:rPr lang="en-GB" dirty="0"/>
              <a:t>How much time was available to the invaders?</a:t>
            </a:r>
          </a:p>
          <a:p>
            <a:pPr marL="494100" indent="-457200">
              <a:buAutoNum type="arabicPeriod"/>
            </a:pPr>
            <a:endParaRPr lang="en-GB" dirty="0"/>
          </a:p>
          <a:p>
            <a:pPr marL="494100" indent="-457200">
              <a:buAutoNum type="arabicPeriod"/>
            </a:pPr>
            <a:r>
              <a:rPr lang="en-GB" dirty="0"/>
              <a:t>How much territory was or </a:t>
            </a:r>
            <a:r>
              <a:rPr lang="en-GB" i="1" dirty="0"/>
              <a:t>could</a:t>
            </a:r>
            <a:r>
              <a:rPr lang="en-GB" dirty="0"/>
              <a:t> be covered?</a:t>
            </a:r>
          </a:p>
          <a:p>
            <a:pPr marL="494100" indent="-457200">
              <a:buAutoNum type="arabicPeriod"/>
            </a:pPr>
            <a:endParaRPr lang="en-GB" dirty="0"/>
          </a:p>
          <a:p>
            <a:pPr marL="494100" indent="-457200">
              <a:buAutoNum type="arabicPeriod"/>
            </a:pPr>
            <a:r>
              <a:rPr lang="en-GB" dirty="0"/>
              <a:t>Was the damage temporary? Or long lasting?</a:t>
            </a:r>
          </a:p>
          <a:p>
            <a:pPr marL="494100" indent="-457200">
              <a:buAutoNum type="arabicPeriod"/>
            </a:pPr>
            <a:endParaRPr lang="en-GB" dirty="0"/>
          </a:p>
          <a:p>
            <a:pPr marL="494100" indent="-457200">
              <a:buAutoNum type="arabicPeriod"/>
            </a:pPr>
            <a:r>
              <a:rPr lang="en-GB" dirty="0"/>
              <a:t>Was rural productivity imperilled by damage to agriculture itself?</a:t>
            </a:r>
          </a:p>
          <a:p>
            <a:pPr marL="494100" indent="-457200">
              <a:buAutoNum type="arabicPeriod"/>
            </a:pPr>
            <a:endParaRPr lang="en-GB" dirty="0"/>
          </a:p>
          <a:p>
            <a:pPr marL="494100" indent="-457200">
              <a:buAutoNum type="arabicPeriod"/>
            </a:pPr>
            <a:r>
              <a:rPr lang="en-GB" dirty="0"/>
              <a:t>How effective were Athenian countermeasures?</a:t>
            </a:r>
          </a:p>
          <a:p>
            <a:pPr marL="494100" indent="-457200">
              <a:buAutoNum type="arabicPeriod"/>
            </a:pPr>
            <a:endParaRPr lang="en-GB" dirty="0"/>
          </a:p>
          <a:p>
            <a:pPr marL="36900" indent="0">
              <a:buNone/>
            </a:pPr>
            <a:r>
              <a:rPr lang="en-GB" dirty="0"/>
              <a:t>(Hanson, 1998. 131.)</a:t>
            </a:r>
          </a:p>
          <a:p>
            <a:pPr marL="494100" indent="-457200">
              <a:buAutoNum type="arabicPeriod"/>
            </a:pPr>
            <a:endParaRPr lang="en-GB" dirty="0"/>
          </a:p>
        </p:txBody>
      </p:sp>
      <p:sp>
        <p:nvSpPr>
          <p:cNvPr id="4" name="Content Placeholder 3">
            <a:extLst>
              <a:ext uri="{FF2B5EF4-FFF2-40B4-BE49-F238E27FC236}">
                <a16:creationId xmlns:a16="http://schemas.microsoft.com/office/drawing/2014/main" id="{7DD4D5A7-4C47-4DCB-9CC9-DBAF777C5656}"/>
              </a:ext>
            </a:extLst>
          </p:cNvPr>
          <p:cNvSpPr>
            <a:spLocks noGrp="1"/>
          </p:cNvSpPr>
          <p:nvPr>
            <p:ph sz="half" idx="2"/>
          </p:nvPr>
        </p:nvSpPr>
        <p:spPr>
          <a:xfrm>
            <a:off x="4652169" y="1732450"/>
            <a:ext cx="4358666" cy="5014579"/>
          </a:xfrm>
        </p:spPr>
        <p:txBody>
          <a:bodyPr>
            <a:normAutofit fontScale="85000" lnSpcReduction="20000"/>
          </a:bodyPr>
          <a:lstStyle/>
          <a:p>
            <a:pPr marL="36900" indent="0">
              <a:buNone/>
            </a:pPr>
            <a:r>
              <a:rPr lang="en-GB" i="1" dirty="0"/>
              <a:t>Fortified Occupation – (</a:t>
            </a:r>
            <a:r>
              <a:rPr lang="en-GB" i="1" dirty="0" err="1"/>
              <a:t>Thuc</a:t>
            </a:r>
            <a:r>
              <a:rPr lang="en-GB" i="1" dirty="0"/>
              <a:t>. Thorne, 2006. Hanson, 1998.)</a:t>
            </a:r>
          </a:p>
          <a:p>
            <a:pPr marL="36900" indent="0">
              <a:buNone/>
            </a:pPr>
            <a:endParaRPr lang="en-GB" i="1" dirty="0"/>
          </a:p>
          <a:p>
            <a:pPr marL="36900" indent="0">
              <a:buNone/>
            </a:pPr>
            <a:r>
              <a:rPr lang="en-GB" i="1" dirty="0"/>
              <a:t>Spartans struggled in skirmishes into the Athenian Plain. (Thuc.7.19.1)</a:t>
            </a:r>
          </a:p>
          <a:p>
            <a:pPr marL="36900" indent="0">
              <a:buNone/>
            </a:pPr>
            <a:endParaRPr lang="en-GB" i="1" dirty="0"/>
          </a:p>
          <a:p>
            <a:pPr marL="36900" indent="0">
              <a:buNone/>
            </a:pPr>
            <a:r>
              <a:rPr lang="en-GB" i="1" dirty="0"/>
              <a:t>Temporary, damage and plunder of annual harvest as opposed to permanent damage to vines and trees.</a:t>
            </a:r>
          </a:p>
          <a:p>
            <a:pPr marL="36900" indent="0">
              <a:buNone/>
            </a:pPr>
            <a:endParaRPr lang="en-GB" sz="600" i="1" dirty="0"/>
          </a:p>
          <a:p>
            <a:pPr marL="36900" indent="0">
              <a:buNone/>
            </a:pPr>
            <a:r>
              <a:rPr lang="en-GB" i="1" dirty="0"/>
              <a:t>Not to a large extent, trees and vines survived mostly intact however, horses were exhausted by the constant skirmishes and rough terrain.</a:t>
            </a:r>
          </a:p>
          <a:p>
            <a:pPr marL="36900" indent="0">
              <a:buNone/>
            </a:pPr>
            <a:endParaRPr lang="en-GB" sz="200" i="1" dirty="0"/>
          </a:p>
          <a:p>
            <a:pPr marL="36900" indent="0">
              <a:buNone/>
            </a:pPr>
            <a:r>
              <a:rPr lang="en-GB" i="1" dirty="0"/>
              <a:t>In this case we can infer countermeasures to discuss alternative methods of securing supplies and income. </a:t>
            </a:r>
          </a:p>
        </p:txBody>
      </p:sp>
    </p:spTree>
    <p:extLst>
      <p:ext uri="{BB962C8B-B14F-4D97-AF65-F5344CB8AC3E}">
        <p14:creationId xmlns:p14="http://schemas.microsoft.com/office/powerpoint/2010/main" val="14369142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8894FA-2918-42A8-A618-9E9DB78079A3}"/>
              </a:ext>
            </a:extLst>
          </p:cNvPr>
          <p:cNvSpPr>
            <a:spLocks noGrp="1"/>
          </p:cNvSpPr>
          <p:nvPr>
            <p:ph type="title"/>
          </p:nvPr>
        </p:nvSpPr>
        <p:spPr/>
        <p:txBody>
          <a:bodyPr/>
          <a:lstStyle/>
          <a:p>
            <a:r>
              <a:rPr lang="en-GB" dirty="0"/>
              <a:t>Trade disruption</a:t>
            </a:r>
          </a:p>
        </p:txBody>
      </p:sp>
      <p:sp>
        <p:nvSpPr>
          <p:cNvPr id="3" name="Content Placeholder 2">
            <a:extLst>
              <a:ext uri="{FF2B5EF4-FFF2-40B4-BE49-F238E27FC236}">
                <a16:creationId xmlns:a16="http://schemas.microsoft.com/office/drawing/2014/main" id="{C1051510-5A55-43A4-A82A-B23C6B3AF355}"/>
              </a:ext>
            </a:extLst>
          </p:cNvPr>
          <p:cNvSpPr>
            <a:spLocks noGrp="1"/>
          </p:cNvSpPr>
          <p:nvPr>
            <p:ph idx="1"/>
          </p:nvPr>
        </p:nvSpPr>
        <p:spPr/>
        <p:txBody>
          <a:bodyPr/>
          <a:lstStyle/>
          <a:p>
            <a:r>
              <a:rPr lang="en-GB" dirty="0">
                <a:effectLst/>
                <a:cs typeface="Arial" panose="020B0604020202020204" pitchFamily="34" charset="0"/>
              </a:rPr>
              <a:t>Disruption of trade routes as a result of </a:t>
            </a:r>
            <a:r>
              <a:rPr lang="en-GB" dirty="0" err="1">
                <a:effectLst/>
                <a:cs typeface="Arial" panose="020B0604020202020204" pitchFamily="34" charset="0"/>
              </a:rPr>
              <a:t>Decelea’s</a:t>
            </a:r>
            <a:r>
              <a:rPr lang="en-GB" dirty="0">
                <a:effectLst/>
                <a:cs typeface="Arial" panose="020B0604020202020204" pitchFamily="34" charset="0"/>
              </a:rPr>
              <a:t> occupation</a:t>
            </a:r>
          </a:p>
          <a:p>
            <a:pPr marL="36900" indent="0">
              <a:buNone/>
            </a:pPr>
            <a:r>
              <a:rPr lang="en-GB" sz="1600" i="1" dirty="0">
                <a:effectLst/>
                <a:latin typeface="Arial" panose="020B0604020202020204" pitchFamily="34" charset="0"/>
                <a:cs typeface="Arial" panose="020B0604020202020204" pitchFamily="34" charset="0"/>
              </a:rPr>
              <a:t>“Provisions, which had been formerly conveyed by the shorter route from Euboea to </a:t>
            </a:r>
            <a:r>
              <a:rPr lang="en-GB" sz="1600" i="1" dirty="0" err="1">
                <a:effectLst/>
                <a:latin typeface="Arial" panose="020B0604020202020204" pitchFamily="34" charset="0"/>
                <a:cs typeface="Arial" panose="020B0604020202020204" pitchFamily="34" charset="0"/>
              </a:rPr>
              <a:t>Oropus</a:t>
            </a:r>
            <a:r>
              <a:rPr lang="en-GB" sz="1600" i="1" dirty="0">
                <a:effectLst/>
                <a:latin typeface="Arial" panose="020B0604020202020204" pitchFamily="34" charset="0"/>
                <a:cs typeface="Arial" panose="020B0604020202020204" pitchFamily="34" charset="0"/>
              </a:rPr>
              <a:t> and thence overland through </a:t>
            </a:r>
            <a:r>
              <a:rPr lang="en-GB" sz="1600" i="1" dirty="0" err="1">
                <a:effectLst/>
                <a:latin typeface="Arial" panose="020B0604020202020204" pitchFamily="34" charset="0"/>
                <a:cs typeface="Arial" panose="020B0604020202020204" pitchFamily="34" charset="0"/>
              </a:rPr>
              <a:t>Decelea</a:t>
            </a:r>
            <a:r>
              <a:rPr lang="en-GB" sz="1600" i="1" dirty="0">
                <a:effectLst/>
                <a:latin typeface="Arial" panose="020B0604020202020204" pitchFamily="34" charset="0"/>
                <a:cs typeface="Arial" panose="020B0604020202020204" pitchFamily="34" charset="0"/>
              </a:rPr>
              <a:t>, were now carried by sea round the promontory of </a:t>
            </a:r>
            <a:r>
              <a:rPr lang="en-GB" sz="1600" i="1" dirty="0" err="1">
                <a:effectLst/>
                <a:latin typeface="Arial" panose="020B0604020202020204" pitchFamily="34" charset="0"/>
                <a:cs typeface="Arial" panose="020B0604020202020204" pitchFamily="34" charset="0"/>
              </a:rPr>
              <a:t>Sunium</a:t>
            </a:r>
            <a:r>
              <a:rPr lang="en-GB" sz="1600" i="1" dirty="0">
                <a:effectLst/>
                <a:latin typeface="Arial" panose="020B0604020202020204" pitchFamily="34" charset="0"/>
                <a:cs typeface="Arial" panose="020B0604020202020204" pitchFamily="34" charset="0"/>
              </a:rPr>
              <a:t> at great cost. Athens was obliged to import everything from abroad, and resembled a fort rather than a city</a:t>
            </a:r>
            <a:r>
              <a:rPr lang="en-GB" sz="1600" dirty="0">
                <a:effectLst/>
                <a:latin typeface="Arial" panose="020B0604020202020204" pitchFamily="34" charset="0"/>
                <a:cs typeface="Arial" panose="020B0604020202020204" pitchFamily="34" charset="0"/>
              </a:rPr>
              <a:t>.” (Thuc.7.28.1)</a:t>
            </a:r>
          </a:p>
          <a:p>
            <a:endParaRPr lang="en-GB" dirty="0"/>
          </a:p>
          <a:p>
            <a:r>
              <a:rPr lang="en-GB" dirty="0"/>
              <a:t>Logistic complications:</a:t>
            </a:r>
          </a:p>
          <a:p>
            <a:pPr>
              <a:buFontTx/>
              <a:buChar char="-"/>
            </a:pPr>
            <a:r>
              <a:rPr lang="en-GB" dirty="0"/>
              <a:t>Dedication of resources such as ships, manpower and security</a:t>
            </a:r>
          </a:p>
          <a:p>
            <a:pPr>
              <a:buFontTx/>
              <a:buChar char="-"/>
            </a:pPr>
            <a:r>
              <a:rPr lang="en-GB" dirty="0"/>
              <a:t>Convoy safety both by sea and land due to ally revolts</a:t>
            </a:r>
          </a:p>
          <a:p>
            <a:pPr>
              <a:buFontTx/>
              <a:buChar char="-"/>
            </a:pPr>
            <a:r>
              <a:rPr lang="en-GB" dirty="0"/>
              <a:t>Proximity of the Peloponnesian league</a:t>
            </a:r>
          </a:p>
          <a:p>
            <a:endParaRPr lang="en-GB" dirty="0"/>
          </a:p>
          <a:p>
            <a:pPr marL="36900" indent="0">
              <a:buNone/>
            </a:pPr>
            <a:endParaRPr lang="en-GB" dirty="0"/>
          </a:p>
        </p:txBody>
      </p:sp>
    </p:spTree>
    <p:extLst>
      <p:ext uri="{BB962C8B-B14F-4D97-AF65-F5344CB8AC3E}">
        <p14:creationId xmlns:p14="http://schemas.microsoft.com/office/powerpoint/2010/main" val="26781906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0753B5-6D92-4C54-A776-ADB4B5F2F632}"/>
              </a:ext>
            </a:extLst>
          </p:cNvPr>
          <p:cNvSpPr>
            <a:spLocks noGrp="1"/>
          </p:cNvSpPr>
          <p:nvPr>
            <p:ph type="title"/>
          </p:nvPr>
        </p:nvSpPr>
        <p:spPr>
          <a:xfrm>
            <a:off x="685346" y="402208"/>
            <a:ext cx="7765322" cy="970450"/>
          </a:xfrm>
        </p:spPr>
        <p:txBody>
          <a:bodyPr>
            <a:normAutofit fontScale="90000"/>
          </a:bodyPr>
          <a:lstStyle/>
          <a:p>
            <a:r>
              <a:rPr lang="en-GB" dirty="0"/>
              <a:t>Logistic complications original trade route from Euboea</a:t>
            </a:r>
          </a:p>
        </p:txBody>
      </p:sp>
      <p:pic>
        <p:nvPicPr>
          <p:cNvPr id="1026" name="Picture 2" descr="See the source image">
            <a:extLst>
              <a:ext uri="{FF2B5EF4-FFF2-40B4-BE49-F238E27FC236}">
                <a16:creationId xmlns:a16="http://schemas.microsoft.com/office/drawing/2014/main" id="{15BEE18B-52F4-4FDB-901D-6A4B0235FD8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14940" y="1492656"/>
            <a:ext cx="6610350" cy="5238750"/>
          </a:xfrm>
          <a:prstGeom prst="rect">
            <a:avLst/>
          </a:prstGeom>
          <a:noFill/>
          <a:extLst>
            <a:ext uri="{909E8E84-426E-40DD-AFC4-6F175D3DCCD1}">
              <a14:hiddenFill xmlns:a14="http://schemas.microsoft.com/office/drawing/2010/main">
                <a:solidFill>
                  <a:srgbClr val="FFFFFF"/>
                </a:solidFill>
              </a14:hiddenFill>
            </a:ext>
          </a:extLst>
        </p:spPr>
      </p:pic>
      <p:grpSp>
        <p:nvGrpSpPr>
          <p:cNvPr id="12" name="Group 11">
            <a:extLst>
              <a:ext uri="{FF2B5EF4-FFF2-40B4-BE49-F238E27FC236}">
                <a16:creationId xmlns:a16="http://schemas.microsoft.com/office/drawing/2014/main" id="{C1C17E62-316D-4B0F-94B5-8C51C4F7FF30}"/>
              </a:ext>
            </a:extLst>
          </p:cNvPr>
          <p:cNvGrpSpPr/>
          <p:nvPr/>
        </p:nvGrpSpPr>
        <p:grpSpPr>
          <a:xfrm>
            <a:off x="6252625" y="1375490"/>
            <a:ext cx="2795918" cy="2967566"/>
            <a:chOff x="6252625" y="1375490"/>
            <a:chExt cx="2795918" cy="2967566"/>
          </a:xfrm>
        </p:grpSpPr>
        <p:sp>
          <p:nvSpPr>
            <p:cNvPr id="4" name="Oval 3">
              <a:extLst>
                <a:ext uri="{FF2B5EF4-FFF2-40B4-BE49-F238E27FC236}">
                  <a16:creationId xmlns:a16="http://schemas.microsoft.com/office/drawing/2014/main" id="{CCB7D5E1-577C-4EE1-8F16-2FA296D1D749}"/>
                </a:ext>
              </a:extLst>
            </p:cNvPr>
            <p:cNvSpPr/>
            <p:nvPr/>
          </p:nvSpPr>
          <p:spPr>
            <a:xfrm>
              <a:off x="7938834" y="1375490"/>
              <a:ext cx="1109709" cy="692458"/>
            </a:xfrm>
            <a:prstGeom prst="ellipse">
              <a:avLst/>
            </a:prstGeom>
            <a:noFill/>
            <a:ln w="76200">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5" name="Straight Arrow Connector 4">
              <a:extLst>
                <a:ext uri="{FF2B5EF4-FFF2-40B4-BE49-F238E27FC236}">
                  <a16:creationId xmlns:a16="http://schemas.microsoft.com/office/drawing/2014/main" id="{9E7BF778-8967-407A-8802-A3A5857C431F}"/>
                </a:ext>
              </a:extLst>
            </p:cNvPr>
            <p:cNvCxnSpPr/>
            <p:nvPr/>
          </p:nvCxnSpPr>
          <p:spPr>
            <a:xfrm flipH="1">
              <a:off x="7343480" y="1687398"/>
              <a:ext cx="595354" cy="0"/>
            </a:xfrm>
            <a:prstGeom prst="straightConnector1">
              <a:avLst/>
            </a:prstGeom>
            <a:ln w="76200">
              <a:solidFill>
                <a:srgbClr val="00B0F0"/>
              </a:solidFill>
              <a:tailEnd type="triangle"/>
            </a:ln>
          </p:spPr>
          <p:style>
            <a:lnRef idx="1">
              <a:schemeClr val="accent1"/>
            </a:lnRef>
            <a:fillRef idx="0">
              <a:schemeClr val="accent1"/>
            </a:fillRef>
            <a:effectRef idx="0">
              <a:schemeClr val="accent1"/>
            </a:effectRef>
            <a:fontRef idx="minor">
              <a:schemeClr val="tx1"/>
            </a:fontRef>
          </p:style>
        </p:cxnSp>
        <p:sp>
          <p:nvSpPr>
            <p:cNvPr id="8" name="Oval 7">
              <a:extLst>
                <a:ext uri="{FF2B5EF4-FFF2-40B4-BE49-F238E27FC236}">
                  <a16:creationId xmlns:a16="http://schemas.microsoft.com/office/drawing/2014/main" id="{45C0D0C5-589C-4FE1-B0ED-2663C0FDD2B7}"/>
                </a:ext>
              </a:extLst>
            </p:cNvPr>
            <p:cNvSpPr/>
            <p:nvPr/>
          </p:nvSpPr>
          <p:spPr>
            <a:xfrm>
              <a:off x="6252625" y="2686636"/>
              <a:ext cx="695289" cy="374657"/>
            </a:xfrm>
            <a:prstGeom prst="ellipse">
              <a:avLst/>
            </a:prstGeom>
            <a:noFill/>
            <a:ln w="76200">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9" name="Straight Arrow Connector 8">
              <a:extLst>
                <a:ext uri="{FF2B5EF4-FFF2-40B4-BE49-F238E27FC236}">
                  <a16:creationId xmlns:a16="http://schemas.microsoft.com/office/drawing/2014/main" id="{36941826-ED66-486F-9881-6637FD086A56}"/>
                </a:ext>
              </a:extLst>
            </p:cNvPr>
            <p:cNvCxnSpPr>
              <a:cxnSpLocks/>
            </p:cNvCxnSpPr>
            <p:nvPr/>
          </p:nvCxnSpPr>
          <p:spPr>
            <a:xfrm flipH="1">
              <a:off x="6650237" y="1904214"/>
              <a:ext cx="127635" cy="642594"/>
            </a:xfrm>
            <a:prstGeom prst="straightConnector1">
              <a:avLst/>
            </a:prstGeom>
            <a:ln w="76200">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AD55C577-9D6B-4ACF-A85F-F86518694764}"/>
                </a:ext>
              </a:extLst>
            </p:cNvPr>
            <p:cNvCxnSpPr>
              <a:cxnSpLocks/>
            </p:cNvCxnSpPr>
            <p:nvPr/>
          </p:nvCxnSpPr>
          <p:spPr>
            <a:xfrm flipH="1">
              <a:off x="6650237" y="3178404"/>
              <a:ext cx="29630" cy="714866"/>
            </a:xfrm>
            <a:prstGeom prst="straightConnector1">
              <a:avLst/>
            </a:prstGeom>
            <a:ln w="76200">
              <a:solidFill>
                <a:srgbClr val="00B0F0"/>
              </a:solidFill>
              <a:tailEnd type="triangle"/>
            </a:ln>
          </p:spPr>
          <p:style>
            <a:lnRef idx="1">
              <a:schemeClr val="accent1"/>
            </a:lnRef>
            <a:fillRef idx="0">
              <a:schemeClr val="accent1"/>
            </a:fillRef>
            <a:effectRef idx="0">
              <a:schemeClr val="accent1"/>
            </a:effectRef>
            <a:fontRef idx="minor">
              <a:schemeClr val="tx1"/>
            </a:fontRef>
          </p:style>
        </p:cxnSp>
        <p:sp>
          <p:nvSpPr>
            <p:cNvPr id="13" name="Oval 12">
              <a:extLst>
                <a:ext uri="{FF2B5EF4-FFF2-40B4-BE49-F238E27FC236}">
                  <a16:creationId xmlns:a16="http://schemas.microsoft.com/office/drawing/2014/main" id="{786E6C43-474B-42C5-AEF5-FC199B7F95D5}"/>
                </a:ext>
              </a:extLst>
            </p:cNvPr>
            <p:cNvSpPr/>
            <p:nvPr/>
          </p:nvSpPr>
          <p:spPr>
            <a:xfrm>
              <a:off x="6252625" y="3968399"/>
              <a:ext cx="695289" cy="374657"/>
            </a:xfrm>
            <a:prstGeom prst="ellipse">
              <a:avLst/>
            </a:prstGeom>
            <a:noFill/>
            <a:ln w="76200">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4" name="Rectangle 13">
            <a:extLst>
              <a:ext uri="{FF2B5EF4-FFF2-40B4-BE49-F238E27FC236}">
                <a16:creationId xmlns:a16="http://schemas.microsoft.com/office/drawing/2014/main" id="{15AB4E82-A961-468B-988F-67AEEDAA7802}"/>
              </a:ext>
            </a:extLst>
          </p:cNvPr>
          <p:cNvSpPr/>
          <p:nvPr/>
        </p:nvSpPr>
        <p:spPr>
          <a:xfrm>
            <a:off x="658104" y="6362074"/>
            <a:ext cx="1556836" cy="369332"/>
          </a:xfrm>
          <a:prstGeom prst="rect">
            <a:avLst/>
          </a:prstGeom>
        </p:spPr>
        <p:txBody>
          <a:bodyPr wrap="none">
            <a:spAutoFit/>
          </a:bodyPr>
          <a:lstStyle/>
          <a:p>
            <a:r>
              <a:rPr lang="en-GB" dirty="0">
                <a:latin typeface="Arial" panose="020B0604020202020204" pitchFamily="34" charset="0"/>
                <a:cs typeface="Arial" panose="020B0604020202020204" pitchFamily="34" charset="0"/>
              </a:rPr>
              <a:t>(Thuc.7.28.1)</a:t>
            </a:r>
            <a:endParaRPr lang="en-GB" dirty="0"/>
          </a:p>
        </p:txBody>
      </p:sp>
    </p:spTree>
    <p:extLst>
      <p:ext uri="{BB962C8B-B14F-4D97-AF65-F5344CB8AC3E}">
        <p14:creationId xmlns:p14="http://schemas.microsoft.com/office/powerpoint/2010/main" val="7796707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0753B5-6D92-4C54-A776-ADB4B5F2F632}"/>
              </a:ext>
            </a:extLst>
          </p:cNvPr>
          <p:cNvSpPr>
            <a:spLocks noGrp="1"/>
          </p:cNvSpPr>
          <p:nvPr>
            <p:ph type="title"/>
          </p:nvPr>
        </p:nvSpPr>
        <p:spPr>
          <a:xfrm>
            <a:off x="95457" y="307936"/>
            <a:ext cx="8953086" cy="970450"/>
          </a:xfrm>
        </p:spPr>
        <p:txBody>
          <a:bodyPr>
            <a:normAutofit fontScale="90000"/>
          </a:bodyPr>
          <a:lstStyle/>
          <a:p>
            <a:r>
              <a:rPr lang="en-GB" dirty="0"/>
              <a:t>Logistic complications: sea based route from Euboea and the rising issue of Aegina</a:t>
            </a:r>
          </a:p>
        </p:txBody>
      </p:sp>
      <p:pic>
        <p:nvPicPr>
          <p:cNvPr id="1026" name="Picture 2" descr="See the source image">
            <a:extLst>
              <a:ext uri="{FF2B5EF4-FFF2-40B4-BE49-F238E27FC236}">
                <a16:creationId xmlns:a16="http://schemas.microsoft.com/office/drawing/2014/main" id="{15BEE18B-52F4-4FDB-901D-6A4B0235FD8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14940" y="1492656"/>
            <a:ext cx="6610350" cy="5238750"/>
          </a:xfrm>
          <a:prstGeom prst="rect">
            <a:avLst/>
          </a:prstGeom>
          <a:noFill/>
          <a:extLst>
            <a:ext uri="{909E8E84-426E-40DD-AFC4-6F175D3DCCD1}">
              <a14:hiddenFill xmlns:a14="http://schemas.microsoft.com/office/drawing/2010/main">
                <a:solidFill>
                  <a:srgbClr val="FFFFFF"/>
                </a:solidFill>
              </a14:hiddenFill>
            </a:ext>
          </a:extLst>
        </p:spPr>
      </p:pic>
      <p:sp>
        <p:nvSpPr>
          <p:cNvPr id="4" name="Oval 3">
            <a:extLst>
              <a:ext uri="{FF2B5EF4-FFF2-40B4-BE49-F238E27FC236}">
                <a16:creationId xmlns:a16="http://schemas.microsoft.com/office/drawing/2014/main" id="{CCB7D5E1-577C-4EE1-8F16-2FA296D1D749}"/>
              </a:ext>
            </a:extLst>
          </p:cNvPr>
          <p:cNvSpPr/>
          <p:nvPr/>
        </p:nvSpPr>
        <p:spPr>
          <a:xfrm>
            <a:off x="7938834" y="1375490"/>
            <a:ext cx="1109709" cy="692458"/>
          </a:xfrm>
          <a:prstGeom prst="ellipse">
            <a:avLst/>
          </a:prstGeom>
          <a:noFill/>
          <a:ln w="76200">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817CF594-4D77-4E6C-BC9D-8D317CDEB7E6}"/>
              </a:ext>
            </a:extLst>
          </p:cNvPr>
          <p:cNvSpPr/>
          <p:nvPr/>
        </p:nvSpPr>
        <p:spPr>
          <a:xfrm>
            <a:off x="4327101" y="5546515"/>
            <a:ext cx="1109709" cy="692458"/>
          </a:xfrm>
          <a:prstGeom prst="ellipse">
            <a:avLst/>
          </a:prstGeom>
          <a:noFill/>
          <a:ln w="76200">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Arc 4">
            <a:extLst>
              <a:ext uri="{FF2B5EF4-FFF2-40B4-BE49-F238E27FC236}">
                <a16:creationId xmlns:a16="http://schemas.microsoft.com/office/drawing/2014/main" id="{BA6FC0EC-BAE0-4770-8405-B15C86B84841}"/>
              </a:ext>
            </a:extLst>
          </p:cNvPr>
          <p:cNvSpPr/>
          <p:nvPr/>
        </p:nvSpPr>
        <p:spPr>
          <a:xfrm>
            <a:off x="6585645" y="164635"/>
            <a:ext cx="2239645" cy="6528730"/>
          </a:xfrm>
          <a:prstGeom prst="arc">
            <a:avLst>
              <a:gd name="adj1" fmla="val 18356059"/>
              <a:gd name="adj2" fmla="val 6355441"/>
            </a:avLst>
          </a:prstGeom>
          <a:ln w="76200">
            <a:solidFill>
              <a:srgbClr val="00B0F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 name="Rectangle 7">
            <a:extLst>
              <a:ext uri="{FF2B5EF4-FFF2-40B4-BE49-F238E27FC236}">
                <a16:creationId xmlns:a16="http://schemas.microsoft.com/office/drawing/2014/main" id="{34F76003-BDEE-46E2-9FCD-39539771AB63}"/>
              </a:ext>
            </a:extLst>
          </p:cNvPr>
          <p:cNvSpPr/>
          <p:nvPr/>
        </p:nvSpPr>
        <p:spPr>
          <a:xfrm>
            <a:off x="95457" y="5875204"/>
            <a:ext cx="2084994" cy="830997"/>
          </a:xfrm>
          <a:prstGeom prst="rect">
            <a:avLst/>
          </a:prstGeom>
        </p:spPr>
        <p:txBody>
          <a:bodyPr wrap="none">
            <a:spAutoFit/>
          </a:bodyPr>
          <a:lstStyle/>
          <a:p>
            <a:r>
              <a:rPr lang="en-GB" sz="1600" dirty="0">
                <a:latin typeface="Arial" panose="020B0604020202020204" pitchFamily="34" charset="0"/>
                <a:cs typeface="Arial" panose="020B0604020202020204" pitchFamily="34" charset="0"/>
              </a:rPr>
              <a:t>Nash, 2018. 119-139</a:t>
            </a:r>
          </a:p>
          <a:p>
            <a:r>
              <a:rPr lang="en-GB" sz="1600" dirty="0">
                <a:latin typeface="Arial" panose="020B0604020202020204" pitchFamily="34" charset="0"/>
                <a:cs typeface="Arial" panose="020B0604020202020204" pitchFamily="34" charset="0"/>
              </a:rPr>
              <a:t>MacDowell, 1960. </a:t>
            </a:r>
          </a:p>
          <a:p>
            <a:r>
              <a:rPr lang="en-GB" sz="1600" dirty="0">
                <a:latin typeface="Arial" panose="020B0604020202020204" pitchFamily="34" charset="0"/>
                <a:cs typeface="Arial" panose="020B0604020202020204" pitchFamily="34" charset="0"/>
              </a:rPr>
              <a:t>118-121.</a:t>
            </a:r>
            <a:endParaRPr lang="en-GB" sz="1600" dirty="0"/>
          </a:p>
        </p:txBody>
      </p:sp>
    </p:spTree>
    <p:extLst>
      <p:ext uri="{BB962C8B-B14F-4D97-AF65-F5344CB8AC3E}">
        <p14:creationId xmlns:p14="http://schemas.microsoft.com/office/powerpoint/2010/main" val="33759147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0753B5-6D92-4C54-A776-ADB4B5F2F632}"/>
              </a:ext>
            </a:extLst>
          </p:cNvPr>
          <p:cNvSpPr>
            <a:spLocks noGrp="1"/>
          </p:cNvSpPr>
          <p:nvPr>
            <p:ph type="title"/>
          </p:nvPr>
        </p:nvSpPr>
        <p:spPr>
          <a:xfrm>
            <a:off x="689339" y="372950"/>
            <a:ext cx="7765322" cy="970450"/>
          </a:xfrm>
        </p:spPr>
        <p:txBody>
          <a:bodyPr>
            <a:normAutofit fontScale="90000"/>
          </a:bodyPr>
          <a:lstStyle/>
          <a:p>
            <a:r>
              <a:rPr lang="en-GB" dirty="0"/>
              <a:t>Logistic complications: Peloponnesian threat in the Saronic Gulf</a:t>
            </a:r>
          </a:p>
        </p:txBody>
      </p:sp>
      <p:pic>
        <p:nvPicPr>
          <p:cNvPr id="1026" name="Picture 2" descr="See the source image">
            <a:extLst>
              <a:ext uri="{FF2B5EF4-FFF2-40B4-BE49-F238E27FC236}">
                <a16:creationId xmlns:a16="http://schemas.microsoft.com/office/drawing/2014/main" id="{15BEE18B-52F4-4FDB-901D-6A4B0235FD8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14940" y="1492656"/>
            <a:ext cx="6610350" cy="5238750"/>
          </a:xfrm>
          <a:prstGeom prst="rect">
            <a:avLst/>
          </a:prstGeom>
          <a:noFill/>
          <a:extLst>
            <a:ext uri="{909E8E84-426E-40DD-AFC4-6F175D3DCCD1}">
              <a14:hiddenFill xmlns:a14="http://schemas.microsoft.com/office/drawing/2010/main">
                <a:solidFill>
                  <a:srgbClr val="FFFFFF"/>
                </a:solidFill>
              </a14:hiddenFill>
            </a:ext>
          </a:extLst>
        </p:spPr>
      </p:pic>
      <p:sp>
        <p:nvSpPr>
          <p:cNvPr id="4" name="Oval 3">
            <a:extLst>
              <a:ext uri="{FF2B5EF4-FFF2-40B4-BE49-F238E27FC236}">
                <a16:creationId xmlns:a16="http://schemas.microsoft.com/office/drawing/2014/main" id="{CCB7D5E1-577C-4EE1-8F16-2FA296D1D749}"/>
              </a:ext>
            </a:extLst>
          </p:cNvPr>
          <p:cNvSpPr/>
          <p:nvPr/>
        </p:nvSpPr>
        <p:spPr>
          <a:xfrm>
            <a:off x="7938834" y="1375490"/>
            <a:ext cx="1109709" cy="692458"/>
          </a:xfrm>
          <a:prstGeom prst="ellipse">
            <a:avLst/>
          </a:prstGeom>
          <a:noFill/>
          <a:ln w="76200">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817CF594-4D77-4E6C-BC9D-8D317CDEB7E6}"/>
              </a:ext>
            </a:extLst>
          </p:cNvPr>
          <p:cNvSpPr/>
          <p:nvPr/>
        </p:nvSpPr>
        <p:spPr>
          <a:xfrm>
            <a:off x="4327101" y="5546515"/>
            <a:ext cx="1109709" cy="692458"/>
          </a:xfrm>
          <a:prstGeom prst="ellipse">
            <a:avLst/>
          </a:prstGeom>
          <a:noFill/>
          <a:ln w="76200">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Oval 19">
            <a:extLst>
              <a:ext uri="{FF2B5EF4-FFF2-40B4-BE49-F238E27FC236}">
                <a16:creationId xmlns:a16="http://schemas.microsoft.com/office/drawing/2014/main" id="{1298B0E6-FCBF-491B-985E-8BA67A936513}"/>
              </a:ext>
            </a:extLst>
          </p:cNvPr>
          <p:cNvSpPr/>
          <p:nvPr/>
        </p:nvSpPr>
        <p:spPr>
          <a:xfrm>
            <a:off x="2912882" y="4091233"/>
            <a:ext cx="3572759" cy="2573518"/>
          </a:xfrm>
          <a:prstGeom prst="ellipse">
            <a:avLst/>
          </a:prstGeom>
          <a:solidFill>
            <a:srgbClr val="FF0000">
              <a:alpha val="3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22" name="Straight Connector 21">
            <a:extLst>
              <a:ext uri="{FF2B5EF4-FFF2-40B4-BE49-F238E27FC236}">
                <a16:creationId xmlns:a16="http://schemas.microsoft.com/office/drawing/2014/main" id="{1DAB5741-EE2E-4016-BAA6-8F6372DE5557}"/>
              </a:ext>
            </a:extLst>
          </p:cNvPr>
          <p:cNvCxnSpPr/>
          <p:nvPr/>
        </p:nvCxnSpPr>
        <p:spPr>
          <a:xfrm flipH="1">
            <a:off x="3864990" y="3516198"/>
            <a:ext cx="301657" cy="575035"/>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68ADB48D-B49F-4D1F-B5A6-7E0E04507277}"/>
              </a:ext>
            </a:extLst>
          </p:cNvPr>
          <p:cNvCxnSpPr/>
          <p:nvPr/>
        </p:nvCxnSpPr>
        <p:spPr>
          <a:xfrm flipH="1">
            <a:off x="4086701" y="3512270"/>
            <a:ext cx="301657" cy="575035"/>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4E8D6E0-F129-4FF6-8ED2-32146E3BD0ED}"/>
              </a:ext>
            </a:extLst>
          </p:cNvPr>
          <p:cNvCxnSpPr/>
          <p:nvPr/>
        </p:nvCxnSpPr>
        <p:spPr>
          <a:xfrm flipH="1">
            <a:off x="3604877" y="3516197"/>
            <a:ext cx="301657" cy="575035"/>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F525A33A-DE95-4A9A-9732-8D244C2FFB45}"/>
              </a:ext>
            </a:extLst>
          </p:cNvPr>
          <p:cNvCxnSpPr/>
          <p:nvPr/>
        </p:nvCxnSpPr>
        <p:spPr>
          <a:xfrm flipH="1">
            <a:off x="3341622" y="3604967"/>
            <a:ext cx="301657" cy="575035"/>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ABA208F5-F9CC-45BF-89D3-96D96E70194E}"/>
              </a:ext>
            </a:extLst>
          </p:cNvPr>
          <p:cNvCxnSpPr/>
          <p:nvPr/>
        </p:nvCxnSpPr>
        <p:spPr>
          <a:xfrm flipH="1">
            <a:off x="3039965" y="3827283"/>
            <a:ext cx="301657" cy="575035"/>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604FE996-5076-4C43-A881-16621FFCEA99}"/>
              </a:ext>
            </a:extLst>
          </p:cNvPr>
          <p:cNvCxnSpPr/>
          <p:nvPr/>
        </p:nvCxnSpPr>
        <p:spPr>
          <a:xfrm flipH="1">
            <a:off x="2738308" y="3879249"/>
            <a:ext cx="301657" cy="575035"/>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A6DE81F0-27D5-47AC-B84F-A36B9E4D8F2B}"/>
              </a:ext>
            </a:extLst>
          </p:cNvPr>
          <p:cNvCxnSpPr/>
          <p:nvPr/>
        </p:nvCxnSpPr>
        <p:spPr>
          <a:xfrm flipH="1">
            <a:off x="2461967" y="3945904"/>
            <a:ext cx="301657" cy="575035"/>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5865E253-8385-4457-96B2-9AB82B69E063}"/>
              </a:ext>
            </a:extLst>
          </p:cNvPr>
          <p:cNvCxnSpPr/>
          <p:nvPr/>
        </p:nvCxnSpPr>
        <p:spPr>
          <a:xfrm flipH="1">
            <a:off x="2684978" y="6021254"/>
            <a:ext cx="301657" cy="575035"/>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39188537-6BFD-42AF-962D-8429562B4FB9}"/>
              </a:ext>
            </a:extLst>
          </p:cNvPr>
          <p:cNvCxnSpPr/>
          <p:nvPr/>
        </p:nvCxnSpPr>
        <p:spPr>
          <a:xfrm flipH="1">
            <a:off x="2522820" y="5605226"/>
            <a:ext cx="301657" cy="575035"/>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AE340418-CAAC-46C7-94A5-DCC0CF1C08FF}"/>
              </a:ext>
            </a:extLst>
          </p:cNvPr>
          <p:cNvCxnSpPr/>
          <p:nvPr/>
        </p:nvCxnSpPr>
        <p:spPr>
          <a:xfrm flipH="1">
            <a:off x="2352729" y="5116477"/>
            <a:ext cx="301657" cy="575035"/>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4" name="Rectangle 33">
            <a:extLst>
              <a:ext uri="{FF2B5EF4-FFF2-40B4-BE49-F238E27FC236}">
                <a16:creationId xmlns:a16="http://schemas.microsoft.com/office/drawing/2014/main" id="{C1D335FA-2206-468C-87DA-AC5ACE1E2E14}"/>
              </a:ext>
            </a:extLst>
          </p:cNvPr>
          <p:cNvSpPr/>
          <p:nvPr/>
        </p:nvSpPr>
        <p:spPr>
          <a:xfrm>
            <a:off x="318710" y="1833942"/>
            <a:ext cx="1774041" cy="4524315"/>
          </a:xfrm>
          <a:prstGeom prst="rect">
            <a:avLst/>
          </a:prstGeom>
        </p:spPr>
        <p:txBody>
          <a:bodyPr wrap="square">
            <a:spAutoFit/>
          </a:bodyPr>
          <a:lstStyle/>
          <a:p>
            <a:r>
              <a:rPr lang="en-GB" sz="1600" i="1" dirty="0">
                <a:solidFill>
                  <a:schemeClr val="tx2"/>
                </a:solidFill>
                <a:latin typeface="Arial" panose="020B0604020202020204" pitchFamily="34" charset="0"/>
                <a:cs typeface="Arial" panose="020B0604020202020204" pitchFamily="34" charset="0"/>
              </a:rPr>
              <a:t>“Thereupon the Athenians, being cut off from supplies by the plunderers, </a:t>
            </a:r>
            <a:r>
              <a:rPr lang="en-GB" sz="1600" b="1" i="1" dirty="0">
                <a:solidFill>
                  <a:schemeClr val="tx2"/>
                </a:solidFill>
                <a:latin typeface="Arial" panose="020B0604020202020204" pitchFamily="34" charset="0"/>
                <a:cs typeface="Arial" panose="020B0604020202020204" pitchFamily="34" charset="0"/>
              </a:rPr>
              <a:t>sent to Aegina a force of hoplites</a:t>
            </a:r>
            <a:r>
              <a:rPr lang="en-GB" sz="1600" i="1" dirty="0">
                <a:solidFill>
                  <a:schemeClr val="tx2"/>
                </a:solidFill>
                <a:latin typeface="Arial" panose="020B0604020202020204" pitchFamily="34" charset="0"/>
                <a:cs typeface="Arial" panose="020B0604020202020204" pitchFamily="34" charset="0"/>
              </a:rPr>
              <a:t> and </a:t>
            </a:r>
            <a:r>
              <a:rPr lang="en-GB" sz="1600" i="1" dirty="0" err="1">
                <a:solidFill>
                  <a:schemeClr val="tx2"/>
                </a:solidFill>
                <a:latin typeface="Arial" panose="020B0604020202020204" pitchFamily="34" charset="0"/>
                <a:cs typeface="Arial" panose="020B0604020202020204" pitchFamily="34" charset="0"/>
              </a:rPr>
              <a:t>Pamphilus</a:t>
            </a:r>
            <a:r>
              <a:rPr lang="en-GB" sz="1600" i="1" dirty="0">
                <a:solidFill>
                  <a:schemeClr val="tx2"/>
                </a:solidFill>
                <a:latin typeface="Arial" panose="020B0604020202020204" pitchFamily="34" charset="0"/>
                <a:cs typeface="Arial" panose="020B0604020202020204" pitchFamily="34" charset="0"/>
              </a:rPr>
              <a:t> as their general, built a fortress as a base of attack upon the </a:t>
            </a:r>
            <a:r>
              <a:rPr lang="en-GB" sz="1600" i="1" dirty="0" err="1">
                <a:solidFill>
                  <a:schemeClr val="tx2"/>
                </a:solidFill>
                <a:latin typeface="Arial" panose="020B0604020202020204" pitchFamily="34" charset="0"/>
                <a:cs typeface="Arial" panose="020B0604020202020204" pitchFamily="34" charset="0"/>
              </a:rPr>
              <a:t>Aeginetans</a:t>
            </a:r>
            <a:r>
              <a:rPr lang="en-GB" sz="1600" i="1" dirty="0">
                <a:solidFill>
                  <a:schemeClr val="tx2"/>
                </a:solidFill>
                <a:latin typeface="Arial" panose="020B0604020202020204" pitchFamily="34" charset="0"/>
                <a:cs typeface="Arial" panose="020B0604020202020204" pitchFamily="34" charset="0"/>
              </a:rPr>
              <a:t>, </a:t>
            </a:r>
            <a:r>
              <a:rPr lang="en-GB" sz="1600" b="1" i="1" dirty="0">
                <a:solidFill>
                  <a:schemeClr val="tx2"/>
                </a:solidFill>
                <a:latin typeface="Arial" panose="020B0604020202020204" pitchFamily="34" charset="0"/>
                <a:cs typeface="Arial" panose="020B0604020202020204" pitchFamily="34" charset="0"/>
              </a:rPr>
              <a:t>and besieged them both by land and by sea </a:t>
            </a:r>
            <a:r>
              <a:rPr lang="en-GB" sz="1600" i="1" dirty="0">
                <a:solidFill>
                  <a:schemeClr val="tx2"/>
                </a:solidFill>
                <a:latin typeface="Arial" panose="020B0604020202020204" pitchFamily="34" charset="0"/>
                <a:cs typeface="Arial" panose="020B0604020202020204" pitchFamily="34" charset="0"/>
              </a:rPr>
              <a:t>with ten triremes…” </a:t>
            </a:r>
            <a:r>
              <a:rPr lang="en-GB" sz="1600" dirty="0">
                <a:solidFill>
                  <a:schemeClr val="tx2"/>
                </a:solidFill>
                <a:latin typeface="Arial" panose="020B0604020202020204" pitchFamily="34" charset="0"/>
                <a:cs typeface="Arial" panose="020B0604020202020204" pitchFamily="34" charset="0"/>
              </a:rPr>
              <a:t>Xen.</a:t>
            </a:r>
            <a:r>
              <a:rPr lang="en-GB" sz="1600" i="1" dirty="0">
                <a:solidFill>
                  <a:schemeClr val="tx2"/>
                </a:solidFill>
                <a:latin typeface="Arial" panose="020B0604020202020204" pitchFamily="34" charset="0"/>
                <a:cs typeface="Arial" panose="020B0604020202020204" pitchFamily="34" charset="0"/>
              </a:rPr>
              <a:t>Hell.</a:t>
            </a:r>
            <a:r>
              <a:rPr lang="en-GB" sz="1600" dirty="0">
                <a:solidFill>
                  <a:schemeClr val="tx2"/>
                </a:solidFill>
                <a:latin typeface="Arial" panose="020B0604020202020204" pitchFamily="34" charset="0"/>
                <a:cs typeface="Arial" panose="020B0604020202020204" pitchFamily="34" charset="0"/>
              </a:rPr>
              <a:t>5.2.</a:t>
            </a:r>
            <a:endParaRPr lang="en-GB" sz="1600" i="1" dirty="0">
              <a:solidFill>
                <a:schemeClr val="tx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009862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EAE846-6B5E-4834-BF7A-75C0DF6DDA1B}"/>
              </a:ext>
            </a:extLst>
          </p:cNvPr>
          <p:cNvSpPr>
            <a:spLocks noGrp="1"/>
          </p:cNvSpPr>
          <p:nvPr>
            <p:ph type="title"/>
          </p:nvPr>
        </p:nvSpPr>
        <p:spPr/>
        <p:txBody>
          <a:bodyPr/>
          <a:lstStyle/>
          <a:p>
            <a:r>
              <a:rPr lang="en-GB" dirty="0"/>
              <a:t>Revolt of Athenian Allies</a:t>
            </a:r>
          </a:p>
        </p:txBody>
      </p:sp>
      <p:sp>
        <p:nvSpPr>
          <p:cNvPr id="3" name="Content Placeholder 2">
            <a:extLst>
              <a:ext uri="{FF2B5EF4-FFF2-40B4-BE49-F238E27FC236}">
                <a16:creationId xmlns:a16="http://schemas.microsoft.com/office/drawing/2014/main" id="{92455115-5099-4C00-BF54-E0A047BC8503}"/>
              </a:ext>
            </a:extLst>
          </p:cNvPr>
          <p:cNvSpPr>
            <a:spLocks noGrp="1"/>
          </p:cNvSpPr>
          <p:nvPr>
            <p:ph idx="1"/>
          </p:nvPr>
        </p:nvSpPr>
        <p:spPr/>
        <p:txBody>
          <a:bodyPr>
            <a:normAutofit/>
          </a:bodyPr>
          <a:lstStyle/>
          <a:p>
            <a:pPr marL="36900" indent="0">
              <a:buNone/>
            </a:pPr>
            <a:r>
              <a:rPr lang="en-GB" sz="1600" dirty="0">
                <a:latin typeface="Arial" panose="020B0604020202020204" pitchFamily="34" charset="0"/>
                <a:cs typeface="Arial" panose="020B0604020202020204" pitchFamily="34" charset="0"/>
              </a:rPr>
              <a:t>“</a:t>
            </a:r>
            <a:r>
              <a:rPr lang="en-GB" sz="1600" i="1" dirty="0">
                <a:latin typeface="Arial" panose="020B0604020202020204" pitchFamily="34" charset="0"/>
                <a:cs typeface="Arial" panose="020B0604020202020204" pitchFamily="34" charset="0"/>
              </a:rPr>
              <a:t>the subjects of the Athenians, who were everywhere </a:t>
            </a:r>
            <a:r>
              <a:rPr lang="en-GB" sz="1600" b="1" i="1" dirty="0">
                <a:latin typeface="Arial" panose="020B0604020202020204" pitchFamily="34" charset="0"/>
                <a:cs typeface="Arial" panose="020B0604020202020204" pitchFamily="34" charset="0"/>
              </a:rPr>
              <a:t>willing even beyond their power to revolt</a:t>
            </a:r>
            <a:r>
              <a:rPr lang="en-GB" sz="1600" i="1" dirty="0">
                <a:latin typeface="Arial" panose="020B0604020202020204" pitchFamily="34" charset="0"/>
                <a:cs typeface="Arial" panose="020B0604020202020204" pitchFamily="34" charset="0"/>
              </a:rPr>
              <a:t>; for they judged by their excited feelings” </a:t>
            </a:r>
            <a:r>
              <a:rPr lang="en-GB" sz="1600" dirty="0">
                <a:latin typeface="Arial" panose="020B0604020202020204" pitchFamily="34" charset="0"/>
                <a:cs typeface="Arial" panose="020B0604020202020204" pitchFamily="34" charset="0"/>
              </a:rPr>
              <a:t>(Thuc.8.2.2.) (C.f. Thuc.4.108)</a:t>
            </a:r>
          </a:p>
          <a:p>
            <a:pPr marL="36900" indent="0">
              <a:buNone/>
            </a:pPr>
            <a:r>
              <a:rPr lang="en-GB" sz="1600" dirty="0">
                <a:latin typeface="Arial" panose="020B0604020202020204" pitchFamily="34" charset="0"/>
                <a:cs typeface="Arial" panose="020B0604020202020204" pitchFamily="34" charset="0"/>
              </a:rPr>
              <a:t>“</a:t>
            </a:r>
            <a:r>
              <a:rPr lang="en-GB" sz="1600" i="1" dirty="0">
                <a:latin typeface="Arial" panose="020B0604020202020204" pitchFamily="34" charset="0"/>
                <a:cs typeface="Arial" panose="020B0604020202020204" pitchFamily="34" charset="0"/>
              </a:rPr>
              <a:t>The news of </a:t>
            </a:r>
            <a:r>
              <a:rPr lang="en-GB" sz="1600" b="1" i="1" dirty="0">
                <a:latin typeface="Arial" panose="020B0604020202020204" pitchFamily="34" charset="0"/>
                <a:cs typeface="Arial" panose="020B0604020202020204" pitchFamily="34" charset="0"/>
              </a:rPr>
              <a:t>the revolt of Chios soon reached Athens</a:t>
            </a:r>
            <a:r>
              <a:rPr lang="en-GB" sz="1600" i="1" dirty="0">
                <a:latin typeface="Arial" panose="020B0604020202020204" pitchFamily="34" charset="0"/>
                <a:cs typeface="Arial" panose="020B0604020202020204" pitchFamily="34" charset="0"/>
              </a:rPr>
              <a:t>; and the </a:t>
            </a:r>
            <a:r>
              <a:rPr lang="en-GB" sz="1600" b="1" i="1" dirty="0">
                <a:latin typeface="Arial" panose="020B0604020202020204" pitchFamily="34" charset="0"/>
                <a:cs typeface="Arial" panose="020B0604020202020204" pitchFamily="34" charset="0"/>
              </a:rPr>
              <a:t>Athenians realised at once the magnitude of the danger which now surrounded them</a:t>
            </a:r>
            <a:r>
              <a:rPr lang="en-GB" sz="1600" i="1" dirty="0">
                <a:latin typeface="Arial" panose="020B0604020202020204" pitchFamily="34" charset="0"/>
                <a:cs typeface="Arial" panose="020B0604020202020204" pitchFamily="34" charset="0"/>
              </a:rPr>
              <a:t>… They were full of energy, and spared no effort for the recovery of Chios” (</a:t>
            </a:r>
            <a:r>
              <a:rPr lang="en-GB" sz="1600" dirty="0">
                <a:latin typeface="Arial" panose="020B0604020202020204" pitchFamily="34" charset="0"/>
                <a:cs typeface="Arial" panose="020B0604020202020204" pitchFamily="34" charset="0"/>
              </a:rPr>
              <a:t>Thuc.8.15.2.)</a:t>
            </a:r>
          </a:p>
          <a:p>
            <a:pPr marL="36900" indent="0">
              <a:buNone/>
            </a:pPr>
            <a:endParaRPr lang="en-GB" sz="1600" dirty="0">
              <a:latin typeface="Arial" panose="020B0604020202020204" pitchFamily="34" charset="0"/>
              <a:cs typeface="Arial" panose="020B0604020202020204" pitchFamily="34" charset="0"/>
            </a:endParaRPr>
          </a:p>
          <a:p>
            <a:r>
              <a:rPr lang="en-GB" dirty="0"/>
              <a:t>Disruption of tribute – lack of cash flow to the Athenians (</a:t>
            </a:r>
            <a:r>
              <a:rPr lang="en-GB" dirty="0" err="1"/>
              <a:t>Fornara</a:t>
            </a:r>
            <a:r>
              <a:rPr lang="en-GB" dirty="0"/>
              <a:t>, 1977. 39-55.)</a:t>
            </a:r>
          </a:p>
        </p:txBody>
      </p:sp>
    </p:spTree>
    <p:extLst>
      <p:ext uri="{BB962C8B-B14F-4D97-AF65-F5344CB8AC3E}">
        <p14:creationId xmlns:p14="http://schemas.microsoft.com/office/powerpoint/2010/main" val="2428374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84895-016D-40A2-B78B-9A479A718DCA}"/>
              </a:ext>
            </a:extLst>
          </p:cNvPr>
          <p:cNvSpPr>
            <a:spLocks noGrp="1"/>
          </p:cNvSpPr>
          <p:nvPr>
            <p:ph type="title"/>
          </p:nvPr>
        </p:nvSpPr>
        <p:spPr/>
        <p:txBody>
          <a:bodyPr>
            <a:normAutofit fontScale="90000"/>
          </a:bodyPr>
          <a:lstStyle/>
          <a:p>
            <a:r>
              <a:rPr lang="en-GB" dirty="0"/>
              <a:t>Trade and Revenue: The Silver mines of </a:t>
            </a:r>
            <a:r>
              <a:rPr lang="en-GB" dirty="0" err="1"/>
              <a:t>Laureion</a:t>
            </a:r>
            <a:r>
              <a:rPr lang="en-GB" dirty="0"/>
              <a:t> </a:t>
            </a:r>
          </a:p>
        </p:txBody>
      </p:sp>
      <p:sp>
        <p:nvSpPr>
          <p:cNvPr id="3" name="Content Placeholder 2">
            <a:extLst>
              <a:ext uri="{FF2B5EF4-FFF2-40B4-BE49-F238E27FC236}">
                <a16:creationId xmlns:a16="http://schemas.microsoft.com/office/drawing/2014/main" id="{D7B66D4F-CCCF-4D19-AEF8-0CCC08D13FBD}"/>
              </a:ext>
            </a:extLst>
          </p:cNvPr>
          <p:cNvSpPr>
            <a:spLocks noGrp="1"/>
          </p:cNvSpPr>
          <p:nvPr>
            <p:ph idx="1"/>
          </p:nvPr>
        </p:nvSpPr>
        <p:spPr>
          <a:xfrm>
            <a:off x="685346" y="1855001"/>
            <a:ext cx="7765322" cy="4442107"/>
          </a:xfrm>
        </p:spPr>
        <p:txBody>
          <a:bodyPr>
            <a:normAutofit/>
          </a:bodyPr>
          <a:lstStyle/>
          <a:p>
            <a:r>
              <a:rPr lang="en-GB" dirty="0"/>
              <a:t>Importance of silver to the Athenian economy – ability to mint coinage </a:t>
            </a:r>
          </a:p>
          <a:p>
            <a:pPr marL="36900" indent="0">
              <a:buNone/>
            </a:pPr>
            <a:r>
              <a:rPr lang="en-GB" sz="1600" i="1" dirty="0">
                <a:latin typeface="Arial" panose="020B0604020202020204" pitchFamily="34" charset="0"/>
                <a:cs typeface="Arial" panose="020B0604020202020204" pitchFamily="34" charset="0"/>
              </a:rPr>
              <a:t>“</a:t>
            </a:r>
            <a:r>
              <a:rPr lang="en-GB" sz="1600" i="1" dirty="0">
                <a:effectLst/>
                <a:latin typeface="Arial" panose="020B0604020202020204" pitchFamily="34" charset="0"/>
                <a:cs typeface="Arial" panose="020B0604020202020204" pitchFamily="34" charset="0"/>
              </a:rPr>
              <a:t>Mark too that, whenever states are prosperous, silver is in strong demand. The men will spend money on fine arms and good horses and magnificent houses and establishments, and the women go in for expensive clothes and gold </a:t>
            </a:r>
            <a:r>
              <a:rPr lang="en-GB" sz="1600" i="1" dirty="0" err="1">
                <a:effectLst/>
                <a:latin typeface="Arial" panose="020B0604020202020204" pitchFamily="34" charset="0"/>
                <a:cs typeface="Arial" panose="020B0604020202020204" pitchFamily="34" charset="0"/>
              </a:rPr>
              <a:t>jewelry</a:t>
            </a:r>
            <a:r>
              <a:rPr lang="en-GB" sz="1600" i="1" dirty="0">
                <a:effectLst/>
                <a:latin typeface="Arial" panose="020B0604020202020204" pitchFamily="34" charset="0"/>
                <a:cs typeface="Arial" panose="020B0604020202020204" pitchFamily="34" charset="0"/>
              </a:rPr>
              <a:t>. [9] If, on the other hand, the body politic is diseased owing to failure of the harvest or to </a:t>
            </a:r>
            <a:r>
              <a:rPr lang="en-GB" sz="1600" b="1" i="1" dirty="0">
                <a:effectLst/>
                <a:latin typeface="Arial" panose="020B0604020202020204" pitchFamily="34" charset="0"/>
                <a:cs typeface="Arial" panose="020B0604020202020204" pitchFamily="34" charset="0"/>
              </a:rPr>
              <a:t>war, the land goes out of cultivation and there is a much more insistent demand for cash to pay for food and mercenaries</a:t>
            </a:r>
            <a:r>
              <a:rPr lang="en-GB" sz="1600" i="1" dirty="0">
                <a:effectLst/>
                <a:latin typeface="Arial" panose="020B0604020202020204" pitchFamily="34" charset="0"/>
                <a:cs typeface="Arial" panose="020B0604020202020204" pitchFamily="34" charset="0"/>
              </a:rPr>
              <a:t>.”</a:t>
            </a:r>
            <a:r>
              <a:rPr lang="en-GB" sz="1600" dirty="0">
                <a:effectLst/>
                <a:latin typeface="Arial" panose="020B0604020202020204" pitchFamily="34" charset="0"/>
                <a:cs typeface="Arial" panose="020B0604020202020204" pitchFamily="34" charset="0"/>
              </a:rPr>
              <a:t> (Xen.</a:t>
            </a:r>
            <a:r>
              <a:rPr lang="en-GB" sz="1600" i="1" dirty="0">
                <a:effectLst/>
                <a:latin typeface="Arial" panose="020B0604020202020204" pitchFamily="34" charset="0"/>
                <a:cs typeface="Arial" panose="020B0604020202020204" pitchFamily="34" charset="0"/>
              </a:rPr>
              <a:t>Ways.4.9)</a:t>
            </a:r>
          </a:p>
          <a:p>
            <a:pPr marL="36900" indent="0">
              <a:buNone/>
            </a:pPr>
            <a:endParaRPr lang="en-GB" sz="1600" i="1" dirty="0">
              <a:effectLst/>
              <a:latin typeface="Arial" panose="020B0604020202020204" pitchFamily="34" charset="0"/>
              <a:cs typeface="Arial" panose="020B0604020202020204" pitchFamily="34" charset="0"/>
            </a:endParaRPr>
          </a:p>
          <a:p>
            <a:r>
              <a:rPr lang="en-GB" dirty="0"/>
              <a:t>Silver as the prominent Athenian resource </a:t>
            </a:r>
          </a:p>
          <a:p>
            <a:pPr marL="36900" indent="0">
              <a:buNone/>
            </a:pPr>
            <a:r>
              <a:rPr lang="en-GB" dirty="0"/>
              <a:t>(</a:t>
            </a:r>
            <a:r>
              <a:rPr lang="en-GB" dirty="0" err="1"/>
              <a:t>Treister</a:t>
            </a:r>
            <a:r>
              <a:rPr lang="en-GB" dirty="0"/>
              <a:t>, 1996. 182., Finley, 1985. 134., Hopper, 1979. 48.)</a:t>
            </a:r>
          </a:p>
          <a:p>
            <a:endParaRPr lang="en-GB" sz="1600" dirty="0">
              <a:latin typeface="Arial" panose="020B0604020202020204" pitchFamily="34" charset="0"/>
              <a:cs typeface="Arial" panose="020B0604020202020204" pitchFamily="34" charset="0"/>
            </a:endParaRPr>
          </a:p>
          <a:p>
            <a:pPr marL="36900" indent="0">
              <a:buNone/>
            </a:pPr>
            <a:endParaRPr lang="en-GB" sz="1600" i="1"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4411470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2117F-A777-4403-BE03-F5072CCA1297}"/>
              </a:ext>
            </a:extLst>
          </p:cNvPr>
          <p:cNvSpPr>
            <a:spLocks noGrp="1"/>
          </p:cNvSpPr>
          <p:nvPr>
            <p:ph type="title"/>
          </p:nvPr>
        </p:nvSpPr>
        <p:spPr/>
        <p:txBody>
          <a:bodyPr/>
          <a:lstStyle/>
          <a:p>
            <a:r>
              <a:rPr lang="en-GB" dirty="0"/>
              <a:t>Impact of Persian intervention</a:t>
            </a:r>
          </a:p>
        </p:txBody>
      </p:sp>
      <p:sp>
        <p:nvSpPr>
          <p:cNvPr id="3" name="Content Placeholder 2">
            <a:extLst>
              <a:ext uri="{FF2B5EF4-FFF2-40B4-BE49-F238E27FC236}">
                <a16:creationId xmlns:a16="http://schemas.microsoft.com/office/drawing/2014/main" id="{DA0BFDCD-E4E8-4A06-92DC-6814FCF7B717}"/>
              </a:ext>
            </a:extLst>
          </p:cNvPr>
          <p:cNvSpPr>
            <a:spLocks noGrp="1"/>
          </p:cNvSpPr>
          <p:nvPr>
            <p:ph idx="1"/>
          </p:nvPr>
        </p:nvSpPr>
        <p:spPr/>
        <p:txBody>
          <a:bodyPr/>
          <a:lstStyle/>
          <a:p>
            <a:r>
              <a:rPr lang="en-GB" dirty="0"/>
              <a:t>Athenians lack time to realign their allies due to Peloponnesians rebuilding their fleet much quicker than the Athenians were accustomed to</a:t>
            </a:r>
          </a:p>
          <a:p>
            <a:pPr marL="36900" indent="0">
              <a:buNone/>
            </a:pPr>
            <a:r>
              <a:rPr lang="en-GB" sz="1600" i="1" dirty="0">
                <a:latin typeface="Arial" panose="020B0604020202020204" pitchFamily="34" charset="0"/>
                <a:cs typeface="Arial" panose="020B0604020202020204" pitchFamily="34" charset="0"/>
              </a:rPr>
              <a:t>“</a:t>
            </a:r>
            <a:r>
              <a:rPr lang="en-GB" sz="1600" i="1" dirty="0" err="1">
                <a:effectLst/>
                <a:latin typeface="Arial" panose="020B0604020202020204" pitchFamily="34" charset="0"/>
                <a:cs typeface="Arial" panose="020B0604020202020204" pitchFamily="34" charset="0"/>
              </a:rPr>
              <a:t>Pharnabazus</a:t>
            </a:r>
            <a:r>
              <a:rPr lang="en-GB" sz="1600" i="1" dirty="0">
                <a:effectLst/>
                <a:latin typeface="Arial" panose="020B0604020202020204" pitchFamily="34" charset="0"/>
                <a:cs typeface="Arial" panose="020B0604020202020204" pitchFamily="34" charset="0"/>
              </a:rPr>
              <a:t>, however, urged the whole Peloponnesian army and their allies not to be </a:t>
            </a:r>
            <a:r>
              <a:rPr lang="en-GB" sz="1600" b="1" i="1" dirty="0">
                <a:effectLst/>
                <a:latin typeface="Arial" panose="020B0604020202020204" pitchFamily="34" charset="0"/>
                <a:cs typeface="Arial" panose="020B0604020202020204" pitchFamily="34" charset="0"/>
              </a:rPr>
              <a:t>discouraged over a matter of ship-timber—</a:t>
            </a:r>
            <a:r>
              <a:rPr lang="en-GB" sz="1600" i="1" dirty="0">
                <a:effectLst/>
                <a:latin typeface="Arial" panose="020B0604020202020204" pitchFamily="34" charset="0"/>
                <a:cs typeface="Arial" panose="020B0604020202020204" pitchFamily="34" charset="0"/>
              </a:rPr>
              <a:t>for he said there was plenty of that in the King's land—so long as their bodies were safe; and he not only gave to each man a cloak and subsistence for two months, but he also armed the sailors and set them as guards over his own coastline.”</a:t>
            </a:r>
            <a:r>
              <a:rPr lang="en-GB" sz="1600" dirty="0">
                <a:effectLst/>
                <a:latin typeface="Arial" panose="020B0604020202020204" pitchFamily="34" charset="0"/>
                <a:cs typeface="Arial" panose="020B0604020202020204" pitchFamily="34" charset="0"/>
              </a:rPr>
              <a:t> (Xen.</a:t>
            </a:r>
            <a:r>
              <a:rPr lang="en-GB" sz="1600" i="1" dirty="0">
                <a:effectLst/>
                <a:latin typeface="Arial" panose="020B0604020202020204" pitchFamily="34" charset="0"/>
                <a:cs typeface="Arial" panose="020B0604020202020204" pitchFamily="34" charset="0"/>
              </a:rPr>
              <a:t>Hell.</a:t>
            </a:r>
            <a:r>
              <a:rPr lang="en-GB" sz="1600" dirty="0">
                <a:effectLst/>
                <a:latin typeface="Arial" panose="020B0604020202020204" pitchFamily="34" charset="0"/>
                <a:cs typeface="Arial" panose="020B0604020202020204" pitchFamily="34" charset="0"/>
              </a:rPr>
              <a:t>1.1.24.)</a:t>
            </a:r>
            <a:endParaRPr lang="en-GB" sz="1600" i="1" dirty="0">
              <a:latin typeface="Arial" panose="020B0604020202020204" pitchFamily="34" charset="0"/>
              <a:cs typeface="Arial" panose="020B0604020202020204" pitchFamily="34" charset="0"/>
            </a:endParaRPr>
          </a:p>
          <a:p>
            <a:endParaRPr lang="en-GB" dirty="0"/>
          </a:p>
          <a:p>
            <a:endParaRPr lang="en-GB" dirty="0"/>
          </a:p>
        </p:txBody>
      </p:sp>
    </p:spTree>
    <p:extLst>
      <p:ext uri="{BB962C8B-B14F-4D97-AF65-F5344CB8AC3E}">
        <p14:creationId xmlns:p14="http://schemas.microsoft.com/office/powerpoint/2010/main" val="30389203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6203E-CF3A-403F-819C-5F62CBDE2F50}"/>
              </a:ext>
            </a:extLst>
          </p:cNvPr>
          <p:cNvSpPr>
            <a:spLocks noGrp="1"/>
          </p:cNvSpPr>
          <p:nvPr>
            <p:ph type="title"/>
          </p:nvPr>
        </p:nvSpPr>
        <p:spPr/>
        <p:txBody>
          <a:bodyPr>
            <a:normAutofit fontScale="90000"/>
          </a:bodyPr>
          <a:lstStyle/>
          <a:p>
            <a:r>
              <a:rPr lang="en-GB" dirty="0"/>
              <a:t>Economic aftermath of the Occupation of </a:t>
            </a:r>
            <a:r>
              <a:rPr lang="en-GB" dirty="0" err="1"/>
              <a:t>Decelea</a:t>
            </a:r>
            <a:endParaRPr lang="en-GB" dirty="0"/>
          </a:p>
        </p:txBody>
      </p:sp>
      <p:sp>
        <p:nvSpPr>
          <p:cNvPr id="3" name="Content Placeholder 2">
            <a:extLst>
              <a:ext uri="{FF2B5EF4-FFF2-40B4-BE49-F238E27FC236}">
                <a16:creationId xmlns:a16="http://schemas.microsoft.com/office/drawing/2014/main" id="{AA6FFD37-92D3-4D41-AD19-DB8558735BDF}"/>
              </a:ext>
            </a:extLst>
          </p:cNvPr>
          <p:cNvSpPr>
            <a:spLocks noGrp="1"/>
          </p:cNvSpPr>
          <p:nvPr>
            <p:ph idx="1"/>
          </p:nvPr>
        </p:nvSpPr>
        <p:spPr>
          <a:xfrm>
            <a:off x="685346" y="1732450"/>
            <a:ext cx="7765322" cy="4583509"/>
          </a:xfrm>
        </p:spPr>
        <p:txBody>
          <a:bodyPr>
            <a:normAutofit/>
          </a:bodyPr>
          <a:lstStyle/>
          <a:p>
            <a:pPr marL="36900" indent="0">
              <a:buNone/>
            </a:pPr>
            <a:endParaRPr lang="en-GB" sz="1600" dirty="0">
              <a:latin typeface="Arial" panose="020B0604020202020204" pitchFamily="34" charset="0"/>
              <a:cs typeface="Arial" panose="020B0604020202020204" pitchFamily="34" charset="0"/>
            </a:endParaRPr>
          </a:p>
          <a:p>
            <a:pPr marL="36900" indent="0">
              <a:buNone/>
            </a:pPr>
            <a:r>
              <a:rPr lang="en-GB" sz="1600" dirty="0">
                <a:latin typeface="Arial" panose="020B0604020202020204" pitchFamily="34" charset="0"/>
                <a:cs typeface="Arial" panose="020B0604020202020204" pitchFamily="34" charset="0"/>
              </a:rPr>
              <a:t>“</a:t>
            </a:r>
            <a:r>
              <a:rPr lang="en-GB" sz="1600" i="1" dirty="0">
                <a:latin typeface="Arial" panose="020B0604020202020204" pitchFamily="34" charset="0"/>
                <a:cs typeface="Arial" panose="020B0604020202020204" pitchFamily="34" charset="0"/>
              </a:rPr>
              <a:t>the destruction [of Athenian agriculture] purportedly explaining the ‘decline’ of Athenian power, an ensuing class struggle, and the rise of a defeatist mentality” (</a:t>
            </a:r>
            <a:r>
              <a:rPr lang="en-GB" sz="1600" dirty="0">
                <a:latin typeface="Arial" panose="020B0604020202020204" pitchFamily="34" charset="0"/>
                <a:cs typeface="Arial" panose="020B0604020202020204" pitchFamily="34" charset="0"/>
              </a:rPr>
              <a:t>Hanson, 1998. 131.)</a:t>
            </a:r>
          </a:p>
          <a:p>
            <a:pPr marL="36900" indent="0">
              <a:buNone/>
            </a:pPr>
            <a:endParaRPr lang="en-GB" sz="1600" dirty="0">
              <a:latin typeface="Arial" panose="020B0604020202020204" pitchFamily="34" charset="0"/>
              <a:cs typeface="Arial" panose="020B0604020202020204" pitchFamily="34" charset="0"/>
            </a:endParaRPr>
          </a:p>
          <a:p>
            <a:r>
              <a:rPr lang="en-GB" dirty="0">
                <a:cs typeface="Arial" panose="020B0604020202020204" pitchFamily="34" charset="0"/>
              </a:rPr>
              <a:t>Not necessarily the case, evidence suggests agricultural production resumed after or even before the occupation concluded. The occupation interrupted and put strain on the production, not irreversibly destroyed it.</a:t>
            </a:r>
          </a:p>
          <a:p>
            <a:endParaRPr lang="en-GB" dirty="0">
              <a:cs typeface="Arial" panose="020B0604020202020204" pitchFamily="34" charset="0"/>
            </a:endParaRPr>
          </a:p>
          <a:p>
            <a:r>
              <a:rPr lang="en-GB" dirty="0">
                <a:cs typeface="Arial" panose="020B0604020202020204" pitchFamily="34" charset="0"/>
              </a:rPr>
              <a:t>However, Athens was left significantly weaker as a result of the Decelean occupation due to the strain on cash flow and agricultural production during the occupation.</a:t>
            </a:r>
          </a:p>
        </p:txBody>
      </p:sp>
    </p:spTree>
    <p:extLst>
      <p:ext uri="{BB962C8B-B14F-4D97-AF65-F5344CB8AC3E}">
        <p14:creationId xmlns:p14="http://schemas.microsoft.com/office/powerpoint/2010/main" val="20955751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5A092B-CADA-4296-AD3A-D014345EB481}"/>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75F15953-6D26-4701-9EB1-87696D9FEECE}"/>
              </a:ext>
            </a:extLst>
          </p:cNvPr>
          <p:cNvSpPr>
            <a:spLocks noGrp="1"/>
          </p:cNvSpPr>
          <p:nvPr>
            <p:ph idx="1"/>
          </p:nvPr>
        </p:nvSpPr>
        <p:spPr>
          <a:xfrm>
            <a:off x="402542" y="1685316"/>
            <a:ext cx="3886654" cy="4932301"/>
          </a:xfrm>
        </p:spPr>
        <p:txBody>
          <a:bodyPr>
            <a:normAutofit fontScale="85000" lnSpcReduction="10000"/>
          </a:bodyPr>
          <a:lstStyle/>
          <a:p>
            <a:r>
              <a:rPr lang="en-GB" dirty="0">
                <a:effectLst/>
              </a:rPr>
              <a:t>This presentation has discussed economic influences on the Athenian economy during the Decelean war and has argued that</a:t>
            </a:r>
            <a:r>
              <a:rPr lang="en-GB" dirty="0"/>
              <a:t> the Decelean conflict had one of the largest negative impacts on the Athenian economy due to fortified occupation in Attica.</a:t>
            </a:r>
          </a:p>
          <a:p>
            <a:r>
              <a:rPr lang="en-GB" dirty="0"/>
              <a:t>Firstly, it is important to take these factors into account as intersecting concepts, that influence and exacerbate each other as opposed to separately occurring results of conflict. </a:t>
            </a:r>
          </a:p>
          <a:p>
            <a:r>
              <a:rPr lang="en-GB" dirty="0"/>
              <a:t>Secondly, it is important to take into account the fact Athens had been at war for an extended period of time before the occupation of </a:t>
            </a:r>
            <a:r>
              <a:rPr lang="en-GB" dirty="0" err="1"/>
              <a:t>Decelea</a:t>
            </a:r>
            <a:r>
              <a:rPr lang="en-GB" dirty="0"/>
              <a:t> even began.  </a:t>
            </a:r>
          </a:p>
          <a:p>
            <a:endParaRPr lang="en-GB" dirty="0"/>
          </a:p>
        </p:txBody>
      </p:sp>
      <p:graphicFrame>
        <p:nvGraphicFramePr>
          <p:cNvPr id="4" name="Diagram 3">
            <a:extLst>
              <a:ext uri="{FF2B5EF4-FFF2-40B4-BE49-F238E27FC236}">
                <a16:creationId xmlns:a16="http://schemas.microsoft.com/office/drawing/2014/main" id="{1993EB53-93AE-42D8-A7CC-479C76BABE07}"/>
              </a:ext>
            </a:extLst>
          </p:cNvPr>
          <p:cNvGraphicFramePr/>
          <p:nvPr>
            <p:extLst>
              <p:ext uri="{D42A27DB-BD31-4B8C-83A1-F6EECF244321}">
                <p14:modId xmlns:p14="http://schemas.microsoft.com/office/powerpoint/2010/main" val="3874599029"/>
              </p:ext>
            </p:extLst>
          </p:nvPr>
        </p:nvGraphicFramePr>
        <p:xfrm>
          <a:off x="3192545" y="1879601"/>
          <a:ext cx="6096000"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820979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0FF4E-67DF-4247-9901-B6648FE808FE}"/>
              </a:ext>
            </a:extLst>
          </p:cNvPr>
          <p:cNvSpPr>
            <a:spLocks noGrp="1"/>
          </p:cNvSpPr>
          <p:nvPr>
            <p:ph type="title"/>
          </p:nvPr>
        </p:nvSpPr>
        <p:spPr/>
        <p:txBody>
          <a:bodyPr/>
          <a:lstStyle/>
          <a:p>
            <a:r>
              <a:rPr lang="en-GB" dirty="0"/>
              <a:t>Conclusion continued</a:t>
            </a:r>
          </a:p>
        </p:txBody>
      </p:sp>
      <p:sp>
        <p:nvSpPr>
          <p:cNvPr id="3" name="Content Placeholder 2">
            <a:extLst>
              <a:ext uri="{FF2B5EF4-FFF2-40B4-BE49-F238E27FC236}">
                <a16:creationId xmlns:a16="http://schemas.microsoft.com/office/drawing/2014/main" id="{70671FC2-BBED-4420-8F5A-43959E200180}"/>
              </a:ext>
            </a:extLst>
          </p:cNvPr>
          <p:cNvSpPr>
            <a:spLocks noGrp="1"/>
          </p:cNvSpPr>
          <p:nvPr>
            <p:ph idx="1"/>
          </p:nvPr>
        </p:nvSpPr>
        <p:spPr/>
        <p:txBody>
          <a:bodyPr>
            <a:normAutofit fontScale="92500" lnSpcReduction="20000"/>
          </a:bodyPr>
          <a:lstStyle/>
          <a:p>
            <a:r>
              <a:rPr lang="en-GB" dirty="0"/>
              <a:t>While the Peloponnesian War as a whole was draining on the economic and social stability of Athens, after the defeat at Sicily, the Athenians were not in a position to fight a fortified occupation at </a:t>
            </a:r>
            <a:r>
              <a:rPr lang="en-GB" dirty="0" err="1"/>
              <a:t>Decelea</a:t>
            </a:r>
            <a:r>
              <a:rPr lang="en-GB" dirty="0"/>
              <a:t>.</a:t>
            </a:r>
          </a:p>
          <a:p>
            <a:r>
              <a:rPr lang="en-GB" dirty="0"/>
              <a:t>Coupled with the lack of access to their own agricultural production for the duration of the occupation, and the revolt of Allies making trade and supply routes unsafe, the import and export of goods was strained. Furthermore, losing control of the silver mines meant that the Athenians no longer had a method to simply mint new coinage to continue to purchase supplies and hire mercenary forces. Lastly, Persian intervention ensured the Athenians received shorter respite during periods where the Peloponnesians were rebuilding their fleet. </a:t>
            </a:r>
          </a:p>
          <a:p>
            <a:r>
              <a:rPr lang="en-GB" dirty="0"/>
              <a:t>All this resulting in a economically weaker Athens, that allowed it to fall to civil unrest in the form of the Thirty during socio-political upheaval.</a:t>
            </a:r>
          </a:p>
        </p:txBody>
      </p:sp>
    </p:spTree>
    <p:extLst>
      <p:ext uri="{BB962C8B-B14F-4D97-AF65-F5344CB8AC3E}">
        <p14:creationId xmlns:p14="http://schemas.microsoft.com/office/powerpoint/2010/main" val="14758612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03D03-62F9-403E-801C-BF1BFFB7442C}"/>
              </a:ext>
            </a:extLst>
          </p:cNvPr>
          <p:cNvSpPr>
            <a:spLocks noGrp="1"/>
          </p:cNvSpPr>
          <p:nvPr>
            <p:ph type="title"/>
          </p:nvPr>
        </p:nvSpPr>
        <p:spPr/>
        <p:txBody>
          <a:bodyPr/>
          <a:lstStyle/>
          <a:p>
            <a:r>
              <a:rPr lang="en-GB" dirty="0"/>
              <a:t>Bibliography </a:t>
            </a:r>
          </a:p>
        </p:txBody>
      </p:sp>
      <p:sp>
        <p:nvSpPr>
          <p:cNvPr id="3" name="Content Placeholder 2">
            <a:extLst>
              <a:ext uri="{FF2B5EF4-FFF2-40B4-BE49-F238E27FC236}">
                <a16:creationId xmlns:a16="http://schemas.microsoft.com/office/drawing/2014/main" id="{F80778CD-D1B5-401A-A8E0-149A57C4B7D1}"/>
              </a:ext>
            </a:extLst>
          </p:cNvPr>
          <p:cNvSpPr>
            <a:spLocks noGrp="1"/>
          </p:cNvSpPr>
          <p:nvPr>
            <p:ph idx="1"/>
          </p:nvPr>
        </p:nvSpPr>
        <p:spPr>
          <a:xfrm>
            <a:off x="685346" y="1732450"/>
            <a:ext cx="7765322" cy="4908047"/>
          </a:xfrm>
        </p:spPr>
        <p:txBody>
          <a:bodyPr>
            <a:normAutofit lnSpcReduction="10000"/>
          </a:bodyPr>
          <a:lstStyle/>
          <a:p>
            <a:pPr marL="36900" indent="0">
              <a:buNone/>
            </a:pPr>
            <a:r>
              <a:rPr lang="en-GB" b="1" dirty="0"/>
              <a:t>Ancient Sources</a:t>
            </a:r>
          </a:p>
          <a:p>
            <a:r>
              <a:rPr lang="en-GB" dirty="0">
                <a:effectLst/>
              </a:rPr>
              <a:t>Aristotle, </a:t>
            </a:r>
            <a:r>
              <a:rPr lang="en-GB" i="1" dirty="0">
                <a:effectLst/>
              </a:rPr>
              <a:t>Economics.</a:t>
            </a:r>
            <a:r>
              <a:rPr lang="en-GB" dirty="0">
                <a:effectLst/>
              </a:rPr>
              <a:t> G. C. Armstrong (trans.). 1935. London: William Heinemann.</a:t>
            </a:r>
          </a:p>
          <a:p>
            <a:r>
              <a:rPr lang="en-GB" dirty="0">
                <a:effectLst/>
              </a:rPr>
              <a:t>Diodorus Siculus, </a:t>
            </a:r>
            <a:r>
              <a:rPr lang="en-GB" i="1" dirty="0">
                <a:effectLst/>
              </a:rPr>
              <a:t>Library</a:t>
            </a:r>
            <a:r>
              <a:rPr lang="en-GB" dirty="0">
                <a:effectLst/>
              </a:rPr>
              <a:t>. C.H. Oldfather (trans.). 1989. London: William Heinemann.</a:t>
            </a:r>
          </a:p>
          <a:p>
            <a:r>
              <a:rPr lang="en-GB" dirty="0">
                <a:effectLst/>
              </a:rPr>
              <a:t>Thucydides, </a:t>
            </a:r>
            <a:r>
              <a:rPr lang="en-GB" i="1" dirty="0">
                <a:effectLst/>
              </a:rPr>
              <a:t>History of the Peloponnesian War</a:t>
            </a:r>
            <a:r>
              <a:rPr lang="en-GB" dirty="0">
                <a:effectLst/>
              </a:rPr>
              <a:t>. B. Jowett (trans.). 1881. Oxford: Clarendon Press.</a:t>
            </a:r>
          </a:p>
          <a:p>
            <a:r>
              <a:rPr lang="en-GB" dirty="0">
                <a:effectLst/>
              </a:rPr>
              <a:t>Xenophon, </a:t>
            </a:r>
            <a:r>
              <a:rPr lang="en-GB" i="1" dirty="0">
                <a:effectLst/>
              </a:rPr>
              <a:t>Anabasis</a:t>
            </a:r>
            <a:r>
              <a:rPr lang="en-GB" dirty="0">
                <a:effectLst/>
              </a:rPr>
              <a:t>. C.L Brownson (trans.). 1922. London: William Heinemann.</a:t>
            </a:r>
          </a:p>
          <a:p>
            <a:r>
              <a:rPr lang="en-GB" dirty="0">
                <a:effectLst/>
              </a:rPr>
              <a:t>Xenophon, </a:t>
            </a:r>
            <a:r>
              <a:rPr lang="en-GB" i="1" dirty="0">
                <a:effectLst/>
              </a:rPr>
              <a:t>Economics</a:t>
            </a:r>
            <a:r>
              <a:rPr lang="en-GB" dirty="0">
                <a:effectLst/>
              </a:rPr>
              <a:t>. C.L Brownson (trans.). 1979. London: William Heinemann.</a:t>
            </a:r>
          </a:p>
          <a:p>
            <a:r>
              <a:rPr lang="en-GB" dirty="0">
                <a:effectLst/>
              </a:rPr>
              <a:t>Xenophon, </a:t>
            </a:r>
            <a:r>
              <a:rPr lang="en-GB" i="1" dirty="0">
                <a:effectLst/>
              </a:rPr>
              <a:t>Ways and Means</a:t>
            </a:r>
            <a:r>
              <a:rPr lang="en-GB" dirty="0">
                <a:effectLst/>
              </a:rPr>
              <a:t>. E. C. Marchant and G. W. </a:t>
            </a:r>
            <a:r>
              <a:rPr lang="en-GB" dirty="0" err="1">
                <a:effectLst/>
              </a:rPr>
              <a:t>Bowersock</a:t>
            </a:r>
            <a:r>
              <a:rPr lang="en-GB" dirty="0">
                <a:effectLst/>
              </a:rPr>
              <a:t> (trans.). 1925. London: William Heinemann.</a:t>
            </a:r>
          </a:p>
          <a:p>
            <a:pPr marL="36900" indent="0">
              <a:buNone/>
            </a:pPr>
            <a:endParaRPr lang="en-GB" b="1" dirty="0"/>
          </a:p>
        </p:txBody>
      </p:sp>
    </p:spTree>
    <p:extLst>
      <p:ext uri="{BB962C8B-B14F-4D97-AF65-F5344CB8AC3E}">
        <p14:creationId xmlns:p14="http://schemas.microsoft.com/office/powerpoint/2010/main" val="36515844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03D03-62F9-403E-801C-BF1BFFB7442C}"/>
              </a:ext>
            </a:extLst>
          </p:cNvPr>
          <p:cNvSpPr>
            <a:spLocks noGrp="1"/>
          </p:cNvSpPr>
          <p:nvPr>
            <p:ph type="title"/>
          </p:nvPr>
        </p:nvSpPr>
        <p:spPr/>
        <p:txBody>
          <a:bodyPr/>
          <a:lstStyle/>
          <a:p>
            <a:r>
              <a:rPr lang="en-GB" dirty="0"/>
              <a:t>Bibliography </a:t>
            </a:r>
          </a:p>
        </p:txBody>
      </p:sp>
      <p:sp>
        <p:nvSpPr>
          <p:cNvPr id="3" name="Content Placeholder 2">
            <a:extLst>
              <a:ext uri="{FF2B5EF4-FFF2-40B4-BE49-F238E27FC236}">
                <a16:creationId xmlns:a16="http://schemas.microsoft.com/office/drawing/2014/main" id="{F80778CD-D1B5-401A-A8E0-149A57C4B7D1}"/>
              </a:ext>
            </a:extLst>
          </p:cNvPr>
          <p:cNvSpPr>
            <a:spLocks noGrp="1"/>
          </p:cNvSpPr>
          <p:nvPr>
            <p:ph idx="1"/>
          </p:nvPr>
        </p:nvSpPr>
        <p:spPr>
          <a:xfrm>
            <a:off x="685346" y="1725105"/>
            <a:ext cx="7765322" cy="4523296"/>
          </a:xfrm>
        </p:spPr>
        <p:txBody>
          <a:bodyPr>
            <a:normAutofit fontScale="70000" lnSpcReduction="20000"/>
          </a:bodyPr>
          <a:lstStyle/>
          <a:p>
            <a:pPr marL="36900" indent="0">
              <a:buNone/>
            </a:pPr>
            <a:r>
              <a:rPr lang="en-GB" b="1" dirty="0"/>
              <a:t>Modern Scholarship</a:t>
            </a:r>
          </a:p>
          <a:p>
            <a:pPr marL="36900" indent="0">
              <a:buNone/>
            </a:pPr>
            <a:r>
              <a:rPr lang="en-GB" dirty="0" err="1">
                <a:effectLst/>
              </a:rPr>
              <a:t>Bissa</a:t>
            </a:r>
            <a:r>
              <a:rPr lang="en-GB" dirty="0">
                <a:effectLst/>
              </a:rPr>
              <a:t>, E. 2013. ‘</a:t>
            </a:r>
            <a:r>
              <a:rPr lang="en-GB" dirty="0" err="1">
                <a:effectLst/>
              </a:rPr>
              <a:t>Honor</a:t>
            </a:r>
            <a:r>
              <a:rPr lang="en-GB" dirty="0">
                <a:effectLst/>
              </a:rPr>
              <a:t> and Profit Athenian Trade Policy and the Economy and society of Greece 415-307BCE By D. T. Engen’ </a:t>
            </a:r>
            <a:r>
              <a:rPr lang="en-GB" i="1" dirty="0">
                <a:effectLst/>
              </a:rPr>
              <a:t>The Journal of Hellenic Studies. </a:t>
            </a:r>
            <a:r>
              <a:rPr lang="en-GB" dirty="0">
                <a:effectLst/>
              </a:rPr>
              <a:t>135. 204-5.</a:t>
            </a:r>
          </a:p>
          <a:p>
            <a:pPr marL="36900" indent="0">
              <a:buNone/>
            </a:pPr>
            <a:r>
              <a:rPr lang="en-GB" dirty="0">
                <a:effectLst/>
              </a:rPr>
              <a:t>Blok, J. 2017. ‘Sharing with the Gods. </a:t>
            </a:r>
            <a:r>
              <a:rPr lang="en-GB" dirty="0" err="1">
                <a:effectLst/>
              </a:rPr>
              <a:t>Aparchai</a:t>
            </a:r>
            <a:r>
              <a:rPr lang="en-GB" dirty="0">
                <a:effectLst/>
              </a:rPr>
              <a:t> and </a:t>
            </a:r>
            <a:r>
              <a:rPr lang="en-GB" dirty="0" err="1">
                <a:effectLst/>
              </a:rPr>
              <a:t>Dekatai</a:t>
            </a:r>
            <a:r>
              <a:rPr lang="en-GB" dirty="0">
                <a:effectLst/>
              </a:rPr>
              <a:t> in Ancient Greece’. Mnemosyne</a:t>
            </a:r>
          </a:p>
          <a:p>
            <a:pPr marL="36900" indent="0">
              <a:buNone/>
            </a:pPr>
            <a:r>
              <a:rPr lang="en-GB" dirty="0">
                <a:effectLst/>
              </a:rPr>
              <a:t>Bresson, A. 2016. </a:t>
            </a:r>
            <a:r>
              <a:rPr lang="en-GB" i="1" dirty="0">
                <a:effectLst/>
              </a:rPr>
              <a:t>The making of the Ancient Greek Economy: Institutions, Markets, and Growth in the city-states.</a:t>
            </a:r>
            <a:r>
              <a:rPr lang="en-GB" dirty="0">
                <a:effectLst/>
              </a:rPr>
              <a:t> Princeton University Press. 96-117.</a:t>
            </a:r>
          </a:p>
          <a:p>
            <a:pPr marL="36900" indent="0">
              <a:buNone/>
            </a:pPr>
            <a:r>
              <a:rPr lang="en-GB" dirty="0" err="1">
                <a:effectLst/>
              </a:rPr>
              <a:t>Cawkwell</a:t>
            </a:r>
            <a:r>
              <a:rPr lang="en-GB" dirty="0">
                <a:effectLst/>
              </a:rPr>
              <a:t>, G. 1997. </a:t>
            </a:r>
            <a:r>
              <a:rPr lang="en-GB" i="1" dirty="0">
                <a:effectLst/>
              </a:rPr>
              <a:t>Thucydides and the Peloponnesian War. </a:t>
            </a:r>
            <a:r>
              <a:rPr lang="en-GB" dirty="0">
                <a:effectLst/>
              </a:rPr>
              <a:t>London: Routledge.</a:t>
            </a:r>
          </a:p>
          <a:p>
            <a:pPr marL="36900" indent="0">
              <a:buNone/>
            </a:pPr>
            <a:r>
              <a:rPr lang="en-GB" dirty="0">
                <a:effectLst/>
              </a:rPr>
              <a:t>Demir, M. 2007. ‘The trade in salt-pickled </a:t>
            </a:r>
            <a:r>
              <a:rPr lang="en-GB" dirty="0" err="1">
                <a:effectLst/>
              </a:rPr>
              <a:t>hamsi</a:t>
            </a:r>
            <a:r>
              <a:rPr lang="en-GB" dirty="0">
                <a:effectLst/>
              </a:rPr>
              <a:t> and other fish from the Black Sea to Athens during the Archaic and Classical periods’ </a:t>
            </a:r>
            <a:r>
              <a:rPr lang="en-GB" i="1" dirty="0">
                <a:effectLst/>
              </a:rPr>
              <a:t>The Black Sea.</a:t>
            </a:r>
            <a:r>
              <a:rPr lang="en-GB" dirty="0">
                <a:effectLst/>
              </a:rPr>
              <a:t> British institute at Ankara.</a:t>
            </a:r>
          </a:p>
          <a:p>
            <a:pPr marL="36900" indent="0">
              <a:buNone/>
            </a:pPr>
            <a:r>
              <a:rPr lang="en-GB" dirty="0" err="1">
                <a:effectLst/>
              </a:rPr>
              <a:t>Giovannini</a:t>
            </a:r>
            <a:r>
              <a:rPr lang="en-GB" dirty="0">
                <a:effectLst/>
              </a:rPr>
              <a:t>, A. 1975. ‘Athenian currency in the late fifth and early fourth century BC’ </a:t>
            </a:r>
            <a:r>
              <a:rPr lang="en-GB" i="1" dirty="0">
                <a:effectLst/>
              </a:rPr>
              <a:t>Greek, Roman and Byzantine studies.</a:t>
            </a:r>
          </a:p>
          <a:p>
            <a:pPr marL="36900" indent="0">
              <a:buNone/>
            </a:pPr>
            <a:r>
              <a:rPr lang="en-GB" dirty="0">
                <a:effectLst/>
              </a:rPr>
              <a:t>Hanson, V. D. 1992. ‘Thucydides and the Desertion of Attic Slaves during the Decelean War’</a:t>
            </a:r>
            <a:r>
              <a:rPr lang="en-GB" i="1" dirty="0">
                <a:effectLst/>
              </a:rPr>
              <a:t> Classical Antiquity.</a:t>
            </a:r>
            <a:r>
              <a:rPr lang="en-GB" dirty="0">
                <a:effectLst/>
              </a:rPr>
              <a:t> 11. 2. 210-228.</a:t>
            </a:r>
          </a:p>
          <a:p>
            <a:pPr marL="36900" indent="0">
              <a:buNone/>
            </a:pPr>
            <a:r>
              <a:rPr lang="en-GB" dirty="0">
                <a:effectLst/>
              </a:rPr>
              <a:t>Hornblower, S. 2002. </a:t>
            </a:r>
            <a:r>
              <a:rPr lang="en-GB" i="1" dirty="0">
                <a:effectLst/>
              </a:rPr>
              <a:t>The Greek World. </a:t>
            </a:r>
            <a:r>
              <a:rPr lang="en-GB" dirty="0">
                <a:effectLst/>
              </a:rPr>
              <a:t>Oxen: Methuen &amp; Co.</a:t>
            </a:r>
            <a:endParaRPr lang="en-GB" i="1" dirty="0">
              <a:effectLst/>
            </a:endParaRPr>
          </a:p>
          <a:p>
            <a:pPr marL="36900" indent="0">
              <a:buNone/>
            </a:pPr>
            <a:r>
              <a:rPr lang="en-GB" dirty="0">
                <a:effectLst/>
              </a:rPr>
              <a:t>Jones, J.E. ‘The </a:t>
            </a:r>
            <a:r>
              <a:rPr lang="en-GB" dirty="0" err="1">
                <a:effectLst/>
              </a:rPr>
              <a:t>Laurion</a:t>
            </a:r>
            <a:r>
              <a:rPr lang="en-GB" dirty="0">
                <a:effectLst/>
              </a:rPr>
              <a:t> silver mines: A review of recent researches and results;</a:t>
            </a:r>
            <a:r>
              <a:rPr lang="en-GB" i="1" dirty="0">
                <a:effectLst/>
              </a:rPr>
              <a:t> Greece and Rome. </a:t>
            </a:r>
            <a:r>
              <a:rPr lang="en-GB" dirty="0">
                <a:effectLst/>
              </a:rPr>
              <a:t>29. 2. 169-183.</a:t>
            </a:r>
          </a:p>
          <a:p>
            <a:pPr marL="36900" indent="0">
              <a:buNone/>
            </a:pPr>
            <a:r>
              <a:rPr lang="en-GB" dirty="0">
                <a:effectLst/>
              </a:rPr>
              <a:t>Kagan, D. 1969. </a:t>
            </a:r>
            <a:r>
              <a:rPr lang="en-GB" i="1" dirty="0">
                <a:effectLst/>
              </a:rPr>
              <a:t>The outbreak of the Peloponnesian war. </a:t>
            </a:r>
            <a:r>
              <a:rPr lang="en-GB" dirty="0">
                <a:effectLst/>
              </a:rPr>
              <a:t>London: Cornell university Press.</a:t>
            </a:r>
          </a:p>
          <a:p>
            <a:pPr marL="36900" indent="0">
              <a:buNone/>
            </a:pPr>
            <a:r>
              <a:rPr lang="en-GB" dirty="0">
                <a:effectLst/>
              </a:rPr>
              <a:t>Kagan, D. 1981. </a:t>
            </a:r>
            <a:r>
              <a:rPr lang="en-GB" i="1" dirty="0">
                <a:effectLst/>
              </a:rPr>
              <a:t>The peace of Nicias and the Sicilian expedition. </a:t>
            </a:r>
            <a:r>
              <a:rPr lang="en-GB" dirty="0">
                <a:effectLst/>
              </a:rPr>
              <a:t>London: Cornell university Press.</a:t>
            </a:r>
            <a:endParaRPr lang="en-GB" i="1" dirty="0">
              <a:effectLst/>
            </a:endParaRPr>
          </a:p>
        </p:txBody>
      </p:sp>
    </p:spTree>
    <p:extLst>
      <p:ext uri="{BB962C8B-B14F-4D97-AF65-F5344CB8AC3E}">
        <p14:creationId xmlns:p14="http://schemas.microsoft.com/office/powerpoint/2010/main" val="41710338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03D03-62F9-403E-801C-BF1BFFB7442C}"/>
              </a:ext>
            </a:extLst>
          </p:cNvPr>
          <p:cNvSpPr>
            <a:spLocks noGrp="1"/>
          </p:cNvSpPr>
          <p:nvPr>
            <p:ph type="title"/>
          </p:nvPr>
        </p:nvSpPr>
        <p:spPr/>
        <p:txBody>
          <a:bodyPr/>
          <a:lstStyle/>
          <a:p>
            <a:r>
              <a:rPr lang="en-GB" dirty="0"/>
              <a:t>Bibliography </a:t>
            </a:r>
          </a:p>
        </p:txBody>
      </p:sp>
      <p:sp>
        <p:nvSpPr>
          <p:cNvPr id="3" name="Content Placeholder 2">
            <a:extLst>
              <a:ext uri="{FF2B5EF4-FFF2-40B4-BE49-F238E27FC236}">
                <a16:creationId xmlns:a16="http://schemas.microsoft.com/office/drawing/2014/main" id="{F80778CD-D1B5-401A-A8E0-149A57C4B7D1}"/>
              </a:ext>
            </a:extLst>
          </p:cNvPr>
          <p:cNvSpPr>
            <a:spLocks noGrp="1"/>
          </p:cNvSpPr>
          <p:nvPr>
            <p:ph idx="1"/>
          </p:nvPr>
        </p:nvSpPr>
        <p:spPr>
          <a:xfrm>
            <a:off x="685346" y="1725104"/>
            <a:ext cx="7765322" cy="5012579"/>
          </a:xfrm>
        </p:spPr>
        <p:txBody>
          <a:bodyPr>
            <a:normAutofit fontScale="85000" lnSpcReduction="10000"/>
          </a:bodyPr>
          <a:lstStyle/>
          <a:p>
            <a:pPr marL="36900" indent="0">
              <a:buNone/>
            </a:pPr>
            <a:r>
              <a:rPr lang="en-GB" sz="1400" dirty="0">
                <a:effectLst/>
              </a:rPr>
              <a:t>Kagan, D. 1987. </a:t>
            </a:r>
            <a:r>
              <a:rPr lang="en-GB" sz="1400" i="1" dirty="0">
                <a:effectLst/>
              </a:rPr>
              <a:t>The fall of the Athenian Empire.</a:t>
            </a:r>
            <a:r>
              <a:rPr lang="en-GB" sz="1400" dirty="0">
                <a:effectLst/>
              </a:rPr>
              <a:t> London: Cornell university Press.</a:t>
            </a:r>
          </a:p>
          <a:p>
            <a:pPr marL="36900" indent="0">
              <a:buNone/>
            </a:pPr>
            <a:r>
              <a:rPr lang="en-GB" sz="1400" dirty="0">
                <a:effectLst/>
              </a:rPr>
              <a:t>Kagan, D. 2003. ‘The Peloponnesian War, Athens and Sparta’ </a:t>
            </a:r>
            <a:r>
              <a:rPr lang="en-GB" sz="1400" i="1" dirty="0">
                <a:effectLst/>
              </a:rPr>
              <a:t>Saving Conflict. </a:t>
            </a:r>
            <a:r>
              <a:rPr lang="en-GB" sz="1400" dirty="0">
                <a:effectLst/>
              </a:rPr>
              <a:t>431-404BC.</a:t>
            </a:r>
          </a:p>
          <a:p>
            <a:pPr marL="36900" indent="0">
              <a:buNone/>
            </a:pPr>
            <a:r>
              <a:rPr lang="en-GB" sz="1400" dirty="0">
                <a:effectLst/>
              </a:rPr>
              <a:t>MacDowell D. 1960. ‘ </a:t>
            </a:r>
            <a:r>
              <a:rPr lang="en-GB" sz="1400" dirty="0" err="1">
                <a:effectLst/>
              </a:rPr>
              <a:t>Aigina</a:t>
            </a:r>
            <a:r>
              <a:rPr lang="en-GB" sz="1400" dirty="0">
                <a:effectLst/>
              </a:rPr>
              <a:t> and the Delian League’ </a:t>
            </a:r>
            <a:r>
              <a:rPr lang="en-GB" sz="1400" i="1" dirty="0">
                <a:effectLst/>
              </a:rPr>
              <a:t>The Journal of Hellenic Studies. 80.</a:t>
            </a:r>
            <a:r>
              <a:rPr lang="en-GB" sz="1400" dirty="0">
                <a:effectLst/>
              </a:rPr>
              <a:t> 118-121.</a:t>
            </a:r>
          </a:p>
          <a:p>
            <a:pPr marL="36900" indent="0">
              <a:buNone/>
            </a:pPr>
            <a:r>
              <a:rPr lang="en-GB" sz="1400" dirty="0" err="1">
                <a:effectLst/>
              </a:rPr>
              <a:t>Migeotte</a:t>
            </a:r>
            <a:r>
              <a:rPr lang="en-GB" sz="1400" dirty="0">
                <a:effectLst/>
              </a:rPr>
              <a:t>, L. and Lloyd, J. (trans.). </a:t>
            </a:r>
            <a:r>
              <a:rPr lang="en-GB" sz="1400" i="1" dirty="0">
                <a:effectLst/>
              </a:rPr>
              <a:t>The economy of the Greek cities: From the Archaic Period to the Early Roman Empire.</a:t>
            </a:r>
            <a:r>
              <a:rPr lang="en-GB" sz="1400" dirty="0">
                <a:effectLst/>
              </a:rPr>
              <a:t> California: University of California Press. 15-66.</a:t>
            </a:r>
          </a:p>
          <a:p>
            <a:pPr marL="36900" indent="0">
              <a:buNone/>
            </a:pPr>
            <a:r>
              <a:rPr lang="en-GB" sz="1400" dirty="0">
                <a:effectLst/>
              </a:rPr>
              <a:t>Morley, N. 1998. ‘Political Economy and Classical Antiquity’ </a:t>
            </a:r>
            <a:r>
              <a:rPr lang="en-GB" sz="1400" i="1" dirty="0">
                <a:effectLst/>
              </a:rPr>
              <a:t>Journal of the History of Ideas</a:t>
            </a:r>
            <a:r>
              <a:rPr lang="en-GB" sz="1400" dirty="0">
                <a:effectLst/>
              </a:rPr>
              <a:t>. 59. 1. 95-114.</a:t>
            </a:r>
          </a:p>
          <a:p>
            <a:pPr marL="36900" indent="0">
              <a:buNone/>
            </a:pPr>
            <a:r>
              <a:rPr lang="en-GB" sz="1400" dirty="0">
                <a:effectLst/>
              </a:rPr>
              <a:t>Nash, J. 2018. ‘Sea power in the Peloponnesian War’ </a:t>
            </a:r>
            <a:r>
              <a:rPr lang="en-GB" sz="1400" i="1" dirty="0">
                <a:effectLst/>
              </a:rPr>
              <a:t>Naval War college review.</a:t>
            </a:r>
            <a:r>
              <a:rPr lang="en-GB" sz="1400" dirty="0">
                <a:effectLst/>
              </a:rPr>
              <a:t> 71. 1. 119-139</a:t>
            </a:r>
          </a:p>
          <a:p>
            <a:pPr marL="36900" indent="0">
              <a:buNone/>
            </a:pPr>
            <a:r>
              <a:rPr lang="en-GB" sz="1400" dirty="0">
                <a:effectLst/>
              </a:rPr>
              <a:t>Rawlings, L. 2007. </a:t>
            </a:r>
            <a:r>
              <a:rPr lang="en-GB" sz="1400" i="1" dirty="0">
                <a:effectLst/>
              </a:rPr>
              <a:t>The Ancient Greeks at War.</a:t>
            </a:r>
            <a:r>
              <a:rPr lang="en-GB" sz="1400" dirty="0">
                <a:effectLst/>
              </a:rPr>
              <a:t> London: Manchester University Press. 114-176.</a:t>
            </a:r>
          </a:p>
          <a:p>
            <a:pPr marL="36900" indent="0">
              <a:buNone/>
            </a:pPr>
            <a:r>
              <a:rPr lang="en-GB" sz="1400" dirty="0">
                <a:effectLst/>
              </a:rPr>
              <a:t>Rich, J and Shipley, G. 1993. </a:t>
            </a:r>
            <a:r>
              <a:rPr lang="en-GB" sz="1400" i="1" dirty="0">
                <a:effectLst/>
              </a:rPr>
              <a:t>War and Society in the Greek world</a:t>
            </a:r>
            <a:r>
              <a:rPr lang="en-GB" sz="1400" dirty="0">
                <a:effectLst/>
              </a:rPr>
              <a:t>. London: Routledge.</a:t>
            </a:r>
          </a:p>
          <a:p>
            <a:pPr marL="36900" indent="0">
              <a:buNone/>
            </a:pPr>
            <a:r>
              <a:rPr lang="en-GB" sz="1400" dirty="0">
                <a:effectLst/>
              </a:rPr>
              <a:t>Romilly, J. 2019. </a:t>
            </a:r>
            <a:r>
              <a:rPr lang="en-GB" sz="1400" i="1" dirty="0">
                <a:effectLst/>
              </a:rPr>
              <a:t>The Life of Alcibiades: Dangerous Ambition and the betrayal of Athens.</a:t>
            </a:r>
            <a:r>
              <a:rPr lang="en-GB" sz="1400" dirty="0">
                <a:effectLst/>
              </a:rPr>
              <a:t> London: Cornell University Press. 89-103.</a:t>
            </a:r>
          </a:p>
          <a:p>
            <a:pPr marL="36900" indent="0">
              <a:buNone/>
            </a:pPr>
            <a:r>
              <a:rPr lang="en-GB" sz="1400" dirty="0">
                <a:effectLst/>
              </a:rPr>
              <a:t>Simon, E. T. 1946. ‘The Belated Spartan occupation of </a:t>
            </a:r>
            <a:r>
              <a:rPr lang="en-GB" sz="1400" dirty="0" err="1">
                <a:effectLst/>
              </a:rPr>
              <a:t>Decelea</a:t>
            </a:r>
            <a:r>
              <a:rPr lang="en-GB" sz="1400" dirty="0">
                <a:effectLst/>
              </a:rPr>
              <a:t>: An explanation’</a:t>
            </a:r>
            <a:r>
              <a:rPr lang="en-GB" sz="1400" i="1" dirty="0">
                <a:effectLst/>
              </a:rPr>
              <a:t> The Classical Review.</a:t>
            </a:r>
            <a:r>
              <a:rPr lang="en-GB" sz="1400" dirty="0">
                <a:effectLst/>
              </a:rPr>
              <a:t> 60. 1. 13-14.</a:t>
            </a:r>
          </a:p>
          <a:p>
            <a:pPr marL="36900" indent="0">
              <a:buNone/>
            </a:pPr>
            <a:r>
              <a:rPr lang="en-GB" sz="1400" dirty="0" err="1">
                <a:effectLst/>
              </a:rPr>
              <a:t>Treister</a:t>
            </a:r>
            <a:r>
              <a:rPr lang="en-GB" sz="1400" dirty="0">
                <a:effectLst/>
              </a:rPr>
              <a:t>, M. Y. 1996. </a:t>
            </a:r>
            <a:r>
              <a:rPr lang="en-GB" sz="1400" i="1" dirty="0">
                <a:effectLst/>
              </a:rPr>
              <a:t>The role of metals in Ancient Greek history. </a:t>
            </a:r>
            <a:r>
              <a:rPr lang="en-GB" sz="1400" dirty="0">
                <a:effectLst/>
              </a:rPr>
              <a:t>New York: E. J. Brill.</a:t>
            </a:r>
          </a:p>
          <a:p>
            <a:pPr marL="36900" indent="0">
              <a:buNone/>
            </a:pPr>
            <a:r>
              <a:rPr lang="en-GB" sz="1400" dirty="0">
                <a:effectLst/>
              </a:rPr>
              <a:t>Westlake, H.D. 1948. ‘Athenian food supplies from Euboea’ </a:t>
            </a:r>
            <a:r>
              <a:rPr lang="en-GB" sz="1400" i="1" dirty="0">
                <a:effectLst/>
              </a:rPr>
              <a:t>The Classical Review.</a:t>
            </a:r>
            <a:r>
              <a:rPr lang="en-GB" sz="1400" dirty="0">
                <a:effectLst/>
              </a:rPr>
              <a:t> 62. 1. 2-5.</a:t>
            </a:r>
          </a:p>
          <a:p>
            <a:pPr marL="36900" indent="0">
              <a:buNone/>
            </a:pPr>
            <a:endParaRPr lang="en-GB" sz="1400" dirty="0">
              <a:effectLst/>
            </a:endParaRPr>
          </a:p>
          <a:p>
            <a:pPr marL="36900" indent="0">
              <a:buNone/>
            </a:pPr>
            <a:r>
              <a:rPr lang="en-GB" sz="1400" b="1" dirty="0">
                <a:effectLst/>
              </a:rPr>
              <a:t>Images</a:t>
            </a:r>
          </a:p>
          <a:p>
            <a:pPr marL="36900" indent="0">
              <a:buNone/>
            </a:pPr>
            <a:r>
              <a:rPr lang="en-GB" sz="1400" dirty="0">
                <a:hlinkClick r:id="rId2"/>
              </a:rPr>
              <a:t>https://www.bing.com/images/search?view=detailV2&amp;ccid=PlkAwcBT&amp;id=9409E6487FAC5CADA574CEBC8ABC5F0771AF9B58&amp;thid=OIP.PlkAwcBT37_nEAs6Qa2AJwHaF3&amp;mediaurl=http%3a%2f%2fwww.hellenicaworld.com%2fGreece%2fGeo%2fImagesGR%2fAttica.gif&amp;exph=550&amp;expw=694&amp;q=classical+greece+attica+map&amp;simid=607997833627437555&amp;ck=EFAC0C0427990A0ED33A86E9025A372D&amp;selectedIndex=3&amp;ajaxhist=0</a:t>
            </a:r>
            <a:endParaRPr lang="en-GB" sz="1400" b="1" dirty="0">
              <a:effectLst/>
            </a:endParaRPr>
          </a:p>
        </p:txBody>
      </p:sp>
    </p:spTree>
    <p:extLst>
      <p:ext uri="{BB962C8B-B14F-4D97-AF65-F5344CB8AC3E}">
        <p14:creationId xmlns:p14="http://schemas.microsoft.com/office/powerpoint/2010/main" val="183930634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Slate">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3061</TotalTime>
  <Words>2716</Words>
  <Application>Microsoft Office PowerPoint</Application>
  <PresentationFormat>On-screen Show (4:3)</PresentationFormat>
  <Paragraphs>163</Paragraphs>
  <Slides>20</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Calibri</vt:lpstr>
      <vt:lpstr>Calisto MT</vt:lpstr>
      <vt:lpstr>Wingdings 2</vt:lpstr>
      <vt:lpstr>Slate</vt:lpstr>
      <vt:lpstr>The Decelean War: The impact of conflict on the Athenian economy</vt:lpstr>
      <vt:lpstr>Introduction</vt:lpstr>
      <vt:lpstr>Economic situation prior to the Occupation of Decelea</vt:lpstr>
      <vt:lpstr>Strategic importance of Decelea</vt:lpstr>
      <vt:lpstr>Thuc.7.27.3-5</vt:lpstr>
      <vt:lpstr>Interruption of Agricultural production </vt:lpstr>
      <vt:lpstr>Hanson’s Five questions</vt:lpstr>
      <vt:lpstr>Trade disruption</vt:lpstr>
      <vt:lpstr>Logistic complications original trade route from Euboea</vt:lpstr>
      <vt:lpstr>Logistic complications: sea based route from Euboea and the rising issue of Aegina</vt:lpstr>
      <vt:lpstr>Logistic complications: Peloponnesian threat in the Saronic Gulf</vt:lpstr>
      <vt:lpstr>Revolt of Athenian Allies</vt:lpstr>
      <vt:lpstr>Trade and Revenue: The Silver mines of Laureion </vt:lpstr>
      <vt:lpstr>Impact of Persian intervention</vt:lpstr>
      <vt:lpstr>Economic aftermath of the Occupation of Decelea</vt:lpstr>
      <vt:lpstr>Conclusion</vt:lpstr>
      <vt:lpstr>Conclusion continued</vt:lpstr>
      <vt:lpstr>Bibliography </vt:lpstr>
      <vt:lpstr>Bibliography </vt:lpstr>
      <vt:lpstr>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Decelean War: The impact of conflict on the Athenian economic system</dc:title>
  <dc:creator>tamara bowie</dc:creator>
  <cp:lastModifiedBy>tamara bowie</cp:lastModifiedBy>
  <cp:revision>4</cp:revision>
  <dcterms:created xsi:type="dcterms:W3CDTF">2020-06-10T18:26:50Z</dcterms:created>
  <dcterms:modified xsi:type="dcterms:W3CDTF">2020-06-12T22:58:26Z</dcterms:modified>
</cp:coreProperties>
</file>