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6" r:id="rId3"/>
    <p:sldId id="257" r:id="rId4"/>
    <p:sldId id="267" r:id="rId5"/>
    <p:sldId id="270" r:id="rId6"/>
    <p:sldId id="272" r:id="rId7"/>
    <p:sldId id="273" r:id="rId8"/>
    <p:sldId id="265" r:id="rId9"/>
    <p:sldId id="269" r:id="rId10"/>
    <p:sldId id="258" r:id="rId11"/>
    <p:sldId id="259" r:id="rId12"/>
    <p:sldId id="260" r:id="rId13"/>
    <p:sldId id="261" r:id="rId14"/>
    <p:sldId id="262" r:id="rId15"/>
    <p:sldId id="274" r:id="rId16"/>
    <p:sldId id="275" r:id="rId17"/>
    <p:sldId id="263" r:id="rId18"/>
    <p:sldId id="264" r:id="rId19"/>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71BFE0-B89F-4053-ABA1-5BAB7CD7D4B2}" v="345" dt="2025-03-16T19:26:56.0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d9766618-3e46-45d4-99f2-08120d84987f" providerId="ADAL" clId="{8971BFE0-B89F-4053-ABA1-5BAB7CD7D4B2}"/>
    <pc:docChg chg="undo redo custSel addSld delSld modSld sldOrd">
      <pc:chgData name="Aliyu Sambo" userId="d9766618-3e46-45d4-99f2-08120d84987f" providerId="ADAL" clId="{8971BFE0-B89F-4053-ABA1-5BAB7CD7D4B2}" dt="2025-03-16T19:26:56.082" v="1719"/>
      <pc:docMkLst>
        <pc:docMk/>
      </pc:docMkLst>
      <pc:sldChg chg="modSp new mod">
        <pc:chgData name="Aliyu Sambo" userId="d9766618-3e46-45d4-99f2-08120d84987f" providerId="ADAL" clId="{8971BFE0-B89F-4053-ABA1-5BAB7CD7D4B2}" dt="2025-03-16T16:30:57.016" v="104" actId="1076"/>
        <pc:sldMkLst>
          <pc:docMk/>
          <pc:sldMk cId="837997920" sldId="256"/>
        </pc:sldMkLst>
        <pc:spChg chg="mod">
          <ac:chgData name="Aliyu Sambo" userId="d9766618-3e46-45d4-99f2-08120d84987f" providerId="ADAL" clId="{8971BFE0-B89F-4053-ABA1-5BAB7CD7D4B2}" dt="2025-03-16T16:30:48.139" v="103" actId="403"/>
          <ac:spMkLst>
            <pc:docMk/>
            <pc:sldMk cId="837997920" sldId="256"/>
            <ac:spMk id="2" creationId="{886FB4A4-6BE3-940D-171C-A58D05A5D4E8}"/>
          </ac:spMkLst>
        </pc:spChg>
        <pc:spChg chg="mod">
          <ac:chgData name="Aliyu Sambo" userId="d9766618-3e46-45d4-99f2-08120d84987f" providerId="ADAL" clId="{8971BFE0-B89F-4053-ABA1-5BAB7CD7D4B2}" dt="2025-03-16T16:30:57.016" v="104" actId="1076"/>
          <ac:spMkLst>
            <pc:docMk/>
            <pc:sldMk cId="837997920" sldId="256"/>
            <ac:spMk id="3" creationId="{ECB53FBE-FDED-7100-1F24-35EF4AAE353E}"/>
          </ac:spMkLst>
        </pc:spChg>
      </pc:sldChg>
      <pc:sldChg chg="addSp modSp new mod modAnim">
        <pc:chgData name="Aliyu Sambo" userId="d9766618-3e46-45d4-99f2-08120d84987f" providerId="ADAL" clId="{8971BFE0-B89F-4053-ABA1-5BAB7CD7D4B2}" dt="2025-03-16T17:59:19.162" v="1371" actId="166"/>
        <pc:sldMkLst>
          <pc:docMk/>
          <pc:sldMk cId="1676295070" sldId="257"/>
        </pc:sldMkLst>
        <pc:spChg chg="mod">
          <ac:chgData name="Aliyu Sambo" userId="d9766618-3e46-45d4-99f2-08120d84987f" providerId="ADAL" clId="{8971BFE0-B89F-4053-ABA1-5BAB7CD7D4B2}" dt="2025-03-16T16:32:03.626" v="109" actId="113"/>
          <ac:spMkLst>
            <pc:docMk/>
            <pc:sldMk cId="1676295070" sldId="257"/>
            <ac:spMk id="2" creationId="{D7C6BE92-8585-CAEB-3008-60DB505E5FA3}"/>
          </ac:spMkLst>
        </pc:spChg>
        <pc:spChg chg="mod">
          <ac:chgData name="Aliyu Sambo" userId="d9766618-3e46-45d4-99f2-08120d84987f" providerId="ADAL" clId="{8971BFE0-B89F-4053-ABA1-5BAB7CD7D4B2}" dt="2025-03-16T16:34:29.873" v="126" actId="1076"/>
          <ac:spMkLst>
            <pc:docMk/>
            <pc:sldMk cId="1676295070" sldId="257"/>
            <ac:spMk id="3" creationId="{A2912565-2AA1-FF40-7B7C-BE412C064A46}"/>
          </ac:spMkLst>
        </pc:spChg>
        <pc:spChg chg="add mod">
          <ac:chgData name="Aliyu Sambo" userId="d9766618-3e46-45d4-99f2-08120d84987f" providerId="ADAL" clId="{8971BFE0-B89F-4053-ABA1-5BAB7CD7D4B2}" dt="2025-03-16T16:37:21.281" v="157" actId="1076"/>
          <ac:spMkLst>
            <pc:docMk/>
            <pc:sldMk cId="1676295070" sldId="257"/>
            <ac:spMk id="5" creationId="{EB974E96-8FF2-3364-EC74-6D159F55FD5D}"/>
          </ac:spMkLst>
        </pc:spChg>
        <pc:spChg chg="add mod">
          <ac:chgData name="Aliyu Sambo" userId="d9766618-3e46-45d4-99f2-08120d84987f" providerId="ADAL" clId="{8971BFE0-B89F-4053-ABA1-5BAB7CD7D4B2}" dt="2025-03-16T16:37:23.441" v="158" actId="1076"/>
          <ac:spMkLst>
            <pc:docMk/>
            <pc:sldMk cId="1676295070" sldId="257"/>
            <ac:spMk id="6" creationId="{7AF0BE6A-5E7D-EF90-A566-2F625759D6EC}"/>
          </ac:spMkLst>
        </pc:spChg>
        <pc:spChg chg="add mod">
          <ac:chgData name="Aliyu Sambo" userId="d9766618-3e46-45d4-99f2-08120d84987f" providerId="ADAL" clId="{8971BFE0-B89F-4053-ABA1-5BAB7CD7D4B2}" dt="2025-03-16T16:37:03.829" v="153" actId="14100"/>
          <ac:spMkLst>
            <pc:docMk/>
            <pc:sldMk cId="1676295070" sldId="257"/>
            <ac:spMk id="7" creationId="{A605483E-A109-1BD0-99B3-759EA52B3201}"/>
          </ac:spMkLst>
        </pc:spChg>
        <pc:spChg chg="add mod ord">
          <ac:chgData name="Aliyu Sambo" userId="d9766618-3e46-45d4-99f2-08120d84987f" providerId="ADAL" clId="{8971BFE0-B89F-4053-ABA1-5BAB7CD7D4B2}" dt="2025-03-16T17:59:19.162" v="1371" actId="166"/>
          <ac:spMkLst>
            <pc:docMk/>
            <pc:sldMk cId="1676295070" sldId="257"/>
            <ac:spMk id="8" creationId="{676948AA-9DDA-4E7B-430A-614B92D1A25A}"/>
          </ac:spMkLst>
        </pc:spChg>
        <pc:picChg chg="add mod modCrop">
          <ac:chgData name="Aliyu Sambo" userId="d9766618-3e46-45d4-99f2-08120d84987f" providerId="ADAL" clId="{8971BFE0-B89F-4053-ABA1-5BAB7CD7D4B2}" dt="2025-03-16T17:59:10.620" v="1370" actId="732"/>
          <ac:picMkLst>
            <pc:docMk/>
            <pc:sldMk cId="1676295070" sldId="257"/>
            <ac:picMk id="4" creationId="{14D80CCA-B3D3-4D02-68A7-07B4AF0407DB}"/>
          </ac:picMkLst>
        </pc:picChg>
      </pc:sldChg>
      <pc:sldChg chg="addSp modSp new mod modAnim">
        <pc:chgData name="Aliyu Sambo" userId="d9766618-3e46-45d4-99f2-08120d84987f" providerId="ADAL" clId="{8971BFE0-B89F-4053-ABA1-5BAB7CD7D4B2}" dt="2025-03-16T17:57:28.508" v="1369"/>
        <pc:sldMkLst>
          <pc:docMk/>
          <pc:sldMk cId="2182754896" sldId="258"/>
        </pc:sldMkLst>
        <pc:spChg chg="mod">
          <ac:chgData name="Aliyu Sambo" userId="d9766618-3e46-45d4-99f2-08120d84987f" providerId="ADAL" clId="{8971BFE0-B89F-4053-ABA1-5BAB7CD7D4B2}" dt="2025-03-16T17:57:18.036" v="1368" actId="6549"/>
          <ac:spMkLst>
            <pc:docMk/>
            <pc:sldMk cId="2182754896" sldId="258"/>
            <ac:spMk id="2" creationId="{6F15A870-B5A5-8E0A-663A-6A43C55DFC46}"/>
          </ac:spMkLst>
        </pc:spChg>
        <pc:spChg chg="mod">
          <ac:chgData name="Aliyu Sambo" userId="d9766618-3e46-45d4-99f2-08120d84987f" providerId="ADAL" clId="{8971BFE0-B89F-4053-ABA1-5BAB7CD7D4B2}" dt="2025-03-16T17:55:38.189" v="1349" actId="20577"/>
          <ac:spMkLst>
            <pc:docMk/>
            <pc:sldMk cId="2182754896" sldId="258"/>
            <ac:spMk id="3" creationId="{A1775DA5-3AFE-709B-2038-1EC0A4D70281}"/>
          </ac:spMkLst>
        </pc:spChg>
        <pc:spChg chg="add mod">
          <ac:chgData name="Aliyu Sambo" userId="d9766618-3e46-45d4-99f2-08120d84987f" providerId="ADAL" clId="{8971BFE0-B89F-4053-ABA1-5BAB7CD7D4B2}" dt="2025-03-16T17:55:49.992" v="1351" actId="1076"/>
          <ac:spMkLst>
            <pc:docMk/>
            <pc:sldMk cId="2182754896" sldId="258"/>
            <ac:spMk id="4" creationId="{2AE3D86B-EA53-7487-64ED-5E96E141FB7E}"/>
          </ac:spMkLst>
        </pc:spChg>
        <pc:spChg chg="add mod">
          <ac:chgData name="Aliyu Sambo" userId="d9766618-3e46-45d4-99f2-08120d84987f" providerId="ADAL" clId="{8971BFE0-B89F-4053-ABA1-5BAB7CD7D4B2}" dt="2025-03-16T17:43:42.490" v="1333"/>
          <ac:spMkLst>
            <pc:docMk/>
            <pc:sldMk cId="2182754896" sldId="258"/>
            <ac:spMk id="6" creationId="{7B59D918-C10C-C96D-9979-426C8FDDC0E5}"/>
          </ac:spMkLst>
        </pc:spChg>
        <pc:graphicFrameChg chg="add mod">
          <ac:chgData name="Aliyu Sambo" userId="d9766618-3e46-45d4-99f2-08120d84987f" providerId="ADAL" clId="{8971BFE0-B89F-4053-ABA1-5BAB7CD7D4B2}" dt="2025-03-16T17:43:41.937" v="1332" actId="1076"/>
          <ac:graphicFrameMkLst>
            <pc:docMk/>
            <pc:sldMk cId="2182754896" sldId="258"/>
            <ac:graphicFrameMk id="5" creationId="{1A5A5E33-1017-FA24-CB0C-6F9FB26B7245}"/>
          </ac:graphicFrameMkLst>
        </pc:graphicFrameChg>
        <pc:graphicFrameChg chg="add mod modGraphic">
          <ac:chgData name="Aliyu Sambo" userId="d9766618-3e46-45d4-99f2-08120d84987f" providerId="ADAL" clId="{8971BFE0-B89F-4053-ABA1-5BAB7CD7D4B2}" dt="2025-03-16T17:57:09.206" v="1366" actId="1076"/>
          <ac:graphicFrameMkLst>
            <pc:docMk/>
            <pc:sldMk cId="2182754896" sldId="258"/>
            <ac:graphicFrameMk id="7" creationId="{91354967-B029-9090-49AD-C07523C152DB}"/>
          </ac:graphicFrameMkLst>
        </pc:graphicFrameChg>
      </pc:sldChg>
      <pc:sldChg chg="modSp new mod">
        <pc:chgData name="Aliyu Sambo" userId="d9766618-3e46-45d4-99f2-08120d84987f" providerId="ADAL" clId="{8971BFE0-B89F-4053-ABA1-5BAB7CD7D4B2}" dt="2025-03-16T18:12:41.646" v="1513" actId="255"/>
        <pc:sldMkLst>
          <pc:docMk/>
          <pc:sldMk cId="2390444132" sldId="259"/>
        </pc:sldMkLst>
        <pc:spChg chg="mod">
          <ac:chgData name="Aliyu Sambo" userId="d9766618-3e46-45d4-99f2-08120d84987f" providerId="ADAL" clId="{8971BFE0-B89F-4053-ABA1-5BAB7CD7D4B2}" dt="2025-03-16T18:12:24.576" v="1509" actId="14100"/>
          <ac:spMkLst>
            <pc:docMk/>
            <pc:sldMk cId="2390444132" sldId="259"/>
            <ac:spMk id="2" creationId="{66E7F76C-7014-6F4A-750C-910C299E4AC7}"/>
          </ac:spMkLst>
        </pc:spChg>
        <pc:spChg chg="mod">
          <ac:chgData name="Aliyu Sambo" userId="d9766618-3e46-45d4-99f2-08120d84987f" providerId="ADAL" clId="{8971BFE0-B89F-4053-ABA1-5BAB7CD7D4B2}" dt="2025-03-16T18:12:41.646" v="1513" actId="255"/>
          <ac:spMkLst>
            <pc:docMk/>
            <pc:sldMk cId="2390444132" sldId="259"/>
            <ac:spMk id="3" creationId="{04542B45-DF21-0CA1-1E45-ACB94002208B}"/>
          </ac:spMkLst>
        </pc:spChg>
      </pc:sldChg>
      <pc:sldChg chg="modSp new mod">
        <pc:chgData name="Aliyu Sambo" userId="d9766618-3e46-45d4-99f2-08120d84987f" providerId="ADAL" clId="{8971BFE0-B89F-4053-ABA1-5BAB7CD7D4B2}" dt="2025-03-16T18:56:56.664" v="1689" actId="404"/>
        <pc:sldMkLst>
          <pc:docMk/>
          <pc:sldMk cId="1157551634" sldId="260"/>
        </pc:sldMkLst>
        <pc:spChg chg="mod">
          <ac:chgData name="Aliyu Sambo" userId="d9766618-3e46-45d4-99f2-08120d84987f" providerId="ADAL" clId="{8971BFE0-B89F-4053-ABA1-5BAB7CD7D4B2}" dt="2025-03-16T16:42:57.757" v="190" actId="20577"/>
          <ac:spMkLst>
            <pc:docMk/>
            <pc:sldMk cId="1157551634" sldId="260"/>
            <ac:spMk id="2" creationId="{C1E56A6F-FD63-1FB2-F2A3-02B1DE3C6A79}"/>
          </ac:spMkLst>
        </pc:spChg>
        <pc:spChg chg="mod">
          <ac:chgData name="Aliyu Sambo" userId="d9766618-3e46-45d4-99f2-08120d84987f" providerId="ADAL" clId="{8971BFE0-B89F-4053-ABA1-5BAB7CD7D4B2}" dt="2025-03-16T18:56:56.664" v="1689" actId="404"/>
          <ac:spMkLst>
            <pc:docMk/>
            <pc:sldMk cId="1157551634" sldId="260"/>
            <ac:spMk id="3" creationId="{74F9D05F-4163-38B8-4F87-89AA9ABA6004}"/>
          </ac:spMkLst>
        </pc:spChg>
      </pc:sldChg>
      <pc:sldChg chg="modSp new mod">
        <pc:chgData name="Aliyu Sambo" userId="d9766618-3e46-45d4-99f2-08120d84987f" providerId="ADAL" clId="{8971BFE0-B89F-4053-ABA1-5BAB7CD7D4B2}" dt="2025-03-16T16:47:32.956" v="245" actId="14100"/>
        <pc:sldMkLst>
          <pc:docMk/>
          <pc:sldMk cId="1498375584" sldId="261"/>
        </pc:sldMkLst>
        <pc:spChg chg="mod">
          <ac:chgData name="Aliyu Sambo" userId="d9766618-3e46-45d4-99f2-08120d84987f" providerId="ADAL" clId="{8971BFE0-B89F-4053-ABA1-5BAB7CD7D4B2}" dt="2025-03-16T16:45:16.297" v="206" actId="20577"/>
          <ac:spMkLst>
            <pc:docMk/>
            <pc:sldMk cId="1498375584" sldId="261"/>
            <ac:spMk id="2" creationId="{87FD1D76-28A4-7905-3493-15AE0B09B3B2}"/>
          </ac:spMkLst>
        </pc:spChg>
        <pc:spChg chg="mod">
          <ac:chgData name="Aliyu Sambo" userId="d9766618-3e46-45d4-99f2-08120d84987f" providerId="ADAL" clId="{8971BFE0-B89F-4053-ABA1-5BAB7CD7D4B2}" dt="2025-03-16T16:47:32.956" v="245" actId="14100"/>
          <ac:spMkLst>
            <pc:docMk/>
            <pc:sldMk cId="1498375584" sldId="261"/>
            <ac:spMk id="3" creationId="{CA5EC8A0-AC49-D969-96CB-6E1FE91B593C}"/>
          </ac:spMkLst>
        </pc:spChg>
      </pc:sldChg>
      <pc:sldChg chg="modSp new mod modAnim">
        <pc:chgData name="Aliyu Sambo" userId="d9766618-3e46-45d4-99f2-08120d84987f" providerId="ADAL" clId="{8971BFE0-B89F-4053-ABA1-5BAB7CD7D4B2}" dt="2025-03-16T18:13:47.811" v="1528" actId="14100"/>
        <pc:sldMkLst>
          <pc:docMk/>
          <pc:sldMk cId="3704042280" sldId="262"/>
        </pc:sldMkLst>
        <pc:spChg chg="mod">
          <ac:chgData name="Aliyu Sambo" userId="d9766618-3e46-45d4-99f2-08120d84987f" providerId="ADAL" clId="{8971BFE0-B89F-4053-ABA1-5BAB7CD7D4B2}" dt="2025-03-16T16:48:15.616" v="251" actId="114"/>
          <ac:spMkLst>
            <pc:docMk/>
            <pc:sldMk cId="3704042280" sldId="262"/>
            <ac:spMk id="2" creationId="{6E70F296-730B-8956-FDD5-9B202C650300}"/>
          </ac:spMkLst>
        </pc:spChg>
        <pc:spChg chg="mod">
          <ac:chgData name="Aliyu Sambo" userId="d9766618-3e46-45d4-99f2-08120d84987f" providerId="ADAL" clId="{8971BFE0-B89F-4053-ABA1-5BAB7CD7D4B2}" dt="2025-03-16T18:13:47.811" v="1528" actId="14100"/>
          <ac:spMkLst>
            <pc:docMk/>
            <pc:sldMk cId="3704042280" sldId="262"/>
            <ac:spMk id="3" creationId="{B77FFACC-F032-5708-8712-815369790CB3}"/>
          </ac:spMkLst>
        </pc:spChg>
      </pc:sldChg>
      <pc:sldChg chg="modSp new mod ord">
        <pc:chgData name="Aliyu Sambo" userId="d9766618-3e46-45d4-99f2-08120d84987f" providerId="ADAL" clId="{8971BFE0-B89F-4053-ABA1-5BAB7CD7D4B2}" dt="2025-03-16T18:54:07.082" v="1601" actId="21"/>
        <pc:sldMkLst>
          <pc:docMk/>
          <pc:sldMk cId="2401415857" sldId="263"/>
        </pc:sldMkLst>
        <pc:spChg chg="mod">
          <ac:chgData name="Aliyu Sambo" userId="d9766618-3e46-45d4-99f2-08120d84987f" providerId="ADAL" clId="{8971BFE0-B89F-4053-ABA1-5BAB7CD7D4B2}" dt="2025-03-16T17:40:33.079" v="1317" actId="20577"/>
          <ac:spMkLst>
            <pc:docMk/>
            <pc:sldMk cId="2401415857" sldId="263"/>
            <ac:spMk id="2" creationId="{F80D0F40-6473-BA0F-A059-318A20AEFB48}"/>
          </ac:spMkLst>
        </pc:spChg>
        <pc:spChg chg="mod">
          <ac:chgData name="Aliyu Sambo" userId="d9766618-3e46-45d4-99f2-08120d84987f" providerId="ADAL" clId="{8971BFE0-B89F-4053-ABA1-5BAB7CD7D4B2}" dt="2025-03-16T18:54:07.082" v="1601" actId="21"/>
          <ac:spMkLst>
            <pc:docMk/>
            <pc:sldMk cId="2401415857" sldId="263"/>
            <ac:spMk id="3" creationId="{089FF298-F6D0-2E31-3654-D694EA969F23}"/>
          </ac:spMkLst>
        </pc:spChg>
      </pc:sldChg>
      <pc:sldChg chg="modSp new mod">
        <pc:chgData name="Aliyu Sambo" userId="d9766618-3e46-45d4-99f2-08120d84987f" providerId="ADAL" clId="{8971BFE0-B89F-4053-ABA1-5BAB7CD7D4B2}" dt="2025-03-16T17:41:19.415" v="1327" actId="404"/>
        <pc:sldMkLst>
          <pc:docMk/>
          <pc:sldMk cId="3010106939" sldId="264"/>
        </pc:sldMkLst>
        <pc:spChg chg="mod">
          <ac:chgData name="Aliyu Sambo" userId="d9766618-3e46-45d4-99f2-08120d84987f" providerId="ADAL" clId="{8971BFE0-B89F-4053-ABA1-5BAB7CD7D4B2}" dt="2025-03-16T17:41:12.845" v="1324" actId="20578"/>
          <ac:spMkLst>
            <pc:docMk/>
            <pc:sldMk cId="3010106939" sldId="264"/>
            <ac:spMk id="2" creationId="{5B41B2D2-BCDD-349B-ECA8-6F7F1D0B4099}"/>
          </ac:spMkLst>
        </pc:spChg>
        <pc:spChg chg="mod">
          <ac:chgData name="Aliyu Sambo" userId="d9766618-3e46-45d4-99f2-08120d84987f" providerId="ADAL" clId="{8971BFE0-B89F-4053-ABA1-5BAB7CD7D4B2}" dt="2025-03-16T17:41:19.415" v="1327" actId="404"/>
          <ac:spMkLst>
            <pc:docMk/>
            <pc:sldMk cId="3010106939" sldId="264"/>
            <ac:spMk id="3" creationId="{CC6D9355-50AF-B06D-DF8E-B2C2C7380275}"/>
          </ac:spMkLst>
        </pc:spChg>
      </pc:sldChg>
      <pc:sldChg chg="addSp modSp new mod modAnim">
        <pc:chgData name="Aliyu Sambo" userId="d9766618-3e46-45d4-99f2-08120d84987f" providerId="ADAL" clId="{8971BFE0-B89F-4053-ABA1-5BAB7CD7D4B2}" dt="2025-03-16T17:37:34.376" v="1263" actId="20577"/>
        <pc:sldMkLst>
          <pc:docMk/>
          <pc:sldMk cId="2714809026" sldId="265"/>
        </pc:sldMkLst>
        <pc:spChg chg="mod">
          <ac:chgData name="Aliyu Sambo" userId="d9766618-3e46-45d4-99f2-08120d84987f" providerId="ADAL" clId="{8971BFE0-B89F-4053-ABA1-5BAB7CD7D4B2}" dt="2025-03-16T17:37:34.376" v="1263" actId="20577"/>
          <ac:spMkLst>
            <pc:docMk/>
            <pc:sldMk cId="2714809026" sldId="265"/>
            <ac:spMk id="2" creationId="{19A56173-CFFB-F2E4-069F-CC3B18CB875F}"/>
          </ac:spMkLst>
        </pc:spChg>
        <pc:spChg chg="mod">
          <ac:chgData name="Aliyu Sambo" userId="d9766618-3e46-45d4-99f2-08120d84987f" providerId="ADAL" clId="{8971BFE0-B89F-4053-ABA1-5BAB7CD7D4B2}" dt="2025-03-16T17:34:06.287" v="1202" actId="404"/>
          <ac:spMkLst>
            <pc:docMk/>
            <pc:sldMk cId="2714809026" sldId="265"/>
            <ac:spMk id="3" creationId="{971EA545-322D-8A42-C768-DA690AAE2890}"/>
          </ac:spMkLst>
        </pc:spChg>
        <pc:picChg chg="add mod">
          <ac:chgData name="Aliyu Sambo" userId="d9766618-3e46-45d4-99f2-08120d84987f" providerId="ADAL" clId="{8971BFE0-B89F-4053-ABA1-5BAB7CD7D4B2}" dt="2025-03-16T17:34:20.950" v="1203" actId="1076"/>
          <ac:picMkLst>
            <pc:docMk/>
            <pc:sldMk cId="2714809026" sldId="265"/>
            <ac:picMk id="4" creationId="{47955702-3BED-2F6C-6911-5332541583F8}"/>
          </ac:picMkLst>
        </pc:picChg>
        <pc:picChg chg="add mod">
          <ac:chgData name="Aliyu Sambo" userId="d9766618-3e46-45d4-99f2-08120d84987f" providerId="ADAL" clId="{8971BFE0-B89F-4053-ABA1-5BAB7CD7D4B2}" dt="2025-03-16T17:34:50.057" v="1210" actId="1076"/>
          <ac:picMkLst>
            <pc:docMk/>
            <pc:sldMk cId="2714809026" sldId="265"/>
            <ac:picMk id="5" creationId="{2600AE6B-7F15-4CD6-D43B-67C279FC5147}"/>
          </ac:picMkLst>
        </pc:picChg>
      </pc:sldChg>
      <pc:sldChg chg="modSp del mod modAnim">
        <pc:chgData name="Aliyu Sambo" userId="d9766618-3e46-45d4-99f2-08120d84987f" providerId="ADAL" clId="{8971BFE0-B89F-4053-ABA1-5BAB7CD7D4B2}" dt="2025-03-16T17:35:13.815" v="1213" actId="2696"/>
        <pc:sldMkLst>
          <pc:docMk/>
          <pc:sldMk cId="637649409" sldId="266"/>
        </pc:sldMkLst>
        <pc:spChg chg="mod">
          <ac:chgData name="Aliyu Sambo" userId="d9766618-3e46-45d4-99f2-08120d84987f" providerId="ADAL" clId="{8971BFE0-B89F-4053-ABA1-5BAB7CD7D4B2}" dt="2025-03-16T17:09:12.056" v="444" actId="20577"/>
          <ac:spMkLst>
            <pc:docMk/>
            <pc:sldMk cId="637649409" sldId="266"/>
            <ac:spMk id="2" creationId="{9F6ABC71-8551-14D8-72B8-7C278E81E746}"/>
          </ac:spMkLst>
        </pc:spChg>
        <pc:picChg chg="mod">
          <ac:chgData name="Aliyu Sambo" userId="d9766618-3e46-45d4-99f2-08120d84987f" providerId="ADAL" clId="{8971BFE0-B89F-4053-ABA1-5BAB7CD7D4B2}" dt="2025-03-16T17:10:12.525" v="448" actId="1076"/>
          <ac:picMkLst>
            <pc:docMk/>
            <pc:sldMk cId="637649409" sldId="266"/>
            <ac:picMk id="5" creationId="{530F5DDF-8818-E895-9E64-169F9AC6091C}"/>
          </ac:picMkLst>
        </pc:picChg>
        <pc:picChg chg="mod">
          <ac:chgData name="Aliyu Sambo" userId="d9766618-3e46-45d4-99f2-08120d84987f" providerId="ADAL" clId="{8971BFE0-B89F-4053-ABA1-5BAB7CD7D4B2}" dt="2025-03-16T17:08:49.149" v="410" actId="1076"/>
          <ac:picMkLst>
            <pc:docMk/>
            <pc:sldMk cId="637649409" sldId="266"/>
            <ac:picMk id="8" creationId="{4D3AD151-AC9A-C0B7-096C-5B3A497549B0}"/>
          </ac:picMkLst>
        </pc:picChg>
      </pc:sldChg>
      <pc:sldChg chg="new del">
        <pc:chgData name="Aliyu Sambo" userId="d9766618-3e46-45d4-99f2-08120d84987f" providerId="ADAL" clId="{8971BFE0-B89F-4053-ABA1-5BAB7CD7D4B2}" dt="2025-03-16T17:03:36.602" v="294" actId="2696"/>
        <pc:sldMkLst>
          <pc:docMk/>
          <pc:sldMk cId="2900308777" sldId="266"/>
        </pc:sldMkLst>
      </pc:sldChg>
      <pc:sldChg chg="addSp delSp modSp add mod modAnim">
        <pc:chgData name="Aliyu Sambo" userId="d9766618-3e46-45d4-99f2-08120d84987f" providerId="ADAL" clId="{8971BFE0-B89F-4053-ABA1-5BAB7CD7D4B2}" dt="2025-03-16T17:32:12.675" v="1129" actId="20577"/>
        <pc:sldMkLst>
          <pc:docMk/>
          <pc:sldMk cId="766399074" sldId="267"/>
        </pc:sldMkLst>
        <pc:spChg chg="mod">
          <ac:chgData name="Aliyu Sambo" userId="d9766618-3e46-45d4-99f2-08120d84987f" providerId="ADAL" clId="{8971BFE0-B89F-4053-ABA1-5BAB7CD7D4B2}" dt="2025-03-16T17:11:56.576" v="563" actId="1076"/>
          <ac:spMkLst>
            <pc:docMk/>
            <pc:sldMk cId="766399074" sldId="267"/>
            <ac:spMk id="2" creationId="{9F6ABC71-8551-14D8-72B8-7C278E81E746}"/>
          </ac:spMkLst>
        </pc:spChg>
        <pc:spChg chg="mod">
          <ac:chgData name="Aliyu Sambo" userId="d9766618-3e46-45d4-99f2-08120d84987f" providerId="ADAL" clId="{8971BFE0-B89F-4053-ABA1-5BAB7CD7D4B2}" dt="2025-03-16T17:32:12.675" v="1129" actId="20577"/>
          <ac:spMkLst>
            <pc:docMk/>
            <pc:sldMk cId="766399074" sldId="267"/>
            <ac:spMk id="3" creationId="{839B8805-F135-F394-2406-D829AFB2026A}"/>
          </ac:spMkLst>
        </pc:spChg>
        <pc:picChg chg="add mod">
          <ac:chgData name="Aliyu Sambo" userId="d9766618-3e46-45d4-99f2-08120d84987f" providerId="ADAL" clId="{8971BFE0-B89F-4053-ABA1-5BAB7CD7D4B2}" dt="2025-03-16T17:31:49.278" v="1125" actId="1076"/>
          <ac:picMkLst>
            <pc:docMk/>
            <pc:sldMk cId="766399074" sldId="267"/>
            <ac:picMk id="4" creationId="{FEE4BA78-7412-390D-2440-BC62C68323B8}"/>
          </ac:picMkLst>
        </pc:picChg>
        <pc:picChg chg="mod">
          <ac:chgData name="Aliyu Sambo" userId="d9766618-3e46-45d4-99f2-08120d84987f" providerId="ADAL" clId="{8971BFE0-B89F-4053-ABA1-5BAB7CD7D4B2}" dt="2025-03-16T17:31:33.501" v="1121" actId="1076"/>
          <ac:picMkLst>
            <pc:docMk/>
            <pc:sldMk cId="766399074" sldId="267"/>
            <ac:picMk id="5" creationId="{530F5DDF-8818-E895-9E64-169F9AC6091C}"/>
          </ac:picMkLst>
        </pc:picChg>
        <pc:picChg chg="add del mod">
          <ac:chgData name="Aliyu Sambo" userId="d9766618-3e46-45d4-99f2-08120d84987f" providerId="ADAL" clId="{8971BFE0-B89F-4053-ABA1-5BAB7CD7D4B2}" dt="2025-03-16T17:29:46.071" v="1019" actId="21"/>
          <ac:picMkLst>
            <pc:docMk/>
            <pc:sldMk cId="766399074" sldId="267"/>
            <ac:picMk id="7" creationId="{FEE4BA78-7412-390D-2440-BC62C68323B8}"/>
          </ac:picMkLst>
        </pc:picChg>
        <pc:picChg chg="mod">
          <ac:chgData name="Aliyu Sambo" userId="d9766618-3e46-45d4-99f2-08120d84987f" providerId="ADAL" clId="{8971BFE0-B89F-4053-ABA1-5BAB7CD7D4B2}" dt="2025-03-16T17:31:33.501" v="1121" actId="1076"/>
          <ac:picMkLst>
            <pc:docMk/>
            <pc:sldMk cId="766399074" sldId="267"/>
            <ac:picMk id="8" creationId="{4D3AD151-AC9A-C0B7-096C-5B3A497549B0}"/>
          </ac:picMkLst>
        </pc:picChg>
      </pc:sldChg>
      <pc:sldChg chg="addSp delSp modSp add del mod">
        <pc:chgData name="Aliyu Sambo" userId="d9766618-3e46-45d4-99f2-08120d84987f" providerId="ADAL" clId="{8971BFE0-B89F-4053-ABA1-5BAB7CD7D4B2}" dt="2025-03-16T17:34:59.750" v="1212" actId="2696"/>
        <pc:sldMkLst>
          <pc:docMk/>
          <pc:sldMk cId="1096591824" sldId="268"/>
        </pc:sldMkLst>
        <pc:picChg chg="add del mod">
          <ac:chgData name="Aliyu Sambo" userId="d9766618-3e46-45d4-99f2-08120d84987f" providerId="ADAL" clId="{8971BFE0-B89F-4053-ABA1-5BAB7CD7D4B2}" dt="2025-03-16T17:34:25.017" v="1204" actId="21"/>
          <ac:picMkLst>
            <pc:docMk/>
            <pc:sldMk cId="1096591824" sldId="268"/>
            <ac:picMk id="4" creationId="{2600AE6B-7F15-4CD6-D43B-67C279FC5147}"/>
          </ac:picMkLst>
        </pc:picChg>
        <pc:picChg chg="del mod">
          <ac:chgData name="Aliyu Sambo" userId="d9766618-3e46-45d4-99f2-08120d84987f" providerId="ADAL" clId="{8971BFE0-B89F-4053-ABA1-5BAB7CD7D4B2}" dt="2025-03-16T17:28:47.060" v="1014" actId="21"/>
          <ac:picMkLst>
            <pc:docMk/>
            <pc:sldMk cId="1096591824" sldId="268"/>
            <ac:picMk id="7" creationId="{FEE4BA78-7412-390D-2440-BC62C68323B8}"/>
          </ac:picMkLst>
        </pc:picChg>
        <pc:picChg chg="del">
          <ac:chgData name="Aliyu Sambo" userId="d9766618-3e46-45d4-99f2-08120d84987f" providerId="ADAL" clId="{8971BFE0-B89F-4053-ABA1-5BAB7CD7D4B2}" dt="2025-03-16T17:05:14.161" v="323" actId="478"/>
          <ac:picMkLst>
            <pc:docMk/>
            <pc:sldMk cId="1096591824" sldId="268"/>
            <ac:picMk id="8" creationId="{13F538E0-CA04-21F4-9135-D655B4E5060E}"/>
          </ac:picMkLst>
        </pc:picChg>
      </pc:sldChg>
      <pc:sldChg chg="add del">
        <pc:chgData name="Aliyu Sambo" userId="d9766618-3e46-45d4-99f2-08120d84987f" providerId="ADAL" clId="{8971BFE0-B89F-4053-ABA1-5BAB7CD7D4B2}" dt="2025-03-16T17:06:38.181" v="327" actId="2696"/>
        <pc:sldMkLst>
          <pc:docMk/>
          <pc:sldMk cId="808291775" sldId="269"/>
        </pc:sldMkLst>
      </pc:sldChg>
      <pc:sldChg chg="delSp modSp mod">
        <pc:chgData name="Aliyu Sambo" userId="d9766618-3e46-45d4-99f2-08120d84987f" providerId="ADAL" clId="{8971BFE0-B89F-4053-ABA1-5BAB7CD7D4B2}" dt="2025-03-16T17:38:11.248" v="1306" actId="6549"/>
        <pc:sldMkLst>
          <pc:docMk/>
          <pc:sldMk cId="2716762441" sldId="269"/>
        </pc:sldMkLst>
        <pc:spChg chg="mod">
          <ac:chgData name="Aliyu Sambo" userId="d9766618-3e46-45d4-99f2-08120d84987f" providerId="ADAL" clId="{8971BFE0-B89F-4053-ABA1-5BAB7CD7D4B2}" dt="2025-03-16T17:38:11.248" v="1306" actId="6549"/>
          <ac:spMkLst>
            <pc:docMk/>
            <pc:sldMk cId="2716762441" sldId="269"/>
            <ac:spMk id="2" creationId="{F5912ED5-7BDE-7FBE-0020-D4E1F3CCE29D}"/>
          </ac:spMkLst>
        </pc:spChg>
        <pc:spChg chg="del">
          <ac:chgData name="Aliyu Sambo" userId="d9766618-3e46-45d4-99f2-08120d84987f" providerId="ADAL" clId="{8971BFE0-B89F-4053-ABA1-5BAB7CD7D4B2}" dt="2025-03-16T17:36:28.639" v="1218" actId="21"/>
          <ac:spMkLst>
            <pc:docMk/>
            <pc:sldMk cId="2716762441" sldId="269"/>
            <ac:spMk id="3" creationId="{937758BC-6C19-715C-B0F0-CB7A6D1A43B1}"/>
          </ac:spMkLst>
        </pc:spChg>
        <pc:picChg chg="mod">
          <ac:chgData name="Aliyu Sambo" userId="d9766618-3e46-45d4-99f2-08120d84987f" providerId="ADAL" clId="{8971BFE0-B89F-4053-ABA1-5BAB7CD7D4B2}" dt="2025-03-16T17:36:42.545" v="1220" actId="1076"/>
          <ac:picMkLst>
            <pc:docMk/>
            <pc:sldMk cId="2716762441" sldId="269"/>
            <ac:picMk id="7" creationId="{FEE4BA78-7412-390D-2440-BC62C68323B8}"/>
          </ac:picMkLst>
        </pc:picChg>
        <pc:picChg chg="mod">
          <ac:chgData name="Aliyu Sambo" userId="d9766618-3e46-45d4-99f2-08120d84987f" providerId="ADAL" clId="{8971BFE0-B89F-4053-ABA1-5BAB7CD7D4B2}" dt="2025-03-16T17:36:47.554" v="1221" actId="1076"/>
          <ac:picMkLst>
            <pc:docMk/>
            <pc:sldMk cId="2716762441" sldId="269"/>
            <ac:picMk id="8" creationId="{13F538E0-CA04-21F4-9135-D655B4E5060E}"/>
          </ac:picMkLst>
        </pc:picChg>
      </pc:sldChg>
      <pc:sldChg chg="delSp modSp mod ord">
        <pc:chgData name="Aliyu Sambo" userId="d9766618-3e46-45d4-99f2-08120d84987f" providerId="ADAL" clId="{8971BFE0-B89F-4053-ABA1-5BAB7CD7D4B2}" dt="2025-03-16T17:22:56.762" v="747" actId="20577"/>
        <pc:sldMkLst>
          <pc:docMk/>
          <pc:sldMk cId="3456858721" sldId="270"/>
        </pc:sldMkLst>
        <pc:spChg chg="mod">
          <ac:chgData name="Aliyu Sambo" userId="d9766618-3e46-45d4-99f2-08120d84987f" providerId="ADAL" clId="{8971BFE0-B89F-4053-ABA1-5BAB7CD7D4B2}" dt="2025-03-16T17:22:56.762" v="747" actId="20577"/>
          <ac:spMkLst>
            <pc:docMk/>
            <pc:sldMk cId="3456858721" sldId="270"/>
            <ac:spMk id="2" creationId="{B6B4D3E3-A31A-499F-4D74-CFAD99019005}"/>
          </ac:spMkLst>
        </pc:spChg>
        <pc:spChg chg="mod">
          <ac:chgData name="Aliyu Sambo" userId="d9766618-3e46-45d4-99f2-08120d84987f" providerId="ADAL" clId="{8971BFE0-B89F-4053-ABA1-5BAB7CD7D4B2}" dt="2025-03-16T17:14:02.861" v="572" actId="1076"/>
          <ac:spMkLst>
            <pc:docMk/>
            <pc:sldMk cId="3456858721" sldId="270"/>
            <ac:spMk id="3" creationId="{55EF7D35-8E54-1FBF-FC27-FC57CCD11B37}"/>
          </ac:spMkLst>
        </pc:spChg>
        <pc:picChg chg="mod">
          <ac:chgData name="Aliyu Sambo" userId="d9766618-3e46-45d4-99f2-08120d84987f" providerId="ADAL" clId="{8971BFE0-B89F-4053-ABA1-5BAB7CD7D4B2}" dt="2025-03-16T17:07:57.297" v="391" actId="1076"/>
          <ac:picMkLst>
            <pc:docMk/>
            <pc:sldMk cId="3456858721" sldId="270"/>
            <ac:picMk id="5" creationId="{0F64DC7C-7BBF-2BA8-08FE-C169FF414C65}"/>
          </ac:picMkLst>
        </pc:picChg>
        <pc:picChg chg="del">
          <ac:chgData name="Aliyu Sambo" userId="d9766618-3e46-45d4-99f2-08120d84987f" providerId="ADAL" clId="{8971BFE0-B89F-4053-ABA1-5BAB7CD7D4B2}" dt="2025-03-16T17:07:49.336" v="389" actId="478"/>
          <ac:picMkLst>
            <pc:docMk/>
            <pc:sldMk cId="3456858721" sldId="270"/>
            <ac:picMk id="7" creationId="{2DB7D694-0691-5C17-A600-D441D0547733}"/>
          </ac:picMkLst>
        </pc:picChg>
      </pc:sldChg>
      <pc:sldChg chg="modSp del mod ord">
        <pc:chgData name="Aliyu Sambo" userId="d9766618-3e46-45d4-99f2-08120d84987f" providerId="ADAL" clId="{8971BFE0-B89F-4053-ABA1-5BAB7CD7D4B2}" dt="2025-03-16T17:38:44.369" v="1308" actId="2696"/>
        <pc:sldMkLst>
          <pc:docMk/>
          <pc:sldMk cId="171782071" sldId="271"/>
        </pc:sldMkLst>
        <pc:picChg chg="mod">
          <ac:chgData name="Aliyu Sambo" userId="d9766618-3e46-45d4-99f2-08120d84987f" providerId="ADAL" clId="{8971BFE0-B89F-4053-ABA1-5BAB7CD7D4B2}" dt="2025-03-16T17:38:24.755" v="1307" actId="1076"/>
          <ac:picMkLst>
            <pc:docMk/>
            <pc:sldMk cId="171782071" sldId="271"/>
            <ac:picMk id="5" creationId="{B165B019-C7C5-4C12-9751-44143C37CBB8}"/>
          </ac:picMkLst>
        </pc:picChg>
      </pc:sldChg>
      <pc:sldChg chg="addSp delSp modSp mod ord">
        <pc:chgData name="Aliyu Sambo" userId="d9766618-3e46-45d4-99f2-08120d84987f" providerId="ADAL" clId="{8971BFE0-B89F-4053-ABA1-5BAB7CD7D4B2}" dt="2025-03-16T17:26:02.079" v="905" actId="1076"/>
        <pc:sldMkLst>
          <pc:docMk/>
          <pc:sldMk cId="530135559" sldId="272"/>
        </pc:sldMkLst>
        <pc:spChg chg="mod">
          <ac:chgData name="Aliyu Sambo" userId="d9766618-3e46-45d4-99f2-08120d84987f" providerId="ADAL" clId="{8971BFE0-B89F-4053-ABA1-5BAB7CD7D4B2}" dt="2025-03-16T17:26:02.079" v="905" actId="1076"/>
          <ac:spMkLst>
            <pc:docMk/>
            <pc:sldMk cId="530135559" sldId="272"/>
            <ac:spMk id="3" creationId="{4DEFEAAB-B33F-55AD-5300-73259D07B75F}"/>
          </ac:spMkLst>
        </pc:spChg>
        <pc:spChg chg="add mod">
          <ac:chgData name="Aliyu Sambo" userId="d9766618-3e46-45d4-99f2-08120d84987f" providerId="ADAL" clId="{8971BFE0-B89F-4053-ABA1-5BAB7CD7D4B2}" dt="2025-03-16T17:17:52.013" v="687" actId="1076"/>
          <ac:spMkLst>
            <pc:docMk/>
            <pc:sldMk cId="530135559" sldId="272"/>
            <ac:spMk id="4" creationId="{FF90EC4B-1AA2-E7F8-BF04-EB83FF3D5A63}"/>
          </ac:spMkLst>
        </pc:spChg>
        <pc:spChg chg="add mod">
          <ac:chgData name="Aliyu Sambo" userId="d9766618-3e46-45d4-99f2-08120d84987f" providerId="ADAL" clId="{8971BFE0-B89F-4053-ABA1-5BAB7CD7D4B2}" dt="2025-03-16T17:16:45.837" v="680" actId="1076"/>
          <ac:spMkLst>
            <pc:docMk/>
            <pc:sldMk cId="530135559" sldId="272"/>
            <ac:spMk id="6" creationId="{45B42751-8243-DBA2-DA68-9F2112977854}"/>
          </ac:spMkLst>
        </pc:spChg>
        <pc:spChg chg="add mod">
          <ac:chgData name="Aliyu Sambo" userId="d9766618-3e46-45d4-99f2-08120d84987f" providerId="ADAL" clId="{8971BFE0-B89F-4053-ABA1-5BAB7CD7D4B2}" dt="2025-03-16T17:18:27.996" v="690" actId="1582"/>
          <ac:spMkLst>
            <pc:docMk/>
            <pc:sldMk cId="530135559" sldId="272"/>
            <ac:spMk id="8" creationId="{59A4FA96-B505-5187-90ED-014C9329B7A1}"/>
          </ac:spMkLst>
        </pc:spChg>
        <pc:spChg chg="add mod">
          <ac:chgData name="Aliyu Sambo" userId="d9766618-3e46-45d4-99f2-08120d84987f" providerId="ADAL" clId="{8971BFE0-B89F-4053-ABA1-5BAB7CD7D4B2}" dt="2025-03-16T17:18:49.176" v="694" actId="1076"/>
          <ac:spMkLst>
            <pc:docMk/>
            <pc:sldMk cId="530135559" sldId="272"/>
            <ac:spMk id="10" creationId="{999E4519-4ACF-D2D5-292E-1AA1534D1D3C}"/>
          </ac:spMkLst>
        </pc:spChg>
        <pc:picChg chg="mod modCrop">
          <ac:chgData name="Aliyu Sambo" userId="d9766618-3e46-45d4-99f2-08120d84987f" providerId="ADAL" clId="{8971BFE0-B89F-4053-ABA1-5BAB7CD7D4B2}" dt="2025-03-16T17:16:35.493" v="667" actId="732"/>
          <ac:picMkLst>
            <pc:docMk/>
            <pc:sldMk cId="530135559" sldId="272"/>
            <ac:picMk id="5" creationId="{6BA22A1B-F1C8-2305-8A35-290BFF253877}"/>
          </ac:picMkLst>
        </pc:picChg>
        <pc:picChg chg="del mod">
          <ac:chgData name="Aliyu Sambo" userId="d9766618-3e46-45d4-99f2-08120d84987f" providerId="ADAL" clId="{8971BFE0-B89F-4053-ABA1-5BAB7CD7D4B2}" dt="2025-03-16T17:19:13.569" v="696" actId="21"/>
          <ac:picMkLst>
            <pc:docMk/>
            <pc:sldMk cId="530135559" sldId="272"/>
            <ac:picMk id="7" creationId="{58A4B3B1-7C2C-1341-E60B-7DCBADEC2571}"/>
          </ac:picMkLst>
        </pc:picChg>
        <pc:picChg chg="mod">
          <ac:chgData name="Aliyu Sambo" userId="d9766618-3e46-45d4-99f2-08120d84987f" providerId="ADAL" clId="{8971BFE0-B89F-4053-ABA1-5BAB7CD7D4B2}" dt="2025-03-16T17:16:16.456" v="664" actId="1076"/>
          <ac:picMkLst>
            <pc:docMk/>
            <pc:sldMk cId="530135559" sldId="272"/>
            <ac:picMk id="9" creationId="{90CD426C-5D98-5425-4A92-0A09218F3E81}"/>
          </ac:picMkLst>
        </pc:picChg>
      </pc:sldChg>
      <pc:sldChg chg="addSp modSp new mod ord">
        <pc:chgData name="Aliyu Sambo" userId="d9766618-3e46-45d4-99f2-08120d84987f" providerId="ADAL" clId="{8971BFE0-B89F-4053-ABA1-5BAB7CD7D4B2}" dt="2025-03-16T17:28:14.931" v="1012" actId="20577"/>
        <pc:sldMkLst>
          <pc:docMk/>
          <pc:sldMk cId="3491250761" sldId="273"/>
        </pc:sldMkLst>
        <pc:spChg chg="mod">
          <ac:chgData name="Aliyu Sambo" userId="d9766618-3e46-45d4-99f2-08120d84987f" providerId="ADAL" clId="{8971BFE0-B89F-4053-ABA1-5BAB7CD7D4B2}" dt="2025-03-16T17:20:33.418" v="734" actId="20577"/>
          <ac:spMkLst>
            <pc:docMk/>
            <pc:sldMk cId="3491250761" sldId="273"/>
            <ac:spMk id="2" creationId="{91A9689C-4661-0EC6-72E3-DF29304A4723}"/>
          </ac:spMkLst>
        </pc:spChg>
        <pc:spChg chg="mod">
          <ac:chgData name="Aliyu Sambo" userId="d9766618-3e46-45d4-99f2-08120d84987f" providerId="ADAL" clId="{8971BFE0-B89F-4053-ABA1-5BAB7CD7D4B2}" dt="2025-03-16T17:28:14.931" v="1012" actId="20577"/>
          <ac:spMkLst>
            <pc:docMk/>
            <pc:sldMk cId="3491250761" sldId="273"/>
            <ac:spMk id="3" creationId="{F235A640-0696-C4F5-73AD-EAFFC619E373}"/>
          </ac:spMkLst>
        </pc:spChg>
        <pc:picChg chg="add mod modCrop">
          <ac:chgData name="Aliyu Sambo" userId="d9766618-3e46-45d4-99f2-08120d84987f" providerId="ADAL" clId="{8971BFE0-B89F-4053-ABA1-5BAB7CD7D4B2}" dt="2025-03-16T17:27:57.716" v="971" actId="1076"/>
          <ac:picMkLst>
            <pc:docMk/>
            <pc:sldMk cId="3491250761" sldId="273"/>
            <ac:picMk id="7" creationId="{58A4B3B1-7C2C-1341-E60B-7DCBADEC2571}"/>
          </ac:picMkLst>
        </pc:picChg>
      </pc:sldChg>
      <pc:sldChg chg="modSp new mod">
        <pc:chgData name="Aliyu Sambo" userId="d9766618-3e46-45d4-99f2-08120d84987f" providerId="ADAL" clId="{8971BFE0-B89F-4053-ABA1-5BAB7CD7D4B2}" dt="2025-03-16T18:55:02.594" v="1675" actId="20577"/>
        <pc:sldMkLst>
          <pc:docMk/>
          <pc:sldMk cId="1063701049" sldId="274"/>
        </pc:sldMkLst>
        <pc:spChg chg="mod">
          <ac:chgData name="Aliyu Sambo" userId="d9766618-3e46-45d4-99f2-08120d84987f" providerId="ADAL" clId="{8971BFE0-B89F-4053-ABA1-5BAB7CD7D4B2}" dt="2025-03-16T18:15:46.786" v="1530"/>
          <ac:spMkLst>
            <pc:docMk/>
            <pc:sldMk cId="1063701049" sldId="274"/>
            <ac:spMk id="2" creationId="{37F221B3-A8E5-325B-4D59-07132622D67F}"/>
          </ac:spMkLst>
        </pc:spChg>
        <pc:spChg chg="mod">
          <ac:chgData name="Aliyu Sambo" userId="d9766618-3e46-45d4-99f2-08120d84987f" providerId="ADAL" clId="{8971BFE0-B89F-4053-ABA1-5BAB7CD7D4B2}" dt="2025-03-16T18:55:02.594" v="1675" actId="20577"/>
          <ac:spMkLst>
            <pc:docMk/>
            <pc:sldMk cId="1063701049" sldId="274"/>
            <ac:spMk id="3" creationId="{BF8B1A63-1A17-4B91-7E97-945D57F6210B}"/>
          </ac:spMkLst>
        </pc:spChg>
      </pc:sldChg>
      <pc:sldChg chg="modSp new del mod">
        <pc:chgData name="Aliyu Sambo" userId="d9766618-3e46-45d4-99f2-08120d84987f" providerId="ADAL" clId="{8971BFE0-B89F-4053-ABA1-5BAB7CD7D4B2}" dt="2025-03-16T18:12:51.186" v="1514" actId="2696"/>
        <pc:sldMkLst>
          <pc:docMk/>
          <pc:sldMk cId="2627101302" sldId="274"/>
        </pc:sldMkLst>
        <pc:spChg chg="mod">
          <ac:chgData name="Aliyu Sambo" userId="d9766618-3e46-45d4-99f2-08120d84987f" providerId="ADAL" clId="{8971BFE0-B89F-4053-ABA1-5BAB7CD7D4B2}" dt="2025-03-16T18:01:59.714" v="1382"/>
          <ac:spMkLst>
            <pc:docMk/>
            <pc:sldMk cId="2627101302" sldId="274"/>
            <ac:spMk id="2" creationId="{D4F433C2-3643-9270-4FE9-C128F38267E2}"/>
          </ac:spMkLst>
        </pc:spChg>
        <pc:spChg chg="mod">
          <ac:chgData name="Aliyu Sambo" userId="d9766618-3e46-45d4-99f2-08120d84987f" providerId="ADAL" clId="{8971BFE0-B89F-4053-ABA1-5BAB7CD7D4B2}" dt="2025-03-16T18:01:46.488" v="1381" actId="404"/>
          <ac:spMkLst>
            <pc:docMk/>
            <pc:sldMk cId="2627101302" sldId="274"/>
            <ac:spMk id="3" creationId="{BE6A48F1-1FAF-8A4C-3A30-F40714A52A70}"/>
          </ac:spMkLst>
        </pc:spChg>
      </pc:sldChg>
      <pc:sldChg chg="modSp add mod">
        <pc:chgData name="Aliyu Sambo" userId="d9766618-3e46-45d4-99f2-08120d84987f" providerId="ADAL" clId="{8971BFE0-B89F-4053-ABA1-5BAB7CD7D4B2}" dt="2025-03-16T18:50:44.925" v="1591" actId="1076"/>
        <pc:sldMkLst>
          <pc:docMk/>
          <pc:sldMk cId="3793304997" sldId="275"/>
        </pc:sldMkLst>
        <pc:spChg chg="mod">
          <ac:chgData name="Aliyu Sambo" userId="d9766618-3e46-45d4-99f2-08120d84987f" providerId="ADAL" clId="{8971BFE0-B89F-4053-ABA1-5BAB7CD7D4B2}" dt="2025-03-16T18:50:44.925" v="1591" actId="1076"/>
          <ac:spMkLst>
            <pc:docMk/>
            <pc:sldMk cId="3793304997" sldId="275"/>
            <ac:spMk id="3" creationId="{0913BFF8-F2DD-D44C-3407-C2FDE0EA804F}"/>
          </ac:spMkLst>
        </pc:spChg>
      </pc:sldChg>
      <pc:sldChg chg="addSp modSp mod modAnim">
        <pc:chgData name="Aliyu Sambo" userId="d9766618-3e46-45d4-99f2-08120d84987f" providerId="ADAL" clId="{8971BFE0-B89F-4053-ABA1-5BAB7CD7D4B2}" dt="2025-03-16T19:26:56.082" v="1719"/>
        <pc:sldMkLst>
          <pc:docMk/>
          <pc:sldMk cId="4018477381" sldId="286"/>
        </pc:sldMkLst>
        <pc:spChg chg="mod">
          <ac:chgData name="Aliyu Sambo" userId="d9766618-3e46-45d4-99f2-08120d84987f" providerId="ADAL" clId="{8971BFE0-B89F-4053-ABA1-5BAB7CD7D4B2}" dt="2025-03-16T18:59:13.714" v="1690" actId="27636"/>
          <ac:spMkLst>
            <pc:docMk/>
            <pc:sldMk cId="4018477381" sldId="286"/>
            <ac:spMk id="3" creationId="{8A2CF6B6-2EED-F0EF-E14F-4F816C37A436}"/>
          </ac:spMkLst>
        </pc:spChg>
        <pc:spChg chg="mod">
          <ac:chgData name="Aliyu Sambo" userId="d9766618-3e46-45d4-99f2-08120d84987f" providerId="ADAL" clId="{8971BFE0-B89F-4053-ABA1-5BAB7CD7D4B2}" dt="2025-03-16T19:00:52.873" v="1693" actId="164"/>
          <ac:spMkLst>
            <pc:docMk/>
            <pc:sldMk cId="4018477381" sldId="286"/>
            <ac:spMk id="6" creationId="{A267D9C0-D784-7B36-A0E0-47D5A2E338D4}"/>
          </ac:spMkLst>
        </pc:spChg>
        <pc:spChg chg="mod">
          <ac:chgData name="Aliyu Sambo" userId="d9766618-3e46-45d4-99f2-08120d84987f" providerId="ADAL" clId="{8971BFE0-B89F-4053-ABA1-5BAB7CD7D4B2}" dt="2025-03-16T19:01:05.973" v="1694" actId="164"/>
          <ac:spMkLst>
            <pc:docMk/>
            <pc:sldMk cId="4018477381" sldId="286"/>
            <ac:spMk id="8" creationId="{F86A48AF-989D-96EE-8C1F-D6709AE968A9}"/>
          </ac:spMkLst>
        </pc:spChg>
        <pc:spChg chg="mod">
          <ac:chgData name="Aliyu Sambo" userId="d9766618-3e46-45d4-99f2-08120d84987f" providerId="ADAL" clId="{8971BFE0-B89F-4053-ABA1-5BAB7CD7D4B2}" dt="2025-03-16T19:26:49.548" v="1717" actId="164"/>
          <ac:spMkLst>
            <pc:docMk/>
            <pc:sldMk cId="4018477381" sldId="286"/>
            <ac:spMk id="9" creationId="{E145F863-276D-C4D6-02A3-2C2F75A03CB5}"/>
          </ac:spMkLst>
        </pc:spChg>
        <pc:spChg chg="mod">
          <ac:chgData name="Aliyu Sambo" userId="d9766618-3e46-45d4-99f2-08120d84987f" providerId="ADAL" clId="{8971BFE0-B89F-4053-ABA1-5BAB7CD7D4B2}" dt="2025-03-16T19:02:58.054" v="1710" actId="207"/>
          <ac:spMkLst>
            <pc:docMk/>
            <pc:sldMk cId="4018477381" sldId="286"/>
            <ac:spMk id="10" creationId="{32921898-C9F7-E0BC-70D7-651F38E2DFCD}"/>
          </ac:spMkLst>
        </pc:spChg>
        <pc:grpChg chg="add mod">
          <ac:chgData name="Aliyu Sambo" userId="d9766618-3e46-45d4-99f2-08120d84987f" providerId="ADAL" clId="{8971BFE0-B89F-4053-ABA1-5BAB7CD7D4B2}" dt="2025-03-16T19:00:52.873" v="1693" actId="164"/>
          <ac:grpSpMkLst>
            <pc:docMk/>
            <pc:sldMk cId="4018477381" sldId="286"/>
            <ac:grpSpMk id="5" creationId="{03C9277F-8C51-9559-786B-936FDB3240C3}"/>
          </ac:grpSpMkLst>
        </pc:grpChg>
        <pc:grpChg chg="add mod">
          <ac:chgData name="Aliyu Sambo" userId="d9766618-3e46-45d4-99f2-08120d84987f" providerId="ADAL" clId="{8971BFE0-B89F-4053-ABA1-5BAB7CD7D4B2}" dt="2025-03-16T19:01:05.973" v="1694" actId="164"/>
          <ac:grpSpMkLst>
            <pc:docMk/>
            <pc:sldMk cId="4018477381" sldId="286"/>
            <ac:grpSpMk id="12" creationId="{7FC7FBD4-36CD-F6EC-2556-492FFA6F9590}"/>
          </ac:grpSpMkLst>
        </pc:grpChg>
        <pc:grpChg chg="add mod">
          <ac:chgData name="Aliyu Sambo" userId="d9766618-3e46-45d4-99f2-08120d84987f" providerId="ADAL" clId="{8971BFE0-B89F-4053-ABA1-5BAB7CD7D4B2}" dt="2025-03-16T19:26:49.548" v="1717" actId="164"/>
          <ac:grpSpMkLst>
            <pc:docMk/>
            <pc:sldMk cId="4018477381" sldId="286"/>
            <ac:grpSpMk id="13" creationId="{84DC6E98-E46E-A4E3-0C05-BFF30FCE4942}"/>
          </ac:grpSpMkLst>
        </pc:grpChg>
        <pc:picChg chg="mod">
          <ac:chgData name="Aliyu Sambo" userId="d9766618-3e46-45d4-99f2-08120d84987f" providerId="ADAL" clId="{8971BFE0-B89F-4053-ABA1-5BAB7CD7D4B2}" dt="2025-03-16T19:00:52.873" v="1693" actId="164"/>
          <ac:picMkLst>
            <pc:docMk/>
            <pc:sldMk cId="4018477381" sldId="286"/>
            <ac:picMk id="4" creationId="{B80C856B-F04B-7B25-524B-CFA3127E57A9}"/>
          </ac:picMkLst>
        </pc:picChg>
        <pc:picChg chg="mod">
          <ac:chgData name="Aliyu Sambo" userId="d9766618-3e46-45d4-99f2-08120d84987f" providerId="ADAL" clId="{8971BFE0-B89F-4053-ABA1-5BAB7CD7D4B2}" dt="2025-03-16T19:01:05.973" v="1694" actId="164"/>
          <ac:picMkLst>
            <pc:docMk/>
            <pc:sldMk cId="4018477381" sldId="286"/>
            <ac:picMk id="7" creationId="{9DBAA1D6-4269-9397-7F22-92F932119B45}"/>
          </ac:picMkLst>
        </pc:picChg>
        <pc:picChg chg="mod">
          <ac:chgData name="Aliyu Sambo" userId="d9766618-3e46-45d4-99f2-08120d84987f" providerId="ADAL" clId="{8971BFE0-B89F-4053-ABA1-5BAB7CD7D4B2}" dt="2025-03-16T19:26:49.548" v="1717" actId="164"/>
          <ac:picMkLst>
            <pc:docMk/>
            <pc:sldMk cId="4018477381" sldId="286"/>
            <ac:picMk id="11" creationId="{17B5D189-EB5D-8A3E-03D1-DF80CF34F9EA}"/>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fld id="{6344CD39-80AE-415E-AC48-202C71A9E723}" type="datetimeFigureOut">
              <a:rPr lang="en-GB" smtClean="0"/>
              <a:t>16/03/2025</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900790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1226366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3966688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1573576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4242296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924661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3962304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693978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1403030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4262276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344CD39-80AE-415E-AC48-202C71A9E723}" type="datetimeFigureOut">
              <a:rPr lang="en-GB" smtClean="0"/>
              <a:t>16/03/2025</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2085037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6344CD39-80AE-415E-AC48-202C71A9E723}" type="datetimeFigureOut">
              <a:rPr lang="en-GB" smtClean="0"/>
              <a:t>16/03/2025</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ACBD938-A375-4BE2-B38D-6B28A813C1C5}" type="slidenum">
              <a:rPr lang="en-GB" smtClean="0"/>
              <a:t>‹#›</a:t>
            </a:fld>
            <a:endParaRPr lang="en-GB"/>
          </a:p>
        </p:txBody>
      </p:sp>
    </p:spTree>
    <p:extLst>
      <p:ext uri="{BB962C8B-B14F-4D97-AF65-F5344CB8AC3E}">
        <p14:creationId xmlns:p14="http://schemas.microsoft.com/office/powerpoint/2010/main" val="8997154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FB4A4-6BE3-940D-171C-A58D05A5D4E8}"/>
              </a:ext>
            </a:extLst>
          </p:cNvPr>
          <p:cNvSpPr>
            <a:spLocks noGrp="1"/>
          </p:cNvSpPr>
          <p:nvPr>
            <p:ph type="ctrTitle"/>
          </p:nvPr>
        </p:nvSpPr>
        <p:spPr>
          <a:xfrm>
            <a:off x="1066872" y="1385337"/>
            <a:ext cx="10363200" cy="1470025"/>
          </a:xfrm>
        </p:spPr>
        <p:txBody>
          <a:bodyPr/>
          <a:lstStyle/>
          <a:p>
            <a:r>
              <a:rPr lang="en-GB" sz="5400" dirty="0">
                <a:solidFill>
                  <a:schemeClr val="bg1"/>
                </a:solidFill>
              </a:rPr>
              <a:t>ACCA7025 Application of Machine Learning</a:t>
            </a:r>
          </a:p>
        </p:txBody>
      </p:sp>
      <p:sp>
        <p:nvSpPr>
          <p:cNvPr id="3" name="Subtitle 2">
            <a:extLst>
              <a:ext uri="{FF2B5EF4-FFF2-40B4-BE49-F238E27FC236}">
                <a16:creationId xmlns:a16="http://schemas.microsoft.com/office/drawing/2014/main" id="{ECB53FBE-FDED-7100-1F24-35EF4AAE353E}"/>
              </a:ext>
            </a:extLst>
          </p:cNvPr>
          <p:cNvSpPr>
            <a:spLocks noGrp="1"/>
          </p:cNvSpPr>
          <p:nvPr>
            <p:ph type="subTitle" idx="1"/>
          </p:nvPr>
        </p:nvSpPr>
        <p:spPr>
          <a:xfrm>
            <a:off x="2575668" y="3720063"/>
            <a:ext cx="7345608" cy="1752600"/>
          </a:xfrm>
        </p:spPr>
        <p:txBody>
          <a:bodyPr/>
          <a:lstStyle/>
          <a:p>
            <a:r>
              <a:rPr lang="en-US" b="1" dirty="0">
                <a:solidFill>
                  <a:schemeClr val="bg1"/>
                </a:solidFill>
              </a:rPr>
              <a:t>Convolutional Neural Networks (CNNs) </a:t>
            </a:r>
          </a:p>
          <a:p>
            <a:r>
              <a:rPr lang="en-US" b="1" dirty="0">
                <a:solidFill>
                  <a:schemeClr val="bg1"/>
                </a:solidFill>
              </a:rPr>
              <a:t>and Key Implementation Techniques</a:t>
            </a:r>
            <a:endParaRPr lang="en-US"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837997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24BF5-2C83-24C6-7663-28C4DCA8D7BA}"/>
              </a:ext>
            </a:extLst>
          </p:cNvPr>
          <p:cNvSpPr>
            <a:spLocks noGrp="1"/>
          </p:cNvSpPr>
          <p:nvPr>
            <p:ph type="title"/>
          </p:nvPr>
        </p:nvSpPr>
        <p:spPr/>
        <p:txBody>
          <a:bodyPr/>
          <a:lstStyle/>
          <a:p>
            <a:r>
              <a:rPr lang="en-GB" dirty="0"/>
              <a:t>Types of Artificial Neural Network (ANN)</a:t>
            </a:r>
          </a:p>
        </p:txBody>
      </p:sp>
      <p:sp>
        <p:nvSpPr>
          <p:cNvPr id="3" name="Content Placeholder 2">
            <a:extLst>
              <a:ext uri="{FF2B5EF4-FFF2-40B4-BE49-F238E27FC236}">
                <a16:creationId xmlns:a16="http://schemas.microsoft.com/office/drawing/2014/main" id="{8A2CF6B6-2EED-F0EF-E14F-4F816C37A436}"/>
              </a:ext>
            </a:extLst>
          </p:cNvPr>
          <p:cNvSpPr>
            <a:spLocks noGrp="1"/>
          </p:cNvSpPr>
          <p:nvPr>
            <p:ph idx="1"/>
          </p:nvPr>
        </p:nvSpPr>
        <p:spPr>
          <a:xfrm>
            <a:off x="698425" y="1479043"/>
            <a:ext cx="11079508" cy="554350"/>
          </a:xfrm>
        </p:spPr>
        <p:txBody>
          <a:bodyPr>
            <a:normAutofit fontScale="85000" lnSpcReduction="10000"/>
          </a:bodyPr>
          <a:lstStyle/>
          <a:p>
            <a:pPr marL="0" indent="0">
              <a:buNone/>
            </a:pPr>
            <a:r>
              <a:rPr lang="en-US" sz="2000" dirty="0"/>
              <a:t>Artificial Neural Network (ANN) is a general term for a neural network model inspired by the human brain.</a:t>
            </a:r>
          </a:p>
        </p:txBody>
      </p:sp>
      <p:grpSp>
        <p:nvGrpSpPr>
          <p:cNvPr id="5" name="Group 4">
            <a:extLst>
              <a:ext uri="{FF2B5EF4-FFF2-40B4-BE49-F238E27FC236}">
                <a16:creationId xmlns:a16="http://schemas.microsoft.com/office/drawing/2014/main" id="{03C9277F-8C51-9559-786B-936FDB3240C3}"/>
              </a:ext>
            </a:extLst>
          </p:cNvPr>
          <p:cNvGrpSpPr/>
          <p:nvPr/>
        </p:nvGrpSpPr>
        <p:grpSpPr>
          <a:xfrm>
            <a:off x="400268" y="2167461"/>
            <a:ext cx="3167877" cy="2941213"/>
            <a:chOff x="400268" y="2167461"/>
            <a:chExt cx="3167877" cy="2941213"/>
          </a:xfrm>
        </p:grpSpPr>
        <p:pic>
          <p:nvPicPr>
            <p:cNvPr id="4" name="Picture 3">
              <a:extLst>
                <a:ext uri="{FF2B5EF4-FFF2-40B4-BE49-F238E27FC236}">
                  <a16:creationId xmlns:a16="http://schemas.microsoft.com/office/drawing/2014/main" id="{B80C856B-F04B-7B25-524B-CFA3127E57A9}"/>
                </a:ext>
              </a:extLst>
            </p:cNvPr>
            <p:cNvPicPr>
              <a:picLocks noChangeAspect="1"/>
            </p:cNvPicPr>
            <p:nvPr/>
          </p:nvPicPr>
          <p:blipFill>
            <a:blip r:embed="rId2"/>
            <a:stretch>
              <a:fillRect/>
            </a:stretch>
          </p:blipFill>
          <p:spPr>
            <a:xfrm>
              <a:off x="400268" y="3628845"/>
              <a:ext cx="3073302" cy="1479829"/>
            </a:xfrm>
            <a:prstGeom prst="rect">
              <a:avLst/>
            </a:prstGeom>
          </p:spPr>
        </p:pic>
        <p:sp>
          <p:nvSpPr>
            <p:cNvPr id="6" name="TextBox 5">
              <a:extLst>
                <a:ext uri="{FF2B5EF4-FFF2-40B4-BE49-F238E27FC236}">
                  <a16:creationId xmlns:a16="http://schemas.microsoft.com/office/drawing/2014/main" id="{A267D9C0-D784-7B36-A0E0-47D5A2E338D4}"/>
                </a:ext>
              </a:extLst>
            </p:cNvPr>
            <p:cNvSpPr txBox="1"/>
            <p:nvPr/>
          </p:nvSpPr>
          <p:spPr>
            <a:xfrm>
              <a:off x="698425" y="2167461"/>
              <a:ext cx="2869720" cy="1107996"/>
            </a:xfrm>
            <a:prstGeom prst="rect">
              <a:avLst/>
            </a:prstGeom>
            <a:noFill/>
          </p:spPr>
          <p:txBody>
            <a:bodyPr wrap="square">
              <a:spAutoFit/>
            </a:bodyPr>
            <a:lstStyle/>
            <a:p>
              <a:pPr algn="ctr"/>
              <a:r>
                <a:rPr lang="en-US" b="1" dirty="0"/>
                <a:t>Perceptron</a:t>
              </a:r>
            </a:p>
            <a:p>
              <a:pPr algn="ctr"/>
              <a:r>
                <a:rPr lang="en-US" sz="1600" dirty="0"/>
                <a:t>The simplest form of an ANN, a </a:t>
              </a:r>
              <a:r>
                <a:rPr lang="en-US" sz="1600" b="1" dirty="0"/>
                <a:t>single-layer</a:t>
              </a:r>
              <a:r>
                <a:rPr lang="en-US" sz="1600" dirty="0"/>
                <a:t> network used for binary classification.</a:t>
              </a:r>
            </a:p>
          </p:txBody>
        </p:sp>
      </p:grpSp>
      <p:grpSp>
        <p:nvGrpSpPr>
          <p:cNvPr id="12" name="Group 11">
            <a:extLst>
              <a:ext uri="{FF2B5EF4-FFF2-40B4-BE49-F238E27FC236}">
                <a16:creationId xmlns:a16="http://schemas.microsoft.com/office/drawing/2014/main" id="{7FC7FBD4-36CD-F6EC-2556-492FFA6F9590}"/>
              </a:ext>
            </a:extLst>
          </p:cNvPr>
          <p:cNvGrpSpPr/>
          <p:nvPr/>
        </p:nvGrpSpPr>
        <p:grpSpPr>
          <a:xfrm>
            <a:off x="4544368" y="2187414"/>
            <a:ext cx="3002307" cy="3003347"/>
            <a:chOff x="4544368" y="2187414"/>
            <a:chExt cx="3002307" cy="3003347"/>
          </a:xfrm>
        </p:grpSpPr>
        <p:pic>
          <p:nvPicPr>
            <p:cNvPr id="7" name="Picture 6">
              <a:extLst>
                <a:ext uri="{FF2B5EF4-FFF2-40B4-BE49-F238E27FC236}">
                  <a16:creationId xmlns:a16="http://schemas.microsoft.com/office/drawing/2014/main" id="{9DBAA1D6-4269-9397-7F22-92F932119B45}"/>
                </a:ext>
              </a:extLst>
            </p:cNvPr>
            <p:cNvPicPr>
              <a:picLocks noChangeAspect="1"/>
            </p:cNvPicPr>
            <p:nvPr/>
          </p:nvPicPr>
          <p:blipFill>
            <a:blip r:embed="rId3"/>
            <a:stretch>
              <a:fillRect/>
            </a:stretch>
          </p:blipFill>
          <p:spPr>
            <a:xfrm>
              <a:off x="5057130" y="3555947"/>
              <a:ext cx="1882208" cy="1634814"/>
            </a:xfrm>
            <a:prstGeom prst="rect">
              <a:avLst/>
            </a:prstGeom>
          </p:spPr>
        </p:pic>
        <p:sp>
          <p:nvSpPr>
            <p:cNvPr id="8" name="TextBox 7">
              <a:extLst>
                <a:ext uri="{FF2B5EF4-FFF2-40B4-BE49-F238E27FC236}">
                  <a16:creationId xmlns:a16="http://schemas.microsoft.com/office/drawing/2014/main" id="{F86A48AF-989D-96EE-8C1F-D6709AE968A9}"/>
                </a:ext>
              </a:extLst>
            </p:cNvPr>
            <p:cNvSpPr txBox="1"/>
            <p:nvPr/>
          </p:nvSpPr>
          <p:spPr>
            <a:xfrm>
              <a:off x="4544368" y="2187414"/>
              <a:ext cx="3002307" cy="1138773"/>
            </a:xfrm>
            <a:prstGeom prst="rect">
              <a:avLst/>
            </a:prstGeom>
            <a:noFill/>
          </p:spPr>
          <p:txBody>
            <a:bodyPr wrap="square">
              <a:spAutoFit/>
            </a:bodyPr>
            <a:lstStyle/>
            <a:p>
              <a:pPr algn="ctr"/>
              <a:r>
                <a:rPr lang="en-US" b="1" dirty="0"/>
                <a:t>Multilayer Perceptron (MLP)</a:t>
              </a:r>
            </a:p>
            <a:p>
              <a:pPr algn="ctr"/>
              <a:r>
                <a:rPr lang="en-US" sz="1600" dirty="0"/>
                <a:t>A type of ANN with </a:t>
              </a:r>
              <a:r>
                <a:rPr lang="en-US" sz="1600" b="1" dirty="0"/>
                <a:t>multiple layers</a:t>
              </a:r>
              <a:r>
                <a:rPr lang="en-US" sz="1600" dirty="0"/>
                <a:t> (input, hidden, output).</a:t>
              </a:r>
            </a:p>
          </p:txBody>
        </p:sp>
      </p:grpSp>
      <p:grpSp>
        <p:nvGrpSpPr>
          <p:cNvPr id="13" name="Group 12">
            <a:extLst>
              <a:ext uri="{FF2B5EF4-FFF2-40B4-BE49-F238E27FC236}">
                <a16:creationId xmlns:a16="http://schemas.microsoft.com/office/drawing/2014/main" id="{84DC6E98-E46E-A4E3-0C05-BFF30FCE4942}"/>
              </a:ext>
            </a:extLst>
          </p:cNvPr>
          <p:cNvGrpSpPr/>
          <p:nvPr/>
        </p:nvGrpSpPr>
        <p:grpSpPr>
          <a:xfrm>
            <a:off x="7998292" y="2167461"/>
            <a:ext cx="4193708" cy="3188728"/>
            <a:chOff x="7998292" y="2167461"/>
            <a:chExt cx="4193708" cy="3188728"/>
          </a:xfrm>
        </p:grpSpPr>
        <p:sp>
          <p:nvSpPr>
            <p:cNvPr id="9" name="TextBox 8">
              <a:extLst>
                <a:ext uri="{FF2B5EF4-FFF2-40B4-BE49-F238E27FC236}">
                  <a16:creationId xmlns:a16="http://schemas.microsoft.com/office/drawing/2014/main" id="{E145F863-276D-C4D6-02A3-2C2F75A03CB5}"/>
                </a:ext>
              </a:extLst>
            </p:cNvPr>
            <p:cNvSpPr txBox="1"/>
            <p:nvPr/>
          </p:nvSpPr>
          <p:spPr>
            <a:xfrm>
              <a:off x="8522898" y="2167461"/>
              <a:ext cx="3401525" cy="1585049"/>
            </a:xfrm>
            <a:prstGeom prst="rect">
              <a:avLst/>
            </a:prstGeom>
            <a:noFill/>
          </p:spPr>
          <p:txBody>
            <a:bodyPr wrap="square">
              <a:spAutoFit/>
            </a:bodyPr>
            <a:lstStyle/>
            <a:p>
              <a:pPr algn="ctr"/>
              <a:r>
                <a:rPr lang="en-US" b="1" dirty="0"/>
                <a:t>Convolutional Neural Network (CNN)</a:t>
              </a:r>
            </a:p>
            <a:p>
              <a:pPr algn="ctr"/>
              <a:r>
                <a:rPr lang="en-US" sz="1500" dirty="0"/>
                <a:t>A specialized ANN for processing images and spatial data.</a:t>
              </a:r>
            </a:p>
            <a:p>
              <a:pPr algn="ctr"/>
              <a:r>
                <a:rPr lang="en-US" sz="1500" dirty="0"/>
                <a:t>Uses </a:t>
              </a:r>
              <a:r>
                <a:rPr lang="en-US" sz="1500" b="1" dirty="0"/>
                <a:t>convolutional layers </a:t>
              </a:r>
              <a:r>
                <a:rPr lang="en-US" sz="1500" dirty="0"/>
                <a:t>to detect patterns (e.g., edges, textures).</a:t>
              </a:r>
            </a:p>
          </p:txBody>
        </p:sp>
        <p:pic>
          <p:nvPicPr>
            <p:cNvPr id="11" name="Picture 10">
              <a:extLst>
                <a:ext uri="{FF2B5EF4-FFF2-40B4-BE49-F238E27FC236}">
                  <a16:creationId xmlns:a16="http://schemas.microsoft.com/office/drawing/2014/main" id="{17B5D189-EB5D-8A3E-03D1-DF80CF34F9EA}"/>
                </a:ext>
              </a:extLst>
            </p:cNvPr>
            <p:cNvPicPr>
              <a:picLocks noChangeAspect="1"/>
            </p:cNvPicPr>
            <p:nvPr/>
          </p:nvPicPr>
          <p:blipFill>
            <a:blip r:embed="rId4"/>
            <a:stretch>
              <a:fillRect/>
            </a:stretch>
          </p:blipFill>
          <p:spPr>
            <a:xfrm>
              <a:off x="7998292" y="3772447"/>
              <a:ext cx="4193708" cy="1583742"/>
            </a:xfrm>
            <a:prstGeom prst="rect">
              <a:avLst/>
            </a:prstGeom>
          </p:spPr>
        </p:pic>
      </p:grpSp>
      <p:sp>
        <p:nvSpPr>
          <p:cNvPr id="10" name="TextBox 9">
            <a:extLst>
              <a:ext uri="{FF2B5EF4-FFF2-40B4-BE49-F238E27FC236}">
                <a16:creationId xmlns:a16="http://schemas.microsoft.com/office/drawing/2014/main" id="{32921898-C9F7-E0BC-70D7-651F38E2DFCD}"/>
              </a:ext>
            </a:extLst>
          </p:cNvPr>
          <p:cNvSpPr txBox="1"/>
          <p:nvPr/>
        </p:nvSpPr>
        <p:spPr>
          <a:xfrm>
            <a:off x="2773696" y="5502052"/>
            <a:ext cx="7110968" cy="461665"/>
          </a:xfrm>
          <a:prstGeom prst="rect">
            <a:avLst/>
          </a:prstGeom>
          <a:solidFill>
            <a:schemeClr val="accent1"/>
          </a:solidFill>
        </p:spPr>
        <p:txBody>
          <a:bodyPr wrap="square">
            <a:spAutoFit/>
          </a:bodyPr>
          <a:lstStyle/>
          <a:p>
            <a:r>
              <a:rPr lang="en-US" sz="2400" dirty="0">
                <a:solidFill>
                  <a:schemeClr val="bg1"/>
                </a:solidFill>
              </a:rPr>
              <a:t>What is </a:t>
            </a:r>
            <a:r>
              <a:rPr lang="en-US" sz="2400" b="1" i="1" dirty="0">
                <a:solidFill>
                  <a:schemeClr val="accent2">
                    <a:lumMod val="60000"/>
                    <a:lumOff val="40000"/>
                  </a:schemeClr>
                </a:solidFill>
              </a:rPr>
              <a:t>convolution</a:t>
            </a:r>
            <a:r>
              <a:rPr lang="en-US" sz="2400" dirty="0">
                <a:solidFill>
                  <a:schemeClr val="bg1"/>
                </a:solidFill>
              </a:rPr>
              <a:t> operation and how it works?</a:t>
            </a:r>
            <a:endParaRPr lang="en-GB" sz="2400" dirty="0">
              <a:solidFill>
                <a:schemeClr val="bg1"/>
              </a:solidFill>
            </a:endParaRPr>
          </a:p>
        </p:txBody>
      </p:sp>
    </p:spTree>
    <p:extLst>
      <p:ext uri="{BB962C8B-B14F-4D97-AF65-F5344CB8AC3E}">
        <p14:creationId xmlns:p14="http://schemas.microsoft.com/office/powerpoint/2010/main" val="401847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6BE92-8585-CAEB-3008-60DB505E5FA3}"/>
              </a:ext>
            </a:extLst>
          </p:cNvPr>
          <p:cNvSpPr>
            <a:spLocks noGrp="1"/>
          </p:cNvSpPr>
          <p:nvPr>
            <p:ph type="title"/>
          </p:nvPr>
        </p:nvSpPr>
        <p:spPr/>
        <p:txBody>
          <a:bodyPr/>
          <a:lstStyle/>
          <a:p>
            <a:r>
              <a:rPr lang="en-GB" b="1" dirty="0"/>
              <a:t>Layers of CNN</a:t>
            </a:r>
          </a:p>
        </p:txBody>
      </p:sp>
      <p:sp>
        <p:nvSpPr>
          <p:cNvPr id="3" name="Content Placeholder 2">
            <a:extLst>
              <a:ext uri="{FF2B5EF4-FFF2-40B4-BE49-F238E27FC236}">
                <a16:creationId xmlns:a16="http://schemas.microsoft.com/office/drawing/2014/main" id="{A2912565-2AA1-FF40-7B7C-BE412C064A46}"/>
              </a:ext>
            </a:extLst>
          </p:cNvPr>
          <p:cNvSpPr>
            <a:spLocks noGrp="1"/>
          </p:cNvSpPr>
          <p:nvPr>
            <p:ph idx="1"/>
          </p:nvPr>
        </p:nvSpPr>
        <p:spPr>
          <a:xfrm>
            <a:off x="224589" y="1662989"/>
            <a:ext cx="5871411" cy="3917032"/>
          </a:xfrm>
        </p:spPr>
        <p:txBody>
          <a:bodyPr/>
          <a:lstStyle/>
          <a:p>
            <a:pPr>
              <a:buFont typeface="Arial" panose="020B0604020202020204" pitchFamily="34" charset="0"/>
              <a:buChar char="•"/>
            </a:pPr>
            <a:r>
              <a:rPr lang="en-US" sz="1600" b="1" dirty="0"/>
              <a:t>Input Layer</a:t>
            </a:r>
            <a:r>
              <a:rPr lang="en-US" sz="1600" dirty="0"/>
              <a:t>: Takes an image as input (e.g., 28x28 pixels)</a:t>
            </a:r>
          </a:p>
          <a:p>
            <a:pPr>
              <a:buFont typeface="Arial" panose="020B0604020202020204" pitchFamily="34" charset="0"/>
              <a:buChar char="•"/>
            </a:pPr>
            <a:endParaRPr lang="en-US" sz="1600" dirty="0"/>
          </a:p>
          <a:p>
            <a:pPr>
              <a:buFont typeface="Arial" panose="020B0604020202020204" pitchFamily="34" charset="0"/>
              <a:buChar char="•"/>
            </a:pPr>
            <a:r>
              <a:rPr lang="en-US" sz="1600" b="1" dirty="0"/>
              <a:t>Convolutional Layer</a:t>
            </a:r>
            <a:r>
              <a:rPr lang="en-US" sz="1600" dirty="0"/>
              <a:t>: Uses filters (kernels) to detect features</a:t>
            </a:r>
          </a:p>
          <a:p>
            <a:pPr>
              <a:buFont typeface="Arial" panose="020B0604020202020204" pitchFamily="34" charset="0"/>
              <a:buChar char="•"/>
            </a:pPr>
            <a:r>
              <a:rPr lang="en-US" sz="1600" b="1" dirty="0" err="1"/>
              <a:t>ReLU</a:t>
            </a:r>
            <a:r>
              <a:rPr lang="en-US" sz="1600" b="1" dirty="0"/>
              <a:t> Activation</a:t>
            </a:r>
            <a:r>
              <a:rPr lang="en-US" sz="1600" dirty="0"/>
              <a:t>: Introduces non-linearity</a:t>
            </a:r>
          </a:p>
          <a:p>
            <a:pPr>
              <a:buFont typeface="Arial" panose="020B0604020202020204" pitchFamily="34" charset="0"/>
              <a:buChar char="•"/>
            </a:pPr>
            <a:r>
              <a:rPr lang="en-US" sz="1600" b="1" dirty="0"/>
              <a:t>Pooling Layer</a:t>
            </a:r>
            <a:r>
              <a:rPr lang="en-US" sz="1600" dirty="0"/>
              <a:t>: Reduces the size of feature maps</a:t>
            </a:r>
          </a:p>
          <a:p>
            <a:pPr>
              <a:buFont typeface="Arial" panose="020B0604020202020204" pitchFamily="34" charset="0"/>
              <a:buChar char="•"/>
            </a:pPr>
            <a:endParaRPr lang="en-US" sz="1600" dirty="0"/>
          </a:p>
          <a:p>
            <a:pPr>
              <a:buFont typeface="Arial" panose="020B0604020202020204" pitchFamily="34" charset="0"/>
              <a:buChar char="•"/>
            </a:pPr>
            <a:r>
              <a:rPr lang="en-US" sz="1600" b="1" dirty="0"/>
              <a:t>Flatten Layer</a:t>
            </a:r>
            <a:r>
              <a:rPr lang="en-US" sz="1600" dirty="0"/>
              <a:t>: Converts 2D feature maps into a 1D vector</a:t>
            </a:r>
          </a:p>
          <a:p>
            <a:pPr>
              <a:buFont typeface="Arial" panose="020B0604020202020204" pitchFamily="34" charset="0"/>
              <a:buChar char="•"/>
            </a:pPr>
            <a:r>
              <a:rPr lang="en-US" sz="1600" b="1" dirty="0"/>
              <a:t>Fully Connected Layer</a:t>
            </a:r>
            <a:r>
              <a:rPr lang="en-US" sz="1600" dirty="0"/>
              <a:t>: Processes extracted features</a:t>
            </a:r>
          </a:p>
          <a:p>
            <a:pPr>
              <a:buFont typeface="Arial" panose="020B0604020202020204" pitchFamily="34" charset="0"/>
              <a:buChar char="•"/>
            </a:pPr>
            <a:r>
              <a:rPr lang="en-US" sz="1600" b="1" dirty="0"/>
              <a:t>Output Layer</a:t>
            </a:r>
            <a:r>
              <a:rPr lang="en-US" sz="1600" dirty="0"/>
              <a:t>: Uses </a:t>
            </a:r>
            <a:r>
              <a:rPr lang="en-US" sz="1600" dirty="0" err="1"/>
              <a:t>Softmax</a:t>
            </a:r>
            <a:r>
              <a:rPr lang="en-US" sz="1600" dirty="0"/>
              <a:t>/Sigmoid for classification</a:t>
            </a:r>
          </a:p>
        </p:txBody>
      </p:sp>
      <p:pic>
        <p:nvPicPr>
          <p:cNvPr id="4" name="Picture 3">
            <a:extLst>
              <a:ext uri="{FF2B5EF4-FFF2-40B4-BE49-F238E27FC236}">
                <a16:creationId xmlns:a16="http://schemas.microsoft.com/office/drawing/2014/main" id="{14D80CCA-B3D3-4D02-68A7-07B4AF0407DB}"/>
              </a:ext>
            </a:extLst>
          </p:cNvPr>
          <p:cNvPicPr>
            <a:picLocks noChangeAspect="1"/>
          </p:cNvPicPr>
          <p:nvPr/>
        </p:nvPicPr>
        <p:blipFill>
          <a:blip r:embed="rId2"/>
          <a:srcRect l="1984"/>
          <a:stretch/>
        </p:blipFill>
        <p:spPr>
          <a:xfrm>
            <a:off x="5852159" y="1515809"/>
            <a:ext cx="6077825" cy="3000397"/>
          </a:xfrm>
          <a:prstGeom prst="rect">
            <a:avLst/>
          </a:prstGeom>
        </p:spPr>
      </p:pic>
      <p:sp>
        <p:nvSpPr>
          <p:cNvPr id="5" name="Rectangle 4">
            <a:extLst>
              <a:ext uri="{FF2B5EF4-FFF2-40B4-BE49-F238E27FC236}">
                <a16:creationId xmlns:a16="http://schemas.microsoft.com/office/drawing/2014/main" id="{EB974E96-8FF2-3364-EC74-6D159F55FD5D}"/>
              </a:ext>
            </a:extLst>
          </p:cNvPr>
          <p:cNvSpPr/>
          <p:nvPr/>
        </p:nvSpPr>
        <p:spPr>
          <a:xfrm>
            <a:off x="7049430" y="1417638"/>
            <a:ext cx="2915326" cy="326794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AF0BE6A-5E7D-EF90-A566-2F625759D6EC}"/>
              </a:ext>
            </a:extLst>
          </p:cNvPr>
          <p:cNvSpPr/>
          <p:nvPr/>
        </p:nvSpPr>
        <p:spPr>
          <a:xfrm>
            <a:off x="10180457" y="1446514"/>
            <a:ext cx="1780145" cy="3267948"/>
          </a:xfrm>
          <a:custGeom>
            <a:avLst/>
            <a:gdLst>
              <a:gd name="connsiteX0" fmla="*/ 0 w 1780145"/>
              <a:gd name="connsiteY0" fmla="*/ 0 h 3267948"/>
              <a:gd name="connsiteX1" fmla="*/ 575580 w 1780145"/>
              <a:gd name="connsiteY1" fmla="*/ 0 h 3267948"/>
              <a:gd name="connsiteX2" fmla="*/ 1168962 w 1780145"/>
              <a:gd name="connsiteY2" fmla="*/ 0 h 3267948"/>
              <a:gd name="connsiteX3" fmla="*/ 1780145 w 1780145"/>
              <a:gd name="connsiteY3" fmla="*/ 0 h 3267948"/>
              <a:gd name="connsiteX4" fmla="*/ 1780145 w 1780145"/>
              <a:gd name="connsiteY4" fmla="*/ 577337 h 3267948"/>
              <a:gd name="connsiteX5" fmla="*/ 1780145 w 1780145"/>
              <a:gd name="connsiteY5" fmla="*/ 1121995 h 3267948"/>
              <a:gd name="connsiteX6" fmla="*/ 1780145 w 1780145"/>
              <a:gd name="connsiteY6" fmla="*/ 1699333 h 3267948"/>
              <a:gd name="connsiteX7" fmla="*/ 1780145 w 1780145"/>
              <a:gd name="connsiteY7" fmla="*/ 2243991 h 3267948"/>
              <a:gd name="connsiteX8" fmla="*/ 1780145 w 1780145"/>
              <a:gd name="connsiteY8" fmla="*/ 3267948 h 3267948"/>
              <a:gd name="connsiteX9" fmla="*/ 1240168 w 1780145"/>
              <a:gd name="connsiteY9" fmla="*/ 3267948 h 3267948"/>
              <a:gd name="connsiteX10" fmla="*/ 664587 w 1780145"/>
              <a:gd name="connsiteY10" fmla="*/ 3267948 h 3267948"/>
              <a:gd name="connsiteX11" fmla="*/ 0 w 1780145"/>
              <a:gd name="connsiteY11" fmla="*/ 3267948 h 3267948"/>
              <a:gd name="connsiteX12" fmla="*/ 0 w 1780145"/>
              <a:gd name="connsiteY12" fmla="*/ 2788649 h 3267948"/>
              <a:gd name="connsiteX13" fmla="*/ 0 w 1780145"/>
              <a:gd name="connsiteY13" fmla="*/ 2243991 h 3267948"/>
              <a:gd name="connsiteX14" fmla="*/ 0 w 1780145"/>
              <a:gd name="connsiteY14" fmla="*/ 1666653 h 3267948"/>
              <a:gd name="connsiteX15" fmla="*/ 0 w 1780145"/>
              <a:gd name="connsiteY15" fmla="*/ 1089316 h 3267948"/>
              <a:gd name="connsiteX16" fmla="*/ 0 w 1780145"/>
              <a:gd name="connsiteY16" fmla="*/ 511979 h 3267948"/>
              <a:gd name="connsiteX17" fmla="*/ 0 w 1780145"/>
              <a:gd name="connsiteY17" fmla="*/ 0 h 3267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80145" h="3267948" extrusionOk="0">
                <a:moveTo>
                  <a:pt x="0" y="0"/>
                </a:moveTo>
                <a:cubicBezTo>
                  <a:pt x="230388" y="-42928"/>
                  <a:pt x="363276" y="37749"/>
                  <a:pt x="575580" y="0"/>
                </a:cubicBezTo>
                <a:cubicBezTo>
                  <a:pt x="787884" y="-37749"/>
                  <a:pt x="960543" y="37435"/>
                  <a:pt x="1168962" y="0"/>
                </a:cubicBezTo>
                <a:cubicBezTo>
                  <a:pt x="1377381" y="-37435"/>
                  <a:pt x="1639994" y="4855"/>
                  <a:pt x="1780145" y="0"/>
                </a:cubicBezTo>
                <a:cubicBezTo>
                  <a:pt x="1789795" y="147006"/>
                  <a:pt x="1769090" y="442990"/>
                  <a:pt x="1780145" y="577337"/>
                </a:cubicBezTo>
                <a:cubicBezTo>
                  <a:pt x="1791200" y="711684"/>
                  <a:pt x="1733058" y="873575"/>
                  <a:pt x="1780145" y="1121995"/>
                </a:cubicBezTo>
                <a:cubicBezTo>
                  <a:pt x="1827232" y="1370415"/>
                  <a:pt x="1712648" y="1413281"/>
                  <a:pt x="1780145" y="1699333"/>
                </a:cubicBezTo>
                <a:cubicBezTo>
                  <a:pt x="1847642" y="1985385"/>
                  <a:pt x="1741202" y="1973694"/>
                  <a:pt x="1780145" y="2243991"/>
                </a:cubicBezTo>
                <a:cubicBezTo>
                  <a:pt x="1819088" y="2514288"/>
                  <a:pt x="1717668" y="2881657"/>
                  <a:pt x="1780145" y="3267948"/>
                </a:cubicBezTo>
                <a:cubicBezTo>
                  <a:pt x="1557207" y="3324741"/>
                  <a:pt x="1399600" y="3220824"/>
                  <a:pt x="1240168" y="3267948"/>
                </a:cubicBezTo>
                <a:cubicBezTo>
                  <a:pt x="1080736" y="3315072"/>
                  <a:pt x="910344" y="3250503"/>
                  <a:pt x="664587" y="3267948"/>
                </a:cubicBezTo>
                <a:cubicBezTo>
                  <a:pt x="418830" y="3285393"/>
                  <a:pt x="255436" y="3221902"/>
                  <a:pt x="0" y="3267948"/>
                </a:cubicBezTo>
                <a:cubicBezTo>
                  <a:pt x="-31266" y="3087523"/>
                  <a:pt x="6433" y="2912097"/>
                  <a:pt x="0" y="2788649"/>
                </a:cubicBezTo>
                <a:cubicBezTo>
                  <a:pt x="-6433" y="2665201"/>
                  <a:pt x="55482" y="2477534"/>
                  <a:pt x="0" y="2243991"/>
                </a:cubicBezTo>
                <a:cubicBezTo>
                  <a:pt x="-55482" y="2010448"/>
                  <a:pt x="30020" y="1838978"/>
                  <a:pt x="0" y="1666653"/>
                </a:cubicBezTo>
                <a:cubicBezTo>
                  <a:pt x="-30020" y="1494328"/>
                  <a:pt x="24532" y="1320649"/>
                  <a:pt x="0" y="1089316"/>
                </a:cubicBezTo>
                <a:cubicBezTo>
                  <a:pt x="-24532" y="857983"/>
                  <a:pt x="6312" y="677976"/>
                  <a:pt x="0" y="511979"/>
                </a:cubicBezTo>
                <a:cubicBezTo>
                  <a:pt x="-6312" y="345982"/>
                  <a:pt x="41189" y="172152"/>
                  <a:pt x="0" y="0"/>
                </a:cubicBezTo>
                <a:close/>
              </a:path>
            </a:pathLst>
          </a:custGeom>
          <a:noFill/>
          <a:ln>
            <a:extLst>
              <a:ext uri="{C807C97D-BFC1-408E-A445-0C87EB9F89A2}">
                <ask:lineSketchStyleProps xmlns:ask="http://schemas.microsoft.com/office/drawing/2018/sketchyshapes" sd="891667940">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605483E-A109-1BD0-99B3-759EA52B3201}"/>
              </a:ext>
            </a:extLst>
          </p:cNvPr>
          <p:cNvSpPr/>
          <p:nvPr/>
        </p:nvSpPr>
        <p:spPr>
          <a:xfrm>
            <a:off x="502920" y="2240761"/>
            <a:ext cx="5041161" cy="125224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76948AA-9DDA-4E7B-430A-614B92D1A25A}"/>
              </a:ext>
            </a:extLst>
          </p:cNvPr>
          <p:cNvSpPr/>
          <p:nvPr/>
        </p:nvSpPr>
        <p:spPr>
          <a:xfrm>
            <a:off x="502920" y="3679324"/>
            <a:ext cx="5349240" cy="1252247"/>
          </a:xfrm>
          <a:custGeom>
            <a:avLst/>
            <a:gdLst>
              <a:gd name="connsiteX0" fmla="*/ 0 w 5349240"/>
              <a:gd name="connsiteY0" fmla="*/ 0 h 1252247"/>
              <a:gd name="connsiteX1" fmla="*/ 540868 w 5349240"/>
              <a:gd name="connsiteY1" fmla="*/ 0 h 1252247"/>
              <a:gd name="connsiteX2" fmla="*/ 1135228 w 5349240"/>
              <a:gd name="connsiteY2" fmla="*/ 0 h 1252247"/>
              <a:gd name="connsiteX3" fmla="*/ 1783080 w 5349240"/>
              <a:gd name="connsiteY3" fmla="*/ 0 h 1252247"/>
              <a:gd name="connsiteX4" fmla="*/ 2430932 w 5349240"/>
              <a:gd name="connsiteY4" fmla="*/ 0 h 1252247"/>
              <a:gd name="connsiteX5" fmla="*/ 2864815 w 5349240"/>
              <a:gd name="connsiteY5" fmla="*/ 0 h 1252247"/>
              <a:gd name="connsiteX6" fmla="*/ 3352190 w 5349240"/>
              <a:gd name="connsiteY6" fmla="*/ 0 h 1252247"/>
              <a:gd name="connsiteX7" fmla="*/ 3893058 w 5349240"/>
              <a:gd name="connsiteY7" fmla="*/ 0 h 1252247"/>
              <a:gd name="connsiteX8" fmla="*/ 4540910 w 5349240"/>
              <a:gd name="connsiteY8" fmla="*/ 0 h 1252247"/>
              <a:gd name="connsiteX9" fmla="*/ 5349240 w 5349240"/>
              <a:gd name="connsiteY9" fmla="*/ 0 h 1252247"/>
              <a:gd name="connsiteX10" fmla="*/ 5349240 w 5349240"/>
              <a:gd name="connsiteY10" fmla="*/ 417416 h 1252247"/>
              <a:gd name="connsiteX11" fmla="*/ 5349240 w 5349240"/>
              <a:gd name="connsiteY11" fmla="*/ 847354 h 1252247"/>
              <a:gd name="connsiteX12" fmla="*/ 5349240 w 5349240"/>
              <a:gd name="connsiteY12" fmla="*/ 1252247 h 1252247"/>
              <a:gd name="connsiteX13" fmla="*/ 4754880 w 5349240"/>
              <a:gd name="connsiteY13" fmla="*/ 1252247 h 1252247"/>
              <a:gd name="connsiteX14" fmla="*/ 4160520 w 5349240"/>
              <a:gd name="connsiteY14" fmla="*/ 1252247 h 1252247"/>
              <a:gd name="connsiteX15" fmla="*/ 3726637 w 5349240"/>
              <a:gd name="connsiteY15" fmla="*/ 1252247 h 1252247"/>
              <a:gd name="connsiteX16" fmla="*/ 3132277 w 5349240"/>
              <a:gd name="connsiteY16" fmla="*/ 1252247 h 1252247"/>
              <a:gd name="connsiteX17" fmla="*/ 2644902 w 5349240"/>
              <a:gd name="connsiteY17" fmla="*/ 1252247 h 1252247"/>
              <a:gd name="connsiteX18" fmla="*/ 2104034 w 5349240"/>
              <a:gd name="connsiteY18" fmla="*/ 1252247 h 1252247"/>
              <a:gd name="connsiteX19" fmla="*/ 1670152 w 5349240"/>
              <a:gd name="connsiteY19" fmla="*/ 1252247 h 1252247"/>
              <a:gd name="connsiteX20" fmla="*/ 1075792 w 5349240"/>
              <a:gd name="connsiteY20" fmla="*/ 1252247 h 1252247"/>
              <a:gd name="connsiteX21" fmla="*/ 0 w 5349240"/>
              <a:gd name="connsiteY21" fmla="*/ 1252247 h 1252247"/>
              <a:gd name="connsiteX22" fmla="*/ 0 w 5349240"/>
              <a:gd name="connsiteY22" fmla="*/ 834831 h 1252247"/>
              <a:gd name="connsiteX23" fmla="*/ 0 w 5349240"/>
              <a:gd name="connsiteY23" fmla="*/ 392371 h 1252247"/>
              <a:gd name="connsiteX24" fmla="*/ 0 w 5349240"/>
              <a:gd name="connsiteY24" fmla="*/ 0 h 1252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49240" h="1252247" extrusionOk="0">
                <a:moveTo>
                  <a:pt x="0" y="0"/>
                </a:moveTo>
                <a:cubicBezTo>
                  <a:pt x="138307" y="-33036"/>
                  <a:pt x="335106" y="44685"/>
                  <a:pt x="540868" y="0"/>
                </a:cubicBezTo>
                <a:cubicBezTo>
                  <a:pt x="746630" y="-44685"/>
                  <a:pt x="841802" y="63013"/>
                  <a:pt x="1135228" y="0"/>
                </a:cubicBezTo>
                <a:cubicBezTo>
                  <a:pt x="1428654" y="-63013"/>
                  <a:pt x="1624961" y="68370"/>
                  <a:pt x="1783080" y="0"/>
                </a:cubicBezTo>
                <a:cubicBezTo>
                  <a:pt x="1941199" y="-68370"/>
                  <a:pt x="2124390" y="2333"/>
                  <a:pt x="2430932" y="0"/>
                </a:cubicBezTo>
                <a:cubicBezTo>
                  <a:pt x="2737474" y="-2333"/>
                  <a:pt x="2718092" y="49983"/>
                  <a:pt x="2864815" y="0"/>
                </a:cubicBezTo>
                <a:cubicBezTo>
                  <a:pt x="3011538" y="-49983"/>
                  <a:pt x="3110241" y="21559"/>
                  <a:pt x="3352190" y="0"/>
                </a:cubicBezTo>
                <a:cubicBezTo>
                  <a:pt x="3594140" y="-21559"/>
                  <a:pt x="3730040" y="11530"/>
                  <a:pt x="3893058" y="0"/>
                </a:cubicBezTo>
                <a:cubicBezTo>
                  <a:pt x="4056076" y="-11530"/>
                  <a:pt x="4283074" y="68464"/>
                  <a:pt x="4540910" y="0"/>
                </a:cubicBezTo>
                <a:cubicBezTo>
                  <a:pt x="4798746" y="-68464"/>
                  <a:pt x="5149568" y="28777"/>
                  <a:pt x="5349240" y="0"/>
                </a:cubicBezTo>
                <a:cubicBezTo>
                  <a:pt x="5392335" y="158366"/>
                  <a:pt x="5309771" y="280595"/>
                  <a:pt x="5349240" y="417416"/>
                </a:cubicBezTo>
                <a:cubicBezTo>
                  <a:pt x="5388709" y="554237"/>
                  <a:pt x="5339963" y="668792"/>
                  <a:pt x="5349240" y="847354"/>
                </a:cubicBezTo>
                <a:cubicBezTo>
                  <a:pt x="5358517" y="1025916"/>
                  <a:pt x="5314734" y="1131705"/>
                  <a:pt x="5349240" y="1252247"/>
                </a:cubicBezTo>
                <a:cubicBezTo>
                  <a:pt x="5171749" y="1280196"/>
                  <a:pt x="4963064" y="1229798"/>
                  <a:pt x="4754880" y="1252247"/>
                </a:cubicBezTo>
                <a:cubicBezTo>
                  <a:pt x="4546696" y="1274696"/>
                  <a:pt x="4349102" y="1244267"/>
                  <a:pt x="4160520" y="1252247"/>
                </a:cubicBezTo>
                <a:cubicBezTo>
                  <a:pt x="3971938" y="1260227"/>
                  <a:pt x="3876801" y="1223161"/>
                  <a:pt x="3726637" y="1252247"/>
                </a:cubicBezTo>
                <a:cubicBezTo>
                  <a:pt x="3576473" y="1281333"/>
                  <a:pt x="3290126" y="1219945"/>
                  <a:pt x="3132277" y="1252247"/>
                </a:cubicBezTo>
                <a:cubicBezTo>
                  <a:pt x="2974428" y="1284549"/>
                  <a:pt x="2855333" y="1244302"/>
                  <a:pt x="2644902" y="1252247"/>
                </a:cubicBezTo>
                <a:cubicBezTo>
                  <a:pt x="2434472" y="1260192"/>
                  <a:pt x="2273146" y="1218373"/>
                  <a:pt x="2104034" y="1252247"/>
                </a:cubicBezTo>
                <a:cubicBezTo>
                  <a:pt x="1934922" y="1286121"/>
                  <a:pt x="1852375" y="1206722"/>
                  <a:pt x="1670152" y="1252247"/>
                </a:cubicBezTo>
                <a:cubicBezTo>
                  <a:pt x="1487929" y="1297772"/>
                  <a:pt x="1217806" y="1227556"/>
                  <a:pt x="1075792" y="1252247"/>
                </a:cubicBezTo>
                <a:cubicBezTo>
                  <a:pt x="933778" y="1276938"/>
                  <a:pt x="251464" y="1124471"/>
                  <a:pt x="0" y="1252247"/>
                </a:cubicBezTo>
                <a:cubicBezTo>
                  <a:pt x="-46830" y="1059090"/>
                  <a:pt x="35262" y="995086"/>
                  <a:pt x="0" y="834831"/>
                </a:cubicBezTo>
                <a:cubicBezTo>
                  <a:pt x="-35262" y="674576"/>
                  <a:pt x="9477" y="558502"/>
                  <a:pt x="0" y="392371"/>
                </a:cubicBezTo>
                <a:cubicBezTo>
                  <a:pt x="-9477" y="226240"/>
                  <a:pt x="14464" y="142390"/>
                  <a:pt x="0" y="0"/>
                </a:cubicBezTo>
                <a:close/>
              </a:path>
            </a:pathLst>
          </a:custGeom>
          <a:noFill/>
          <a:ln>
            <a:extLst>
              <a:ext uri="{C807C97D-BFC1-408E-A445-0C87EB9F89A2}">
                <ask:lineSketchStyleProps xmlns:ask="http://schemas.microsoft.com/office/drawing/2018/sketchyshapes" sd="891667940">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629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ABC71-8551-14D8-72B8-7C278E81E746}"/>
              </a:ext>
            </a:extLst>
          </p:cNvPr>
          <p:cNvSpPr>
            <a:spLocks noGrp="1"/>
          </p:cNvSpPr>
          <p:nvPr>
            <p:ph type="title"/>
          </p:nvPr>
        </p:nvSpPr>
        <p:spPr>
          <a:xfrm>
            <a:off x="353568" y="131197"/>
            <a:ext cx="10972800" cy="1143000"/>
          </a:xfrm>
        </p:spPr>
        <p:txBody>
          <a:bodyPr/>
          <a:lstStyle/>
          <a:p>
            <a:r>
              <a:rPr lang="en-GB" dirty="0"/>
              <a:t>Convolution: Apply Filter </a:t>
            </a:r>
            <a:r>
              <a:rPr lang="en-GB" dirty="0">
                <a:sym typeface="Wingdings" panose="05000000000000000000" pitchFamily="2" charset="2"/>
              </a:rPr>
              <a:t></a:t>
            </a:r>
            <a:r>
              <a:rPr lang="en-GB" dirty="0"/>
              <a:t>Feature map</a:t>
            </a:r>
          </a:p>
        </p:txBody>
      </p:sp>
      <p:sp>
        <p:nvSpPr>
          <p:cNvPr id="3" name="Content Placeholder 2">
            <a:extLst>
              <a:ext uri="{FF2B5EF4-FFF2-40B4-BE49-F238E27FC236}">
                <a16:creationId xmlns:a16="http://schemas.microsoft.com/office/drawing/2014/main" id="{839B8805-F135-F394-2406-D829AFB2026A}"/>
              </a:ext>
            </a:extLst>
          </p:cNvPr>
          <p:cNvSpPr>
            <a:spLocks noGrp="1"/>
          </p:cNvSpPr>
          <p:nvPr>
            <p:ph idx="1"/>
          </p:nvPr>
        </p:nvSpPr>
        <p:spPr>
          <a:xfrm>
            <a:off x="463296" y="1416127"/>
            <a:ext cx="6541008" cy="2487830"/>
          </a:xfrm>
        </p:spPr>
        <p:txBody>
          <a:bodyPr/>
          <a:lstStyle/>
          <a:p>
            <a:pPr marL="0" indent="0">
              <a:buNone/>
            </a:pPr>
            <a:r>
              <a:rPr lang="en-GB" sz="1600" dirty="0"/>
              <a:t>Every time a filter is applied, the result is added to the feature map.</a:t>
            </a:r>
          </a:p>
          <a:p>
            <a:pPr marL="0" indent="0">
              <a:buNone/>
            </a:pPr>
            <a:endParaRPr lang="en-GB" sz="1600" dirty="0"/>
          </a:p>
          <a:p>
            <a:pPr marL="0" indent="0">
              <a:buNone/>
            </a:pPr>
            <a:r>
              <a:rPr lang="en-GB" sz="1600" dirty="0"/>
              <a:t>Different filters are automatically optimised to find specific things.</a:t>
            </a:r>
          </a:p>
          <a:p>
            <a:pPr marL="0" indent="0">
              <a:buNone/>
            </a:pPr>
            <a:endParaRPr lang="en-GB" sz="1600" dirty="0"/>
          </a:p>
          <a:p>
            <a:pPr marL="0" indent="0">
              <a:buNone/>
            </a:pPr>
            <a:r>
              <a:rPr lang="en-GB" sz="1600" dirty="0"/>
              <a:t>Settings:</a:t>
            </a:r>
          </a:p>
          <a:p>
            <a:r>
              <a:rPr lang="en-GB" sz="1600" dirty="0"/>
              <a:t>The filter dimension</a:t>
            </a:r>
          </a:p>
          <a:p>
            <a:r>
              <a:rPr lang="en-GB" sz="1600" dirty="0"/>
              <a:t>Stride</a:t>
            </a:r>
          </a:p>
          <a:p>
            <a:endParaRPr lang="en-GB" sz="2400" dirty="0"/>
          </a:p>
        </p:txBody>
      </p:sp>
      <p:pic>
        <p:nvPicPr>
          <p:cNvPr id="5" name="Picture 4">
            <a:extLst>
              <a:ext uri="{FF2B5EF4-FFF2-40B4-BE49-F238E27FC236}">
                <a16:creationId xmlns:a16="http://schemas.microsoft.com/office/drawing/2014/main" id="{530F5DDF-8818-E895-9E64-169F9AC6091C}"/>
              </a:ext>
            </a:extLst>
          </p:cNvPr>
          <p:cNvPicPr>
            <a:picLocks noChangeAspect="1"/>
          </p:cNvPicPr>
          <p:nvPr/>
        </p:nvPicPr>
        <p:blipFill>
          <a:blip r:embed="rId2"/>
          <a:stretch>
            <a:fillRect/>
          </a:stretch>
        </p:blipFill>
        <p:spPr>
          <a:xfrm>
            <a:off x="7432446" y="1274197"/>
            <a:ext cx="4566348" cy="2110563"/>
          </a:xfrm>
          <a:prstGeom prst="rect">
            <a:avLst/>
          </a:prstGeom>
        </p:spPr>
      </p:pic>
      <p:pic>
        <p:nvPicPr>
          <p:cNvPr id="8" name="Picture 7">
            <a:extLst>
              <a:ext uri="{FF2B5EF4-FFF2-40B4-BE49-F238E27FC236}">
                <a16:creationId xmlns:a16="http://schemas.microsoft.com/office/drawing/2014/main" id="{4D3AD151-AC9A-C0B7-096C-5B3A497549B0}"/>
              </a:ext>
            </a:extLst>
          </p:cNvPr>
          <p:cNvPicPr>
            <a:picLocks noChangeAspect="1"/>
          </p:cNvPicPr>
          <p:nvPr/>
        </p:nvPicPr>
        <p:blipFill>
          <a:blip r:embed="rId3"/>
          <a:stretch>
            <a:fillRect/>
          </a:stretch>
        </p:blipFill>
        <p:spPr>
          <a:xfrm>
            <a:off x="7432446" y="3709593"/>
            <a:ext cx="4440936" cy="1893117"/>
          </a:xfrm>
          <a:prstGeom prst="rect">
            <a:avLst/>
          </a:prstGeom>
        </p:spPr>
      </p:pic>
      <p:pic>
        <p:nvPicPr>
          <p:cNvPr id="4" name="Picture 3">
            <a:extLst>
              <a:ext uri="{FF2B5EF4-FFF2-40B4-BE49-F238E27FC236}">
                <a16:creationId xmlns:a16="http://schemas.microsoft.com/office/drawing/2014/main" id="{FEE4BA78-7412-390D-2440-BC62C68323B8}"/>
              </a:ext>
            </a:extLst>
          </p:cNvPr>
          <p:cNvPicPr>
            <a:picLocks noChangeAspect="1"/>
          </p:cNvPicPr>
          <p:nvPr/>
        </p:nvPicPr>
        <p:blipFill>
          <a:blip r:embed="rId4"/>
          <a:stretch>
            <a:fillRect/>
          </a:stretch>
        </p:blipFill>
        <p:spPr>
          <a:xfrm>
            <a:off x="353568" y="4045888"/>
            <a:ext cx="5388864" cy="2487830"/>
          </a:xfrm>
          <a:prstGeom prst="rect">
            <a:avLst/>
          </a:prstGeom>
        </p:spPr>
      </p:pic>
    </p:spTree>
    <p:extLst>
      <p:ext uri="{BB962C8B-B14F-4D97-AF65-F5344CB8AC3E}">
        <p14:creationId xmlns:p14="http://schemas.microsoft.com/office/powerpoint/2010/main" val="76639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4D3E3-A31A-499F-4D74-CFAD99019005}"/>
              </a:ext>
            </a:extLst>
          </p:cNvPr>
          <p:cNvSpPr>
            <a:spLocks noGrp="1"/>
          </p:cNvSpPr>
          <p:nvPr>
            <p:ph type="title"/>
          </p:nvPr>
        </p:nvSpPr>
        <p:spPr/>
        <p:txBody>
          <a:bodyPr/>
          <a:lstStyle/>
          <a:p>
            <a:r>
              <a:rPr lang="en-GB" dirty="0" err="1"/>
              <a:t>Relu</a:t>
            </a:r>
            <a:r>
              <a:rPr lang="en-GB" dirty="0"/>
              <a:t> Activation on Feature Map</a:t>
            </a:r>
          </a:p>
        </p:txBody>
      </p:sp>
      <p:sp>
        <p:nvSpPr>
          <p:cNvPr id="3" name="Content Placeholder 2">
            <a:extLst>
              <a:ext uri="{FF2B5EF4-FFF2-40B4-BE49-F238E27FC236}">
                <a16:creationId xmlns:a16="http://schemas.microsoft.com/office/drawing/2014/main" id="{55EF7D35-8E54-1FBF-FC27-FC57CCD11B37}"/>
              </a:ext>
            </a:extLst>
          </p:cNvPr>
          <p:cNvSpPr>
            <a:spLocks noGrp="1"/>
          </p:cNvSpPr>
          <p:nvPr>
            <p:ph idx="1"/>
          </p:nvPr>
        </p:nvSpPr>
        <p:spPr>
          <a:xfrm>
            <a:off x="902379" y="4599432"/>
            <a:ext cx="10515600" cy="1274948"/>
          </a:xfrm>
        </p:spPr>
        <p:txBody>
          <a:bodyPr/>
          <a:lstStyle/>
          <a:p>
            <a:pPr marL="0" indent="0">
              <a:buNone/>
            </a:pPr>
            <a:r>
              <a:rPr lang="en-GB" dirty="0" err="1"/>
              <a:t>Relu</a:t>
            </a:r>
            <a:r>
              <a:rPr lang="en-GB" dirty="0"/>
              <a:t> helps with making the model nonlinear</a:t>
            </a:r>
          </a:p>
        </p:txBody>
      </p:sp>
      <p:pic>
        <p:nvPicPr>
          <p:cNvPr id="5" name="Picture 4">
            <a:extLst>
              <a:ext uri="{FF2B5EF4-FFF2-40B4-BE49-F238E27FC236}">
                <a16:creationId xmlns:a16="http://schemas.microsoft.com/office/drawing/2014/main" id="{0F64DC7C-7BBF-2BA8-08FE-C169FF414C65}"/>
              </a:ext>
            </a:extLst>
          </p:cNvPr>
          <p:cNvPicPr>
            <a:picLocks noChangeAspect="1"/>
          </p:cNvPicPr>
          <p:nvPr/>
        </p:nvPicPr>
        <p:blipFill>
          <a:blip r:embed="rId2"/>
          <a:stretch>
            <a:fillRect/>
          </a:stretch>
        </p:blipFill>
        <p:spPr>
          <a:xfrm>
            <a:off x="902379" y="1886713"/>
            <a:ext cx="10883196" cy="2533654"/>
          </a:xfrm>
          <a:prstGeom prst="rect">
            <a:avLst/>
          </a:prstGeom>
        </p:spPr>
      </p:pic>
    </p:spTree>
    <p:extLst>
      <p:ext uri="{BB962C8B-B14F-4D97-AF65-F5344CB8AC3E}">
        <p14:creationId xmlns:p14="http://schemas.microsoft.com/office/powerpoint/2010/main" val="3456858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37171-894D-1BB1-367B-F147CEB4490F}"/>
              </a:ext>
            </a:extLst>
          </p:cNvPr>
          <p:cNvSpPr>
            <a:spLocks noGrp="1"/>
          </p:cNvSpPr>
          <p:nvPr>
            <p:ph type="title"/>
          </p:nvPr>
        </p:nvSpPr>
        <p:spPr/>
        <p:txBody>
          <a:bodyPr/>
          <a:lstStyle/>
          <a:p>
            <a:r>
              <a:rPr lang="en-GB" b="1" i="1" dirty="0"/>
              <a:t>Pooling</a:t>
            </a:r>
            <a:r>
              <a:rPr lang="en-GB" dirty="0"/>
              <a:t> of Feature maps</a:t>
            </a:r>
          </a:p>
        </p:txBody>
      </p:sp>
      <p:sp>
        <p:nvSpPr>
          <p:cNvPr id="3" name="Content Placeholder 2">
            <a:extLst>
              <a:ext uri="{FF2B5EF4-FFF2-40B4-BE49-F238E27FC236}">
                <a16:creationId xmlns:a16="http://schemas.microsoft.com/office/drawing/2014/main" id="{4DEFEAAB-B33F-55AD-5300-73259D07B75F}"/>
              </a:ext>
            </a:extLst>
          </p:cNvPr>
          <p:cNvSpPr>
            <a:spLocks noGrp="1"/>
          </p:cNvSpPr>
          <p:nvPr>
            <p:ph idx="1"/>
          </p:nvPr>
        </p:nvSpPr>
        <p:spPr>
          <a:xfrm>
            <a:off x="1049962" y="4755699"/>
            <a:ext cx="10515600" cy="646332"/>
          </a:xfrm>
        </p:spPr>
        <p:txBody>
          <a:bodyPr/>
          <a:lstStyle/>
          <a:p>
            <a:r>
              <a:rPr lang="en-GB" sz="2400" dirty="0"/>
              <a:t>The feature of the image should be retained and detectable.</a:t>
            </a:r>
          </a:p>
        </p:txBody>
      </p:sp>
      <p:pic>
        <p:nvPicPr>
          <p:cNvPr id="5" name="Picture 4">
            <a:extLst>
              <a:ext uri="{FF2B5EF4-FFF2-40B4-BE49-F238E27FC236}">
                <a16:creationId xmlns:a16="http://schemas.microsoft.com/office/drawing/2014/main" id="{6BA22A1B-F1C8-2305-8A35-290BFF253877}"/>
              </a:ext>
            </a:extLst>
          </p:cNvPr>
          <p:cNvPicPr>
            <a:picLocks noChangeAspect="1"/>
          </p:cNvPicPr>
          <p:nvPr/>
        </p:nvPicPr>
        <p:blipFill>
          <a:blip r:embed="rId2"/>
          <a:srcRect b="38898"/>
          <a:stretch/>
        </p:blipFill>
        <p:spPr>
          <a:xfrm>
            <a:off x="1049962" y="2143478"/>
            <a:ext cx="2508170" cy="1009864"/>
          </a:xfrm>
          <a:prstGeom prst="rect">
            <a:avLst/>
          </a:prstGeom>
        </p:spPr>
      </p:pic>
      <p:pic>
        <p:nvPicPr>
          <p:cNvPr id="9" name="Picture 8">
            <a:extLst>
              <a:ext uri="{FF2B5EF4-FFF2-40B4-BE49-F238E27FC236}">
                <a16:creationId xmlns:a16="http://schemas.microsoft.com/office/drawing/2014/main" id="{90CD426C-5D98-5425-4A92-0A09218F3E81}"/>
              </a:ext>
            </a:extLst>
          </p:cNvPr>
          <p:cNvPicPr>
            <a:picLocks noChangeAspect="1"/>
          </p:cNvPicPr>
          <p:nvPr/>
        </p:nvPicPr>
        <p:blipFill>
          <a:blip r:embed="rId3"/>
          <a:stretch>
            <a:fillRect/>
          </a:stretch>
        </p:blipFill>
        <p:spPr>
          <a:xfrm>
            <a:off x="6710124" y="2202977"/>
            <a:ext cx="3486175" cy="1781188"/>
          </a:xfrm>
          <a:prstGeom prst="rect">
            <a:avLst/>
          </a:prstGeom>
        </p:spPr>
      </p:pic>
      <p:sp>
        <p:nvSpPr>
          <p:cNvPr id="4" name="Content Placeholder 2">
            <a:extLst>
              <a:ext uri="{FF2B5EF4-FFF2-40B4-BE49-F238E27FC236}">
                <a16:creationId xmlns:a16="http://schemas.microsoft.com/office/drawing/2014/main" id="{FF90EC4B-1AA2-E7F8-BF04-EB83FF3D5A63}"/>
              </a:ext>
            </a:extLst>
          </p:cNvPr>
          <p:cNvSpPr txBox="1">
            <a:spLocks/>
          </p:cNvSpPr>
          <p:nvPr/>
        </p:nvSpPr>
        <p:spPr bwMode="auto">
          <a:xfrm>
            <a:off x="609600" y="1238808"/>
            <a:ext cx="10515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2800" dirty="0"/>
              <a:t>Pooling reduces the data (e.g., the resolution of the picture)</a:t>
            </a:r>
          </a:p>
        </p:txBody>
      </p:sp>
      <p:sp>
        <p:nvSpPr>
          <p:cNvPr id="6" name="TextBox 5">
            <a:extLst>
              <a:ext uri="{FF2B5EF4-FFF2-40B4-BE49-F238E27FC236}">
                <a16:creationId xmlns:a16="http://schemas.microsoft.com/office/drawing/2014/main" id="{45B42751-8243-DBA2-DA68-9F2112977854}"/>
              </a:ext>
            </a:extLst>
          </p:cNvPr>
          <p:cNvSpPr txBox="1"/>
          <p:nvPr/>
        </p:nvSpPr>
        <p:spPr>
          <a:xfrm>
            <a:off x="2304047" y="3153342"/>
            <a:ext cx="1032156" cy="646331"/>
          </a:xfrm>
          <a:prstGeom prst="rect">
            <a:avLst/>
          </a:prstGeom>
          <a:noFill/>
        </p:spPr>
        <p:txBody>
          <a:bodyPr wrap="square" rtlCol="0">
            <a:spAutoFit/>
          </a:bodyPr>
          <a:lstStyle/>
          <a:p>
            <a:r>
              <a:rPr lang="en-GB" dirty="0"/>
              <a:t>Max Pooling</a:t>
            </a:r>
          </a:p>
        </p:txBody>
      </p:sp>
      <p:sp>
        <p:nvSpPr>
          <p:cNvPr id="8" name="Arc 7">
            <a:extLst>
              <a:ext uri="{FF2B5EF4-FFF2-40B4-BE49-F238E27FC236}">
                <a16:creationId xmlns:a16="http://schemas.microsoft.com/office/drawing/2014/main" id="{59A4FA96-B505-5187-90ED-014C9329B7A1}"/>
              </a:ext>
            </a:extLst>
          </p:cNvPr>
          <p:cNvSpPr/>
          <p:nvPr/>
        </p:nvSpPr>
        <p:spPr>
          <a:xfrm rot="21398026">
            <a:off x="1863403" y="2045983"/>
            <a:ext cx="942158" cy="523745"/>
          </a:xfrm>
          <a:prstGeom prst="arc">
            <a:avLst/>
          </a:prstGeom>
          <a:ln w="762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0" name="Arc 9">
            <a:extLst>
              <a:ext uri="{FF2B5EF4-FFF2-40B4-BE49-F238E27FC236}">
                <a16:creationId xmlns:a16="http://schemas.microsoft.com/office/drawing/2014/main" id="{999E4519-4ACF-D2D5-292E-1AA1534D1D3C}"/>
              </a:ext>
            </a:extLst>
          </p:cNvPr>
          <p:cNvSpPr/>
          <p:nvPr/>
        </p:nvSpPr>
        <p:spPr>
          <a:xfrm rot="21398026">
            <a:off x="8080493" y="2191413"/>
            <a:ext cx="942158" cy="523745"/>
          </a:xfrm>
          <a:prstGeom prst="arc">
            <a:avLst/>
          </a:prstGeom>
          <a:ln w="76200">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Tree>
    <p:extLst>
      <p:ext uri="{BB962C8B-B14F-4D97-AF65-F5344CB8AC3E}">
        <p14:creationId xmlns:p14="http://schemas.microsoft.com/office/powerpoint/2010/main" val="530135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9689C-4661-0EC6-72E3-DF29304A4723}"/>
              </a:ext>
            </a:extLst>
          </p:cNvPr>
          <p:cNvSpPr>
            <a:spLocks noGrp="1"/>
          </p:cNvSpPr>
          <p:nvPr>
            <p:ph type="title"/>
          </p:nvPr>
        </p:nvSpPr>
        <p:spPr/>
        <p:txBody>
          <a:bodyPr/>
          <a:lstStyle/>
          <a:p>
            <a:r>
              <a:rPr lang="en-GB" dirty="0"/>
              <a:t>Convolution, Activation &amp; Pooling</a:t>
            </a:r>
          </a:p>
        </p:txBody>
      </p:sp>
      <p:sp>
        <p:nvSpPr>
          <p:cNvPr id="3" name="Content Placeholder 2">
            <a:extLst>
              <a:ext uri="{FF2B5EF4-FFF2-40B4-BE49-F238E27FC236}">
                <a16:creationId xmlns:a16="http://schemas.microsoft.com/office/drawing/2014/main" id="{F235A640-0696-C4F5-73AD-EAFFC619E373}"/>
              </a:ext>
            </a:extLst>
          </p:cNvPr>
          <p:cNvSpPr>
            <a:spLocks noGrp="1"/>
          </p:cNvSpPr>
          <p:nvPr>
            <p:ph idx="1"/>
          </p:nvPr>
        </p:nvSpPr>
        <p:spPr>
          <a:xfrm>
            <a:off x="834381" y="1589654"/>
            <a:ext cx="10972800" cy="2135354"/>
          </a:xfrm>
        </p:spPr>
        <p:txBody>
          <a:bodyPr/>
          <a:lstStyle/>
          <a:p>
            <a:pPr marL="0" indent="0">
              <a:buNone/>
            </a:pPr>
            <a:r>
              <a:rPr lang="en-GB" dirty="0"/>
              <a:t>The filter for detecting loops finds on at top left. </a:t>
            </a:r>
          </a:p>
          <a:p>
            <a:pPr marL="0" indent="0">
              <a:buNone/>
            </a:pPr>
            <a:r>
              <a:rPr lang="en-GB" dirty="0"/>
              <a:t>The feature is preserved after pooling</a:t>
            </a:r>
          </a:p>
        </p:txBody>
      </p:sp>
      <p:pic>
        <p:nvPicPr>
          <p:cNvPr id="7" name="Picture 6">
            <a:extLst>
              <a:ext uri="{FF2B5EF4-FFF2-40B4-BE49-F238E27FC236}">
                <a16:creationId xmlns:a16="http://schemas.microsoft.com/office/drawing/2014/main" id="{58A4B3B1-7C2C-1341-E60B-7DCBADEC2571}"/>
              </a:ext>
            </a:extLst>
          </p:cNvPr>
          <p:cNvPicPr>
            <a:picLocks noChangeAspect="1"/>
          </p:cNvPicPr>
          <p:nvPr/>
        </p:nvPicPr>
        <p:blipFill>
          <a:blip r:embed="rId2"/>
          <a:srcRect t="25755"/>
          <a:stretch/>
        </p:blipFill>
        <p:spPr>
          <a:xfrm>
            <a:off x="834381" y="3172968"/>
            <a:ext cx="10371197" cy="2214250"/>
          </a:xfrm>
          <a:prstGeom prst="rect">
            <a:avLst/>
          </a:prstGeom>
        </p:spPr>
      </p:pic>
    </p:spTree>
    <p:extLst>
      <p:ext uri="{BB962C8B-B14F-4D97-AF65-F5344CB8AC3E}">
        <p14:creationId xmlns:p14="http://schemas.microsoft.com/office/powerpoint/2010/main" val="3491250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56173-CFFB-F2E4-069F-CC3B18CB875F}"/>
              </a:ext>
            </a:extLst>
          </p:cNvPr>
          <p:cNvSpPr>
            <a:spLocks noGrp="1"/>
          </p:cNvSpPr>
          <p:nvPr>
            <p:ph type="title"/>
          </p:nvPr>
        </p:nvSpPr>
        <p:spPr/>
        <p:txBody>
          <a:bodyPr/>
          <a:lstStyle/>
          <a:p>
            <a:r>
              <a:rPr lang="en-GB" dirty="0"/>
              <a:t>Convolution – Detecting Features</a:t>
            </a:r>
          </a:p>
        </p:txBody>
      </p:sp>
      <p:sp>
        <p:nvSpPr>
          <p:cNvPr id="3" name="Content Placeholder 2">
            <a:extLst>
              <a:ext uri="{FF2B5EF4-FFF2-40B4-BE49-F238E27FC236}">
                <a16:creationId xmlns:a16="http://schemas.microsoft.com/office/drawing/2014/main" id="{971EA545-322D-8A42-C768-DA690AAE2890}"/>
              </a:ext>
            </a:extLst>
          </p:cNvPr>
          <p:cNvSpPr>
            <a:spLocks noGrp="1"/>
          </p:cNvSpPr>
          <p:nvPr>
            <p:ph idx="1"/>
          </p:nvPr>
        </p:nvSpPr>
        <p:spPr/>
        <p:txBody>
          <a:bodyPr/>
          <a:lstStyle/>
          <a:p>
            <a:r>
              <a:rPr lang="en-GB" sz="2800" dirty="0"/>
              <a:t>Convolutions Layers can be stacked to find features hierarchically. </a:t>
            </a:r>
          </a:p>
        </p:txBody>
      </p:sp>
      <p:pic>
        <p:nvPicPr>
          <p:cNvPr id="4" name="Picture 3">
            <a:extLst>
              <a:ext uri="{FF2B5EF4-FFF2-40B4-BE49-F238E27FC236}">
                <a16:creationId xmlns:a16="http://schemas.microsoft.com/office/drawing/2014/main" id="{47955702-3BED-2F6C-6911-5332541583F8}"/>
              </a:ext>
            </a:extLst>
          </p:cNvPr>
          <p:cNvPicPr>
            <a:picLocks noChangeAspect="1"/>
          </p:cNvPicPr>
          <p:nvPr/>
        </p:nvPicPr>
        <p:blipFill>
          <a:blip r:embed="rId2"/>
          <a:stretch>
            <a:fillRect/>
          </a:stretch>
        </p:blipFill>
        <p:spPr>
          <a:xfrm>
            <a:off x="535942" y="2194137"/>
            <a:ext cx="6245536" cy="3420701"/>
          </a:xfrm>
          <a:prstGeom prst="rect">
            <a:avLst/>
          </a:prstGeom>
        </p:spPr>
      </p:pic>
      <p:pic>
        <p:nvPicPr>
          <p:cNvPr id="5" name="Picture 4">
            <a:extLst>
              <a:ext uri="{FF2B5EF4-FFF2-40B4-BE49-F238E27FC236}">
                <a16:creationId xmlns:a16="http://schemas.microsoft.com/office/drawing/2014/main" id="{2600AE6B-7F15-4CD6-D43B-67C279FC5147}"/>
              </a:ext>
            </a:extLst>
          </p:cNvPr>
          <p:cNvPicPr>
            <a:picLocks noChangeAspect="1"/>
          </p:cNvPicPr>
          <p:nvPr/>
        </p:nvPicPr>
        <p:blipFill>
          <a:blip r:embed="rId3"/>
          <a:stretch>
            <a:fillRect/>
          </a:stretch>
        </p:blipFill>
        <p:spPr>
          <a:xfrm>
            <a:off x="7179098" y="2527350"/>
            <a:ext cx="4865059" cy="2831033"/>
          </a:xfrm>
          <a:prstGeom prst="rect">
            <a:avLst/>
          </a:prstGeom>
        </p:spPr>
      </p:pic>
    </p:spTree>
    <p:extLst>
      <p:ext uri="{BB962C8B-B14F-4D97-AF65-F5344CB8AC3E}">
        <p14:creationId xmlns:p14="http://schemas.microsoft.com/office/powerpoint/2010/main" val="2714809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12ED5-7BDE-7FBE-0020-D4E1F3CCE29D}"/>
              </a:ext>
            </a:extLst>
          </p:cNvPr>
          <p:cNvSpPr>
            <a:spLocks noGrp="1"/>
          </p:cNvSpPr>
          <p:nvPr>
            <p:ph type="title"/>
          </p:nvPr>
        </p:nvSpPr>
        <p:spPr/>
        <p:txBody>
          <a:bodyPr/>
          <a:lstStyle/>
          <a:p>
            <a:r>
              <a:rPr lang="en-GB" dirty="0"/>
              <a:t>Convolution – Addresses Location Shift</a:t>
            </a:r>
          </a:p>
        </p:txBody>
      </p:sp>
      <p:pic>
        <p:nvPicPr>
          <p:cNvPr id="7" name="Picture 6">
            <a:extLst>
              <a:ext uri="{FF2B5EF4-FFF2-40B4-BE49-F238E27FC236}">
                <a16:creationId xmlns:a16="http://schemas.microsoft.com/office/drawing/2014/main" id="{FEE4BA78-7412-390D-2440-BC62C68323B8}"/>
              </a:ext>
            </a:extLst>
          </p:cNvPr>
          <p:cNvPicPr>
            <a:picLocks noChangeAspect="1"/>
          </p:cNvPicPr>
          <p:nvPr/>
        </p:nvPicPr>
        <p:blipFill>
          <a:blip r:embed="rId2"/>
          <a:stretch>
            <a:fillRect/>
          </a:stretch>
        </p:blipFill>
        <p:spPr>
          <a:xfrm>
            <a:off x="2121063" y="2922599"/>
            <a:ext cx="5962694" cy="2752745"/>
          </a:xfrm>
          <a:prstGeom prst="rect">
            <a:avLst/>
          </a:prstGeom>
        </p:spPr>
      </p:pic>
      <p:pic>
        <p:nvPicPr>
          <p:cNvPr id="8" name="Picture 7">
            <a:extLst>
              <a:ext uri="{FF2B5EF4-FFF2-40B4-BE49-F238E27FC236}">
                <a16:creationId xmlns:a16="http://schemas.microsoft.com/office/drawing/2014/main" id="{13F538E0-CA04-21F4-9135-D655B4E5060E}"/>
              </a:ext>
            </a:extLst>
          </p:cNvPr>
          <p:cNvPicPr>
            <a:picLocks noChangeAspect="1"/>
          </p:cNvPicPr>
          <p:nvPr/>
        </p:nvPicPr>
        <p:blipFill>
          <a:blip r:embed="rId3"/>
          <a:stretch>
            <a:fillRect/>
          </a:stretch>
        </p:blipFill>
        <p:spPr>
          <a:xfrm>
            <a:off x="2187738" y="1417638"/>
            <a:ext cx="5829343" cy="1504961"/>
          </a:xfrm>
          <a:prstGeom prst="rect">
            <a:avLst/>
          </a:prstGeom>
        </p:spPr>
      </p:pic>
    </p:spTree>
    <p:extLst>
      <p:ext uri="{BB962C8B-B14F-4D97-AF65-F5344CB8AC3E}">
        <p14:creationId xmlns:p14="http://schemas.microsoft.com/office/powerpoint/2010/main" val="2716762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5A870-B5A5-8E0A-663A-6A43C55DFC46}"/>
              </a:ext>
            </a:extLst>
          </p:cNvPr>
          <p:cNvSpPr>
            <a:spLocks noGrp="1"/>
          </p:cNvSpPr>
          <p:nvPr>
            <p:ph type="title"/>
          </p:nvPr>
        </p:nvSpPr>
        <p:spPr/>
        <p:txBody>
          <a:bodyPr/>
          <a:lstStyle/>
          <a:p>
            <a:r>
              <a:rPr lang="en-US" dirty="0"/>
              <a:t>Training, Validation, and Testing</a:t>
            </a:r>
            <a:endParaRPr lang="en-GB" dirty="0"/>
          </a:p>
        </p:txBody>
      </p:sp>
      <p:sp>
        <p:nvSpPr>
          <p:cNvPr id="3" name="Content Placeholder 2">
            <a:extLst>
              <a:ext uri="{FF2B5EF4-FFF2-40B4-BE49-F238E27FC236}">
                <a16:creationId xmlns:a16="http://schemas.microsoft.com/office/drawing/2014/main" id="{A1775DA5-3AFE-709B-2038-1EC0A4D70281}"/>
              </a:ext>
            </a:extLst>
          </p:cNvPr>
          <p:cNvSpPr>
            <a:spLocks noGrp="1"/>
          </p:cNvSpPr>
          <p:nvPr>
            <p:ph idx="1"/>
          </p:nvPr>
        </p:nvSpPr>
        <p:spPr>
          <a:xfrm>
            <a:off x="609600" y="1627633"/>
            <a:ext cx="10972800" cy="2322575"/>
          </a:xfrm>
        </p:spPr>
        <p:txBody>
          <a:bodyPr/>
          <a:lstStyle/>
          <a:p>
            <a:pPr>
              <a:buFont typeface="Arial" panose="020B0604020202020204" pitchFamily="34" charset="0"/>
              <a:buChar char="•"/>
            </a:pPr>
            <a:r>
              <a:rPr lang="en-US" sz="2400" b="1" dirty="0"/>
              <a:t>Training Set</a:t>
            </a:r>
            <a:r>
              <a:rPr lang="en-US" sz="2400" dirty="0"/>
              <a:t>: Used to train the CNN model by adjusting weights</a:t>
            </a:r>
          </a:p>
          <a:p>
            <a:pPr>
              <a:buFont typeface="Arial" panose="020B0604020202020204" pitchFamily="34" charset="0"/>
              <a:buChar char="•"/>
            </a:pPr>
            <a:r>
              <a:rPr lang="en-US" sz="2400" b="1" dirty="0"/>
              <a:t>Validation Set</a:t>
            </a:r>
            <a:r>
              <a:rPr lang="en-US" sz="2400" dirty="0"/>
              <a:t>: Fine-tunes model parameters and detects overfitting</a:t>
            </a:r>
          </a:p>
          <a:p>
            <a:pPr>
              <a:buFont typeface="Arial" panose="020B0604020202020204" pitchFamily="34" charset="0"/>
              <a:buChar char="•"/>
            </a:pPr>
            <a:r>
              <a:rPr lang="en-US" sz="2400" b="1" dirty="0"/>
              <a:t>Test Set</a:t>
            </a:r>
            <a:r>
              <a:rPr lang="en-US" sz="2400" dirty="0"/>
              <a:t>: Evaluates final model performance on unseen data</a:t>
            </a:r>
          </a:p>
        </p:txBody>
      </p:sp>
      <p:sp>
        <p:nvSpPr>
          <p:cNvPr id="4" name="Rectangle 3">
            <a:extLst>
              <a:ext uri="{FF2B5EF4-FFF2-40B4-BE49-F238E27FC236}">
                <a16:creationId xmlns:a16="http://schemas.microsoft.com/office/drawing/2014/main" id="{2AE3D86B-EA53-7487-64ED-5E96E141FB7E}"/>
              </a:ext>
            </a:extLst>
          </p:cNvPr>
          <p:cNvSpPr/>
          <p:nvPr/>
        </p:nvSpPr>
        <p:spPr>
          <a:xfrm>
            <a:off x="886968" y="2057401"/>
            <a:ext cx="9546336" cy="45720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91354967-B029-9090-49AD-C07523C152DB}"/>
              </a:ext>
            </a:extLst>
          </p:cNvPr>
          <p:cNvGraphicFramePr>
            <a:graphicFrameLocks noGrp="1"/>
          </p:cNvGraphicFramePr>
          <p:nvPr>
            <p:extLst>
              <p:ext uri="{D42A27DB-BD31-4B8C-83A1-F6EECF244321}">
                <p14:modId xmlns:p14="http://schemas.microsoft.com/office/powerpoint/2010/main" val="2712391615"/>
              </p:ext>
            </p:extLst>
          </p:nvPr>
        </p:nvGraphicFramePr>
        <p:xfrm>
          <a:off x="1322832" y="3300586"/>
          <a:ext cx="9546336" cy="2323371"/>
        </p:xfrm>
        <a:graphic>
          <a:graphicData uri="http://schemas.openxmlformats.org/drawingml/2006/table">
            <a:tbl>
              <a:tblPr firstRow="1" firstCol="1" bandRow="1">
                <a:tableStyleId>{793D81CF-94F2-401A-BA57-92F5A7B2D0C5}</a:tableStyleId>
              </a:tblPr>
              <a:tblGrid>
                <a:gridCol w="1776984">
                  <a:extLst>
                    <a:ext uri="{9D8B030D-6E8A-4147-A177-3AD203B41FA5}">
                      <a16:colId xmlns:a16="http://schemas.microsoft.com/office/drawing/2014/main" val="3581240535"/>
                    </a:ext>
                  </a:extLst>
                </a:gridCol>
                <a:gridCol w="3822192">
                  <a:extLst>
                    <a:ext uri="{9D8B030D-6E8A-4147-A177-3AD203B41FA5}">
                      <a16:colId xmlns:a16="http://schemas.microsoft.com/office/drawing/2014/main" val="3831673705"/>
                    </a:ext>
                  </a:extLst>
                </a:gridCol>
                <a:gridCol w="3947160">
                  <a:extLst>
                    <a:ext uri="{9D8B030D-6E8A-4147-A177-3AD203B41FA5}">
                      <a16:colId xmlns:a16="http://schemas.microsoft.com/office/drawing/2014/main" val="2756326514"/>
                    </a:ext>
                  </a:extLst>
                </a:gridCol>
              </a:tblGrid>
              <a:tr h="316159">
                <a:tc>
                  <a:txBody>
                    <a:bodyPr/>
                    <a:lstStyle/>
                    <a:p>
                      <a:pPr>
                        <a:lnSpc>
                          <a:spcPct val="115000"/>
                        </a:lnSpc>
                        <a:spcAft>
                          <a:spcPts val="800"/>
                        </a:spcAft>
                        <a:buNone/>
                      </a:pPr>
                      <a:r>
                        <a:rPr lang="en-GB" sz="1600" kern="100">
                          <a:effectLst/>
                        </a:rPr>
                        <a:t>Feature</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dirty="0">
                          <a:effectLst/>
                        </a:rPr>
                        <a:t>Validation Data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a:effectLst/>
                        </a:rPr>
                        <a:t>Test Data</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91344500"/>
                  </a:ext>
                </a:extLst>
              </a:tr>
              <a:tr h="563419">
                <a:tc>
                  <a:txBody>
                    <a:bodyPr/>
                    <a:lstStyle/>
                    <a:p>
                      <a:pPr>
                        <a:lnSpc>
                          <a:spcPct val="115000"/>
                        </a:lnSpc>
                        <a:spcAft>
                          <a:spcPts val="800"/>
                        </a:spcAft>
                        <a:buNone/>
                      </a:pPr>
                      <a:r>
                        <a:rPr lang="en-GB" sz="1600" kern="100">
                          <a:effectLst/>
                        </a:rPr>
                        <a:t>Purpose</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dirty="0">
                          <a:effectLst/>
                        </a:rPr>
                        <a:t>Used to tune hyperparameters and prevent overfitting</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a:effectLst/>
                        </a:rPr>
                        <a:t>Used to evaluate final model performance</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84915090"/>
                  </a:ext>
                </a:extLst>
              </a:tr>
              <a:tr h="316159">
                <a:tc>
                  <a:txBody>
                    <a:bodyPr/>
                    <a:lstStyle/>
                    <a:p>
                      <a:pPr>
                        <a:lnSpc>
                          <a:spcPct val="115000"/>
                        </a:lnSpc>
                        <a:spcAft>
                          <a:spcPts val="800"/>
                        </a:spcAft>
                        <a:buNone/>
                      </a:pPr>
                      <a:r>
                        <a:rPr lang="en-GB" sz="1600" kern="100">
                          <a:effectLst/>
                        </a:rPr>
                        <a:t>When Used</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a:effectLst/>
                        </a:rPr>
                        <a:t>During training (between epochs)</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a:effectLst/>
                        </a:rPr>
                        <a:t>After training is fully completed</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61276128"/>
                  </a:ext>
                </a:extLst>
              </a:tr>
              <a:tr h="563419">
                <a:tc>
                  <a:txBody>
                    <a:bodyPr/>
                    <a:lstStyle/>
                    <a:p>
                      <a:pPr>
                        <a:lnSpc>
                          <a:spcPct val="115000"/>
                        </a:lnSpc>
                        <a:spcAft>
                          <a:spcPts val="800"/>
                        </a:spcAft>
                        <a:buNone/>
                      </a:pPr>
                      <a:r>
                        <a:rPr lang="en-GB" sz="1600" kern="100">
                          <a:effectLst/>
                        </a:rPr>
                        <a:t>Affect Training?</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dirty="0">
                          <a:effectLst/>
                        </a:rPr>
                        <a:t>Yes, influences model selection &amp; hyperparameter tuning</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a:effectLst/>
                        </a:rPr>
                        <a:t>No, used only for final assessment</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045319205"/>
                  </a:ext>
                </a:extLst>
              </a:tr>
              <a:tr h="563419">
                <a:tc>
                  <a:txBody>
                    <a:bodyPr/>
                    <a:lstStyle/>
                    <a:p>
                      <a:pPr>
                        <a:lnSpc>
                          <a:spcPct val="115000"/>
                        </a:lnSpc>
                        <a:spcAft>
                          <a:spcPts val="800"/>
                        </a:spcAft>
                        <a:buNone/>
                      </a:pPr>
                      <a:r>
                        <a:rPr lang="en-GB" sz="1600" kern="100" dirty="0">
                          <a:effectLst/>
                        </a:rPr>
                        <a:t>Typical Split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a:effectLst/>
                        </a:rPr>
                        <a:t>10-20% of training data</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600" kern="100" dirty="0">
                          <a:effectLst/>
                        </a:rPr>
                        <a:t>Separate dataset (e.g., 20% of total data)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619598268"/>
                  </a:ext>
                </a:extLst>
              </a:tr>
            </a:tbl>
          </a:graphicData>
        </a:graphic>
      </p:graphicFrame>
    </p:spTree>
    <p:extLst>
      <p:ext uri="{BB962C8B-B14F-4D97-AF65-F5344CB8AC3E}">
        <p14:creationId xmlns:p14="http://schemas.microsoft.com/office/powerpoint/2010/main" val="2182754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9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7F76C-7014-6F4A-750C-910C299E4AC7}"/>
              </a:ext>
            </a:extLst>
          </p:cNvPr>
          <p:cNvSpPr>
            <a:spLocks noGrp="1"/>
          </p:cNvSpPr>
          <p:nvPr>
            <p:ph type="title"/>
          </p:nvPr>
        </p:nvSpPr>
        <p:spPr>
          <a:xfrm>
            <a:off x="609600" y="82614"/>
            <a:ext cx="10972800" cy="914082"/>
          </a:xfrm>
        </p:spPr>
        <p:txBody>
          <a:bodyPr/>
          <a:lstStyle/>
          <a:p>
            <a:r>
              <a:rPr lang="en-US" b="1" dirty="0"/>
              <a:t>Using Batches in Training</a:t>
            </a:r>
            <a:endParaRPr lang="en-GB" dirty="0"/>
          </a:p>
        </p:txBody>
      </p:sp>
      <p:sp>
        <p:nvSpPr>
          <p:cNvPr id="3" name="Content Placeholder 2">
            <a:extLst>
              <a:ext uri="{FF2B5EF4-FFF2-40B4-BE49-F238E27FC236}">
                <a16:creationId xmlns:a16="http://schemas.microsoft.com/office/drawing/2014/main" id="{04542B45-DF21-0CA1-1E45-ACB94002208B}"/>
              </a:ext>
            </a:extLst>
          </p:cNvPr>
          <p:cNvSpPr>
            <a:spLocks noGrp="1"/>
          </p:cNvSpPr>
          <p:nvPr>
            <p:ph idx="1"/>
          </p:nvPr>
        </p:nvSpPr>
        <p:spPr>
          <a:xfrm>
            <a:off x="609600" y="996696"/>
            <a:ext cx="10482072" cy="4626705"/>
          </a:xfrm>
        </p:spPr>
        <p:txBody>
          <a:bodyPr/>
          <a:lstStyle/>
          <a:p>
            <a:pPr>
              <a:buFont typeface="Arial" panose="020B0604020202020204" pitchFamily="34" charset="0"/>
              <a:buChar char="•"/>
            </a:pPr>
            <a:r>
              <a:rPr lang="en-US" sz="1900" dirty="0"/>
              <a:t>Training CNNs in </a:t>
            </a:r>
            <a:r>
              <a:rPr lang="en-US" sz="1900" b="1" dirty="0"/>
              <a:t>batches</a:t>
            </a:r>
            <a:r>
              <a:rPr lang="en-US" sz="1900" dirty="0"/>
              <a:t> optimizes memory usage</a:t>
            </a:r>
          </a:p>
          <a:p>
            <a:pPr>
              <a:buFont typeface="Arial" panose="020B0604020202020204" pitchFamily="34" charset="0"/>
              <a:buChar char="•"/>
            </a:pPr>
            <a:r>
              <a:rPr lang="en-US" sz="1900" b="1" dirty="0"/>
              <a:t>Batch sizes</a:t>
            </a:r>
            <a:r>
              <a:rPr lang="en-US" sz="1900" dirty="0"/>
              <a:t>: Typically, </a:t>
            </a:r>
            <a:r>
              <a:rPr lang="en-US" sz="1900" b="1" i="1" dirty="0"/>
              <a:t>32, 64, or 128</a:t>
            </a:r>
          </a:p>
          <a:p>
            <a:pPr marL="0" indent="0">
              <a:buNone/>
            </a:pPr>
            <a:endParaRPr lang="en-US" sz="1050" dirty="0"/>
          </a:p>
          <a:p>
            <a:pPr marL="0" indent="0">
              <a:buNone/>
            </a:pPr>
            <a:r>
              <a:rPr lang="en-US" sz="1800" b="1" dirty="0"/>
              <a:t>Gradient Descent:</a:t>
            </a:r>
            <a:endParaRPr lang="en-US" sz="1800" dirty="0"/>
          </a:p>
          <a:p>
            <a:r>
              <a:rPr lang="en-US" sz="1600" dirty="0"/>
              <a:t>An </a:t>
            </a:r>
            <a:r>
              <a:rPr lang="en-US" sz="1600" dirty="0" err="1"/>
              <a:t>optimisation</a:t>
            </a:r>
            <a:r>
              <a:rPr lang="en-US" sz="1600" dirty="0"/>
              <a:t> algorithm used in CNNs to adjust the model’s weights and </a:t>
            </a:r>
            <a:r>
              <a:rPr lang="en-US" sz="1600" dirty="0" err="1"/>
              <a:t>minimise</a:t>
            </a:r>
            <a:r>
              <a:rPr lang="en-US" sz="1600" dirty="0"/>
              <a:t> error during training. </a:t>
            </a:r>
          </a:p>
          <a:p>
            <a:r>
              <a:rPr lang="en-US" sz="1600" dirty="0"/>
              <a:t>It works by calculating the gradient (slope) of the loss function and updating the weights in the direction that reduces the error.</a:t>
            </a:r>
          </a:p>
          <a:p>
            <a:pPr marL="400050" lvl="1" indent="0">
              <a:buNone/>
            </a:pPr>
            <a:r>
              <a:rPr lang="en-US" sz="1200" b="1" dirty="0"/>
              <a:t>Types:</a:t>
            </a:r>
          </a:p>
          <a:p>
            <a:pPr lvl="1">
              <a:buFont typeface="+mj-lt"/>
              <a:buAutoNum type="arabicPeriod"/>
            </a:pPr>
            <a:r>
              <a:rPr lang="en-US" sz="1600" b="1" dirty="0"/>
              <a:t>Batch Gradient Descent:</a:t>
            </a:r>
            <a:r>
              <a:rPr lang="en-US" sz="1600" dirty="0"/>
              <a:t> </a:t>
            </a:r>
          </a:p>
          <a:p>
            <a:pPr lvl="2">
              <a:buFont typeface="Wingdings" panose="05000000000000000000" pitchFamily="2" charset="2"/>
              <a:buChar char="§"/>
            </a:pPr>
            <a:r>
              <a:rPr lang="en-US" sz="1200" dirty="0"/>
              <a:t>Uses the entire dataset to compute the gradient before updating the weights. </a:t>
            </a:r>
          </a:p>
          <a:p>
            <a:pPr lvl="2">
              <a:buFont typeface="Wingdings" panose="05000000000000000000" pitchFamily="2" charset="2"/>
              <a:buChar char="§"/>
            </a:pPr>
            <a:r>
              <a:rPr lang="en-US" sz="1200" dirty="0"/>
              <a:t>It is stable but slow for large datasets.</a:t>
            </a:r>
          </a:p>
          <a:p>
            <a:pPr lvl="1">
              <a:buFont typeface="+mj-lt"/>
              <a:buAutoNum type="arabicPeriod"/>
            </a:pPr>
            <a:r>
              <a:rPr lang="en-US" sz="1600" b="1" dirty="0"/>
              <a:t>Stochastic Gradient Descent (SGD):</a:t>
            </a:r>
            <a:r>
              <a:rPr lang="en-US" sz="1600" dirty="0"/>
              <a:t> </a:t>
            </a:r>
          </a:p>
          <a:p>
            <a:pPr lvl="2">
              <a:buFont typeface="Wingdings" panose="05000000000000000000" pitchFamily="2" charset="2"/>
              <a:buChar char="§"/>
            </a:pPr>
            <a:r>
              <a:rPr lang="en-US" sz="1200" dirty="0"/>
              <a:t>Updates weights after each individual training example, </a:t>
            </a:r>
          </a:p>
          <a:p>
            <a:pPr lvl="2">
              <a:buFont typeface="Wingdings" panose="05000000000000000000" pitchFamily="2" charset="2"/>
              <a:buChar char="§"/>
            </a:pPr>
            <a:r>
              <a:rPr lang="en-US" sz="1200" dirty="0"/>
              <a:t>it faster but more variable.</a:t>
            </a:r>
          </a:p>
          <a:p>
            <a:pPr lvl="1">
              <a:buFont typeface="+mj-lt"/>
              <a:buAutoNum type="arabicPeriod"/>
            </a:pPr>
            <a:r>
              <a:rPr lang="en-US" sz="1600" b="1" dirty="0"/>
              <a:t>Mini-Batch Gradient Descent:</a:t>
            </a:r>
            <a:r>
              <a:rPr lang="en-US" sz="1600" dirty="0"/>
              <a:t> </a:t>
            </a:r>
          </a:p>
          <a:p>
            <a:pPr lvl="2">
              <a:buFont typeface="Wingdings" panose="05000000000000000000" pitchFamily="2" charset="2"/>
              <a:buChar char="§"/>
            </a:pPr>
            <a:r>
              <a:rPr lang="en-US" sz="1400" dirty="0"/>
              <a:t>Divides data into small batches, updating weights after each batch. </a:t>
            </a:r>
          </a:p>
          <a:p>
            <a:pPr lvl="2">
              <a:buFont typeface="Wingdings" panose="05000000000000000000" pitchFamily="2" charset="2"/>
              <a:buChar char="§"/>
            </a:pPr>
            <a:r>
              <a:rPr lang="en-US" sz="1200" dirty="0"/>
              <a:t>It </a:t>
            </a:r>
            <a:r>
              <a:rPr lang="en-US" sz="1200" i="1" dirty="0"/>
              <a:t>balances speed and stability</a:t>
            </a:r>
            <a:r>
              <a:rPr lang="en-US" sz="1200" dirty="0"/>
              <a:t>, making it the </a:t>
            </a:r>
            <a:r>
              <a:rPr lang="en-US" sz="1200" i="1" dirty="0"/>
              <a:t>most commonly </a:t>
            </a:r>
            <a:r>
              <a:rPr lang="en-US" sz="1200" dirty="0"/>
              <a:t>used method.</a:t>
            </a:r>
          </a:p>
          <a:p>
            <a:pPr marL="0" indent="0">
              <a:buNone/>
            </a:pPr>
            <a:endParaRPr lang="en-GB" dirty="0"/>
          </a:p>
        </p:txBody>
      </p:sp>
    </p:spTree>
    <p:extLst>
      <p:ext uri="{BB962C8B-B14F-4D97-AF65-F5344CB8AC3E}">
        <p14:creationId xmlns:p14="http://schemas.microsoft.com/office/powerpoint/2010/main" val="2390444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56A6F-FD63-1FB2-F2A3-02B1DE3C6A79}"/>
              </a:ext>
            </a:extLst>
          </p:cNvPr>
          <p:cNvSpPr>
            <a:spLocks noGrp="1"/>
          </p:cNvSpPr>
          <p:nvPr>
            <p:ph type="title"/>
          </p:nvPr>
        </p:nvSpPr>
        <p:spPr/>
        <p:txBody>
          <a:bodyPr/>
          <a:lstStyle/>
          <a:p>
            <a:r>
              <a:rPr lang="en-US" b="1" dirty="0" err="1"/>
              <a:t>ImageDataGenerator</a:t>
            </a:r>
            <a:r>
              <a:rPr lang="en-US" b="1" dirty="0"/>
              <a:t> for Training</a:t>
            </a:r>
            <a:endParaRPr lang="en-GB" dirty="0"/>
          </a:p>
        </p:txBody>
      </p:sp>
      <p:sp>
        <p:nvSpPr>
          <p:cNvPr id="3" name="Content Placeholder 2">
            <a:extLst>
              <a:ext uri="{FF2B5EF4-FFF2-40B4-BE49-F238E27FC236}">
                <a16:creationId xmlns:a16="http://schemas.microsoft.com/office/drawing/2014/main" id="{74F9D05F-4163-38B8-4F87-89AA9ABA6004}"/>
              </a:ext>
            </a:extLst>
          </p:cNvPr>
          <p:cNvSpPr>
            <a:spLocks noGrp="1"/>
          </p:cNvSpPr>
          <p:nvPr>
            <p:ph idx="1"/>
          </p:nvPr>
        </p:nvSpPr>
        <p:spPr/>
        <p:txBody>
          <a:bodyPr/>
          <a:lstStyle/>
          <a:p>
            <a:pPr>
              <a:buFont typeface="Arial" panose="020B0604020202020204" pitchFamily="34" charset="0"/>
              <a:buChar char="•"/>
            </a:pPr>
            <a:r>
              <a:rPr lang="en-US" b="1" dirty="0"/>
              <a:t>Efficient loading and preprocessing of images</a:t>
            </a:r>
            <a:endParaRPr lang="en-US" dirty="0"/>
          </a:p>
          <a:p>
            <a:pPr marL="0" indent="0">
              <a:buNone/>
            </a:pPr>
            <a:endParaRPr lang="en-GB" dirty="0"/>
          </a:p>
          <a:p>
            <a:pPr marL="0" indent="0">
              <a:lnSpc>
                <a:spcPct val="150000"/>
              </a:lnSpc>
              <a:spcBef>
                <a:spcPts val="200"/>
              </a:spcBef>
              <a:buNone/>
            </a:pPr>
            <a:r>
              <a:rPr lang="en-GB" sz="1400" dirty="0"/>
              <a:t>from </a:t>
            </a:r>
            <a:r>
              <a:rPr lang="en-GB" sz="1400" dirty="0" err="1"/>
              <a:t>tensorflow.keras.preprocessing.image</a:t>
            </a:r>
            <a:r>
              <a:rPr lang="en-GB" sz="1400" dirty="0"/>
              <a:t> import </a:t>
            </a:r>
            <a:r>
              <a:rPr lang="en-GB" sz="1400" dirty="0" err="1"/>
              <a:t>ImageDataGenerator</a:t>
            </a:r>
            <a:endParaRPr lang="en-GB" sz="1400" dirty="0"/>
          </a:p>
          <a:p>
            <a:pPr marL="0" indent="0">
              <a:lnSpc>
                <a:spcPct val="150000"/>
              </a:lnSpc>
              <a:spcBef>
                <a:spcPts val="200"/>
              </a:spcBef>
              <a:buNone/>
            </a:pPr>
            <a:r>
              <a:rPr lang="en-GB" sz="1400" dirty="0" err="1"/>
              <a:t>datagen</a:t>
            </a:r>
            <a:r>
              <a:rPr lang="en-GB" sz="1400" dirty="0"/>
              <a:t> = </a:t>
            </a:r>
            <a:r>
              <a:rPr lang="en-GB" sz="1400" dirty="0" err="1"/>
              <a:t>ImageDataGenerator</a:t>
            </a:r>
            <a:r>
              <a:rPr lang="en-GB" sz="1400" dirty="0"/>
              <a:t>(rescale=1./255, </a:t>
            </a:r>
            <a:r>
              <a:rPr lang="en-GB" sz="1400" dirty="0" err="1"/>
              <a:t>validation_split</a:t>
            </a:r>
            <a:r>
              <a:rPr lang="en-GB" sz="1400" dirty="0"/>
              <a:t>=0.2)</a:t>
            </a:r>
          </a:p>
          <a:p>
            <a:pPr marL="0" indent="0">
              <a:lnSpc>
                <a:spcPct val="150000"/>
              </a:lnSpc>
              <a:spcBef>
                <a:spcPts val="200"/>
              </a:spcBef>
              <a:buNone/>
            </a:pPr>
            <a:r>
              <a:rPr lang="en-GB" sz="1400" dirty="0" err="1"/>
              <a:t>train_generator</a:t>
            </a:r>
            <a:r>
              <a:rPr lang="en-GB" sz="1400" dirty="0"/>
              <a:t> = </a:t>
            </a:r>
            <a:r>
              <a:rPr lang="en-GB" sz="1400" dirty="0" err="1"/>
              <a:t>datagen.</a:t>
            </a:r>
            <a:r>
              <a:rPr lang="en-GB" sz="1400" dirty="0" err="1">
                <a:highlight>
                  <a:srgbClr val="FFFF00"/>
                </a:highlight>
              </a:rPr>
              <a:t>flow_from_directory</a:t>
            </a:r>
            <a:r>
              <a:rPr lang="en-GB" sz="1400" dirty="0"/>
              <a:t>("</a:t>
            </a:r>
            <a:r>
              <a:rPr lang="en-GB" sz="1400" dirty="0" err="1"/>
              <a:t>dataset_path</a:t>
            </a:r>
            <a:r>
              <a:rPr lang="en-GB" sz="1400" dirty="0"/>
              <a:t>", </a:t>
            </a:r>
            <a:r>
              <a:rPr lang="en-GB" sz="1400" dirty="0" err="1"/>
              <a:t>target_size</a:t>
            </a:r>
            <a:r>
              <a:rPr lang="en-GB" sz="1400" dirty="0"/>
              <a:t>=(128, 128), </a:t>
            </a:r>
            <a:r>
              <a:rPr lang="en-GB" sz="1400" dirty="0" err="1"/>
              <a:t>batch_size</a:t>
            </a:r>
            <a:r>
              <a:rPr lang="en-GB" sz="1400" dirty="0"/>
              <a:t>=32,</a:t>
            </a:r>
          </a:p>
          <a:p>
            <a:pPr marL="0" indent="0">
              <a:lnSpc>
                <a:spcPct val="150000"/>
              </a:lnSpc>
              <a:spcBef>
                <a:spcPts val="200"/>
              </a:spcBef>
              <a:buNone/>
            </a:pPr>
            <a:r>
              <a:rPr lang="en-GB" sz="1400" dirty="0"/>
              <a:t>	</a:t>
            </a:r>
            <a:r>
              <a:rPr lang="en-GB" sz="1400" dirty="0" err="1"/>
              <a:t>class_mode</a:t>
            </a:r>
            <a:r>
              <a:rPr lang="en-GB" sz="1400" dirty="0"/>
              <a:t>="categorical", subset="training")</a:t>
            </a:r>
          </a:p>
          <a:p>
            <a:pPr marL="0" indent="0">
              <a:lnSpc>
                <a:spcPct val="150000"/>
              </a:lnSpc>
              <a:spcBef>
                <a:spcPts val="200"/>
              </a:spcBef>
              <a:buNone/>
            </a:pPr>
            <a:r>
              <a:rPr lang="en-GB" sz="1400" dirty="0" err="1"/>
              <a:t>val_generator</a:t>
            </a:r>
            <a:r>
              <a:rPr lang="en-GB" sz="1400" dirty="0"/>
              <a:t> = </a:t>
            </a:r>
            <a:r>
              <a:rPr lang="en-GB" sz="1400" dirty="0" err="1"/>
              <a:t>datagen.flow_from_directory</a:t>
            </a:r>
            <a:r>
              <a:rPr lang="en-GB" sz="1400" dirty="0"/>
              <a:t>("</a:t>
            </a:r>
            <a:r>
              <a:rPr lang="en-GB" sz="1400" dirty="0" err="1"/>
              <a:t>dataset_path</a:t>
            </a:r>
            <a:r>
              <a:rPr lang="en-GB" sz="1400" dirty="0"/>
              <a:t>", </a:t>
            </a:r>
            <a:r>
              <a:rPr lang="en-GB" sz="1400" dirty="0" err="1"/>
              <a:t>target_size</a:t>
            </a:r>
            <a:r>
              <a:rPr lang="en-GB" sz="1400" dirty="0"/>
              <a:t>=(128, 128), </a:t>
            </a:r>
            <a:r>
              <a:rPr lang="en-GB" sz="1400" dirty="0" err="1"/>
              <a:t>batch_size</a:t>
            </a:r>
            <a:r>
              <a:rPr lang="en-GB" sz="1400" dirty="0"/>
              <a:t>=32</a:t>
            </a:r>
          </a:p>
          <a:p>
            <a:pPr marL="0" indent="0">
              <a:lnSpc>
                <a:spcPct val="150000"/>
              </a:lnSpc>
              <a:spcBef>
                <a:spcPts val="200"/>
              </a:spcBef>
              <a:buNone/>
            </a:pPr>
            <a:r>
              <a:rPr lang="en-GB" sz="1400" dirty="0"/>
              <a:t>	</a:t>
            </a:r>
            <a:r>
              <a:rPr lang="en-GB" sz="1400" dirty="0" err="1"/>
              <a:t>class_mode</a:t>
            </a:r>
            <a:r>
              <a:rPr lang="en-GB" sz="1400" dirty="0"/>
              <a:t>="categorical", subset="validation")</a:t>
            </a:r>
          </a:p>
        </p:txBody>
      </p:sp>
    </p:spTree>
    <p:extLst>
      <p:ext uri="{BB962C8B-B14F-4D97-AF65-F5344CB8AC3E}">
        <p14:creationId xmlns:p14="http://schemas.microsoft.com/office/powerpoint/2010/main" val="1157551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1D76-28A4-7905-3493-15AE0B09B3B2}"/>
              </a:ext>
            </a:extLst>
          </p:cNvPr>
          <p:cNvSpPr>
            <a:spLocks noGrp="1"/>
          </p:cNvSpPr>
          <p:nvPr>
            <p:ph type="title"/>
          </p:nvPr>
        </p:nvSpPr>
        <p:spPr/>
        <p:txBody>
          <a:bodyPr/>
          <a:lstStyle/>
          <a:p>
            <a:r>
              <a:rPr lang="en-US" b="1" dirty="0"/>
              <a:t>Data Augmentation</a:t>
            </a:r>
            <a:endParaRPr lang="en-GB" dirty="0"/>
          </a:p>
        </p:txBody>
      </p:sp>
      <p:sp>
        <p:nvSpPr>
          <p:cNvPr id="3" name="Content Placeholder 2">
            <a:extLst>
              <a:ext uri="{FF2B5EF4-FFF2-40B4-BE49-F238E27FC236}">
                <a16:creationId xmlns:a16="http://schemas.microsoft.com/office/drawing/2014/main" id="{CA5EC8A0-AC49-D969-96CB-6E1FE91B593C}"/>
              </a:ext>
            </a:extLst>
          </p:cNvPr>
          <p:cNvSpPr>
            <a:spLocks noGrp="1"/>
          </p:cNvSpPr>
          <p:nvPr>
            <p:ph idx="1"/>
          </p:nvPr>
        </p:nvSpPr>
        <p:spPr>
          <a:xfrm>
            <a:off x="691896" y="1470484"/>
            <a:ext cx="6888480" cy="3917032"/>
          </a:xfrm>
        </p:spPr>
        <p:txBody>
          <a:bodyPr/>
          <a:lstStyle/>
          <a:p>
            <a:pPr>
              <a:buNone/>
            </a:pPr>
            <a:r>
              <a:rPr lang="en-US" sz="2000" dirty="0"/>
              <a:t>Prevents overfitting by applying transformations to images:</a:t>
            </a:r>
          </a:p>
          <a:p>
            <a:pPr marL="742950" lvl="1" indent="-285750">
              <a:buFont typeface="Arial" panose="020B0604020202020204" pitchFamily="34" charset="0"/>
              <a:buChar char="•"/>
            </a:pPr>
            <a:r>
              <a:rPr lang="en-US" sz="1800" i="1" dirty="0"/>
              <a:t>Rotation</a:t>
            </a:r>
            <a:r>
              <a:rPr lang="en-US" sz="1800" dirty="0"/>
              <a:t>, </a:t>
            </a:r>
          </a:p>
          <a:p>
            <a:pPr marL="742950" lvl="1" indent="-285750">
              <a:buFont typeface="Arial" panose="020B0604020202020204" pitchFamily="34" charset="0"/>
              <a:buChar char="•"/>
            </a:pPr>
            <a:r>
              <a:rPr lang="en-US" sz="1800" i="1" dirty="0"/>
              <a:t>Flipping</a:t>
            </a:r>
            <a:r>
              <a:rPr lang="en-US" sz="1800" dirty="0"/>
              <a:t>, </a:t>
            </a:r>
          </a:p>
          <a:p>
            <a:pPr marL="742950" lvl="1" indent="-285750">
              <a:buFont typeface="Arial" panose="020B0604020202020204" pitchFamily="34" charset="0"/>
              <a:buChar char="•"/>
            </a:pPr>
            <a:r>
              <a:rPr lang="en-US" sz="1800" i="1" dirty="0"/>
              <a:t>Zooming</a:t>
            </a:r>
            <a:r>
              <a:rPr lang="en-US" sz="1800" dirty="0"/>
              <a:t>, </a:t>
            </a:r>
          </a:p>
          <a:p>
            <a:pPr marL="742950" lvl="1" indent="-285750">
              <a:buFont typeface="Arial" panose="020B0604020202020204" pitchFamily="34" charset="0"/>
              <a:buChar char="•"/>
            </a:pPr>
            <a:r>
              <a:rPr lang="en-US" sz="1800" i="1" dirty="0"/>
              <a:t>Brightness Adjustments</a:t>
            </a:r>
          </a:p>
          <a:p>
            <a:pPr marL="0" indent="0">
              <a:buNone/>
            </a:pPr>
            <a:endParaRPr lang="en-US" sz="1600" dirty="0"/>
          </a:p>
          <a:p>
            <a:pPr marL="0" indent="0">
              <a:buNone/>
            </a:pPr>
            <a:r>
              <a:rPr lang="en-US" sz="1800" dirty="0"/>
              <a:t>Example Code:</a:t>
            </a:r>
          </a:p>
          <a:p>
            <a:pPr marL="0" indent="0">
              <a:buNone/>
            </a:pPr>
            <a:r>
              <a:rPr lang="en-US" sz="1200" dirty="0" err="1"/>
              <a:t>datagen</a:t>
            </a:r>
            <a:r>
              <a:rPr lang="en-US" sz="1200" dirty="0"/>
              <a:t> = </a:t>
            </a:r>
            <a:r>
              <a:rPr lang="en-US" sz="1200" dirty="0" err="1"/>
              <a:t>ImageDataGenerator</a:t>
            </a:r>
            <a:r>
              <a:rPr lang="en-US" sz="1200" dirty="0"/>
              <a:t>(rescale=1./255, </a:t>
            </a:r>
          </a:p>
          <a:p>
            <a:pPr marL="0" indent="0">
              <a:buNone/>
            </a:pPr>
            <a:r>
              <a:rPr lang="en-US" sz="1200" dirty="0"/>
              <a:t>	</a:t>
            </a:r>
            <a:r>
              <a:rPr lang="en-US" sz="1200" dirty="0" err="1"/>
              <a:t>rotation_range</a:t>
            </a:r>
            <a:r>
              <a:rPr lang="en-US" sz="1200" dirty="0"/>
              <a:t>=20, </a:t>
            </a:r>
          </a:p>
          <a:p>
            <a:pPr marL="0" indent="0">
              <a:buNone/>
            </a:pPr>
            <a:r>
              <a:rPr lang="en-US" sz="1200" dirty="0"/>
              <a:t>	</a:t>
            </a:r>
            <a:r>
              <a:rPr lang="en-US" sz="1200" dirty="0" err="1"/>
              <a:t>width_shift_range</a:t>
            </a:r>
            <a:r>
              <a:rPr lang="en-US" sz="1200" dirty="0"/>
              <a:t>=0.2, </a:t>
            </a:r>
          </a:p>
          <a:p>
            <a:pPr marL="0" indent="0">
              <a:buNone/>
            </a:pPr>
            <a:r>
              <a:rPr lang="en-US" sz="1200" dirty="0"/>
              <a:t>	</a:t>
            </a:r>
            <a:r>
              <a:rPr lang="en-US" sz="1200" dirty="0" err="1"/>
              <a:t>height_shift_range</a:t>
            </a:r>
            <a:r>
              <a:rPr lang="en-US" sz="1200" dirty="0"/>
              <a:t>=0.2, </a:t>
            </a:r>
          </a:p>
          <a:p>
            <a:pPr marL="0" indent="0">
              <a:buNone/>
            </a:pPr>
            <a:r>
              <a:rPr lang="en-US" sz="1200" dirty="0"/>
              <a:t>	</a:t>
            </a:r>
            <a:r>
              <a:rPr lang="en-US" sz="1200" dirty="0" err="1"/>
              <a:t>horizontal_flip</a:t>
            </a:r>
            <a:r>
              <a:rPr lang="en-US" sz="1200" dirty="0"/>
              <a:t>=True, </a:t>
            </a:r>
          </a:p>
          <a:p>
            <a:pPr marL="0" indent="0">
              <a:buNone/>
            </a:pPr>
            <a:r>
              <a:rPr lang="en-US" sz="1200" dirty="0"/>
              <a:t>	</a:t>
            </a:r>
            <a:r>
              <a:rPr lang="en-US" sz="1200" dirty="0" err="1"/>
              <a:t>zoom_range</a:t>
            </a:r>
            <a:r>
              <a:rPr lang="en-US" sz="1200" dirty="0"/>
              <a:t>=0.2)</a:t>
            </a:r>
            <a:endParaRPr lang="en-GB" sz="1200" dirty="0"/>
          </a:p>
        </p:txBody>
      </p:sp>
    </p:spTree>
    <p:extLst>
      <p:ext uri="{BB962C8B-B14F-4D97-AF65-F5344CB8AC3E}">
        <p14:creationId xmlns:p14="http://schemas.microsoft.com/office/powerpoint/2010/main" val="1498375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0F296-730B-8956-FDD5-9B202C650300}"/>
              </a:ext>
            </a:extLst>
          </p:cNvPr>
          <p:cNvSpPr>
            <a:spLocks noGrp="1"/>
          </p:cNvSpPr>
          <p:nvPr>
            <p:ph type="title"/>
          </p:nvPr>
        </p:nvSpPr>
        <p:spPr/>
        <p:txBody>
          <a:bodyPr/>
          <a:lstStyle/>
          <a:p>
            <a:r>
              <a:rPr lang="en-GB" b="1" dirty="0"/>
              <a:t>Callbacks </a:t>
            </a:r>
            <a:r>
              <a:rPr lang="en-GB" dirty="0"/>
              <a:t>for Training</a:t>
            </a:r>
          </a:p>
        </p:txBody>
      </p:sp>
      <p:sp>
        <p:nvSpPr>
          <p:cNvPr id="3" name="Content Placeholder 2">
            <a:extLst>
              <a:ext uri="{FF2B5EF4-FFF2-40B4-BE49-F238E27FC236}">
                <a16:creationId xmlns:a16="http://schemas.microsoft.com/office/drawing/2014/main" id="{B77FFACC-F032-5708-8712-815369790CB3}"/>
              </a:ext>
            </a:extLst>
          </p:cNvPr>
          <p:cNvSpPr>
            <a:spLocks noGrp="1"/>
          </p:cNvSpPr>
          <p:nvPr>
            <p:ph idx="1"/>
          </p:nvPr>
        </p:nvSpPr>
        <p:spPr>
          <a:xfrm>
            <a:off x="609600" y="1417638"/>
            <a:ext cx="10972800" cy="4260786"/>
          </a:xfrm>
        </p:spPr>
        <p:txBody>
          <a:bodyPr/>
          <a:lstStyle/>
          <a:p>
            <a:pPr marL="0" indent="0">
              <a:lnSpc>
                <a:spcPct val="150000"/>
              </a:lnSpc>
              <a:spcBef>
                <a:spcPts val="0"/>
              </a:spcBef>
              <a:buNone/>
            </a:pPr>
            <a:r>
              <a:rPr lang="en-GB" sz="2000" dirty="0"/>
              <a:t>Examples:</a:t>
            </a:r>
          </a:p>
          <a:p>
            <a:pPr>
              <a:lnSpc>
                <a:spcPct val="150000"/>
              </a:lnSpc>
              <a:spcBef>
                <a:spcPts val="0"/>
              </a:spcBef>
              <a:buFont typeface="Arial" panose="020B0604020202020204" pitchFamily="34" charset="0"/>
              <a:buChar char="•"/>
            </a:pPr>
            <a:r>
              <a:rPr lang="en-GB" sz="2000" b="1" dirty="0" err="1"/>
              <a:t>ModelCheckpoint</a:t>
            </a:r>
            <a:r>
              <a:rPr lang="en-GB" sz="2000" dirty="0"/>
              <a:t>: Saves the best model based on validation accuracy</a:t>
            </a:r>
          </a:p>
          <a:p>
            <a:pPr>
              <a:lnSpc>
                <a:spcPct val="150000"/>
              </a:lnSpc>
              <a:spcBef>
                <a:spcPts val="0"/>
              </a:spcBef>
              <a:buFont typeface="Arial" panose="020B0604020202020204" pitchFamily="34" charset="0"/>
              <a:buChar char="•"/>
            </a:pPr>
            <a:r>
              <a:rPr lang="en-GB" sz="2000" b="1" dirty="0" err="1"/>
              <a:t>EarlyStopping</a:t>
            </a:r>
            <a:r>
              <a:rPr lang="en-GB" sz="2000" dirty="0"/>
              <a:t>: Stops training if validation loss stops improving</a:t>
            </a:r>
          </a:p>
          <a:p>
            <a:pPr>
              <a:lnSpc>
                <a:spcPct val="150000"/>
              </a:lnSpc>
              <a:spcBef>
                <a:spcPts val="0"/>
              </a:spcBef>
              <a:buFont typeface="Arial" panose="020B0604020202020204" pitchFamily="34" charset="0"/>
              <a:buChar char="•"/>
            </a:pPr>
            <a:r>
              <a:rPr lang="en-GB" sz="2000" b="1" dirty="0" err="1"/>
              <a:t>TensorBoard</a:t>
            </a:r>
            <a:r>
              <a:rPr lang="en-GB" sz="2000" b="1" dirty="0"/>
              <a:t> Logging</a:t>
            </a:r>
            <a:r>
              <a:rPr lang="en-GB" sz="2000" dirty="0"/>
              <a:t>: Logs training details for visualization</a:t>
            </a:r>
          </a:p>
          <a:p>
            <a:pPr marL="0" indent="0">
              <a:buNone/>
            </a:pPr>
            <a:endParaRPr lang="en-GB" sz="2400" dirty="0"/>
          </a:p>
          <a:p>
            <a:pPr marL="0" indent="0">
              <a:buNone/>
            </a:pPr>
            <a:r>
              <a:rPr lang="en-GB" sz="2000" dirty="0"/>
              <a:t>Example Code:</a:t>
            </a:r>
          </a:p>
          <a:p>
            <a:pPr marL="0" indent="0">
              <a:buNone/>
            </a:pPr>
            <a:r>
              <a:rPr lang="en-GB" sz="1600" dirty="0"/>
              <a:t>from </a:t>
            </a:r>
            <a:r>
              <a:rPr lang="en-GB" sz="1600" dirty="0" err="1"/>
              <a:t>tensorflow.keras.callbacks</a:t>
            </a:r>
            <a:r>
              <a:rPr lang="en-GB" sz="1600" dirty="0"/>
              <a:t> import </a:t>
            </a:r>
            <a:r>
              <a:rPr lang="en-GB" sz="1600" dirty="0" err="1"/>
              <a:t>ModelCheckpoint</a:t>
            </a:r>
            <a:r>
              <a:rPr lang="en-GB" sz="1600" dirty="0"/>
              <a:t>, </a:t>
            </a:r>
            <a:r>
              <a:rPr lang="en-GB" sz="1600" dirty="0" err="1"/>
              <a:t>EarlyStopping</a:t>
            </a:r>
            <a:endParaRPr lang="en-GB" sz="1600" dirty="0"/>
          </a:p>
          <a:p>
            <a:pPr marL="0" indent="0">
              <a:buNone/>
            </a:pPr>
            <a:r>
              <a:rPr lang="en-GB" sz="1600" dirty="0"/>
              <a:t>checkpoint = </a:t>
            </a:r>
            <a:r>
              <a:rPr lang="en-GB" sz="1600" dirty="0" err="1"/>
              <a:t>ModelCheckpoint</a:t>
            </a:r>
            <a:r>
              <a:rPr lang="en-GB" sz="1600" dirty="0"/>
              <a:t>("best_model.h5", monitor="</a:t>
            </a:r>
            <a:r>
              <a:rPr lang="en-GB" sz="1600" dirty="0" err="1"/>
              <a:t>val_accuracy</a:t>
            </a:r>
            <a:r>
              <a:rPr lang="en-GB" sz="1600" dirty="0"/>
              <a:t>", </a:t>
            </a:r>
            <a:r>
              <a:rPr lang="en-GB" sz="1600" dirty="0" err="1"/>
              <a:t>save_best_only</a:t>
            </a:r>
            <a:r>
              <a:rPr lang="en-GB" sz="1600" dirty="0"/>
              <a:t>=True)</a:t>
            </a:r>
          </a:p>
          <a:p>
            <a:pPr marL="0" indent="0">
              <a:buNone/>
            </a:pPr>
            <a:r>
              <a:rPr lang="en-GB" sz="1600" dirty="0" err="1"/>
              <a:t>early_stop</a:t>
            </a:r>
            <a:r>
              <a:rPr lang="en-GB" sz="1600" dirty="0"/>
              <a:t> = </a:t>
            </a:r>
            <a:r>
              <a:rPr lang="en-GB" sz="1600" dirty="0" err="1"/>
              <a:t>EarlyStopping</a:t>
            </a:r>
            <a:r>
              <a:rPr lang="en-GB" sz="1600" dirty="0"/>
              <a:t>(monitor="</a:t>
            </a:r>
            <a:r>
              <a:rPr lang="en-GB" sz="1600" dirty="0" err="1"/>
              <a:t>val_loss</a:t>
            </a:r>
            <a:r>
              <a:rPr lang="en-GB" sz="1600" dirty="0"/>
              <a:t>", patience=5, </a:t>
            </a:r>
            <a:r>
              <a:rPr lang="en-GB" sz="1600" dirty="0" err="1"/>
              <a:t>restore_best_weights</a:t>
            </a:r>
            <a:r>
              <a:rPr lang="en-GB" sz="1600" dirty="0"/>
              <a:t>=True)</a:t>
            </a:r>
          </a:p>
          <a:p>
            <a:pPr marL="0" indent="0">
              <a:buNone/>
            </a:pPr>
            <a:endParaRPr lang="en-GB" sz="1600" dirty="0"/>
          </a:p>
          <a:p>
            <a:pPr marL="0" indent="0">
              <a:buNone/>
            </a:pPr>
            <a:r>
              <a:rPr lang="en-GB" sz="1600" dirty="0" err="1"/>
              <a:t>model.fit</a:t>
            </a:r>
            <a:r>
              <a:rPr lang="en-GB" sz="1600" dirty="0"/>
              <a:t>(</a:t>
            </a:r>
            <a:r>
              <a:rPr lang="en-GB" sz="1600" dirty="0" err="1"/>
              <a:t>train_generator</a:t>
            </a:r>
            <a:r>
              <a:rPr lang="en-GB" sz="1600" dirty="0"/>
              <a:t>, </a:t>
            </a:r>
            <a:r>
              <a:rPr lang="en-GB" sz="1600" dirty="0" err="1"/>
              <a:t>validation_data</a:t>
            </a:r>
            <a:r>
              <a:rPr lang="en-GB" sz="1600" dirty="0"/>
              <a:t>=</a:t>
            </a:r>
            <a:r>
              <a:rPr lang="en-GB" sz="1600" dirty="0" err="1"/>
              <a:t>val_generator</a:t>
            </a:r>
            <a:r>
              <a:rPr lang="en-GB" sz="1600" dirty="0"/>
              <a:t>, epochs=20, </a:t>
            </a:r>
            <a:r>
              <a:rPr lang="en-GB" sz="1600" b="1" dirty="0"/>
              <a:t>callbacks</a:t>
            </a:r>
            <a:r>
              <a:rPr lang="en-GB" sz="1600" dirty="0"/>
              <a:t>=[checkpoint, </a:t>
            </a:r>
            <a:r>
              <a:rPr lang="en-GB" sz="1600" dirty="0" err="1"/>
              <a:t>early_stop</a:t>
            </a:r>
            <a:r>
              <a:rPr lang="en-GB" sz="1600" dirty="0"/>
              <a:t>])</a:t>
            </a:r>
          </a:p>
        </p:txBody>
      </p:sp>
    </p:spTree>
    <p:extLst>
      <p:ext uri="{BB962C8B-B14F-4D97-AF65-F5344CB8AC3E}">
        <p14:creationId xmlns:p14="http://schemas.microsoft.com/office/powerpoint/2010/main" val="370404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221B3-A8E5-325B-4D59-07132622D67F}"/>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BF8B1A63-1A17-4B91-7E97-945D57F6210B}"/>
              </a:ext>
            </a:extLst>
          </p:cNvPr>
          <p:cNvSpPr>
            <a:spLocks noGrp="1"/>
          </p:cNvSpPr>
          <p:nvPr>
            <p:ph idx="1"/>
          </p:nvPr>
        </p:nvSpPr>
        <p:spPr/>
        <p:txBody>
          <a:bodyPr/>
          <a:lstStyle/>
          <a:p>
            <a:pPr>
              <a:buNone/>
            </a:pPr>
            <a:r>
              <a:rPr lang="en-US" sz="2000" b="1" dirty="0"/>
              <a:t>1. Handle Class Imbalance with Class Weights</a:t>
            </a:r>
          </a:p>
          <a:p>
            <a:r>
              <a:rPr lang="en-US" sz="2000" dirty="0"/>
              <a:t>Class imbalance occurs when some classes are underrepresented in the dataset. We can assign </a:t>
            </a:r>
            <a:r>
              <a:rPr lang="en-US" sz="2000" b="1" dirty="0"/>
              <a:t>higher weights</a:t>
            </a:r>
            <a:r>
              <a:rPr lang="en-US" sz="2000" dirty="0"/>
              <a:t> to the minority classes during training to ensure the model pays more attention to them.</a:t>
            </a:r>
          </a:p>
          <a:p>
            <a:pPr>
              <a:buNone/>
            </a:pPr>
            <a:r>
              <a:rPr lang="en-US" sz="2000" b="1" dirty="0"/>
              <a:t>2. Fine-Tuning the Model</a:t>
            </a:r>
          </a:p>
          <a:p>
            <a:r>
              <a:rPr lang="en-US" sz="2000" dirty="0"/>
              <a:t>We can experiment with different hyperparameters such as </a:t>
            </a:r>
            <a:r>
              <a:rPr lang="en-US" sz="2000" b="1" dirty="0"/>
              <a:t>learning rate</a:t>
            </a:r>
            <a:r>
              <a:rPr lang="en-US" sz="2000" dirty="0"/>
              <a:t>, </a:t>
            </a:r>
            <a:r>
              <a:rPr lang="en-US" sz="2000" b="1" dirty="0"/>
              <a:t>batch size</a:t>
            </a:r>
            <a:r>
              <a:rPr lang="en-US" sz="2000" dirty="0"/>
              <a:t>, and </a:t>
            </a:r>
            <a:r>
              <a:rPr lang="en-US" sz="2000" b="1" dirty="0"/>
              <a:t>number of epochs</a:t>
            </a:r>
            <a:r>
              <a:rPr lang="en-US" sz="2000" dirty="0"/>
              <a:t>. We can use a </a:t>
            </a:r>
            <a:r>
              <a:rPr lang="en-US" sz="2000" b="1" dirty="0"/>
              <a:t>Learning Rate Scheduler</a:t>
            </a:r>
            <a:r>
              <a:rPr lang="en-US" sz="2000" dirty="0"/>
              <a:t> to adjust the learning rate dynamically during training.</a:t>
            </a:r>
          </a:p>
          <a:p>
            <a:pPr marL="0" indent="0">
              <a:buNone/>
            </a:pPr>
            <a:r>
              <a:rPr lang="en-US" sz="2000" b="1" dirty="0"/>
              <a:t>3. Dropout</a:t>
            </a:r>
            <a:r>
              <a:rPr lang="en-US" sz="2000" dirty="0"/>
              <a:t>: Prevents overfitting by disabling neurons during training. Can be made more aggressive if overfitting is observed.</a:t>
            </a:r>
          </a:p>
          <a:p>
            <a:pPr marL="0" indent="0">
              <a:buNone/>
            </a:pPr>
            <a:r>
              <a:rPr lang="en-US" sz="2000" dirty="0"/>
              <a:t>	</a:t>
            </a:r>
            <a:r>
              <a:rPr lang="en-US" sz="2000" dirty="0" err="1"/>
              <a:t>layers.Dropout</a:t>
            </a:r>
            <a:r>
              <a:rPr lang="en-US" sz="2000" dirty="0"/>
              <a:t>(0.5)</a:t>
            </a:r>
          </a:p>
          <a:p>
            <a:pPr marL="0" indent="0">
              <a:buNone/>
            </a:pPr>
            <a:endParaRPr lang="en-GB" sz="2000" dirty="0"/>
          </a:p>
        </p:txBody>
      </p:sp>
    </p:spTree>
    <p:extLst>
      <p:ext uri="{BB962C8B-B14F-4D97-AF65-F5344CB8AC3E}">
        <p14:creationId xmlns:p14="http://schemas.microsoft.com/office/powerpoint/2010/main" val="10637010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58FB3-75F9-5A98-73C8-39A32B1C63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B9E2A2-6705-74AC-846C-FCB40B398FBA}"/>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0913BFF8-F2DD-D44C-3407-C2FDE0EA804F}"/>
              </a:ext>
            </a:extLst>
          </p:cNvPr>
          <p:cNvSpPr>
            <a:spLocks noGrp="1"/>
          </p:cNvSpPr>
          <p:nvPr>
            <p:ph idx="1"/>
          </p:nvPr>
        </p:nvSpPr>
        <p:spPr>
          <a:xfrm>
            <a:off x="609600" y="1363092"/>
            <a:ext cx="10972800" cy="3917032"/>
          </a:xfrm>
        </p:spPr>
        <p:txBody>
          <a:bodyPr/>
          <a:lstStyle/>
          <a:p>
            <a:pPr>
              <a:buNone/>
            </a:pPr>
            <a:r>
              <a:rPr lang="en-US" sz="1600" b="1" dirty="0"/>
              <a:t>3. Use Data Augmentation</a:t>
            </a:r>
          </a:p>
          <a:p>
            <a:r>
              <a:rPr lang="en-US" sz="1400" dirty="0"/>
              <a:t>Using more varied training data can help the model generalize better, especially if you have limited data. We are already using some data augmentation during training, but let's add more transformations like </a:t>
            </a:r>
            <a:r>
              <a:rPr lang="en-US" sz="1400" b="1" dirty="0"/>
              <a:t>rotation</a:t>
            </a:r>
            <a:r>
              <a:rPr lang="en-US" sz="1400" dirty="0"/>
              <a:t>, </a:t>
            </a:r>
            <a:r>
              <a:rPr lang="en-US" sz="1400" b="1" dirty="0"/>
              <a:t>zoom</a:t>
            </a:r>
            <a:r>
              <a:rPr lang="en-US" sz="1400" dirty="0"/>
              <a:t>, and </a:t>
            </a:r>
            <a:r>
              <a:rPr lang="en-US" sz="1400" b="1" dirty="0"/>
              <a:t>shift</a:t>
            </a:r>
            <a:r>
              <a:rPr lang="en-US" sz="1400" dirty="0"/>
              <a:t>.</a:t>
            </a:r>
          </a:p>
          <a:p>
            <a:endParaRPr lang="en-US" sz="1400" dirty="0"/>
          </a:p>
          <a:p>
            <a:pPr marL="800100" lvl="2" indent="0">
              <a:buNone/>
            </a:pPr>
            <a:r>
              <a:rPr lang="en-GB" sz="1100" dirty="0">
                <a:solidFill>
                  <a:schemeClr val="accent1"/>
                </a:solidFill>
              </a:rPr>
              <a:t># More aggressive data augmentation with random rotations, shifts, etc.</a:t>
            </a:r>
          </a:p>
          <a:p>
            <a:pPr marL="800100" lvl="2" indent="0">
              <a:buNone/>
            </a:pPr>
            <a:r>
              <a:rPr lang="en-GB" sz="1100" dirty="0" err="1"/>
              <a:t>train_datagen</a:t>
            </a:r>
            <a:r>
              <a:rPr lang="en-GB" sz="1100" dirty="0"/>
              <a:t> = </a:t>
            </a:r>
            <a:r>
              <a:rPr lang="en-GB" sz="1100" dirty="0" err="1"/>
              <a:t>keras.preprocessing.image.ImageDataGenerator</a:t>
            </a:r>
            <a:r>
              <a:rPr lang="en-GB" sz="1100" dirty="0"/>
              <a:t>(</a:t>
            </a:r>
          </a:p>
          <a:p>
            <a:pPr marL="800100" lvl="2" indent="0">
              <a:buNone/>
            </a:pPr>
            <a:r>
              <a:rPr lang="en-GB" sz="1100" dirty="0"/>
              <a:t>    </a:t>
            </a:r>
            <a:r>
              <a:rPr lang="en-GB" sz="1100" dirty="0" err="1"/>
              <a:t>rotation_range</a:t>
            </a:r>
            <a:r>
              <a:rPr lang="en-GB" sz="1100" dirty="0"/>
              <a:t>=30,              # Random rotations</a:t>
            </a:r>
          </a:p>
          <a:p>
            <a:pPr marL="800100" lvl="2" indent="0">
              <a:buNone/>
            </a:pPr>
            <a:r>
              <a:rPr lang="en-GB" sz="1100" dirty="0"/>
              <a:t>    </a:t>
            </a:r>
            <a:r>
              <a:rPr lang="en-GB" sz="1100" dirty="0" err="1"/>
              <a:t>width_shift_range</a:t>
            </a:r>
            <a:r>
              <a:rPr lang="en-GB" sz="1100" dirty="0"/>
              <a:t>=0.2,          # Random horizontal shift</a:t>
            </a:r>
          </a:p>
          <a:p>
            <a:pPr marL="800100" lvl="2" indent="0">
              <a:buNone/>
            </a:pPr>
            <a:r>
              <a:rPr lang="en-GB" sz="1100" dirty="0"/>
              <a:t>    </a:t>
            </a:r>
            <a:r>
              <a:rPr lang="en-GB" sz="1100" dirty="0" err="1"/>
              <a:t>height_shift_range</a:t>
            </a:r>
            <a:r>
              <a:rPr lang="en-GB" sz="1100" dirty="0"/>
              <a:t>=0.2,         # Random vertical shift</a:t>
            </a:r>
          </a:p>
          <a:p>
            <a:pPr marL="800100" lvl="2" indent="0">
              <a:buNone/>
            </a:pPr>
            <a:r>
              <a:rPr lang="en-GB" sz="1100" dirty="0"/>
              <a:t>    </a:t>
            </a:r>
            <a:r>
              <a:rPr lang="en-GB" sz="1100" dirty="0" err="1"/>
              <a:t>shear_range</a:t>
            </a:r>
            <a:r>
              <a:rPr lang="en-GB" sz="1100" dirty="0"/>
              <a:t>=0.2,                # Random shear transformations</a:t>
            </a:r>
          </a:p>
          <a:p>
            <a:pPr marL="800100" lvl="2" indent="0">
              <a:buNone/>
            </a:pPr>
            <a:r>
              <a:rPr lang="en-GB" sz="1100" dirty="0"/>
              <a:t>    </a:t>
            </a:r>
            <a:r>
              <a:rPr lang="en-GB" sz="1100" dirty="0" err="1"/>
              <a:t>zoom_range</a:t>
            </a:r>
            <a:r>
              <a:rPr lang="en-GB" sz="1100" dirty="0"/>
              <a:t>=0.2,                 # Random zoom</a:t>
            </a:r>
          </a:p>
          <a:p>
            <a:pPr marL="800100" lvl="2" indent="0">
              <a:buNone/>
            </a:pPr>
            <a:r>
              <a:rPr lang="en-GB" sz="1100" dirty="0"/>
              <a:t>    </a:t>
            </a:r>
            <a:r>
              <a:rPr lang="en-GB" sz="1100" dirty="0" err="1"/>
              <a:t>horizontal_flip</a:t>
            </a:r>
            <a:r>
              <a:rPr lang="en-GB" sz="1100" dirty="0"/>
              <a:t>=True,           # Flip horizontally</a:t>
            </a:r>
          </a:p>
          <a:p>
            <a:pPr marL="800100" lvl="2" indent="0">
              <a:buNone/>
            </a:pPr>
            <a:r>
              <a:rPr lang="en-GB" sz="1100" dirty="0"/>
              <a:t>    </a:t>
            </a:r>
            <a:r>
              <a:rPr lang="en-GB" sz="1100" dirty="0" err="1"/>
              <a:t>fill_mode</a:t>
            </a:r>
            <a:r>
              <a:rPr lang="en-GB" sz="1100" dirty="0"/>
              <a:t>='nearest'             # Fill in pixels after transformation</a:t>
            </a:r>
          </a:p>
          <a:p>
            <a:pPr marL="800100" lvl="2" indent="0">
              <a:buNone/>
            </a:pPr>
            <a:r>
              <a:rPr lang="en-GB" sz="1100" dirty="0"/>
              <a:t>)</a:t>
            </a:r>
          </a:p>
          <a:p>
            <a:pPr marL="0" indent="0">
              <a:buNone/>
            </a:pPr>
            <a:r>
              <a:rPr lang="en-GB" sz="1600" b="1" dirty="0"/>
              <a:t>4. Use Transfer Learning</a:t>
            </a:r>
            <a:endParaRPr lang="en-GB" sz="2800" b="1" dirty="0"/>
          </a:p>
          <a:p>
            <a:pPr marL="0" indent="0">
              <a:buNone/>
            </a:pPr>
            <a:r>
              <a:rPr lang="en-US" sz="1400" dirty="0"/>
              <a:t>For more advanced performance, you can use </a:t>
            </a:r>
            <a:r>
              <a:rPr lang="en-US" sz="1400" b="1" dirty="0"/>
              <a:t>pre-trained models</a:t>
            </a:r>
            <a:r>
              <a:rPr lang="en-US" sz="1400" dirty="0"/>
              <a:t> like </a:t>
            </a:r>
            <a:r>
              <a:rPr lang="en-US" sz="1400" b="1" dirty="0"/>
              <a:t>VGG16</a:t>
            </a:r>
            <a:r>
              <a:rPr lang="en-US" sz="1400" dirty="0"/>
              <a:t>, </a:t>
            </a:r>
            <a:r>
              <a:rPr lang="en-US" sz="1400" b="1" dirty="0"/>
              <a:t>ResNet50</a:t>
            </a:r>
            <a:r>
              <a:rPr lang="en-US" sz="1400" dirty="0"/>
              <a:t>, or </a:t>
            </a:r>
            <a:r>
              <a:rPr lang="en-US" sz="1400" b="1" dirty="0"/>
              <a:t>InceptionV3</a:t>
            </a:r>
            <a:r>
              <a:rPr lang="en-US" sz="1400" dirty="0"/>
              <a:t>. This is known as </a:t>
            </a:r>
            <a:r>
              <a:rPr lang="en-US" sz="1400" b="1" dirty="0"/>
              <a:t>transfer learning</a:t>
            </a:r>
            <a:r>
              <a:rPr lang="en-US" sz="1400" dirty="0"/>
              <a:t>, where you fine-tune a pre-trained model on your dataset.</a:t>
            </a:r>
            <a:endParaRPr lang="en-GB" sz="2400" dirty="0"/>
          </a:p>
        </p:txBody>
      </p:sp>
    </p:spTree>
    <p:extLst>
      <p:ext uri="{BB962C8B-B14F-4D97-AF65-F5344CB8AC3E}">
        <p14:creationId xmlns:p14="http://schemas.microsoft.com/office/powerpoint/2010/main" val="3793304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0F40-6473-BA0F-A059-318A20AEFB48}"/>
              </a:ext>
            </a:extLst>
          </p:cNvPr>
          <p:cNvSpPr>
            <a:spLocks noGrp="1"/>
          </p:cNvSpPr>
          <p:nvPr>
            <p:ph type="title"/>
          </p:nvPr>
        </p:nvSpPr>
        <p:spPr/>
        <p:txBody>
          <a:bodyPr/>
          <a:lstStyle/>
          <a:p>
            <a:r>
              <a:rPr lang="en-US" b="1" dirty="0"/>
              <a:t>Other Useful CNN Techniques</a:t>
            </a:r>
            <a:endParaRPr lang="en-GB" dirty="0"/>
          </a:p>
        </p:txBody>
      </p:sp>
      <p:sp>
        <p:nvSpPr>
          <p:cNvPr id="3" name="Content Placeholder 2">
            <a:extLst>
              <a:ext uri="{FF2B5EF4-FFF2-40B4-BE49-F238E27FC236}">
                <a16:creationId xmlns:a16="http://schemas.microsoft.com/office/drawing/2014/main" id="{089FF298-F6D0-2E31-3654-D694EA969F23}"/>
              </a:ext>
            </a:extLst>
          </p:cNvPr>
          <p:cNvSpPr>
            <a:spLocks noGrp="1"/>
          </p:cNvSpPr>
          <p:nvPr>
            <p:ph idx="1"/>
          </p:nvPr>
        </p:nvSpPr>
        <p:spPr/>
        <p:txBody>
          <a:bodyPr/>
          <a:lstStyle/>
          <a:p>
            <a:pPr>
              <a:buFont typeface="Arial" panose="020B0604020202020204" pitchFamily="34" charset="0"/>
              <a:buChar char="•"/>
            </a:pPr>
            <a:r>
              <a:rPr lang="en-US" sz="2800" b="1" dirty="0"/>
              <a:t>Transfer Learning</a:t>
            </a:r>
            <a:r>
              <a:rPr lang="en-US" sz="2800" dirty="0"/>
              <a:t>: Using pre-trained models like VGG16, </a:t>
            </a:r>
            <a:r>
              <a:rPr lang="en-US" sz="2800" dirty="0" err="1"/>
              <a:t>ResNet</a:t>
            </a:r>
            <a:r>
              <a:rPr lang="en-US" sz="2800" dirty="0"/>
              <a:t>, </a:t>
            </a:r>
            <a:r>
              <a:rPr lang="en-US" sz="2800" dirty="0" err="1"/>
              <a:t>MobileNet</a:t>
            </a:r>
            <a:endParaRPr lang="en-US" sz="2800" dirty="0"/>
          </a:p>
          <a:p>
            <a:pPr>
              <a:buFont typeface="Arial" panose="020B0604020202020204" pitchFamily="34" charset="0"/>
              <a:buChar char="•"/>
            </a:pPr>
            <a:r>
              <a:rPr lang="en-US" sz="2800" b="1" dirty="0"/>
              <a:t>Batch Normalization</a:t>
            </a:r>
            <a:r>
              <a:rPr lang="en-US" sz="2800" dirty="0"/>
              <a:t>: Normalizes activations between layers</a:t>
            </a:r>
          </a:p>
          <a:p>
            <a:pPr>
              <a:buFont typeface="Arial" panose="020B0604020202020204" pitchFamily="34" charset="0"/>
              <a:buChar char="•"/>
            </a:pPr>
            <a:r>
              <a:rPr lang="en-US" sz="2800" b="1" dirty="0"/>
              <a:t>Fine-tuning</a:t>
            </a:r>
            <a:r>
              <a:rPr lang="en-US" sz="2800" dirty="0"/>
              <a:t>: Training only the last layers of a pre-trained model</a:t>
            </a:r>
          </a:p>
          <a:p>
            <a:pPr marL="0" indent="0">
              <a:buNone/>
            </a:pPr>
            <a:endParaRPr lang="en-GB" dirty="0"/>
          </a:p>
        </p:txBody>
      </p:sp>
    </p:spTree>
    <p:extLst>
      <p:ext uri="{BB962C8B-B14F-4D97-AF65-F5344CB8AC3E}">
        <p14:creationId xmlns:p14="http://schemas.microsoft.com/office/powerpoint/2010/main" val="2401415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1B2D2-BCDD-349B-ECA8-6F7F1D0B4099}"/>
              </a:ext>
            </a:extLst>
          </p:cNvPr>
          <p:cNvSpPr>
            <a:spLocks noGrp="1"/>
          </p:cNvSpPr>
          <p:nvPr>
            <p:ph type="title"/>
          </p:nvPr>
        </p:nvSpPr>
        <p:spPr/>
        <p:txBody>
          <a:bodyPr/>
          <a:lstStyle/>
          <a:p>
            <a:r>
              <a:rPr lang="en-US" b="1" dirty="0"/>
              <a:t>Summary</a:t>
            </a:r>
            <a:endParaRPr lang="en-GB" dirty="0"/>
          </a:p>
        </p:txBody>
      </p:sp>
      <p:sp>
        <p:nvSpPr>
          <p:cNvPr id="3" name="Content Placeholder 2">
            <a:extLst>
              <a:ext uri="{FF2B5EF4-FFF2-40B4-BE49-F238E27FC236}">
                <a16:creationId xmlns:a16="http://schemas.microsoft.com/office/drawing/2014/main" id="{CC6D9355-50AF-B06D-DF8E-B2C2C7380275}"/>
              </a:ext>
            </a:extLst>
          </p:cNvPr>
          <p:cNvSpPr>
            <a:spLocks noGrp="1"/>
          </p:cNvSpPr>
          <p:nvPr>
            <p:ph idx="1"/>
          </p:nvPr>
        </p:nvSpPr>
        <p:spPr/>
        <p:txBody>
          <a:bodyPr/>
          <a:lstStyle/>
          <a:p>
            <a:pPr>
              <a:buFont typeface="Arial" panose="020B0604020202020204" pitchFamily="34" charset="0"/>
              <a:buChar char="•"/>
            </a:pPr>
            <a:r>
              <a:rPr lang="en-US" sz="2400" dirty="0"/>
              <a:t>CNNs process images using </a:t>
            </a:r>
            <a:r>
              <a:rPr lang="en-US" sz="2400" b="1" dirty="0"/>
              <a:t>convolutional, activation, pooling, and fully connected layers</a:t>
            </a:r>
            <a:endParaRPr lang="en-US" sz="2400" dirty="0"/>
          </a:p>
          <a:p>
            <a:pPr>
              <a:buFont typeface="Arial" panose="020B0604020202020204" pitchFamily="34" charset="0"/>
              <a:buChar char="•"/>
            </a:pPr>
            <a:r>
              <a:rPr lang="en-US" sz="2400" dirty="0"/>
              <a:t>Training is optimized with </a:t>
            </a:r>
            <a:r>
              <a:rPr lang="en-US" sz="2400" b="1" dirty="0"/>
              <a:t>batches, data augmentation, and validation/testing sets</a:t>
            </a:r>
            <a:endParaRPr lang="en-US" sz="2400" dirty="0"/>
          </a:p>
          <a:p>
            <a:pPr>
              <a:buFont typeface="Arial" panose="020B0604020202020204" pitchFamily="34" charset="0"/>
              <a:buChar char="•"/>
            </a:pPr>
            <a:r>
              <a:rPr lang="en-US" sz="2400" b="1" dirty="0"/>
              <a:t>Callbacks and visualization</a:t>
            </a:r>
            <a:r>
              <a:rPr lang="en-US" sz="2400" dirty="0"/>
              <a:t> improve training efficiency and performance</a:t>
            </a:r>
          </a:p>
          <a:p>
            <a:pPr>
              <a:buFont typeface="Arial" panose="020B0604020202020204" pitchFamily="34" charset="0"/>
              <a:buChar char="•"/>
            </a:pPr>
            <a:r>
              <a:rPr lang="en-US" sz="2400" dirty="0"/>
              <a:t>Techniques like </a:t>
            </a:r>
            <a:r>
              <a:rPr lang="en-US" sz="2400" b="1" dirty="0"/>
              <a:t>transfer learning, dropout, and fine-tuning</a:t>
            </a:r>
            <a:r>
              <a:rPr lang="en-US" sz="2400" dirty="0"/>
              <a:t> enhance accuracy</a:t>
            </a:r>
          </a:p>
        </p:txBody>
      </p:sp>
    </p:spTree>
    <p:extLst>
      <p:ext uri="{BB962C8B-B14F-4D97-AF65-F5344CB8AC3E}">
        <p14:creationId xmlns:p14="http://schemas.microsoft.com/office/powerpoint/2010/main" val="3010106939"/>
      </p:ext>
    </p:extLst>
  </p:cSld>
  <p:clrMapOvr>
    <a:masterClrMapping/>
  </p:clrMapOvr>
</p:sld>
</file>

<file path=ppt/theme/theme1.xml><?xml version="1.0" encoding="utf-8"?>
<a:theme xmlns:a="http://schemas.openxmlformats.org/drawingml/2006/main" name="UWTSD_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_Theme1" id="{A5D8390F-7E0A-45BE-B39C-0DFDE26FF461}" vid="{16500B77-7187-4C1B-A680-3D708B182E19}"/>
    </a:ext>
  </a:extLst>
</a:theme>
</file>

<file path=docProps/app.xml><?xml version="1.0" encoding="utf-8"?>
<Properties xmlns="http://schemas.openxmlformats.org/officeDocument/2006/extended-properties" xmlns:vt="http://schemas.openxmlformats.org/officeDocument/2006/docPropsVTypes">
  <Template>UWTSD_Theme1</Template>
  <TotalTime>0</TotalTime>
  <Words>1264</Words>
  <Application>Microsoft Office PowerPoint</Application>
  <PresentationFormat>Widescreen</PresentationFormat>
  <Paragraphs>146</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Myriad Pro</vt:lpstr>
      <vt:lpstr>Wingdings</vt:lpstr>
      <vt:lpstr>UWTSD_Theme1</vt:lpstr>
      <vt:lpstr>ACCA7025 Application of Machine Learning</vt:lpstr>
      <vt:lpstr>Types of Artificial Neural Network (ANN)</vt:lpstr>
      <vt:lpstr>Layers of CNN</vt:lpstr>
      <vt:lpstr>Convolution: Apply Filter Feature map</vt:lpstr>
      <vt:lpstr>Relu Activation on Feature Map</vt:lpstr>
      <vt:lpstr>Pooling of Feature maps</vt:lpstr>
      <vt:lpstr>Convolution, Activation &amp; Pooling</vt:lpstr>
      <vt:lpstr>Convolution – Detecting Features</vt:lpstr>
      <vt:lpstr>Convolution – Addresses Location Shift</vt:lpstr>
      <vt:lpstr>Training, Validation, and Testing</vt:lpstr>
      <vt:lpstr>Using Batches in Training</vt:lpstr>
      <vt:lpstr>ImageDataGenerator for Training</vt:lpstr>
      <vt:lpstr>Data Augmentation</vt:lpstr>
      <vt:lpstr>Callbacks for Training</vt:lpstr>
      <vt:lpstr>Next Steps:</vt:lpstr>
      <vt:lpstr>Next Steps:</vt:lpstr>
      <vt:lpstr>Other Useful CNN Techniques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Aliyu Sambo</dc:creator>
  <cp:lastModifiedBy>Aliyu Sambo</cp:lastModifiedBy>
  <cp:revision>1</cp:revision>
  <dcterms:created xsi:type="dcterms:W3CDTF">2025-03-16T16:28:27Z</dcterms:created>
  <dcterms:modified xsi:type="dcterms:W3CDTF">2025-03-16T19:27:02Z</dcterms:modified>
</cp:coreProperties>
</file>