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03"/>
  </p:normalViewPr>
  <p:slideViewPr>
    <p:cSldViewPr snapToGrid="0" snapToObjects="1">
      <p:cViewPr varScale="1">
        <p:scale>
          <a:sx n="75" d="100"/>
          <a:sy n="75" d="100"/>
        </p:scale>
        <p:origin x="20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452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041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467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88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491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185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982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94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115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36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298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C19BF-8E20-EE45-AC30-365DE3FBE90C}" type="datetimeFigureOut">
              <a:rPr lang="en-US" smtClean="0"/>
              <a:t>3/18/20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FF8131-A879-704D-9D4F-51D681F78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603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en.wikipedia.org/wiki/File:Circle_-_black_simple.svg" TargetMode="External"/><Relationship Id="rId7" Type="http://schemas.openxmlformats.org/officeDocument/2006/relationships/hyperlink" Target="https://en.wiktionary.org/wiki/triangl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://stackoverflow.com/questions/25021934/color-only-border-of-rectangle" TargetMode="External"/><Relationship Id="rId5" Type="http://schemas.openxmlformats.org/officeDocument/2006/relationships/hyperlink" Target="https://en.wiktionary.org/wiki/square" TargetMode="External"/><Relationship Id="rId10" Type="http://schemas.openxmlformats.org/officeDocument/2006/relationships/image" Target="../media/image5.gif"/><Relationship Id="rId4" Type="http://schemas.openxmlformats.org/officeDocument/2006/relationships/image" Target="../media/image2.png"/><Relationship Id="rId9" Type="http://schemas.openxmlformats.org/officeDocument/2006/relationships/hyperlink" Target="https://stackoverflow.com/questions/19333627/polar-equation-of-perimeter-of-half-ellipse-concave-mirror-shap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42B26F7-1CFE-1F43-977F-F1E856A29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67867" y="2065867"/>
            <a:ext cx="1134532" cy="113453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5D139A6-C27D-9E47-BB91-66A8384EF0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15468" y="3522133"/>
            <a:ext cx="1557865" cy="15578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35643FC-1F01-C045-B94D-8ECE77D387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068354" y="5079998"/>
            <a:ext cx="1693337" cy="16933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F544119-5BDE-9E47-A2AC-923AE4FE5F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118988" y="6773335"/>
            <a:ext cx="1495593" cy="182966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033DE78-38D6-7746-A06A-F2FF6032798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910666" y="8348138"/>
            <a:ext cx="1964267" cy="155786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F574E94-D80E-9541-A190-D398A6845330}"/>
              </a:ext>
            </a:extLst>
          </p:cNvPr>
          <p:cNvSpPr txBox="1"/>
          <p:nvPr/>
        </p:nvSpPr>
        <p:spPr>
          <a:xfrm>
            <a:off x="152399" y="237067"/>
            <a:ext cx="408220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Chalkboard SE" panose="03050602040202020205" pitchFamily="66" charset="77"/>
              </a:rPr>
              <a:t>Date</a:t>
            </a:r>
          </a:p>
          <a:p>
            <a:r>
              <a:rPr lang="en-US" u="sng" dirty="0">
                <a:latin typeface="Chalkboard SE" panose="03050602040202020205" pitchFamily="66" charset="77"/>
              </a:rPr>
              <a:t>WALT: identify </a:t>
            </a:r>
            <a:r>
              <a:rPr lang="en-US" u="sng">
                <a:latin typeface="Chalkboard SE" panose="03050602040202020205" pitchFamily="66" charset="77"/>
              </a:rPr>
              <a:t>shape names </a:t>
            </a:r>
            <a:r>
              <a:rPr lang="en-US" u="sng" dirty="0">
                <a:latin typeface="Chalkboard SE" panose="03050602040202020205" pitchFamily="66" charset="77"/>
              </a:rPr>
              <a:t>in Welsh</a:t>
            </a:r>
          </a:p>
          <a:p>
            <a:endParaRPr lang="en-US" u="sng" dirty="0">
              <a:latin typeface="Chalkboard SE" panose="03050602040202020205" pitchFamily="66" charset="77"/>
            </a:endParaRPr>
          </a:p>
          <a:p>
            <a:r>
              <a:rPr lang="en-US" sz="2400" dirty="0">
                <a:latin typeface="Chalkboard SE" panose="03050602040202020205" pitchFamily="66" charset="77"/>
              </a:rPr>
              <a:t>Pa </a:t>
            </a:r>
            <a:r>
              <a:rPr lang="en-US" sz="2400" dirty="0" err="1">
                <a:latin typeface="Chalkboard SE" panose="03050602040202020205" pitchFamily="66" charset="77"/>
              </a:rPr>
              <a:t>siap</a:t>
            </a:r>
            <a:r>
              <a:rPr lang="en-US" sz="2400" dirty="0"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latin typeface="Chalkboard SE" panose="03050602040202020205" pitchFamily="66" charset="77"/>
              </a:rPr>
              <a:t>yw</a:t>
            </a:r>
            <a:r>
              <a:rPr lang="en-US" sz="2400" dirty="0">
                <a:latin typeface="Chalkboard SE" panose="03050602040202020205" pitchFamily="66" charset="77"/>
              </a:rPr>
              <a:t> </a:t>
            </a:r>
            <a:r>
              <a:rPr lang="en-US" sz="2400" dirty="0" err="1">
                <a:latin typeface="Chalkboard SE" panose="03050602040202020205" pitchFamily="66" charset="77"/>
              </a:rPr>
              <a:t>hwn</a:t>
            </a:r>
            <a:r>
              <a:rPr lang="en-US" sz="2400" dirty="0">
                <a:latin typeface="Chalkboard SE" panose="03050602040202020205" pitchFamily="66" charset="77"/>
              </a:rPr>
              <a:t>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CB9DE67-CBFD-5949-B35B-B03199D9F9DD}"/>
              </a:ext>
            </a:extLst>
          </p:cNvPr>
          <p:cNvSpPr txBox="1"/>
          <p:nvPr/>
        </p:nvSpPr>
        <p:spPr>
          <a:xfrm>
            <a:off x="457200" y="8771467"/>
            <a:ext cx="929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halkboard SE" panose="03050602040202020205" pitchFamily="66" charset="77"/>
              </a:rPr>
              <a:t>Cylch</a:t>
            </a:r>
            <a:endParaRPr lang="en-US" sz="2400" dirty="0">
              <a:latin typeface="Chalkboard SE" panose="03050602040202020205" pitchFamily="66" charset="7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0C524F5-D707-9A41-B272-3BC77789B98A}"/>
              </a:ext>
            </a:extLst>
          </p:cNvPr>
          <p:cNvSpPr txBox="1"/>
          <p:nvPr/>
        </p:nvSpPr>
        <p:spPr>
          <a:xfrm>
            <a:off x="457200" y="7298264"/>
            <a:ext cx="1044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halkboard SE" panose="03050602040202020205" pitchFamily="66" charset="77"/>
              </a:rPr>
              <a:t>Sgwar</a:t>
            </a:r>
            <a:endParaRPr lang="en-US" sz="2400" dirty="0">
              <a:latin typeface="Chalkboard SE" panose="03050602040202020205" pitchFamily="66" charset="7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43A8F32-8DD2-B540-A584-7AAB513C0655}"/>
              </a:ext>
            </a:extLst>
          </p:cNvPr>
          <p:cNvSpPr txBox="1"/>
          <p:nvPr/>
        </p:nvSpPr>
        <p:spPr>
          <a:xfrm>
            <a:off x="457200" y="2489200"/>
            <a:ext cx="1274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halkboard SE" panose="03050602040202020205" pitchFamily="66" charset="77"/>
              </a:rPr>
              <a:t>Triongle</a:t>
            </a:r>
            <a:endParaRPr lang="en-US" sz="2400" dirty="0">
              <a:latin typeface="Chalkboard SE" panose="03050602040202020205" pitchFamily="66" charset="77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DDCCD54-4185-384D-9FB8-2E84BD5F96CD}"/>
              </a:ext>
            </a:extLst>
          </p:cNvPr>
          <p:cNvSpPr txBox="1"/>
          <p:nvPr/>
        </p:nvSpPr>
        <p:spPr>
          <a:xfrm>
            <a:off x="457200" y="4013200"/>
            <a:ext cx="1282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halkboard SE" panose="03050602040202020205" pitchFamily="66" charset="77"/>
              </a:rPr>
              <a:t>Hirgrwn</a:t>
            </a:r>
            <a:endParaRPr lang="en-US" sz="2400" dirty="0">
              <a:latin typeface="Chalkboard SE" panose="03050602040202020205" pitchFamily="66" charset="77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30D3F5D-D382-2747-8C17-30B0CB697A6E}"/>
              </a:ext>
            </a:extLst>
          </p:cNvPr>
          <p:cNvSpPr txBox="1"/>
          <p:nvPr/>
        </p:nvSpPr>
        <p:spPr>
          <a:xfrm>
            <a:off x="457200" y="5698066"/>
            <a:ext cx="1194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latin typeface="Chalkboard SE" panose="03050602040202020205" pitchFamily="66" charset="77"/>
              </a:rPr>
              <a:t>Petryal</a:t>
            </a:r>
            <a:endParaRPr lang="en-US" sz="2400" dirty="0">
              <a:latin typeface="Chalkboard SE" panose="03050602040202020205" pitchFamily="66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729426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</TotalTime>
  <Words>18</Words>
  <Application>Microsoft Macintosh PowerPoint</Application>
  <PresentationFormat>A4 Paper (210x297 mm)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Chalkboard SE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Sears-Neale</dc:creator>
  <cp:lastModifiedBy>Jayne Sears-Neale</cp:lastModifiedBy>
  <cp:revision>4</cp:revision>
  <dcterms:created xsi:type="dcterms:W3CDTF">2020-03-18T13:23:21Z</dcterms:created>
  <dcterms:modified xsi:type="dcterms:W3CDTF">2020-03-18T13:45:03Z</dcterms:modified>
</cp:coreProperties>
</file>