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62" r:id="rId4"/>
    <p:sldId id="269" r:id="rId5"/>
    <p:sldId id="260" r:id="rId6"/>
    <p:sldId id="272" r:id="rId7"/>
    <p:sldId id="261" r:id="rId8"/>
    <p:sldId id="263" r:id="rId9"/>
    <p:sldId id="267" r:id="rId10"/>
    <p:sldId id="264" r:id="rId11"/>
    <p:sldId id="268" r:id="rId12"/>
    <p:sldId id="265" r:id="rId13"/>
    <p:sldId id="270" r:id="rId14"/>
    <p:sldId id="266" r:id="rId15"/>
    <p:sldId id="25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19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20186-22E3-4BF3-8EB0-AD672E6F183E}" v="571" dt="2020-10-26T22:08:45.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26" autoAdjust="0"/>
    <p:restoredTop sz="70603" autoAdjust="0"/>
  </p:normalViewPr>
  <p:slideViewPr>
    <p:cSldViewPr snapToGrid="0">
      <p:cViewPr varScale="1">
        <p:scale>
          <a:sx n="60" d="100"/>
          <a:sy n="60" d="100"/>
        </p:scale>
        <p:origin x="169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Evans" userId="86ef89b712075fe0" providerId="LiveId" clId="{F0720186-22E3-4BF3-8EB0-AD672E6F183E}"/>
    <pc:docChg chg="undo custSel mod addSld delSld modSld sldOrd">
      <pc:chgData name="Jordan Evans" userId="86ef89b712075fe0" providerId="LiveId" clId="{F0720186-22E3-4BF3-8EB0-AD672E6F183E}" dt="2020-10-26T22:08:45.194" v="9197"/>
      <pc:docMkLst>
        <pc:docMk/>
      </pc:docMkLst>
      <pc:sldChg chg="addSp delSp modSp mod modTransition modAnim modNotesTx">
        <pc:chgData name="Jordan Evans" userId="86ef89b712075fe0" providerId="LiveId" clId="{F0720186-22E3-4BF3-8EB0-AD672E6F183E}" dt="2020-10-26T21:24:45.307" v="9122"/>
        <pc:sldMkLst>
          <pc:docMk/>
          <pc:sldMk cId="3328989564" sldId="256"/>
        </pc:sldMkLst>
        <pc:spChg chg="mod">
          <ac:chgData name="Jordan Evans" userId="86ef89b712075fe0" providerId="LiveId" clId="{F0720186-22E3-4BF3-8EB0-AD672E6F183E}" dt="2020-10-25T17:06:12.909" v="1684" actId="20577"/>
          <ac:spMkLst>
            <pc:docMk/>
            <pc:sldMk cId="3328989564" sldId="256"/>
            <ac:spMk id="3" creationId="{1EB8FE8F-64FA-4255-9CDE-CDCABBE4EA9E}"/>
          </ac:spMkLst>
        </pc:spChg>
        <pc:picChg chg="add del mod">
          <ac:chgData name="Jordan Evans" userId="86ef89b712075fe0" providerId="LiveId" clId="{F0720186-22E3-4BF3-8EB0-AD672E6F183E}" dt="2020-10-26T21:12:09.354" v="8992"/>
          <ac:picMkLst>
            <pc:docMk/>
            <pc:sldMk cId="3328989564" sldId="256"/>
            <ac:picMk id="4" creationId="{83A53181-D3B5-4518-BA7A-4FCA5812E4B8}"/>
          </ac:picMkLst>
        </pc:picChg>
        <pc:picChg chg="add del mod">
          <ac:chgData name="Jordan Evans" userId="86ef89b712075fe0" providerId="LiveId" clId="{F0720186-22E3-4BF3-8EB0-AD672E6F183E}" dt="2020-10-26T21:20:20.544" v="9110"/>
          <ac:picMkLst>
            <pc:docMk/>
            <pc:sldMk cId="3328989564" sldId="256"/>
            <ac:picMk id="5" creationId="{B49C0DF5-7592-4922-9A5F-4FF23BCD5067}"/>
          </ac:picMkLst>
        </pc:picChg>
        <pc:picChg chg="add del mod">
          <ac:chgData name="Jordan Evans" userId="86ef89b712075fe0" providerId="LiveId" clId="{F0720186-22E3-4BF3-8EB0-AD672E6F183E}" dt="2020-10-26T21:20:35.513" v="9112"/>
          <ac:picMkLst>
            <pc:docMk/>
            <pc:sldMk cId="3328989564" sldId="256"/>
            <ac:picMk id="6" creationId="{6EF4B50A-D743-4BE1-A0B5-50DE3848A7F2}"/>
          </ac:picMkLst>
        </pc:picChg>
        <pc:picChg chg="add del mod">
          <ac:chgData name="Jordan Evans" userId="86ef89b712075fe0" providerId="LiveId" clId="{F0720186-22E3-4BF3-8EB0-AD672E6F183E}" dt="2020-10-26T21:21:05.485" v="9114"/>
          <ac:picMkLst>
            <pc:docMk/>
            <pc:sldMk cId="3328989564" sldId="256"/>
            <ac:picMk id="7" creationId="{F30B7708-63BF-4DA0-953D-129A6D3A44C2}"/>
          </ac:picMkLst>
        </pc:picChg>
        <pc:picChg chg="add del mod">
          <ac:chgData name="Jordan Evans" userId="86ef89b712075fe0" providerId="LiveId" clId="{F0720186-22E3-4BF3-8EB0-AD672E6F183E}" dt="2020-10-26T21:22:41.013" v="9117"/>
          <ac:picMkLst>
            <pc:docMk/>
            <pc:sldMk cId="3328989564" sldId="256"/>
            <ac:picMk id="8" creationId="{86E4ED6E-0F32-43D7-ACCC-6FE9078520B3}"/>
          </ac:picMkLst>
        </pc:picChg>
        <pc:picChg chg="add del mod">
          <ac:chgData name="Jordan Evans" userId="86ef89b712075fe0" providerId="LiveId" clId="{F0720186-22E3-4BF3-8EB0-AD672E6F183E}" dt="2020-10-26T21:24:03.718" v="9119"/>
          <ac:picMkLst>
            <pc:docMk/>
            <pc:sldMk cId="3328989564" sldId="256"/>
            <ac:picMk id="9" creationId="{8C603F85-E108-4C6E-B16F-B273FD794491}"/>
          </ac:picMkLst>
        </pc:picChg>
        <pc:picChg chg="add del mod">
          <ac:chgData name="Jordan Evans" userId="86ef89b712075fe0" providerId="LiveId" clId="{F0720186-22E3-4BF3-8EB0-AD672E6F183E}" dt="2020-10-26T21:24:32.391" v="9121"/>
          <ac:picMkLst>
            <pc:docMk/>
            <pc:sldMk cId="3328989564" sldId="256"/>
            <ac:picMk id="11" creationId="{F4A0E627-3752-44ED-BD60-B6A3C0505AAD}"/>
          </ac:picMkLst>
        </pc:picChg>
        <pc:picChg chg="add mod">
          <ac:chgData name="Jordan Evans" userId="86ef89b712075fe0" providerId="LiveId" clId="{F0720186-22E3-4BF3-8EB0-AD672E6F183E}" dt="2020-10-26T21:24:45.307" v="9122"/>
          <ac:picMkLst>
            <pc:docMk/>
            <pc:sldMk cId="3328989564" sldId="256"/>
            <ac:picMk id="13" creationId="{784FFAD5-0B5B-4753-93DC-90A47545538C}"/>
          </ac:picMkLst>
        </pc:picChg>
      </pc:sldChg>
      <pc:sldChg chg="addSp delSp modSp mod ord modTransition modAnim modNotesTx">
        <pc:chgData name="Jordan Evans" userId="86ef89b712075fe0" providerId="LiveId" clId="{F0720186-22E3-4BF3-8EB0-AD672E6F183E}" dt="2020-10-26T21:23:18.447" v="9118"/>
        <pc:sldMkLst>
          <pc:docMk/>
          <pc:sldMk cId="2208194105" sldId="258"/>
        </pc:sldMkLst>
        <pc:spChg chg="mod">
          <ac:chgData name="Jordan Evans" userId="86ef89b712075fe0" providerId="LiveId" clId="{F0720186-22E3-4BF3-8EB0-AD672E6F183E}" dt="2020-10-26T21:18:47.882" v="9077" actId="20577"/>
          <ac:spMkLst>
            <pc:docMk/>
            <pc:sldMk cId="2208194105" sldId="258"/>
            <ac:spMk id="3" creationId="{3AC6D65C-EA82-499A-B5B2-FE9082D25A25}"/>
          </ac:spMkLst>
        </pc:spChg>
        <pc:picChg chg="add mod">
          <ac:chgData name="Jordan Evans" userId="86ef89b712075fe0" providerId="LiveId" clId="{F0720186-22E3-4BF3-8EB0-AD672E6F183E}" dt="2020-10-26T20:25:07.216" v="8511" actId="1076"/>
          <ac:picMkLst>
            <pc:docMk/>
            <pc:sldMk cId="2208194105" sldId="258"/>
            <ac:picMk id="4" creationId="{EC12C13B-A649-4D09-9C9E-6947D463AB9F}"/>
          </ac:picMkLst>
        </pc:picChg>
        <pc:picChg chg="add del mod">
          <ac:chgData name="Jordan Evans" userId="86ef89b712075fe0" providerId="LiveId" clId="{F0720186-22E3-4BF3-8EB0-AD672E6F183E}" dt="2020-10-26T21:12:09.354" v="8992"/>
          <ac:picMkLst>
            <pc:docMk/>
            <pc:sldMk cId="2208194105" sldId="258"/>
            <ac:picMk id="5" creationId="{B4D6B70F-897D-41A2-A76D-C5623FDCB70F}"/>
          </ac:picMkLst>
        </pc:picChg>
        <pc:picChg chg="add del mod">
          <ac:chgData name="Jordan Evans" userId="86ef89b712075fe0" providerId="LiveId" clId="{F0720186-22E3-4BF3-8EB0-AD672E6F183E}" dt="2020-10-26T21:13:05.766" v="8994"/>
          <ac:picMkLst>
            <pc:docMk/>
            <pc:sldMk cId="2208194105" sldId="258"/>
            <ac:picMk id="6" creationId="{208C2554-DA37-4590-AC18-B882D21592F8}"/>
          </ac:picMkLst>
        </pc:picChg>
        <pc:picChg chg="add del mod">
          <ac:chgData name="Jordan Evans" userId="86ef89b712075fe0" providerId="LiveId" clId="{F0720186-22E3-4BF3-8EB0-AD672E6F183E}" dt="2020-10-26T21:13:54.454" v="8996"/>
          <ac:picMkLst>
            <pc:docMk/>
            <pc:sldMk cId="2208194105" sldId="258"/>
            <ac:picMk id="7" creationId="{500EE2B0-2343-4789-8734-96511CD794FA}"/>
          </ac:picMkLst>
        </pc:picChg>
        <pc:picChg chg="add del mod">
          <ac:chgData name="Jordan Evans" userId="86ef89b712075fe0" providerId="LiveId" clId="{F0720186-22E3-4BF3-8EB0-AD672E6F183E}" dt="2020-10-26T21:14:22.411" v="8998"/>
          <ac:picMkLst>
            <pc:docMk/>
            <pc:sldMk cId="2208194105" sldId="258"/>
            <ac:picMk id="8" creationId="{15A2F868-3021-47D9-B6F8-1647AC3C6B50}"/>
          </ac:picMkLst>
        </pc:picChg>
        <pc:picChg chg="add del mod">
          <ac:chgData name="Jordan Evans" userId="86ef89b712075fe0" providerId="LiveId" clId="{F0720186-22E3-4BF3-8EB0-AD672E6F183E}" dt="2020-10-26T21:14:51.851" v="9000"/>
          <ac:picMkLst>
            <pc:docMk/>
            <pc:sldMk cId="2208194105" sldId="258"/>
            <ac:picMk id="9" creationId="{96E35DFC-7935-475B-BCB9-C3FBFBA41280}"/>
          </ac:picMkLst>
        </pc:picChg>
        <pc:picChg chg="add del mod">
          <ac:chgData name="Jordan Evans" userId="86ef89b712075fe0" providerId="LiveId" clId="{F0720186-22E3-4BF3-8EB0-AD672E6F183E}" dt="2020-10-26T21:15:17.310" v="9002"/>
          <ac:picMkLst>
            <pc:docMk/>
            <pc:sldMk cId="2208194105" sldId="258"/>
            <ac:picMk id="10" creationId="{0FBD4F87-9B29-4D7F-A488-F854E9BCF674}"/>
          </ac:picMkLst>
        </pc:picChg>
        <pc:picChg chg="add del mod">
          <ac:chgData name="Jordan Evans" userId="86ef89b712075fe0" providerId="LiveId" clId="{F0720186-22E3-4BF3-8EB0-AD672E6F183E}" dt="2020-10-26T21:16:32.306" v="9004"/>
          <ac:picMkLst>
            <pc:docMk/>
            <pc:sldMk cId="2208194105" sldId="258"/>
            <ac:picMk id="11" creationId="{09E4DBB3-71AE-4D3E-9DA7-6C48A49FDCC9}"/>
          </ac:picMkLst>
        </pc:picChg>
        <pc:picChg chg="add del mod">
          <ac:chgData name="Jordan Evans" userId="86ef89b712075fe0" providerId="LiveId" clId="{F0720186-22E3-4BF3-8EB0-AD672E6F183E}" dt="2020-10-26T21:17:00.766" v="9007"/>
          <ac:picMkLst>
            <pc:docMk/>
            <pc:sldMk cId="2208194105" sldId="258"/>
            <ac:picMk id="12" creationId="{41262762-D6D8-44E2-9060-CA4CC8ECC6C5}"/>
          </ac:picMkLst>
        </pc:picChg>
        <pc:picChg chg="add del mod">
          <ac:chgData name="Jordan Evans" userId="86ef89b712075fe0" providerId="LiveId" clId="{F0720186-22E3-4BF3-8EB0-AD672E6F183E}" dt="2020-10-26T21:17:58.942" v="9009"/>
          <ac:picMkLst>
            <pc:docMk/>
            <pc:sldMk cId="2208194105" sldId="258"/>
            <ac:picMk id="13" creationId="{3B07ED37-4521-4C68-A291-72757ADF813B}"/>
          </ac:picMkLst>
        </pc:picChg>
        <pc:picChg chg="add del mod">
          <ac:chgData name="Jordan Evans" userId="86ef89b712075fe0" providerId="LiveId" clId="{F0720186-22E3-4BF3-8EB0-AD672E6F183E}" dt="2020-10-26T21:18:25.651" v="9011"/>
          <ac:picMkLst>
            <pc:docMk/>
            <pc:sldMk cId="2208194105" sldId="258"/>
            <ac:picMk id="14" creationId="{DD699CCF-71E1-49FF-B011-5B19B3F40047}"/>
          </ac:picMkLst>
        </pc:picChg>
        <pc:picChg chg="add del mod">
          <ac:chgData name="Jordan Evans" userId="86ef89b712075fe0" providerId="LiveId" clId="{F0720186-22E3-4BF3-8EB0-AD672E6F183E}" dt="2020-10-26T21:21:11.079" v="9115"/>
          <ac:picMkLst>
            <pc:docMk/>
            <pc:sldMk cId="2208194105" sldId="258"/>
            <ac:picMk id="15" creationId="{45842E5E-A2FF-4175-BDD9-1177C902F6F3}"/>
          </ac:picMkLst>
        </pc:picChg>
        <pc:picChg chg="add mod">
          <ac:chgData name="Jordan Evans" userId="86ef89b712075fe0" providerId="LiveId" clId="{F0720186-22E3-4BF3-8EB0-AD672E6F183E}" dt="2020-10-26T21:23:18.447" v="9118"/>
          <ac:picMkLst>
            <pc:docMk/>
            <pc:sldMk cId="2208194105" sldId="258"/>
            <ac:picMk id="16" creationId="{CE723A35-0748-42FF-8268-5499FF2A0CEA}"/>
          </ac:picMkLst>
        </pc:picChg>
      </pc:sldChg>
      <pc:sldChg chg="addSp modSp mod modTransition">
        <pc:chgData name="Jordan Evans" userId="86ef89b712075fe0" providerId="LiveId" clId="{F0720186-22E3-4BF3-8EB0-AD672E6F183E}" dt="2020-10-26T22:08:45.194" v="9197"/>
        <pc:sldMkLst>
          <pc:docMk/>
          <pc:sldMk cId="68144246" sldId="259"/>
        </pc:sldMkLst>
        <pc:spChg chg="mod">
          <ac:chgData name="Jordan Evans" userId="86ef89b712075fe0" providerId="LiveId" clId="{F0720186-22E3-4BF3-8EB0-AD672E6F183E}" dt="2020-10-26T17:09:04.754" v="8480" actId="1076"/>
          <ac:spMkLst>
            <pc:docMk/>
            <pc:sldMk cId="68144246" sldId="259"/>
            <ac:spMk id="2" creationId="{5805C6DE-17D2-42C5-A62E-0C5065B30926}"/>
          </ac:spMkLst>
        </pc:spChg>
        <pc:spChg chg="mod">
          <ac:chgData name="Jordan Evans" userId="86ef89b712075fe0" providerId="LiveId" clId="{F0720186-22E3-4BF3-8EB0-AD672E6F183E}" dt="2020-10-26T17:09:15.794" v="8490" actId="1076"/>
          <ac:spMkLst>
            <pc:docMk/>
            <pc:sldMk cId="68144246" sldId="259"/>
            <ac:spMk id="3" creationId="{2CEAD4DF-98A8-4375-9CBE-10EDBFE9174D}"/>
          </ac:spMkLst>
        </pc:spChg>
        <pc:picChg chg="add mod">
          <ac:chgData name="Jordan Evans" userId="86ef89b712075fe0" providerId="LiveId" clId="{F0720186-22E3-4BF3-8EB0-AD672E6F183E}" dt="2020-10-26T22:08:45.194" v="9197"/>
          <ac:picMkLst>
            <pc:docMk/>
            <pc:sldMk cId="68144246" sldId="259"/>
            <ac:picMk id="4" creationId="{5574A7EF-2689-4F09-8202-530A97501F34}"/>
          </ac:picMkLst>
        </pc:picChg>
      </pc:sldChg>
      <pc:sldChg chg="addSp delSp modSp mod modTransition modAnim modNotesTx">
        <pc:chgData name="Jordan Evans" userId="86ef89b712075fe0" providerId="LiveId" clId="{F0720186-22E3-4BF3-8EB0-AD672E6F183E}" dt="2020-10-26T21:32:05.016" v="9134"/>
        <pc:sldMkLst>
          <pc:docMk/>
          <pc:sldMk cId="231140589" sldId="260"/>
        </pc:sldMkLst>
        <pc:spChg chg="mod">
          <ac:chgData name="Jordan Evans" userId="86ef89b712075fe0" providerId="LiveId" clId="{F0720186-22E3-4BF3-8EB0-AD672E6F183E}" dt="2020-10-26T20:38:13.708" v="8683" actId="5793"/>
          <ac:spMkLst>
            <pc:docMk/>
            <pc:sldMk cId="231140589" sldId="260"/>
            <ac:spMk id="3" creationId="{F3749B8C-FACC-4AD5-89F5-E1313347D2DC}"/>
          </ac:spMkLst>
        </pc:spChg>
        <pc:picChg chg="add mod">
          <ac:chgData name="Jordan Evans" userId="86ef89b712075fe0" providerId="LiveId" clId="{F0720186-22E3-4BF3-8EB0-AD672E6F183E}" dt="2020-10-26T20:25:31.803" v="8518" actId="1076"/>
          <ac:picMkLst>
            <pc:docMk/>
            <pc:sldMk cId="231140589" sldId="260"/>
            <ac:picMk id="4" creationId="{78C3FCC9-3D2D-4D6D-ACB3-D9C2D66DB2EF}"/>
          </ac:picMkLst>
        </pc:picChg>
        <pc:picChg chg="add del mod">
          <ac:chgData name="Jordan Evans" userId="86ef89b712075fe0" providerId="LiveId" clId="{F0720186-22E3-4BF3-8EB0-AD672E6F183E}" dt="2020-10-26T21:31:11.352" v="9133"/>
          <ac:picMkLst>
            <pc:docMk/>
            <pc:sldMk cId="231140589" sldId="260"/>
            <ac:picMk id="5" creationId="{FCF8139C-F921-4481-B180-E202654C06FD}"/>
          </ac:picMkLst>
        </pc:picChg>
        <pc:picChg chg="add mod">
          <ac:chgData name="Jordan Evans" userId="86ef89b712075fe0" providerId="LiveId" clId="{F0720186-22E3-4BF3-8EB0-AD672E6F183E}" dt="2020-10-26T21:32:05.016" v="9134"/>
          <ac:picMkLst>
            <pc:docMk/>
            <pc:sldMk cId="231140589" sldId="260"/>
            <ac:picMk id="6" creationId="{8A1B18C3-2DB1-486E-ADC8-61FE2BB70186}"/>
          </ac:picMkLst>
        </pc:picChg>
      </pc:sldChg>
      <pc:sldChg chg="addSp delSp modSp mod ord modTransition modAnim modNotesTx">
        <pc:chgData name="Jordan Evans" userId="86ef89b712075fe0" providerId="LiveId" clId="{F0720186-22E3-4BF3-8EB0-AD672E6F183E}" dt="2020-10-26T21:42:04.438" v="9154"/>
        <pc:sldMkLst>
          <pc:docMk/>
          <pc:sldMk cId="1221075510" sldId="261"/>
        </pc:sldMkLst>
        <pc:spChg chg="mod">
          <ac:chgData name="Jordan Evans" userId="86ef89b712075fe0" providerId="LiveId" clId="{F0720186-22E3-4BF3-8EB0-AD672E6F183E}" dt="2020-10-25T16:30:37.341" v="1253" actId="1076"/>
          <ac:spMkLst>
            <pc:docMk/>
            <pc:sldMk cId="1221075510" sldId="261"/>
            <ac:spMk id="2" creationId="{F63BB876-4B1F-44DF-A12E-E2FBF742660F}"/>
          </ac:spMkLst>
        </pc:spChg>
        <pc:spChg chg="del">
          <ac:chgData name="Jordan Evans" userId="86ef89b712075fe0" providerId="LiveId" clId="{F0720186-22E3-4BF3-8EB0-AD672E6F183E}" dt="2020-10-25T16:21:26.285" v="1138" actId="3680"/>
          <ac:spMkLst>
            <pc:docMk/>
            <pc:sldMk cId="1221075510" sldId="261"/>
            <ac:spMk id="3" creationId="{79758B48-D959-45E1-ADF1-694BA295E635}"/>
          </ac:spMkLst>
        </pc:spChg>
        <pc:graphicFrameChg chg="add mod ord modGraphic">
          <ac:chgData name="Jordan Evans" userId="86ef89b712075fe0" providerId="LiveId" clId="{F0720186-22E3-4BF3-8EB0-AD672E6F183E}" dt="2020-10-26T21:19:29.651" v="9109" actId="20577"/>
          <ac:graphicFrameMkLst>
            <pc:docMk/>
            <pc:sldMk cId="1221075510" sldId="261"/>
            <ac:graphicFrameMk id="4" creationId="{ED02F3A6-3E67-4AA4-8534-AE128B0C5C50}"/>
          </ac:graphicFrameMkLst>
        </pc:graphicFrameChg>
        <pc:graphicFrameChg chg="add del mod">
          <ac:chgData name="Jordan Evans" userId="86ef89b712075fe0" providerId="LiveId" clId="{F0720186-22E3-4BF3-8EB0-AD672E6F183E}" dt="2020-10-25T16:22:24.287" v="1155"/>
          <ac:graphicFrameMkLst>
            <pc:docMk/>
            <pc:sldMk cId="1221075510" sldId="261"/>
            <ac:graphicFrameMk id="5" creationId="{A2D5905A-CFC8-4CBB-ACE5-6B62BF599DCB}"/>
          </ac:graphicFrameMkLst>
        </pc:graphicFrameChg>
        <pc:picChg chg="add del mod">
          <ac:chgData name="Jordan Evans" userId="86ef89b712075fe0" providerId="LiveId" clId="{F0720186-22E3-4BF3-8EB0-AD672E6F183E}" dt="2020-10-26T21:34:22.958" v="9139"/>
          <ac:picMkLst>
            <pc:docMk/>
            <pc:sldMk cId="1221075510" sldId="261"/>
            <ac:picMk id="3" creationId="{E59FAECE-6039-48AB-8859-9917F4244A51}"/>
          </ac:picMkLst>
        </pc:picChg>
        <pc:picChg chg="add del mod">
          <ac:chgData name="Jordan Evans" userId="86ef89b712075fe0" providerId="LiveId" clId="{F0720186-22E3-4BF3-8EB0-AD672E6F183E}" dt="2020-10-26T21:34:50.016" v="9141"/>
          <ac:picMkLst>
            <pc:docMk/>
            <pc:sldMk cId="1221075510" sldId="261"/>
            <ac:picMk id="5" creationId="{08387179-F329-47CD-B801-60820625A222}"/>
          </ac:picMkLst>
        </pc:picChg>
        <pc:picChg chg="add del mod">
          <ac:chgData name="Jordan Evans" userId="86ef89b712075fe0" providerId="LiveId" clId="{F0720186-22E3-4BF3-8EB0-AD672E6F183E}" dt="2020-10-26T21:35:07.783" v="9143"/>
          <ac:picMkLst>
            <pc:docMk/>
            <pc:sldMk cId="1221075510" sldId="261"/>
            <ac:picMk id="6" creationId="{E6180C00-AEC5-4608-8A8A-1A9AE1C043B0}"/>
          </ac:picMkLst>
        </pc:picChg>
        <pc:picChg chg="add del mod">
          <ac:chgData name="Jordan Evans" userId="86ef89b712075fe0" providerId="LiveId" clId="{F0720186-22E3-4BF3-8EB0-AD672E6F183E}" dt="2020-10-26T21:35:24.316" v="9145"/>
          <ac:picMkLst>
            <pc:docMk/>
            <pc:sldMk cId="1221075510" sldId="261"/>
            <ac:picMk id="7" creationId="{EBAA5B74-562A-4B2E-9A74-FD524DD6444C}"/>
          </ac:picMkLst>
        </pc:picChg>
        <pc:picChg chg="add del mod">
          <ac:chgData name="Jordan Evans" userId="86ef89b712075fe0" providerId="LiveId" clId="{F0720186-22E3-4BF3-8EB0-AD672E6F183E}" dt="2020-10-26T21:35:46.230" v="9147"/>
          <ac:picMkLst>
            <pc:docMk/>
            <pc:sldMk cId="1221075510" sldId="261"/>
            <ac:picMk id="8" creationId="{F155819F-DEA9-4130-943B-E62697BB770A}"/>
          </ac:picMkLst>
        </pc:picChg>
        <pc:picChg chg="add del mod">
          <ac:chgData name="Jordan Evans" userId="86ef89b712075fe0" providerId="LiveId" clId="{F0720186-22E3-4BF3-8EB0-AD672E6F183E}" dt="2020-10-26T21:37:33.932" v="9149"/>
          <ac:picMkLst>
            <pc:docMk/>
            <pc:sldMk cId="1221075510" sldId="261"/>
            <ac:picMk id="9" creationId="{137D243D-86B9-4C11-9E36-0119B2317044}"/>
          </ac:picMkLst>
        </pc:picChg>
        <pc:picChg chg="add del mod">
          <ac:chgData name="Jordan Evans" userId="86ef89b712075fe0" providerId="LiveId" clId="{F0720186-22E3-4BF3-8EB0-AD672E6F183E}" dt="2020-10-26T21:39:30.987" v="9151"/>
          <ac:picMkLst>
            <pc:docMk/>
            <pc:sldMk cId="1221075510" sldId="261"/>
            <ac:picMk id="10" creationId="{0F3A1874-B1E8-4922-9CC6-AC373259E81E}"/>
          </ac:picMkLst>
        </pc:picChg>
        <pc:picChg chg="add del mod">
          <ac:chgData name="Jordan Evans" userId="86ef89b712075fe0" providerId="LiveId" clId="{F0720186-22E3-4BF3-8EB0-AD672E6F183E}" dt="2020-10-26T21:39:57.879" v="9153"/>
          <ac:picMkLst>
            <pc:docMk/>
            <pc:sldMk cId="1221075510" sldId="261"/>
            <ac:picMk id="11" creationId="{68C974CF-9B42-4BB9-8362-BDC8D37317D4}"/>
          </ac:picMkLst>
        </pc:picChg>
        <pc:picChg chg="add mod">
          <ac:chgData name="Jordan Evans" userId="86ef89b712075fe0" providerId="LiveId" clId="{F0720186-22E3-4BF3-8EB0-AD672E6F183E}" dt="2020-10-26T21:42:04.438" v="9154"/>
          <ac:picMkLst>
            <pc:docMk/>
            <pc:sldMk cId="1221075510" sldId="261"/>
            <ac:picMk id="12" creationId="{BB73F4B7-3E2D-425F-8FB0-7C83A8FF2106}"/>
          </ac:picMkLst>
        </pc:picChg>
      </pc:sldChg>
      <pc:sldChg chg="addSp delSp modSp new mod modTransition modAnim modNotesTx">
        <pc:chgData name="Jordan Evans" userId="86ef89b712075fe0" providerId="LiveId" clId="{F0720186-22E3-4BF3-8EB0-AD672E6F183E}" dt="2020-10-26T21:27:15.821" v="9126"/>
        <pc:sldMkLst>
          <pc:docMk/>
          <pc:sldMk cId="1111946406" sldId="262"/>
        </pc:sldMkLst>
        <pc:spChg chg="mod">
          <ac:chgData name="Jordan Evans" userId="86ef89b712075fe0" providerId="LiveId" clId="{F0720186-22E3-4BF3-8EB0-AD672E6F183E}" dt="2020-10-26T20:46:22.657" v="8989" actId="20577"/>
          <ac:spMkLst>
            <pc:docMk/>
            <pc:sldMk cId="1111946406" sldId="262"/>
            <ac:spMk id="2" creationId="{96463995-75B3-4FE1-992D-709492FC04A9}"/>
          </ac:spMkLst>
        </pc:spChg>
        <pc:spChg chg="mod">
          <ac:chgData name="Jordan Evans" userId="86ef89b712075fe0" providerId="LiveId" clId="{F0720186-22E3-4BF3-8EB0-AD672E6F183E}" dt="2020-10-25T16:18:34.498" v="1137" actId="20577"/>
          <ac:spMkLst>
            <pc:docMk/>
            <pc:sldMk cId="1111946406" sldId="262"/>
            <ac:spMk id="3" creationId="{158EFFC4-75A6-47E3-ADDE-559B04DFB313}"/>
          </ac:spMkLst>
        </pc:spChg>
        <pc:picChg chg="add mod">
          <ac:chgData name="Jordan Evans" userId="86ef89b712075fe0" providerId="LiveId" clId="{F0720186-22E3-4BF3-8EB0-AD672E6F183E}" dt="2020-10-26T20:25:16.996" v="8514" actId="14100"/>
          <ac:picMkLst>
            <pc:docMk/>
            <pc:sldMk cId="1111946406" sldId="262"/>
            <ac:picMk id="4" creationId="{AC5AD85A-8545-4C44-A32B-7A90A1231B3C}"/>
          </ac:picMkLst>
        </pc:picChg>
        <pc:picChg chg="add del mod">
          <ac:chgData name="Jordan Evans" userId="86ef89b712075fe0" providerId="LiveId" clId="{F0720186-22E3-4BF3-8EB0-AD672E6F183E}" dt="2020-10-26T21:12:09.354" v="8992"/>
          <ac:picMkLst>
            <pc:docMk/>
            <pc:sldMk cId="1111946406" sldId="262"/>
            <ac:picMk id="5" creationId="{CA37C3DE-7E7C-4697-92EB-947CD86D34C1}"/>
          </ac:picMkLst>
        </pc:picChg>
        <pc:picChg chg="add del mod">
          <ac:chgData name="Jordan Evans" userId="86ef89b712075fe0" providerId="LiveId" clId="{F0720186-22E3-4BF3-8EB0-AD672E6F183E}" dt="2020-10-26T21:16:37.086" v="9005"/>
          <ac:picMkLst>
            <pc:docMk/>
            <pc:sldMk cId="1111946406" sldId="262"/>
            <ac:picMk id="6" creationId="{F705E43A-76CE-41B6-93CF-A9F499168D6C}"/>
          </ac:picMkLst>
        </pc:picChg>
        <pc:picChg chg="add del mod">
          <ac:chgData name="Jordan Evans" userId="86ef89b712075fe0" providerId="LiveId" clId="{F0720186-22E3-4BF3-8EB0-AD672E6F183E}" dt="2020-10-26T21:25:24.259" v="9123"/>
          <ac:picMkLst>
            <pc:docMk/>
            <pc:sldMk cId="1111946406" sldId="262"/>
            <ac:picMk id="7" creationId="{49464419-7853-49EE-8E8A-2030F4F667D8}"/>
          </ac:picMkLst>
        </pc:picChg>
        <pc:picChg chg="add del mod">
          <ac:chgData name="Jordan Evans" userId="86ef89b712075fe0" providerId="LiveId" clId="{F0720186-22E3-4BF3-8EB0-AD672E6F183E}" dt="2020-10-26T21:26:21.922" v="9125"/>
          <ac:picMkLst>
            <pc:docMk/>
            <pc:sldMk cId="1111946406" sldId="262"/>
            <ac:picMk id="8" creationId="{897A332E-5D90-4770-A3D9-4D9053662037}"/>
          </ac:picMkLst>
        </pc:picChg>
        <pc:picChg chg="add mod">
          <ac:chgData name="Jordan Evans" userId="86ef89b712075fe0" providerId="LiveId" clId="{F0720186-22E3-4BF3-8EB0-AD672E6F183E}" dt="2020-10-26T21:27:15.821" v="9126"/>
          <ac:picMkLst>
            <pc:docMk/>
            <pc:sldMk cId="1111946406" sldId="262"/>
            <ac:picMk id="9" creationId="{9417FE9C-8837-4EA2-9073-A393D162D209}"/>
          </ac:picMkLst>
        </pc:picChg>
      </pc:sldChg>
      <pc:sldChg chg="addSp delSp modSp new mod modTransition modAnim">
        <pc:chgData name="Jordan Evans" userId="86ef89b712075fe0" providerId="LiveId" clId="{F0720186-22E3-4BF3-8EB0-AD672E6F183E}" dt="2020-10-26T21:47:13.079" v="9159"/>
        <pc:sldMkLst>
          <pc:docMk/>
          <pc:sldMk cId="2972679585" sldId="263"/>
        </pc:sldMkLst>
        <pc:spChg chg="mod">
          <ac:chgData name="Jordan Evans" userId="86ef89b712075fe0" providerId="LiveId" clId="{F0720186-22E3-4BF3-8EB0-AD672E6F183E}" dt="2020-10-25T16:33:13.634" v="1254" actId="1076"/>
          <ac:spMkLst>
            <pc:docMk/>
            <pc:sldMk cId="2972679585" sldId="263"/>
            <ac:spMk id="2" creationId="{76E03A09-158B-4DF5-AC57-AE45BC89F0AF}"/>
          </ac:spMkLst>
        </pc:spChg>
        <pc:spChg chg="del">
          <ac:chgData name="Jordan Evans" userId="86ef89b712075fe0" providerId="LiveId" clId="{F0720186-22E3-4BF3-8EB0-AD672E6F183E}" dt="2020-10-25T16:33:25.839" v="1255" actId="478"/>
          <ac:spMkLst>
            <pc:docMk/>
            <pc:sldMk cId="2972679585" sldId="263"/>
            <ac:spMk id="3" creationId="{AD18EB31-6873-42B4-9C23-02C34E8B7D4F}"/>
          </ac:spMkLst>
        </pc:spChg>
        <pc:spChg chg="add del mod">
          <ac:chgData name="Jordan Evans" userId="86ef89b712075fe0" providerId="LiveId" clId="{F0720186-22E3-4BF3-8EB0-AD672E6F183E}" dt="2020-10-25T16:46:30.022" v="1335"/>
          <ac:spMkLst>
            <pc:docMk/>
            <pc:sldMk cId="2972679585" sldId="263"/>
            <ac:spMk id="6" creationId="{032B26B5-A42D-4BD2-9B66-DBD34A5A9260}"/>
          </ac:spMkLst>
        </pc:spChg>
        <pc:graphicFrameChg chg="add mod modGraphic">
          <ac:chgData name="Jordan Evans" userId="86ef89b712075fe0" providerId="LiveId" clId="{F0720186-22E3-4BF3-8EB0-AD672E6F183E}" dt="2020-10-25T16:40:25.919" v="1275" actId="12"/>
          <ac:graphicFrameMkLst>
            <pc:docMk/>
            <pc:sldMk cId="2972679585" sldId="263"/>
            <ac:graphicFrameMk id="4" creationId="{0C4C700B-9330-4B5F-BAEA-7660CBAA5D89}"/>
          </ac:graphicFrameMkLst>
        </pc:graphicFrameChg>
        <pc:graphicFrameChg chg="add mod modGraphic">
          <ac:chgData name="Jordan Evans" userId="86ef89b712075fe0" providerId="LiveId" clId="{F0720186-22E3-4BF3-8EB0-AD672E6F183E}" dt="2020-10-25T16:47:33.519" v="1365" actId="14734"/>
          <ac:graphicFrameMkLst>
            <pc:docMk/>
            <pc:sldMk cId="2972679585" sldId="263"/>
            <ac:graphicFrameMk id="5" creationId="{5C255C44-19FC-49D3-BB8F-EAEBAA201ABA}"/>
          </ac:graphicFrameMkLst>
        </pc:graphicFrameChg>
        <pc:graphicFrameChg chg="add mod modGraphic">
          <ac:chgData name="Jordan Evans" userId="86ef89b712075fe0" providerId="LiveId" clId="{F0720186-22E3-4BF3-8EB0-AD672E6F183E}" dt="2020-10-25T16:47:30.123" v="1363" actId="1076"/>
          <ac:graphicFrameMkLst>
            <pc:docMk/>
            <pc:sldMk cId="2972679585" sldId="263"/>
            <ac:graphicFrameMk id="7" creationId="{DBC3E973-6C69-4F40-87A0-CE50342A08B8}"/>
          </ac:graphicFrameMkLst>
        </pc:graphicFrameChg>
        <pc:picChg chg="add del mod">
          <ac:chgData name="Jordan Evans" userId="86ef89b712075fe0" providerId="LiveId" clId="{F0720186-22E3-4BF3-8EB0-AD672E6F183E}" dt="2020-10-26T21:45:25.521" v="9156"/>
          <ac:picMkLst>
            <pc:docMk/>
            <pc:sldMk cId="2972679585" sldId="263"/>
            <ac:picMk id="3" creationId="{E27AF1E0-FAB5-4AD2-8EC6-943A02FE77F0}"/>
          </ac:picMkLst>
        </pc:picChg>
        <pc:picChg chg="add mod">
          <ac:chgData name="Jordan Evans" userId="86ef89b712075fe0" providerId="LiveId" clId="{F0720186-22E3-4BF3-8EB0-AD672E6F183E}" dt="2020-10-26T20:25:34.857" v="8519"/>
          <ac:picMkLst>
            <pc:docMk/>
            <pc:sldMk cId="2972679585" sldId="263"/>
            <ac:picMk id="6" creationId="{FFB9D53F-0EB0-42E1-B405-79B6DE7F6327}"/>
          </ac:picMkLst>
        </pc:picChg>
        <pc:picChg chg="add del mod">
          <ac:chgData name="Jordan Evans" userId="86ef89b712075fe0" providerId="LiveId" clId="{F0720186-22E3-4BF3-8EB0-AD672E6F183E}" dt="2020-10-26T21:46:12.011" v="9158"/>
          <ac:picMkLst>
            <pc:docMk/>
            <pc:sldMk cId="2972679585" sldId="263"/>
            <ac:picMk id="8" creationId="{77D3A9A7-ACBB-4F92-82FB-239AF1826913}"/>
          </ac:picMkLst>
        </pc:picChg>
        <pc:picChg chg="add mod">
          <ac:chgData name="Jordan Evans" userId="86ef89b712075fe0" providerId="LiveId" clId="{F0720186-22E3-4BF3-8EB0-AD672E6F183E}" dt="2020-10-26T21:47:13.079" v="9159"/>
          <ac:picMkLst>
            <pc:docMk/>
            <pc:sldMk cId="2972679585" sldId="263"/>
            <ac:picMk id="9" creationId="{20F8B5E3-CE7E-41C8-A0D3-0A1195DC1F31}"/>
          </ac:picMkLst>
        </pc:picChg>
      </pc:sldChg>
      <pc:sldChg chg="addSp delSp modSp new mod modTransition modAnim modNotesTx">
        <pc:chgData name="Jordan Evans" userId="86ef89b712075fe0" providerId="LiveId" clId="{F0720186-22E3-4BF3-8EB0-AD672E6F183E}" dt="2020-10-26T21:49:01.683" v="9163"/>
        <pc:sldMkLst>
          <pc:docMk/>
          <pc:sldMk cId="3903713626" sldId="264"/>
        </pc:sldMkLst>
        <pc:spChg chg="mod">
          <ac:chgData name="Jordan Evans" userId="86ef89b712075fe0" providerId="LiveId" clId="{F0720186-22E3-4BF3-8EB0-AD672E6F183E}" dt="2020-10-24T17:37:28.725" v="126" actId="20577"/>
          <ac:spMkLst>
            <pc:docMk/>
            <pc:sldMk cId="3903713626" sldId="264"/>
            <ac:spMk id="2" creationId="{01856BCA-1CB7-4FE6-90BE-6AE948D6CA5B}"/>
          </ac:spMkLst>
        </pc:spChg>
        <pc:spChg chg="mod">
          <ac:chgData name="Jordan Evans" userId="86ef89b712075fe0" providerId="LiveId" clId="{F0720186-22E3-4BF3-8EB0-AD672E6F183E}" dt="2020-10-25T17:02:07.204" v="1662" actId="20577"/>
          <ac:spMkLst>
            <pc:docMk/>
            <pc:sldMk cId="3903713626" sldId="264"/>
            <ac:spMk id="3" creationId="{DC77A238-C0AA-4C2E-A152-92AD63DCA8F3}"/>
          </ac:spMkLst>
        </pc:spChg>
        <pc:picChg chg="add mod">
          <ac:chgData name="Jordan Evans" userId="86ef89b712075fe0" providerId="LiveId" clId="{F0720186-22E3-4BF3-8EB0-AD672E6F183E}" dt="2020-10-25T17:05:11.534" v="1669" actId="14100"/>
          <ac:picMkLst>
            <pc:docMk/>
            <pc:sldMk cId="3903713626" sldId="264"/>
            <ac:picMk id="4" creationId="{ABC53E2F-12D0-4847-A417-9219BA3B52D7}"/>
          </ac:picMkLst>
        </pc:picChg>
        <pc:picChg chg="add mod">
          <ac:chgData name="Jordan Evans" userId="86ef89b712075fe0" providerId="LiveId" clId="{F0720186-22E3-4BF3-8EB0-AD672E6F183E}" dt="2020-10-25T17:05:14.043" v="1670" actId="1076"/>
          <ac:picMkLst>
            <pc:docMk/>
            <pc:sldMk cId="3903713626" sldId="264"/>
            <ac:picMk id="5" creationId="{EF775669-D207-4941-83A0-B582EB4FC663}"/>
          </ac:picMkLst>
        </pc:picChg>
        <pc:picChg chg="add mod">
          <ac:chgData name="Jordan Evans" userId="86ef89b712075fe0" providerId="LiveId" clId="{F0720186-22E3-4BF3-8EB0-AD672E6F183E}" dt="2020-10-26T20:25:44.370" v="8522" actId="1076"/>
          <ac:picMkLst>
            <pc:docMk/>
            <pc:sldMk cId="3903713626" sldId="264"/>
            <ac:picMk id="6" creationId="{CAEAF33A-5838-470B-ACB8-3E8C20826F9F}"/>
          </ac:picMkLst>
        </pc:picChg>
        <pc:picChg chg="add del mod">
          <ac:chgData name="Jordan Evans" userId="86ef89b712075fe0" providerId="LiveId" clId="{F0720186-22E3-4BF3-8EB0-AD672E6F183E}" dt="2020-10-26T21:47:41.078" v="9160"/>
          <ac:picMkLst>
            <pc:docMk/>
            <pc:sldMk cId="3903713626" sldId="264"/>
            <ac:picMk id="7" creationId="{5F41BEF2-965F-4887-9DF5-DE2378CC9FAF}"/>
          </ac:picMkLst>
        </pc:picChg>
        <pc:picChg chg="add del mod">
          <ac:chgData name="Jordan Evans" userId="86ef89b712075fe0" providerId="LiveId" clId="{F0720186-22E3-4BF3-8EB0-AD672E6F183E}" dt="2020-10-26T21:47:58.862" v="9162"/>
          <ac:picMkLst>
            <pc:docMk/>
            <pc:sldMk cId="3903713626" sldId="264"/>
            <ac:picMk id="8" creationId="{4C3AE3FB-EF3E-445A-8117-65A69739471F}"/>
          </ac:picMkLst>
        </pc:picChg>
        <pc:picChg chg="add mod">
          <ac:chgData name="Jordan Evans" userId="86ef89b712075fe0" providerId="LiveId" clId="{F0720186-22E3-4BF3-8EB0-AD672E6F183E}" dt="2020-10-26T21:49:01.683" v="9163"/>
          <ac:picMkLst>
            <pc:docMk/>
            <pc:sldMk cId="3903713626" sldId="264"/>
            <ac:picMk id="9" creationId="{6492AADD-F89B-4A5C-9A99-B533B06AFF1C}"/>
          </ac:picMkLst>
        </pc:picChg>
      </pc:sldChg>
      <pc:sldChg chg="addSp delSp modSp new mod modTransition setBg modAnim">
        <pc:chgData name="Jordan Evans" userId="86ef89b712075fe0" providerId="LiveId" clId="{F0720186-22E3-4BF3-8EB0-AD672E6F183E}" dt="2020-10-26T21:53:54.919" v="9171"/>
        <pc:sldMkLst>
          <pc:docMk/>
          <pc:sldMk cId="3559952529" sldId="265"/>
        </pc:sldMkLst>
        <pc:spChg chg="del mod">
          <ac:chgData name="Jordan Evans" userId="86ef89b712075fe0" providerId="LiveId" clId="{F0720186-22E3-4BF3-8EB0-AD672E6F183E}" dt="2020-10-25T20:09:26.407" v="2248" actId="478"/>
          <ac:spMkLst>
            <pc:docMk/>
            <pc:sldMk cId="3559952529" sldId="265"/>
            <ac:spMk id="2" creationId="{F40E927A-17D8-45B1-B0B2-41211279C56C}"/>
          </ac:spMkLst>
        </pc:spChg>
        <pc:spChg chg="del">
          <ac:chgData name="Jordan Evans" userId="86ef89b712075fe0" providerId="LiveId" clId="{F0720186-22E3-4BF3-8EB0-AD672E6F183E}" dt="2020-10-25T17:10:09.976" v="1685" actId="931"/>
          <ac:spMkLst>
            <pc:docMk/>
            <pc:sldMk cId="3559952529" sldId="265"/>
            <ac:spMk id="3" creationId="{249701CC-2D96-4515-B529-DD85A313467B}"/>
          </ac:spMkLst>
        </pc:spChg>
        <pc:spChg chg="add del mod">
          <ac:chgData name="Jordan Evans" userId="86ef89b712075fe0" providerId="LiveId" clId="{F0720186-22E3-4BF3-8EB0-AD672E6F183E}" dt="2020-10-25T17:10:28.021" v="1690"/>
          <ac:spMkLst>
            <pc:docMk/>
            <pc:sldMk cId="3559952529" sldId="265"/>
            <ac:spMk id="7" creationId="{95771374-0295-4A69-B047-3CDC324A9DE5}"/>
          </ac:spMkLst>
        </pc:spChg>
        <pc:spChg chg="add mod">
          <ac:chgData name="Jordan Evans" userId="86ef89b712075fe0" providerId="LiveId" clId="{F0720186-22E3-4BF3-8EB0-AD672E6F183E}" dt="2020-10-25T20:11:14.511" v="2286" actId="1076"/>
          <ac:spMkLst>
            <pc:docMk/>
            <pc:sldMk cId="3559952529" sldId="265"/>
            <ac:spMk id="9" creationId="{9A02C444-1B15-4256-B3C0-8F8809A507CB}"/>
          </ac:spMkLst>
        </pc:spChg>
        <pc:spChg chg="add mod">
          <ac:chgData name="Jordan Evans" userId="86ef89b712075fe0" providerId="LiveId" clId="{F0720186-22E3-4BF3-8EB0-AD672E6F183E}" dt="2020-10-25T20:25:42.329" v="2633" actId="1076"/>
          <ac:spMkLst>
            <pc:docMk/>
            <pc:sldMk cId="3559952529" sldId="265"/>
            <ac:spMk id="10" creationId="{0B4305E1-FAEB-4AA6-8D6E-246A6561FD5C}"/>
          </ac:spMkLst>
        </pc:spChg>
        <pc:spChg chg="add mod">
          <ac:chgData name="Jordan Evans" userId="86ef89b712075fe0" providerId="LiveId" clId="{F0720186-22E3-4BF3-8EB0-AD672E6F183E}" dt="2020-10-25T20:13:12.410" v="2374" actId="1076"/>
          <ac:spMkLst>
            <pc:docMk/>
            <pc:sldMk cId="3559952529" sldId="265"/>
            <ac:spMk id="11" creationId="{94114279-38A7-4F79-99DC-09EA35E810A2}"/>
          </ac:spMkLst>
        </pc:spChg>
        <pc:spChg chg="add mod">
          <ac:chgData name="Jordan Evans" userId="86ef89b712075fe0" providerId="LiveId" clId="{F0720186-22E3-4BF3-8EB0-AD672E6F183E}" dt="2020-10-25T20:12:41.522" v="2348" actId="20577"/>
          <ac:spMkLst>
            <pc:docMk/>
            <pc:sldMk cId="3559952529" sldId="265"/>
            <ac:spMk id="12" creationId="{63B114AB-F8ED-48C6-B624-9ECBF5F42342}"/>
          </ac:spMkLst>
        </pc:spChg>
        <pc:spChg chg="add del">
          <ac:chgData name="Jordan Evans" userId="86ef89b712075fe0" providerId="LiveId" clId="{F0720186-22E3-4BF3-8EB0-AD672E6F183E}" dt="2020-10-25T19:59:34.656" v="1692" actId="26606"/>
          <ac:spMkLst>
            <pc:docMk/>
            <pc:sldMk cId="3559952529" sldId="265"/>
            <ac:spMk id="13" creationId="{7CA0DAA6-33B8-4A25-810D-2F4D816FB40E}"/>
          </ac:spMkLst>
        </pc:spChg>
        <pc:spChg chg="add mod">
          <ac:chgData name="Jordan Evans" userId="86ef89b712075fe0" providerId="LiveId" clId="{F0720186-22E3-4BF3-8EB0-AD672E6F183E}" dt="2020-10-25T20:42:20.177" v="2913" actId="1076"/>
          <ac:spMkLst>
            <pc:docMk/>
            <pc:sldMk cId="3559952529" sldId="265"/>
            <ac:spMk id="14" creationId="{9051213B-60BA-46A5-B110-B39E79C66A57}"/>
          </ac:spMkLst>
        </pc:spChg>
        <pc:spChg chg="add mod">
          <ac:chgData name="Jordan Evans" userId="86ef89b712075fe0" providerId="LiveId" clId="{F0720186-22E3-4BF3-8EB0-AD672E6F183E}" dt="2020-10-25T20:13:46.813" v="2418" actId="1076"/>
          <ac:spMkLst>
            <pc:docMk/>
            <pc:sldMk cId="3559952529" sldId="265"/>
            <ac:spMk id="15" creationId="{D89E0EC9-C7F1-47E9-8D81-1325FFE5F98E}"/>
          </ac:spMkLst>
        </pc:spChg>
        <pc:spChg chg="add mod">
          <ac:chgData name="Jordan Evans" userId="86ef89b712075fe0" providerId="LiveId" clId="{F0720186-22E3-4BF3-8EB0-AD672E6F183E}" dt="2020-10-25T20:14:10.445" v="2452" actId="1076"/>
          <ac:spMkLst>
            <pc:docMk/>
            <pc:sldMk cId="3559952529" sldId="265"/>
            <ac:spMk id="16" creationId="{20EBE40B-3FD0-401E-80DD-B2FE8889E046}"/>
          </ac:spMkLst>
        </pc:spChg>
        <pc:spChg chg="add mod">
          <ac:chgData name="Jordan Evans" userId="86ef89b712075fe0" providerId="LiveId" clId="{F0720186-22E3-4BF3-8EB0-AD672E6F183E}" dt="2020-10-25T20:29:01.594" v="2765" actId="1076"/>
          <ac:spMkLst>
            <pc:docMk/>
            <pc:sldMk cId="3559952529" sldId="265"/>
            <ac:spMk id="17" creationId="{48144AC6-C90C-4BD2-B51F-90F832E4CF00}"/>
          </ac:spMkLst>
        </pc:spChg>
        <pc:spChg chg="add mod">
          <ac:chgData name="Jordan Evans" userId="86ef89b712075fe0" providerId="LiveId" clId="{F0720186-22E3-4BF3-8EB0-AD672E6F183E}" dt="2020-10-25T20:31:34.822" v="2905" actId="1076"/>
          <ac:spMkLst>
            <pc:docMk/>
            <pc:sldMk cId="3559952529" sldId="265"/>
            <ac:spMk id="18" creationId="{87B7DC1C-F8EF-43C5-8642-ABD7501BE639}"/>
          </ac:spMkLst>
        </pc:spChg>
        <pc:spChg chg="add mod">
          <ac:chgData name="Jordan Evans" userId="86ef89b712075fe0" providerId="LiveId" clId="{F0720186-22E3-4BF3-8EB0-AD672E6F183E}" dt="2020-10-25T20:45:16.391" v="3061" actId="1076"/>
          <ac:spMkLst>
            <pc:docMk/>
            <pc:sldMk cId="3559952529" sldId="265"/>
            <ac:spMk id="19" creationId="{0AB7B99F-1100-4953-9DBC-9E8F17F8FFD2}"/>
          </ac:spMkLst>
        </pc:spChg>
        <pc:spChg chg="add mod">
          <ac:chgData name="Jordan Evans" userId="86ef89b712075fe0" providerId="LiveId" clId="{F0720186-22E3-4BF3-8EB0-AD672E6F183E}" dt="2020-10-25T20:45:55.235" v="3117" actId="1076"/>
          <ac:spMkLst>
            <pc:docMk/>
            <pc:sldMk cId="3559952529" sldId="265"/>
            <ac:spMk id="20" creationId="{D207FD8C-E53C-4477-842B-3675FD77F8B1}"/>
          </ac:spMkLst>
        </pc:spChg>
        <pc:spChg chg="add mod">
          <ac:chgData name="Jordan Evans" userId="86ef89b712075fe0" providerId="LiveId" clId="{F0720186-22E3-4BF3-8EB0-AD672E6F183E}" dt="2020-10-25T20:46:53.307" v="3234" actId="1076"/>
          <ac:spMkLst>
            <pc:docMk/>
            <pc:sldMk cId="3559952529" sldId="265"/>
            <ac:spMk id="21" creationId="{B10D636C-40F1-4F1A-A494-7F981C4B4828}"/>
          </ac:spMkLst>
        </pc:spChg>
        <pc:picChg chg="add del mod">
          <ac:chgData name="Jordan Evans" userId="86ef89b712075fe0" providerId="LiveId" clId="{F0720186-22E3-4BF3-8EB0-AD672E6F183E}" dt="2020-10-26T21:50:09.407" v="9168"/>
          <ac:picMkLst>
            <pc:docMk/>
            <pc:sldMk cId="3559952529" sldId="265"/>
            <ac:picMk id="2" creationId="{A67B6136-487A-4985-9AE0-BF3217B745DA}"/>
          </ac:picMkLst>
        </pc:picChg>
        <pc:picChg chg="add del mod">
          <ac:chgData name="Jordan Evans" userId="86ef89b712075fe0" providerId="LiveId" clId="{F0720186-22E3-4BF3-8EB0-AD672E6F183E}" dt="2020-10-26T21:52:09.312" v="9170"/>
          <ac:picMkLst>
            <pc:docMk/>
            <pc:sldMk cId="3559952529" sldId="265"/>
            <ac:picMk id="3" creationId="{0927A6E5-D079-435E-8881-19814B84FAEE}"/>
          </ac:picMkLst>
        </pc:picChg>
        <pc:picChg chg="add mod">
          <ac:chgData name="Jordan Evans" userId="86ef89b712075fe0" providerId="LiveId" clId="{F0720186-22E3-4BF3-8EB0-AD672E6F183E}" dt="2020-10-26T21:53:54.919" v="9171"/>
          <ac:picMkLst>
            <pc:docMk/>
            <pc:sldMk cId="3559952529" sldId="265"/>
            <ac:picMk id="4" creationId="{B71472D8-F220-4AFE-898B-95F3F1C0F343}"/>
          </ac:picMkLst>
        </pc:picChg>
        <pc:picChg chg="add del mod">
          <ac:chgData name="Jordan Evans" userId="86ef89b712075fe0" providerId="LiveId" clId="{F0720186-22E3-4BF3-8EB0-AD672E6F183E}" dt="2020-10-25T17:10:12.303" v="1689" actId="478"/>
          <ac:picMkLst>
            <pc:docMk/>
            <pc:sldMk cId="3559952529" sldId="265"/>
            <ac:picMk id="5" creationId="{0447BA8E-9F76-41FF-A2E5-58244CAC054F}"/>
          </ac:picMkLst>
        </pc:picChg>
        <pc:picChg chg="add mod">
          <ac:chgData name="Jordan Evans" userId="86ef89b712075fe0" providerId="LiveId" clId="{F0720186-22E3-4BF3-8EB0-AD672E6F183E}" dt="2020-10-25T20:10:12.833" v="2258" actId="1076"/>
          <ac:picMkLst>
            <pc:docMk/>
            <pc:sldMk cId="3559952529" sldId="265"/>
            <ac:picMk id="8" creationId="{7F57C91B-075D-49A4-BFC9-A2DBB68272CB}"/>
          </ac:picMkLst>
        </pc:picChg>
      </pc:sldChg>
      <pc:sldChg chg="addSp delSp modSp new mod modTransition modAnim">
        <pc:chgData name="Jordan Evans" userId="86ef89b712075fe0" providerId="LiveId" clId="{F0720186-22E3-4BF3-8EB0-AD672E6F183E}" dt="2020-10-26T22:08:45.194" v="9197"/>
        <pc:sldMkLst>
          <pc:docMk/>
          <pc:sldMk cId="4216632131" sldId="266"/>
        </pc:sldMkLst>
        <pc:spChg chg="mod">
          <ac:chgData name="Jordan Evans" userId="86ef89b712075fe0" providerId="LiveId" clId="{F0720186-22E3-4BF3-8EB0-AD672E6F183E}" dt="2020-10-24T17:38:03.598" v="179" actId="20577"/>
          <ac:spMkLst>
            <pc:docMk/>
            <pc:sldMk cId="4216632131" sldId="266"/>
            <ac:spMk id="2" creationId="{A19FF129-B328-4674-A953-6839956D484E}"/>
          </ac:spMkLst>
        </pc:spChg>
        <pc:spChg chg="add del mod">
          <ac:chgData name="Jordan Evans" userId="86ef89b712075fe0" providerId="LiveId" clId="{F0720186-22E3-4BF3-8EB0-AD672E6F183E}" dt="2020-10-26T20:37:11.459" v="8679" actId="20577"/>
          <ac:spMkLst>
            <pc:docMk/>
            <pc:sldMk cId="4216632131" sldId="266"/>
            <ac:spMk id="3" creationId="{8BC54C7C-D175-44FE-A78E-A70255892670}"/>
          </ac:spMkLst>
        </pc:spChg>
        <pc:spChg chg="add del mod">
          <ac:chgData name="Jordan Evans" userId="86ef89b712075fe0" providerId="LiveId" clId="{F0720186-22E3-4BF3-8EB0-AD672E6F183E}" dt="2020-10-26T20:37:05.888" v="8674" actId="21"/>
          <ac:spMkLst>
            <pc:docMk/>
            <pc:sldMk cId="4216632131" sldId="266"/>
            <ac:spMk id="9" creationId="{9A46B2D8-F90F-45A0-A86D-A098A3999E0D}"/>
          </ac:spMkLst>
        </pc:spChg>
        <pc:picChg chg="add mod">
          <ac:chgData name="Jordan Evans" userId="86ef89b712075fe0" providerId="LiveId" clId="{F0720186-22E3-4BF3-8EB0-AD672E6F183E}" dt="2020-10-26T20:26:09.963" v="8528" actId="14100"/>
          <ac:picMkLst>
            <pc:docMk/>
            <pc:sldMk cId="4216632131" sldId="266"/>
            <ac:picMk id="4" creationId="{9CE766FF-2603-4165-B3A6-BC7A93CDC9F7}"/>
          </ac:picMkLst>
        </pc:picChg>
        <pc:picChg chg="add del mod">
          <ac:chgData name="Jordan Evans" userId="86ef89b712075fe0" providerId="LiveId" clId="{F0720186-22E3-4BF3-8EB0-AD672E6F183E}" dt="2020-10-26T22:02:42.053" v="9184"/>
          <ac:picMkLst>
            <pc:docMk/>
            <pc:sldMk cId="4216632131" sldId="266"/>
            <ac:picMk id="10" creationId="{F1112812-B04A-4B88-9D6F-A99E69384F28}"/>
          </ac:picMkLst>
        </pc:picChg>
        <pc:picChg chg="add del mod">
          <ac:chgData name="Jordan Evans" userId="86ef89b712075fe0" providerId="LiveId" clId="{F0720186-22E3-4BF3-8EB0-AD672E6F183E}" dt="2020-10-26T22:03:09.161" v="9186"/>
          <ac:picMkLst>
            <pc:docMk/>
            <pc:sldMk cId="4216632131" sldId="266"/>
            <ac:picMk id="11" creationId="{DA675BCC-A78A-4E68-84B7-8F7F303949D1}"/>
          </ac:picMkLst>
        </pc:picChg>
        <pc:picChg chg="add del mod">
          <ac:chgData name="Jordan Evans" userId="86ef89b712075fe0" providerId="LiveId" clId="{F0720186-22E3-4BF3-8EB0-AD672E6F183E}" dt="2020-10-26T22:03:58.468" v="9188"/>
          <ac:picMkLst>
            <pc:docMk/>
            <pc:sldMk cId="4216632131" sldId="266"/>
            <ac:picMk id="12" creationId="{2F8D22A7-1D83-475B-9127-E57799B8AB81}"/>
          </ac:picMkLst>
        </pc:picChg>
        <pc:picChg chg="add del mod">
          <ac:chgData name="Jordan Evans" userId="86ef89b712075fe0" providerId="LiveId" clId="{F0720186-22E3-4BF3-8EB0-AD672E6F183E}" dt="2020-10-26T22:04:18.763" v="9190"/>
          <ac:picMkLst>
            <pc:docMk/>
            <pc:sldMk cId="4216632131" sldId="266"/>
            <ac:picMk id="13" creationId="{78A113DD-C8ED-4FFE-A70F-BC930E69108E}"/>
          </ac:picMkLst>
        </pc:picChg>
        <pc:picChg chg="add del mod">
          <ac:chgData name="Jordan Evans" userId="86ef89b712075fe0" providerId="LiveId" clId="{F0720186-22E3-4BF3-8EB0-AD672E6F183E}" dt="2020-10-26T22:04:56.145" v="9192"/>
          <ac:picMkLst>
            <pc:docMk/>
            <pc:sldMk cId="4216632131" sldId="266"/>
            <ac:picMk id="14" creationId="{00CFAAA6-281C-4781-A5B4-5E514A9FC027}"/>
          </ac:picMkLst>
        </pc:picChg>
        <pc:picChg chg="add del mod">
          <ac:chgData name="Jordan Evans" userId="86ef89b712075fe0" providerId="LiveId" clId="{F0720186-22E3-4BF3-8EB0-AD672E6F183E}" dt="2020-10-26T22:05:37.057" v="9194"/>
          <ac:picMkLst>
            <pc:docMk/>
            <pc:sldMk cId="4216632131" sldId="266"/>
            <ac:picMk id="15" creationId="{2F6A7742-EC8C-430F-8353-12212DE6D5DE}"/>
          </ac:picMkLst>
        </pc:picChg>
        <pc:picChg chg="add del mod">
          <ac:chgData name="Jordan Evans" userId="86ef89b712075fe0" providerId="LiveId" clId="{F0720186-22E3-4BF3-8EB0-AD672E6F183E}" dt="2020-10-26T22:06:46.925" v="9196"/>
          <ac:picMkLst>
            <pc:docMk/>
            <pc:sldMk cId="4216632131" sldId="266"/>
            <ac:picMk id="16" creationId="{660A520B-5DC6-447E-86CC-6E40B347A845}"/>
          </ac:picMkLst>
        </pc:picChg>
        <pc:picChg chg="add mod">
          <ac:chgData name="Jordan Evans" userId="86ef89b712075fe0" providerId="LiveId" clId="{F0720186-22E3-4BF3-8EB0-AD672E6F183E}" dt="2020-10-26T22:08:45.194" v="9197"/>
          <ac:picMkLst>
            <pc:docMk/>
            <pc:sldMk cId="4216632131" sldId="266"/>
            <ac:picMk id="17" creationId="{D05B5049-DA1B-44DC-A1BC-CB9CCD38BCE6}"/>
          </ac:picMkLst>
        </pc:picChg>
        <pc:cxnChg chg="add mod">
          <ac:chgData name="Jordan Evans" userId="86ef89b712075fe0" providerId="LiveId" clId="{F0720186-22E3-4BF3-8EB0-AD672E6F183E}" dt="2020-10-26T20:37:18.735" v="8681" actId="1076"/>
          <ac:cxnSpMkLst>
            <pc:docMk/>
            <pc:sldMk cId="4216632131" sldId="266"/>
            <ac:cxnSpMk id="6" creationId="{61DE0FAE-0ABA-489C-9FC1-EBC88F787C23}"/>
          </ac:cxnSpMkLst>
        </pc:cxnChg>
        <pc:cxnChg chg="add mod">
          <ac:chgData name="Jordan Evans" userId="86ef89b712075fe0" providerId="LiveId" clId="{F0720186-22E3-4BF3-8EB0-AD672E6F183E}" dt="2020-10-26T20:37:13.329" v="8680" actId="1076"/>
          <ac:cxnSpMkLst>
            <pc:docMk/>
            <pc:sldMk cId="4216632131" sldId="266"/>
            <ac:cxnSpMk id="7" creationId="{FE705B6F-4EE8-46CA-8839-F13A3FF0163F}"/>
          </ac:cxnSpMkLst>
        </pc:cxnChg>
      </pc:sldChg>
      <pc:sldChg chg="addSp delSp modSp new mod modTransition modAnim modNotesTx">
        <pc:chgData name="Jordan Evans" userId="86ef89b712075fe0" providerId="LiveId" clId="{F0720186-22E3-4BF3-8EB0-AD672E6F183E}" dt="2020-10-26T21:47:13.079" v="9159"/>
        <pc:sldMkLst>
          <pc:docMk/>
          <pc:sldMk cId="2811220409" sldId="267"/>
        </pc:sldMkLst>
        <pc:spChg chg="mod">
          <ac:chgData name="Jordan Evans" userId="86ef89b712075fe0" providerId="LiveId" clId="{F0720186-22E3-4BF3-8EB0-AD672E6F183E}" dt="2020-10-25T16:55:55.935" v="1461"/>
          <ac:spMkLst>
            <pc:docMk/>
            <pc:sldMk cId="2811220409" sldId="267"/>
            <ac:spMk id="2" creationId="{3CACB29C-579E-4442-A895-925997B846C5}"/>
          </ac:spMkLst>
        </pc:spChg>
        <pc:spChg chg="del">
          <ac:chgData name="Jordan Evans" userId="86ef89b712075fe0" providerId="LiveId" clId="{F0720186-22E3-4BF3-8EB0-AD672E6F183E}" dt="2020-10-25T16:53:09.623" v="1367"/>
          <ac:spMkLst>
            <pc:docMk/>
            <pc:sldMk cId="2811220409" sldId="267"/>
            <ac:spMk id="3" creationId="{CF376B51-97FC-411D-B8F1-7D0CAC3141B9}"/>
          </ac:spMkLst>
        </pc:spChg>
        <pc:graphicFrameChg chg="add mod modGraphic">
          <ac:chgData name="Jordan Evans" userId="86ef89b712075fe0" providerId="LiveId" clId="{F0720186-22E3-4BF3-8EB0-AD672E6F183E}" dt="2020-10-25T16:54:37.865" v="1415" actId="1076"/>
          <ac:graphicFrameMkLst>
            <pc:docMk/>
            <pc:sldMk cId="2811220409" sldId="267"/>
            <ac:graphicFrameMk id="4" creationId="{55DF64DF-9BEA-4831-9320-26BB212CA8FE}"/>
          </ac:graphicFrameMkLst>
        </pc:graphicFrameChg>
        <pc:graphicFrameChg chg="add del">
          <ac:chgData name="Jordan Evans" userId="86ef89b712075fe0" providerId="LiveId" clId="{F0720186-22E3-4BF3-8EB0-AD672E6F183E}" dt="2020-10-25T16:54:16.190" v="1410"/>
          <ac:graphicFrameMkLst>
            <pc:docMk/>
            <pc:sldMk cId="2811220409" sldId="267"/>
            <ac:graphicFrameMk id="5" creationId="{A39AAB12-5534-4BD5-97CE-0BEB2B60A3F3}"/>
          </ac:graphicFrameMkLst>
        </pc:graphicFrameChg>
        <pc:graphicFrameChg chg="add mod modGraphic">
          <ac:chgData name="Jordan Evans" userId="86ef89b712075fe0" providerId="LiveId" clId="{F0720186-22E3-4BF3-8EB0-AD672E6F183E}" dt="2020-10-25T16:55:47.488" v="1460" actId="1076"/>
          <ac:graphicFrameMkLst>
            <pc:docMk/>
            <pc:sldMk cId="2811220409" sldId="267"/>
            <ac:graphicFrameMk id="6" creationId="{06DCAFB9-7CD1-49A7-A05D-E75A163353E2}"/>
          </ac:graphicFrameMkLst>
        </pc:graphicFrameChg>
        <pc:graphicFrameChg chg="add mod modGraphic">
          <ac:chgData name="Jordan Evans" userId="86ef89b712075fe0" providerId="LiveId" clId="{F0720186-22E3-4BF3-8EB0-AD672E6F183E}" dt="2020-10-25T16:55:18.876" v="1440" actId="12"/>
          <ac:graphicFrameMkLst>
            <pc:docMk/>
            <pc:sldMk cId="2811220409" sldId="267"/>
            <ac:graphicFrameMk id="7" creationId="{79AEFCAC-0DCC-4A62-A335-2794CE2B4CAA}"/>
          </ac:graphicFrameMkLst>
        </pc:graphicFrameChg>
        <pc:picChg chg="add mod">
          <ac:chgData name="Jordan Evans" userId="86ef89b712075fe0" providerId="LiveId" clId="{F0720186-22E3-4BF3-8EB0-AD672E6F183E}" dt="2020-10-26T21:47:13.079" v="9159"/>
          <ac:picMkLst>
            <pc:docMk/>
            <pc:sldMk cId="2811220409" sldId="267"/>
            <ac:picMk id="3" creationId="{704E87A4-4A9C-4B35-9E47-65B3C3E4C33F}"/>
          </ac:picMkLst>
        </pc:picChg>
        <pc:picChg chg="add mod">
          <ac:chgData name="Jordan Evans" userId="86ef89b712075fe0" providerId="LiveId" clId="{F0720186-22E3-4BF3-8EB0-AD672E6F183E}" dt="2020-10-26T20:25:38.003" v="8520"/>
          <ac:picMkLst>
            <pc:docMk/>
            <pc:sldMk cId="2811220409" sldId="267"/>
            <ac:picMk id="8" creationId="{3466676A-BCF9-4F3E-9B1E-DCE258CAF4D3}"/>
          </ac:picMkLst>
        </pc:picChg>
      </pc:sldChg>
      <pc:sldChg chg="addSp delSp modSp new mod modTransition modAnim">
        <pc:chgData name="Jordan Evans" userId="86ef89b712075fe0" providerId="LiveId" clId="{F0720186-22E3-4BF3-8EB0-AD672E6F183E}" dt="2020-10-26T21:50:05.315" v="9167"/>
        <pc:sldMkLst>
          <pc:docMk/>
          <pc:sldMk cId="3538413191" sldId="268"/>
        </pc:sldMkLst>
        <pc:spChg chg="mod">
          <ac:chgData name="Jordan Evans" userId="86ef89b712075fe0" providerId="LiveId" clId="{F0720186-22E3-4BF3-8EB0-AD672E6F183E}" dt="2020-10-25T19:59:58.993" v="1715" actId="20577"/>
          <ac:spMkLst>
            <pc:docMk/>
            <pc:sldMk cId="3538413191" sldId="268"/>
            <ac:spMk id="2" creationId="{0DFD56EE-437C-4C70-A2DD-ADA1C7164300}"/>
          </ac:spMkLst>
        </pc:spChg>
        <pc:spChg chg="mod">
          <ac:chgData name="Jordan Evans" userId="86ef89b712075fe0" providerId="LiveId" clId="{F0720186-22E3-4BF3-8EB0-AD672E6F183E}" dt="2020-10-26T20:21:33.420" v="8499" actId="1076"/>
          <ac:spMkLst>
            <pc:docMk/>
            <pc:sldMk cId="3538413191" sldId="268"/>
            <ac:spMk id="3" creationId="{1B414D25-AF28-40F9-8271-3D6976416841}"/>
          </ac:spMkLst>
        </pc:spChg>
        <pc:picChg chg="add del mod">
          <ac:chgData name="Jordan Evans" userId="86ef89b712075fe0" providerId="LiveId" clId="{F0720186-22E3-4BF3-8EB0-AD672E6F183E}" dt="2020-10-26T21:49:03.737" v="9164"/>
          <ac:picMkLst>
            <pc:docMk/>
            <pc:sldMk cId="3538413191" sldId="268"/>
            <ac:picMk id="4" creationId="{6CC791F0-8FE1-4CF2-A9AF-049AC200BEAE}"/>
          </ac:picMkLst>
        </pc:picChg>
        <pc:picChg chg="add del mod">
          <ac:chgData name="Jordan Evans" userId="86ef89b712075fe0" providerId="LiveId" clId="{F0720186-22E3-4BF3-8EB0-AD672E6F183E}" dt="2020-10-26T21:49:22.133" v="9166"/>
          <ac:picMkLst>
            <pc:docMk/>
            <pc:sldMk cId="3538413191" sldId="268"/>
            <ac:picMk id="5" creationId="{08FBC19D-7F25-49EA-B844-A0A8F0520D9D}"/>
          </ac:picMkLst>
        </pc:picChg>
        <pc:picChg chg="add mod">
          <ac:chgData name="Jordan Evans" userId="86ef89b712075fe0" providerId="LiveId" clId="{F0720186-22E3-4BF3-8EB0-AD672E6F183E}" dt="2020-10-26T21:50:05.315" v="9167"/>
          <ac:picMkLst>
            <pc:docMk/>
            <pc:sldMk cId="3538413191" sldId="268"/>
            <ac:picMk id="6" creationId="{9E2AC859-9BFE-48E3-8063-8A9040419235}"/>
          </ac:picMkLst>
        </pc:picChg>
        <pc:picChg chg="add del mod">
          <ac:chgData name="Jordan Evans" userId="86ef89b712075fe0" providerId="LiveId" clId="{F0720186-22E3-4BF3-8EB0-AD672E6F183E}" dt="2020-10-26T20:21:33.742" v="8500"/>
          <ac:picMkLst>
            <pc:docMk/>
            <pc:sldMk cId="3538413191" sldId="268"/>
            <ac:picMk id="1026" creationId="{D1B300D7-56FA-4770-82FD-F08191549C02}"/>
          </ac:picMkLst>
        </pc:picChg>
        <pc:picChg chg="add mod">
          <ac:chgData name="Jordan Evans" userId="86ef89b712075fe0" providerId="LiveId" clId="{F0720186-22E3-4BF3-8EB0-AD672E6F183E}" dt="2020-10-26T20:21:48.718" v="8504" actId="1076"/>
          <ac:picMkLst>
            <pc:docMk/>
            <pc:sldMk cId="3538413191" sldId="268"/>
            <ac:picMk id="1028" creationId="{9D402B77-EA81-4663-8FD6-60034094FBBE}"/>
          </ac:picMkLst>
        </pc:picChg>
      </pc:sldChg>
      <pc:sldChg chg="addSp delSp modSp new mod modTransition modAnim modNotesTx">
        <pc:chgData name="Jordan Evans" userId="86ef89b712075fe0" providerId="LiveId" clId="{F0720186-22E3-4BF3-8EB0-AD672E6F183E}" dt="2020-10-26T21:29:41.660" v="9131"/>
        <pc:sldMkLst>
          <pc:docMk/>
          <pc:sldMk cId="1436401589" sldId="269"/>
        </pc:sldMkLst>
        <pc:spChg chg="mod">
          <ac:chgData name="Jordan Evans" userId="86ef89b712075fe0" providerId="LiveId" clId="{F0720186-22E3-4BF3-8EB0-AD672E6F183E}" dt="2020-10-26T10:46:58.162" v="5133" actId="20577"/>
          <ac:spMkLst>
            <pc:docMk/>
            <pc:sldMk cId="1436401589" sldId="269"/>
            <ac:spMk id="2" creationId="{3A81B12C-8E47-4CE7-974B-D390FFC58C8D}"/>
          </ac:spMkLst>
        </pc:spChg>
        <pc:spChg chg="mod">
          <ac:chgData name="Jordan Evans" userId="86ef89b712075fe0" providerId="LiveId" clId="{F0720186-22E3-4BF3-8EB0-AD672E6F183E}" dt="2020-10-26T11:25:20.004" v="5516" actId="20577"/>
          <ac:spMkLst>
            <pc:docMk/>
            <pc:sldMk cId="1436401589" sldId="269"/>
            <ac:spMk id="3" creationId="{39D810AA-ADD7-4982-9790-69ED916CEF36}"/>
          </ac:spMkLst>
        </pc:spChg>
        <pc:picChg chg="add mod">
          <ac:chgData name="Jordan Evans" userId="86ef89b712075fe0" providerId="LiveId" clId="{F0720186-22E3-4BF3-8EB0-AD672E6F183E}" dt="2020-10-26T20:25:25.112" v="8516" actId="1076"/>
          <ac:picMkLst>
            <pc:docMk/>
            <pc:sldMk cId="1436401589" sldId="269"/>
            <ac:picMk id="4" creationId="{B79D2FF0-A94D-403A-9496-4098E578B845}"/>
          </ac:picMkLst>
        </pc:picChg>
        <pc:picChg chg="add del mod">
          <ac:chgData name="Jordan Evans" userId="86ef89b712075fe0" providerId="LiveId" clId="{F0720186-22E3-4BF3-8EB0-AD672E6F183E}" dt="2020-10-26T21:28:45.056" v="9128"/>
          <ac:picMkLst>
            <pc:docMk/>
            <pc:sldMk cId="1436401589" sldId="269"/>
            <ac:picMk id="5" creationId="{88246E79-D99D-4CF6-9CFA-CE505711ACE6}"/>
          </ac:picMkLst>
        </pc:picChg>
        <pc:picChg chg="add del mod">
          <ac:chgData name="Jordan Evans" userId="86ef89b712075fe0" providerId="LiveId" clId="{F0720186-22E3-4BF3-8EB0-AD672E6F183E}" dt="2020-10-26T21:29:07.954" v="9130"/>
          <ac:picMkLst>
            <pc:docMk/>
            <pc:sldMk cId="1436401589" sldId="269"/>
            <ac:picMk id="6" creationId="{70F7DA3E-0F76-4886-8A8F-E7D0AD852ADA}"/>
          </ac:picMkLst>
        </pc:picChg>
        <pc:picChg chg="add mod">
          <ac:chgData name="Jordan Evans" userId="86ef89b712075fe0" providerId="LiveId" clId="{F0720186-22E3-4BF3-8EB0-AD672E6F183E}" dt="2020-10-26T21:29:41.660" v="9131"/>
          <ac:picMkLst>
            <pc:docMk/>
            <pc:sldMk cId="1436401589" sldId="269"/>
            <ac:picMk id="7" creationId="{878708D6-8F4D-4E0D-942E-F715A1F2D681}"/>
          </ac:picMkLst>
        </pc:picChg>
      </pc:sldChg>
      <pc:sldChg chg="addSp delSp modSp new mod modTransition modAnim modNotesTx">
        <pc:chgData name="Jordan Evans" userId="86ef89b712075fe0" providerId="LiveId" clId="{F0720186-22E3-4BF3-8EB0-AD672E6F183E}" dt="2020-10-26T22:01:34.706" v="9183"/>
        <pc:sldMkLst>
          <pc:docMk/>
          <pc:sldMk cId="367214947" sldId="270"/>
        </pc:sldMkLst>
        <pc:spChg chg="mod">
          <ac:chgData name="Jordan Evans" userId="86ef89b712075fe0" providerId="LiveId" clId="{F0720186-22E3-4BF3-8EB0-AD672E6F183E}" dt="2020-10-26T13:23:22.083" v="6409" actId="20577"/>
          <ac:spMkLst>
            <pc:docMk/>
            <pc:sldMk cId="367214947" sldId="270"/>
            <ac:spMk id="2" creationId="{31BBF516-5D6F-4988-80F4-58B261348677}"/>
          </ac:spMkLst>
        </pc:spChg>
        <pc:spChg chg="del">
          <ac:chgData name="Jordan Evans" userId="86ef89b712075fe0" providerId="LiveId" clId="{F0720186-22E3-4BF3-8EB0-AD672E6F183E}" dt="2020-10-26T13:23:28.941" v="6410" actId="3680"/>
          <ac:spMkLst>
            <pc:docMk/>
            <pc:sldMk cId="367214947" sldId="270"/>
            <ac:spMk id="3" creationId="{DCD3F416-DB80-4D81-887F-30B6AB2BE71B}"/>
          </ac:spMkLst>
        </pc:spChg>
        <pc:spChg chg="add mod">
          <ac:chgData name="Jordan Evans" userId="86ef89b712075fe0" providerId="LiveId" clId="{F0720186-22E3-4BF3-8EB0-AD672E6F183E}" dt="2020-10-26T14:56:40.783" v="7187" actId="20577"/>
          <ac:spMkLst>
            <pc:docMk/>
            <pc:sldMk cId="367214947" sldId="270"/>
            <ac:spMk id="5" creationId="{E18AE37A-6A2A-40C9-9678-933E92DDA75C}"/>
          </ac:spMkLst>
        </pc:spChg>
        <pc:graphicFrameChg chg="add mod ord modGraphic">
          <ac:chgData name="Jordan Evans" userId="86ef89b712075fe0" providerId="LiveId" clId="{F0720186-22E3-4BF3-8EB0-AD672E6F183E}" dt="2020-10-26T14:53:04.481" v="6657" actId="1076"/>
          <ac:graphicFrameMkLst>
            <pc:docMk/>
            <pc:sldMk cId="367214947" sldId="270"/>
            <ac:graphicFrameMk id="4" creationId="{B36484AB-D8E2-49FD-AE75-026FC23D1FB8}"/>
          </ac:graphicFrameMkLst>
        </pc:graphicFrameChg>
        <pc:picChg chg="add mod">
          <ac:chgData name="Jordan Evans" userId="86ef89b712075fe0" providerId="LiveId" clId="{F0720186-22E3-4BF3-8EB0-AD672E6F183E}" dt="2020-10-26T20:26:00.997" v="8525" actId="1076"/>
          <ac:picMkLst>
            <pc:docMk/>
            <pc:sldMk cId="367214947" sldId="270"/>
            <ac:picMk id="6" creationId="{120DCB2B-779D-456B-9BAB-9CE8B5087F79}"/>
          </ac:picMkLst>
        </pc:picChg>
        <pc:picChg chg="add del mod">
          <ac:chgData name="Jordan Evans" userId="86ef89b712075fe0" providerId="LiveId" clId="{F0720186-22E3-4BF3-8EB0-AD672E6F183E}" dt="2020-10-26T21:53:57.143" v="9172"/>
          <ac:picMkLst>
            <pc:docMk/>
            <pc:sldMk cId="367214947" sldId="270"/>
            <ac:picMk id="7" creationId="{DF86A3A9-6DC5-4AA1-8887-F34EB39DEBA4}"/>
          </ac:picMkLst>
        </pc:picChg>
        <pc:picChg chg="add del mod">
          <ac:chgData name="Jordan Evans" userId="86ef89b712075fe0" providerId="LiveId" clId="{F0720186-22E3-4BF3-8EB0-AD672E6F183E}" dt="2020-10-26T21:55:35.903" v="9174"/>
          <ac:picMkLst>
            <pc:docMk/>
            <pc:sldMk cId="367214947" sldId="270"/>
            <ac:picMk id="8" creationId="{1CC09F9B-063D-4888-9873-4EA226027007}"/>
          </ac:picMkLst>
        </pc:picChg>
        <pc:picChg chg="add del mod">
          <ac:chgData name="Jordan Evans" userId="86ef89b712075fe0" providerId="LiveId" clId="{F0720186-22E3-4BF3-8EB0-AD672E6F183E}" dt="2020-10-26T21:56:23.973" v="9176"/>
          <ac:picMkLst>
            <pc:docMk/>
            <pc:sldMk cId="367214947" sldId="270"/>
            <ac:picMk id="9" creationId="{D999CDD5-A044-4367-B389-E031D97B554E}"/>
          </ac:picMkLst>
        </pc:picChg>
        <pc:picChg chg="add del mod">
          <ac:chgData name="Jordan Evans" userId="86ef89b712075fe0" providerId="LiveId" clId="{F0720186-22E3-4BF3-8EB0-AD672E6F183E}" dt="2020-10-26T21:59:06.755" v="9178"/>
          <ac:picMkLst>
            <pc:docMk/>
            <pc:sldMk cId="367214947" sldId="270"/>
            <ac:picMk id="10" creationId="{3437D695-6EDE-471B-BE05-6B54275E84B4}"/>
          </ac:picMkLst>
        </pc:picChg>
        <pc:picChg chg="add del mod">
          <ac:chgData name="Jordan Evans" userId="86ef89b712075fe0" providerId="LiveId" clId="{F0720186-22E3-4BF3-8EB0-AD672E6F183E}" dt="2020-10-26T21:59:53.097" v="9180"/>
          <ac:picMkLst>
            <pc:docMk/>
            <pc:sldMk cId="367214947" sldId="270"/>
            <ac:picMk id="11" creationId="{77175CB5-78DB-43DD-A7F7-85094C279C4F}"/>
          </ac:picMkLst>
        </pc:picChg>
        <pc:picChg chg="add del mod">
          <ac:chgData name="Jordan Evans" userId="86ef89b712075fe0" providerId="LiveId" clId="{F0720186-22E3-4BF3-8EB0-AD672E6F183E}" dt="2020-10-26T22:00:20.820" v="9182"/>
          <ac:picMkLst>
            <pc:docMk/>
            <pc:sldMk cId="367214947" sldId="270"/>
            <ac:picMk id="12" creationId="{9D735589-7342-4093-A24A-07EE7EF3E927}"/>
          </ac:picMkLst>
        </pc:picChg>
        <pc:picChg chg="add mod">
          <ac:chgData name="Jordan Evans" userId="86ef89b712075fe0" providerId="LiveId" clId="{F0720186-22E3-4BF3-8EB0-AD672E6F183E}" dt="2020-10-26T22:01:34.706" v="9183"/>
          <ac:picMkLst>
            <pc:docMk/>
            <pc:sldMk cId="367214947" sldId="270"/>
            <ac:picMk id="13" creationId="{4C27EF04-3AC5-43CF-B689-4E8AE9F2C9BD}"/>
          </ac:picMkLst>
        </pc:picChg>
      </pc:sldChg>
      <pc:sldChg chg="new modTransition">
        <pc:chgData name="Jordan Evans" userId="86ef89b712075fe0" providerId="LiveId" clId="{F0720186-22E3-4BF3-8EB0-AD672E6F183E}" dt="2020-10-26T21:12:09.354" v="8992"/>
        <pc:sldMkLst>
          <pc:docMk/>
          <pc:sldMk cId="4047879098" sldId="271"/>
        </pc:sldMkLst>
      </pc:sldChg>
      <pc:sldChg chg="new del">
        <pc:chgData name="Jordan Evans" userId="86ef89b712075fe0" providerId="LiveId" clId="{F0720186-22E3-4BF3-8EB0-AD672E6F183E}" dt="2020-10-26T20:24:41.506" v="8509" actId="680"/>
        <pc:sldMkLst>
          <pc:docMk/>
          <pc:sldMk cId="93639840" sldId="272"/>
        </pc:sldMkLst>
      </pc:sldChg>
      <pc:sldChg chg="addSp delSp modSp new mod modTransition modAnim">
        <pc:chgData name="Jordan Evans" userId="86ef89b712075fe0" providerId="LiveId" clId="{F0720186-22E3-4BF3-8EB0-AD672E6F183E}" dt="2020-10-26T21:33:29.290" v="9137"/>
        <pc:sldMkLst>
          <pc:docMk/>
          <pc:sldMk cId="579754609" sldId="272"/>
        </pc:sldMkLst>
        <pc:spChg chg="mod">
          <ac:chgData name="Jordan Evans" userId="86ef89b712075fe0" providerId="LiveId" clId="{F0720186-22E3-4BF3-8EB0-AD672E6F183E}" dt="2020-10-26T20:38:26.988" v="8723" actId="20577"/>
          <ac:spMkLst>
            <pc:docMk/>
            <pc:sldMk cId="579754609" sldId="272"/>
            <ac:spMk id="2" creationId="{C5B9E69F-0068-4910-9721-9E30E3E0DA09}"/>
          </ac:spMkLst>
        </pc:spChg>
        <pc:spChg chg="mod">
          <ac:chgData name="Jordan Evans" userId="86ef89b712075fe0" providerId="LiveId" clId="{F0720186-22E3-4BF3-8EB0-AD672E6F183E}" dt="2020-10-26T20:41:44.547" v="8925" actId="20577"/>
          <ac:spMkLst>
            <pc:docMk/>
            <pc:sldMk cId="579754609" sldId="272"/>
            <ac:spMk id="3" creationId="{D9FD9EB5-D48B-4541-ACAA-5DB4CA4CCA98}"/>
          </ac:spMkLst>
        </pc:spChg>
        <pc:picChg chg="add mod">
          <ac:chgData name="Jordan Evans" userId="86ef89b712075fe0" providerId="LiveId" clId="{F0720186-22E3-4BF3-8EB0-AD672E6F183E}" dt="2020-10-26T20:41:57.808" v="8927" actId="1076"/>
          <ac:picMkLst>
            <pc:docMk/>
            <pc:sldMk cId="579754609" sldId="272"/>
            <ac:picMk id="4" creationId="{47B8A4FA-501F-42A0-B7A7-69A395CBFA0A}"/>
          </ac:picMkLst>
        </pc:picChg>
        <pc:picChg chg="add del mod">
          <ac:chgData name="Jordan Evans" userId="86ef89b712075fe0" providerId="LiveId" clId="{F0720186-22E3-4BF3-8EB0-AD672E6F183E}" dt="2020-10-26T21:33:02.282" v="9136"/>
          <ac:picMkLst>
            <pc:docMk/>
            <pc:sldMk cId="579754609" sldId="272"/>
            <ac:picMk id="5" creationId="{40FCA639-8251-4FB6-ADE1-1F9E30B5A066}"/>
          </ac:picMkLst>
        </pc:picChg>
        <pc:picChg chg="add mod">
          <ac:chgData name="Jordan Evans" userId="86ef89b712075fe0" providerId="LiveId" clId="{F0720186-22E3-4BF3-8EB0-AD672E6F183E}" dt="2020-10-26T21:33:29.290" v="9137"/>
          <ac:picMkLst>
            <pc:docMk/>
            <pc:sldMk cId="579754609" sldId="272"/>
            <ac:picMk id="6" creationId="{AF8D98AF-2C22-4D21-AFCE-4619A36DA45A}"/>
          </ac:picMkLst>
        </pc:picChg>
      </pc:sldChg>
      <pc:sldChg chg="new del">
        <pc:chgData name="Jordan Evans" userId="86ef89b712075fe0" providerId="LiveId" clId="{F0720186-22E3-4BF3-8EB0-AD672E6F183E}" dt="2020-10-26T20:24:41.149" v="8508" actId="680"/>
        <pc:sldMkLst>
          <pc:docMk/>
          <pc:sldMk cId="4101221024"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8A87B-6133-4148-AD23-4AADEE59A34D}"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B7FE68-390E-4478-8FEA-FC178CB833B0}" type="slidenum">
              <a:rPr lang="en-GB" smtClean="0"/>
              <a:t>‹#›</a:t>
            </a:fld>
            <a:endParaRPr lang="en-GB"/>
          </a:p>
        </p:txBody>
      </p:sp>
    </p:spTree>
    <p:extLst>
      <p:ext uri="{BB962C8B-B14F-4D97-AF65-F5344CB8AC3E}">
        <p14:creationId xmlns:p14="http://schemas.microsoft.com/office/powerpoint/2010/main" val="2454516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Strategic Analysis and Future Recommendations for Tesla</a:t>
            </a:r>
          </a:p>
          <a:p>
            <a:endParaRPr lang="en-GB" dirty="0"/>
          </a:p>
          <a:p>
            <a:r>
              <a:rPr lang="en-GB" dirty="0"/>
              <a:t>By Jordan Evans</a:t>
            </a:r>
          </a:p>
        </p:txBody>
      </p:sp>
      <p:sp>
        <p:nvSpPr>
          <p:cNvPr id="4" name="Slide Number Placeholder 3"/>
          <p:cNvSpPr>
            <a:spLocks noGrp="1"/>
          </p:cNvSpPr>
          <p:nvPr>
            <p:ph type="sldNum" sz="quarter" idx="5"/>
          </p:nvPr>
        </p:nvSpPr>
        <p:spPr/>
        <p:txBody>
          <a:bodyPr/>
          <a:lstStyle/>
          <a:p>
            <a:fld id="{D5B7FE68-390E-4478-8FEA-FC178CB833B0}" type="slidenum">
              <a:rPr lang="en-GB" smtClean="0"/>
              <a:t>1</a:t>
            </a:fld>
            <a:endParaRPr lang="en-GB"/>
          </a:p>
        </p:txBody>
      </p:sp>
    </p:spTree>
    <p:extLst>
      <p:ext uri="{BB962C8B-B14F-4D97-AF65-F5344CB8AC3E}">
        <p14:creationId xmlns:p14="http://schemas.microsoft.com/office/powerpoint/2010/main" val="906991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presentation will describe what strategy and strategic management is with he use of globally known theorist definitions.</a:t>
            </a:r>
          </a:p>
          <a:p>
            <a:endParaRPr lang="en-GB" dirty="0"/>
          </a:p>
          <a:p>
            <a:r>
              <a:rPr lang="en-GB" dirty="0"/>
              <a:t>An analysis of Tesla’s current strategic direction with use of academic theories and models to help establish their position.</a:t>
            </a:r>
          </a:p>
          <a:p>
            <a:endParaRPr lang="en-GB" dirty="0"/>
          </a:p>
          <a:p>
            <a:r>
              <a:rPr lang="en-GB" dirty="0"/>
              <a:t>A stakeholder analysis using </a:t>
            </a:r>
            <a:r>
              <a:rPr lang="en-GB" dirty="0" err="1"/>
              <a:t>mendelows</a:t>
            </a:r>
            <a:r>
              <a:rPr lang="en-GB" dirty="0"/>
              <a:t> matrix.</a:t>
            </a:r>
          </a:p>
          <a:p>
            <a:endParaRPr lang="en-GB" dirty="0"/>
          </a:p>
          <a:p>
            <a:r>
              <a:rPr lang="en-GB" dirty="0"/>
              <a:t>Finally some recommendations for Tesla in the future which could enhance their competitive advantage.  </a:t>
            </a:r>
          </a:p>
        </p:txBody>
      </p:sp>
      <p:sp>
        <p:nvSpPr>
          <p:cNvPr id="4" name="Slide Number Placeholder 3"/>
          <p:cNvSpPr>
            <a:spLocks noGrp="1"/>
          </p:cNvSpPr>
          <p:nvPr>
            <p:ph type="sldNum" sz="quarter" idx="5"/>
          </p:nvPr>
        </p:nvSpPr>
        <p:spPr/>
        <p:txBody>
          <a:bodyPr/>
          <a:lstStyle/>
          <a:p>
            <a:fld id="{D5B7FE68-390E-4478-8FEA-FC178CB833B0}" type="slidenum">
              <a:rPr lang="en-GB" smtClean="0"/>
              <a:t>2</a:t>
            </a:fld>
            <a:endParaRPr lang="en-GB"/>
          </a:p>
        </p:txBody>
      </p:sp>
    </p:spTree>
    <p:extLst>
      <p:ext uri="{BB962C8B-B14F-4D97-AF65-F5344CB8AC3E}">
        <p14:creationId xmlns:p14="http://schemas.microsoft.com/office/powerpoint/2010/main" val="2611900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renowned theorist, author and educator Henry Mintzberg states that strategy is to “Find out what customers’ need are then figure out a way to satisfy these needs better than your competitors” (Mintzberg, H. 1988).</a:t>
            </a:r>
          </a:p>
          <a:p>
            <a:endParaRPr lang="en-GB" dirty="0"/>
          </a:p>
          <a:p>
            <a:r>
              <a:rPr lang="en-GB" dirty="0"/>
              <a:t>Similarly to Mintzberg, American economist, theorist and author Michael Porter describes strategy as “making the choices necessary to distinguish an organisation in meeting customers’ needs” (Porter, M., Lee, T. 2015) </a:t>
            </a:r>
          </a:p>
          <a:p>
            <a:endParaRPr lang="en-GB" dirty="0"/>
          </a:p>
          <a:p>
            <a:r>
              <a:rPr lang="en-GB" dirty="0"/>
              <a:t>These definitions both suggest that strategy is the process of which a company satisfies their customers needs.</a:t>
            </a:r>
          </a:p>
          <a:p>
            <a:endParaRPr lang="en-GB" dirty="0"/>
          </a:p>
          <a:p>
            <a:r>
              <a:rPr lang="en-GB" dirty="0"/>
              <a:t>Finally, Johnson, Scholes and Whittington state that a business’ strategy is “the direction and scope of an organisation over the long term, which achieves advantage in a changing environment through its configuration of resources and competences with the aim of fulfilling stakeholder expectations” (Johnson, G., Scholes, K., Whittington, R. 2002)</a:t>
            </a:r>
          </a:p>
          <a:p>
            <a:endParaRPr lang="en-GB" dirty="0"/>
          </a:p>
        </p:txBody>
      </p:sp>
      <p:sp>
        <p:nvSpPr>
          <p:cNvPr id="4" name="Slide Number Placeholder 3"/>
          <p:cNvSpPr>
            <a:spLocks noGrp="1"/>
          </p:cNvSpPr>
          <p:nvPr>
            <p:ph type="sldNum" sz="quarter" idx="5"/>
          </p:nvPr>
        </p:nvSpPr>
        <p:spPr/>
        <p:txBody>
          <a:bodyPr/>
          <a:lstStyle/>
          <a:p>
            <a:fld id="{D5B7FE68-390E-4478-8FEA-FC178CB833B0}" type="slidenum">
              <a:rPr lang="en-GB" smtClean="0"/>
              <a:t>3</a:t>
            </a:fld>
            <a:endParaRPr lang="en-GB"/>
          </a:p>
        </p:txBody>
      </p:sp>
    </p:spTree>
    <p:extLst>
      <p:ext uri="{BB962C8B-B14F-4D97-AF65-F5344CB8AC3E}">
        <p14:creationId xmlns:p14="http://schemas.microsoft.com/office/powerpoint/2010/main" val="2608829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Founder of the Strategic Management Society and one of the original formulators of the concept of </a:t>
            </a:r>
            <a:r>
              <a:rPr lang="en-GB" dirty="0" err="1"/>
              <a:t>startagic</a:t>
            </a:r>
            <a:r>
              <a:rPr lang="en-GB" dirty="0"/>
              <a:t> management, Dan Schendel defines strategic management as “The managerial process of determining and maintaining a viable relationship between an organisation and its environment through the use of selected objectives and efficient resource allocations… Strategic Management is concerned with change, its anticipation and adaption to it” (Schendel, D., Hatten, K. 1972)</a:t>
            </a:r>
          </a:p>
        </p:txBody>
      </p:sp>
      <p:sp>
        <p:nvSpPr>
          <p:cNvPr id="4" name="Slide Number Placeholder 3"/>
          <p:cNvSpPr>
            <a:spLocks noGrp="1"/>
          </p:cNvSpPr>
          <p:nvPr>
            <p:ph type="sldNum" sz="quarter" idx="5"/>
          </p:nvPr>
        </p:nvSpPr>
        <p:spPr/>
        <p:txBody>
          <a:bodyPr/>
          <a:lstStyle/>
          <a:p>
            <a:fld id="{D5B7FE68-390E-4478-8FEA-FC178CB833B0}" type="slidenum">
              <a:rPr lang="en-GB" smtClean="0"/>
              <a:t>4</a:t>
            </a:fld>
            <a:endParaRPr lang="en-GB"/>
          </a:p>
        </p:txBody>
      </p:sp>
    </p:spTree>
    <p:extLst>
      <p:ext uri="{BB962C8B-B14F-4D97-AF65-F5344CB8AC3E}">
        <p14:creationId xmlns:p14="http://schemas.microsoft.com/office/powerpoint/2010/main" val="1995069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sz="1200" b="0" i="0" kern="1200" dirty="0">
                <a:solidFill>
                  <a:schemeClr val="tx1"/>
                </a:solidFill>
                <a:effectLst/>
                <a:latin typeface="+mn-lt"/>
                <a:ea typeface="+mn-ea"/>
                <a:cs typeface="+mn-cs"/>
              </a:rPr>
              <a:t>Tesla was founded in 2003 by a group of engineers who wanted to prove that people didn’t need to compromise to drive electric – that electric vehicles can be better, quicker and more fun to drive than gasoline cars.” Tesla,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Mission is to accelerate the world’s transition to sustainable energy (Tesla, 2020)</a:t>
            </a:r>
          </a:p>
          <a:p>
            <a:r>
              <a:rPr lang="en-GB" sz="1200" b="0" i="0" kern="1200" dirty="0">
                <a:solidFill>
                  <a:schemeClr val="tx1"/>
                </a:solidFill>
                <a:effectLst/>
                <a:latin typeface="+mn-lt"/>
                <a:ea typeface="+mn-ea"/>
                <a:cs typeface="+mn-cs"/>
              </a:rPr>
              <a:t>2020)</a:t>
            </a:r>
            <a:endParaRPr lang="en-GB" dirty="0"/>
          </a:p>
        </p:txBody>
      </p:sp>
      <p:sp>
        <p:nvSpPr>
          <p:cNvPr id="4" name="Slide Number Placeholder 3"/>
          <p:cNvSpPr>
            <a:spLocks noGrp="1"/>
          </p:cNvSpPr>
          <p:nvPr>
            <p:ph type="sldNum" sz="quarter" idx="5"/>
          </p:nvPr>
        </p:nvSpPr>
        <p:spPr/>
        <p:txBody>
          <a:bodyPr/>
          <a:lstStyle/>
          <a:p>
            <a:fld id="{D5B7FE68-390E-4478-8FEA-FC178CB833B0}" type="slidenum">
              <a:rPr lang="en-GB" smtClean="0"/>
              <a:t>5</a:t>
            </a:fld>
            <a:endParaRPr lang="en-GB"/>
          </a:p>
        </p:txBody>
      </p:sp>
    </p:spTree>
    <p:extLst>
      <p:ext uri="{BB962C8B-B14F-4D97-AF65-F5344CB8AC3E}">
        <p14:creationId xmlns:p14="http://schemas.microsoft.com/office/powerpoint/2010/main" val="472533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SWOT Analysis analyses the internal strengths and weaknesses of a company as well as the external opportunities and threats which can be faced. </a:t>
            </a:r>
          </a:p>
          <a:p>
            <a:endParaRPr lang="en-GB" dirty="0"/>
          </a:p>
          <a:p>
            <a:r>
              <a:rPr lang="en-GB" dirty="0"/>
              <a:t>SWOT Analysis can be useful as it will identify threats hopefully before they occur and will allow a company to plan a strategy in order to overcome the threats. </a:t>
            </a:r>
          </a:p>
        </p:txBody>
      </p:sp>
      <p:sp>
        <p:nvSpPr>
          <p:cNvPr id="4" name="Slide Number Placeholder 3"/>
          <p:cNvSpPr>
            <a:spLocks noGrp="1"/>
          </p:cNvSpPr>
          <p:nvPr>
            <p:ph type="sldNum" sz="quarter" idx="5"/>
          </p:nvPr>
        </p:nvSpPr>
        <p:spPr/>
        <p:txBody>
          <a:bodyPr/>
          <a:lstStyle/>
          <a:p>
            <a:fld id="{D5B7FE68-390E-4478-8FEA-FC178CB833B0}" type="slidenum">
              <a:rPr lang="en-GB" smtClean="0"/>
              <a:t>7</a:t>
            </a:fld>
            <a:endParaRPr lang="en-GB"/>
          </a:p>
        </p:txBody>
      </p:sp>
    </p:spTree>
    <p:extLst>
      <p:ext uri="{BB962C8B-B14F-4D97-AF65-F5344CB8AC3E}">
        <p14:creationId xmlns:p14="http://schemas.microsoft.com/office/powerpoint/2010/main" val="231850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PESTLE Analysis is a cost-effective method of analysing the external environment of an organisation and ensures that every possibility is considered. The method of analysis provides a deeper understanding of the business, alertness to threats, and a method to exploit opportunities (</a:t>
            </a:r>
            <a:r>
              <a:rPr lang="en-GB" sz="1200" kern="1200" dirty="0" err="1">
                <a:solidFill>
                  <a:schemeClr val="tx1"/>
                </a:solidFill>
                <a:effectLst/>
                <a:latin typeface="+mn-lt"/>
                <a:ea typeface="+mn-ea"/>
                <a:cs typeface="+mn-cs"/>
              </a:rPr>
              <a:t>Frue</a:t>
            </a:r>
            <a:r>
              <a:rPr lang="en-GB" sz="1200" kern="1200" dirty="0">
                <a:solidFill>
                  <a:schemeClr val="tx1"/>
                </a:solidFill>
                <a:effectLst/>
                <a:latin typeface="+mn-lt"/>
                <a:ea typeface="+mn-ea"/>
                <a:cs typeface="+mn-cs"/>
              </a:rPr>
              <a:t>, K. 2016) </a:t>
            </a:r>
            <a:endParaRPr lang="en-GB" dirty="0"/>
          </a:p>
          <a:p>
            <a:endParaRPr lang="en-GB" dirty="0"/>
          </a:p>
        </p:txBody>
      </p:sp>
      <p:sp>
        <p:nvSpPr>
          <p:cNvPr id="4" name="Slide Number Placeholder 3"/>
          <p:cNvSpPr>
            <a:spLocks noGrp="1"/>
          </p:cNvSpPr>
          <p:nvPr>
            <p:ph type="sldNum" sz="quarter" idx="5"/>
          </p:nvPr>
        </p:nvSpPr>
        <p:spPr/>
        <p:txBody>
          <a:bodyPr/>
          <a:lstStyle/>
          <a:p>
            <a:fld id="{D5B7FE68-390E-4478-8FEA-FC178CB833B0}" type="slidenum">
              <a:rPr lang="en-GB" smtClean="0"/>
              <a:t>8</a:t>
            </a:fld>
            <a:endParaRPr lang="en-GB"/>
          </a:p>
        </p:txBody>
      </p:sp>
    </p:spTree>
    <p:extLst>
      <p:ext uri="{BB962C8B-B14F-4D97-AF65-F5344CB8AC3E}">
        <p14:creationId xmlns:p14="http://schemas.microsoft.com/office/powerpoint/2010/main" val="2555396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B7FE68-390E-4478-8FEA-FC178CB833B0}" type="slidenum">
              <a:rPr lang="en-GB" smtClean="0"/>
              <a:t>9</a:t>
            </a:fld>
            <a:endParaRPr lang="en-GB"/>
          </a:p>
        </p:txBody>
      </p:sp>
    </p:spTree>
    <p:extLst>
      <p:ext uri="{BB962C8B-B14F-4D97-AF65-F5344CB8AC3E}">
        <p14:creationId xmlns:p14="http://schemas.microsoft.com/office/powerpoint/2010/main" val="3714053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Developed by economists Cliff Bowman and David Faulkner, Bowman’s Strategy Clock is a marketing model with which a company can analyse its position in relation to what its competitors have to offer (Mulder, P.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clock shows how a company can position a product based upon two variables: price and perceived value to the customer.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placed Tesla in between positions 4&amp;5 possibly leaning closer to position 4 slightly. Tesla offer a differentiated, luxurious product with very good quality yet they do not price their </a:t>
            </a:r>
            <a:r>
              <a:rPr lang="en-GB" sz="1200" kern="1200" dirty="0" err="1">
                <a:solidFill>
                  <a:schemeClr val="tx1"/>
                </a:solidFill>
                <a:effectLst/>
                <a:latin typeface="+mn-lt"/>
                <a:ea typeface="+mn-ea"/>
                <a:cs typeface="+mn-cs"/>
              </a:rPr>
              <a:t>vehichles</a:t>
            </a:r>
            <a:r>
              <a:rPr lang="en-GB" sz="1200" kern="1200" dirty="0">
                <a:solidFill>
                  <a:schemeClr val="tx1"/>
                </a:solidFill>
                <a:effectLst/>
                <a:latin typeface="+mn-lt"/>
                <a:ea typeface="+mn-ea"/>
                <a:cs typeface="+mn-cs"/>
              </a:rPr>
              <a:t> as high as their non electric rivals might do for a car of less quality and performance, as well as efficiency. Again this links with </a:t>
            </a:r>
            <a:r>
              <a:rPr lang="en-GB" sz="1200" kern="1200" dirty="0" err="1">
                <a:solidFill>
                  <a:schemeClr val="tx1"/>
                </a:solidFill>
                <a:effectLst/>
                <a:latin typeface="+mn-lt"/>
                <a:ea typeface="+mn-ea"/>
                <a:cs typeface="+mn-cs"/>
              </a:rPr>
              <a:t>Teslas</a:t>
            </a:r>
            <a:r>
              <a:rPr lang="en-GB" sz="1200" kern="1200" dirty="0">
                <a:solidFill>
                  <a:schemeClr val="tx1"/>
                </a:solidFill>
                <a:effectLst/>
                <a:latin typeface="+mn-lt"/>
                <a:ea typeface="+mn-ea"/>
                <a:cs typeface="+mn-cs"/>
              </a:rPr>
              <a:t> CSR strategy as they want their cars to be accessible as possible whilst still providing an excellent product. </a:t>
            </a:r>
            <a:endParaRPr lang="en-GB" dirty="0"/>
          </a:p>
        </p:txBody>
      </p:sp>
      <p:sp>
        <p:nvSpPr>
          <p:cNvPr id="4" name="Slide Number Placeholder 3"/>
          <p:cNvSpPr>
            <a:spLocks noGrp="1"/>
          </p:cNvSpPr>
          <p:nvPr>
            <p:ph type="sldNum" sz="quarter" idx="5"/>
          </p:nvPr>
        </p:nvSpPr>
        <p:spPr/>
        <p:txBody>
          <a:bodyPr/>
          <a:lstStyle/>
          <a:p>
            <a:fld id="{D5B7FE68-390E-4478-8FEA-FC178CB833B0}" type="slidenum">
              <a:rPr lang="en-GB" smtClean="0"/>
              <a:t>10</a:t>
            </a:fld>
            <a:endParaRPr lang="en-GB"/>
          </a:p>
        </p:txBody>
      </p:sp>
    </p:spTree>
    <p:extLst>
      <p:ext uri="{BB962C8B-B14F-4D97-AF65-F5344CB8AC3E}">
        <p14:creationId xmlns:p14="http://schemas.microsoft.com/office/powerpoint/2010/main" val="942578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B7FE68-390E-4478-8FEA-FC178CB833B0}" type="slidenum">
              <a:rPr lang="en-GB" smtClean="0"/>
              <a:t>12</a:t>
            </a:fld>
            <a:endParaRPr lang="en-GB"/>
          </a:p>
        </p:txBody>
      </p:sp>
    </p:spTree>
    <p:extLst>
      <p:ext uri="{BB962C8B-B14F-4D97-AF65-F5344CB8AC3E}">
        <p14:creationId xmlns:p14="http://schemas.microsoft.com/office/powerpoint/2010/main" val="3846232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Michael Porter developed the Five Forces Analysis model as a strategic management tool to understand the impact of external factors on firms and the competitive landscape of their industry environment. (Kissinger, D. 2019)</a:t>
            </a:r>
          </a:p>
        </p:txBody>
      </p:sp>
      <p:sp>
        <p:nvSpPr>
          <p:cNvPr id="4" name="Slide Number Placeholder 3"/>
          <p:cNvSpPr>
            <a:spLocks noGrp="1"/>
          </p:cNvSpPr>
          <p:nvPr>
            <p:ph type="sldNum" sz="quarter" idx="5"/>
          </p:nvPr>
        </p:nvSpPr>
        <p:spPr/>
        <p:txBody>
          <a:bodyPr/>
          <a:lstStyle/>
          <a:p>
            <a:fld id="{D5B7FE68-390E-4478-8FEA-FC178CB833B0}" type="slidenum">
              <a:rPr lang="en-GB" smtClean="0"/>
              <a:t>13</a:t>
            </a:fld>
            <a:endParaRPr lang="en-GB"/>
          </a:p>
        </p:txBody>
      </p:sp>
    </p:spTree>
    <p:extLst>
      <p:ext uri="{BB962C8B-B14F-4D97-AF65-F5344CB8AC3E}">
        <p14:creationId xmlns:p14="http://schemas.microsoft.com/office/powerpoint/2010/main" val="717037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E3167-40A6-4634-96E4-10B35F8983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E2D865-DA9F-4D94-8246-53E12841D0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1B8AB4-1889-4481-9FB7-28E69E9C18EA}"/>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5" name="Footer Placeholder 4">
            <a:extLst>
              <a:ext uri="{FF2B5EF4-FFF2-40B4-BE49-F238E27FC236}">
                <a16:creationId xmlns:a16="http://schemas.microsoft.com/office/drawing/2014/main" id="{1D803E84-D6D7-45C2-A0AE-F29EA396AB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437A0B-D4EF-46B8-8629-4F75617CCD51}"/>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366045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6E65-D9F4-4376-BEAA-513CB2D027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EB79F6-8DC1-42F1-871E-0E559728CB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59DAF3-30FC-4597-9A0A-A19EB9F57329}"/>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5" name="Footer Placeholder 4">
            <a:extLst>
              <a:ext uri="{FF2B5EF4-FFF2-40B4-BE49-F238E27FC236}">
                <a16:creationId xmlns:a16="http://schemas.microsoft.com/office/drawing/2014/main" id="{E51A29F0-B064-4F68-AF49-29012B890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436F79-B464-4824-B294-13416C27A92A}"/>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1116938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6DDD-CF24-4323-AB66-1629188419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A28476-A622-40DB-88CC-E71B0222A4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5E66EB-B543-4D2E-B1B0-BB6123971F78}"/>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5" name="Footer Placeholder 4">
            <a:extLst>
              <a:ext uri="{FF2B5EF4-FFF2-40B4-BE49-F238E27FC236}">
                <a16:creationId xmlns:a16="http://schemas.microsoft.com/office/drawing/2014/main" id="{5EE2EFF4-4FE2-45A1-918F-40AA62702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1E9BE-6C79-49A1-8A37-4B1E8BB1B239}"/>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3227577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27C51-02CE-4DFD-A412-7B6CC7959F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D6CF47-487E-4C4F-B12D-33022814A6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0CDA87-2DF5-465D-A559-6BDCFF49D8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7155F1-E67D-4939-8406-31874044BCF5}"/>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6" name="Footer Placeholder 5">
            <a:extLst>
              <a:ext uri="{FF2B5EF4-FFF2-40B4-BE49-F238E27FC236}">
                <a16:creationId xmlns:a16="http://schemas.microsoft.com/office/drawing/2014/main" id="{500157B1-763B-4794-B2B9-85AA5B278B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DA84A-D68F-4366-91D6-561590565228}"/>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2330016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518DF-3609-4B13-AA87-6373217E64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CBC79-7839-41DA-B59A-5796ABBF61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28A0F9-3190-45FB-B803-7E6BCC1573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1A0AD-08B2-4EB9-850D-4E911C0DCB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3794A3-EEB2-4590-9272-5C7EDDE5A7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E3D021-B048-423B-97E3-692C10C902AC}"/>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8" name="Footer Placeholder 7">
            <a:extLst>
              <a:ext uri="{FF2B5EF4-FFF2-40B4-BE49-F238E27FC236}">
                <a16:creationId xmlns:a16="http://schemas.microsoft.com/office/drawing/2014/main" id="{5F28E70B-DB92-4AEA-A3E3-EB03C6F387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C7F6FE-62E1-4708-A0B0-A19A0B6D5B4D}"/>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399298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D0826-6C14-446D-A711-D53CC4BE56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CF5EE0-5EE2-4604-87D8-205A5103A741}"/>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4" name="Footer Placeholder 3">
            <a:extLst>
              <a:ext uri="{FF2B5EF4-FFF2-40B4-BE49-F238E27FC236}">
                <a16:creationId xmlns:a16="http://schemas.microsoft.com/office/drawing/2014/main" id="{BAFA1F42-ED0D-4FBA-AA81-522278372E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6FBCC2-C006-46D7-B753-5E54BBA207A5}"/>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4017410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C1C130-FA9E-4D00-9B61-0966B9D73533}"/>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3" name="Footer Placeholder 2">
            <a:extLst>
              <a:ext uri="{FF2B5EF4-FFF2-40B4-BE49-F238E27FC236}">
                <a16:creationId xmlns:a16="http://schemas.microsoft.com/office/drawing/2014/main" id="{7C6F103B-A529-4121-A50A-8F77D2B8E7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BBC723-22F0-4115-B66B-CE293AF85263}"/>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2073854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C762E-0E9F-4AA3-8084-067BE78AE7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FCD8C7-E12E-40DD-9221-A54A449D75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40680D-7172-4113-8072-C59BCADDE1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D93612-4ADD-411C-8CAC-2308A130938A}"/>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6" name="Footer Placeholder 5">
            <a:extLst>
              <a:ext uri="{FF2B5EF4-FFF2-40B4-BE49-F238E27FC236}">
                <a16:creationId xmlns:a16="http://schemas.microsoft.com/office/drawing/2014/main" id="{D5232E70-E477-4EF0-B66A-9D6723CD59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3E0B97-3428-427E-A269-01003FFAA8A7}"/>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723885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C2C4A-ED4B-4A51-8845-F5E16F070E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6A02AA-9A11-4F37-BC11-80789C3E12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82CD60-DF89-4CFE-BC58-FAAE6C96A2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D2A9C5-686D-48BA-9768-F5E179FFD92B}"/>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6" name="Footer Placeholder 5">
            <a:extLst>
              <a:ext uri="{FF2B5EF4-FFF2-40B4-BE49-F238E27FC236}">
                <a16:creationId xmlns:a16="http://schemas.microsoft.com/office/drawing/2014/main" id="{71353745-4947-40BB-8E3B-C6C8E418A6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AB4758-D7A3-4F22-83C3-886C7576F751}"/>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1006225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DEAF-7F90-48CF-80A2-2E4E56623B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D06E63-151F-40CC-8E5A-E6F9733F03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9EFB40-2E1F-47D0-8475-DD68789EA939}"/>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5" name="Footer Placeholder 4">
            <a:extLst>
              <a:ext uri="{FF2B5EF4-FFF2-40B4-BE49-F238E27FC236}">
                <a16:creationId xmlns:a16="http://schemas.microsoft.com/office/drawing/2014/main" id="{25F8E6B4-ED57-4085-95A5-4C77601EE2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640724-BE80-4F96-94D6-C1FD0CC4E4D4}"/>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1506269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6C7781-5FC2-4110-9157-0A2E056C15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B0804C-8C02-4938-86E1-28C3B154DE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D5352-BF29-4D4C-8015-886DFFB1B1B6}"/>
              </a:ext>
            </a:extLst>
          </p:cNvPr>
          <p:cNvSpPr>
            <a:spLocks noGrp="1"/>
          </p:cNvSpPr>
          <p:nvPr>
            <p:ph type="dt" sz="half" idx="10"/>
          </p:nvPr>
        </p:nvSpPr>
        <p:spPr/>
        <p:txBody>
          <a:bodyPr/>
          <a:lstStyle/>
          <a:p>
            <a:fld id="{BD5CD363-8E01-43E6-B731-7EA278366656}" type="datetimeFigureOut">
              <a:rPr lang="en-GB" smtClean="0"/>
              <a:t>26/10/2020</a:t>
            </a:fld>
            <a:endParaRPr lang="en-GB"/>
          </a:p>
        </p:txBody>
      </p:sp>
      <p:sp>
        <p:nvSpPr>
          <p:cNvPr id="5" name="Footer Placeholder 4">
            <a:extLst>
              <a:ext uri="{FF2B5EF4-FFF2-40B4-BE49-F238E27FC236}">
                <a16:creationId xmlns:a16="http://schemas.microsoft.com/office/drawing/2014/main" id="{B88F8823-29B2-4937-8818-6A79B6E09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91BD42-5824-4778-9B60-E18C57106D3F}"/>
              </a:ext>
            </a:extLst>
          </p:cNvPr>
          <p:cNvSpPr>
            <a:spLocks noGrp="1"/>
          </p:cNvSpPr>
          <p:nvPr>
            <p:ph type="sldNum" sz="quarter" idx="12"/>
          </p:nvPr>
        </p:nvSpPr>
        <p:spPr/>
        <p:txBody>
          <a:bodyPr/>
          <a:lstStyle/>
          <a:p>
            <a:fld id="{076B08BE-9DC7-40B0-9016-6278802D7C3C}" type="slidenum">
              <a:rPr lang="en-GB" smtClean="0"/>
              <a:t>‹#›</a:t>
            </a:fld>
            <a:endParaRPr lang="en-GB"/>
          </a:p>
        </p:txBody>
      </p:sp>
    </p:spTree>
    <p:extLst>
      <p:ext uri="{BB962C8B-B14F-4D97-AF65-F5344CB8AC3E}">
        <p14:creationId xmlns:p14="http://schemas.microsoft.com/office/powerpoint/2010/main" val="260627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CB1B54-1B0E-4320-B83E-FA24E5A87F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9596B4-51D2-48B0-9DC1-71C3A7EDE4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66F008-188B-41B5-81CC-BB4A6D1635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5CD363-8E01-43E6-B731-7EA278366656}" type="datetimeFigureOut">
              <a:rPr lang="en-GB" smtClean="0"/>
              <a:t>26/10/2020</a:t>
            </a:fld>
            <a:endParaRPr lang="en-GB"/>
          </a:p>
        </p:txBody>
      </p:sp>
      <p:sp>
        <p:nvSpPr>
          <p:cNvPr id="5" name="Footer Placeholder 4">
            <a:extLst>
              <a:ext uri="{FF2B5EF4-FFF2-40B4-BE49-F238E27FC236}">
                <a16:creationId xmlns:a16="http://schemas.microsoft.com/office/drawing/2014/main" id="{C05E86BB-EEB5-46DD-AABD-04302DD9D1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D6D522-7AB9-4C11-B27E-2178A28B9F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6B08BE-9DC7-40B0-9016-6278802D7C3C}" type="slidenum">
              <a:rPr lang="en-GB" smtClean="0"/>
              <a:t>‹#›</a:t>
            </a:fld>
            <a:endParaRPr lang="en-GB"/>
          </a:p>
        </p:txBody>
      </p:sp>
    </p:spTree>
    <p:extLst>
      <p:ext uri="{BB962C8B-B14F-4D97-AF65-F5344CB8AC3E}">
        <p14:creationId xmlns:p14="http://schemas.microsoft.com/office/powerpoint/2010/main" val="2043805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2.png"/><Relationship Id="rId2" Type="http://schemas.microsoft.com/office/2007/relationships/media" Target="../media/media8.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2.png"/><Relationship Id="rId2" Type="http://schemas.microsoft.com/office/2007/relationships/media" Target="../media/media9.m4a"/><Relationship Id="rId1" Type="http://schemas.openxmlformats.org/officeDocument/2006/relationships/tags" Target="../tags/tag2.xml"/><Relationship Id="rId6" Type="http://schemas.openxmlformats.org/officeDocument/2006/relationships/image" Target="../media/image1.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2.png"/><Relationship Id="rId2" Type="http://schemas.microsoft.com/office/2007/relationships/media" Target="../media/media12.m4a"/><Relationship Id="rId1" Type="http://schemas.openxmlformats.org/officeDocument/2006/relationships/tags" Target="../tags/tag3.xml"/><Relationship Id="rId6" Type="http://schemas.openxmlformats.org/officeDocument/2006/relationships/image" Target="../media/image6.jpe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8" Type="http://schemas.openxmlformats.org/officeDocument/2006/relationships/hyperlink" Target="https://www.crowe.com/ie/insights/the-importance-of-stakeholder-engagement" TargetMode="Externa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investopedia.com/terms/s/stakeholder.asp%20accessed%20on%2012/10/2020" TargetMode="External"/><Relationship Id="rId12" Type="http://schemas.openxmlformats.org/officeDocument/2006/relationships/hyperlink" Target="https://www.macrotrends.net/stocks/charts/TSLA/tesla/net-profit-margin"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toolshero.com/strategy/bowman-strategy-clock/" TargetMode="External"/><Relationship Id="rId11" Type="http://schemas.openxmlformats.org/officeDocument/2006/relationships/hyperlink" Target="https://www.investopedia.com/terms/v/verticalmerger" TargetMode="External"/><Relationship Id="rId5" Type="http://schemas.openxmlformats.org/officeDocument/2006/relationships/hyperlink" Target="http://dx.doi.org.ezproxy.uwtsd.ac.uk/10.1056/NEJMp1502419" TargetMode="External"/><Relationship Id="rId10" Type="http://schemas.openxmlformats.org/officeDocument/2006/relationships/hyperlink" Target="https://pestleanalysis.com/advantages-of-pestle-analysis/" TargetMode="External"/><Relationship Id="rId4" Type="http://schemas.openxmlformats.org/officeDocument/2006/relationships/hyperlink" Target="https://www.tesla.com/en_GB/about?redirect=no" TargetMode="External"/><Relationship Id="rId9" Type="http://schemas.openxmlformats.org/officeDocument/2006/relationships/hyperlink" Target="http://panmore.com/tesla-motors-inc-five-forces-analysis-recommendations-porters-mode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85761-BE8E-4F01-AEAC-CD10127044F9}"/>
              </a:ext>
            </a:extLst>
          </p:cNvPr>
          <p:cNvSpPr>
            <a:spLocks noGrp="1"/>
          </p:cNvSpPr>
          <p:nvPr>
            <p:ph type="ctrTitle"/>
          </p:nvPr>
        </p:nvSpPr>
        <p:spPr>
          <a:xfrm>
            <a:off x="1524000" y="2245809"/>
            <a:ext cx="9144000" cy="1564716"/>
          </a:xfrm>
        </p:spPr>
        <p:txBody>
          <a:bodyPr>
            <a:normAutofit/>
          </a:bodyPr>
          <a:lstStyle/>
          <a:p>
            <a:pPr algn="l"/>
            <a:r>
              <a:rPr lang="en-GB" sz="4800"/>
              <a:t>Strategic Analysis and Recommendations for Tesla</a:t>
            </a:r>
            <a:endParaRPr lang="en-GB" sz="4800" dirty="0"/>
          </a:p>
        </p:txBody>
      </p:sp>
      <p:sp>
        <p:nvSpPr>
          <p:cNvPr id="3" name="Subtitle 2">
            <a:extLst>
              <a:ext uri="{FF2B5EF4-FFF2-40B4-BE49-F238E27FC236}">
                <a16:creationId xmlns:a16="http://schemas.microsoft.com/office/drawing/2014/main" id="{1EB8FE8F-64FA-4255-9CDE-CDCABBE4EA9E}"/>
              </a:ext>
            </a:extLst>
          </p:cNvPr>
          <p:cNvSpPr>
            <a:spLocks noGrp="1"/>
          </p:cNvSpPr>
          <p:nvPr>
            <p:ph type="subTitle" idx="1"/>
          </p:nvPr>
        </p:nvSpPr>
        <p:spPr>
          <a:xfrm>
            <a:off x="1524000" y="3947050"/>
            <a:ext cx="9144000" cy="572583"/>
          </a:xfrm>
        </p:spPr>
        <p:txBody>
          <a:bodyPr>
            <a:normAutofit/>
          </a:bodyPr>
          <a:lstStyle/>
          <a:p>
            <a:pPr algn="l"/>
            <a:r>
              <a:rPr lang="en-GB" sz="2000" dirty="0"/>
              <a:t>By Jordan Evans (1808395)</a:t>
            </a:r>
          </a:p>
        </p:txBody>
      </p:sp>
      <p:sp>
        <p:nvSpPr>
          <p:cNvPr id="15"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E6193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E619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solidFill>
            <a:srgbClr val="E6193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14"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rgbClr val="E6193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E619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tesla logo with transparent background">
            <a:extLst>
              <a:ext uri="{FF2B5EF4-FFF2-40B4-BE49-F238E27FC236}">
                <a16:creationId xmlns:a16="http://schemas.microsoft.com/office/drawing/2014/main" id="{ACE3F662-6454-4288-AF54-17ACFB5EC8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6205" y="2262695"/>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hlinkClick r:id="" action="ppaction://media"/>
            <a:extLst>
              <a:ext uri="{FF2B5EF4-FFF2-40B4-BE49-F238E27FC236}">
                <a16:creationId xmlns:a16="http://schemas.microsoft.com/office/drawing/2014/main" id="{784FFAD5-0B5B-4753-93DC-90A4754553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28989564"/>
      </p:ext>
    </p:extLst>
  </p:cSld>
  <p:clrMapOvr>
    <a:masterClrMapping/>
  </p:clrMapOvr>
  <mc:AlternateContent xmlns:mc="http://schemas.openxmlformats.org/markup-compatibility/2006">
    <mc:Choice xmlns:p14="http://schemas.microsoft.com/office/powerpoint/2010/main" Requires="p14">
      <p:transition spd="slow" p14:dur="2000" advTm="6903"/>
    </mc:Choice>
    <mc:Fallback>
      <p:transition spd="slow" advTm="6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F154-9FC8-478F-9897-24EF0C9FFD4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AC6D65C-EA82-499A-B5B2-FE9082D25A25}"/>
              </a:ext>
            </a:extLst>
          </p:cNvPr>
          <p:cNvSpPr>
            <a:spLocks noGrp="1"/>
          </p:cNvSpPr>
          <p:nvPr>
            <p:ph idx="1"/>
          </p:nvPr>
        </p:nvSpPr>
        <p:spPr/>
        <p:txBody>
          <a:bodyPr/>
          <a:lstStyle/>
          <a:p>
            <a:r>
              <a:rPr lang="en-GB" dirty="0"/>
              <a:t>What is strategy and strategic management?</a:t>
            </a:r>
          </a:p>
          <a:p>
            <a:r>
              <a:rPr lang="en-GB" dirty="0"/>
              <a:t>Analysis of Tesla’s current strategic direction</a:t>
            </a:r>
          </a:p>
          <a:p>
            <a:r>
              <a:rPr lang="en-GB" dirty="0"/>
              <a:t>Use of academic theories e.g. Bowmans Clock, Porters 5 Forces Model</a:t>
            </a:r>
          </a:p>
          <a:p>
            <a:r>
              <a:rPr lang="en-GB" dirty="0"/>
              <a:t>Stakeholder Analysis</a:t>
            </a:r>
          </a:p>
          <a:p>
            <a:r>
              <a:rPr lang="en-GB" dirty="0"/>
              <a:t>Strategic recommendations which will enhance Tesla’s competitive advantage</a:t>
            </a:r>
          </a:p>
          <a:p>
            <a:endParaRPr lang="en-GB" dirty="0"/>
          </a:p>
        </p:txBody>
      </p:sp>
      <p:pic>
        <p:nvPicPr>
          <p:cNvPr id="4" name="Picture 2" descr="Image result for tesla logo with transparent background">
            <a:extLst>
              <a:ext uri="{FF2B5EF4-FFF2-40B4-BE49-F238E27FC236}">
                <a16:creationId xmlns:a16="http://schemas.microsoft.com/office/drawing/2014/main" id="{EC12C13B-A649-4D09-9C9E-6947D463AB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34575" y="0"/>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16" name="Audio 15">
            <a:hlinkClick r:id="" action="ppaction://media"/>
            <a:extLst>
              <a:ext uri="{FF2B5EF4-FFF2-40B4-BE49-F238E27FC236}">
                <a16:creationId xmlns:a16="http://schemas.microsoft.com/office/drawing/2014/main" id="{CE723A35-0748-42FF-8268-5499FF2A0C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08194105"/>
      </p:ext>
    </p:extLst>
  </p:cSld>
  <p:clrMapOvr>
    <a:masterClrMapping/>
  </p:clrMapOvr>
  <mc:AlternateContent xmlns:mc="http://schemas.openxmlformats.org/markup-compatibility/2006">
    <mc:Choice xmlns:p14="http://schemas.microsoft.com/office/powerpoint/2010/main" Requires="p14">
      <p:transition spd="slow" p14:dur="2000" advTm="23555"/>
    </mc:Choice>
    <mc:Fallback>
      <p:transition spd="slow" advTm="23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63995-75B3-4FE1-992D-709492FC04A9}"/>
              </a:ext>
            </a:extLst>
          </p:cNvPr>
          <p:cNvSpPr>
            <a:spLocks noGrp="1"/>
          </p:cNvSpPr>
          <p:nvPr>
            <p:ph type="title"/>
          </p:nvPr>
        </p:nvSpPr>
        <p:spPr/>
        <p:txBody>
          <a:bodyPr/>
          <a:lstStyle/>
          <a:p>
            <a:r>
              <a:rPr lang="en-GB" dirty="0"/>
              <a:t>What is Strategy?</a:t>
            </a:r>
          </a:p>
        </p:txBody>
      </p:sp>
      <p:sp>
        <p:nvSpPr>
          <p:cNvPr id="3" name="Content Placeholder 2">
            <a:extLst>
              <a:ext uri="{FF2B5EF4-FFF2-40B4-BE49-F238E27FC236}">
                <a16:creationId xmlns:a16="http://schemas.microsoft.com/office/drawing/2014/main" id="{158EFFC4-75A6-47E3-ADDE-559B04DFB313}"/>
              </a:ext>
            </a:extLst>
          </p:cNvPr>
          <p:cNvSpPr>
            <a:spLocks noGrp="1"/>
          </p:cNvSpPr>
          <p:nvPr>
            <p:ph idx="1"/>
          </p:nvPr>
        </p:nvSpPr>
        <p:spPr/>
        <p:txBody>
          <a:bodyPr/>
          <a:lstStyle/>
          <a:p>
            <a:r>
              <a:rPr lang="en-GB" dirty="0"/>
              <a:t>“Find out what customers’ needs are then figure out a way to satisfy these needs better than your competitors” (Mintzberg, H. 1988)</a:t>
            </a:r>
          </a:p>
          <a:p>
            <a:r>
              <a:rPr lang="en-GB" dirty="0"/>
              <a:t>“Making the choices necessary to distinguish an organisation in meeting customers’ needs” (Porter, M., Lee, T. 2015)</a:t>
            </a:r>
          </a:p>
          <a:p>
            <a:r>
              <a:rPr lang="en-GB" dirty="0"/>
              <a:t>“The direction and scope of an organisation over the long term, which achieves advantage in a changing environment through its configuration of resources and competences with the aim of fulfilling stakeholder expectations” (Johnson, G., Scholes, K., Whittington, R. 2002)</a:t>
            </a:r>
          </a:p>
        </p:txBody>
      </p:sp>
      <p:pic>
        <p:nvPicPr>
          <p:cNvPr id="4" name="Picture 2" descr="Image result for tesla logo with transparent background">
            <a:extLst>
              <a:ext uri="{FF2B5EF4-FFF2-40B4-BE49-F238E27FC236}">
                <a16:creationId xmlns:a16="http://schemas.microsoft.com/office/drawing/2014/main" id="{AC5AD85A-8545-4C44-A32B-7A90A1231B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66375" y="0"/>
            <a:ext cx="1825625" cy="1825625"/>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9417FE9C-8837-4EA2-9073-A393D162D2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11946406"/>
      </p:ext>
    </p:extLst>
  </p:cSld>
  <p:clrMapOvr>
    <a:masterClrMapping/>
  </p:clrMapOvr>
  <mc:AlternateContent xmlns:mc="http://schemas.openxmlformats.org/markup-compatibility/2006">
    <mc:Choice xmlns:p14="http://schemas.microsoft.com/office/powerpoint/2010/main" Requires="p14">
      <p:transition spd="slow" p14:dur="2000" advTm="46934"/>
    </mc:Choice>
    <mc:Fallback>
      <p:transition spd="slow" advTm="46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B12C-8E47-4CE7-974B-D390FFC58C8D}"/>
              </a:ext>
            </a:extLst>
          </p:cNvPr>
          <p:cNvSpPr>
            <a:spLocks noGrp="1"/>
          </p:cNvSpPr>
          <p:nvPr>
            <p:ph type="title"/>
          </p:nvPr>
        </p:nvSpPr>
        <p:spPr/>
        <p:txBody>
          <a:bodyPr/>
          <a:lstStyle/>
          <a:p>
            <a:r>
              <a:rPr lang="en-GB" dirty="0"/>
              <a:t>Strategic Management</a:t>
            </a:r>
          </a:p>
        </p:txBody>
      </p:sp>
      <p:sp>
        <p:nvSpPr>
          <p:cNvPr id="3" name="Content Placeholder 2">
            <a:extLst>
              <a:ext uri="{FF2B5EF4-FFF2-40B4-BE49-F238E27FC236}">
                <a16:creationId xmlns:a16="http://schemas.microsoft.com/office/drawing/2014/main" id="{39D810AA-ADD7-4982-9790-69ED916CEF36}"/>
              </a:ext>
            </a:extLst>
          </p:cNvPr>
          <p:cNvSpPr>
            <a:spLocks noGrp="1"/>
          </p:cNvSpPr>
          <p:nvPr>
            <p:ph idx="1"/>
          </p:nvPr>
        </p:nvSpPr>
        <p:spPr/>
        <p:txBody>
          <a:bodyPr/>
          <a:lstStyle/>
          <a:p>
            <a:r>
              <a:rPr lang="en-GB" dirty="0"/>
              <a:t>“The managerial process of determining and maintaining a viable relationship between an organisation and its environment through the use of selected objectives and efficient resource allocations… Strategic Management is concerned with change, its anticipation and adaption to it” (Schendel, D., Hatten, K. 1972)</a:t>
            </a:r>
          </a:p>
        </p:txBody>
      </p:sp>
      <p:pic>
        <p:nvPicPr>
          <p:cNvPr id="4" name="Picture 2" descr="Image result for tesla logo with transparent background">
            <a:extLst>
              <a:ext uri="{FF2B5EF4-FFF2-40B4-BE49-F238E27FC236}">
                <a16:creationId xmlns:a16="http://schemas.microsoft.com/office/drawing/2014/main" id="{B79D2FF0-A94D-403A-9496-4098E578B8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34575" y="4261493"/>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878708D6-8F4D-4E0D-942E-F715A1F2D6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436401589"/>
      </p:ext>
    </p:extLst>
  </p:cSld>
  <p:clrMapOvr>
    <a:masterClrMapping/>
  </p:clrMapOvr>
  <mc:AlternateContent xmlns:mc="http://schemas.openxmlformats.org/markup-compatibility/2006">
    <mc:Choice xmlns:p14="http://schemas.microsoft.com/office/powerpoint/2010/main" Requires="p14">
      <p:transition spd="slow" p14:dur="2000" advTm="26426"/>
    </mc:Choice>
    <mc:Fallback>
      <p:transition spd="slow" advTm="26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EABA-A4AE-4170-BC1F-C7F4DE844C37}"/>
              </a:ext>
            </a:extLst>
          </p:cNvPr>
          <p:cNvSpPr>
            <a:spLocks noGrp="1"/>
          </p:cNvSpPr>
          <p:nvPr>
            <p:ph type="title"/>
          </p:nvPr>
        </p:nvSpPr>
        <p:spPr/>
        <p:txBody>
          <a:bodyPr/>
          <a:lstStyle/>
          <a:p>
            <a:r>
              <a:rPr lang="en-GB" dirty="0"/>
              <a:t>About Tesla</a:t>
            </a:r>
          </a:p>
        </p:txBody>
      </p:sp>
      <p:sp>
        <p:nvSpPr>
          <p:cNvPr id="3" name="Content Placeholder 2">
            <a:extLst>
              <a:ext uri="{FF2B5EF4-FFF2-40B4-BE49-F238E27FC236}">
                <a16:creationId xmlns:a16="http://schemas.microsoft.com/office/drawing/2014/main" id="{F3749B8C-FACC-4AD5-89F5-E1313347D2DC}"/>
              </a:ext>
            </a:extLst>
          </p:cNvPr>
          <p:cNvSpPr>
            <a:spLocks noGrp="1"/>
          </p:cNvSpPr>
          <p:nvPr>
            <p:ph idx="1"/>
          </p:nvPr>
        </p:nvSpPr>
        <p:spPr/>
        <p:txBody>
          <a:bodyPr/>
          <a:lstStyle/>
          <a:p>
            <a:r>
              <a:rPr lang="en-GB" dirty="0"/>
              <a:t>Founded in 2003 by engineers who wanted to prove that people didn’t need to compromise to drive electric (Tesla, 2020)</a:t>
            </a:r>
          </a:p>
          <a:p>
            <a:r>
              <a:rPr lang="en-GB" dirty="0"/>
              <a:t>Mission is to accelerate the world’s transition to sustainable energy (Tesla, 2020)</a:t>
            </a:r>
          </a:p>
          <a:p>
            <a:r>
              <a:rPr lang="en-GB" dirty="0"/>
              <a:t>Producer of the first electric sports car, gone on the create the fastest 0-60 of ANY production car made.</a:t>
            </a:r>
          </a:p>
          <a:p>
            <a:pPr marL="0" indent="0">
              <a:buNone/>
            </a:pPr>
            <a:endParaRPr lang="en-GB" dirty="0"/>
          </a:p>
        </p:txBody>
      </p:sp>
      <p:pic>
        <p:nvPicPr>
          <p:cNvPr id="4" name="Picture 2" descr="Image result for tesla logo with transparent background">
            <a:extLst>
              <a:ext uri="{FF2B5EF4-FFF2-40B4-BE49-F238E27FC236}">
                <a16:creationId xmlns:a16="http://schemas.microsoft.com/office/drawing/2014/main" id="{78C3FCC9-3D2D-4D6D-ACB3-D9C2D66DB2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34575" y="4357713"/>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8A1B18C3-2DB1-486E-ADC8-61FE2BB701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1140589"/>
      </p:ext>
    </p:extLst>
  </p:cSld>
  <p:clrMapOvr>
    <a:masterClrMapping/>
  </p:clrMapOvr>
  <mc:AlternateContent xmlns:mc="http://schemas.openxmlformats.org/markup-compatibility/2006">
    <mc:Choice xmlns:p14="http://schemas.microsoft.com/office/powerpoint/2010/main" Requires="p14">
      <p:transition spd="slow" p14:dur="2000" advTm="26526"/>
    </mc:Choice>
    <mc:Fallback>
      <p:transition spd="slow" advTm="26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E69F-0068-4910-9721-9E30E3E0DA09}"/>
              </a:ext>
            </a:extLst>
          </p:cNvPr>
          <p:cNvSpPr>
            <a:spLocks noGrp="1"/>
          </p:cNvSpPr>
          <p:nvPr>
            <p:ph type="title"/>
          </p:nvPr>
        </p:nvSpPr>
        <p:spPr/>
        <p:txBody>
          <a:bodyPr/>
          <a:lstStyle/>
          <a:p>
            <a:r>
              <a:rPr lang="en-GB" dirty="0" err="1"/>
              <a:t>Teslas</a:t>
            </a:r>
            <a:r>
              <a:rPr lang="en-GB" dirty="0"/>
              <a:t> Current Strategy</a:t>
            </a:r>
          </a:p>
        </p:txBody>
      </p:sp>
      <p:sp>
        <p:nvSpPr>
          <p:cNvPr id="3" name="Content Placeholder 2">
            <a:extLst>
              <a:ext uri="{FF2B5EF4-FFF2-40B4-BE49-F238E27FC236}">
                <a16:creationId xmlns:a16="http://schemas.microsoft.com/office/drawing/2014/main" id="{D9FD9EB5-D48B-4541-ACAA-5DB4CA4CCA98}"/>
              </a:ext>
            </a:extLst>
          </p:cNvPr>
          <p:cNvSpPr>
            <a:spLocks noGrp="1"/>
          </p:cNvSpPr>
          <p:nvPr>
            <p:ph idx="1"/>
          </p:nvPr>
        </p:nvSpPr>
        <p:spPr/>
        <p:txBody>
          <a:bodyPr/>
          <a:lstStyle/>
          <a:p>
            <a:r>
              <a:rPr lang="en-GB" dirty="0"/>
              <a:t>Corporate Social Responsibility Strategy </a:t>
            </a:r>
          </a:p>
          <a:p>
            <a:r>
              <a:rPr lang="en-GB" dirty="0"/>
              <a:t>Meet interest of stakeholders, prioritizing communities and the environment</a:t>
            </a:r>
          </a:p>
          <a:p>
            <a:r>
              <a:rPr lang="en-GB" dirty="0"/>
              <a:t>Sustainable operations and products- accessible to everyone</a:t>
            </a:r>
          </a:p>
          <a:p>
            <a:endParaRPr lang="en-GB" dirty="0"/>
          </a:p>
        </p:txBody>
      </p:sp>
      <p:pic>
        <p:nvPicPr>
          <p:cNvPr id="4" name="Picture 2" descr="Image result for tesla logo with transparent background">
            <a:extLst>
              <a:ext uri="{FF2B5EF4-FFF2-40B4-BE49-F238E27FC236}">
                <a16:creationId xmlns:a16="http://schemas.microsoft.com/office/drawing/2014/main" id="{47B8A4FA-501F-42A0-B7A7-69A395CBFA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8685" y="4472495"/>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AF8D98AF-2C22-4D21-AFCE-4619A36DA4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79754609"/>
      </p:ext>
    </p:extLst>
  </p:cSld>
  <p:clrMapOvr>
    <a:masterClrMapping/>
  </p:clrMapOvr>
  <mc:AlternateContent xmlns:mc="http://schemas.openxmlformats.org/markup-compatibility/2006">
    <mc:Choice xmlns:p14="http://schemas.microsoft.com/office/powerpoint/2010/main" Requires="p14">
      <p:transition spd="slow" p14:dur="2000" advTm="19059"/>
    </mc:Choice>
    <mc:Fallback>
      <p:transition spd="slow" advTm="19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BB876-4B1F-44DF-A12E-E2FBF742660F}"/>
              </a:ext>
            </a:extLst>
          </p:cNvPr>
          <p:cNvSpPr>
            <a:spLocks noGrp="1"/>
          </p:cNvSpPr>
          <p:nvPr>
            <p:ph type="title"/>
          </p:nvPr>
        </p:nvSpPr>
        <p:spPr>
          <a:xfrm>
            <a:off x="838200" y="80645"/>
            <a:ext cx="10515600" cy="1325563"/>
          </a:xfrm>
        </p:spPr>
        <p:txBody>
          <a:bodyPr/>
          <a:lstStyle/>
          <a:p>
            <a:r>
              <a:rPr lang="en-GB" dirty="0"/>
              <a:t>SWOT Analysis </a:t>
            </a:r>
          </a:p>
        </p:txBody>
      </p:sp>
      <p:graphicFrame>
        <p:nvGraphicFramePr>
          <p:cNvPr id="4" name="Table 4">
            <a:extLst>
              <a:ext uri="{FF2B5EF4-FFF2-40B4-BE49-F238E27FC236}">
                <a16:creationId xmlns:a16="http://schemas.microsoft.com/office/drawing/2014/main" id="{ED02F3A6-3E67-4AA4-8534-AE128B0C5C50}"/>
              </a:ext>
            </a:extLst>
          </p:cNvPr>
          <p:cNvGraphicFramePr>
            <a:graphicFrameLocks noGrp="1"/>
          </p:cNvGraphicFramePr>
          <p:nvPr>
            <p:ph idx="1"/>
            <p:extLst>
              <p:ext uri="{D42A27DB-BD31-4B8C-83A1-F6EECF244321}">
                <p14:modId xmlns:p14="http://schemas.microsoft.com/office/powerpoint/2010/main" val="3109051178"/>
              </p:ext>
            </p:extLst>
          </p:nvPr>
        </p:nvGraphicFramePr>
        <p:xfrm>
          <a:off x="756920" y="1325880"/>
          <a:ext cx="10835640" cy="5064759"/>
        </p:xfrm>
        <a:graphic>
          <a:graphicData uri="http://schemas.openxmlformats.org/drawingml/2006/table">
            <a:tbl>
              <a:tblPr firstRow="1" bandRow="1">
                <a:tableStyleId>{5C22544A-7EE6-4342-B048-85BDC9FD1C3A}</a:tableStyleId>
              </a:tblPr>
              <a:tblGrid>
                <a:gridCol w="5417820">
                  <a:extLst>
                    <a:ext uri="{9D8B030D-6E8A-4147-A177-3AD203B41FA5}">
                      <a16:colId xmlns:a16="http://schemas.microsoft.com/office/drawing/2014/main" val="3591864707"/>
                    </a:ext>
                  </a:extLst>
                </a:gridCol>
                <a:gridCol w="5417820">
                  <a:extLst>
                    <a:ext uri="{9D8B030D-6E8A-4147-A177-3AD203B41FA5}">
                      <a16:colId xmlns:a16="http://schemas.microsoft.com/office/drawing/2014/main" val="3207612189"/>
                    </a:ext>
                  </a:extLst>
                </a:gridCol>
              </a:tblGrid>
              <a:tr h="413515">
                <a:tc>
                  <a:txBody>
                    <a:bodyPr/>
                    <a:lstStyle/>
                    <a:p>
                      <a:r>
                        <a:rPr lang="en-GB" dirty="0">
                          <a:solidFill>
                            <a:schemeClr val="bg1"/>
                          </a:solidFill>
                        </a:rPr>
                        <a:t>STRENGTHS</a:t>
                      </a:r>
                    </a:p>
                  </a:txBody>
                  <a:tcPr>
                    <a:solidFill>
                      <a:srgbClr val="E61937"/>
                    </a:solidFill>
                  </a:tcPr>
                </a:tc>
                <a:tc>
                  <a:txBody>
                    <a:bodyPr/>
                    <a:lstStyle/>
                    <a:p>
                      <a:r>
                        <a:rPr lang="en-GB" dirty="0"/>
                        <a:t>WEAKNESSES</a:t>
                      </a:r>
                    </a:p>
                  </a:txBody>
                  <a:tcPr>
                    <a:solidFill>
                      <a:srgbClr val="E61937"/>
                    </a:solidFill>
                  </a:tcPr>
                </a:tc>
                <a:extLst>
                  <a:ext uri="{0D108BD9-81ED-4DB2-BD59-A6C34878D82A}">
                    <a16:rowId xmlns:a16="http://schemas.microsoft.com/office/drawing/2014/main" val="2467383832"/>
                  </a:ext>
                </a:extLst>
              </a:tr>
              <a:tr h="1963395">
                <a:tc>
                  <a:txBody>
                    <a:bodyPr/>
                    <a:lstStyle/>
                    <a:p>
                      <a:pPr marL="342900" lvl="0" indent="-342900">
                        <a:lnSpc>
                          <a:spcPct val="107000"/>
                        </a:lnSpc>
                        <a:buFont typeface="Symbol" panose="05050102010706020507" pitchFamily="18" charset="2"/>
                        <a:buChar char=""/>
                      </a:pPr>
                      <a:r>
                        <a:rPr lang="en-GB" sz="1600" dirty="0">
                          <a:solidFill>
                            <a:schemeClr val="tx1"/>
                          </a:solidFill>
                          <a:effectLst/>
                          <a:latin typeface="+mn-lt"/>
                          <a:ea typeface="Calibri" panose="020F0502020204030204" pitchFamily="34" charset="0"/>
                          <a:cs typeface="Times New Roman" panose="02020603050405020304" pitchFamily="18" charset="0"/>
                        </a:rPr>
                        <a:t>Product- fastest and most energy efficient electric car on the market</a:t>
                      </a:r>
                    </a:p>
                    <a:p>
                      <a:pPr marL="342900" lvl="0" indent="-342900">
                        <a:lnSpc>
                          <a:spcPct val="107000"/>
                        </a:lnSpc>
                        <a:buFont typeface="Symbol" panose="05050102010706020507" pitchFamily="18" charset="2"/>
                        <a:buChar char=""/>
                      </a:pPr>
                      <a:r>
                        <a:rPr lang="en-GB" sz="1600" dirty="0">
                          <a:solidFill>
                            <a:schemeClr val="tx1"/>
                          </a:solidFill>
                          <a:effectLst/>
                          <a:latin typeface="+mn-lt"/>
                          <a:ea typeface="Calibri" panose="020F0502020204030204" pitchFamily="34" charset="0"/>
                          <a:cs typeface="Times New Roman" panose="02020603050405020304" pitchFamily="18" charset="0"/>
                        </a:rPr>
                        <a:t>Innovative technology (few competitors)</a:t>
                      </a:r>
                    </a:p>
                    <a:p>
                      <a:pPr marL="342900" lvl="0" indent="-342900">
                        <a:lnSpc>
                          <a:spcPct val="107000"/>
                        </a:lnSpc>
                        <a:buFont typeface="Symbol" panose="05050102010706020507" pitchFamily="18" charset="2"/>
                        <a:buChar char=""/>
                      </a:pPr>
                      <a:r>
                        <a:rPr lang="en-GB" sz="1600" dirty="0">
                          <a:solidFill>
                            <a:schemeClr val="tx1"/>
                          </a:solidFill>
                          <a:effectLst/>
                          <a:latin typeface="+mn-lt"/>
                          <a:ea typeface="Calibri" panose="020F0502020204030204" pitchFamily="34" charset="0"/>
                          <a:cs typeface="Times New Roman" panose="02020603050405020304" pitchFamily="18" charset="0"/>
                        </a:rPr>
                        <a:t>Brand image</a:t>
                      </a:r>
                    </a:p>
                    <a:p>
                      <a:pPr marL="342900" lvl="0" indent="-342900">
                        <a:lnSpc>
                          <a:spcPct val="107000"/>
                        </a:lnSpc>
                        <a:buFont typeface="Symbol" panose="05050102010706020507" pitchFamily="18" charset="2"/>
                        <a:buChar char=""/>
                      </a:pPr>
                      <a:r>
                        <a:rPr lang="en-GB" sz="1600" dirty="0">
                          <a:solidFill>
                            <a:schemeClr val="tx1"/>
                          </a:solidFill>
                          <a:effectLst/>
                          <a:latin typeface="+mn-lt"/>
                          <a:ea typeface="Calibri" panose="020F0502020204030204" pitchFamily="34" charset="0"/>
                          <a:cs typeface="Times New Roman" panose="02020603050405020304" pitchFamily="18" charset="0"/>
                        </a:rPr>
                        <a:t>Positive strategic partnerships</a:t>
                      </a:r>
                    </a:p>
                    <a:p>
                      <a:pPr marL="342900" lvl="0" indent="-342900">
                        <a:lnSpc>
                          <a:spcPct val="107000"/>
                        </a:lnSpc>
                        <a:buFont typeface="Symbol" panose="05050102010706020507" pitchFamily="18" charset="2"/>
                        <a:buChar char=""/>
                      </a:pPr>
                      <a:r>
                        <a:rPr lang="en-GB" sz="1600" dirty="0">
                          <a:solidFill>
                            <a:schemeClr val="tx1"/>
                          </a:solidFill>
                          <a:effectLst/>
                          <a:latin typeface="+mn-lt"/>
                          <a:ea typeface="Calibri" panose="020F0502020204030204" pitchFamily="34" charset="0"/>
                          <a:cs typeface="Times New Roman" panose="02020603050405020304" pitchFamily="18" charset="0"/>
                        </a:rPr>
                        <a:t>Dominating U.S electric vehicle sales</a:t>
                      </a:r>
                    </a:p>
                    <a:p>
                      <a:pPr marL="228600">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 </a:t>
                      </a:r>
                    </a:p>
                  </a:txBody>
                  <a:tcPr marL="68580" marR="68580" marT="0" marB="0">
                    <a:solidFill>
                      <a:schemeClr val="bg1">
                        <a:lumMod val="85000"/>
                      </a:schemeClr>
                    </a:solidFill>
                  </a:tcPr>
                </a:tc>
                <a:tc>
                  <a:txBody>
                    <a:bodyPr/>
                    <a:lstStyle/>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Scale of operations, no economies of scale, low sales volume</a:t>
                      </a:r>
                    </a:p>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Dependent on continuing innovation</a:t>
                      </a:r>
                    </a:p>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Financial profile</a:t>
                      </a:r>
                    </a:p>
                    <a:p>
                      <a:pPr marL="285750" indent="-285750">
                        <a:buFont typeface="Arial" panose="020B0604020202020204" pitchFamily="34" charset="0"/>
                        <a:buChar char="•"/>
                      </a:pPr>
                      <a:r>
                        <a:rPr lang="en-GB" sz="1600" kern="1200" dirty="0">
                          <a:solidFill>
                            <a:schemeClr val="dk1"/>
                          </a:solidFill>
                          <a:effectLst/>
                          <a:latin typeface="+mn-lt"/>
                          <a:ea typeface="+mn-ea"/>
                          <a:cs typeface="+mn-cs"/>
                        </a:rPr>
                        <a:t>Deep pocket competition</a:t>
                      </a:r>
                      <a:endParaRPr lang="en-GB" sz="1600" dirty="0"/>
                    </a:p>
                  </a:txBody>
                  <a:tcPr/>
                </a:tc>
                <a:extLst>
                  <a:ext uri="{0D108BD9-81ED-4DB2-BD59-A6C34878D82A}">
                    <a16:rowId xmlns:a16="http://schemas.microsoft.com/office/drawing/2014/main" val="4140495748"/>
                  </a:ext>
                </a:extLst>
              </a:tr>
              <a:tr h="413515">
                <a:tc>
                  <a:txBody>
                    <a:bodyPr/>
                    <a:lstStyle/>
                    <a:p>
                      <a:r>
                        <a:rPr lang="en-GB" dirty="0">
                          <a:solidFill>
                            <a:schemeClr val="bg1"/>
                          </a:solidFill>
                          <a:latin typeface="+mn-lt"/>
                        </a:rPr>
                        <a:t>OPPORTUNITIES</a:t>
                      </a:r>
                    </a:p>
                  </a:txBody>
                  <a:tcPr>
                    <a:solidFill>
                      <a:srgbClr val="E61937"/>
                    </a:solidFill>
                  </a:tcPr>
                </a:tc>
                <a:tc>
                  <a:txBody>
                    <a:bodyPr/>
                    <a:lstStyle/>
                    <a:p>
                      <a:r>
                        <a:rPr lang="en-GB" dirty="0">
                          <a:solidFill>
                            <a:schemeClr val="bg1"/>
                          </a:solidFill>
                        </a:rPr>
                        <a:t>THREATS</a:t>
                      </a:r>
                    </a:p>
                  </a:txBody>
                  <a:tcPr>
                    <a:solidFill>
                      <a:srgbClr val="E61937"/>
                    </a:solidFill>
                  </a:tcPr>
                </a:tc>
                <a:extLst>
                  <a:ext uri="{0D108BD9-81ED-4DB2-BD59-A6C34878D82A}">
                    <a16:rowId xmlns:a16="http://schemas.microsoft.com/office/drawing/2014/main" val="3554912015"/>
                  </a:ext>
                </a:extLst>
              </a:tr>
              <a:tr h="2274334">
                <a:tc>
                  <a:txBody>
                    <a:bodyPr/>
                    <a:lstStyle/>
                    <a:p>
                      <a:pPr marL="342900" lvl="0" indent="-342900">
                        <a:lnSpc>
                          <a:spcPct val="107000"/>
                        </a:lnSpc>
                        <a:buFont typeface="Symbol" panose="05050102010706020507" pitchFamily="18" charset="2"/>
                        <a:buChar char=""/>
                      </a:pPr>
                      <a:r>
                        <a:rPr lang="en-GB" sz="1600" dirty="0">
                          <a:effectLst/>
                          <a:latin typeface="+mn-lt"/>
                          <a:ea typeface="Calibri" panose="020F0502020204030204" pitchFamily="34" charset="0"/>
                          <a:cs typeface="Times New Roman" panose="02020603050405020304" pitchFamily="18" charset="0"/>
                        </a:rPr>
                        <a:t>Growing market (new legislations against petrol cars)</a:t>
                      </a:r>
                    </a:p>
                    <a:p>
                      <a:pPr marL="342900" lvl="0" indent="-342900">
                        <a:lnSpc>
                          <a:spcPct val="107000"/>
                        </a:lnSpc>
                        <a:buFont typeface="Symbol" panose="05050102010706020507" pitchFamily="18" charset="2"/>
                        <a:buChar char=""/>
                      </a:pPr>
                      <a:r>
                        <a:rPr lang="en-GB" sz="1600" dirty="0">
                          <a:effectLst/>
                          <a:latin typeface="+mn-lt"/>
                          <a:ea typeface="Calibri" panose="020F0502020204030204" pitchFamily="34" charset="0"/>
                          <a:cs typeface="Times New Roman" panose="02020603050405020304" pitchFamily="18" charset="0"/>
                        </a:rPr>
                        <a:t>Increasing oil &amp; gas prices</a:t>
                      </a:r>
                    </a:p>
                    <a:p>
                      <a:pPr marL="342900" lvl="0" indent="-342900">
                        <a:lnSpc>
                          <a:spcPct val="107000"/>
                        </a:lnSpc>
                        <a:buFont typeface="Symbol" panose="05050102010706020507" pitchFamily="18" charset="2"/>
                        <a:buChar char=""/>
                      </a:pPr>
                      <a:r>
                        <a:rPr lang="en-GB" sz="1600" dirty="0">
                          <a:effectLst/>
                          <a:latin typeface="+mn-lt"/>
                          <a:ea typeface="Calibri" panose="020F0502020204030204" pitchFamily="34" charset="0"/>
                          <a:cs typeface="Times New Roman" panose="02020603050405020304" pitchFamily="18" charset="0"/>
                        </a:rPr>
                        <a:t>Rising consumer sentiment</a:t>
                      </a:r>
                    </a:p>
                    <a:p>
                      <a:pPr marL="342900" lvl="0" indent="-342900">
                        <a:lnSpc>
                          <a:spcPct val="107000"/>
                        </a:lnSpc>
                        <a:buFont typeface="Symbol" panose="05050102010706020507" pitchFamily="18" charset="2"/>
                        <a:buChar char=""/>
                      </a:pPr>
                      <a:r>
                        <a:rPr lang="en-GB" sz="1600" dirty="0">
                          <a:effectLst/>
                          <a:latin typeface="+mn-lt"/>
                          <a:ea typeface="Calibri" panose="020F0502020204030204" pitchFamily="34" charset="0"/>
                          <a:cs typeface="Times New Roman" panose="02020603050405020304" pitchFamily="18" charset="0"/>
                        </a:rPr>
                        <a:t>Government support</a:t>
                      </a:r>
                    </a:p>
                    <a:p>
                      <a:pPr marL="342900" lvl="0" indent="-342900">
                        <a:lnSpc>
                          <a:spcPct val="107000"/>
                        </a:lnSpc>
                        <a:buFont typeface="Symbol" panose="05050102010706020507" pitchFamily="18" charset="2"/>
                        <a:buChar char=""/>
                      </a:pPr>
                      <a:r>
                        <a:rPr lang="en-GB" sz="1600" dirty="0">
                          <a:effectLst/>
                          <a:latin typeface="+mn-lt"/>
                          <a:ea typeface="Calibri" panose="020F0502020204030204" pitchFamily="34" charset="0"/>
                          <a:cs typeface="Times New Roman" panose="02020603050405020304" pitchFamily="18" charset="0"/>
                        </a:rPr>
                        <a:t>Large international market potential</a:t>
                      </a:r>
                    </a:p>
                    <a:p>
                      <a:pPr marL="342900" lvl="0" indent="-342900">
                        <a:lnSpc>
                          <a:spcPct val="107000"/>
                        </a:lnSpc>
                        <a:buFont typeface="Symbol" panose="05050102010706020507" pitchFamily="18" charset="2"/>
                        <a:buChar char=""/>
                      </a:pPr>
                      <a:r>
                        <a:rPr lang="en-GB" sz="1600" dirty="0">
                          <a:effectLst/>
                          <a:latin typeface="+mn-lt"/>
                          <a:ea typeface="Calibri" panose="020F0502020204030204" pitchFamily="34" charset="0"/>
                          <a:cs typeface="Times New Roman" panose="02020603050405020304" pitchFamily="18" charset="0"/>
                        </a:rPr>
                        <a:t>Increasing support from environmentalists</a:t>
                      </a:r>
                    </a:p>
                    <a:p>
                      <a:pPr marL="342900" lvl="0" indent="-342900">
                        <a:lnSpc>
                          <a:spcPct val="107000"/>
                        </a:lnSpc>
                        <a:buFont typeface="Symbol" panose="05050102010706020507" pitchFamily="18" charset="2"/>
                        <a:buChar char=""/>
                      </a:pPr>
                      <a:r>
                        <a:rPr lang="en-GB" sz="1600" dirty="0">
                          <a:effectLst/>
                          <a:latin typeface="+mn-lt"/>
                          <a:ea typeface="Calibri" panose="020F0502020204030204" pitchFamily="34" charset="0"/>
                          <a:cs typeface="Times New Roman" panose="02020603050405020304" pitchFamily="18" charset="0"/>
                        </a:rPr>
                        <a:t>Affordable car models</a:t>
                      </a:r>
                    </a:p>
                    <a:p>
                      <a:pPr marL="457200">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 </a:t>
                      </a:r>
                    </a:p>
                  </a:txBody>
                  <a:tcPr marL="68580" marR="68580" marT="0" marB="0"/>
                </a:tc>
                <a:tc>
                  <a:txBody>
                    <a:bodyPr/>
                    <a:lstStyle/>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Large motor companies with mass amounts of money and resources</a:t>
                      </a:r>
                    </a:p>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Increasing internal combustion engine efficiency</a:t>
                      </a:r>
                    </a:p>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Loss of government subsidies</a:t>
                      </a:r>
                    </a:p>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Concentrated industry</a:t>
                      </a:r>
                    </a:p>
                    <a:p>
                      <a:pPr marL="285750" lvl="0" indent="-285750">
                        <a:buFont typeface="Arial" panose="020B0604020202020204" pitchFamily="34" charset="0"/>
                        <a:buChar char="•"/>
                      </a:pPr>
                      <a:r>
                        <a:rPr lang="en-GB" sz="1600" kern="1200" dirty="0">
                          <a:solidFill>
                            <a:schemeClr val="dk1"/>
                          </a:solidFill>
                          <a:effectLst/>
                          <a:latin typeface="+mn-lt"/>
                          <a:ea typeface="+mn-ea"/>
                          <a:cs typeface="+mn-cs"/>
                        </a:rPr>
                        <a:t>Lack of self driving regulations</a:t>
                      </a:r>
                    </a:p>
                    <a:p>
                      <a:endParaRPr lang="en-GB" dirty="0"/>
                    </a:p>
                  </a:txBody>
                  <a:tcPr/>
                </a:tc>
                <a:extLst>
                  <a:ext uri="{0D108BD9-81ED-4DB2-BD59-A6C34878D82A}">
                    <a16:rowId xmlns:a16="http://schemas.microsoft.com/office/drawing/2014/main" val="1894735361"/>
                  </a:ext>
                </a:extLst>
              </a:tr>
            </a:tbl>
          </a:graphicData>
        </a:graphic>
      </p:graphicFrame>
      <p:pic>
        <p:nvPicPr>
          <p:cNvPr id="12" name="Audio 11">
            <a:hlinkClick r:id="" action="ppaction://media"/>
            <a:extLst>
              <a:ext uri="{FF2B5EF4-FFF2-40B4-BE49-F238E27FC236}">
                <a16:creationId xmlns:a16="http://schemas.microsoft.com/office/drawing/2014/main" id="{BB73F4B7-3E2D-425F-8FB0-7C83A8FF21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21075510"/>
      </p:ext>
    </p:extLst>
  </p:cSld>
  <p:clrMapOvr>
    <a:masterClrMapping/>
  </p:clrMapOvr>
  <mc:AlternateContent xmlns:mc="http://schemas.openxmlformats.org/markup-compatibility/2006">
    <mc:Choice xmlns:p14="http://schemas.microsoft.com/office/powerpoint/2010/main" Requires="p14">
      <p:transition spd="slow" p14:dur="2000" advTm="116820"/>
    </mc:Choice>
    <mc:Fallback>
      <p:transition spd="slow" advTm="116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03A09-158B-4DF5-AC57-AE45BC89F0AF}"/>
              </a:ext>
            </a:extLst>
          </p:cNvPr>
          <p:cNvSpPr>
            <a:spLocks noGrp="1"/>
          </p:cNvSpPr>
          <p:nvPr>
            <p:ph type="title"/>
          </p:nvPr>
        </p:nvSpPr>
        <p:spPr>
          <a:xfrm>
            <a:off x="746760" y="-122555"/>
            <a:ext cx="10515600" cy="1325563"/>
          </a:xfrm>
        </p:spPr>
        <p:txBody>
          <a:bodyPr/>
          <a:lstStyle/>
          <a:p>
            <a:r>
              <a:rPr lang="en-GB" dirty="0"/>
              <a:t>PESTLE Analysis</a:t>
            </a:r>
          </a:p>
        </p:txBody>
      </p:sp>
      <p:graphicFrame>
        <p:nvGraphicFramePr>
          <p:cNvPr id="4" name="Table 4">
            <a:extLst>
              <a:ext uri="{FF2B5EF4-FFF2-40B4-BE49-F238E27FC236}">
                <a16:creationId xmlns:a16="http://schemas.microsoft.com/office/drawing/2014/main" id="{0C4C700B-9330-4B5F-BAEA-7660CBAA5D89}"/>
              </a:ext>
            </a:extLst>
          </p:cNvPr>
          <p:cNvGraphicFramePr>
            <a:graphicFrameLocks noGrp="1"/>
          </p:cNvGraphicFramePr>
          <p:nvPr>
            <p:extLst>
              <p:ext uri="{D42A27DB-BD31-4B8C-83A1-F6EECF244321}">
                <p14:modId xmlns:p14="http://schemas.microsoft.com/office/powerpoint/2010/main" val="1676250831"/>
              </p:ext>
            </p:extLst>
          </p:nvPr>
        </p:nvGraphicFramePr>
        <p:xfrm>
          <a:off x="746760" y="1203008"/>
          <a:ext cx="8128000" cy="1463040"/>
        </p:xfrm>
        <a:graphic>
          <a:graphicData uri="http://schemas.openxmlformats.org/drawingml/2006/table">
            <a:tbl>
              <a:tblPr firstRow="1" bandRow="1">
                <a:tableStyleId>{5C22544A-7EE6-4342-B048-85BDC9FD1C3A}</a:tableStyleId>
              </a:tblPr>
              <a:tblGrid>
                <a:gridCol w="1590040">
                  <a:extLst>
                    <a:ext uri="{9D8B030D-6E8A-4147-A177-3AD203B41FA5}">
                      <a16:colId xmlns:a16="http://schemas.microsoft.com/office/drawing/2014/main" val="1050389847"/>
                    </a:ext>
                  </a:extLst>
                </a:gridCol>
                <a:gridCol w="6537960">
                  <a:extLst>
                    <a:ext uri="{9D8B030D-6E8A-4147-A177-3AD203B41FA5}">
                      <a16:colId xmlns:a16="http://schemas.microsoft.com/office/drawing/2014/main" val="1916472927"/>
                    </a:ext>
                  </a:extLst>
                </a:gridCol>
              </a:tblGrid>
              <a:tr h="0">
                <a:tc>
                  <a:txBody>
                    <a:bodyPr/>
                    <a:lstStyle/>
                    <a:p>
                      <a:r>
                        <a:rPr lang="en-GB" dirty="0"/>
                        <a:t>POLITICAL</a:t>
                      </a:r>
                    </a:p>
                  </a:txBody>
                  <a:tcPr>
                    <a:solidFill>
                      <a:srgbClr val="E61937"/>
                    </a:solidFill>
                  </a:tcPr>
                </a:tc>
                <a:tc>
                  <a:txBody>
                    <a:bodyPr/>
                    <a:lstStyle/>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International trade policies and tariffs</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Political uncertainty</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Safety requirements</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Trade restrictions</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Permits</a:t>
                      </a:r>
                      <a:endParaRPr lang="en-GB" dirty="0"/>
                    </a:p>
                  </a:txBody>
                  <a:tcPr>
                    <a:solidFill>
                      <a:schemeClr val="bg1">
                        <a:lumMod val="75000"/>
                      </a:schemeClr>
                    </a:solidFill>
                  </a:tcPr>
                </a:tc>
                <a:extLst>
                  <a:ext uri="{0D108BD9-81ED-4DB2-BD59-A6C34878D82A}">
                    <a16:rowId xmlns:a16="http://schemas.microsoft.com/office/drawing/2014/main" val="459108960"/>
                  </a:ext>
                </a:extLst>
              </a:tr>
            </a:tbl>
          </a:graphicData>
        </a:graphic>
      </p:graphicFrame>
      <p:graphicFrame>
        <p:nvGraphicFramePr>
          <p:cNvPr id="5" name="Table 4">
            <a:extLst>
              <a:ext uri="{FF2B5EF4-FFF2-40B4-BE49-F238E27FC236}">
                <a16:creationId xmlns:a16="http://schemas.microsoft.com/office/drawing/2014/main" id="{5C255C44-19FC-49D3-BB8F-EAEBAA201ABA}"/>
              </a:ext>
            </a:extLst>
          </p:cNvPr>
          <p:cNvGraphicFramePr>
            <a:graphicFrameLocks noGrp="1"/>
          </p:cNvGraphicFramePr>
          <p:nvPr>
            <p:extLst>
              <p:ext uri="{D42A27DB-BD31-4B8C-83A1-F6EECF244321}">
                <p14:modId xmlns:p14="http://schemas.microsoft.com/office/powerpoint/2010/main" val="2156169613"/>
              </p:ext>
            </p:extLst>
          </p:nvPr>
        </p:nvGraphicFramePr>
        <p:xfrm>
          <a:off x="746760" y="2831465"/>
          <a:ext cx="8128000" cy="1463040"/>
        </p:xfrm>
        <a:graphic>
          <a:graphicData uri="http://schemas.openxmlformats.org/drawingml/2006/table">
            <a:tbl>
              <a:tblPr firstRow="1" bandRow="1">
                <a:tableStyleId>{5C22544A-7EE6-4342-B048-85BDC9FD1C3A}</a:tableStyleId>
              </a:tblPr>
              <a:tblGrid>
                <a:gridCol w="1590040">
                  <a:extLst>
                    <a:ext uri="{9D8B030D-6E8A-4147-A177-3AD203B41FA5}">
                      <a16:colId xmlns:a16="http://schemas.microsoft.com/office/drawing/2014/main" val="769026366"/>
                    </a:ext>
                  </a:extLst>
                </a:gridCol>
                <a:gridCol w="6537960">
                  <a:extLst>
                    <a:ext uri="{9D8B030D-6E8A-4147-A177-3AD203B41FA5}">
                      <a16:colId xmlns:a16="http://schemas.microsoft.com/office/drawing/2014/main" val="1477536655"/>
                    </a:ext>
                  </a:extLst>
                </a:gridCol>
              </a:tblGrid>
              <a:tr h="0">
                <a:tc>
                  <a:txBody>
                    <a:bodyPr/>
                    <a:lstStyle/>
                    <a:p>
                      <a:r>
                        <a:rPr lang="en-GB" dirty="0"/>
                        <a:t>ECONOMICAL</a:t>
                      </a:r>
                    </a:p>
                  </a:txBody>
                  <a:tcPr>
                    <a:solidFill>
                      <a:srgbClr val="E61937"/>
                    </a:solidFill>
                  </a:tcPr>
                </a:tc>
                <a:tc>
                  <a:txBody>
                    <a:bodyPr/>
                    <a:lstStyle/>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Pricing issues in developing countries</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Can design and modify cars depending upon region and preference</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Can shift into markets where sustainable energy is a must</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Recession</a:t>
                      </a:r>
                      <a:endParaRPr lang="en-GB" dirty="0"/>
                    </a:p>
                  </a:txBody>
                  <a:tcPr>
                    <a:solidFill>
                      <a:schemeClr val="bg1">
                        <a:lumMod val="75000"/>
                      </a:schemeClr>
                    </a:solidFill>
                  </a:tcPr>
                </a:tc>
                <a:extLst>
                  <a:ext uri="{0D108BD9-81ED-4DB2-BD59-A6C34878D82A}">
                    <a16:rowId xmlns:a16="http://schemas.microsoft.com/office/drawing/2014/main" val="1821144106"/>
                  </a:ext>
                </a:extLst>
              </a:tr>
            </a:tbl>
          </a:graphicData>
        </a:graphic>
      </p:graphicFrame>
      <p:graphicFrame>
        <p:nvGraphicFramePr>
          <p:cNvPr id="7" name="Table 6">
            <a:extLst>
              <a:ext uri="{FF2B5EF4-FFF2-40B4-BE49-F238E27FC236}">
                <a16:creationId xmlns:a16="http://schemas.microsoft.com/office/drawing/2014/main" id="{DBC3E973-6C69-4F40-87A0-CE50342A08B8}"/>
              </a:ext>
            </a:extLst>
          </p:cNvPr>
          <p:cNvGraphicFramePr>
            <a:graphicFrameLocks noGrp="1"/>
          </p:cNvGraphicFramePr>
          <p:nvPr>
            <p:extLst>
              <p:ext uri="{D42A27DB-BD31-4B8C-83A1-F6EECF244321}">
                <p14:modId xmlns:p14="http://schemas.microsoft.com/office/powerpoint/2010/main" val="3621264063"/>
              </p:ext>
            </p:extLst>
          </p:nvPr>
        </p:nvGraphicFramePr>
        <p:xfrm>
          <a:off x="746760" y="4592002"/>
          <a:ext cx="8128000" cy="914400"/>
        </p:xfrm>
        <a:graphic>
          <a:graphicData uri="http://schemas.openxmlformats.org/drawingml/2006/table">
            <a:tbl>
              <a:tblPr firstRow="1" bandRow="1">
                <a:tableStyleId>{5C22544A-7EE6-4342-B048-85BDC9FD1C3A}</a:tableStyleId>
              </a:tblPr>
              <a:tblGrid>
                <a:gridCol w="1590040">
                  <a:extLst>
                    <a:ext uri="{9D8B030D-6E8A-4147-A177-3AD203B41FA5}">
                      <a16:colId xmlns:a16="http://schemas.microsoft.com/office/drawing/2014/main" val="3859481122"/>
                    </a:ext>
                  </a:extLst>
                </a:gridCol>
                <a:gridCol w="6537960">
                  <a:extLst>
                    <a:ext uri="{9D8B030D-6E8A-4147-A177-3AD203B41FA5}">
                      <a16:colId xmlns:a16="http://schemas.microsoft.com/office/drawing/2014/main" val="2470526457"/>
                    </a:ext>
                  </a:extLst>
                </a:gridCol>
              </a:tblGrid>
              <a:tr h="0">
                <a:tc>
                  <a:txBody>
                    <a:bodyPr/>
                    <a:lstStyle/>
                    <a:p>
                      <a:r>
                        <a:rPr lang="en-GB" dirty="0"/>
                        <a:t>SOCIAL</a:t>
                      </a:r>
                    </a:p>
                  </a:txBody>
                  <a:tcPr>
                    <a:solidFill>
                      <a:srgbClr val="E61937"/>
                    </a:solidFill>
                  </a:tcPr>
                </a:tc>
                <a:tc>
                  <a:txBody>
                    <a:bodyPr/>
                    <a:lstStyle/>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Sustainable society growth</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Individual status</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Already establish brand image</a:t>
                      </a:r>
                      <a:endParaRPr lang="en-GB" dirty="0"/>
                    </a:p>
                  </a:txBody>
                  <a:tcPr>
                    <a:solidFill>
                      <a:schemeClr val="bg1">
                        <a:lumMod val="75000"/>
                      </a:schemeClr>
                    </a:solidFill>
                  </a:tcPr>
                </a:tc>
                <a:extLst>
                  <a:ext uri="{0D108BD9-81ED-4DB2-BD59-A6C34878D82A}">
                    <a16:rowId xmlns:a16="http://schemas.microsoft.com/office/drawing/2014/main" val="3248455015"/>
                  </a:ext>
                </a:extLst>
              </a:tr>
            </a:tbl>
          </a:graphicData>
        </a:graphic>
      </p:graphicFrame>
      <p:pic>
        <p:nvPicPr>
          <p:cNvPr id="6" name="Picture 2" descr="Image result for tesla logo with transparent background">
            <a:extLst>
              <a:ext uri="{FF2B5EF4-FFF2-40B4-BE49-F238E27FC236}">
                <a16:creationId xmlns:a16="http://schemas.microsoft.com/office/drawing/2014/main" id="{FFB9D53F-0EB0-42E1-B405-79B6DE7F632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26205" y="2262695"/>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20F8B5E3-CE7E-41C8-A0D3-0A1195DC1F3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972679585"/>
      </p:ext>
    </p:extLst>
  </p:cSld>
  <p:clrMapOvr>
    <a:masterClrMapping/>
  </p:clrMapOvr>
  <mc:AlternateContent xmlns:mc="http://schemas.openxmlformats.org/markup-compatibility/2006">
    <mc:Choice xmlns:p14="http://schemas.microsoft.com/office/powerpoint/2010/main" Requires="p14">
      <p:transition spd="slow" p14:dur="2000" advTm="22078"/>
    </mc:Choice>
    <mc:Fallback>
      <p:transition spd="slow" advTm="22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B29C-579E-4442-A895-925997B846C5}"/>
              </a:ext>
            </a:extLst>
          </p:cNvPr>
          <p:cNvSpPr>
            <a:spLocks noGrp="1"/>
          </p:cNvSpPr>
          <p:nvPr>
            <p:ph type="title"/>
          </p:nvPr>
        </p:nvSpPr>
        <p:spPr/>
        <p:txBody>
          <a:bodyPr/>
          <a:lstStyle/>
          <a:p>
            <a:r>
              <a:rPr lang="en-GB" dirty="0"/>
              <a:t>PESTLE Analysis</a:t>
            </a:r>
          </a:p>
        </p:txBody>
      </p:sp>
      <p:graphicFrame>
        <p:nvGraphicFramePr>
          <p:cNvPr id="4" name="Content Placeholder 3">
            <a:extLst>
              <a:ext uri="{FF2B5EF4-FFF2-40B4-BE49-F238E27FC236}">
                <a16:creationId xmlns:a16="http://schemas.microsoft.com/office/drawing/2014/main" id="{55DF64DF-9BEA-4831-9320-26BB212CA8FE}"/>
              </a:ext>
            </a:extLst>
          </p:cNvPr>
          <p:cNvGraphicFramePr>
            <a:graphicFrameLocks noGrp="1"/>
          </p:cNvGraphicFramePr>
          <p:nvPr>
            <p:ph idx="1"/>
            <p:extLst>
              <p:ext uri="{D42A27DB-BD31-4B8C-83A1-F6EECF244321}">
                <p14:modId xmlns:p14="http://schemas.microsoft.com/office/powerpoint/2010/main" val="494544219"/>
              </p:ext>
            </p:extLst>
          </p:nvPr>
        </p:nvGraphicFramePr>
        <p:xfrm>
          <a:off x="838200" y="1917636"/>
          <a:ext cx="8128000" cy="573977"/>
        </p:xfrm>
        <a:graphic>
          <a:graphicData uri="http://schemas.openxmlformats.org/drawingml/2006/table">
            <a:tbl>
              <a:tblPr firstRow="1" bandRow="1">
                <a:tableStyleId>{5C22544A-7EE6-4342-B048-85BDC9FD1C3A}</a:tableStyleId>
              </a:tblPr>
              <a:tblGrid>
                <a:gridCol w="1986280">
                  <a:extLst>
                    <a:ext uri="{9D8B030D-6E8A-4147-A177-3AD203B41FA5}">
                      <a16:colId xmlns:a16="http://schemas.microsoft.com/office/drawing/2014/main" val="2256591379"/>
                    </a:ext>
                  </a:extLst>
                </a:gridCol>
                <a:gridCol w="6141720">
                  <a:extLst>
                    <a:ext uri="{9D8B030D-6E8A-4147-A177-3AD203B41FA5}">
                      <a16:colId xmlns:a16="http://schemas.microsoft.com/office/drawing/2014/main" val="2749916420"/>
                    </a:ext>
                  </a:extLst>
                </a:gridCol>
              </a:tblGrid>
              <a:tr h="0">
                <a:tc>
                  <a:txBody>
                    <a:bodyPr/>
                    <a:lstStyle/>
                    <a:p>
                      <a:r>
                        <a:rPr lang="en-GB" dirty="0"/>
                        <a:t>TECHNOLOGICAL</a:t>
                      </a:r>
                    </a:p>
                  </a:txBody>
                  <a:tcPr>
                    <a:solidFill>
                      <a:srgbClr val="E61937"/>
                    </a:solidFill>
                  </a:tcPr>
                </a:tc>
                <a:tc>
                  <a:txBody>
                    <a:bodyPr/>
                    <a:lstStyle/>
                    <a:p>
                      <a:pPr marL="342900" lvl="0" indent="-342900" algn="just">
                        <a:lnSpc>
                          <a:spcPct val="107000"/>
                        </a:lnSpc>
                        <a:buFont typeface="Symbol" panose="05050102010706020507" pitchFamily="18" charset="2"/>
                        <a:buChar char=""/>
                      </a:pPr>
                      <a:r>
                        <a:rPr lang="en-GB" sz="1800" dirty="0">
                          <a:effectLst/>
                          <a:latin typeface="+mn-lt"/>
                          <a:ea typeface="Calibri" panose="020F0502020204030204" pitchFamily="34" charset="0"/>
                          <a:cs typeface="Times New Roman" panose="02020603050405020304" pitchFamily="18" charset="0"/>
                        </a:rPr>
                        <a:t>Pioneering technological advancement</a:t>
                      </a:r>
                    </a:p>
                    <a:p>
                      <a:pPr marL="342900" lvl="0" indent="-342900" algn="just">
                        <a:lnSpc>
                          <a:spcPct val="107000"/>
                        </a:lnSpc>
                        <a:spcAft>
                          <a:spcPts val="800"/>
                        </a:spcAft>
                        <a:buFont typeface="Symbol" panose="05050102010706020507" pitchFamily="18" charset="2"/>
                        <a:buChar char=""/>
                      </a:pPr>
                      <a:r>
                        <a:rPr lang="en-GB" sz="1800" dirty="0">
                          <a:effectLst/>
                          <a:latin typeface="+mn-lt"/>
                          <a:ea typeface="Calibri" panose="020F0502020204030204" pitchFamily="34" charset="0"/>
                          <a:cs typeface="Times New Roman" panose="02020603050405020304" pitchFamily="18" charset="0"/>
                        </a:rPr>
                        <a:t>Self driving capability</a:t>
                      </a:r>
                    </a:p>
                  </a:txBody>
                  <a:tcPr marL="68580" marR="68580" marT="0" marB="0">
                    <a:solidFill>
                      <a:schemeClr val="bg1">
                        <a:lumMod val="75000"/>
                      </a:schemeClr>
                    </a:solidFill>
                  </a:tcPr>
                </a:tc>
                <a:extLst>
                  <a:ext uri="{0D108BD9-81ED-4DB2-BD59-A6C34878D82A}">
                    <a16:rowId xmlns:a16="http://schemas.microsoft.com/office/drawing/2014/main" val="4036691691"/>
                  </a:ext>
                </a:extLst>
              </a:tr>
            </a:tbl>
          </a:graphicData>
        </a:graphic>
      </p:graphicFrame>
      <p:graphicFrame>
        <p:nvGraphicFramePr>
          <p:cNvPr id="6" name="Table 5">
            <a:extLst>
              <a:ext uri="{FF2B5EF4-FFF2-40B4-BE49-F238E27FC236}">
                <a16:creationId xmlns:a16="http://schemas.microsoft.com/office/drawing/2014/main" id="{06DCAFB9-7CD1-49A7-A05D-E75A163353E2}"/>
              </a:ext>
            </a:extLst>
          </p:cNvPr>
          <p:cNvGraphicFramePr>
            <a:graphicFrameLocks noGrp="1"/>
          </p:cNvGraphicFramePr>
          <p:nvPr>
            <p:extLst>
              <p:ext uri="{D42A27DB-BD31-4B8C-83A1-F6EECF244321}">
                <p14:modId xmlns:p14="http://schemas.microsoft.com/office/powerpoint/2010/main" val="3729668886"/>
              </p:ext>
            </p:extLst>
          </p:nvPr>
        </p:nvGraphicFramePr>
        <p:xfrm>
          <a:off x="838200" y="4019550"/>
          <a:ext cx="8128000" cy="1097280"/>
        </p:xfrm>
        <a:graphic>
          <a:graphicData uri="http://schemas.openxmlformats.org/drawingml/2006/table">
            <a:tbl>
              <a:tblPr firstRow="1" bandRow="1">
                <a:tableStyleId>{5C22544A-7EE6-4342-B048-85BDC9FD1C3A}</a:tableStyleId>
              </a:tblPr>
              <a:tblGrid>
                <a:gridCol w="1986280">
                  <a:extLst>
                    <a:ext uri="{9D8B030D-6E8A-4147-A177-3AD203B41FA5}">
                      <a16:colId xmlns:a16="http://schemas.microsoft.com/office/drawing/2014/main" val="2526360638"/>
                    </a:ext>
                  </a:extLst>
                </a:gridCol>
                <a:gridCol w="6141720">
                  <a:extLst>
                    <a:ext uri="{9D8B030D-6E8A-4147-A177-3AD203B41FA5}">
                      <a16:colId xmlns:a16="http://schemas.microsoft.com/office/drawing/2014/main" val="3774337581"/>
                    </a:ext>
                  </a:extLst>
                </a:gridCol>
              </a:tblGrid>
              <a:tr h="0">
                <a:tc>
                  <a:txBody>
                    <a:bodyPr/>
                    <a:lstStyle/>
                    <a:p>
                      <a:r>
                        <a:rPr lang="en-GB" dirty="0"/>
                        <a:t>ENVIRONMENTAL</a:t>
                      </a:r>
                    </a:p>
                  </a:txBody>
                  <a:tcPr>
                    <a:solidFill>
                      <a:srgbClr val="E61937"/>
                    </a:solidFill>
                  </a:tcPr>
                </a:tc>
                <a:tc>
                  <a:txBody>
                    <a:bodyPr/>
                    <a:lstStyle/>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More sustainable future</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Increased market size</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Reduced greenhouse gas emissions</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Large scale zero-emissions</a:t>
                      </a:r>
                      <a:endParaRPr lang="en-GB" sz="1800" dirty="0">
                        <a:effectLst/>
                        <a:latin typeface="+mn-lt"/>
                        <a:ea typeface="Calibri" panose="020F0502020204030204" pitchFamily="34" charset="0"/>
                        <a:cs typeface="Times New Roman" panose="02020603050405020304" pitchFamily="18" charset="0"/>
                      </a:endParaRPr>
                    </a:p>
                  </a:txBody>
                  <a:tcPr marL="68580" marR="68580" marT="0" marB="0">
                    <a:solidFill>
                      <a:schemeClr val="bg1">
                        <a:lumMod val="75000"/>
                      </a:schemeClr>
                    </a:solidFill>
                  </a:tcPr>
                </a:tc>
                <a:extLst>
                  <a:ext uri="{0D108BD9-81ED-4DB2-BD59-A6C34878D82A}">
                    <a16:rowId xmlns:a16="http://schemas.microsoft.com/office/drawing/2014/main" val="58369851"/>
                  </a:ext>
                </a:extLst>
              </a:tr>
            </a:tbl>
          </a:graphicData>
        </a:graphic>
      </p:graphicFrame>
      <p:graphicFrame>
        <p:nvGraphicFramePr>
          <p:cNvPr id="7" name="Table 6">
            <a:extLst>
              <a:ext uri="{FF2B5EF4-FFF2-40B4-BE49-F238E27FC236}">
                <a16:creationId xmlns:a16="http://schemas.microsoft.com/office/drawing/2014/main" id="{79AEFCAC-0DCC-4A62-A335-2794CE2B4CAA}"/>
              </a:ext>
            </a:extLst>
          </p:cNvPr>
          <p:cNvGraphicFramePr>
            <a:graphicFrameLocks noGrp="1"/>
          </p:cNvGraphicFramePr>
          <p:nvPr>
            <p:extLst>
              <p:ext uri="{D42A27DB-BD31-4B8C-83A1-F6EECF244321}">
                <p14:modId xmlns:p14="http://schemas.microsoft.com/office/powerpoint/2010/main" val="2366809758"/>
              </p:ext>
            </p:extLst>
          </p:nvPr>
        </p:nvGraphicFramePr>
        <p:xfrm>
          <a:off x="838200" y="2795873"/>
          <a:ext cx="8128000" cy="822960"/>
        </p:xfrm>
        <a:graphic>
          <a:graphicData uri="http://schemas.openxmlformats.org/drawingml/2006/table">
            <a:tbl>
              <a:tblPr firstRow="1" bandRow="1">
                <a:tableStyleId>{5C22544A-7EE6-4342-B048-85BDC9FD1C3A}</a:tableStyleId>
              </a:tblPr>
              <a:tblGrid>
                <a:gridCol w="1986280">
                  <a:extLst>
                    <a:ext uri="{9D8B030D-6E8A-4147-A177-3AD203B41FA5}">
                      <a16:colId xmlns:a16="http://schemas.microsoft.com/office/drawing/2014/main" val="1025938477"/>
                    </a:ext>
                  </a:extLst>
                </a:gridCol>
                <a:gridCol w="6141720">
                  <a:extLst>
                    <a:ext uri="{9D8B030D-6E8A-4147-A177-3AD203B41FA5}">
                      <a16:colId xmlns:a16="http://schemas.microsoft.com/office/drawing/2014/main" val="3238486358"/>
                    </a:ext>
                  </a:extLst>
                </a:gridCol>
              </a:tblGrid>
              <a:tr h="0">
                <a:tc>
                  <a:txBody>
                    <a:bodyPr/>
                    <a:lstStyle/>
                    <a:p>
                      <a:r>
                        <a:rPr lang="en-GB" dirty="0"/>
                        <a:t>LEGAL</a:t>
                      </a:r>
                    </a:p>
                  </a:txBody>
                  <a:tcPr>
                    <a:solidFill>
                      <a:srgbClr val="E61937"/>
                    </a:solidFill>
                  </a:tcPr>
                </a:tc>
                <a:tc>
                  <a:txBody>
                    <a:bodyPr/>
                    <a:lstStyle/>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International patents and copyrights</a:t>
                      </a:r>
                    </a:p>
                    <a:p>
                      <a:pPr marL="285750" lvl="0" indent="-285750">
                        <a:buFont typeface="Arial" panose="020B0604020202020204" pitchFamily="34" charset="0"/>
                        <a:buChar char="•"/>
                      </a:pPr>
                      <a:r>
                        <a:rPr lang="en-GB" sz="1800" b="1" kern="1200" dirty="0">
                          <a:solidFill>
                            <a:schemeClr val="lt1"/>
                          </a:solidFill>
                          <a:effectLst/>
                          <a:latin typeface="+mn-lt"/>
                          <a:ea typeface="+mn-ea"/>
                          <a:cs typeface="+mn-cs"/>
                        </a:rPr>
                        <a:t>Labour laws</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Manufacturing laws</a:t>
                      </a:r>
                      <a:endParaRPr lang="en-GB" sz="1800" dirty="0">
                        <a:effectLst/>
                        <a:latin typeface="+mn-lt"/>
                        <a:ea typeface="Calibri" panose="020F0502020204030204" pitchFamily="34" charset="0"/>
                        <a:cs typeface="Times New Roman" panose="02020603050405020304" pitchFamily="18" charset="0"/>
                      </a:endParaRPr>
                    </a:p>
                  </a:txBody>
                  <a:tcPr marL="68580" marR="68580" marT="0" marB="0">
                    <a:solidFill>
                      <a:schemeClr val="bg1">
                        <a:lumMod val="75000"/>
                      </a:schemeClr>
                    </a:solidFill>
                  </a:tcPr>
                </a:tc>
                <a:extLst>
                  <a:ext uri="{0D108BD9-81ED-4DB2-BD59-A6C34878D82A}">
                    <a16:rowId xmlns:a16="http://schemas.microsoft.com/office/drawing/2014/main" val="3102284935"/>
                  </a:ext>
                </a:extLst>
              </a:tr>
            </a:tbl>
          </a:graphicData>
        </a:graphic>
      </p:graphicFrame>
      <p:pic>
        <p:nvPicPr>
          <p:cNvPr id="8" name="Picture 2" descr="Image result for tesla logo with transparent background">
            <a:extLst>
              <a:ext uri="{FF2B5EF4-FFF2-40B4-BE49-F238E27FC236}">
                <a16:creationId xmlns:a16="http://schemas.microsoft.com/office/drawing/2014/main" id="{3466676A-BCF9-4F3E-9B1E-DCE258CAF4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26205" y="2262695"/>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704E87A4-4A9C-4B35-9E47-65B3C3E4C33F}"/>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811220409"/>
      </p:ext>
    </p:extLst>
  </p:cSld>
  <p:clrMapOvr>
    <a:masterClrMapping/>
  </p:clrMapOvr>
  <mc:AlternateContent xmlns:mc="http://schemas.openxmlformats.org/markup-compatibility/2006">
    <mc:Choice xmlns:p14="http://schemas.microsoft.com/office/powerpoint/2010/main" Requires="p14">
      <p:transition spd="slow" p14:dur="2000" advTm="10691"/>
    </mc:Choice>
    <mc:Fallback>
      <p:transition spd="slow" advTm="1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6BCA-1CB7-4FE6-90BE-6AE948D6CA5B}"/>
              </a:ext>
            </a:extLst>
          </p:cNvPr>
          <p:cNvSpPr>
            <a:spLocks noGrp="1"/>
          </p:cNvSpPr>
          <p:nvPr>
            <p:ph type="title"/>
          </p:nvPr>
        </p:nvSpPr>
        <p:spPr/>
        <p:txBody>
          <a:bodyPr/>
          <a:lstStyle/>
          <a:p>
            <a:r>
              <a:rPr lang="en-GB" dirty="0"/>
              <a:t>Bowman’s Strategy Clock</a:t>
            </a:r>
          </a:p>
        </p:txBody>
      </p:sp>
      <p:sp>
        <p:nvSpPr>
          <p:cNvPr id="3" name="Content Placeholder 2">
            <a:extLst>
              <a:ext uri="{FF2B5EF4-FFF2-40B4-BE49-F238E27FC236}">
                <a16:creationId xmlns:a16="http://schemas.microsoft.com/office/drawing/2014/main" id="{DC77A238-C0AA-4C2E-A152-92AD63DCA8F3}"/>
              </a:ext>
            </a:extLst>
          </p:cNvPr>
          <p:cNvSpPr>
            <a:spLocks noGrp="1"/>
          </p:cNvSpPr>
          <p:nvPr>
            <p:ph idx="1"/>
          </p:nvPr>
        </p:nvSpPr>
        <p:spPr/>
        <p:txBody>
          <a:bodyPr/>
          <a:lstStyle/>
          <a:p>
            <a:r>
              <a:rPr lang="en-GB" dirty="0"/>
              <a:t>Marketing model which a company can analyse its position in relation to what its competitors have to offer (Mulder, P. 2018)</a:t>
            </a:r>
          </a:p>
          <a:p>
            <a:r>
              <a:rPr lang="en-GB" dirty="0"/>
              <a:t>Two Variables: Price and Perceived Value to Customer</a:t>
            </a:r>
          </a:p>
          <a:p>
            <a:endParaRPr lang="en-GB" dirty="0"/>
          </a:p>
        </p:txBody>
      </p:sp>
      <p:pic>
        <p:nvPicPr>
          <p:cNvPr id="4" name="Picture 3">
            <a:extLst>
              <a:ext uri="{FF2B5EF4-FFF2-40B4-BE49-F238E27FC236}">
                <a16:creationId xmlns:a16="http://schemas.microsoft.com/office/drawing/2014/main" id="{ABC53E2F-12D0-4847-A417-9219BA3B52D7}"/>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158240" y="3161030"/>
            <a:ext cx="5486400" cy="3554730"/>
          </a:xfrm>
          <a:prstGeom prst="rect">
            <a:avLst/>
          </a:prstGeom>
          <a:noFill/>
          <a:ln>
            <a:noFill/>
          </a:ln>
        </p:spPr>
      </p:pic>
      <p:pic>
        <p:nvPicPr>
          <p:cNvPr id="5" name="Picture 4">
            <a:extLst>
              <a:ext uri="{FF2B5EF4-FFF2-40B4-BE49-F238E27FC236}">
                <a16:creationId xmlns:a16="http://schemas.microsoft.com/office/drawing/2014/main" id="{EF775669-D207-4941-83A0-B582EB4FC663}"/>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3921760" y="3798888"/>
            <a:ext cx="339725" cy="363220"/>
          </a:xfrm>
          <a:prstGeom prst="rect">
            <a:avLst/>
          </a:prstGeom>
        </p:spPr>
      </p:pic>
      <p:pic>
        <p:nvPicPr>
          <p:cNvPr id="6" name="Picture 2" descr="Image result for tesla logo with transparent background">
            <a:extLst>
              <a:ext uri="{FF2B5EF4-FFF2-40B4-BE49-F238E27FC236}">
                <a16:creationId xmlns:a16="http://schemas.microsoft.com/office/drawing/2014/main" id="{CAEAF33A-5838-470B-ACB8-3E8C20826F9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05047" y="4458335"/>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6492AADD-F89B-4A5C-9A99-B533B06AFF1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03713626"/>
      </p:ext>
    </p:extLst>
  </p:cSld>
  <p:clrMapOvr>
    <a:masterClrMapping/>
  </p:clrMapOvr>
  <mc:AlternateContent xmlns:mc="http://schemas.openxmlformats.org/markup-compatibility/2006">
    <mc:Choice xmlns:p14="http://schemas.microsoft.com/office/powerpoint/2010/main" Requires="p14">
      <p:transition spd="slow" p14:dur="2000" advTm="44131"/>
    </mc:Choice>
    <mc:Fallback>
      <p:transition spd="slow" advTm="44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56EE-437C-4C70-A2DD-ADA1C7164300}"/>
              </a:ext>
            </a:extLst>
          </p:cNvPr>
          <p:cNvSpPr>
            <a:spLocks noGrp="1"/>
          </p:cNvSpPr>
          <p:nvPr>
            <p:ph type="title"/>
          </p:nvPr>
        </p:nvSpPr>
        <p:spPr/>
        <p:txBody>
          <a:bodyPr/>
          <a:lstStyle/>
          <a:p>
            <a:r>
              <a:rPr lang="en-GB" dirty="0"/>
              <a:t>Stakeholder Analysis</a:t>
            </a:r>
          </a:p>
        </p:txBody>
      </p:sp>
      <p:sp>
        <p:nvSpPr>
          <p:cNvPr id="3" name="Content Placeholder 2">
            <a:extLst>
              <a:ext uri="{FF2B5EF4-FFF2-40B4-BE49-F238E27FC236}">
                <a16:creationId xmlns:a16="http://schemas.microsoft.com/office/drawing/2014/main" id="{1B414D25-AF28-40F9-8271-3D6976416841}"/>
              </a:ext>
            </a:extLst>
          </p:cNvPr>
          <p:cNvSpPr>
            <a:spLocks noGrp="1"/>
          </p:cNvSpPr>
          <p:nvPr>
            <p:ph idx="1"/>
          </p:nvPr>
        </p:nvSpPr>
        <p:spPr/>
        <p:txBody>
          <a:bodyPr/>
          <a:lstStyle/>
          <a:p>
            <a:r>
              <a:rPr lang="en-GB" dirty="0"/>
              <a:t>A stakeholder is a party that has an interest in a company and can either affect or be affected by the business (Chen, J. 2004)</a:t>
            </a:r>
          </a:p>
          <a:p>
            <a:r>
              <a:rPr lang="en-GB" dirty="0"/>
              <a:t>Engaging with stakeholders is crucial to the success of any organisation (O’Brien, C. 2017)</a:t>
            </a:r>
          </a:p>
          <a:p>
            <a:r>
              <a:rPr lang="en-GB" dirty="0"/>
              <a:t>The recognition of the key role played by stakeholders in the determination of strategy, its implementation and outcomes has made stakeholder analysis a vital tool for strategic managers (Crosby, B. 1991)</a:t>
            </a:r>
          </a:p>
        </p:txBody>
      </p:sp>
      <p:pic>
        <p:nvPicPr>
          <p:cNvPr id="1028" name="Picture 4" descr="Image result for clip art man in suit">
            <a:extLst>
              <a:ext uri="{FF2B5EF4-FFF2-40B4-BE49-F238E27FC236}">
                <a16:creationId xmlns:a16="http://schemas.microsoft.com/office/drawing/2014/main" id="{9D402B77-EA81-4663-8FD6-60034094FB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08995" y="462915"/>
            <a:ext cx="1036001" cy="2966085"/>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9E2AC859-9BFE-48E3-8063-8A90404192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38413191"/>
      </p:ext>
    </p:extLst>
  </p:cSld>
  <p:clrMapOvr>
    <a:masterClrMapping/>
  </p:clrMapOvr>
  <mc:AlternateContent xmlns:mc="http://schemas.openxmlformats.org/markup-compatibility/2006">
    <mc:Choice xmlns:p14="http://schemas.microsoft.com/office/powerpoint/2010/main" Requires="p14">
      <p:transition spd="slow" p14:dur="2000" advTm="24565"/>
    </mc:Choice>
    <mc:Fallback>
      <p:transition spd="slow" advTm="24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See the source image">
            <a:extLst>
              <a:ext uri="{FF2B5EF4-FFF2-40B4-BE49-F238E27FC236}">
                <a16:creationId xmlns:a16="http://schemas.microsoft.com/office/drawing/2014/main" id="{7F57C91B-075D-49A4-BFC9-A2DBB68272CB}"/>
              </a:ext>
            </a:extLst>
          </p:cNvPr>
          <p:cNvPicPr>
            <a:picLocks noGrp="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332740" y="437396"/>
            <a:ext cx="6474460" cy="5983208"/>
          </a:xfrm>
          <a:prstGeom prst="rect">
            <a:avLst/>
          </a:prstGeom>
          <a:noFill/>
          <a:ln>
            <a:noFill/>
          </a:ln>
        </p:spPr>
      </p:pic>
      <p:sp>
        <p:nvSpPr>
          <p:cNvPr id="9" name="TextBox 8">
            <a:extLst>
              <a:ext uri="{FF2B5EF4-FFF2-40B4-BE49-F238E27FC236}">
                <a16:creationId xmlns:a16="http://schemas.microsoft.com/office/drawing/2014/main" id="{9A02C444-1B15-4256-B3C0-8F8809A507CB}"/>
              </a:ext>
            </a:extLst>
          </p:cNvPr>
          <p:cNvSpPr txBox="1"/>
          <p:nvPr/>
        </p:nvSpPr>
        <p:spPr>
          <a:xfrm>
            <a:off x="4965700" y="1967468"/>
            <a:ext cx="2260600" cy="369332"/>
          </a:xfrm>
          <a:prstGeom prst="rect">
            <a:avLst/>
          </a:prstGeom>
          <a:noFill/>
        </p:spPr>
        <p:txBody>
          <a:bodyPr wrap="square" rtlCol="0">
            <a:spAutoFit/>
          </a:bodyPr>
          <a:lstStyle/>
          <a:p>
            <a:r>
              <a:rPr lang="en-GB" b="1" dirty="0">
                <a:solidFill>
                  <a:srgbClr val="E61937"/>
                </a:solidFill>
                <a:highlight>
                  <a:srgbClr val="FFFF00"/>
                </a:highlight>
              </a:rPr>
              <a:t>COMMUNITIES</a:t>
            </a:r>
          </a:p>
        </p:txBody>
      </p:sp>
      <p:sp>
        <p:nvSpPr>
          <p:cNvPr id="11" name="TextBox 10">
            <a:extLst>
              <a:ext uri="{FF2B5EF4-FFF2-40B4-BE49-F238E27FC236}">
                <a16:creationId xmlns:a16="http://schemas.microsoft.com/office/drawing/2014/main" id="{94114279-38A7-4F79-99DC-09EA35E810A2}"/>
              </a:ext>
            </a:extLst>
          </p:cNvPr>
          <p:cNvSpPr txBox="1"/>
          <p:nvPr/>
        </p:nvSpPr>
        <p:spPr>
          <a:xfrm>
            <a:off x="4965700" y="2336800"/>
            <a:ext cx="2260600" cy="369332"/>
          </a:xfrm>
          <a:prstGeom prst="rect">
            <a:avLst/>
          </a:prstGeom>
          <a:noFill/>
        </p:spPr>
        <p:txBody>
          <a:bodyPr wrap="square" rtlCol="0">
            <a:spAutoFit/>
          </a:bodyPr>
          <a:lstStyle/>
          <a:p>
            <a:r>
              <a:rPr lang="en-GB" b="1" dirty="0">
                <a:solidFill>
                  <a:srgbClr val="E61937"/>
                </a:solidFill>
                <a:highlight>
                  <a:srgbClr val="FFFF00"/>
                </a:highlight>
              </a:rPr>
              <a:t>CUSTOMERS</a:t>
            </a:r>
          </a:p>
        </p:txBody>
      </p:sp>
      <p:sp>
        <p:nvSpPr>
          <p:cNvPr id="12" name="TextBox 11">
            <a:extLst>
              <a:ext uri="{FF2B5EF4-FFF2-40B4-BE49-F238E27FC236}">
                <a16:creationId xmlns:a16="http://schemas.microsoft.com/office/drawing/2014/main" id="{63B114AB-F8ED-48C6-B624-9ECBF5F42342}"/>
              </a:ext>
            </a:extLst>
          </p:cNvPr>
          <p:cNvSpPr txBox="1"/>
          <p:nvPr/>
        </p:nvSpPr>
        <p:spPr>
          <a:xfrm>
            <a:off x="4432300" y="3244334"/>
            <a:ext cx="2260600" cy="369332"/>
          </a:xfrm>
          <a:prstGeom prst="rect">
            <a:avLst/>
          </a:prstGeom>
          <a:noFill/>
        </p:spPr>
        <p:txBody>
          <a:bodyPr wrap="square" rtlCol="0">
            <a:spAutoFit/>
          </a:bodyPr>
          <a:lstStyle/>
          <a:p>
            <a:r>
              <a:rPr lang="en-GB" b="1" dirty="0">
                <a:solidFill>
                  <a:srgbClr val="E61937"/>
                </a:solidFill>
                <a:highlight>
                  <a:srgbClr val="FFFF00"/>
                </a:highlight>
              </a:rPr>
              <a:t>EMPLOYEES</a:t>
            </a:r>
          </a:p>
        </p:txBody>
      </p:sp>
      <p:sp>
        <p:nvSpPr>
          <p:cNvPr id="14" name="TextBox 13">
            <a:extLst>
              <a:ext uri="{FF2B5EF4-FFF2-40B4-BE49-F238E27FC236}">
                <a16:creationId xmlns:a16="http://schemas.microsoft.com/office/drawing/2014/main" id="{9051213B-60BA-46A5-B110-B39E79C66A57}"/>
              </a:ext>
            </a:extLst>
          </p:cNvPr>
          <p:cNvSpPr txBox="1"/>
          <p:nvPr/>
        </p:nvSpPr>
        <p:spPr>
          <a:xfrm>
            <a:off x="5734050" y="3244334"/>
            <a:ext cx="2260600" cy="369332"/>
          </a:xfrm>
          <a:prstGeom prst="rect">
            <a:avLst/>
          </a:prstGeom>
          <a:noFill/>
        </p:spPr>
        <p:txBody>
          <a:bodyPr wrap="square" rtlCol="0">
            <a:spAutoFit/>
          </a:bodyPr>
          <a:lstStyle/>
          <a:p>
            <a:r>
              <a:rPr lang="en-GB" b="1" dirty="0">
                <a:solidFill>
                  <a:srgbClr val="E61937"/>
                </a:solidFill>
                <a:highlight>
                  <a:srgbClr val="FFFF00"/>
                </a:highlight>
              </a:rPr>
              <a:t>SHAREHOLDERS</a:t>
            </a:r>
          </a:p>
        </p:txBody>
      </p:sp>
      <p:sp>
        <p:nvSpPr>
          <p:cNvPr id="15" name="TextBox 14">
            <a:extLst>
              <a:ext uri="{FF2B5EF4-FFF2-40B4-BE49-F238E27FC236}">
                <a16:creationId xmlns:a16="http://schemas.microsoft.com/office/drawing/2014/main" id="{D89E0EC9-C7F1-47E9-8D81-1325FFE5F98E}"/>
              </a:ext>
            </a:extLst>
          </p:cNvPr>
          <p:cNvSpPr txBox="1"/>
          <p:nvPr/>
        </p:nvSpPr>
        <p:spPr>
          <a:xfrm>
            <a:off x="2286000" y="3429000"/>
            <a:ext cx="2260600" cy="369332"/>
          </a:xfrm>
          <a:prstGeom prst="rect">
            <a:avLst/>
          </a:prstGeom>
          <a:noFill/>
        </p:spPr>
        <p:txBody>
          <a:bodyPr wrap="square" rtlCol="0">
            <a:spAutoFit/>
          </a:bodyPr>
          <a:lstStyle/>
          <a:p>
            <a:r>
              <a:rPr lang="en-GB" b="1" dirty="0">
                <a:solidFill>
                  <a:srgbClr val="E61937"/>
                </a:solidFill>
                <a:highlight>
                  <a:srgbClr val="FFFF00"/>
                </a:highlight>
              </a:rPr>
              <a:t>GOVERNMENT</a:t>
            </a:r>
          </a:p>
        </p:txBody>
      </p:sp>
      <p:sp>
        <p:nvSpPr>
          <p:cNvPr id="16" name="TextBox 15">
            <a:extLst>
              <a:ext uri="{FF2B5EF4-FFF2-40B4-BE49-F238E27FC236}">
                <a16:creationId xmlns:a16="http://schemas.microsoft.com/office/drawing/2014/main" id="{20EBE40B-3FD0-401E-80DD-B2FE8889E046}"/>
              </a:ext>
            </a:extLst>
          </p:cNvPr>
          <p:cNvSpPr txBox="1"/>
          <p:nvPr/>
        </p:nvSpPr>
        <p:spPr>
          <a:xfrm>
            <a:off x="4521200" y="806728"/>
            <a:ext cx="2260600" cy="369332"/>
          </a:xfrm>
          <a:prstGeom prst="rect">
            <a:avLst/>
          </a:prstGeom>
          <a:noFill/>
        </p:spPr>
        <p:txBody>
          <a:bodyPr wrap="square" rtlCol="0">
            <a:spAutoFit/>
          </a:bodyPr>
          <a:lstStyle/>
          <a:p>
            <a:r>
              <a:rPr lang="en-GB" b="1" dirty="0">
                <a:solidFill>
                  <a:srgbClr val="E61937"/>
                </a:solidFill>
                <a:highlight>
                  <a:srgbClr val="FFFF00"/>
                </a:highlight>
              </a:rPr>
              <a:t>CEO: ELON MUSK</a:t>
            </a:r>
          </a:p>
        </p:txBody>
      </p:sp>
      <p:sp>
        <p:nvSpPr>
          <p:cNvPr id="10" name="TextBox 9">
            <a:extLst>
              <a:ext uri="{FF2B5EF4-FFF2-40B4-BE49-F238E27FC236}">
                <a16:creationId xmlns:a16="http://schemas.microsoft.com/office/drawing/2014/main" id="{0B4305E1-FAEB-4AA6-8D6E-246A6561FD5C}"/>
              </a:ext>
            </a:extLst>
          </p:cNvPr>
          <p:cNvSpPr txBox="1"/>
          <p:nvPr/>
        </p:nvSpPr>
        <p:spPr>
          <a:xfrm>
            <a:off x="7810500" y="134035"/>
            <a:ext cx="3378200" cy="1200329"/>
          </a:xfrm>
          <a:prstGeom prst="rect">
            <a:avLst/>
          </a:prstGeom>
          <a:noFill/>
        </p:spPr>
        <p:txBody>
          <a:bodyPr wrap="square" rtlCol="0">
            <a:spAutoFit/>
          </a:bodyPr>
          <a:lstStyle/>
          <a:p>
            <a:r>
              <a:rPr lang="en-GB" dirty="0"/>
              <a:t>Communities: CSR Strategy therefore Tesla wish to meet the communities needs as much as possible.</a:t>
            </a:r>
          </a:p>
        </p:txBody>
      </p:sp>
      <p:sp>
        <p:nvSpPr>
          <p:cNvPr id="17" name="TextBox 16">
            <a:extLst>
              <a:ext uri="{FF2B5EF4-FFF2-40B4-BE49-F238E27FC236}">
                <a16:creationId xmlns:a16="http://schemas.microsoft.com/office/drawing/2014/main" id="{48144AC6-C90C-4BD2-B51F-90F832E4CF00}"/>
              </a:ext>
            </a:extLst>
          </p:cNvPr>
          <p:cNvSpPr txBox="1"/>
          <p:nvPr/>
        </p:nvSpPr>
        <p:spPr>
          <a:xfrm>
            <a:off x="7810500" y="1367303"/>
            <a:ext cx="2800350" cy="1200329"/>
          </a:xfrm>
          <a:prstGeom prst="rect">
            <a:avLst/>
          </a:prstGeom>
          <a:noFill/>
        </p:spPr>
        <p:txBody>
          <a:bodyPr wrap="square" rtlCol="0">
            <a:spAutoFit/>
          </a:bodyPr>
          <a:lstStyle/>
          <a:p>
            <a:r>
              <a:rPr lang="en-GB" dirty="0"/>
              <a:t>Customers: Usually a priority for a business, without customers the company is not viable.</a:t>
            </a:r>
          </a:p>
        </p:txBody>
      </p:sp>
      <p:sp>
        <p:nvSpPr>
          <p:cNvPr id="18" name="TextBox 17">
            <a:extLst>
              <a:ext uri="{FF2B5EF4-FFF2-40B4-BE49-F238E27FC236}">
                <a16:creationId xmlns:a16="http://schemas.microsoft.com/office/drawing/2014/main" id="{87B7DC1C-F8EF-43C5-8642-ABD7501BE639}"/>
              </a:ext>
            </a:extLst>
          </p:cNvPr>
          <p:cNvSpPr txBox="1"/>
          <p:nvPr/>
        </p:nvSpPr>
        <p:spPr>
          <a:xfrm>
            <a:off x="7810500" y="2644169"/>
            <a:ext cx="3194050" cy="1200329"/>
          </a:xfrm>
          <a:prstGeom prst="rect">
            <a:avLst/>
          </a:prstGeom>
          <a:noFill/>
        </p:spPr>
        <p:txBody>
          <a:bodyPr wrap="square" rtlCol="0">
            <a:spAutoFit/>
          </a:bodyPr>
          <a:lstStyle/>
          <a:p>
            <a:r>
              <a:rPr lang="en-GB" dirty="0"/>
              <a:t>Employees: Company is only as good as it’s employees. Without the R&amp;D Employees, Tesla would not be the same.</a:t>
            </a:r>
          </a:p>
        </p:txBody>
      </p:sp>
      <p:sp>
        <p:nvSpPr>
          <p:cNvPr id="19" name="TextBox 18">
            <a:extLst>
              <a:ext uri="{FF2B5EF4-FFF2-40B4-BE49-F238E27FC236}">
                <a16:creationId xmlns:a16="http://schemas.microsoft.com/office/drawing/2014/main" id="{0AB7B99F-1100-4953-9DBC-9E8F17F8FFD2}"/>
              </a:ext>
            </a:extLst>
          </p:cNvPr>
          <p:cNvSpPr txBox="1"/>
          <p:nvPr/>
        </p:nvSpPr>
        <p:spPr>
          <a:xfrm>
            <a:off x="7810500" y="3925309"/>
            <a:ext cx="3194050" cy="1200329"/>
          </a:xfrm>
          <a:prstGeom prst="rect">
            <a:avLst/>
          </a:prstGeom>
          <a:noFill/>
        </p:spPr>
        <p:txBody>
          <a:bodyPr wrap="square" rtlCol="0">
            <a:spAutoFit/>
          </a:bodyPr>
          <a:lstStyle/>
          <a:p>
            <a:r>
              <a:rPr lang="en-GB" dirty="0"/>
              <a:t>Shareholders: Essential for funding R&amp;D, not a financially focused organisation therefore little power.</a:t>
            </a:r>
          </a:p>
        </p:txBody>
      </p:sp>
      <p:sp>
        <p:nvSpPr>
          <p:cNvPr id="20" name="TextBox 19">
            <a:extLst>
              <a:ext uri="{FF2B5EF4-FFF2-40B4-BE49-F238E27FC236}">
                <a16:creationId xmlns:a16="http://schemas.microsoft.com/office/drawing/2014/main" id="{D207FD8C-E53C-4477-842B-3675FD77F8B1}"/>
              </a:ext>
            </a:extLst>
          </p:cNvPr>
          <p:cNvSpPr txBox="1"/>
          <p:nvPr/>
        </p:nvSpPr>
        <p:spPr>
          <a:xfrm>
            <a:off x="7810500" y="5154303"/>
            <a:ext cx="3009900" cy="646331"/>
          </a:xfrm>
          <a:prstGeom prst="rect">
            <a:avLst/>
          </a:prstGeom>
          <a:noFill/>
        </p:spPr>
        <p:txBody>
          <a:bodyPr wrap="square" rtlCol="0">
            <a:spAutoFit/>
          </a:bodyPr>
          <a:lstStyle/>
          <a:p>
            <a:r>
              <a:rPr lang="en-GB" dirty="0"/>
              <a:t>Government: Have power with regards to legislation</a:t>
            </a:r>
          </a:p>
        </p:txBody>
      </p:sp>
      <p:sp>
        <p:nvSpPr>
          <p:cNvPr id="21" name="TextBox 20">
            <a:extLst>
              <a:ext uri="{FF2B5EF4-FFF2-40B4-BE49-F238E27FC236}">
                <a16:creationId xmlns:a16="http://schemas.microsoft.com/office/drawing/2014/main" id="{B10D636C-40F1-4F1A-A494-7F981C4B4828}"/>
              </a:ext>
            </a:extLst>
          </p:cNvPr>
          <p:cNvSpPr txBox="1"/>
          <p:nvPr/>
        </p:nvSpPr>
        <p:spPr>
          <a:xfrm>
            <a:off x="7810500" y="5771466"/>
            <a:ext cx="3746500" cy="923330"/>
          </a:xfrm>
          <a:prstGeom prst="rect">
            <a:avLst/>
          </a:prstGeom>
          <a:noFill/>
        </p:spPr>
        <p:txBody>
          <a:bodyPr wrap="square" rtlCol="0">
            <a:spAutoFit/>
          </a:bodyPr>
          <a:lstStyle/>
          <a:p>
            <a:r>
              <a:rPr lang="en-GB" dirty="0"/>
              <a:t>CEO: Oversees the whole organisation, needs to be aware of everything. Passionate.</a:t>
            </a:r>
          </a:p>
        </p:txBody>
      </p:sp>
      <p:pic>
        <p:nvPicPr>
          <p:cNvPr id="4" name="Audio 3">
            <a:hlinkClick r:id="" action="ppaction://media"/>
            <a:extLst>
              <a:ext uri="{FF2B5EF4-FFF2-40B4-BE49-F238E27FC236}">
                <a16:creationId xmlns:a16="http://schemas.microsoft.com/office/drawing/2014/main" id="{B71472D8-F220-4AFE-898B-95F3F1C0F34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559952529"/>
      </p:ext>
    </p:extLst>
  </p:cSld>
  <p:clrMapOvr>
    <a:masterClrMapping/>
  </p:clrMapOvr>
  <mc:AlternateContent xmlns:mc="http://schemas.openxmlformats.org/markup-compatibility/2006">
    <mc:Choice xmlns:p14="http://schemas.microsoft.com/office/powerpoint/2010/main" Requires="p14">
      <p:transition spd="slow" p14:dur="2000" advTm="89883"/>
    </mc:Choice>
    <mc:Fallback>
      <p:transition spd="slow" advTm="89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barn(inVertical)">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500" fill="hold"/>
                                        <p:tgtEl>
                                          <p:spTgt spid="10"/>
                                        </p:tgtEl>
                                        <p:attrNameLst>
                                          <p:attrName>ppt_x</p:attrName>
                                        </p:attrNameLst>
                                      </p:cBhvr>
                                      <p:tavLst>
                                        <p:tav tm="0">
                                          <p:val>
                                            <p:strVal val="#ppt_x"/>
                                          </p:val>
                                        </p:tav>
                                        <p:tav tm="100000">
                                          <p:val>
                                            <p:strVal val="#ppt_x"/>
                                          </p:val>
                                        </p:tav>
                                      </p:tavLst>
                                    </p:anim>
                                    <p:anim calcmode="lin" valueType="num">
                                      <p:cBhvr additive="base">
                                        <p:cTn id="1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ppt_x"/>
                                          </p:val>
                                        </p:tav>
                                        <p:tav tm="100000">
                                          <p:val>
                                            <p:strVal val="#ppt_x"/>
                                          </p:val>
                                        </p:tav>
                                      </p:tavLst>
                                    </p:anim>
                                    <p:anim calcmode="lin" valueType="num">
                                      <p:cBhvr additive="base">
                                        <p:cTn id="2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barn(inVertical)">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8"/>
                                        </p:tgtEl>
                                        <p:attrNameLst>
                                          <p:attrName>style.visibility</p:attrName>
                                        </p:attrNameLst>
                                      </p:cBhvr>
                                      <p:to>
                                        <p:strVal val="visible"/>
                                      </p:to>
                                    </p:set>
                                    <p:anim calcmode="lin" valueType="num">
                                      <p:cBhvr additive="base">
                                        <p:cTn id="38" dur="500" fill="hold"/>
                                        <p:tgtEl>
                                          <p:spTgt spid="18"/>
                                        </p:tgtEl>
                                        <p:attrNameLst>
                                          <p:attrName>ppt_x</p:attrName>
                                        </p:attrNameLst>
                                      </p:cBhvr>
                                      <p:tavLst>
                                        <p:tav tm="0">
                                          <p:val>
                                            <p:strVal val="#ppt_x"/>
                                          </p:val>
                                        </p:tav>
                                        <p:tav tm="100000">
                                          <p:val>
                                            <p:strVal val="#ppt_x"/>
                                          </p:val>
                                        </p:tav>
                                      </p:tavLst>
                                    </p:anim>
                                    <p:anim calcmode="lin" valueType="num">
                                      <p:cBhvr additive="base">
                                        <p:cTn id="3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barn(inVertical)">
                                      <p:cBhvr>
                                        <p:cTn id="44" dur="500"/>
                                        <p:tgtEl>
                                          <p:spTgt spid="14"/>
                                        </p:tgtEl>
                                      </p:cBhvr>
                                    </p:animEffec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6" presetClass="entr" presetSubtype="21"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barn(inVertical)">
                                      <p:cBhvr>
                                        <p:cTn id="55" dur="500"/>
                                        <p:tgtEl>
                                          <p:spTgt spid="15"/>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20"/>
                                        </p:tgtEl>
                                        <p:attrNameLst>
                                          <p:attrName>style.visibility</p:attrName>
                                        </p:attrNameLst>
                                      </p:cBhvr>
                                      <p:to>
                                        <p:strVal val="visible"/>
                                      </p:to>
                                    </p:set>
                                    <p:anim calcmode="lin" valueType="num">
                                      <p:cBhvr additive="base">
                                        <p:cTn id="60" dur="500" fill="hold"/>
                                        <p:tgtEl>
                                          <p:spTgt spid="20"/>
                                        </p:tgtEl>
                                        <p:attrNameLst>
                                          <p:attrName>ppt_x</p:attrName>
                                        </p:attrNameLst>
                                      </p:cBhvr>
                                      <p:tavLst>
                                        <p:tav tm="0">
                                          <p:val>
                                            <p:strVal val="#ppt_x"/>
                                          </p:val>
                                        </p:tav>
                                        <p:tav tm="100000">
                                          <p:val>
                                            <p:strVal val="#ppt_x"/>
                                          </p:val>
                                        </p:tav>
                                      </p:tavLst>
                                    </p:anim>
                                    <p:anim calcmode="lin" valueType="num">
                                      <p:cBhvr additive="base">
                                        <p:cTn id="6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16" presetClass="entr" presetSubtype="21" fill="hold" grpId="0" nodeType="clickEffect">
                                  <p:stCondLst>
                                    <p:cond delay="0"/>
                                  </p:stCondLst>
                                  <p:childTnLst>
                                    <p:set>
                                      <p:cBhvr>
                                        <p:cTn id="65" dur="1" fill="hold">
                                          <p:stCondLst>
                                            <p:cond delay="0"/>
                                          </p:stCondLst>
                                        </p:cTn>
                                        <p:tgtEl>
                                          <p:spTgt spid="16"/>
                                        </p:tgtEl>
                                        <p:attrNameLst>
                                          <p:attrName>style.visibility</p:attrName>
                                        </p:attrNameLst>
                                      </p:cBhvr>
                                      <p:to>
                                        <p:strVal val="visible"/>
                                      </p:to>
                                    </p:set>
                                    <p:animEffect transition="in" filter="barn(inVertical)">
                                      <p:cBhvr>
                                        <p:cTn id="66" dur="500"/>
                                        <p:tgtEl>
                                          <p:spTgt spid="16"/>
                                        </p:tgtEl>
                                      </p:cBhvr>
                                    </p:animEffect>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21"/>
                                        </p:tgtEl>
                                        <p:attrNameLst>
                                          <p:attrName>style.visibility</p:attrName>
                                        </p:attrNameLst>
                                      </p:cBhvr>
                                      <p:to>
                                        <p:strVal val="visible"/>
                                      </p:to>
                                    </p:set>
                                    <p:anim calcmode="lin" valueType="num">
                                      <p:cBhvr additive="base">
                                        <p:cTn id="71" dur="500" fill="hold"/>
                                        <p:tgtEl>
                                          <p:spTgt spid="21"/>
                                        </p:tgtEl>
                                        <p:attrNameLst>
                                          <p:attrName>ppt_x</p:attrName>
                                        </p:attrNameLst>
                                      </p:cBhvr>
                                      <p:tavLst>
                                        <p:tav tm="0">
                                          <p:val>
                                            <p:strVal val="#ppt_x"/>
                                          </p:val>
                                        </p:tav>
                                        <p:tav tm="100000">
                                          <p:val>
                                            <p:strVal val="#ppt_x"/>
                                          </p:val>
                                        </p:tav>
                                      </p:tavLst>
                                    </p:anim>
                                    <p:anim calcmode="lin" valueType="num">
                                      <p:cBhvr additive="base">
                                        <p:cTn id="7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3" fill="hold" display="0">
                  <p:stCondLst>
                    <p:cond delay="indefinite"/>
                  </p:stCondLst>
                  <p:endCondLst>
                    <p:cond evt="onStopAudio" delay="0">
                      <p:tgtEl>
                        <p:sldTgt/>
                      </p:tgtEl>
                    </p:cond>
                  </p:endCondLst>
                </p:cTn>
                <p:tgtEl>
                  <p:spTgt spid="4"/>
                </p:tgtEl>
              </p:cMediaNode>
            </p:audio>
          </p:childTnLst>
        </p:cTn>
      </p:par>
    </p:tnLst>
    <p:bldLst>
      <p:bldP spid="9" grpId="0"/>
      <p:bldP spid="11" grpId="0"/>
      <p:bldP spid="12" grpId="0"/>
      <p:bldP spid="14" grpId="0"/>
      <p:bldP spid="15" grpId="0"/>
      <p:bldP spid="16" grpId="0"/>
      <p:bldP spid="10" grpId="0"/>
      <p:bldP spid="17" grpId="0"/>
      <p:bldP spid="18" grpId="0"/>
      <p:bldP spid="19" grpId="0"/>
      <p:bldP spid="20" grpId="0"/>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F516-5D6F-4988-80F4-58B261348677}"/>
              </a:ext>
            </a:extLst>
          </p:cNvPr>
          <p:cNvSpPr>
            <a:spLocks noGrp="1"/>
          </p:cNvSpPr>
          <p:nvPr>
            <p:ph type="title"/>
          </p:nvPr>
        </p:nvSpPr>
        <p:spPr/>
        <p:txBody>
          <a:bodyPr/>
          <a:lstStyle/>
          <a:p>
            <a:r>
              <a:rPr lang="en-GB" dirty="0"/>
              <a:t>Porter’s 5 Forces Model</a:t>
            </a:r>
          </a:p>
        </p:txBody>
      </p:sp>
      <p:graphicFrame>
        <p:nvGraphicFramePr>
          <p:cNvPr id="4" name="Table 4">
            <a:extLst>
              <a:ext uri="{FF2B5EF4-FFF2-40B4-BE49-F238E27FC236}">
                <a16:creationId xmlns:a16="http://schemas.microsoft.com/office/drawing/2014/main" id="{B36484AB-D8E2-49FD-AE75-026FC23D1FB8}"/>
              </a:ext>
            </a:extLst>
          </p:cNvPr>
          <p:cNvGraphicFramePr>
            <a:graphicFrameLocks noGrp="1"/>
          </p:cNvGraphicFramePr>
          <p:nvPr>
            <p:ph idx="1"/>
            <p:extLst>
              <p:ext uri="{D42A27DB-BD31-4B8C-83A1-F6EECF244321}">
                <p14:modId xmlns:p14="http://schemas.microsoft.com/office/powerpoint/2010/main" val="4094941717"/>
              </p:ext>
            </p:extLst>
          </p:nvPr>
        </p:nvGraphicFramePr>
        <p:xfrm>
          <a:off x="594360" y="3429000"/>
          <a:ext cx="10515600" cy="213360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4182044843"/>
                    </a:ext>
                  </a:extLst>
                </a:gridCol>
                <a:gridCol w="2103120">
                  <a:extLst>
                    <a:ext uri="{9D8B030D-6E8A-4147-A177-3AD203B41FA5}">
                      <a16:colId xmlns:a16="http://schemas.microsoft.com/office/drawing/2014/main" val="3581492321"/>
                    </a:ext>
                  </a:extLst>
                </a:gridCol>
                <a:gridCol w="2103120">
                  <a:extLst>
                    <a:ext uri="{9D8B030D-6E8A-4147-A177-3AD203B41FA5}">
                      <a16:colId xmlns:a16="http://schemas.microsoft.com/office/drawing/2014/main" val="3753681484"/>
                    </a:ext>
                  </a:extLst>
                </a:gridCol>
                <a:gridCol w="2103120">
                  <a:extLst>
                    <a:ext uri="{9D8B030D-6E8A-4147-A177-3AD203B41FA5}">
                      <a16:colId xmlns:a16="http://schemas.microsoft.com/office/drawing/2014/main" val="236164532"/>
                    </a:ext>
                  </a:extLst>
                </a:gridCol>
                <a:gridCol w="2103120">
                  <a:extLst>
                    <a:ext uri="{9D8B030D-6E8A-4147-A177-3AD203B41FA5}">
                      <a16:colId xmlns:a16="http://schemas.microsoft.com/office/drawing/2014/main" val="2094178972"/>
                    </a:ext>
                  </a:extLst>
                </a:gridCol>
              </a:tblGrid>
              <a:tr h="526415">
                <a:tc>
                  <a:txBody>
                    <a:bodyPr/>
                    <a:lstStyle/>
                    <a:p>
                      <a:r>
                        <a:rPr lang="en-GB" sz="2800" dirty="0"/>
                        <a:t>Power of Customer</a:t>
                      </a:r>
                    </a:p>
                  </a:txBody>
                  <a:tcPr>
                    <a:solidFill>
                      <a:srgbClr val="E61937"/>
                    </a:solidFill>
                  </a:tcPr>
                </a:tc>
                <a:tc>
                  <a:txBody>
                    <a:bodyPr/>
                    <a:lstStyle/>
                    <a:p>
                      <a:r>
                        <a:rPr lang="en-GB" sz="2800" dirty="0"/>
                        <a:t>Power of Suppliers</a:t>
                      </a:r>
                    </a:p>
                  </a:txBody>
                  <a:tcPr>
                    <a:solidFill>
                      <a:srgbClr val="E61937"/>
                    </a:solidFill>
                  </a:tcPr>
                </a:tc>
                <a:tc>
                  <a:txBody>
                    <a:bodyPr/>
                    <a:lstStyle/>
                    <a:p>
                      <a:r>
                        <a:rPr lang="en-GB" sz="2800" dirty="0"/>
                        <a:t>Threat of Market Entry</a:t>
                      </a:r>
                    </a:p>
                  </a:txBody>
                  <a:tcPr>
                    <a:solidFill>
                      <a:srgbClr val="E61937"/>
                    </a:solidFill>
                  </a:tcPr>
                </a:tc>
                <a:tc>
                  <a:txBody>
                    <a:bodyPr/>
                    <a:lstStyle/>
                    <a:p>
                      <a:r>
                        <a:rPr lang="en-GB" sz="2800" dirty="0"/>
                        <a:t>Threat from Substitution</a:t>
                      </a:r>
                    </a:p>
                  </a:txBody>
                  <a:tcPr>
                    <a:solidFill>
                      <a:srgbClr val="E61937"/>
                    </a:solidFill>
                  </a:tcPr>
                </a:tc>
                <a:tc>
                  <a:txBody>
                    <a:bodyPr/>
                    <a:lstStyle/>
                    <a:p>
                      <a:r>
                        <a:rPr lang="en-GB" sz="2800" dirty="0"/>
                        <a:t>Intensity of Rivalry</a:t>
                      </a:r>
                    </a:p>
                  </a:txBody>
                  <a:tcPr>
                    <a:solidFill>
                      <a:srgbClr val="E61937"/>
                    </a:solidFill>
                  </a:tcPr>
                </a:tc>
                <a:extLst>
                  <a:ext uri="{0D108BD9-81ED-4DB2-BD59-A6C34878D82A}">
                    <a16:rowId xmlns:a16="http://schemas.microsoft.com/office/drawing/2014/main" val="1764352113"/>
                  </a:ext>
                </a:extLst>
              </a:tr>
              <a:tr h="370840">
                <a:tc>
                  <a:txBody>
                    <a:bodyPr/>
                    <a:lstStyle/>
                    <a:p>
                      <a:pPr algn="ctr"/>
                      <a:r>
                        <a:rPr lang="en-GB" sz="4400" b="1" dirty="0">
                          <a:solidFill>
                            <a:srgbClr val="00B050"/>
                          </a:solidFill>
                        </a:rPr>
                        <a:t>LOW</a:t>
                      </a:r>
                    </a:p>
                  </a:txBody>
                  <a:tcPr/>
                </a:tc>
                <a:tc>
                  <a:txBody>
                    <a:bodyPr/>
                    <a:lstStyle/>
                    <a:p>
                      <a:pPr algn="ctr"/>
                      <a:r>
                        <a:rPr lang="en-GB" sz="4400" b="1" dirty="0">
                          <a:solidFill>
                            <a:srgbClr val="00B050"/>
                          </a:solidFill>
                        </a:rPr>
                        <a:t>LOW</a:t>
                      </a:r>
                    </a:p>
                  </a:txBody>
                  <a:tcPr/>
                </a:tc>
                <a:tc>
                  <a:txBody>
                    <a:bodyPr/>
                    <a:lstStyle/>
                    <a:p>
                      <a:pPr algn="ctr"/>
                      <a:r>
                        <a:rPr lang="en-GB" sz="4400" b="1" dirty="0">
                          <a:solidFill>
                            <a:srgbClr val="00B050"/>
                          </a:solidFill>
                        </a:rPr>
                        <a:t>LOW</a:t>
                      </a:r>
                    </a:p>
                  </a:txBody>
                  <a:tcPr/>
                </a:tc>
                <a:tc>
                  <a:txBody>
                    <a:bodyPr/>
                    <a:lstStyle/>
                    <a:p>
                      <a:pPr algn="ctr"/>
                      <a:r>
                        <a:rPr lang="en-GB" sz="4400" b="1" dirty="0">
                          <a:solidFill>
                            <a:srgbClr val="00B050"/>
                          </a:solidFill>
                        </a:rPr>
                        <a:t>LOW</a:t>
                      </a:r>
                    </a:p>
                  </a:txBody>
                  <a:tcPr/>
                </a:tc>
                <a:tc>
                  <a:txBody>
                    <a:bodyPr/>
                    <a:lstStyle/>
                    <a:p>
                      <a:pPr algn="ctr"/>
                      <a:r>
                        <a:rPr lang="en-GB" sz="4400" b="1" dirty="0">
                          <a:solidFill>
                            <a:srgbClr val="E61937"/>
                          </a:solidFill>
                        </a:rPr>
                        <a:t>HIGH</a:t>
                      </a:r>
                    </a:p>
                  </a:txBody>
                  <a:tcPr/>
                </a:tc>
                <a:extLst>
                  <a:ext uri="{0D108BD9-81ED-4DB2-BD59-A6C34878D82A}">
                    <a16:rowId xmlns:a16="http://schemas.microsoft.com/office/drawing/2014/main" val="1723760799"/>
                  </a:ext>
                </a:extLst>
              </a:tr>
            </a:tbl>
          </a:graphicData>
        </a:graphic>
      </p:graphicFrame>
      <p:sp>
        <p:nvSpPr>
          <p:cNvPr id="5" name="TextBox 4">
            <a:extLst>
              <a:ext uri="{FF2B5EF4-FFF2-40B4-BE49-F238E27FC236}">
                <a16:creationId xmlns:a16="http://schemas.microsoft.com/office/drawing/2014/main" id="{E18AE37A-6A2A-40C9-9678-933E92DDA75C}"/>
              </a:ext>
            </a:extLst>
          </p:cNvPr>
          <p:cNvSpPr txBox="1"/>
          <p:nvPr/>
        </p:nvSpPr>
        <p:spPr>
          <a:xfrm>
            <a:off x="838200" y="1728846"/>
            <a:ext cx="9189720" cy="1200329"/>
          </a:xfrm>
          <a:prstGeom prst="rect">
            <a:avLst/>
          </a:prstGeom>
          <a:noFill/>
        </p:spPr>
        <p:txBody>
          <a:bodyPr wrap="square" rtlCol="0">
            <a:spAutoFit/>
          </a:bodyPr>
          <a:lstStyle/>
          <a:p>
            <a:r>
              <a:rPr lang="en-GB" sz="2400" dirty="0"/>
              <a:t>Strategic management tool to understand the impact of external factors on firms and the competitive landscape of their industry environment (Kissinger, D. 2019)</a:t>
            </a:r>
          </a:p>
        </p:txBody>
      </p:sp>
      <p:pic>
        <p:nvPicPr>
          <p:cNvPr id="6" name="Picture 2" descr="Image result for tesla logo with transparent background">
            <a:extLst>
              <a:ext uri="{FF2B5EF4-FFF2-40B4-BE49-F238E27FC236}">
                <a16:creationId xmlns:a16="http://schemas.microsoft.com/office/drawing/2014/main" id="{120DCB2B-779D-456B-9BAB-9CE8B5087F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34575" y="0"/>
            <a:ext cx="2257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hlinkClick r:id="" action="ppaction://media"/>
            <a:extLst>
              <a:ext uri="{FF2B5EF4-FFF2-40B4-BE49-F238E27FC236}">
                <a16:creationId xmlns:a16="http://schemas.microsoft.com/office/drawing/2014/main" id="{4C27EF04-3AC5-43CF-B689-4E8AE9F2C9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67214947"/>
      </p:ext>
    </p:extLst>
  </p:cSld>
  <p:clrMapOvr>
    <a:masterClrMapping/>
  </p:clrMapOvr>
  <mc:AlternateContent xmlns:mc="http://schemas.openxmlformats.org/markup-compatibility/2006">
    <mc:Choice xmlns:p14="http://schemas.microsoft.com/office/powerpoint/2010/main" Requires="p14">
      <p:transition spd="slow" p14:dur="2000" advTm="57106"/>
    </mc:Choice>
    <mc:Fallback>
      <p:transition spd="slow" advTm="57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F129-B328-4674-A953-6839956D484E}"/>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8BC54C7C-D175-44FE-A78E-A70255892670}"/>
              </a:ext>
            </a:extLst>
          </p:cNvPr>
          <p:cNvSpPr>
            <a:spLocks noGrp="1"/>
          </p:cNvSpPr>
          <p:nvPr>
            <p:ph idx="1"/>
          </p:nvPr>
        </p:nvSpPr>
        <p:spPr>
          <a:xfrm>
            <a:off x="965522" y="1792831"/>
            <a:ext cx="10515600" cy="4351338"/>
          </a:xfrm>
        </p:spPr>
        <p:txBody>
          <a:bodyPr/>
          <a:lstStyle/>
          <a:p>
            <a:r>
              <a:rPr lang="en-GB" dirty="0"/>
              <a:t>Cheapest Tesla is £40,000 (Is this accessible to the average person?)</a:t>
            </a:r>
          </a:p>
          <a:p>
            <a:r>
              <a:rPr lang="en-GB" dirty="0"/>
              <a:t>More than 2 dozen suppliers who are relatively specialised in what they do, can charge a premium.</a:t>
            </a:r>
          </a:p>
          <a:p>
            <a:r>
              <a:rPr lang="en-GB" dirty="0"/>
              <a:t>Vertical Merger- the merger of two or more companies that provide different supply chain functions for a common good or service (Kenton, W. 2020)</a:t>
            </a:r>
          </a:p>
          <a:p>
            <a:r>
              <a:rPr lang="en-GB" dirty="0"/>
              <a:t>As of the end of the 2</a:t>
            </a:r>
            <a:r>
              <a:rPr lang="en-GB" baseline="30000" dirty="0"/>
              <a:t>nd</a:t>
            </a:r>
            <a:r>
              <a:rPr lang="en-GB" dirty="0"/>
              <a:t> quarter of 2020, for the FIRST time since 2010 they received a positive NPM of 1.46%. (</a:t>
            </a:r>
            <a:r>
              <a:rPr lang="en-GB" dirty="0" err="1"/>
              <a:t>MacroTrends</a:t>
            </a:r>
            <a:r>
              <a:rPr lang="en-GB" dirty="0"/>
              <a:t>, 2020)</a:t>
            </a:r>
          </a:p>
          <a:p>
            <a:r>
              <a:rPr lang="en-GB" dirty="0"/>
              <a:t>Decreased costs         decreased prices           more accessible products</a:t>
            </a:r>
          </a:p>
        </p:txBody>
      </p:sp>
      <p:pic>
        <p:nvPicPr>
          <p:cNvPr id="4" name="Picture 2" descr="Image result for tesla logo with transparent background">
            <a:extLst>
              <a:ext uri="{FF2B5EF4-FFF2-40B4-BE49-F238E27FC236}">
                <a16:creationId xmlns:a16="http://schemas.microsoft.com/office/drawing/2014/main" id="{9CE766FF-2603-4165-B3A6-BC7A93CDC9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2020" y="1"/>
            <a:ext cx="1722942" cy="1722942"/>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61DE0FAE-0ABA-489C-9FC1-EBC88F787C23}"/>
              </a:ext>
            </a:extLst>
          </p:cNvPr>
          <p:cNvCxnSpPr/>
          <p:nvPr/>
        </p:nvCxnSpPr>
        <p:spPr>
          <a:xfrm>
            <a:off x="3715474" y="5634884"/>
            <a:ext cx="497711" cy="0"/>
          </a:xfrm>
          <a:prstGeom prst="straightConnector1">
            <a:avLst/>
          </a:prstGeom>
          <a:ln w="76200">
            <a:solidFill>
              <a:srgbClr val="E61937"/>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FE705B6F-4EE8-46CA-8839-F13A3FF0163F}"/>
              </a:ext>
            </a:extLst>
          </p:cNvPr>
          <p:cNvCxnSpPr/>
          <p:nvPr/>
        </p:nvCxnSpPr>
        <p:spPr>
          <a:xfrm>
            <a:off x="7050911" y="5634884"/>
            <a:ext cx="497711" cy="0"/>
          </a:xfrm>
          <a:prstGeom prst="straightConnector1">
            <a:avLst/>
          </a:prstGeom>
          <a:ln w="76200">
            <a:solidFill>
              <a:srgbClr val="E61937"/>
            </a:solidFill>
            <a:tailEnd type="triangle"/>
          </a:ln>
        </p:spPr>
        <p:style>
          <a:lnRef idx="1">
            <a:schemeClr val="accent1"/>
          </a:lnRef>
          <a:fillRef idx="0">
            <a:schemeClr val="accent1"/>
          </a:fillRef>
          <a:effectRef idx="0">
            <a:schemeClr val="accent1"/>
          </a:effectRef>
          <a:fontRef idx="minor">
            <a:schemeClr val="tx1"/>
          </a:fontRef>
        </p:style>
      </p:cxnSp>
      <p:pic>
        <p:nvPicPr>
          <p:cNvPr id="17" name="Audio 16">
            <a:hlinkClick r:id="" action="ppaction://media"/>
            <a:extLst>
              <a:ext uri="{FF2B5EF4-FFF2-40B4-BE49-F238E27FC236}">
                <a16:creationId xmlns:a16="http://schemas.microsoft.com/office/drawing/2014/main" id="{D05B5049-DA1B-44DC-A1BC-CB9CCD38BC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16632131"/>
      </p:ext>
    </p:extLst>
  </p:cSld>
  <p:clrMapOvr>
    <a:masterClrMapping/>
  </p:clrMapOvr>
  <mc:AlternateContent xmlns:mc="http://schemas.openxmlformats.org/markup-compatibility/2006">
    <mc:Choice xmlns:p14="http://schemas.microsoft.com/office/powerpoint/2010/main" Requires="p14">
      <p:transition spd="slow" p14:dur="2000" advTm="100288"/>
    </mc:Choice>
    <mc:Fallback>
      <p:transition spd="slow" advTm="100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5C6DE-17D2-42C5-A62E-0C5065B30926}"/>
              </a:ext>
            </a:extLst>
          </p:cNvPr>
          <p:cNvSpPr>
            <a:spLocks noGrp="1"/>
          </p:cNvSpPr>
          <p:nvPr>
            <p:ph type="title"/>
          </p:nvPr>
        </p:nvSpPr>
        <p:spPr>
          <a:xfrm>
            <a:off x="838200" y="-18351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2CEAD4DF-98A8-4375-9CBE-10EDBFE9174D}"/>
              </a:ext>
            </a:extLst>
          </p:cNvPr>
          <p:cNvSpPr>
            <a:spLocks noGrp="1"/>
          </p:cNvSpPr>
          <p:nvPr>
            <p:ph idx="1"/>
          </p:nvPr>
        </p:nvSpPr>
        <p:spPr>
          <a:xfrm>
            <a:off x="426720" y="899160"/>
            <a:ext cx="11612880" cy="6187439"/>
          </a:xfrm>
        </p:spPr>
        <p:txBody>
          <a:bodyPr>
            <a:normAutofit fontScale="32500" lnSpcReduction="20000"/>
          </a:bodyPr>
          <a:lstStyle/>
          <a:p>
            <a:r>
              <a:rPr lang="en-GB" sz="4900" dirty="0"/>
              <a:t>Tesla (2020) ‘About Tesla’ Online article accessed on 24/10/20 retrieved from </a:t>
            </a:r>
            <a:r>
              <a:rPr lang="en-GB" sz="4900" dirty="0">
                <a:hlinkClick r:id="rId4"/>
              </a:rPr>
              <a:t>https://www.tesla.com/en_GB/about?redirect=no</a:t>
            </a:r>
            <a:endParaRPr lang="en-GB" sz="4900" dirty="0"/>
          </a:p>
          <a:p>
            <a:r>
              <a:rPr lang="en-GB" sz="4900" dirty="0"/>
              <a:t>Mintzberg, Henry. (1988). Crafting strategy. </a:t>
            </a:r>
            <a:r>
              <a:rPr lang="en-GB" sz="4900" i="1" dirty="0"/>
              <a:t>McKinsey Quarterly,</a:t>
            </a:r>
            <a:r>
              <a:rPr lang="en-GB" sz="4900" dirty="0"/>
              <a:t> (3), 71-91</a:t>
            </a:r>
          </a:p>
          <a:p>
            <a:r>
              <a:rPr lang="en-GB" sz="4900" dirty="0"/>
              <a:t>Porter, M. E., &amp; Lee, T. H. (2015). Why Strategy Matters Now.</a:t>
            </a:r>
            <a:r>
              <a:rPr lang="en-GB" sz="4900" i="1" dirty="0"/>
              <a:t> The New England Journal of Medicine, 372</a:t>
            </a:r>
            <a:r>
              <a:rPr lang="en-GB" sz="4900" dirty="0"/>
              <a:t>(18), 1681-1684. </a:t>
            </a:r>
            <a:r>
              <a:rPr lang="en-GB" sz="4900" u="sng" dirty="0">
                <a:hlinkClick r:id="rId5"/>
              </a:rPr>
              <a:t>http://dx.doi.org.ezproxy.uwtsd.ac.uk/10.1056/NEJMp1502419</a:t>
            </a:r>
            <a:endParaRPr lang="en-GB" sz="4900" dirty="0"/>
          </a:p>
          <a:p>
            <a:r>
              <a:rPr lang="en-GB" sz="4900" dirty="0"/>
              <a:t>Scholes, K., Johnson, G., &amp; Whittington, R. (2002). </a:t>
            </a:r>
            <a:r>
              <a:rPr lang="en-GB" sz="4900" i="1" dirty="0"/>
              <a:t>Exploring corporate strategy</a:t>
            </a:r>
            <a:r>
              <a:rPr lang="en-GB" sz="4900" dirty="0"/>
              <a:t>. Financial Times Prentice Hall. Chapter 1, pp.9</a:t>
            </a:r>
          </a:p>
          <a:p>
            <a:r>
              <a:rPr lang="en-GB" sz="4900" dirty="0" err="1"/>
              <a:t>Shendel</a:t>
            </a:r>
            <a:r>
              <a:rPr lang="en-GB" sz="4900" dirty="0"/>
              <a:t>, D., Hatten, K., (1972) Business Policy or Strategic Management: a Broader View of an Emerging Discipline, Academy of conference proceedings.</a:t>
            </a:r>
          </a:p>
          <a:p>
            <a:r>
              <a:rPr lang="en-GB" sz="4900" dirty="0"/>
              <a:t>Mulder, P. (2018) ‘Bowman Strategy Clock’ Online article accessed on 16/10/20 retrieved from </a:t>
            </a:r>
            <a:r>
              <a:rPr lang="en-GB" sz="4900" u="sng" dirty="0">
                <a:hlinkClick r:id="rId6"/>
              </a:rPr>
              <a:t>https://www.toolshero.com/strategy/bowman-strategy-clock/</a:t>
            </a:r>
            <a:endParaRPr lang="en-GB" sz="4900" dirty="0"/>
          </a:p>
          <a:p>
            <a:r>
              <a:rPr lang="en-GB" sz="4900" dirty="0"/>
              <a:t>Chen, J. (Mar 4, 2020) Stakeholder by Investopedia retrieved from </a:t>
            </a:r>
            <a:r>
              <a:rPr lang="en-GB" sz="4900" u="sng" dirty="0">
                <a:hlinkClick r:id="rId7"/>
              </a:rPr>
              <a:t>https://www.investopedia.com/terms/s/stakeholder.asp accessed on 12/10/2020</a:t>
            </a:r>
            <a:endParaRPr lang="en-GB" sz="4900" u="sng" dirty="0"/>
          </a:p>
          <a:p>
            <a:r>
              <a:rPr lang="en-GB" sz="4900" dirty="0"/>
              <a:t>O’Brien, C. (Jul 3, 2017) The importance of stakeholder engagement, Crowe.com Online article accessed on 14/10/20 retrieved from </a:t>
            </a:r>
            <a:r>
              <a:rPr lang="en-GB" sz="4900" u="sng" dirty="0">
                <a:hlinkClick r:id="rId8"/>
              </a:rPr>
              <a:t>https://www.crowe.com/ie/insights/the-importance-of-stakeholder-engagement</a:t>
            </a:r>
            <a:endParaRPr lang="en-GB" sz="4900" dirty="0"/>
          </a:p>
          <a:p>
            <a:r>
              <a:rPr lang="en-GB" sz="4900" dirty="0"/>
              <a:t>Crosby, B. (March 1993) Stakeholder Analysis: A Vital Tool for Strategic Managers page 1</a:t>
            </a:r>
          </a:p>
          <a:p>
            <a:r>
              <a:rPr lang="en-GB" sz="4900" dirty="0"/>
              <a:t>Kissinger, D. (Feb 22, 2019) ‘Tesla Inc. Five Forces Analysis’ online article accessed on 26/10/20 retrieved from </a:t>
            </a:r>
            <a:r>
              <a:rPr lang="en-GB" sz="4900" dirty="0">
                <a:hlinkClick r:id="rId9"/>
              </a:rPr>
              <a:t>http://panmore.com/tesla-motors-inc-five-forces-analysis-recommendations-porters-model</a:t>
            </a:r>
            <a:endParaRPr lang="en-GB" sz="4900" dirty="0"/>
          </a:p>
          <a:p>
            <a:r>
              <a:rPr lang="en-GB" sz="4900" dirty="0" err="1"/>
              <a:t>Frue</a:t>
            </a:r>
            <a:r>
              <a:rPr lang="en-GB" sz="4900" dirty="0"/>
              <a:t>, K. (Jun6, 2016) ‘The Advantages of PESTLE Analysis’ Online article accessed on 16/10/20 retrieved from </a:t>
            </a:r>
            <a:r>
              <a:rPr lang="en-GB" sz="4900" u="sng" dirty="0">
                <a:hlinkClick r:id="rId10"/>
              </a:rPr>
              <a:t>https://pestleanalysis.com/advantages-of-pestle-analysis/</a:t>
            </a:r>
            <a:r>
              <a:rPr lang="en-GB" sz="4900" dirty="0"/>
              <a:t> </a:t>
            </a:r>
          </a:p>
          <a:p>
            <a:r>
              <a:rPr lang="en-GB" sz="4900" dirty="0"/>
              <a:t>Kenton, W. (Mar 6, 2020) ‘Vertical Merger’ Online article accessed on 26/0/20 </a:t>
            </a:r>
            <a:r>
              <a:rPr lang="en-GB" sz="4900" dirty="0">
                <a:hlinkClick r:id="rId11"/>
              </a:rPr>
              <a:t>https://www.investopedia.com/terms/v/verticalmerger</a:t>
            </a:r>
            <a:endParaRPr lang="en-GB" sz="4900" dirty="0"/>
          </a:p>
          <a:p>
            <a:r>
              <a:rPr lang="en-GB" sz="4900" dirty="0" err="1"/>
              <a:t>MacroTrends</a:t>
            </a:r>
            <a:r>
              <a:rPr lang="en-GB" sz="4900" dirty="0"/>
              <a:t> (2020) ‘Tesla Net Profit Margin 2009-2020’ online article accessed on 26/10/20 retrieved from </a:t>
            </a:r>
            <a:r>
              <a:rPr lang="en-GB" sz="4900" dirty="0">
                <a:hlinkClick r:id="rId12"/>
              </a:rPr>
              <a:t>https://www.macrotrends.net/stocks/charts/TSLA/tesla/net-profit-margin</a:t>
            </a:r>
            <a:endParaRPr lang="en-GB" sz="4900"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5574A7EF-2689-4F09-8202-530A97501F34}"/>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8144246"/>
      </p:ext>
    </p:extLst>
  </p:cSld>
  <p:clrMapOvr>
    <a:masterClrMapping/>
  </p:clrMapOvr>
  <mc:AlternateContent xmlns:mc="http://schemas.openxmlformats.org/markup-compatibility/2006">
    <mc:Choice xmlns:p14="http://schemas.microsoft.com/office/powerpoint/2010/main" Requires="p14">
      <p:transition spd="slow" p14:dur="2000" advTm="7301"/>
    </mc:Choice>
    <mc:Fallback>
      <p:transition spd="slow" advTm="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D9AAA-95BB-4AB2-910B-08F7E1BBB5D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2521BC3-49FE-46B8-84FB-D8555D803AD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4787909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4.9|0.4|2.3"/>
</p:tagLst>
</file>

<file path=ppt/tags/tag2.xml><?xml version="1.0" encoding="utf-8"?>
<p:tagLst xmlns:a="http://schemas.openxmlformats.org/drawingml/2006/main" xmlns:r="http://schemas.openxmlformats.org/officeDocument/2006/relationships" xmlns:p="http://schemas.openxmlformats.org/presentationml/2006/main">
  <p:tag name="TIMING" val="|1|1|0.8"/>
</p:tagLst>
</file>

<file path=ppt/tags/tag3.xml><?xml version="1.0" encoding="utf-8"?>
<p:tagLst xmlns:a="http://schemas.openxmlformats.org/drawingml/2006/main" xmlns:r="http://schemas.openxmlformats.org/officeDocument/2006/relationships" xmlns:p="http://schemas.openxmlformats.org/presentationml/2006/main">
  <p:tag name="TIMING" val="|7.8|0.6|10.2|1.1|12.8|2.9|11.1|11.2|4.1|5.7|9.2|7.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772</TotalTime>
  <Words>1974</Words>
  <Application>Microsoft Office PowerPoint</Application>
  <PresentationFormat>Widescreen</PresentationFormat>
  <Paragraphs>173</Paragraphs>
  <Slides>16</Slides>
  <Notes>11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Symbol</vt:lpstr>
      <vt:lpstr>Office Theme</vt:lpstr>
      <vt:lpstr>Strategic Analysis and Recommendations for Tesla</vt:lpstr>
      <vt:lpstr>Introduction</vt:lpstr>
      <vt:lpstr>What is Strategy?</vt:lpstr>
      <vt:lpstr>Strategic Management</vt:lpstr>
      <vt:lpstr>About Tesla</vt:lpstr>
      <vt:lpstr>Teslas Current Strategy</vt:lpstr>
      <vt:lpstr>SWOT Analysis </vt:lpstr>
      <vt:lpstr>PESTLE Analysis</vt:lpstr>
      <vt:lpstr>PESTLE Analysis</vt:lpstr>
      <vt:lpstr>Bowman’s Strategy Clock</vt:lpstr>
      <vt:lpstr>Stakeholder Analysis</vt:lpstr>
      <vt:lpstr>PowerPoint Presentation</vt:lpstr>
      <vt:lpstr>Porter’s 5 Forces Model</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Analysis and Recommendations for Tesla</dc:title>
  <dc:creator>Jordan Evans</dc:creator>
  <cp:lastModifiedBy>Jordan Evans</cp:lastModifiedBy>
  <cp:revision>3</cp:revision>
  <dcterms:created xsi:type="dcterms:W3CDTF">2020-10-24T17:11:12Z</dcterms:created>
  <dcterms:modified xsi:type="dcterms:W3CDTF">2020-10-26T22:08:54Z</dcterms:modified>
</cp:coreProperties>
</file>