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ywales.org.uk/login/uploaded/documents/Qualifications/List%20of%20Required%20Qualifications%20August%202017.pdf" TargetMode="External"/><Relationship Id="rId2" Type="http://schemas.openxmlformats.org/officeDocument/2006/relationships/hyperlink" Target="https://careinspectorate.wales/sites/default/files/2018-04/180418reregistrationfaqen_0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reinspectorate.wales/sites/default/files/2018-01/160411regchildcareen.pdf" TargetMode="External"/><Relationship Id="rId4" Type="http://schemas.openxmlformats.org/officeDocument/2006/relationships/hyperlink" Target="https://gov.wales/sites/default/files/consultations/2018-01/140922-10-year-plan-for-the-early-years-childcare-and-play-workforce-in-wales-plan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My Business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Kirsty Eatwell</a:t>
            </a: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843B4-CAF4-4702-AA94-684A9D4A2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2CD63-0613-4A5F-90DD-6217D4767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a business plan?</a:t>
            </a:r>
          </a:p>
          <a:p>
            <a:r>
              <a:rPr lang="en-GB" sz="3600" dirty="0"/>
              <a:t>My business plan.</a:t>
            </a:r>
          </a:p>
          <a:p>
            <a:r>
              <a:rPr lang="en-GB" sz="3600" dirty="0"/>
              <a:t>Any Questions. </a:t>
            </a:r>
          </a:p>
        </p:txBody>
      </p:sp>
    </p:spTree>
    <p:extLst>
      <p:ext uri="{BB962C8B-B14F-4D97-AF65-F5344CB8AC3E}">
        <p14:creationId xmlns:p14="http://schemas.microsoft.com/office/powerpoint/2010/main" val="257336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150ED-05E5-49D1-8A17-0A347B133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business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19D50-1F26-4194-B5F5-892C53DE6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29284"/>
            <a:ext cx="8596668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A description of your business.</a:t>
            </a:r>
          </a:p>
          <a:p>
            <a:r>
              <a:rPr lang="en-GB" sz="2400" dirty="0"/>
              <a:t>It is an ongoing working document.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Key aspects to look at:</a:t>
            </a:r>
          </a:p>
          <a:p>
            <a:r>
              <a:rPr lang="en-GB" sz="2400" dirty="0"/>
              <a:t>What is the organisation? </a:t>
            </a:r>
          </a:p>
          <a:p>
            <a:r>
              <a:rPr lang="en-GB" sz="2400" dirty="0"/>
              <a:t>Who is involved?</a:t>
            </a:r>
          </a:p>
          <a:p>
            <a:r>
              <a:rPr lang="en-GB" sz="2400" dirty="0"/>
              <a:t>What I do now and what are my long-term goals. </a:t>
            </a:r>
          </a:p>
          <a:p>
            <a:r>
              <a:rPr lang="en-GB" sz="2400" dirty="0"/>
              <a:t>Where and when?</a:t>
            </a:r>
          </a:p>
          <a:p>
            <a:r>
              <a:rPr lang="en-GB" sz="2400" dirty="0"/>
              <a:t>Success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690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B84AB-511B-4140-8CE1-4783E72FB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9C3D7-DFF9-4B13-B7E8-BED9E30D5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I will provide high quality after school care for children aged between 3 and 12 years old.</a:t>
            </a:r>
          </a:p>
          <a:p>
            <a:r>
              <a:rPr lang="en-GB" sz="2000" dirty="0"/>
              <a:t>Opening times will be 3:15-6pm. (term time only).</a:t>
            </a:r>
          </a:p>
          <a:p>
            <a:r>
              <a:rPr lang="en-GB" dirty="0"/>
              <a:t>26 children.</a:t>
            </a:r>
            <a:endParaRPr lang="en-GB" sz="2000" dirty="0"/>
          </a:p>
          <a:p>
            <a:r>
              <a:rPr lang="en-GB" sz="2000" dirty="0"/>
              <a:t>I will manage the setting. </a:t>
            </a:r>
          </a:p>
          <a:p>
            <a:r>
              <a:rPr lang="en-GB" sz="2000" dirty="0"/>
              <a:t>1 senior playworker and 2 assistant play workers.</a:t>
            </a:r>
          </a:p>
          <a:p>
            <a:r>
              <a:rPr lang="en-GB" sz="2000" dirty="0"/>
              <a:t>Registered under Care Inspectorate Wales (CIW). </a:t>
            </a:r>
          </a:p>
          <a:p>
            <a:r>
              <a:rPr lang="en-GB" sz="2000" dirty="0"/>
              <a:t>Food Hygiene </a:t>
            </a:r>
          </a:p>
        </p:txBody>
      </p:sp>
    </p:spTree>
    <p:extLst>
      <p:ext uri="{BB962C8B-B14F-4D97-AF65-F5344CB8AC3E}">
        <p14:creationId xmlns:p14="http://schemas.microsoft.com/office/powerpoint/2010/main" val="825882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CB99-92C8-4230-A4B9-C51F13B27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Details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8EB25-BBCF-4C99-8407-CCD3F5A77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75978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Tiddlywinks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Out of school club.</a:t>
            </a:r>
          </a:p>
          <a:p>
            <a:pPr marL="0" indent="0">
              <a:buNone/>
            </a:pPr>
            <a:endParaRPr lang="en-GB" sz="29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Glyn </a:t>
            </a:r>
            <a:r>
              <a:rPr lang="en-GB" sz="2900" dirty="0" err="1">
                <a:solidFill>
                  <a:schemeClr val="tx1"/>
                </a:solidFill>
              </a:rPr>
              <a:t>Coed</a:t>
            </a:r>
            <a:r>
              <a:rPr lang="en-GB" sz="2900" dirty="0">
                <a:solidFill>
                  <a:schemeClr val="tx1"/>
                </a:solidFill>
              </a:rPr>
              <a:t> Primary School,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Glyn </a:t>
            </a:r>
            <a:r>
              <a:rPr lang="en-GB" sz="2900" dirty="0" err="1">
                <a:solidFill>
                  <a:schemeClr val="tx1"/>
                </a:solidFill>
              </a:rPr>
              <a:t>Coed</a:t>
            </a:r>
            <a:r>
              <a:rPr lang="en-GB" sz="2900" dirty="0">
                <a:solidFill>
                  <a:schemeClr val="tx1"/>
                </a:solidFill>
              </a:rPr>
              <a:t> Road, 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Cardiff.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Cf23 7DW. 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Tel no: 02920 733694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Email: Tiddlywinks_OOSC@hotmail.co.uk</a:t>
            </a: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Website: www.glyncoedprimary.co.uk/Tiddlywinksoutofschoolclub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68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D1657-06D0-4386-AC96-8AF87FE1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/ Personnel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7AB0D-E1AD-4CEE-A88A-A8F0F5059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63024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Owner</a:t>
            </a:r>
          </a:p>
          <a:p>
            <a:r>
              <a:rPr lang="en-GB" sz="2800" dirty="0"/>
              <a:t>Registered Person/Responsible Individual</a:t>
            </a:r>
          </a:p>
          <a:p>
            <a:r>
              <a:rPr lang="en-GB" sz="2800" dirty="0"/>
              <a:t>Person in Charge </a:t>
            </a:r>
          </a:p>
          <a:p>
            <a:r>
              <a:rPr lang="en-GB" sz="2800" dirty="0"/>
              <a:t>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1682641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E6842-EF36-45D5-98A8-2E2D53F99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92943-E4F6-436E-BF32-30E7B110E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6276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Provide a service.</a:t>
            </a:r>
          </a:p>
          <a:p>
            <a:r>
              <a:rPr lang="en-GB" sz="2000" dirty="0"/>
              <a:t>Support the parents/carers.</a:t>
            </a:r>
          </a:p>
          <a:p>
            <a:r>
              <a:rPr lang="en-GB" sz="2000" dirty="0"/>
              <a:t>Help the local community.</a:t>
            </a:r>
          </a:p>
          <a:p>
            <a:r>
              <a:rPr lang="en-GB" sz="2000" dirty="0"/>
              <a:t>Local shops </a:t>
            </a:r>
          </a:p>
          <a:p>
            <a:r>
              <a:rPr lang="en-GB" sz="2000" dirty="0"/>
              <a:t>Grow our own fruit. </a:t>
            </a:r>
          </a:p>
          <a:p>
            <a:r>
              <a:rPr lang="en-GB" sz="2000" dirty="0"/>
              <a:t>Promote healthy eating.</a:t>
            </a:r>
          </a:p>
        </p:txBody>
      </p:sp>
    </p:spTree>
    <p:extLst>
      <p:ext uri="{BB962C8B-B14F-4D97-AF65-F5344CB8AC3E}">
        <p14:creationId xmlns:p14="http://schemas.microsoft.com/office/powerpoint/2010/main" val="4101878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6311E-337E-43D2-8837-66E8FDA3F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 of the Service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E88D0-1160-49DC-BB5B-098E71FC6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5239"/>
            <a:ext cx="8596668" cy="4938691"/>
          </a:xfrm>
        </p:spPr>
        <p:txBody>
          <a:bodyPr>
            <a:normAutofit/>
          </a:bodyPr>
          <a:lstStyle/>
          <a:p>
            <a:r>
              <a:rPr lang="en-GB" sz="2000" dirty="0"/>
              <a:t>After-school club will operate from 3:15pm-6:00pm. </a:t>
            </a:r>
          </a:p>
          <a:p>
            <a:r>
              <a:rPr lang="en-GB" sz="2000" dirty="0"/>
              <a:t>Monday-Friday. (Term time only). </a:t>
            </a:r>
          </a:p>
          <a:p>
            <a:r>
              <a:rPr lang="en-GB" sz="2000" dirty="0"/>
              <a:t>26 spaces for children who attend Glyn </a:t>
            </a:r>
            <a:r>
              <a:rPr lang="en-GB" sz="2000" dirty="0" err="1"/>
              <a:t>Coed</a:t>
            </a:r>
            <a:r>
              <a:rPr lang="en-GB" sz="2000" dirty="0"/>
              <a:t> Primary school. </a:t>
            </a:r>
          </a:p>
          <a:p>
            <a:r>
              <a:rPr lang="en-GB" sz="2000" dirty="0"/>
              <a:t>I will Manage the setting. </a:t>
            </a:r>
          </a:p>
          <a:p>
            <a:r>
              <a:rPr lang="en-GB" sz="2000" dirty="0"/>
              <a:t>1 Senior member of staff and 2 play assistants.</a:t>
            </a:r>
          </a:p>
          <a:p>
            <a:r>
              <a:rPr lang="en-GB" sz="2000" dirty="0"/>
              <a:t>Gold Standard Healthy Snack Award Plus.</a:t>
            </a:r>
          </a:p>
          <a:p>
            <a:r>
              <a:rPr lang="en-GB" sz="2000" dirty="0"/>
              <a:t>Legal Requirements and Care Inspectorate Wales.</a:t>
            </a:r>
          </a:p>
          <a:p>
            <a:r>
              <a:rPr lang="en-GB" sz="2000" dirty="0"/>
              <a:t>Policies and Procedures.</a:t>
            </a:r>
          </a:p>
          <a:p>
            <a:r>
              <a:rPr lang="en-GB" sz="2000" dirty="0"/>
              <a:t>Partnership and multi agency working.</a:t>
            </a:r>
          </a:p>
        </p:txBody>
      </p:sp>
    </p:spTree>
    <p:extLst>
      <p:ext uri="{BB962C8B-B14F-4D97-AF65-F5344CB8AC3E}">
        <p14:creationId xmlns:p14="http://schemas.microsoft.com/office/powerpoint/2010/main" val="3507586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E9D29-3607-412D-A435-E0F17A573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Premises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B7852-C3FE-485F-BCD4-09351FB25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65" y="1488613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Porter cabin based within the school grounds.</a:t>
            </a:r>
          </a:p>
          <a:p>
            <a:r>
              <a:rPr lang="en-GB" sz="2000" dirty="0"/>
              <a:t>Rented from the school with a lease agreement.</a:t>
            </a:r>
          </a:p>
          <a:p>
            <a:r>
              <a:rPr lang="en-GB" sz="2000" dirty="0"/>
              <a:t>Notice period</a:t>
            </a:r>
          </a:p>
          <a:p>
            <a:r>
              <a:rPr lang="en-GB" sz="2000" dirty="0"/>
              <a:t>Risks</a:t>
            </a:r>
          </a:p>
          <a:p>
            <a:r>
              <a:rPr lang="en-GB" sz="2000" dirty="0"/>
              <a:t>Inclusion</a:t>
            </a:r>
          </a:p>
        </p:txBody>
      </p:sp>
    </p:spTree>
    <p:extLst>
      <p:ext uri="{BB962C8B-B14F-4D97-AF65-F5344CB8AC3E}">
        <p14:creationId xmlns:p14="http://schemas.microsoft.com/office/powerpoint/2010/main" val="481919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8F5BF-CE18-4294-82FD-023E5A4CF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6A082-9AB1-4B2C-A814-38BD50714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0258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staff ratio within the setting will be: </a:t>
            </a:r>
          </a:p>
          <a:p>
            <a:pPr marL="0" indent="0" algn="ctr">
              <a:buNone/>
            </a:pPr>
            <a:r>
              <a:rPr lang="en-GB" sz="2000" dirty="0"/>
              <a:t>One adult to eight children aged 3 - 7 years.  </a:t>
            </a:r>
          </a:p>
          <a:p>
            <a:pPr marL="0" indent="0" algn="ctr">
              <a:buNone/>
            </a:pPr>
            <a:r>
              <a:rPr lang="en-GB" sz="2000" dirty="0"/>
              <a:t>One adult to ten children aged 8 – 12 years.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Staff Qualifications and National Minimum Standards. </a:t>
            </a:r>
          </a:p>
          <a:p>
            <a:r>
              <a:rPr lang="en-GB" sz="2000" dirty="0"/>
              <a:t>Staff Training</a:t>
            </a:r>
          </a:p>
          <a:p>
            <a:r>
              <a:rPr lang="en-GB" sz="2000" dirty="0"/>
              <a:t>Staff Appraisals</a:t>
            </a:r>
          </a:p>
          <a:p>
            <a:r>
              <a:rPr lang="en-GB" sz="2000" dirty="0"/>
              <a:t>Recruitment</a:t>
            </a:r>
          </a:p>
        </p:txBody>
      </p:sp>
    </p:spTree>
    <p:extLst>
      <p:ext uri="{BB962C8B-B14F-4D97-AF65-F5344CB8AC3E}">
        <p14:creationId xmlns:p14="http://schemas.microsoft.com/office/powerpoint/2010/main" val="92960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D290A-806C-4A52-98D8-97031A3D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and Fee’s.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FDAFE-FB10-4B0C-AD95-5534B3F27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Managing fees</a:t>
            </a:r>
          </a:p>
          <a:p>
            <a:r>
              <a:rPr lang="en-GB" sz="2000" dirty="0"/>
              <a:t>Accounting</a:t>
            </a:r>
          </a:p>
          <a:p>
            <a:r>
              <a:rPr lang="en-GB" sz="2000" dirty="0"/>
              <a:t>Grants and fundraising</a:t>
            </a:r>
          </a:p>
          <a:p>
            <a:r>
              <a:rPr lang="en-GB" sz="2000" dirty="0"/>
              <a:t>Sustainability</a:t>
            </a:r>
          </a:p>
          <a:p>
            <a:r>
              <a:rPr lang="en-GB" sz="2000" dirty="0"/>
              <a:t>Fee structures</a:t>
            </a:r>
          </a:p>
          <a:p>
            <a:r>
              <a:rPr lang="en-GB" sz="2000" dirty="0"/>
              <a:t>Sufficient funds</a:t>
            </a:r>
          </a:p>
        </p:txBody>
      </p:sp>
    </p:spTree>
    <p:extLst>
      <p:ext uri="{BB962C8B-B14F-4D97-AF65-F5344CB8AC3E}">
        <p14:creationId xmlns:p14="http://schemas.microsoft.com/office/powerpoint/2010/main" val="231038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ACDA-3F6C-43E5-94B8-8E2D50414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 and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442E4-8EB4-43FD-9018-3B68E44C9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63024"/>
            <a:ext cx="8596668" cy="3880773"/>
          </a:xfrm>
        </p:spPr>
        <p:txBody>
          <a:bodyPr/>
          <a:lstStyle/>
          <a:p>
            <a:r>
              <a:rPr lang="en-GB" sz="2000" dirty="0"/>
              <a:t>Who are my audience?</a:t>
            </a:r>
          </a:p>
          <a:p>
            <a:r>
              <a:rPr lang="en-GB" sz="2000" dirty="0"/>
              <a:t>Information gathering</a:t>
            </a:r>
          </a:p>
          <a:p>
            <a:r>
              <a:rPr lang="en-GB" sz="2000" dirty="0"/>
              <a:t>Family support service</a:t>
            </a:r>
          </a:p>
          <a:p>
            <a:r>
              <a:rPr lang="en-GB" sz="2000" dirty="0"/>
              <a:t>The childcare business support team</a:t>
            </a:r>
          </a:p>
          <a:p>
            <a:r>
              <a:rPr lang="en-GB" sz="2000" dirty="0"/>
              <a:t>Competitors</a:t>
            </a:r>
          </a:p>
          <a:p>
            <a:r>
              <a:rPr lang="en-GB" sz="2000" dirty="0"/>
              <a:t>Feedback</a:t>
            </a:r>
          </a:p>
          <a:p>
            <a:r>
              <a:rPr lang="en-GB" sz="2000" dirty="0"/>
              <a:t>Demand</a:t>
            </a:r>
          </a:p>
          <a:p>
            <a:r>
              <a:rPr lang="en-GB" sz="2000" dirty="0"/>
              <a:t>Government schemes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673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5D0C3-0BEA-4D18-8083-63C9D78A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Promotional Plan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84C64-093C-4B46-B2F2-0DCE65072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59413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2200" dirty="0"/>
              <a:t>Names, logos, signs</a:t>
            </a:r>
          </a:p>
          <a:p>
            <a:pPr lvl="0"/>
            <a:r>
              <a:rPr lang="en-GB" sz="2200" dirty="0"/>
              <a:t>Fliers and posters</a:t>
            </a:r>
          </a:p>
          <a:p>
            <a:pPr lvl="0"/>
            <a:r>
              <a:rPr lang="en-GB" sz="2200" dirty="0"/>
              <a:t>Family Information Pack</a:t>
            </a:r>
          </a:p>
          <a:p>
            <a:pPr lvl="0"/>
            <a:r>
              <a:rPr lang="en-GB" sz="2200" dirty="0"/>
              <a:t>Newsletters</a:t>
            </a:r>
          </a:p>
          <a:p>
            <a:pPr lvl="0"/>
            <a:r>
              <a:rPr lang="en-GB" sz="2200" dirty="0"/>
              <a:t>Notice boards</a:t>
            </a:r>
          </a:p>
          <a:p>
            <a:pPr lvl="0"/>
            <a:r>
              <a:rPr lang="en-GB" sz="2200" dirty="0"/>
              <a:t>Website</a:t>
            </a:r>
          </a:p>
          <a:p>
            <a:pPr lvl="0"/>
            <a:r>
              <a:rPr lang="en-GB" sz="2200" dirty="0"/>
              <a:t>Word of Mouth</a:t>
            </a:r>
          </a:p>
          <a:p>
            <a:pPr lvl="0"/>
            <a:r>
              <a:rPr lang="en-GB" sz="2200" dirty="0"/>
              <a:t>Special Events</a:t>
            </a:r>
          </a:p>
          <a:p>
            <a:pPr lvl="0"/>
            <a:r>
              <a:rPr lang="en-GB" sz="2200" dirty="0"/>
              <a:t>Articles in newspapers</a:t>
            </a:r>
          </a:p>
          <a:p>
            <a:pPr lvl="0"/>
            <a:r>
              <a:rPr lang="en-GB" sz="2200" dirty="0"/>
              <a:t>Radio story/what’s on </a:t>
            </a:r>
          </a:p>
          <a:p>
            <a:pPr lvl="0"/>
            <a:r>
              <a:rPr lang="en-GB" sz="2200" dirty="0"/>
              <a:t>Utilising Community Links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071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3B957-4755-4C49-AD43-005B4F332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83096"/>
            <a:ext cx="8596668" cy="1179443"/>
          </a:xfrm>
        </p:spPr>
        <p:txBody>
          <a:bodyPr/>
          <a:lstStyle/>
          <a:p>
            <a:r>
              <a:rPr lang="en-GB" dirty="0"/>
              <a:t>Cashflow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78A1-A772-4ED7-A674-9C05B5E2E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/>
              <a:t>See handout. </a:t>
            </a:r>
          </a:p>
        </p:txBody>
      </p:sp>
    </p:spTree>
    <p:extLst>
      <p:ext uri="{BB962C8B-B14F-4D97-AF65-F5344CB8AC3E}">
        <p14:creationId xmlns:p14="http://schemas.microsoft.com/office/powerpoint/2010/main" val="8415763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BBB2E-F70E-40BB-8F14-B2F062D7C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8012" y="2491410"/>
            <a:ext cx="4663292" cy="1320800"/>
          </a:xfrm>
        </p:spPr>
        <p:txBody>
          <a:bodyPr>
            <a:noAutofit/>
          </a:bodyPr>
          <a:lstStyle/>
          <a:p>
            <a:r>
              <a:rPr lang="en-GB" sz="4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85903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3F9CD-99E6-41B7-8289-E5B9F19F9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2668-2A30-4CAD-B78D-99D8B97AB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5004952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dirty="0"/>
              <a:t>Cardiff Childcare Business support (2017) </a:t>
            </a:r>
            <a:r>
              <a:rPr lang="en-GB" i="1" dirty="0"/>
              <a:t>Childcare Business plan guidance</a:t>
            </a:r>
            <a:r>
              <a:rPr lang="en-GB" dirty="0"/>
              <a:t>. Cardiff Council: Wales</a:t>
            </a:r>
          </a:p>
          <a:p>
            <a:pPr marL="0" lvl="0" indent="0">
              <a:buNone/>
            </a:pPr>
            <a:r>
              <a:rPr lang="en-GB" dirty="0"/>
              <a:t>Care Inspectorate Wales (2018) </a:t>
            </a:r>
            <a:r>
              <a:rPr lang="en-GB" i="1" dirty="0"/>
              <a:t>Regulation and Inspection Social Care 2016 Act Frequently asked questions.</a:t>
            </a:r>
            <a:r>
              <a:rPr lang="en-GB" dirty="0"/>
              <a:t> Available at: </a:t>
            </a:r>
            <a:r>
              <a:rPr lang="en-GB" u="sng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https://careinspectorate.wales/sites/default/files/2018-04/180418reregistrationfaqen_0.pdf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(Accessed: 14</a:t>
            </a:r>
            <a:r>
              <a:rPr lang="en-GB" baseline="30000" dirty="0"/>
              <a:t>th</a:t>
            </a:r>
            <a:r>
              <a:rPr lang="en-GB" dirty="0"/>
              <a:t> January 2020) </a:t>
            </a:r>
          </a:p>
          <a:p>
            <a:pPr marL="0" lvl="0" indent="0">
              <a:buNone/>
            </a:pPr>
            <a:r>
              <a:rPr lang="en-GB" dirty="0"/>
              <a:t>Skills Active (2017) </a:t>
            </a:r>
            <a:r>
              <a:rPr lang="en-GB" i="1" dirty="0"/>
              <a:t>List of Required Qualifications to work within the Play work Sector in Wales. </a:t>
            </a:r>
            <a:r>
              <a:rPr lang="en-GB" dirty="0"/>
              <a:t>Available at: </a:t>
            </a:r>
            <a:r>
              <a:rPr lang="en-GB" u="sng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https://www.playwales.org.uk/login/uploaded/documents/Qualifications/List%20of%20Required%20Qualifications%20August%202017.pdf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(Accessed: 14</a:t>
            </a:r>
            <a:r>
              <a:rPr lang="en-GB" baseline="30000" dirty="0"/>
              <a:t>th</a:t>
            </a:r>
            <a:r>
              <a:rPr lang="en-GB" dirty="0"/>
              <a:t> January 2020)</a:t>
            </a:r>
          </a:p>
          <a:p>
            <a:pPr marL="0" lvl="0" indent="0">
              <a:buNone/>
            </a:pPr>
            <a:r>
              <a:rPr lang="en-GB" dirty="0"/>
              <a:t>Welsh Government (2014a) </a:t>
            </a:r>
            <a:r>
              <a:rPr lang="en-GB" i="1" dirty="0"/>
              <a:t>Draft 10-year plan for the early years, childcare and play workforce in Wales</a:t>
            </a:r>
            <a:r>
              <a:rPr lang="en-GB" dirty="0"/>
              <a:t>. Available at: </a:t>
            </a:r>
            <a:r>
              <a:rPr lang="en-GB" u="sng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https://gov.wales/sites/default/files/consultations/2018-01/140922-10-year-plan-for-the-early-years-childcare-and-play-workforce-in-wales-plan-en.pdf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(Accessed: 13</a:t>
            </a:r>
            <a:r>
              <a:rPr lang="en-GB" baseline="30000" dirty="0"/>
              <a:t>th</a:t>
            </a:r>
            <a:r>
              <a:rPr lang="en-GB" dirty="0"/>
              <a:t> January 2020)</a:t>
            </a:r>
          </a:p>
          <a:p>
            <a:pPr marL="0" lvl="0" indent="0">
              <a:buNone/>
            </a:pPr>
            <a:r>
              <a:rPr lang="en-GB" dirty="0"/>
              <a:t>Welsh Government (2014b) </a:t>
            </a:r>
            <a:r>
              <a:rPr lang="en-GB" i="1" dirty="0"/>
              <a:t>National Minimum Standards for Regulated Childcare for children up to the age of 12 years. </a:t>
            </a:r>
            <a:r>
              <a:rPr lang="en-GB" dirty="0"/>
              <a:t>Available at: </a:t>
            </a:r>
            <a:r>
              <a:rPr lang="en-GB" u="sng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https://careinspectorate.wales/sites/default/files/2018-01/160411regchildcareen.pdf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(Accessed: 13</a:t>
            </a:r>
            <a:r>
              <a:rPr lang="en-GB" baseline="30000" dirty="0"/>
              <a:t>th</a:t>
            </a:r>
            <a:r>
              <a:rPr lang="en-GB" dirty="0"/>
              <a:t> January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7460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tf00001240</Template>
  <TotalTime>1498</TotalTime>
  <Words>655</Words>
  <Application>Microsoft Office PowerPoint</Application>
  <PresentationFormat>Widescreen</PresentationFormat>
  <Paragraphs>110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My Business Plan</vt:lpstr>
      <vt:lpstr>Aims</vt:lpstr>
      <vt:lpstr>What is a business plan?</vt:lpstr>
      <vt:lpstr>My business plan</vt:lpstr>
      <vt:lpstr>Business Details </vt:lpstr>
      <vt:lpstr>Management / Personnel  </vt:lpstr>
      <vt:lpstr>Aims and Objectives  </vt:lpstr>
      <vt:lpstr>Operation of the Service  </vt:lpstr>
      <vt:lpstr>Premises</vt:lpstr>
      <vt:lpstr>Staff </vt:lpstr>
      <vt:lpstr>Funding and Fee’s. </vt:lpstr>
      <vt:lpstr>Market Research and Strategy </vt:lpstr>
      <vt:lpstr>Promotional Plan  </vt:lpstr>
      <vt:lpstr>Cashflow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Business Plan</dc:title>
  <dc:creator>Kirsty Eatwell</dc:creator>
  <cp:lastModifiedBy>Kirsty Eatwell (1815481)</cp:lastModifiedBy>
  <cp:revision>9</cp:revision>
  <dcterms:created xsi:type="dcterms:W3CDTF">2020-01-15T19:25:29Z</dcterms:created>
  <dcterms:modified xsi:type="dcterms:W3CDTF">2020-01-17T17:49:24Z</dcterms:modified>
</cp:coreProperties>
</file>