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712867D8-65B5-4F97-8583-7DAFE3FAFB76}"/>
    <pc:docChg chg="custSel addSld delSld modSld sldOrd">
      <pc:chgData name="Mike Durke" userId="0c974ed1-fc60-4471-bc87-793b58cadcc1" providerId="ADAL" clId="{712867D8-65B5-4F97-8583-7DAFE3FAFB76}" dt="2023-02-02T10:15:53.627" v="12" actId="47"/>
      <pc:docMkLst>
        <pc:docMk/>
      </pc:docMkLst>
      <pc:sldChg chg="addSp delSp modSp new mod ord setBg">
        <pc:chgData name="Mike Durke" userId="0c974ed1-fc60-4471-bc87-793b58cadcc1" providerId="ADAL" clId="{712867D8-65B5-4F97-8583-7DAFE3FAFB76}" dt="2023-02-02T10:15:51.561" v="11"/>
        <pc:sldMkLst>
          <pc:docMk/>
          <pc:sldMk cId="3064615120" sldId="257"/>
        </pc:sldMkLst>
        <pc:spChg chg="del">
          <ac:chgData name="Mike Durke" userId="0c974ed1-fc60-4471-bc87-793b58cadcc1" providerId="ADAL" clId="{712867D8-65B5-4F97-8583-7DAFE3FAFB76}" dt="2023-02-02T10:14:14.240" v="2" actId="26606"/>
          <ac:spMkLst>
            <pc:docMk/>
            <pc:sldMk cId="3064615120" sldId="257"/>
            <ac:spMk id="2" creationId="{B44C1F77-07C4-E21A-D6B3-11622BF527A5}"/>
          </ac:spMkLst>
        </pc:spChg>
        <pc:spChg chg="del">
          <ac:chgData name="Mike Durke" userId="0c974ed1-fc60-4471-bc87-793b58cadcc1" providerId="ADAL" clId="{712867D8-65B5-4F97-8583-7DAFE3FAFB76}" dt="2023-02-02T10:14:14.240" v="2" actId="26606"/>
          <ac:spMkLst>
            <pc:docMk/>
            <pc:sldMk cId="3064615120" sldId="257"/>
            <ac:spMk id="3" creationId="{DC84E5A2-2107-E176-3931-110E7332D4EB}"/>
          </ac:spMkLst>
        </pc:spChg>
        <pc:picChg chg="add mod">
          <ac:chgData name="Mike Durke" userId="0c974ed1-fc60-4471-bc87-793b58cadcc1" providerId="ADAL" clId="{712867D8-65B5-4F97-8583-7DAFE3FAFB76}" dt="2023-02-02T10:14:18.578" v="3" actId="27614"/>
          <ac:picMkLst>
            <pc:docMk/>
            <pc:sldMk cId="3064615120" sldId="257"/>
            <ac:picMk id="5" creationId="{9485C415-BCFF-1F65-7CB2-1F8888216FEE}"/>
          </ac:picMkLst>
        </pc:picChg>
      </pc:sldChg>
      <pc:sldChg chg="addSp modSp new del mod">
        <pc:chgData name="Mike Durke" userId="0c974ed1-fc60-4471-bc87-793b58cadcc1" providerId="ADAL" clId="{712867D8-65B5-4F97-8583-7DAFE3FAFB76}" dt="2023-02-02T10:15:53.627" v="12" actId="47"/>
        <pc:sldMkLst>
          <pc:docMk/>
          <pc:sldMk cId="3605741360" sldId="258"/>
        </pc:sldMkLst>
        <pc:picChg chg="add mod">
          <ac:chgData name="Mike Durke" userId="0c974ed1-fc60-4471-bc87-793b58cadcc1" providerId="ADAL" clId="{712867D8-65B5-4F97-8583-7DAFE3FAFB76}" dt="2023-02-02T10:15:16.766" v="9" actId="1076"/>
          <ac:picMkLst>
            <pc:docMk/>
            <pc:sldMk cId="3605741360" sldId="258"/>
            <ac:picMk id="5" creationId="{89E04078-1EF7-FC81-C66C-C9F0485FA9C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BBCD-D593-4CA4-9364-B160EFDB8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C2061E-CD08-4D73-A5D3-A51B03C97D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DD534-E252-4D2A-8A82-7A9B9D990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42C33-955C-4B6B-B1FD-3856A8178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EC77C-5440-43A7-9852-2FEDCB845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391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F5460-A319-49AB-B797-6DED5ABE1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3A60F-5D82-4688-A972-07B72F38A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C2C65-0EB9-467F-AA6B-B29178012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7B76A-3513-4DE2-BC05-790C44C8B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B2DF0-37F3-4A2E-B235-CA338EA7C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315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8DEE2-754E-4FC5-8D7E-711B2C537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8E3FE-C53D-455C-8DC9-7D9393A52F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D7629-2655-4776-AE6D-683F51C31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0CE28-CBAA-48C4-89A4-13E3508AB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5591A-4057-4A71-B95A-D318048C9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111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F0E5-8183-49A3-8D57-E14A09152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E7963-347A-4DEE-BCE8-AA90B4FFB0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6B24FD-3B41-4ADF-A22A-94B68A8061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143AA5-0A19-44F0-B355-F4629D189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A84A03-0523-4724-839B-F238337F9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371DB5-8C30-4C72-AA5F-003BE1AFA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47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7E2C5-99A4-4C7F-859A-9B7130A30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300103-6E43-40D1-A1E3-7CAAF5109C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872781-9E3D-470B-8F64-AF4E4174F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492A1E-8A86-466F-8B3B-2E58579B6E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8E21C4-C369-4EF6-A972-69994EBA32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3FE141-D99F-4334-8E23-7FD01AB67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1D24C2-DF28-43F9-85B8-FD31244DF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B94922-2D1F-43BF-AF12-6D5AA2DF8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048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EB82E-796A-437F-AEEA-A231EFD31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AC70C-616E-4121-BFB9-C4A21DC4A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734EA-C1F1-459F-B51B-7A05F6FB4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ED125E-71A3-4AED-8D79-B24013A4E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76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AEA4BC-8A6A-4225-82E1-EC94AC96F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B05697-F57E-4B28-B974-C13A03956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D49398-18BD-4BB8-8D8E-AB4999018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879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1CFE1-6B7F-43D9-B2D6-0395E18CD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5626F-37A4-41B2-9B00-351EF8ADD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985641-EE9D-41CA-888F-A27004758A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7DB3A-1874-46FC-B0E6-45F0E7C55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B86635-918B-42BA-8C69-DAD89BC18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4BDB8-89A9-453E-8760-8B5234FB1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31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51FD4-DACE-4318-A626-1BCB4E0FB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A6D79-1FAB-4933-969B-3C8705D4B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516DE4-5155-4F15-8F0E-3BA8987B6B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67BB9C-1698-4FCF-AC0C-0064AD621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EE5DBC-8C68-4ACF-8D44-F4F413F85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73E17E-56D7-4059-A2F1-EBB3DD472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242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5F92-CA4D-43FE-9996-E42B6CAA3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7F1F66-B878-47B0-A5AD-AC4ADAACA4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75D2A-1972-4C33-B9A3-EE1DF8BA2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A7DD5-8E11-4BDA-8D9C-AEB4CD111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4972B-F047-4B5D-B8BA-1D3CB0CAA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28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365470-1182-4F52-92CE-C939F72A52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BEA40-7332-4402-A094-DAD9CD0F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1EF6C-DF67-4BCF-8580-DF7FECB97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6CBC0-1CC2-4C5A-B7B6-7C11A1FA0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00341-FF3C-48FF-B18F-5E96C963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74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C71067-AC5B-4375-AB04-8153554C7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ABB073-7B1B-420A-A561-96F81879C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2E4D8-08BD-49D1-B515-63978D295A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C6C4E-71FE-4B7C-B116-7AFA78CCA23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E59B51-1EEB-4C5C-95BC-6843C21CD4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DE35B-7BF2-44C6-945E-D51A61155A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BBAE0-37FC-4EC2-8B61-B37A9F1AB2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485C415-BCFF-1F65-7CB2-1F8888216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659912"/>
            <a:ext cx="10905066" cy="553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615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546E9-793D-A002-717B-2EEE7C817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10D88-6F2C-9C02-F771-F5B8A091B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24142E-9665-2194-8307-FF727642B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041" y="1027906"/>
            <a:ext cx="10009759" cy="426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79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70C16-0CC4-29C6-BC46-1573BF738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CB2CE-580D-459C-185A-B757CBEFC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DC92C1-C2E5-27DE-C7F5-509E9B1B0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95" y="228109"/>
            <a:ext cx="2667409" cy="64017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E84D3D-722D-BDD5-5394-BFE608B036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8696" y="1825625"/>
            <a:ext cx="4500402" cy="30776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952963A-EAB5-41C1-80E5-19F1CD8D30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793" y="228109"/>
            <a:ext cx="2741007" cy="645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106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7AB05-F1AF-D304-00D7-02CE2002A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7CC40-0837-DA64-17AE-845347A30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B4AE5F-FD17-38EE-8DFC-B68955FC3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77" y="246577"/>
            <a:ext cx="3058013" cy="65135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BBE318-41BF-8E8D-4F54-68989C99F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749" y="133563"/>
            <a:ext cx="2168489" cy="80183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321201-DC6A-BCD1-91E7-3269CAB47E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5851" y="1256501"/>
            <a:ext cx="4051336" cy="449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11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D1FEE-B5FC-42E3-886C-CB54BB6F12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84A74-EA24-49A2-B2AB-60A2A7155D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7EF313-5936-4804-95F1-405AC79D5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433708" y="330752"/>
            <a:ext cx="5324583" cy="7099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257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2</cp:revision>
  <dcterms:created xsi:type="dcterms:W3CDTF">2021-10-19T07:10:23Z</dcterms:created>
  <dcterms:modified xsi:type="dcterms:W3CDTF">2024-02-04T11:38:46Z</dcterms:modified>
</cp:coreProperties>
</file>