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6"/>
  </p:notesMasterIdLst>
  <p:sldIdLst>
    <p:sldId id="266" r:id="rId5"/>
    <p:sldId id="308" r:id="rId6"/>
    <p:sldId id="309" r:id="rId7"/>
    <p:sldId id="310" r:id="rId8"/>
    <p:sldId id="311" r:id="rId9"/>
    <p:sldId id="312" r:id="rId10"/>
    <p:sldId id="313" r:id="rId11"/>
    <p:sldId id="318" r:id="rId12"/>
    <p:sldId id="316" r:id="rId13"/>
    <p:sldId id="323" r:id="rId14"/>
    <p:sldId id="321" r:id="rId15"/>
    <p:sldId id="322" r:id="rId16"/>
    <p:sldId id="324" r:id="rId17"/>
    <p:sldId id="325" r:id="rId18"/>
    <p:sldId id="326" r:id="rId19"/>
    <p:sldId id="327" r:id="rId20"/>
    <p:sldId id="328" r:id="rId21"/>
    <p:sldId id="329" r:id="rId22"/>
    <p:sldId id="315" r:id="rId23"/>
    <p:sldId id="317" r:id="rId24"/>
    <p:sldId id="31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74DA1E-C050-4E2E-93F5-6B25C5715EFB}" v="144" dt="2022-06-16T11:46:38.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76822" autoAdjust="0"/>
  </p:normalViewPr>
  <p:slideViewPr>
    <p:cSldViewPr snapToGrid="0">
      <p:cViewPr varScale="1">
        <p:scale>
          <a:sx n="71" d="100"/>
          <a:sy n="71" d="100"/>
        </p:scale>
        <p:origin x="588" y="7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Smith" userId="5f7c83a3-9acd-4e36-a883-765ff390fd1f" providerId="ADAL" clId="{E374DA1E-C050-4E2E-93F5-6B25C5715EFB}"/>
    <pc:docChg chg="undo custSel addSld delSld modSld sldOrd">
      <pc:chgData name="Rachel Smith" userId="5f7c83a3-9acd-4e36-a883-765ff390fd1f" providerId="ADAL" clId="{E374DA1E-C050-4E2E-93F5-6B25C5715EFB}" dt="2022-06-16T11:48:08.281" v="1253" actId="12"/>
      <pc:docMkLst>
        <pc:docMk/>
      </pc:docMkLst>
      <pc:sldChg chg="modSp mod">
        <pc:chgData name="Rachel Smith" userId="5f7c83a3-9acd-4e36-a883-765ff390fd1f" providerId="ADAL" clId="{E374DA1E-C050-4E2E-93F5-6B25C5715EFB}" dt="2022-06-16T09:58:34.324" v="133" actId="20577"/>
        <pc:sldMkLst>
          <pc:docMk/>
          <pc:sldMk cId="265522590" sldId="308"/>
        </pc:sldMkLst>
        <pc:spChg chg="mod">
          <ac:chgData name="Rachel Smith" userId="5f7c83a3-9acd-4e36-a883-765ff390fd1f" providerId="ADAL" clId="{E374DA1E-C050-4E2E-93F5-6B25C5715EFB}" dt="2022-06-16T09:56:35.984" v="8" actId="1076"/>
          <ac:spMkLst>
            <pc:docMk/>
            <pc:sldMk cId="265522590" sldId="308"/>
            <ac:spMk id="2" creationId="{66A47F5C-50EC-416A-AE8C-6F6BB4225673}"/>
          </ac:spMkLst>
        </pc:spChg>
        <pc:graphicFrameChg chg="mod">
          <ac:chgData name="Rachel Smith" userId="5f7c83a3-9acd-4e36-a883-765ff390fd1f" providerId="ADAL" clId="{E374DA1E-C050-4E2E-93F5-6B25C5715EFB}" dt="2022-06-16T09:58:34.324" v="133" actId="20577"/>
          <ac:graphicFrameMkLst>
            <pc:docMk/>
            <pc:sldMk cId="265522590" sldId="308"/>
            <ac:graphicFrameMk id="4" creationId="{59F5A1AC-D08D-42AE-B94A-1CAFB517D846}"/>
          </ac:graphicFrameMkLst>
        </pc:graphicFrameChg>
      </pc:sldChg>
      <pc:sldChg chg="addSp delSp modSp new mod">
        <pc:chgData name="Rachel Smith" userId="5f7c83a3-9acd-4e36-a883-765ff390fd1f" providerId="ADAL" clId="{E374DA1E-C050-4E2E-93F5-6B25C5715EFB}" dt="2022-06-16T09:59:26.366" v="165" actId="1076"/>
        <pc:sldMkLst>
          <pc:docMk/>
          <pc:sldMk cId="3866344132" sldId="309"/>
        </pc:sldMkLst>
        <pc:spChg chg="mod">
          <ac:chgData name="Rachel Smith" userId="5f7c83a3-9acd-4e36-a883-765ff390fd1f" providerId="ADAL" clId="{E374DA1E-C050-4E2E-93F5-6B25C5715EFB}" dt="2022-06-16T09:59:02.648" v="161" actId="20577"/>
          <ac:spMkLst>
            <pc:docMk/>
            <pc:sldMk cId="3866344132" sldId="309"/>
            <ac:spMk id="2" creationId="{B6BCA092-616B-43B8-8E7F-0CD01C316FC2}"/>
          </ac:spMkLst>
        </pc:spChg>
        <pc:spChg chg="del">
          <ac:chgData name="Rachel Smith" userId="5f7c83a3-9acd-4e36-a883-765ff390fd1f" providerId="ADAL" clId="{E374DA1E-C050-4E2E-93F5-6B25C5715EFB}" dt="2022-06-16T09:59:11.249" v="162"/>
          <ac:spMkLst>
            <pc:docMk/>
            <pc:sldMk cId="3866344132" sldId="309"/>
            <ac:spMk id="3" creationId="{6EFC8F26-0A1B-4591-927B-A730BEF47C51}"/>
          </ac:spMkLst>
        </pc:spChg>
        <pc:spChg chg="add del mod">
          <ac:chgData name="Rachel Smith" userId="5f7c83a3-9acd-4e36-a883-765ff390fd1f" providerId="ADAL" clId="{E374DA1E-C050-4E2E-93F5-6B25C5715EFB}" dt="2022-06-16T09:59:12.803" v="163"/>
          <ac:spMkLst>
            <pc:docMk/>
            <pc:sldMk cId="3866344132" sldId="309"/>
            <ac:spMk id="4" creationId="{681D7829-D915-4A75-A49F-B7D7E6067CB5}"/>
          </ac:spMkLst>
        </pc:spChg>
        <pc:spChg chg="add del mod">
          <ac:chgData name="Rachel Smith" userId="5f7c83a3-9acd-4e36-a883-765ff390fd1f" providerId="ADAL" clId="{E374DA1E-C050-4E2E-93F5-6B25C5715EFB}" dt="2022-06-16T09:59:19.822" v="164"/>
          <ac:spMkLst>
            <pc:docMk/>
            <pc:sldMk cId="3866344132" sldId="309"/>
            <ac:spMk id="5" creationId="{2C31D4BF-CE40-4C59-8D4D-1DEE0873F0B7}"/>
          </ac:spMkLst>
        </pc:spChg>
        <pc:graphicFrameChg chg="add mod">
          <ac:chgData name="Rachel Smith" userId="5f7c83a3-9acd-4e36-a883-765ff390fd1f" providerId="ADAL" clId="{E374DA1E-C050-4E2E-93F5-6B25C5715EFB}" dt="2022-06-16T09:59:26.366" v="165" actId="1076"/>
          <ac:graphicFrameMkLst>
            <pc:docMk/>
            <pc:sldMk cId="3866344132" sldId="309"/>
            <ac:graphicFrameMk id="6" creationId="{C6254E9D-48E4-46A5-91D7-6D51AAD19263}"/>
          </ac:graphicFrameMkLst>
        </pc:graphicFrameChg>
      </pc:sldChg>
      <pc:sldChg chg="modSp new mod">
        <pc:chgData name="Rachel Smith" userId="5f7c83a3-9acd-4e36-a883-765ff390fd1f" providerId="ADAL" clId="{E374DA1E-C050-4E2E-93F5-6B25C5715EFB}" dt="2022-06-16T10:00:46.555" v="277" actId="1076"/>
        <pc:sldMkLst>
          <pc:docMk/>
          <pc:sldMk cId="756800326" sldId="310"/>
        </pc:sldMkLst>
        <pc:spChg chg="mod">
          <ac:chgData name="Rachel Smith" userId="5f7c83a3-9acd-4e36-a883-765ff390fd1f" providerId="ADAL" clId="{E374DA1E-C050-4E2E-93F5-6B25C5715EFB}" dt="2022-06-16T10:00:28.198" v="273" actId="313"/>
          <ac:spMkLst>
            <pc:docMk/>
            <pc:sldMk cId="756800326" sldId="310"/>
            <ac:spMk id="2" creationId="{EFFEBD7B-CBB6-4F10-8275-8A88D2186A28}"/>
          </ac:spMkLst>
        </pc:spChg>
        <pc:spChg chg="mod">
          <ac:chgData name="Rachel Smith" userId="5f7c83a3-9acd-4e36-a883-765ff390fd1f" providerId="ADAL" clId="{E374DA1E-C050-4E2E-93F5-6B25C5715EFB}" dt="2022-06-16T10:00:46.555" v="277" actId="1076"/>
          <ac:spMkLst>
            <pc:docMk/>
            <pc:sldMk cId="756800326" sldId="310"/>
            <ac:spMk id="3" creationId="{4AD0E24D-55C9-4A67-ADAD-CBBD17A6B622}"/>
          </ac:spMkLst>
        </pc:spChg>
      </pc:sldChg>
      <pc:sldChg chg="modSp new mod">
        <pc:chgData name="Rachel Smith" userId="5f7c83a3-9acd-4e36-a883-765ff390fd1f" providerId="ADAL" clId="{E374DA1E-C050-4E2E-93F5-6B25C5715EFB}" dt="2022-06-16T10:16:45.836" v="302" actId="1076"/>
        <pc:sldMkLst>
          <pc:docMk/>
          <pc:sldMk cId="4064524063" sldId="311"/>
        </pc:sldMkLst>
        <pc:spChg chg="mod">
          <ac:chgData name="Rachel Smith" userId="5f7c83a3-9acd-4e36-a883-765ff390fd1f" providerId="ADAL" clId="{E374DA1E-C050-4E2E-93F5-6B25C5715EFB}" dt="2022-06-16T10:16:16.918" v="299" actId="20577"/>
          <ac:spMkLst>
            <pc:docMk/>
            <pc:sldMk cId="4064524063" sldId="311"/>
            <ac:spMk id="2" creationId="{B1DDF3BB-F7EF-432F-AD9B-481E6B9A33AC}"/>
          </ac:spMkLst>
        </pc:spChg>
        <pc:spChg chg="mod">
          <ac:chgData name="Rachel Smith" userId="5f7c83a3-9acd-4e36-a883-765ff390fd1f" providerId="ADAL" clId="{E374DA1E-C050-4E2E-93F5-6B25C5715EFB}" dt="2022-06-16T10:16:45.836" v="302" actId="1076"/>
          <ac:spMkLst>
            <pc:docMk/>
            <pc:sldMk cId="4064524063" sldId="311"/>
            <ac:spMk id="3" creationId="{04A51D43-5757-421A-A8B7-08BE3851128C}"/>
          </ac:spMkLst>
        </pc:spChg>
      </pc:sldChg>
      <pc:sldChg chg="addSp delSp modSp new mod setBg">
        <pc:chgData name="Rachel Smith" userId="5f7c83a3-9acd-4e36-a883-765ff390fd1f" providerId="ADAL" clId="{E374DA1E-C050-4E2E-93F5-6B25C5715EFB}" dt="2022-06-16T10:19:34.332" v="358" actId="26606"/>
        <pc:sldMkLst>
          <pc:docMk/>
          <pc:sldMk cId="2663342225" sldId="312"/>
        </pc:sldMkLst>
        <pc:spChg chg="mod">
          <ac:chgData name="Rachel Smith" userId="5f7c83a3-9acd-4e36-a883-765ff390fd1f" providerId="ADAL" clId="{E374DA1E-C050-4E2E-93F5-6B25C5715EFB}" dt="2022-06-16T10:19:34.332" v="358" actId="26606"/>
          <ac:spMkLst>
            <pc:docMk/>
            <pc:sldMk cId="2663342225" sldId="312"/>
            <ac:spMk id="2" creationId="{42BD040E-D739-4025-8757-E533D9BAAF90}"/>
          </ac:spMkLst>
        </pc:spChg>
        <pc:spChg chg="del">
          <ac:chgData name="Rachel Smith" userId="5f7c83a3-9acd-4e36-a883-765ff390fd1f" providerId="ADAL" clId="{E374DA1E-C050-4E2E-93F5-6B25C5715EFB}" dt="2022-06-16T10:19:34.332" v="358" actId="26606"/>
          <ac:spMkLst>
            <pc:docMk/>
            <pc:sldMk cId="2663342225" sldId="312"/>
            <ac:spMk id="3" creationId="{0A81EF65-CB31-463D-A902-62A0E722246F}"/>
          </ac:spMkLst>
        </pc:spChg>
        <pc:spChg chg="add">
          <ac:chgData name="Rachel Smith" userId="5f7c83a3-9acd-4e36-a883-765ff390fd1f" providerId="ADAL" clId="{E374DA1E-C050-4E2E-93F5-6B25C5715EFB}" dt="2022-06-16T10:19:34.332" v="358" actId="26606"/>
          <ac:spMkLst>
            <pc:docMk/>
            <pc:sldMk cId="2663342225" sldId="312"/>
            <ac:spMk id="10" creationId="{39E3965E-AC41-4711-9D10-E25ABB132D86}"/>
          </ac:spMkLst>
        </pc:spChg>
        <pc:spChg chg="add">
          <ac:chgData name="Rachel Smith" userId="5f7c83a3-9acd-4e36-a883-765ff390fd1f" providerId="ADAL" clId="{E374DA1E-C050-4E2E-93F5-6B25C5715EFB}" dt="2022-06-16T10:19:34.332" v="358" actId="26606"/>
          <ac:spMkLst>
            <pc:docMk/>
            <pc:sldMk cId="2663342225" sldId="312"/>
            <ac:spMk id="14" creationId="{33428ACC-71EC-4171-9527-10983BA6B41D}"/>
          </ac:spMkLst>
        </pc:spChg>
        <pc:spChg chg="add">
          <ac:chgData name="Rachel Smith" userId="5f7c83a3-9acd-4e36-a883-765ff390fd1f" providerId="ADAL" clId="{E374DA1E-C050-4E2E-93F5-6B25C5715EFB}" dt="2022-06-16T10:19:34.332" v="358" actId="26606"/>
          <ac:spMkLst>
            <pc:docMk/>
            <pc:sldMk cId="2663342225" sldId="312"/>
            <ac:spMk id="18" creationId="{8D4480B4-953D-41FA-9052-09AB3A026947}"/>
          </ac:spMkLst>
        </pc:spChg>
        <pc:picChg chg="add">
          <ac:chgData name="Rachel Smith" userId="5f7c83a3-9acd-4e36-a883-765ff390fd1f" providerId="ADAL" clId="{E374DA1E-C050-4E2E-93F5-6B25C5715EFB}" dt="2022-06-16T10:19:34.332" v="358" actId="26606"/>
          <ac:picMkLst>
            <pc:docMk/>
            <pc:sldMk cId="2663342225" sldId="312"/>
            <ac:picMk id="7" creationId="{FCF3AA28-53EC-ECBE-CC65-B6E08728AF11}"/>
          </ac:picMkLst>
        </pc:picChg>
        <pc:cxnChg chg="add">
          <ac:chgData name="Rachel Smith" userId="5f7c83a3-9acd-4e36-a883-765ff390fd1f" providerId="ADAL" clId="{E374DA1E-C050-4E2E-93F5-6B25C5715EFB}" dt="2022-06-16T10:19:34.332" v="358" actId="26606"/>
          <ac:cxnSpMkLst>
            <pc:docMk/>
            <pc:sldMk cId="2663342225" sldId="312"/>
            <ac:cxnSpMk id="12" creationId="{1F5DC8C3-BA5F-4EED-BB9A-A14272BD82A1}"/>
          </ac:cxnSpMkLst>
        </pc:cxnChg>
        <pc:cxnChg chg="add">
          <ac:chgData name="Rachel Smith" userId="5f7c83a3-9acd-4e36-a883-765ff390fd1f" providerId="ADAL" clId="{E374DA1E-C050-4E2E-93F5-6B25C5715EFB}" dt="2022-06-16T10:19:34.332" v="358" actId="26606"/>
          <ac:cxnSpMkLst>
            <pc:docMk/>
            <pc:sldMk cId="2663342225" sldId="312"/>
            <ac:cxnSpMk id="16" creationId="{BA22713B-ABB6-4391-97F9-0449A2B9B664}"/>
          </ac:cxnSpMkLst>
        </pc:cxnChg>
      </pc:sldChg>
      <pc:sldChg chg="addSp delSp modSp new mod setBg modNotesTx">
        <pc:chgData name="Rachel Smith" userId="5f7c83a3-9acd-4e36-a883-765ff390fd1f" providerId="ADAL" clId="{E374DA1E-C050-4E2E-93F5-6B25C5715EFB}" dt="2022-06-16T10:19:04.558" v="357" actId="27614"/>
        <pc:sldMkLst>
          <pc:docMk/>
          <pc:sldMk cId="3403615396" sldId="313"/>
        </pc:sldMkLst>
        <pc:spChg chg="mod">
          <ac:chgData name="Rachel Smith" userId="5f7c83a3-9acd-4e36-a883-765ff390fd1f" providerId="ADAL" clId="{E374DA1E-C050-4E2E-93F5-6B25C5715EFB}" dt="2022-06-16T10:18:48.137" v="355" actId="26606"/>
          <ac:spMkLst>
            <pc:docMk/>
            <pc:sldMk cId="3403615396" sldId="313"/>
            <ac:spMk id="2" creationId="{523F68BF-BFB5-4E2F-A200-C7E42F587EC5}"/>
          </ac:spMkLst>
        </pc:spChg>
        <pc:spChg chg="del">
          <ac:chgData name="Rachel Smith" userId="5f7c83a3-9acd-4e36-a883-765ff390fd1f" providerId="ADAL" clId="{E374DA1E-C050-4E2E-93F5-6B25C5715EFB}" dt="2022-06-16T10:18:14.600" v="337"/>
          <ac:spMkLst>
            <pc:docMk/>
            <pc:sldMk cId="3403615396" sldId="313"/>
            <ac:spMk id="3" creationId="{7AAAB177-5A96-449E-9A3D-1612D13558B3}"/>
          </ac:spMkLst>
        </pc:spChg>
        <pc:spChg chg="add del">
          <ac:chgData name="Rachel Smith" userId="5f7c83a3-9acd-4e36-a883-765ff390fd1f" providerId="ADAL" clId="{E374DA1E-C050-4E2E-93F5-6B25C5715EFB}" dt="2022-06-16T10:18:48.137" v="355" actId="26606"/>
          <ac:spMkLst>
            <pc:docMk/>
            <pc:sldMk cId="3403615396" sldId="313"/>
            <ac:spMk id="8" creationId="{CF06A767-0CD8-0F9E-1F31-35428447EBDF}"/>
          </ac:spMkLst>
        </pc:spChg>
        <pc:spChg chg="add del">
          <ac:chgData name="Rachel Smith" userId="5f7c83a3-9acd-4e36-a883-765ff390fd1f" providerId="ADAL" clId="{E374DA1E-C050-4E2E-93F5-6B25C5715EFB}" dt="2022-06-16T10:18:48.137" v="355" actId="26606"/>
          <ac:spMkLst>
            <pc:docMk/>
            <pc:sldMk cId="3403615396" sldId="313"/>
            <ac:spMk id="11" creationId="{873ECEC8-0F24-45B8-950F-35FC94BCEAC8}"/>
          </ac:spMkLst>
        </pc:spChg>
        <pc:spChg chg="add del">
          <ac:chgData name="Rachel Smith" userId="5f7c83a3-9acd-4e36-a883-765ff390fd1f" providerId="ADAL" clId="{E374DA1E-C050-4E2E-93F5-6B25C5715EFB}" dt="2022-06-16T10:18:48.137" v="355" actId="26606"/>
          <ac:spMkLst>
            <pc:docMk/>
            <pc:sldMk cId="3403615396" sldId="313"/>
            <ac:spMk id="15" creationId="{8B53612E-ADB2-4457-9688-89506397AF28}"/>
          </ac:spMkLst>
        </pc:spChg>
        <pc:spChg chg="add">
          <ac:chgData name="Rachel Smith" userId="5f7c83a3-9acd-4e36-a883-765ff390fd1f" providerId="ADAL" clId="{E374DA1E-C050-4E2E-93F5-6B25C5715EFB}" dt="2022-06-16T10:18:48.137" v="355" actId="26606"/>
          <ac:spMkLst>
            <pc:docMk/>
            <pc:sldMk cId="3403615396" sldId="313"/>
            <ac:spMk id="20" creationId="{39E3965E-AC41-4711-9D10-E25ABB132D86}"/>
          </ac:spMkLst>
        </pc:spChg>
        <pc:spChg chg="add">
          <ac:chgData name="Rachel Smith" userId="5f7c83a3-9acd-4e36-a883-765ff390fd1f" providerId="ADAL" clId="{E374DA1E-C050-4E2E-93F5-6B25C5715EFB}" dt="2022-06-16T10:18:48.137" v="355" actId="26606"/>
          <ac:spMkLst>
            <pc:docMk/>
            <pc:sldMk cId="3403615396" sldId="313"/>
            <ac:spMk id="24" creationId="{33428ACC-71EC-4171-9527-10983BA6B41D}"/>
          </ac:spMkLst>
        </pc:spChg>
        <pc:spChg chg="add">
          <ac:chgData name="Rachel Smith" userId="5f7c83a3-9acd-4e36-a883-765ff390fd1f" providerId="ADAL" clId="{E374DA1E-C050-4E2E-93F5-6B25C5715EFB}" dt="2022-06-16T10:18:48.137" v="355" actId="26606"/>
          <ac:spMkLst>
            <pc:docMk/>
            <pc:sldMk cId="3403615396" sldId="313"/>
            <ac:spMk id="28" creationId="{8D4480B4-953D-41FA-9052-09AB3A026947}"/>
          </ac:spMkLst>
        </pc:spChg>
        <pc:picChg chg="add mod">
          <ac:chgData name="Rachel Smith" userId="5f7c83a3-9acd-4e36-a883-765ff390fd1f" providerId="ADAL" clId="{E374DA1E-C050-4E2E-93F5-6B25C5715EFB}" dt="2022-06-16T10:19:04.558" v="357" actId="27614"/>
          <ac:picMkLst>
            <pc:docMk/>
            <pc:sldMk cId="3403615396" sldId="313"/>
            <ac:picMk id="4" creationId="{E4C04076-F758-4308-9DB8-53B6E8510C4E}"/>
          </ac:picMkLst>
        </pc:picChg>
        <pc:cxnChg chg="add del">
          <ac:chgData name="Rachel Smith" userId="5f7c83a3-9acd-4e36-a883-765ff390fd1f" providerId="ADAL" clId="{E374DA1E-C050-4E2E-93F5-6B25C5715EFB}" dt="2022-06-16T10:18:48.137" v="355" actId="26606"/>
          <ac:cxnSpMkLst>
            <pc:docMk/>
            <pc:sldMk cId="3403615396" sldId="313"/>
            <ac:cxnSpMk id="13" creationId="{89EB8C68-FF1B-4849-867B-32D29B19F102}"/>
          </ac:cxnSpMkLst>
        </pc:cxnChg>
        <pc:cxnChg chg="add">
          <ac:chgData name="Rachel Smith" userId="5f7c83a3-9acd-4e36-a883-765ff390fd1f" providerId="ADAL" clId="{E374DA1E-C050-4E2E-93F5-6B25C5715EFB}" dt="2022-06-16T10:18:48.137" v="355" actId="26606"/>
          <ac:cxnSpMkLst>
            <pc:docMk/>
            <pc:sldMk cId="3403615396" sldId="313"/>
            <ac:cxnSpMk id="22" creationId="{1F5DC8C3-BA5F-4EED-BB9A-A14272BD82A1}"/>
          </ac:cxnSpMkLst>
        </pc:cxnChg>
        <pc:cxnChg chg="add">
          <ac:chgData name="Rachel Smith" userId="5f7c83a3-9acd-4e36-a883-765ff390fd1f" providerId="ADAL" clId="{E374DA1E-C050-4E2E-93F5-6B25C5715EFB}" dt="2022-06-16T10:18:48.137" v="355" actId="26606"/>
          <ac:cxnSpMkLst>
            <pc:docMk/>
            <pc:sldMk cId="3403615396" sldId="313"/>
            <ac:cxnSpMk id="26" creationId="{BA22713B-ABB6-4391-97F9-0449A2B9B664}"/>
          </ac:cxnSpMkLst>
        </pc:cxnChg>
      </pc:sldChg>
      <pc:sldChg chg="addSp modSp new del mod setBg modNotesTx">
        <pc:chgData name="Rachel Smith" userId="5f7c83a3-9acd-4e36-a883-765ff390fd1f" providerId="ADAL" clId="{E374DA1E-C050-4E2E-93F5-6B25C5715EFB}" dt="2022-06-16T10:23:10.613" v="444" actId="47"/>
        <pc:sldMkLst>
          <pc:docMk/>
          <pc:sldMk cId="3997257973" sldId="314"/>
        </pc:sldMkLst>
        <pc:spChg chg="mod">
          <ac:chgData name="Rachel Smith" userId="5f7c83a3-9acd-4e36-a883-765ff390fd1f" providerId="ADAL" clId="{E374DA1E-C050-4E2E-93F5-6B25C5715EFB}" dt="2022-06-16T10:20:35.889" v="394" actId="20577"/>
          <ac:spMkLst>
            <pc:docMk/>
            <pc:sldMk cId="3997257973" sldId="314"/>
            <ac:spMk id="2" creationId="{319EAEAC-E57F-45C4-A191-42499D598E2A}"/>
          </ac:spMkLst>
        </pc:spChg>
        <pc:spChg chg="mod">
          <ac:chgData name="Rachel Smith" userId="5f7c83a3-9acd-4e36-a883-765ff390fd1f" providerId="ADAL" clId="{E374DA1E-C050-4E2E-93F5-6B25C5715EFB}" dt="2022-06-16T10:20:24.454" v="361" actId="26606"/>
          <ac:spMkLst>
            <pc:docMk/>
            <pc:sldMk cId="3997257973" sldId="314"/>
            <ac:spMk id="3" creationId="{88C51C21-E288-46E6-B34D-FA7405CB04F8}"/>
          </ac:spMkLst>
        </pc:spChg>
        <pc:spChg chg="add">
          <ac:chgData name="Rachel Smith" userId="5f7c83a3-9acd-4e36-a883-765ff390fd1f" providerId="ADAL" clId="{E374DA1E-C050-4E2E-93F5-6B25C5715EFB}" dt="2022-06-16T10:20:24.454" v="361" actId="26606"/>
          <ac:spMkLst>
            <pc:docMk/>
            <pc:sldMk cId="3997257973" sldId="314"/>
            <ac:spMk id="9" creationId="{873ECEC8-0F24-45B8-950F-35FC94BCEAC8}"/>
          </ac:spMkLst>
        </pc:spChg>
        <pc:spChg chg="add">
          <ac:chgData name="Rachel Smith" userId="5f7c83a3-9acd-4e36-a883-765ff390fd1f" providerId="ADAL" clId="{E374DA1E-C050-4E2E-93F5-6B25C5715EFB}" dt="2022-06-16T10:20:24.454" v="361" actId="26606"/>
          <ac:spMkLst>
            <pc:docMk/>
            <pc:sldMk cId="3997257973" sldId="314"/>
            <ac:spMk id="13" creationId="{8B53612E-ADB2-4457-9688-89506397AF28}"/>
          </ac:spMkLst>
        </pc:spChg>
        <pc:picChg chg="add mod ord">
          <ac:chgData name="Rachel Smith" userId="5f7c83a3-9acd-4e36-a883-765ff390fd1f" providerId="ADAL" clId="{E374DA1E-C050-4E2E-93F5-6B25C5715EFB}" dt="2022-06-16T10:20:52.538" v="398" actId="1076"/>
          <ac:picMkLst>
            <pc:docMk/>
            <pc:sldMk cId="3997257973" sldId="314"/>
            <ac:picMk id="4" creationId="{D71F1B17-078F-4709-9D03-6FDE53850C4C}"/>
          </ac:picMkLst>
        </pc:picChg>
        <pc:cxnChg chg="add">
          <ac:chgData name="Rachel Smith" userId="5f7c83a3-9acd-4e36-a883-765ff390fd1f" providerId="ADAL" clId="{E374DA1E-C050-4E2E-93F5-6B25C5715EFB}" dt="2022-06-16T10:20:24.454" v="361" actId="26606"/>
          <ac:cxnSpMkLst>
            <pc:docMk/>
            <pc:sldMk cId="3997257973" sldId="314"/>
            <ac:cxnSpMk id="11" creationId="{89EB8C68-FF1B-4849-867B-32D29B19F102}"/>
          </ac:cxnSpMkLst>
        </pc:cxnChg>
      </pc:sldChg>
      <pc:sldChg chg="modSp new mod">
        <pc:chgData name="Rachel Smith" userId="5f7c83a3-9acd-4e36-a883-765ff390fd1f" providerId="ADAL" clId="{E374DA1E-C050-4E2E-93F5-6B25C5715EFB}" dt="2022-06-16T11:48:08.281" v="1253" actId="12"/>
        <pc:sldMkLst>
          <pc:docMk/>
          <pc:sldMk cId="722643601" sldId="315"/>
        </pc:sldMkLst>
        <pc:spChg chg="mod">
          <ac:chgData name="Rachel Smith" userId="5f7c83a3-9acd-4e36-a883-765ff390fd1f" providerId="ADAL" clId="{E374DA1E-C050-4E2E-93F5-6B25C5715EFB}" dt="2022-06-16T10:23:47.776" v="529" actId="313"/>
          <ac:spMkLst>
            <pc:docMk/>
            <pc:sldMk cId="722643601" sldId="315"/>
            <ac:spMk id="2" creationId="{2A5066B9-C940-4626-BDCE-03AA757CC315}"/>
          </ac:spMkLst>
        </pc:spChg>
        <pc:spChg chg="mod">
          <ac:chgData name="Rachel Smith" userId="5f7c83a3-9acd-4e36-a883-765ff390fd1f" providerId="ADAL" clId="{E374DA1E-C050-4E2E-93F5-6B25C5715EFB}" dt="2022-06-16T11:48:08.281" v="1253" actId="12"/>
          <ac:spMkLst>
            <pc:docMk/>
            <pc:sldMk cId="722643601" sldId="315"/>
            <ac:spMk id="3" creationId="{26AAFF0B-7524-48BC-B313-8036C2C12949}"/>
          </ac:spMkLst>
        </pc:spChg>
      </pc:sldChg>
      <pc:sldChg chg="modSp new mod ord">
        <pc:chgData name="Rachel Smith" userId="5f7c83a3-9acd-4e36-a883-765ff390fd1f" providerId="ADAL" clId="{E374DA1E-C050-4E2E-93F5-6B25C5715EFB}" dt="2022-06-16T10:27:00.833" v="880" actId="1076"/>
        <pc:sldMkLst>
          <pc:docMk/>
          <pc:sldMk cId="1829568623" sldId="316"/>
        </pc:sldMkLst>
        <pc:spChg chg="mod">
          <ac:chgData name="Rachel Smith" userId="5f7c83a3-9acd-4e36-a883-765ff390fd1f" providerId="ADAL" clId="{E374DA1E-C050-4E2E-93F5-6B25C5715EFB}" dt="2022-06-16T10:25:44.354" v="656" actId="313"/>
          <ac:spMkLst>
            <pc:docMk/>
            <pc:sldMk cId="1829568623" sldId="316"/>
            <ac:spMk id="2" creationId="{37CA6D3F-38F7-47B0-A921-DBE67A618C28}"/>
          </ac:spMkLst>
        </pc:spChg>
        <pc:spChg chg="mod">
          <ac:chgData name="Rachel Smith" userId="5f7c83a3-9acd-4e36-a883-765ff390fd1f" providerId="ADAL" clId="{E374DA1E-C050-4E2E-93F5-6B25C5715EFB}" dt="2022-06-16T10:27:00.833" v="880" actId="1076"/>
          <ac:spMkLst>
            <pc:docMk/>
            <pc:sldMk cId="1829568623" sldId="316"/>
            <ac:spMk id="3" creationId="{968E490F-20BB-41F5-84BC-179A9CB3191D}"/>
          </ac:spMkLst>
        </pc:spChg>
      </pc:sldChg>
      <pc:sldChg chg="addSp delSp modSp new mod setBg addAnim">
        <pc:chgData name="Rachel Smith" userId="5f7c83a3-9acd-4e36-a883-765ff390fd1f" providerId="ADAL" clId="{E374DA1E-C050-4E2E-93F5-6B25C5715EFB}" dt="2022-06-16T11:34:00.956" v="899"/>
        <pc:sldMkLst>
          <pc:docMk/>
          <pc:sldMk cId="137151297" sldId="317"/>
        </pc:sldMkLst>
        <pc:spChg chg="mod">
          <ac:chgData name="Rachel Smith" userId="5f7c83a3-9acd-4e36-a883-765ff390fd1f" providerId="ADAL" clId="{E374DA1E-C050-4E2E-93F5-6B25C5715EFB}" dt="2022-06-16T11:34:00.956" v="898" actId="26606"/>
          <ac:spMkLst>
            <pc:docMk/>
            <pc:sldMk cId="137151297" sldId="317"/>
            <ac:spMk id="2" creationId="{973DC6D5-F790-4608-91E4-73932354E788}"/>
          </ac:spMkLst>
        </pc:spChg>
        <pc:spChg chg="del">
          <ac:chgData name="Rachel Smith" userId="5f7c83a3-9acd-4e36-a883-765ff390fd1f" providerId="ADAL" clId="{E374DA1E-C050-4E2E-93F5-6B25C5715EFB}" dt="2022-06-16T11:33:48.859" v="896" actId="478"/>
          <ac:spMkLst>
            <pc:docMk/>
            <pc:sldMk cId="137151297" sldId="317"/>
            <ac:spMk id="3" creationId="{0A8F4904-1BD6-4ADB-86AF-0A5240D2F071}"/>
          </ac:spMkLst>
        </pc:spChg>
        <pc:spChg chg="add">
          <ac:chgData name="Rachel Smith" userId="5f7c83a3-9acd-4e36-a883-765ff390fd1f" providerId="ADAL" clId="{E374DA1E-C050-4E2E-93F5-6B25C5715EFB}" dt="2022-06-16T11:34:00.956" v="898" actId="26606"/>
          <ac:spMkLst>
            <pc:docMk/>
            <pc:sldMk cId="137151297" sldId="317"/>
            <ac:spMk id="9" creationId="{39E3965E-AC41-4711-9D10-E25ABB132D86}"/>
          </ac:spMkLst>
        </pc:spChg>
        <pc:spChg chg="add">
          <ac:chgData name="Rachel Smith" userId="5f7c83a3-9acd-4e36-a883-765ff390fd1f" providerId="ADAL" clId="{E374DA1E-C050-4E2E-93F5-6B25C5715EFB}" dt="2022-06-16T11:34:00.956" v="898" actId="26606"/>
          <ac:spMkLst>
            <pc:docMk/>
            <pc:sldMk cId="137151297" sldId="317"/>
            <ac:spMk id="13" creationId="{33428ACC-71EC-4171-9527-10983BA6B41D}"/>
          </ac:spMkLst>
        </pc:spChg>
        <pc:spChg chg="add">
          <ac:chgData name="Rachel Smith" userId="5f7c83a3-9acd-4e36-a883-765ff390fd1f" providerId="ADAL" clId="{E374DA1E-C050-4E2E-93F5-6B25C5715EFB}" dt="2022-06-16T11:34:00.956" v="898" actId="26606"/>
          <ac:spMkLst>
            <pc:docMk/>
            <pc:sldMk cId="137151297" sldId="317"/>
            <ac:spMk id="17" creationId="{8D4480B4-953D-41FA-9052-09AB3A026947}"/>
          </ac:spMkLst>
        </pc:spChg>
        <pc:picChg chg="add">
          <ac:chgData name="Rachel Smith" userId="5f7c83a3-9acd-4e36-a883-765ff390fd1f" providerId="ADAL" clId="{E374DA1E-C050-4E2E-93F5-6B25C5715EFB}" dt="2022-06-16T11:34:00.956" v="898" actId="26606"/>
          <ac:picMkLst>
            <pc:docMk/>
            <pc:sldMk cId="137151297" sldId="317"/>
            <ac:picMk id="6" creationId="{569A2EFB-2DFC-0C6E-EB07-80C30DE7A61E}"/>
          </ac:picMkLst>
        </pc:picChg>
        <pc:cxnChg chg="add">
          <ac:chgData name="Rachel Smith" userId="5f7c83a3-9acd-4e36-a883-765ff390fd1f" providerId="ADAL" clId="{E374DA1E-C050-4E2E-93F5-6B25C5715EFB}" dt="2022-06-16T11:34:00.956" v="898" actId="26606"/>
          <ac:cxnSpMkLst>
            <pc:docMk/>
            <pc:sldMk cId="137151297" sldId="317"/>
            <ac:cxnSpMk id="11" creationId="{1F5DC8C3-BA5F-4EED-BB9A-A14272BD82A1}"/>
          </ac:cxnSpMkLst>
        </pc:cxnChg>
        <pc:cxnChg chg="add">
          <ac:chgData name="Rachel Smith" userId="5f7c83a3-9acd-4e36-a883-765ff390fd1f" providerId="ADAL" clId="{E374DA1E-C050-4E2E-93F5-6B25C5715EFB}" dt="2022-06-16T11:34:00.956" v="898" actId="26606"/>
          <ac:cxnSpMkLst>
            <pc:docMk/>
            <pc:sldMk cId="137151297" sldId="317"/>
            <ac:cxnSpMk id="15" creationId="{BA22713B-ABB6-4391-97F9-0449A2B9B664}"/>
          </ac:cxnSpMkLst>
        </pc:cxnChg>
      </pc:sldChg>
      <pc:sldChg chg="addSp delSp modSp add mod">
        <pc:chgData name="Rachel Smith" userId="5f7c83a3-9acd-4e36-a883-765ff390fd1f" providerId="ADAL" clId="{E374DA1E-C050-4E2E-93F5-6B25C5715EFB}" dt="2022-06-16T10:23:06.086" v="443" actId="20577"/>
        <pc:sldMkLst>
          <pc:docMk/>
          <pc:sldMk cId="3816239419" sldId="318"/>
        </pc:sldMkLst>
        <pc:spChg chg="mod">
          <ac:chgData name="Rachel Smith" userId="5f7c83a3-9acd-4e36-a883-765ff390fd1f" providerId="ADAL" clId="{E374DA1E-C050-4E2E-93F5-6B25C5715EFB}" dt="2022-06-16T10:23:06.086" v="443" actId="20577"/>
          <ac:spMkLst>
            <pc:docMk/>
            <pc:sldMk cId="3816239419" sldId="318"/>
            <ac:spMk id="2" creationId="{523F68BF-BFB5-4E2F-A200-C7E42F587EC5}"/>
          </ac:spMkLst>
        </pc:spChg>
        <pc:spChg chg="add del mod">
          <ac:chgData name="Rachel Smith" userId="5f7c83a3-9acd-4e36-a883-765ff390fd1f" providerId="ADAL" clId="{E374DA1E-C050-4E2E-93F5-6B25C5715EFB}" dt="2022-06-16T10:22:48.275" v="401"/>
          <ac:spMkLst>
            <pc:docMk/>
            <pc:sldMk cId="3816239419" sldId="318"/>
            <ac:spMk id="5" creationId="{2415A093-C243-4535-BC4A-4C8781A1D7F4}"/>
          </ac:spMkLst>
        </pc:spChg>
        <pc:spChg chg="del">
          <ac:chgData name="Rachel Smith" userId="5f7c83a3-9acd-4e36-a883-765ff390fd1f" providerId="ADAL" clId="{E374DA1E-C050-4E2E-93F5-6B25C5715EFB}" dt="2022-06-16T10:22:53.964" v="404" actId="26606"/>
          <ac:spMkLst>
            <pc:docMk/>
            <pc:sldMk cId="3816239419" sldId="318"/>
            <ac:spMk id="20" creationId="{39E3965E-AC41-4711-9D10-E25ABB132D86}"/>
          </ac:spMkLst>
        </pc:spChg>
        <pc:spChg chg="del">
          <ac:chgData name="Rachel Smith" userId="5f7c83a3-9acd-4e36-a883-765ff390fd1f" providerId="ADAL" clId="{E374DA1E-C050-4E2E-93F5-6B25C5715EFB}" dt="2022-06-16T10:22:53.964" v="404" actId="26606"/>
          <ac:spMkLst>
            <pc:docMk/>
            <pc:sldMk cId="3816239419" sldId="318"/>
            <ac:spMk id="24" creationId="{33428ACC-71EC-4171-9527-10983BA6B41D}"/>
          </ac:spMkLst>
        </pc:spChg>
        <pc:spChg chg="del">
          <ac:chgData name="Rachel Smith" userId="5f7c83a3-9acd-4e36-a883-765ff390fd1f" providerId="ADAL" clId="{E374DA1E-C050-4E2E-93F5-6B25C5715EFB}" dt="2022-06-16T10:22:53.964" v="404" actId="26606"/>
          <ac:spMkLst>
            <pc:docMk/>
            <pc:sldMk cId="3816239419" sldId="318"/>
            <ac:spMk id="28" creationId="{8D4480B4-953D-41FA-9052-09AB3A026947}"/>
          </ac:spMkLst>
        </pc:spChg>
        <pc:spChg chg="add">
          <ac:chgData name="Rachel Smith" userId="5f7c83a3-9acd-4e36-a883-765ff390fd1f" providerId="ADAL" clId="{E374DA1E-C050-4E2E-93F5-6B25C5715EFB}" dt="2022-06-16T10:22:53.964" v="404" actId="26606"/>
          <ac:spMkLst>
            <pc:docMk/>
            <pc:sldMk cId="3816239419" sldId="318"/>
            <ac:spMk id="33" creationId="{39E3965E-AC41-4711-9D10-E25ABB132D86}"/>
          </ac:spMkLst>
        </pc:spChg>
        <pc:spChg chg="add">
          <ac:chgData name="Rachel Smith" userId="5f7c83a3-9acd-4e36-a883-765ff390fd1f" providerId="ADAL" clId="{E374DA1E-C050-4E2E-93F5-6B25C5715EFB}" dt="2022-06-16T10:22:53.964" v="404" actId="26606"/>
          <ac:spMkLst>
            <pc:docMk/>
            <pc:sldMk cId="3816239419" sldId="318"/>
            <ac:spMk id="37" creationId="{33428ACC-71EC-4171-9527-10983BA6B41D}"/>
          </ac:spMkLst>
        </pc:spChg>
        <pc:spChg chg="add">
          <ac:chgData name="Rachel Smith" userId="5f7c83a3-9acd-4e36-a883-765ff390fd1f" providerId="ADAL" clId="{E374DA1E-C050-4E2E-93F5-6B25C5715EFB}" dt="2022-06-16T10:22:53.964" v="404" actId="26606"/>
          <ac:spMkLst>
            <pc:docMk/>
            <pc:sldMk cId="3816239419" sldId="318"/>
            <ac:spMk id="41" creationId="{8D4480B4-953D-41FA-9052-09AB3A026947}"/>
          </ac:spMkLst>
        </pc:spChg>
        <pc:picChg chg="del">
          <ac:chgData name="Rachel Smith" userId="5f7c83a3-9acd-4e36-a883-765ff390fd1f" providerId="ADAL" clId="{E374DA1E-C050-4E2E-93F5-6B25C5715EFB}" dt="2022-06-16T10:22:38.710" v="400" actId="478"/>
          <ac:picMkLst>
            <pc:docMk/>
            <pc:sldMk cId="3816239419" sldId="318"/>
            <ac:picMk id="4" creationId="{E4C04076-F758-4308-9DB8-53B6E8510C4E}"/>
          </ac:picMkLst>
        </pc:picChg>
        <pc:picChg chg="add mod">
          <ac:chgData name="Rachel Smith" userId="5f7c83a3-9acd-4e36-a883-765ff390fd1f" providerId="ADAL" clId="{E374DA1E-C050-4E2E-93F5-6B25C5715EFB}" dt="2022-06-16T10:22:53.964" v="404" actId="26606"/>
          <ac:picMkLst>
            <pc:docMk/>
            <pc:sldMk cId="3816239419" sldId="318"/>
            <ac:picMk id="6" creationId="{6340DA97-1082-48F6-9018-A61C7C797B2F}"/>
          </ac:picMkLst>
        </pc:picChg>
        <pc:cxnChg chg="del">
          <ac:chgData name="Rachel Smith" userId="5f7c83a3-9acd-4e36-a883-765ff390fd1f" providerId="ADAL" clId="{E374DA1E-C050-4E2E-93F5-6B25C5715EFB}" dt="2022-06-16T10:22:53.964" v="404" actId="26606"/>
          <ac:cxnSpMkLst>
            <pc:docMk/>
            <pc:sldMk cId="3816239419" sldId="318"/>
            <ac:cxnSpMk id="22" creationId="{1F5DC8C3-BA5F-4EED-BB9A-A14272BD82A1}"/>
          </ac:cxnSpMkLst>
        </pc:cxnChg>
        <pc:cxnChg chg="del">
          <ac:chgData name="Rachel Smith" userId="5f7c83a3-9acd-4e36-a883-765ff390fd1f" providerId="ADAL" clId="{E374DA1E-C050-4E2E-93F5-6B25C5715EFB}" dt="2022-06-16T10:22:53.964" v="404" actId="26606"/>
          <ac:cxnSpMkLst>
            <pc:docMk/>
            <pc:sldMk cId="3816239419" sldId="318"/>
            <ac:cxnSpMk id="26" creationId="{BA22713B-ABB6-4391-97F9-0449A2B9B664}"/>
          </ac:cxnSpMkLst>
        </pc:cxnChg>
        <pc:cxnChg chg="add">
          <ac:chgData name="Rachel Smith" userId="5f7c83a3-9acd-4e36-a883-765ff390fd1f" providerId="ADAL" clId="{E374DA1E-C050-4E2E-93F5-6B25C5715EFB}" dt="2022-06-16T10:22:53.964" v="404" actId="26606"/>
          <ac:cxnSpMkLst>
            <pc:docMk/>
            <pc:sldMk cId="3816239419" sldId="318"/>
            <ac:cxnSpMk id="35" creationId="{1F5DC8C3-BA5F-4EED-BB9A-A14272BD82A1}"/>
          </ac:cxnSpMkLst>
        </pc:cxnChg>
        <pc:cxnChg chg="add">
          <ac:chgData name="Rachel Smith" userId="5f7c83a3-9acd-4e36-a883-765ff390fd1f" providerId="ADAL" clId="{E374DA1E-C050-4E2E-93F5-6B25C5715EFB}" dt="2022-06-16T10:22:53.964" v="404" actId="26606"/>
          <ac:cxnSpMkLst>
            <pc:docMk/>
            <pc:sldMk cId="3816239419" sldId="318"/>
            <ac:cxnSpMk id="39" creationId="{BA22713B-ABB6-4391-97F9-0449A2B9B664}"/>
          </ac:cxnSpMkLst>
        </pc:cxnChg>
      </pc:sldChg>
      <pc:sldChg chg="addSp delSp modSp new mod setBg">
        <pc:chgData name="Rachel Smith" userId="5f7c83a3-9acd-4e36-a883-765ff390fd1f" providerId="ADAL" clId="{E374DA1E-C050-4E2E-93F5-6B25C5715EFB}" dt="2022-06-16T11:34:46.610" v="922" actId="26606"/>
        <pc:sldMkLst>
          <pc:docMk/>
          <pc:sldMk cId="1335043057" sldId="319"/>
        </pc:sldMkLst>
        <pc:spChg chg="mod">
          <ac:chgData name="Rachel Smith" userId="5f7c83a3-9acd-4e36-a883-765ff390fd1f" providerId="ADAL" clId="{E374DA1E-C050-4E2E-93F5-6B25C5715EFB}" dt="2022-06-16T11:34:46.610" v="922" actId="26606"/>
          <ac:spMkLst>
            <pc:docMk/>
            <pc:sldMk cId="1335043057" sldId="319"/>
            <ac:spMk id="2" creationId="{57013421-D221-40AB-AD1B-48F16FEA1C0C}"/>
          </ac:spMkLst>
        </pc:spChg>
        <pc:spChg chg="del">
          <ac:chgData name="Rachel Smith" userId="5f7c83a3-9acd-4e36-a883-765ff390fd1f" providerId="ADAL" clId="{E374DA1E-C050-4E2E-93F5-6B25C5715EFB}" dt="2022-06-16T11:34:22.232" v="916" actId="26606"/>
          <ac:spMkLst>
            <pc:docMk/>
            <pc:sldMk cId="1335043057" sldId="319"/>
            <ac:spMk id="3" creationId="{258CBF83-0DDA-4E5E-AF8D-9C916B2B7442}"/>
          </ac:spMkLst>
        </pc:spChg>
        <pc:spChg chg="add del">
          <ac:chgData name="Rachel Smith" userId="5f7c83a3-9acd-4e36-a883-765ff390fd1f" providerId="ADAL" clId="{E374DA1E-C050-4E2E-93F5-6B25C5715EFB}" dt="2022-06-16T11:34:46.610" v="922" actId="26606"/>
          <ac:spMkLst>
            <pc:docMk/>
            <pc:sldMk cId="1335043057" sldId="319"/>
            <ac:spMk id="10" creationId="{39E3965E-AC41-4711-9D10-E25ABB132D86}"/>
          </ac:spMkLst>
        </pc:spChg>
        <pc:spChg chg="add del">
          <ac:chgData name="Rachel Smith" userId="5f7c83a3-9acd-4e36-a883-765ff390fd1f" providerId="ADAL" clId="{E374DA1E-C050-4E2E-93F5-6B25C5715EFB}" dt="2022-06-16T11:34:46.610" v="922" actId="26606"/>
          <ac:spMkLst>
            <pc:docMk/>
            <pc:sldMk cId="1335043057" sldId="319"/>
            <ac:spMk id="14" creationId="{33428ACC-71EC-4171-9527-10983BA6B41D}"/>
          </ac:spMkLst>
        </pc:spChg>
        <pc:spChg chg="add del">
          <ac:chgData name="Rachel Smith" userId="5f7c83a3-9acd-4e36-a883-765ff390fd1f" providerId="ADAL" clId="{E374DA1E-C050-4E2E-93F5-6B25C5715EFB}" dt="2022-06-16T11:34:46.610" v="922" actId="26606"/>
          <ac:spMkLst>
            <pc:docMk/>
            <pc:sldMk cId="1335043057" sldId="319"/>
            <ac:spMk id="18" creationId="{8D4480B4-953D-41FA-9052-09AB3A026947}"/>
          </ac:spMkLst>
        </pc:spChg>
        <pc:spChg chg="add del">
          <ac:chgData name="Rachel Smith" userId="5f7c83a3-9acd-4e36-a883-765ff390fd1f" providerId="ADAL" clId="{E374DA1E-C050-4E2E-93F5-6B25C5715EFB}" dt="2022-06-16T11:34:43.238" v="919" actId="26606"/>
          <ac:spMkLst>
            <pc:docMk/>
            <pc:sldMk cId="1335043057" sldId="319"/>
            <ac:spMk id="23" creationId="{39E3965E-AC41-4711-9D10-E25ABB132D86}"/>
          </ac:spMkLst>
        </pc:spChg>
        <pc:spChg chg="add del">
          <ac:chgData name="Rachel Smith" userId="5f7c83a3-9acd-4e36-a883-765ff390fd1f" providerId="ADAL" clId="{E374DA1E-C050-4E2E-93F5-6B25C5715EFB}" dt="2022-06-16T11:34:43.238" v="919" actId="26606"/>
          <ac:spMkLst>
            <pc:docMk/>
            <pc:sldMk cId="1335043057" sldId="319"/>
            <ac:spMk id="27" creationId="{4C869C3B-5565-4AAC-86A8-9EB0AB1C653E}"/>
          </ac:spMkLst>
        </pc:spChg>
        <pc:spChg chg="add del">
          <ac:chgData name="Rachel Smith" userId="5f7c83a3-9acd-4e36-a883-765ff390fd1f" providerId="ADAL" clId="{E374DA1E-C050-4E2E-93F5-6B25C5715EFB}" dt="2022-06-16T11:34:43.238" v="919" actId="26606"/>
          <ac:spMkLst>
            <pc:docMk/>
            <pc:sldMk cId="1335043057" sldId="319"/>
            <ac:spMk id="31" creationId="{064CBAAB-7956-4763-9F69-A3FDBF1ACBAA}"/>
          </ac:spMkLst>
        </pc:spChg>
        <pc:spChg chg="add del">
          <ac:chgData name="Rachel Smith" userId="5f7c83a3-9acd-4e36-a883-765ff390fd1f" providerId="ADAL" clId="{E374DA1E-C050-4E2E-93F5-6B25C5715EFB}" dt="2022-06-16T11:34:46.601" v="921" actId="26606"/>
          <ac:spMkLst>
            <pc:docMk/>
            <pc:sldMk cId="1335043057" sldId="319"/>
            <ac:spMk id="33" creationId="{39E3965E-AC41-4711-9D10-E25ABB132D86}"/>
          </ac:spMkLst>
        </pc:spChg>
        <pc:spChg chg="add del">
          <ac:chgData name="Rachel Smith" userId="5f7c83a3-9acd-4e36-a883-765ff390fd1f" providerId="ADAL" clId="{E374DA1E-C050-4E2E-93F5-6B25C5715EFB}" dt="2022-06-16T11:34:46.601" v="921" actId="26606"/>
          <ac:spMkLst>
            <pc:docMk/>
            <pc:sldMk cId="1335043057" sldId="319"/>
            <ac:spMk id="35" creationId="{EE362070-691D-44DB-98D4-BC61774B0E61}"/>
          </ac:spMkLst>
        </pc:spChg>
        <pc:spChg chg="add del">
          <ac:chgData name="Rachel Smith" userId="5f7c83a3-9acd-4e36-a883-765ff390fd1f" providerId="ADAL" clId="{E374DA1E-C050-4E2E-93F5-6B25C5715EFB}" dt="2022-06-16T11:34:46.601" v="921" actId="26606"/>
          <ac:spMkLst>
            <pc:docMk/>
            <pc:sldMk cId="1335043057" sldId="319"/>
            <ac:spMk id="37" creationId="{32DB1480-5B24-4B37-B70E-C74945DD914E}"/>
          </ac:spMkLst>
        </pc:spChg>
        <pc:spChg chg="add">
          <ac:chgData name="Rachel Smith" userId="5f7c83a3-9acd-4e36-a883-765ff390fd1f" providerId="ADAL" clId="{E374DA1E-C050-4E2E-93F5-6B25C5715EFB}" dt="2022-06-16T11:34:46.610" v="922" actId="26606"/>
          <ac:spMkLst>
            <pc:docMk/>
            <pc:sldMk cId="1335043057" sldId="319"/>
            <ac:spMk id="39" creationId="{39E3965E-AC41-4711-9D10-E25ABB132D86}"/>
          </ac:spMkLst>
        </pc:spChg>
        <pc:spChg chg="add">
          <ac:chgData name="Rachel Smith" userId="5f7c83a3-9acd-4e36-a883-765ff390fd1f" providerId="ADAL" clId="{E374DA1E-C050-4E2E-93F5-6B25C5715EFB}" dt="2022-06-16T11:34:46.610" v="922" actId="26606"/>
          <ac:spMkLst>
            <pc:docMk/>
            <pc:sldMk cId="1335043057" sldId="319"/>
            <ac:spMk id="41" creationId="{4C869C3B-5565-4AAC-86A8-9EB0AB1C653E}"/>
          </ac:spMkLst>
        </pc:spChg>
        <pc:spChg chg="add">
          <ac:chgData name="Rachel Smith" userId="5f7c83a3-9acd-4e36-a883-765ff390fd1f" providerId="ADAL" clId="{E374DA1E-C050-4E2E-93F5-6B25C5715EFB}" dt="2022-06-16T11:34:46.610" v="922" actId="26606"/>
          <ac:spMkLst>
            <pc:docMk/>
            <pc:sldMk cId="1335043057" sldId="319"/>
            <ac:spMk id="43" creationId="{064CBAAB-7956-4763-9F69-A3FDBF1ACBAA}"/>
          </ac:spMkLst>
        </pc:spChg>
        <pc:picChg chg="add mod">
          <ac:chgData name="Rachel Smith" userId="5f7c83a3-9acd-4e36-a883-765ff390fd1f" providerId="ADAL" clId="{E374DA1E-C050-4E2E-93F5-6B25C5715EFB}" dt="2022-06-16T11:34:46.610" v="922" actId="26606"/>
          <ac:picMkLst>
            <pc:docMk/>
            <pc:sldMk cId="1335043057" sldId="319"/>
            <ac:picMk id="7" creationId="{60F1FB88-1585-12FB-7DC9-833B2A1D171E}"/>
          </ac:picMkLst>
        </pc:picChg>
        <pc:cxnChg chg="add del">
          <ac:chgData name="Rachel Smith" userId="5f7c83a3-9acd-4e36-a883-765ff390fd1f" providerId="ADAL" clId="{E374DA1E-C050-4E2E-93F5-6B25C5715EFB}" dt="2022-06-16T11:34:46.610" v="922" actId="26606"/>
          <ac:cxnSpMkLst>
            <pc:docMk/>
            <pc:sldMk cId="1335043057" sldId="319"/>
            <ac:cxnSpMk id="12" creationId="{1F5DC8C3-BA5F-4EED-BB9A-A14272BD82A1}"/>
          </ac:cxnSpMkLst>
        </pc:cxnChg>
        <pc:cxnChg chg="add del">
          <ac:chgData name="Rachel Smith" userId="5f7c83a3-9acd-4e36-a883-765ff390fd1f" providerId="ADAL" clId="{E374DA1E-C050-4E2E-93F5-6B25C5715EFB}" dt="2022-06-16T11:34:46.610" v="922" actId="26606"/>
          <ac:cxnSpMkLst>
            <pc:docMk/>
            <pc:sldMk cId="1335043057" sldId="319"/>
            <ac:cxnSpMk id="16" creationId="{BA22713B-ABB6-4391-97F9-0449A2B9B664}"/>
          </ac:cxnSpMkLst>
        </pc:cxnChg>
        <pc:cxnChg chg="add del">
          <ac:chgData name="Rachel Smith" userId="5f7c83a3-9acd-4e36-a883-765ff390fd1f" providerId="ADAL" clId="{E374DA1E-C050-4E2E-93F5-6B25C5715EFB}" dt="2022-06-16T11:34:43.238" v="919" actId="26606"/>
          <ac:cxnSpMkLst>
            <pc:docMk/>
            <pc:sldMk cId="1335043057" sldId="319"/>
            <ac:cxnSpMk id="25" creationId="{1F5DC8C3-BA5F-4EED-BB9A-A14272BD82A1}"/>
          </ac:cxnSpMkLst>
        </pc:cxnChg>
        <pc:cxnChg chg="add del">
          <ac:chgData name="Rachel Smith" userId="5f7c83a3-9acd-4e36-a883-765ff390fd1f" providerId="ADAL" clId="{E374DA1E-C050-4E2E-93F5-6B25C5715EFB}" dt="2022-06-16T11:34:43.238" v="919" actId="26606"/>
          <ac:cxnSpMkLst>
            <pc:docMk/>
            <pc:sldMk cId="1335043057" sldId="319"/>
            <ac:cxnSpMk id="29" creationId="{F41136EC-EC34-4D08-B5AB-8CE5870B1C74}"/>
          </ac:cxnSpMkLst>
        </pc:cxnChg>
        <pc:cxnChg chg="add del">
          <ac:chgData name="Rachel Smith" userId="5f7c83a3-9acd-4e36-a883-765ff390fd1f" providerId="ADAL" clId="{E374DA1E-C050-4E2E-93F5-6B25C5715EFB}" dt="2022-06-16T11:34:46.601" v="921" actId="26606"/>
          <ac:cxnSpMkLst>
            <pc:docMk/>
            <pc:sldMk cId="1335043057" sldId="319"/>
            <ac:cxnSpMk id="34" creationId="{1F5DC8C3-BA5F-4EED-BB9A-A14272BD82A1}"/>
          </ac:cxnSpMkLst>
        </pc:cxnChg>
        <pc:cxnChg chg="add del">
          <ac:chgData name="Rachel Smith" userId="5f7c83a3-9acd-4e36-a883-765ff390fd1f" providerId="ADAL" clId="{E374DA1E-C050-4E2E-93F5-6B25C5715EFB}" dt="2022-06-16T11:34:46.601" v="921" actId="26606"/>
          <ac:cxnSpMkLst>
            <pc:docMk/>
            <pc:sldMk cId="1335043057" sldId="319"/>
            <ac:cxnSpMk id="36" creationId="{5A7EFE9C-DAE7-4ECA-BDB2-34E2534B8AB7}"/>
          </ac:cxnSpMkLst>
        </pc:cxnChg>
        <pc:cxnChg chg="add">
          <ac:chgData name="Rachel Smith" userId="5f7c83a3-9acd-4e36-a883-765ff390fd1f" providerId="ADAL" clId="{E374DA1E-C050-4E2E-93F5-6B25C5715EFB}" dt="2022-06-16T11:34:46.610" v="922" actId="26606"/>
          <ac:cxnSpMkLst>
            <pc:docMk/>
            <pc:sldMk cId="1335043057" sldId="319"/>
            <ac:cxnSpMk id="40" creationId="{1F5DC8C3-BA5F-4EED-BB9A-A14272BD82A1}"/>
          </ac:cxnSpMkLst>
        </pc:cxnChg>
        <pc:cxnChg chg="add">
          <ac:chgData name="Rachel Smith" userId="5f7c83a3-9acd-4e36-a883-765ff390fd1f" providerId="ADAL" clId="{E374DA1E-C050-4E2E-93F5-6B25C5715EFB}" dt="2022-06-16T11:34:46.610" v="922" actId="26606"/>
          <ac:cxnSpMkLst>
            <pc:docMk/>
            <pc:sldMk cId="1335043057" sldId="319"/>
            <ac:cxnSpMk id="42" creationId="{F41136EC-EC34-4D08-B5AB-8CE5870B1C74}"/>
          </ac:cxnSpMkLst>
        </pc:cxnChg>
      </pc:sldChg>
      <pc:sldChg chg="addSp delSp modSp new del mod setBg">
        <pc:chgData name="Rachel Smith" userId="5f7c83a3-9acd-4e36-a883-765ff390fd1f" providerId="ADAL" clId="{E374DA1E-C050-4E2E-93F5-6B25C5715EFB}" dt="2022-06-16T11:42:25.847" v="1009" actId="47"/>
        <pc:sldMkLst>
          <pc:docMk/>
          <pc:sldMk cId="3749632443" sldId="320"/>
        </pc:sldMkLst>
        <pc:spChg chg="del">
          <ac:chgData name="Rachel Smith" userId="5f7c83a3-9acd-4e36-a883-765ff390fd1f" providerId="ADAL" clId="{E374DA1E-C050-4E2E-93F5-6B25C5715EFB}" dt="2022-06-16T11:39:47.965" v="925" actId="26606"/>
          <ac:spMkLst>
            <pc:docMk/>
            <pc:sldMk cId="3749632443" sldId="320"/>
            <ac:spMk id="2" creationId="{BFA352A5-57C2-4AE4-9245-135851A35B40}"/>
          </ac:spMkLst>
        </pc:spChg>
        <pc:spChg chg="del">
          <ac:chgData name="Rachel Smith" userId="5f7c83a3-9acd-4e36-a883-765ff390fd1f" providerId="ADAL" clId="{E374DA1E-C050-4E2E-93F5-6B25C5715EFB}" dt="2022-06-16T11:39:41.777" v="924"/>
          <ac:spMkLst>
            <pc:docMk/>
            <pc:sldMk cId="3749632443" sldId="320"/>
            <ac:spMk id="3" creationId="{78777038-8B84-4975-9376-6912415B796B}"/>
          </ac:spMkLst>
        </pc:spChg>
        <pc:spChg chg="add">
          <ac:chgData name="Rachel Smith" userId="5f7c83a3-9acd-4e36-a883-765ff390fd1f" providerId="ADAL" clId="{E374DA1E-C050-4E2E-93F5-6B25C5715EFB}" dt="2022-06-16T11:39:47.965" v="925" actId="26606"/>
          <ac:spMkLst>
            <pc:docMk/>
            <pc:sldMk cId="3749632443" sldId="320"/>
            <ac:spMk id="9" creationId="{A8E9C91B-7EAD-4562-AB0E-DFB9663AECE3}"/>
          </ac:spMkLst>
        </pc:spChg>
        <pc:spChg chg="add">
          <ac:chgData name="Rachel Smith" userId="5f7c83a3-9acd-4e36-a883-765ff390fd1f" providerId="ADAL" clId="{E374DA1E-C050-4E2E-93F5-6B25C5715EFB}" dt="2022-06-16T11:39:47.965" v="925" actId="26606"/>
          <ac:spMkLst>
            <pc:docMk/>
            <pc:sldMk cId="3749632443" sldId="320"/>
            <ac:spMk id="11" creationId="{25ED69BC-66D4-439D-9739-69DA08317B18}"/>
          </ac:spMkLst>
        </pc:spChg>
        <pc:spChg chg="add">
          <ac:chgData name="Rachel Smith" userId="5f7c83a3-9acd-4e36-a883-765ff390fd1f" providerId="ADAL" clId="{E374DA1E-C050-4E2E-93F5-6B25C5715EFB}" dt="2022-06-16T11:39:47.965" v="925" actId="26606"/>
          <ac:spMkLst>
            <pc:docMk/>
            <pc:sldMk cId="3749632443" sldId="320"/>
            <ac:spMk id="13" creationId="{9D7312F7-2B85-4A98-BE37-BB99514D3508}"/>
          </ac:spMkLst>
        </pc:spChg>
        <pc:picChg chg="add mod">
          <ac:chgData name="Rachel Smith" userId="5f7c83a3-9acd-4e36-a883-765ff390fd1f" providerId="ADAL" clId="{E374DA1E-C050-4E2E-93F5-6B25C5715EFB}" dt="2022-06-16T11:42:09.827" v="1005" actId="14100"/>
          <ac:picMkLst>
            <pc:docMk/>
            <pc:sldMk cId="3749632443" sldId="320"/>
            <ac:picMk id="4" creationId="{55DA4FDE-B248-4ED3-BBFC-494336DEDAFF}"/>
          </ac:picMkLst>
        </pc:picChg>
      </pc:sldChg>
      <pc:sldChg chg="addSp delSp modSp new mod">
        <pc:chgData name="Rachel Smith" userId="5f7c83a3-9acd-4e36-a883-765ff390fd1f" providerId="ADAL" clId="{E374DA1E-C050-4E2E-93F5-6B25C5715EFB}" dt="2022-06-16T11:40:17.229" v="966" actId="20577"/>
        <pc:sldMkLst>
          <pc:docMk/>
          <pc:sldMk cId="2181716604" sldId="321"/>
        </pc:sldMkLst>
        <pc:spChg chg="mod">
          <ac:chgData name="Rachel Smith" userId="5f7c83a3-9acd-4e36-a883-765ff390fd1f" providerId="ADAL" clId="{E374DA1E-C050-4E2E-93F5-6B25C5715EFB}" dt="2022-06-16T11:40:17.229" v="966" actId="20577"/>
          <ac:spMkLst>
            <pc:docMk/>
            <pc:sldMk cId="2181716604" sldId="321"/>
            <ac:spMk id="2" creationId="{D7916393-FDE0-42DE-90FA-0BA3A95BFFAB}"/>
          </ac:spMkLst>
        </pc:spChg>
        <pc:spChg chg="del">
          <ac:chgData name="Rachel Smith" userId="5f7c83a3-9acd-4e36-a883-765ff390fd1f" providerId="ADAL" clId="{E374DA1E-C050-4E2E-93F5-6B25C5715EFB}" dt="2022-06-16T11:40:03.525" v="928"/>
          <ac:spMkLst>
            <pc:docMk/>
            <pc:sldMk cId="2181716604" sldId="321"/>
            <ac:spMk id="3" creationId="{6DAA4B70-CDB1-46F9-9CBE-FC6CF8438911}"/>
          </ac:spMkLst>
        </pc:spChg>
        <pc:picChg chg="add mod">
          <ac:chgData name="Rachel Smith" userId="5f7c83a3-9acd-4e36-a883-765ff390fd1f" providerId="ADAL" clId="{E374DA1E-C050-4E2E-93F5-6B25C5715EFB}" dt="2022-06-16T11:40:03.525" v="928"/>
          <ac:picMkLst>
            <pc:docMk/>
            <pc:sldMk cId="2181716604" sldId="321"/>
            <ac:picMk id="4" creationId="{59370881-6EF7-43A5-94D8-FA446871A051}"/>
          </ac:picMkLst>
        </pc:picChg>
      </pc:sldChg>
      <pc:sldChg chg="addSp delSp modSp new mod">
        <pc:chgData name="Rachel Smith" userId="5f7c83a3-9acd-4e36-a883-765ff390fd1f" providerId="ADAL" clId="{E374DA1E-C050-4E2E-93F5-6B25C5715EFB}" dt="2022-06-16T11:41:29.796" v="1004" actId="1076"/>
        <pc:sldMkLst>
          <pc:docMk/>
          <pc:sldMk cId="1593052045" sldId="322"/>
        </pc:sldMkLst>
        <pc:spChg chg="mod">
          <ac:chgData name="Rachel Smith" userId="5f7c83a3-9acd-4e36-a883-765ff390fd1f" providerId="ADAL" clId="{E374DA1E-C050-4E2E-93F5-6B25C5715EFB}" dt="2022-06-16T11:40:46.054" v="998" actId="20577"/>
          <ac:spMkLst>
            <pc:docMk/>
            <pc:sldMk cId="1593052045" sldId="322"/>
            <ac:spMk id="2" creationId="{AA02DD36-E1CC-46A0-93EB-B18B4B7461E3}"/>
          </ac:spMkLst>
        </pc:spChg>
        <pc:spChg chg="del">
          <ac:chgData name="Rachel Smith" userId="5f7c83a3-9acd-4e36-a883-765ff390fd1f" providerId="ADAL" clId="{E374DA1E-C050-4E2E-93F5-6B25C5715EFB}" dt="2022-06-16T11:40:59.738" v="999"/>
          <ac:spMkLst>
            <pc:docMk/>
            <pc:sldMk cId="1593052045" sldId="322"/>
            <ac:spMk id="3" creationId="{4BDA1682-4904-4EF7-8441-06872339E716}"/>
          </ac:spMkLst>
        </pc:spChg>
        <pc:picChg chg="add mod">
          <ac:chgData name="Rachel Smith" userId="5f7c83a3-9acd-4e36-a883-765ff390fd1f" providerId="ADAL" clId="{E374DA1E-C050-4E2E-93F5-6B25C5715EFB}" dt="2022-06-16T11:41:04.079" v="1000" actId="1076"/>
          <ac:picMkLst>
            <pc:docMk/>
            <pc:sldMk cId="1593052045" sldId="322"/>
            <ac:picMk id="4" creationId="{35BEF4C2-F0A8-4B83-A40A-6DEBDA407543}"/>
          </ac:picMkLst>
        </pc:picChg>
        <pc:picChg chg="add mod">
          <ac:chgData name="Rachel Smith" userId="5f7c83a3-9acd-4e36-a883-765ff390fd1f" providerId="ADAL" clId="{E374DA1E-C050-4E2E-93F5-6B25C5715EFB}" dt="2022-06-16T11:41:15.549" v="1002" actId="1076"/>
          <ac:picMkLst>
            <pc:docMk/>
            <pc:sldMk cId="1593052045" sldId="322"/>
            <ac:picMk id="5" creationId="{24477A82-F83F-4214-A93F-23FAEBED2DBB}"/>
          </ac:picMkLst>
        </pc:picChg>
        <pc:picChg chg="add mod">
          <ac:chgData name="Rachel Smith" userId="5f7c83a3-9acd-4e36-a883-765ff390fd1f" providerId="ADAL" clId="{E374DA1E-C050-4E2E-93F5-6B25C5715EFB}" dt="2022-06-16T11:41:29.796" v="1004" actId="1076"/>
          <ac:picMkLst>
            <pc:docMk/>
            <pc:sldMk cId="1593052045" sldId="322"/>
            <ac:picMk id="6" creationId="{520E6098-F68C-4BA7-B60F-4A1AC15137DD}"/>
          </ac:picMkLst>
        </pc:picChg>
      </pc:sldChg>
      <pc:sldChg chg="delSp add mod ord">
        <pc:chgData name="Rachel Smith" userId="5f7c83a3-9acd-4e36-a883-765ff390fd1f" providerId="ADAL" clId="{E374DA1E-C050-4E2E-93F5-6B25C5715EFB}" dt="2022-06-16T11:42:34.804" v="1011" actId="478"/>
        <pc:sldMkLst>
          <pc:docMk/>
          <pc:sldMk cId="2587086068" sldId="323"/>
        </pc:sldMkLst>
        <pc:picChg chg="del">
          <ac:chgData name="Rachel Smith" userId="5f7c83a3-9acd-4e36-a883-765ff390fd1f" providerId="ADAL" clId="{E374DA1E-C050-4E2E-93F5-6B25C5715EFB}" dt="2022-06-16T11:42:34.804" v="1011" actId="478"/>
          <ac:picMkLst>
            <pc:docMk/>
            <pc:sldMk cId="2587086068" sldId="323"/>
            <ac:picMk id="5" creationId="{24477A82-F83F-4214-A93F-23FAEBED2DBB}"/>
          </ac:picMkLst>
        </pc:picChg>
        <pc:picChg chg="del">
          <ac:chgData name="Rachel Smith" userId="5f7c83a3-9acd-4e36-a883-765ff390fd1f" providerId="ADAL" clId="{E374DA1E-C050-4E2E-93F5-6B25C5715EFB}" dt="2022-06-16T11:42:32.846" v="1010" actId="478"/>
          <ac:picMkLst>
            <pc:docMk/>
            <pc:sldMk cId="2587086068" sldId="323"/>
            <ac:picMk id="6" creationId="{520E6098-F68C-4BA7-B60F-4A1AC15137DD}"/>
          </ac:picMkLst>
        </pc:picChg>
      </pc:sldChg>
      <pc:sldChg chg="addSp delSp modSp new mod">
        <pc:chgData name="Rachel Smith" userId="5f7c83a3-9acd-4e36-a883-765ff390fd1f" providerId="ADAL" clId="{E374DA1E-C050-4E2E-93F5-6B25C5715EFB}" dt="2022-06-16T11:43:10.979" v="1047" actId="1076"/>
        <pc:sldMkLst>
          <pc:docMk/>
          <pc:sldMk cId="2955940276" sldId="324"/>
        </pc:sldMkLst>
        <pc:spChg chg="mod">
          <ac:chgData name="Rachel Smith" userId="5f7c83a3-9acd-4e36-a883-765ff390fd1f" providerId="ADAL" clId="{E374DA1E-C050-4E2E-93F5-6B25C5715EFB}" dt="2022-06-16T11:43:04.285" v="1045" actId="313"/>
          <ac:spMkLst>
            <pc:docMk/>
            <pc:sldMk cId="2955940276" sldId="324"/>
            <ac:spMk id="2" creationId="{B5473EDF-5815-49C0-9284-C321964ED4E6}"/>
          </ac:spMkLst>
        </pc:spChg>
        <pc:spChg chg="del">
          <ac:chgData name="Rachel Smith" userId="5f7c83a3-9acd-4e36-a883-765ff390fd1f" providerId="ADAL" clId="{E374DA1E-C050-4E2E-93F5-6B25C5715EFB}" dt="2022-06-16T11:42:51.036" v="1013"/>
          <ac:spMkLst>
            <pc:docMk/>
            <pc:sldMk cId="2955940276" sldId="324"/>
            <ac:spMk id="3" creationId="{AFEDAC2B-CBD7-49C8-8A68-E303AF03CB95}"/>
          </ac:spMkLst>
        </pc:spChg>
        <pc:picChg chg="add mod">
          <ac:chgData name="Rachel Smith" userId="5f7c83a3-9acd-4e36-a883-765ff390fd1f" providerId="ADAL" clId="{E374DA1E-C050-4E2E-93F5-6B25C5715EFB}" dt="2022-06-16T11:43:10.979" v="1047" actId="1076"/>
          <ac:picMkLst>
            <pc:docMk/>
            <pc:sldMk cId="2955940276" sldId="324"/>
            <ac:picMk id="4" creationId="{3949870F-7DA5-4AEE-B078-96A8BDBB8310}"/>
          </ac:picMkLst>
        </pc:picChg>
      </pc:sldChg>
      <pc:sldChg chg="addSp modSp add mod ord">
        <pc:chgData name="Rachel Smith" userId="5f7c83a3-9acd-4e36-a883-765ff390fd1f" providerId="ADAL" clId="{E374DA1E-C050-4E2E-93F5-6B25C5715EFB}" dt="2022-06-16T11:44:02.851" v="1056" actId="1076"/>
        <pc:sldMkLst>
          <pc:docMk/>
          <pc:sldMk cId="849001823" sldId="325"/>
        </pc:sldMkLst>
        <pc:picChg chg="add mod">
          <ac:chgData name="Rachel Smith" userId="5f7c83a3-9acd-4e36-a883-765ff390fd1f" providerId="ADAL" clId="{E374DA1E-C050-4E2E-93F5-6B25C5715EFB}" dt="2022-06-16T11:44:02.851" v="1056" actId="1076"/>
          <ac:picMkLst>
            <pc:docMk/>
            <pc:sldMk cId="849001823" sldId="325"/>
            <ac:picMk id="3" creationId="{6F7E275F-87FA-408D-8841-4BF404327624}"/>
          </ac:picMkLst>
        </pc:picChg>
        <pc:picChg chg="mod">
          <ac:chgData name="Rachel Smith" userId="5f7c83a3-9acd-4e36-a883-765ff390fd1f" providerId="ADAL" clId="{E374DA1E-C050-4E2E-93F5-6B25C5715EFB}" dt="2022-06-16T11:43:51.331" v="1054" actId="1076"/>
          <ac:picMkLst>
            <pc:docMk/>
            <pc:sldMk cId="849001823" sldId="325"/>
            <ac:picMk id="4" creationId="{35BEF4C2-F0A8-4B83-A40A-6DEBDA407543}"/>
          </ac:picMkLst>
        </pc:picChg>
        <pc:picChg chg="add mod">
          <ac:chgData name="Rachel Smith" userId="5f7c83a3-9acd-4e36-a883-765ff390fd1f" providerId="ADAL" clId="{E374DA1E-C050-4E2E-93F5-6B25C5715EFB}" dt="2022-06-16T11:43:55.573" v="1055" actId="1076"/>
          <ac:picMkLst>
            <pc:docMk/>
            <pc:sldMk cId="849001823" sldId="325"/>
            <ac:picMk id="7" creationId="{D4E20EC7-1FFD-4C03-A397-A5CAB7287B31}"/>
          </ac:picMkLst>
        </pc:picChg>
      </pc:sldChg>
      <pc:sldChg chg="addSp delSp modSp new mod">
        <pc:chgData name="Rachel Smith" userId="5f7c83a3-9acd-4e36-a883-765ff390fd1f" providerId="ADAL" clId="{E374DA1E-C050-4E2E-93F5-6B25C5715EFB}" dt="2022-06-16T11:44:34.713" v="1091" actId="1076"/>
        <pc:sldMkLst>
          <pc:docMk/>
          <pc:sldMk cId="2409201216" sldId="326"/>
        </pc:sldMkLst>
        <pc:spChg chg="mod">
          <ac:chgData name="Rachel Smith" userId="5f7c83a3-9acd-4e36-a883-765ff390fd1f" providerId="ADAL" clId="{E374DA1E-C050-4E2E-93F5-6B25C5715EFB}" dt="2022-06-16T11:44:21.888" v="1088" actId="20577"/>
          <ac:spMkLst>
            <pc:docMk/>
            <pc:sldMk cId="2409201216" sldId="326"/>
            <ac:spMk id="2" creationId="{C6F0E2C0-A509-4C33-B2B6-398B77A465D9}"/>
          </ac:spMkLst>
        </pc:spChg>
        <pc:spChg chg="del">
          <ac:chgData name="Rachel Smith" userId="5f7c83a3-9acd-4e36-a883-765ff390fd1f" providerId="ADAL" clId="{E374DA1E-C050-4E2E-93F5-6B25C5715EFB}" dt="2022-06-16T11:44:29.178" v="1089"/>
          <ac:spMkLst>
            <pc:docMk/>
            <pc:sldMk cId="2409201216" sldId="326"/>
            <ac:spMk id="3" creationId="{8DDC2F50-7A29-42A2-B76F-5FF3E18ECC99}"/>
          </ac:spMkLst>
        </pc:spChg>
        <pc:picChg chg="add mod">
          <ac:chgData name="Rachel Smith" userId="5f7c83a3-9acd-4e36-a883-765ff390fd1f" providerId="ADAL" clId="{E374DA1E-C050-4E2E-93F5-6B25C5715EFB}" dt="2022-06-16T11:44:34.713" v="1091" actId="1076"/>
          <ac:picMkLst>
            <pc:docMk/>
            <pc:sldMk cId="2409201216" sldId="326"/>
            <ac:picMk id="4" creationId="{666B02BC-1B3A-4C87-8344-2AF74A0D46EB}"/>
          </ac:picMkLst>
        </pc:picChg>
      </pc:sldChg>
      <pc:sldChg chg="addSp modSp add mod ord">
        <pc:chgData name="Rachel Smith" userId="5f7c83a3-9acd-4e36-a883-765ff390fd1f" providerId="ADAL" clId="{E374DA1E-C050-4E2E-93F5-6B25C5715EFB}" dt="2022-06-16T11:45:21.450" v="1098" actId="1076"/>
        <pc:sldMkLst>
          <pc:docMk/>
          <pc:sldMk cId="1320496958" sldId="327"/>
        </pc:sldMkLst>
        <pc:picChg chg="add mod">
          <ac:chgData name="Rachel Smith" userId="5f7c83a3-9acd-4e36-a883-765ff390fd1f" providerId="ADAL" clId="{E374DA1E-C050-4E2E-93F5-6B25C5715EFB}" dt="2022-06-16T11:45:03.165" v="1096" actId="1076"/>
          <ac:picMkLst>
            <pc:docMk/>
            <pc:sldMk cId="1320496958" sldId="327"/>
            <ac:picMk id="8" creationId="{87F07CAA-51F0-4E09-8EED-FCEF16558836}"/>
          </ac:picMkLst>
        </pc:picChg>
        <pc:picChg chg="add mod">
          <ac:chgData name="Rachel Smith" userId="5f7c83a3-9acd-4e36-a883-765ff390fd1f" providerId="ADAL" clId="{E374DA1E-C050-4E2E-93F5-6B25C5715EFB}" dt="2022-06-16T11:45:21.450" v="1098" actId="1076"/>
          <ac:picMkLst>
            <pc:docMk/>
            <pc:sldMk cId="1320496958" sldId="327"/>
            <ac:picMk id="9" creationId="{77461FCC-7948-4EA2-BC8E-7A384223F1E9}"/>
          </ac:picMkLst>
        </pc:picChg>
      </pc:sldChg>
      <pc:sldChg chg="addSp delSp modSp new mod">
        <pc:chgData name="Rachel Smith" userId="5f7c83a3-9acd-4e36-a883-765ff390fd1f" providerId="ADAL" clId="{E374DA1E-C050-4E2E-93F5-6B25C5715EFB}" dt="2022-06-16T11:45:57.629" v="1136" actId="1076"/>
        <pc:sldMkLst>
          <pc:docMk/>
          <pc:sldMk cId="3337541090" sldId="328"/>
        </pc:sldMkLst>
        <pc:spChg chg="mod">
          <ac:chgData name="Rachel Smith" userId="5f7c83a3-9acd-4e36-a883-765ff390fd1f" providerId="ADAL" clId="{E374DA1E-C050-4E2E-93F5-6B25C5715EFB}" dt="2022-06-16T11:45:43.618" v="1133" actId="20577"/>
          <ac:spMkLst>
            <pc:docMk/>
            <pc:sldMk cId="3337541090" sldId="328"/>
            <ac:spMk id="2" creationId="{FFC72BA1-C99C-43CB-B18D-7B588359409F}"/>
          </ac:spMkLst>
        </pc:spChg>
        <pc:spChg chg="del">
          <ac:chgData name="Rachel Smith" userId="5f7c83a3-9acd-4e36-a883-765ff390fd1f" providerId="ADAL" clId="{E374DA1E-C050-4E2E-93F5-6B25C5715EFB}" dt="2022-06-16T11:45:52.907" v="1134"/>
          <ac:spMkLst>
            <pc:docMk/>
            <pc:sldMk cId="3337541090" sldId="328"/>
            <ac:spMk id="3" creationId="{0D572CB9-E1C9-4857-9832-6A3F1817A89F}"/>
          </ac:spMkLst>
        </pc:spChg>
        <pc:picChg chg="add mod">
          <ac:chgData name="Rachel Smith" userId="5f7c83a3-9acd-4e36-a883-765ff390fd1f" providerId="ADAL" clId="{E374DA1E-C050-4E2E-93F5-6B25C5715EFB}" dt="2022-06-16T11:45:57.629" v="1136" actId="1076"/>
          <ac:picMkLst>
            <pc:docMk/>
            <pc:sldMk cId="3337541090" sldId="328"/>
            <ac:picMk id="4" creationId="{304E96CC-436A-4EB7-80C7-163007AE0760}"/>
          </ac:picMkLst>
        </pc:picChg>
      </pc:sldChg>
      <pc:sldChg chg="addSp modSp add mod ord">
        <pc:chgData name="Rachel Smith" userId="5f7c83a3-9acd-4e36-a883-765ff390fd1f" providerId="ADAL" clId="{E374DA1E-C050-4E2E-93F5-6B25C5715EFB}" dt="2022-06-16T11:46:49.789" v="1142" actId="1076"/>
        <pc:sldMkLst>
          <pc:docMk/>
          <pc:sldMk cId="2822752361" sldId="329"/>
        </pc:sldMkLst>
        <pc:picChg chg="mod">
          <ac:chgData name="Rachel Smith" userId="5f7c83a3-9acd-4e36-a883-765ff390fd1f" providerId="ADAL" clId="{E374DA1E-C050-4E2E-93F5-6B25C5715EFB}" dt="2022-06-16T11:46:43.331" v="1141" actId="1076"/>
          <ac:picMkLst>
            <pc:docMk/>
            <pc:sldMk cId="2822752361" sldId="329"/>
            <ac:picMk id="4" creationId="{35BEF4C2-F0A8-4B83-A40A-6DEBDA407543}"/>
          </ac:picMkLst>
        </pc:picChg>
        <pc:picChg chg="add mod">
          <ac:chgData name="Rachel Smith" userId="5f7c83a3-9acd-4e36-a883-765ff390fd1f" providerId="ADAL" clId="{E374DA1E-C050-4E2E-93F5-6B25C5715EFB}" dt="2022-06-16T11:46:49.789" v="1142" actId="1076"/>
          <ac:picMkLst>
            <pc:docMk/>
            <pc:sldMk cId="2822752361" sldId="329"/>
            <ac:picMk id="10" creationId="{18613B66-91CE-4E3A-BAB7-92511B26C6B4}"/>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A66772-F185-4D58-B8BB-E9370D7A7A2B}"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0FC4FFE-8987-4A26-B7F4-8A516F18ADAE}">
      <dgm:prSet/>
      <dgm:spPr/>
      <dgm:t>
        <a:bodyPr/>
        <a:lstStyle/>
        <a:p>
          <a:pPr>
            <a:lnSpc>
              <a:spcPct val="100000"/>
            </a:lnSpc>
            <a:defRPr cap="all"/>
          </a:pPr>
          <a:r>
            <a:rPr lang="en-US" dirty="0"/>
            <a:t>What do you think this subject is about? </a:t>
          </a: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defRPr cap="all"/>
          </a:pPr>
          <a:r>
            <a:rPr lang="en-US" dirty="0"/>
            <a:t>Why is this subject in the 3</a:t>
          </a:r>
          <a:r>
            <a:rPr lang="en-US" baseline="30000" dirty="0"/>
            <a:t>rd</a:t>
          </a:r>
          <a:r>
            <a:rPr lang="en-US" dirty="0"/>
            <a:t> year?</a:t>
          </a: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defRPr cap="all"/>
          </a:pPr>
          <a:r>
            <a:rPr lang="en-US" dirty="0"/>
            <a:t>What do you expect to get from it?.</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B6056BFB-47D7-4C5F-BA11-2CB63C56A52D}" type="pres">
      <dgm:prSet presAssocID="{01A66772-F185-4D58-B8BB-E9370D7A7A2B}" presName="root" presStyleCnt="0">
        <dgm:presLayoutVars>
          <dgm:dir/>
          <dgm:resizeHandles val="exact"/>
        </dgm:presLayoutVars>
      </dgm:prSet>
      <dgm:spPr/>
    </dgm:pt>
    <dgm:pt modelId="{311B26C8-22B1-4363-B621-DD56FB7418C8}" type="pres">
      <dgm:prSet presAssocID="{40FC4FFE-8987-4A26-B7F4-8A516F18ADAE}" presName="compNode" presStyleCnt="0"/>
      <dgm:spPr/>
    </dgm:pt>
    <dgm:pt modelId="{A201D7A7-914C-4D24-8B82-EE40155AB0BE}" type="pres">
      <dgm:prSet presAssocID="{40FC4FFE-8987-4A26-B7F4-8A516F18ADAE}" presName="iconBgRect" presStyleLbl="bgShp" presStyleIdx="0" presStyleCnt="3"/>
      <dgm:spPr>
        <a:prstGeom prst="ellipse">
          <a:avLst/>
        </a:prstGeom>
      </dgm:spPr>
    </dgm:pt>
    <dgm:pt modelId="{8FA2F131-CD01-4CBD-B7A5-1B9B5E7F0402}" type="pres">
      <dgm:prSet presAssocID="{40FC4FFE-8987-4A26-B7F4-8A516F18ADAE}" presName="iconRect" presStyleLbl="node1" presStyleIdx="0" presStyleCnt="3" custLinFactNeighborX="1075" custLinFactNeighborY="-8064"/>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pt>
    <dgm:pt modelId="{F755F00C-B2DB-4097-B4BC-8F1BACC938B7}" type="pres">
      <dgm:prSet presAssocID="{40FC4FFE-8987-4A26-B7F4-8A516F18ADAE}" presName="spaceRect" presStyleCnt="0"/>
      <dgm:spPr/>
    </dgm:pt>
    <dgm:pt modelId="{08F4E96D-0DB6-4476-8C51-7CC7EC2F227B}" type="pres">
      <dgm:prSet presAssocID="{40FC4FFE-8987-4A26-B7F4-8A516F18ADAE}" presName="textRect" presStyleLbl="revTx" presStyleIdx="0" presStyleCnt="3">
        <dgm:presLayoutVars>
          <dgm:chMax val="1"/>
          <dgm:chPref val="1"/>
        </dgm:presLayoutVars>
      </dgm:prSet>
      <dgm:spPr/>
    </dgm:pt>
    <dgm:pt modelId="{5AB3C10D-885E-4522-AB39-7ED4318D191A}" type="pres">
      <dgm:prSet presAssocID="{5B62599A-5C9B-48E7-896E-EA782AC60C8B}" presName="sibTrans" presStyleCnt="0"/>
      <dgm:spPr/>
    </dgm:pt>
    <dgm:pt modelId="{2F278BF9-E1B2-4A1C-B065-C19A7B904219}" type="pres">
      <dgm:prSet presAssocID="{49225C73-1633-42F1-AB3B-7CB183E5F8B8}" presName="compNode" presStyleCnt="0"/>
      <dgm:spPr/>
    </dgm:pt>
    <dgm:pt modelId="{543C18BC-1989-44B2-9862-C670C61D3452}" type="pres">
      <dgm:prSet presAssocID="{49225C73-1633-42F1-AB3B-7CB183E5F8B8}" presName="iconBgRect" presStyleLbl="bgShp" presStyleIdx="1" presStyleCnt="3"/>
      <dgm:spPr>
        <a:prstGeom prst="ellipse">
          <a:avLst/>
        </a:prstGeom>
      </dgm:spPr>
    </dgm:pt>
    <dgm:pt modelId="{E94F35BC-9C76-400A-BBCA-0032259E2E5A}" type="pres">
      <dgm:prSet presAssocID="{49225C73-1633-42F1-AB3B-7CB183E5F8B8}" presName="iconRect" presStyleLbl="node1" presStyleIdx="1" presStyleCnt="3" custLinFactNeighborY="-1075"/>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503A6D04-9ADD-43CC-9847-497CD48F2D11}" type="pres">
      <dgm:prSet presAssocID="{49225C73-1633-42F1-AB3B-7CB183E5F8B8}" presName="spaceRect" presStyleCnt="0"/>
      <dgm:spPr/>
    </dgm:pt>
    <dgm:pt modelId="{20363298-B2A6-463D-A7BE-F9F67404E389}" type="pres">
      <dgm:prSet presAssocID="{49225C73-1633-42F1-AB3B-7CB183E5F8B8}" presName="textRect" presStyleLbl="revTx" presStyleIdx="1" presStyleCnt="3">
        <dgm:presLayoutVars>
          <dgm:chMax val="1"/>
          <dgm:chPref val="1"/>
        </dgm:presLayoutVars>
      </dgm:prSet>
      <dgm:spPr/>
    </dgm:pt>
    <dgm:pt modelId="{A47947BB-708D-4F7E-B072-3C2E42B34B24}" type="pres">
      <dgm:prSet presAssocID="{9646853A-8964-4519-A5B1-0B7D18B2983D}" presName="sibTrans" presStyleCnt="0"/>
      <dgm:spPr/>
    </dgm:pt>
    <dgm:pt modelId="{BDCD0AC9-D564-4025-AD8A-36664A6CBE31}" type="pres">
      <dgm:prSet presAssocID="{1C383F32-22E8-4F62-A3E0-BDC3D5F48992}" presName="compNode" presStyleCnt="0"/>
      <dgm:spPr/>
    </dgm:pt>
    <dgm:pt modelId="{5BDDFF18-9AEC-4E5E-B9AA-33D86F01A63E}" type="pres">
      <dgm:prSet presAssocID="{1C383F32-22E8-4F62-A3E0-BDC3D5F48992}" presName="iconBgRect" presStyleLbl="bgShp" presStyleIdx="2" presStyleCnt="3"/>
      <dgm:spPr>
        <a:prstGeom prst="ellipse">
          <a:avLst/>
        </a:prstGeom>
      </dgm:spPr>
    </dgm:pt>
    <dgm:pt modelId="{F09AEBFF-D2D3-4FFF-AD65-C3CEAEEB10F2}" type="pres">
      <dgm:prSet presAssocID="{1C383F32-22E8-4F62-A3E0-BDC3D5F48992}" presName="iconRect" presStyleLbl="node1" presStyleIdx="2" presStyleCnt="3"/>
      <dgm:spPr>
        <a:blipFill rotWithShape="1">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pt>
    <dgm:pt modelId="{F2EBFBCF-0520-415A-A886-3C4F90D208EF}" type="pres">
      <dgm:prSet presAssocID="{1C383F32-22E8-4F62-A3E0-BDC3D5F48992}" presName="spaceRect" presStyleCnt="0"/>
      <dgm:spPr/>
    </dgm:pt>
    <dgm:pt modelId="{AB9CAFAA-6939-48A6-A89B-19D1A94B9EA1}" type="pres">
      <dgm:prSet presAssocID="{1C383F32-22E8-4F62-A3E0-BDC3D5F48992}" presName="textRect" presStyleLbl="revTx" presStyleIdx="2" presStyleCnt="3">
        <dgm:presLayoutVars>
          <dgm:chMax val="1"/>
          <dgm:chPref val="1"/>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BA953D32-2DFF-47FE-AF26-C6B9E63D38DF}" type="presOf" srcId="{49225C73-1633-42F1-AB3B-7CB183E5F8B8}" destId="{20363298-B2A6-463D-A7BE-F9F67404E389}" srcOrd="0" destOrd="0" presId="urn:microsoft.com/office/officeart/2018/5/layout/IconLeafLabelList"/>
    <dgm:cxn modelId="{EC450542-0ED9-4BD6-9E85-5709B80794C5}" type="presOf" srcId="{01A66772-F185-4D58-B8BB-E9370D7A7A2B}" destId="{B6056BFB-47D7-4C5F-BA11-2CB63C56A52D}" srcOrd="0" destOrd="0" presId="urn:microsoft.com/office/officeart/2018/5/layout/IconLeafLabelList"/>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D55FAE9C-CF3C-44F3-9D1E-DE6DF574E6D9}" type="presOf" srcId="{1C383F32-22E8-4F62-A3E0-BDC3D5F48992}" destId="{AB9CAFAA-6939-48A6-A89B-19D1A94B9EA1}" srcOrd="0" destOrd="0" presId="urn:microsoft.com/office/officeart/2018/5/layout/IconLeafLabelList"/>
    <dgm:cxn modelId="{A85983B4-FADF-419C-BC71-B5F0871C3055}" type="presOf" srcId="{40FC4FFE-8987-4A26-B7F4-8A516F18ADAE}" destId="{08F4E96D-0DB6-4476-8C51-7CC7EC2F227B}" srcOrd="0" destOrd="0" presId="urn:microsoft.com/office/officeart/2018/5/layout/IconLeafLabelList"/>
    <dgm:cxn modelId="{A3E74EE8-8900-4EBD-8983-3BF0AFD6DCC7}" type="presParOf" srcId="{B6056BFB-47D7-4C5F-BA11-2CB63C56A52D}" destId="{311B26C8-22B1-4363-B621-DD56FB7418C8}" srcOrd="0" destOrd="0" presId="urn:microsoft.com/office/officeart/2018/5/layout/IconLeafLabelList"/>
    <dgm:cxn modelId="{044EA9E0-B51B-492A-BE32-015CEAD0BAC9}" type="presParOf" srcId="{311B26C8-22B1-4363-B621-DD56FB7418C8}" destId="{A201D7A7-914C-4D24-8B82-EE40155AB0BE}" srcOrd="0" destOrd="0" presId="urn:microsoft.com/office/officeart/2018/5/layout/IconLeafLabelList"/>
    <dgm:cxn modelId="{08373EC6-14CB-429D-9495-F32683B931D7}" type="presParOf" srcId="{311B26C8-22B1-4363-B621-DD56FB7418C8}" destId="{8FA2F131-CD01-4CBD-B7A5-1B9B5E7F0402}" srcOrd="1" destOrd="0" presId="urn:microsoft.com/office/officeart/2018/5/layout/IconLeafLabelList"/>
    <dgm:cxn modelId="{9AB500F0-62A2-4E73-B4F4-5056804C8D6A}" type="presParOf" srcId="{311B26C8-22B1-4363-B621-DD56FB7418C8}" destId="{F755F00C-B2DB-4097-B4BC-8F1BACC938B7}" srcOrd="2" destOrd="0" presId="urn:microsoft.com/office/officeart/2018/5/layout/IconLeafLabelList"/>
    <dgm:cxn modelId="{676606A7-6564-4CEB-ACE0-4FF9A3A04E67}" type="presParOf" srcId="{311B26C8-22B1-4363-B621-DD56FB7418C8}" destId="{08F4E96D-0DB6-4476-8C51-7CC7EC2F227B}" srcOrd="3" destOrd="0" presId="urn:microsoft.com/office/officeart/2018/5/layout/IconLeafLabelList"/>
    <dgm:cxn modelId="{EAE0F94A-A454-4049-84F7-9EC90E847A03}" type="presParOf" srcId="{B6056BFB-47D7-4C5F-BA11-2CB63C56A52D}" destId="{5AB3C10D-885E-4522-AB39-7ED4318D191A}" srcOrd="1" destOrd="0" presId="urn:microsoft.com/office/officeart/2018/5/layout/IconLeafLabelList"/>
    <dgm:cxn modelId="{B0B5B21A-5ADD-4500-9A67-9B26AF543EBA}" type="presParOf" srcId="{B6056BFB-47D7-4C5F-BA11-2CB63C56A52D}" destId="{2F278BF9-E1B2-4A1C-B065-C19A7B904219}" srcOrd="2" destOrd="0" presId="urn:microsoft.com/office/officeart/2018/5/layout/IconLeafLabelList"/>
    <dgm:cxn modelId="{11FEAF2C-54F7-4E9C-A1D6-5FA0BF7F3665}" type="presParOf" srcId="{2F278BF9-E1B2-4A1C-B065-C19A7B904219}" destId="{543C18BC-1989-44B2-9862-C670C61D3452}" srcOrd="0" destOrd="0" presId="urn:microsoft.com/office/officeart/2018/5/layout/IconLeafLabelList"/>
    <dgm:cxn modelId="{92C17ECB-A80D-4A0E-95CF-40A53D32275F}" type="presParOf" srcId="{2F278BF9-E1B2-4A1C-B065-C19A7B904219}" destId="{E94F35BC-9C76-400A-BBCA-0032259E2E5A}" srcOrd="1" destOrd="0" presId="urn:microsoft.com/office/officeart/2018/5/layout/IconLeafLabelList"/>
    <dgm:cxn modelId="{54E5AE33-4BE6-44E7-871B-1103A0BA7A56}" type="presParOf" srcId="{2F278BF9-E1B2-4A1C-B065-C19A7B904219}" destId="{503A6D04-9ADD-43CC-9847-497CD48F2D11}" srcOrd="2" destOrd="0" presId="urn:microsoft.com/office/officeart/2018/5/layout/IconLeafLabelList"/>
    <dgm:cxn modelId="{3575FCA0-4FCE-460A-8D84-2C767D311A20}" type="presParOf" srcId="{2F278BF9-E1B2-4A1C-B065-C19A7B904219}" destId="{20363298-B2A6-463D-A7BE-F9F67404E389}" srcOrd="3" destOrd="0" presId="urn:microsoft.com/office/officeart/2018/5/layout/IconLeafLabelList"/>
    <dgm:cxn modelId="{4FD22448-C17B-4C43-BAB3-A0B7AA9BCE0D}" type="presParOf" srcId="{B6056BFB-47D7-4C5F-BA11-2CB63C56A52D}" destId="{A47947BB-708D-4F7E-B072-3C2E42B34B24}" srcOrd="3" destOrd="0" presId="urn:microsoft.com/office/officeart/2018/5/layout/IconLeafLabelList"/>
    <dgm:cxn modelId="{75E30F4F-0E76-457B-9D4F-CDE27C2F7F77}" type="presParOf" srcId="{B6056BFB-47D7-4C5F-BA11-2CB63C56A52D}" destId="{BDCD0AC9-D564-4025-AD8A-36664A6CBE31}" srcOrd="4" destOrd="0" presId="urn:microsoft.com/office/officeart/2018/5/layout/IconLeafLabelList"/>
    <dgm:cxn modelId="{C6A367E7-6A7C-42CB-94E4-8EA78AEF87BF}" type="presParOf" srcId="{BDCD0AC9-D564-4025-AD8A-36664A6CBE31}" destId="{5BDDFF18-9AEC-4E5E-B9AA-33D86F01A63E}" srcOrd="0" destOrd="0" presId="urn:microsoft.com/office/officeart/2018/5/layout/IconLeafLabelList"/>
    <dgm:cxn modelId="{B180CBEB-FA9F-4E52-8CA3-A65CB80BB91B}" type="presParOf" srcId="{BDCD0AC9-D564-4025-AD8A-36664A6CBE31}" destId="{F09AEBFF-D2D3-4FFF-AD65-C3CEAEEB10F2}" srcOrd="1" destOrd="0" presId="urn:microsoft.com/office/officeart/2018/5/layout/IconLeafLabelList"/>
    <dgm:cxn modelId="{170B020E-1E19-4EB4-A72C-4FCF01A7DD7E}" type="presParOf" srcId="{BDCD0AC9-D564-4025-AD8A-36664A6CBE31}" destId="{F2EBFBCF-0520-415A-A886-3C4F90D208EF}" srcOrd="2" destOrd="0" presId="urn:microsoft.com/office/officeart/2018/5/layout/IconLeafLabelList"/>
    <dgm:cxn modelId="{CADD8F7D-722C-42A0-AF21-39A3559F8D7B}" type="presParOf" srcId="{BDCD0AC9-D564-4025-AD8A-36664A6CBE31}" destId="{AB9CAFAA-6939-48A6-A89B-19D1A94B9EA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E978F0A-4ACA-4702-8296-4850F4E68024}" type="doc">
      <dgm:prSet loTypeId="urn:microsoft.com/office/officeart/2016/7/layout/HorizontalActionList" loCatId="List" qsTypeId="urn:microsoft.com/office/officeart/2005/8/quickstyle/simple4" qsCatId="simple" csTypeId="urn:microsoft.com/office/officeart/2005/8/colors/accent5_2" csCatId="accent5"/>
      <dgm:spPr/>
      <dgm:t>
        <a:bodyPr/>
        <a:lstStyle/>
        <a:p>
          <a:endParaRPr lang="en-US"/>
        </a:p>
      </dgm:t>
    </dgm:pt>
    <dgm:pt modelId="{AD1405BA-08CE-4575-A4DD-973FDB47A4EB}">
      <dgm:prSet/>
      <dgm:spPr/>
      <dgm:t>
        <a:bodyPr/>
        <a:lstStyle/>
        <a:p>
          <a:r>
            <a:rPr lang="en-US"/>
            <a:t>Analyse</a:t>
          </a:r>
        </a:p>
      </dgm:t>
    </dgm:pt>
    <dgm:pt modelId="{06264D6E-F415-4F0F-89DC-E6C6E5569E12}" type="parTrans" cxnId="{BE1CEC1F-1252-4781-B489-8B1A5E21DBAA}">
      <dgm:prSet/>
      <dgm:spPr/>
      <dgm:t>
        <a:bodyPr/>
        <a:lstStyle/>
        <a:p>
          <a:endParaRPr lang="en-US"/>
        </a:p>
      </dgm:t>
    </dgm:pt>
    <dgm:pt modelId="{DD9378DC-C8C7-4678-8865-A7F9E3201FE9}" type="sibTrans" cxnId="{BE1CEC1F-1252-4781-B489-8B1A5E21DBAA}">
      <dgm:prSet/>
      <dgm:spPr/>
      <dgm:t>
        <a:bodyPr/>
        <a:lstStyle/>
        <a:p>
          <a:endParaRPr lang="en-US"/>
        </a:p>
      </dgm:t>
    </dgm:pt>
    <dgm:pt modelId="{85A7992B-F4FC-4207-9275-4353224CEBA6}">
      <dgm:prSet/>
      <dgm:spPr/>
      <dgm:t>
        <a:bodyPr/>
        <a:lstStyle/>
        <a:p>
          <a:r>
            <a:rPr lang="en-US" dirty="0"/>
            <a:t>Critically </a:t>
          </a:r>
          <a:r>
            <a:rPr lang="en-US" dirty="0" err="1"/>
            <a:t>analyse</a:t>
          </a:r>
          <a:r>
            <a:rPr lang="en-US"/>
            <a:t> the theories and models of leadership at a strategic level: </a:t>
          </a:r>
        </a:p>
      </dgm:t>
    </dgm:pt>
    <dgm:pt modelId="{FF032B17-7EEB-41D5-AF14-A025F6EF037B}" type="parTrans" cxnId="{AB2B5818-863D-49FD-B76B-640431F676A3}">
      <dgm:prSet/>
      <dgm:spPr/>
      <dgm:t>
        <a:bodyPr/>
        <a:lstStyle/>
        <a:p>
          <a:endParaRPr lang="en-US"/>
        </a:p>
      </dgm:t>
    </dgm:pt>
    <dgm:pt modelId="{B1854A18-A199-4504-B5B7-DDCC264608DF}" type="sibTrans" cxnId="{AB2B5818-863D-49FD-B76B-640431F676A3}">
      <dgm:prSet/>
      <dgm:spPr/>
      <dgm:t>
        <a:bodyPr/>
        <a:lstStyle/>
        <a:p>
          <a:endParaRPr lang="en-US"/>
        </a:p>
      </dgm:t>
    </dgm:pt>
    <dgm:pt modelId="{A07B0AFA-7523-42AE-BAF6-846BEA7907EC}">
      <dgm:prSet/>
      <dgm:spPr/>
      <dgm:t>
        <a:bodyPr/>
        <a:lstStyle/>
        <a:p>
          <a:r>
            <a:rPr lang="en-US"/>
            <a:t>Assess</a:t>
          </a:r>
        </a:p>
      </dgm:t>
    </dgm:pt>
    <dgm:pt modelId="{C5ADDD1C-7732-47CF-960A-F98FE3709C40}" type="parTrans" cxnId="{76AFCB63-E8EE-4AD2-87FD-50B8DC366F9A}">
      <dgm:prSet/>
      <dgm:spPr/>
      <dgm:t>
        <a:bodyPr/>
        <a:lstStyle/>
        <a:p>
          <a:endParaRPr lang="en-US"/>
        </a:p>
      </dgm:t>
    </dgm:pt>
    <dgm:pt modelId="{EAD9AD82-A5F4-4E76-AF2C-D297CE20C40C}" type="sibTrans" cxnId="{76AFCB63-E8EE-4AD2-87FD-50B8DC366F9A}">
      <dgm:prSet/>
      <dgm:spPr/>
      <dgm:t>
        <a:bodyPr/>
        <a:lstStyle/>
        <a:p>
          <a:endParaRPr lang="en-US"/>
        </a:p>
      </dgm:t>
    </dgm:pt>
    <dgm:pt modelId="{D6C4D60D-FBAB-4728-9998-C35DFA1DF869}">
      <dgm:prSet/>
      <dgm:spPr/>
      <dgm:t>
        <a:bodyPr/>
        <a:lstStyle/>
        <a:p>
          <a:r>
            <a:rPr lang="en-US"/>
            <a:t>Assess the effectiveness of application  </a:t>
          </a:r>
        </a:p>
      </dgm:t>
    </dgm:pt>
    <dgm:pt modelId="{CC313940-91E4-45D5-A2F1-4FF7CF6B24F1}" type="parTrans" cxnId="{6D9580F9-B605-40CB-82E0-325AE03FC800}">
      <dgm:prSet/>
      <dgm:spPr/>
      <dgm:t>
        <a:bodyPr/>
        <a:lstStyle/>
        <a:p>
          <a:endParaRPr lang="en-US"/>
        </a:p>
      </dgm:t>
    </dgm:pt>
    <dgm:pt modelId="{5F79CE4C-658A-4397-A05C-8846AB7A470C}" type="sibTrans" cxnId="{6D9580F9-B605-40CB-82E0-325AE03FC800}">
      <dgm:prSet/>
      <dgm:spPr/>
      <dgm:t>
        <a:bodyPr/>
        <a:lstStyle/>
        <a:p>
          <a:endParaRPr lang="en-US"/>
        </a:p>
      </dgm:t>
    </dgm:pt>
    <dgm:pt modelId="{513960B2-EB70-4362-B3EA-FAE226C47FD5}">
      <dgm:prSet/>
      <dgm:spPr/>
      <dgm:t>
        <a:bodyPr/>
        <a:lstStyle/>
        <a:p>
          <a:r>
            <a:rPr lang="en-US"/>
            <a:t>Demonstrate</a:t>
          </a:r>
        </a:p>
      </dgm:t>
    </dgm:pt>
    <dgm:pt modelId="{24A2E8F7-EE3B-497E-B527-6694FE96F774}" type="parTrans" cxnId="{2A1FDC1C-981E-4B9C-8DAF-8FB742A3FC89}">
      <dgm:prSet/>
      <dgm:spPr/>
      <dgm:t>
        <a:bodyPr/>
        <a:lstStyle/>
        <a:p>
          <a:endParaRPr lang="en-US"/>
        </a:p>
      </dgm:t>
    </dgm:pt>
    <dgm:pt modelId="{47ADC468-308E-4D8B-A5F9-60B6FD02B223}" type="sibTrans" cxnId="{2A1FDC1C-981E-4B9C-8DAF-8FB742A3FC89}">
      <dgm:prSet/>
      <dgm:spPr/>
      <dgm:t>
        <a:bodyPr/>
        <a:lstStyle/>
        <a:p>
          <a:endParaRPr lang="en-US"/>
        </a:p>
      </dgm:t>
    </dgm:pt>
    <dgm:pt modelId="{2E3366BF-98F8-4424-9198-C54E6324203D}">
      <dgm:prSet/>
      <dgm:spPr/>
      <dgm:t>
        <a:bodyPr/>
        <a:lstStyle/>
        <a:p>
          <a:r>
            <a:rPr lang="en-US"/>
            <a:t>Demonstrate presentation and team working skills </a:t>
          </a:r>
        </a:p>
      </dgm:t>
    </dgm:pt>
    <dgm:pt modelId="{4758198B-9A70-4963-9013-B3083C658AF3}" type="parTrans" cxnId="{A1DB05F3-7E43-4456-B64F-AA2601886713}">
      <dgm:prSet/>
      <dgm:spPr/>
      <dgm:t>
        <a:bodyPr/>
        <a:lstStyle/>
        <a:p>
          <a:endParaRPr lang="en-US"/>
        </a:p>
      </dgm:t>
    </dgm:pt>
    <dgm:pt modelId="{555C2275-8DF4-47EF-B9D2-7F4B10BE378D}" type="sibTrans" cxnId="{A1DB05F3-7E43-4456-B64F-AA2601886713}">
      <dgm:prSet/>
      <dgm:spPr/>
      <dgm:t>
        <a:bodyPr/>
        <a:lstStyle/>
        <a:p>
          <a:endParaRPr lang="en-US"/>
        </a:p>
      </dgm:t>
    </dgm:pt>
    <dgm:pt modelId="{A935EBD4-3D9D-48B3-89F9-9B0FBA8DC039}">
      <dgm:prSet/>
      <dgm:spPr/>
      <dgm:t>
        <a:bodyPr/>
        <a:lstStyle/>
        <a:p>
          <a:r>
            <a:rPr lang="en-US"/>
            <a:t>Reflect on</a:t>
          </a:r>
        </a:p>
      </dgm:t>
    </dgm:pt>
    <dgm:pt modelId="{2A02AAB7-7348-4915-B315-98833BECE65E}" type="parTrans" cxnId="{D5D66ADE-CAE1-4F0C-89C9-C7E597E6D421}">
      <dgm:prSet/>
      <dgm:spPr/>
      <dgm:t>
        <a:bodyPr/>
        <a:lstStyle/>
        <a:p>
          <a:endParaRPr lang="en-US"/>
        </a:p>
      </dgm:t>
    </dgm:pt>
    <dgm:pt modelId="{79FF65D4-F9C7-47E7-AEFA-BDC641E73C5E}" type="sibTrans" cxnId="{D5D66ADE-CAE1-4F0C-89C9-C7E597E6D421}">
      <dgm:prSet/>
      <dgm:spPr/>
      <dgm:t>
        <a:bodyPr/>
        <a:lstStyle/>
        <a:p>
          <a:endParaRPr lang="en-US"/>
        </a:p>
      </dgm:t>
    </dgm:pt>
    <dgm:pt modelId="{77BB90EF-E545-4A58-BBCF-C549FA433E8F}">
      <dgm:prSet/>
      <dgm:spPr/>
      <dgm:t>
        <a:bodyPr/>
        <a:lstStyle/>
        <a:p>
          <a:r>
            <a:rPr lang="en-US"/>
            <a:t>Reflect on effective leadership decision making and problem solving within a practical environment. </a:t>
          </a:r>
        </a:p>
      </dgm:t>
    </dgm:pt>
    <dgm:pt modelId="{3EA82C59-2AE7-4326-80DD-F97DFD488239}" type="parTrans" cxnId="{0AA32E20-4522-4EAF-B081-75087512A74B}">
      <dgm:prSet/>
      <dgm:spPr/>
      <dgm:t>
        <a:bodyPr/>
        <a:lstStyle/>
        <a:p>
          <a:endParaRPr lang="en-US"/>
        </a:p>
      </dgm:t>
    </dgm:pt>
    <dgm:pt modelId="{DE976AAB-123A-4DB4-BB28-1AD008DC1ED8}" type="sibTrans" cxnId="{0AA32E20-4522-4EAF-B081-75087512A74B}">
      <dgm:prSet/>
      <dgm:spPr/>
      <dgm:t>
        <a:bodyPr/>
        <a:lstStyle/>
        <a:p>
          <a:endParaRPr lang="en-US"/>
        </a:p>
      </dgm:t>
    </dgm:pt>
    <dgm:pt modelId="{806DDEF1-216B-4CDC-918E-A4D9D15E05B2}" type="pres">
      <dgm:prSet presAssocID="{3E978F0A-4ACA-4702-8296-4850F4E68024}" presName="Name0" presStyleCnt="0">
        <dgm:presLayoutVars>
          <dgm:dir/>
          <dgm:animLvl val="lvl"/>
          <dgm:resizeHandles val="exact"/>
        </dgm:presLayoutVars>
      </dgm:prSet>
      <dgm:spPr/>
    </dgm:pt>
    <dgm:pt modelId="{FE81E17E-90E9-4C30-9C39-A29D46D47221}" type="pres">
      <dgm:prSet presAssocID="{AD1405BA-08CE-4575-A4DD-973FDB47A4EB}" presName="composite" presStyleCnt="0"/>
      <dgm:spPr/>
    </dgm:pt>
    <dgm:pt modelId="{4D1D1481-B0AC-4462-92BF-CFC9A0F93C0A}" type="pres">
      <dgm:prSet presAssocID="{AD1405BA-08CE-4575-A4DD-973FDB47A4EB}" presName="parTx" presStyleLbl="alignNode1" presStyleIdx="0" presStyleCnt="4">
        <dgm:presLayoutVars>
          <dgm:chMax val="0"/>
          <dgm:chPref val="0"/>
        </dgm:presLayoutVars>
      </dgm:prSet>
      <dgm:spPr/>
    </dgm:pt>
    <dgm:pt modelId="{ED821812-0BF6-4832-9B18-D1A55D947F85}" type="pres">
      <dgm:prSet presAssocID="{AD1405BA-08CE-4575-A4DD-973FDB47A4EB}" presName="desTx" presStyleLbl="alignAccFollowNode1" presStyleIdx="0" presStyleCnt="4">
        <dgm:presLayoutVars/>
      </dgm:prSet>
      <dgm:spPr/>
    </dgm:pt>
    <dgm:pt modelId="{8A017951-4784-4917-8069-BF294FA72553}" type="pres">
      <dgm:prSet presAssocID="{DD9378DC-C8C7-4678-8865-A7F9E3201FE9}" presName="space" presStyleCnt="0"/>
      <dgm:spPr/>
    </dgm:pt>
    <dgm:pt modelId="{A0AF3DB0-4E7F-4855-BB23-18C7204A2F77}" type="pres">
      <dgm:prSet presAssocID="{A07B0AFA-7523-42AE-BAF6-846BEA7907EC}" presName="composite" presStyleCnt="0"/>
      <dgm:spPr/>
    </dgm:pt>
    <dgm:pt modelId="{CF1304A9-9D67-4070-B1C7-333B29507D93}" type="pres">
      <dgm:prSet presAssocID="{A07B0AFA-7523-42AE-BAF6-846BEA7907EC}" presName="parTx" presStyleLbl="alignNode1" presStyleIdx="1" presStyleCnt="4">
        <dgm:presLayoutVars>
          <dgm:chMax val="0"/>
          <dgm:chPref val="0"/>
        </dgm:presLayoutVars>
      </dgm:prSet>
      <dgm:spPr/>
    </dgm:pt>
    <dgm:pt modelId="{176A39E3-4F6E-4B83-8C1F-89BBDA50A176}" type="pres">
      <dgm:prSet presAssocID="{A07B0AFA-7523-42AE-BAF6-846BEA7907EC}" presName="desTx" presStyleLbl="alignAccFollowNode1" presStyleIdx="1" presStyleCnt="4">
        <dgm:presLayoutVars/>
      </dgm:prSet>
      <dgm:spPr/>
    </dgm:pt>
    <dgm:pt modelId="{28B055CC-4399-4384-8F60-94425DB8D1C3}" type="pres">
      <dgm:prSet presAssocID="{EAD9AD82-A5F4-4E76-AF2C-D297CE20C40C}" presName="space" presStyleCnt="0"/>
      <dgm:spPr/>
    </dgm:pt>
    <dgm:pt modelId="{EAABAD7E-7932-418F-8752-DB514B6DE3DD}" type="pres">
      <dgm:prSet presAssocID="{513960B2-EB70-4362-B3EA-FAE226C47FD5}" presName="composite" presStyleCnt="0"/>
      <dgm:spPr/>
    </dgm:pt>
    <dgm:pt modelId="{C0855C2D-6608-4640-B632-E7E82954739C}" type="pres">
      <dgm:prSet presAssocID="{513960B2-EB70-4362-B3EA-FAE226C47FD5}" presName="parTx" presStyleLbl="alignNode1" presStyleIdx="2" presStyleCnt="4">
        <dgm:presLayoutVars>
          <dgm:chMax val="0"/>
          <dgm:chPref val="0"/>
        </dgm:presLayoutVars>
      </dgm:prSet>
      <dgm:spPr/>
    </dgm:pt>
    <dgm:pt modelId="{5EE73836-71D0-4BE9-9CBE-43B22441FB94}" type="pres">
      <dgm:prSet presAssocID="{513960B2-EB70-4362-B3EA-FAE226C47FD5}" presName="desTx" presStyleLbl="alignAccFollowNode1" presStyleIdx="2" presStyleCnt="4">
        <dgm:presLayoutVars/>
      </dgm:prSet>
      <dgm:spPr/>
    </dgm:pt>
    <dgm:pt modelId="{3D58B478-9799-4F12-836D-C6ACC5470C97}" type="pres">
      <dgm:prSet presAssocID="{47ADC468-308E-4D8B-A5F9-60B6FD02B223}" presName="space" presStyleCnt="0"/>
      <dgm:spPr/>
    </dgm:pt>
    <dgm:pt modelId="{8CE303FD-0C90-433A-A254-0E81974B4786}" type="pres">
      <dgm:prSet presAssocID="{A935EBD4-3D9D-48B3-89F9-9B0FBA8DC039}" presName="composite" presStyleCnt="0"/>
      <dgm:spPr/>
    </dgm:pt>
    <dgm:pt modelId="{03F5E46D-9D50-471E-BD6E-EAAA18FE0B00}" type="pres">
      <dgm:prSet presAssocID="{A935EBD4-3D9D-48B3-89F9-9B0FBA8DC039}" presName="parTx" presStyleLbl="alignNode1" presStyleIdx="3" presStyleCnt="4">
        <dgm:presLayoutVars>
          <dgm:chMax val="0"/>
          <dgm:chPref val="0"/>
        </dgm:presLayoutVars>
      </dgm:prSet>
      <dgm:spPr/>
    </dgm:pt>
    <dgm:pt modelId="{9E8C94A9-51C2-409A-9783-08DC01FF79A2}" type="pres">
      <dgm:prSet presAssocID="{A935EBD4-3D9D-48B3-89F9-9B0FBA8DC039}" presName="desTx" presStyleLbl="alignAccFollowNode1" presStyleIdx="3" presStyleCnt="4">
        <dgm:presLayoutVars/>
      </dgm:prSet>
      <dgm:spPr/>
    </dgm:pt>
  </dgm:ptLst>
  <dgm:cxnLst>
    <dgm:cxn modelId="{AB2B5818-863D-49FD-B76B-640431F676A3}" srcId="{AD1405BA-08CE-4575-A4DD-973FDB47A4EB}" destId="{85A7992B-F4FC-4207-9275-4353224CEBA6}" srcOrd="0" destOrd="0" parTransId="{FF032B17-7EEB-41D5-AF14-A025F6EF037B}" sibTransId="{B1854A18-A199-4504-B5B7-DDCC264608DF}"/>
    <dgm:cxn modelId="{2A1FDC1C-981E-4B9C-8DAF-8FB742A3FC89}" srcId="{3E978F0A-4ACA-4702-8296-4850F4E68024}" destId="{513960B2-EB70-4362-B3EA-FAE226C47FD5}" srcOrd="2" destOrd="0" parTransId="{24A2E8F7-EE3B-497E-B527-6694FE96F774}" sibTransId="{47ADC468-308E-4D8B-A5F9-60B6FD02B223}"/>
    <dgm:cxn modelId="{BE1CEC1F-1252-4781-B489-8B1A5E21DBAA}" srcId="{3E978F0A-4ACA-4702-8296-4850F4E68024}" destId="{AD1405BA-08CE-4575-A4DD-973FDB47A4EB}" srcOrd="0" destOrd="0" parTransId="{06264D6E-F415-4F0F-89DC-E6C6E5569E12}" sibTransId="{DD9378DC-C8C7-4678-8865-A7F9E3201FE9}"/>
    <dgm:cxn modelId="{0AA32E20-4522-4EAF-B081-75087512A74B}" srcId="{A935EBD4-3D9D-48B3-89F9-9B0FBA8DC039}" destId="{77BB90EF-E545-4A58-BBCF-C549FA433E8F}" srcOrd="0" destOrd="0" parTransId="{3EA82C59-2AE7-4326-80DD-F97DFD488239}" sibTransId="{DE976AAB-123A-4DB4-BB28-1AD008DC1ED8}"/>
    <dgm:cxn modelId="{2852552E-55D5-426C-A2CF-EC288707764A}" type="presOf" srcId="{A935EBD4-3D9D-48B3-89F9-9B0FBA8DC039}" destId="{03F5E46D-9D50-471E-BD6E-EAAA18FE0B00}" srcOrd="0" destOrd="0" presId="urn:microsoft.com/office/officeart/2016/7/layout/HorizontalActionList"/>
    <dgm:cxn modelId="{76AFCB63-E8EE-4AD2-87FD-50B8DC366F9A}" srcId="{3E978F0A-4ACA-4702-8296-4850F4E68024}" destId="{A07B0AFA-7523-42AE-BAF6-846BEA7907EC}" srcOrd="1" destOrd="0" parTransId="{C5ADDD1C-7732-47CF-960A-F98FE3709C40}" sibTransId="{EAD9AD82-A5F4-4E76-AF2C-D297CE20C40C}"/>
    <dgm:cxn modelId="{8376344C-3482-4872-9776-5E8F799C0735}" type="presOf" srcId="{D6C4D60D-FBAB-4728-9998-C35DFA1DF869}" destId="{176A39E3-4F6E-4B83-8C1F-89BBDA50A176}" srcOrd="0" destOrd="0" presId="urn:microsoft.com/office/officeart/2016/7/layout/HorizontalActionList"/>
    <dgm:cxn modelId="{FF3FCC55-67C6-48A6-BA92-F8A83E5F33F9}" type="presOf" srcId="{3E978F0A-4ACA-4702-8296-4850F4E68024}" destId="{806DDEF1-216B-4CDC-918E-A4D9D15E05B2}" srcOrd="0" destOrd="0" presId="urn:microsoft.com/office/officeart/2016/7/layout/HorizontalActionList"/>
    <dgm:cxn modelId="{9741D19F-3CEE-4EDA-A2B1-05A5C7FF6D6E}" type="presOf" srcId="{85A7992B-F4FC-4207-9275-4353224CEBA6}" destId="{ED821812-0BF6-4832-9B18-D1A55D947F85}" srcOrd="0" destOrd="0" presId="urn:microsoft.com/office/officeart/2016/7/layout/HorizontalActionList"/>
    <dgm:cxn modelId="{14A79AC1-7B29-4250-B5E2-003BCF3AF8E5}" type="presOf" srcId="{A07B0AFA-7523-42AE-BAF6-846BEA7907EC}" destId="{CF1304A9-9D67-4070-B1C7-333B29507D93}" srcOrd="0" destOrd="0" presId="urn:microsoft.com/office/officeart/2016/7/layout/HorizontalActionList"/>
    <dgm:cxn modelId="{9F6490C5-93EC-4DD0-8A4F-CD9A324B873A}" type="presOf" srcId="{77BB90EF-E545-4A58-BBCF-C549FA433E8F}" destId="{9E8C94A9-51C2-409A-9783-08DC01FF79A2}" srcOrd="0" destOrd="0" presId="urn:microsoft.com/office/officeart/2016/7/layout/HorizontalActionList"/>
    <dgm:cxn modelId="{D5D66ADE-CAE1-4F0C-89C9-C7E597E6D421}" srcId="{3E978F0A-4ACA-4702-8296-4850F4E68024}" destId="{A935EBD4-3D9D-48B3-89F9-9B0FBA8DC039}" srcOrd="3" destOrd="0" parTransId="{2A02AAB7-7348-4915-B315-98833BECE65E}" sibTransId="{79FF65D4-F9C7-47E7-AEFA-BDC641E73C5E}"/>
    <dgm:cxn modelId="{28DE20E0-3349-4E65-A4CA-19B193B48DAB}" type="presOf" srcId="{2E3366BF-98F8-4424-9198-C54E6324203D}" destId="{5EE73836-71D0-4BE9-9CBE-43B22441FB94}" srcOrd="0" destOrd="0" presId="urn:microsoft.com/office/officeart/2016/7/layout/HorizontalActionList"/>
    <dgm:cxn modelId="{A1DB05F3-7E43-4456-B64F-AA2601886713}" srcId="{513960B2-EB70-4362-B3EA-FAE226C47FD5}" destId="{2E3366BF-98F8-4424-9198-C54E6324203D}" srcOrd="0" destOrd="0" parTransId="{4758198B-9A70-4963-9013-B3083C658AF3}" sibTransId="{555C2275-8DF4-47EF-B9D2-7F4B10BE378D}"/>
    <dgm:cxn modelId="{782D60F3-B99E-4AD3-A23C-49519038C864}" type="presOf" srcId="{513960B2-EB70-4362-B3EA-FAE226C47FD5}" destId="{C0855C2D-6608-4640-B632-E7E82954739C}" srcOrd="0" destOrd="0" presId="urn:microsoft.com/office/officeart/2016/7/layout/HorizontalActionList"/>
    <dgm:cxn modelId="{6D9580F9-B605-40CB-82E0-325AE03FC800}" srcId="{A07B0AFA-7523-42AE-BAF6-846BEA7907EC}" destId="{D6C4D60D-FBAB-4728-9998-C35DFA1DF869}" srcOrd="0" destOrd="0" parTransId="{CC313940-91E4-45D5-A2F1-4FF7CF6B24F1}" sibTransId="{5F79CE4C-658A-4397-A05C-8846AB7A470C}"/>
    <dgm:cxn modelId="{520DADFE-BA00-495F-9F30-4E8C359FF65D}" type="presOf" srcId="{AD1405BA-08CE-4575-A4DD-973FDB47A4EB}" destId="{4D1D1481-B0AC-4462-92BF-CFC9A0F93C0A}" srcOrd="0" destOrd="0" presId="urn:microsoft.com/office/officeart/2016/7/layout/HorizontalActionList"/>
    <dgm:cxn modelId="{20BCCC1E-1129-4481-86DB-DCEA041C423F}" type="presParOf" srcId="{806DDEF1-216B-4CDC-918E-A4D9D15E05B2}" destId="{FE81E17E-90E9-4C30-9C39-A29D46D47221}" srcOrd="0" destOrd="0" presId="urn:microsoft.com/office/officeart/2016/7/layout/HorizontalActionList"/>
    <dgm:cxn modelId="{01BCA1CA-FADF-482B-A312-16CA28ED3B01}" type="presParOf" srcId="{FE81E17E-90E9-4C30-9C39-A29D46D47221}" destId="{4D1D1481-B0AC-4462-92BF-CFC9A0F93C0A}" srcOrd="0" destOrd="0" presId="urn:microsoft.com/office/officeart/2016/7/layout/HorizontalActionList"/>
    <dgm:cxn modelId="{306FC1BD-B0D5-42B9-A911-FF01718DE3D3}" type="presParOf" srcId="{FE81E17E-90E9-4C30-9C39-A29D46D47221}" destId="{ED821812-0BF6-4832-9B18-D1A55D947F85}" srcOrd="1" destOrd="0" presId="urn:microsoft.com/office/officeart/2016/7/layout/HorizontalActionList"/>
    <dgm:cxn modelId="{D2A32BFF-7F3A-4A21-A6C0-BFAC776547C8}" type="presParOf" srcId="{806DDEF1-216B-4CDC-918E-A4D9D15E05B2}" destId="{8A017951-4784-4917-8069-BF294FA72553}" srcOrd="1" destOrd="0" presId="urn:microsoft.com/office/officeart/2016/7/layout/HorizontalActionList"/>
    <dgm:cxn modelId="{2B9CF50A-CD0F-49C2-A593-715EFA8B7C1F}" type="presParOf" srcId="{806DDEF1-216B-4CDC-918E-A4D9D15E05B2}" destId="{A0AF3DB0-4E7F-4855-BB23-18C7204A2F77}" srcOrd="2" destOrd="0" presId="urn:microsoft.com/office/officeart/2016/7/layout/HorizontalActionList"/>
    <dgm:cxn modelId="{EFCD8E2A-FC1C-4F83-998C-162312C1A69F}" type="presParOf" srcId="{A0AF3DB0-4E7F-4855-BB23-18C7204A2F77}" destId="{CF1304A9-9D67-4070-B1C7-333B29507D93}" srcOrd="0" destOrd="0" presId="urn:microsoft.com/office/officeart/2016/7/layout/HorizontalActionList"/>
    <dgm:cxn modelId="{4209E178-EC95-45D4-862E-173789BF7224}" type="presParOf" srcId="{A0AF3DB0-4E7F-4855-BB23-18C7204A2F77}" destId="{176A39E3-4F6E-4B83-8C1F-89BBDA50A176}" srcOrd="1" destOrd="0" presId="urn:microsoft.com/office/officeart/2016/7/layout/HorizontalActionList"/>
    <dgm:cxn modelId="{6AC2CDFD-31F3-4AFE-8ABA-449A5D8737EC}" type="presParOf" srcId="{806DDEF1-216B-4CDC-918E-A4D9D15E05B2}" destId="{28B055CC-4399-4384-8F60-94425DB8D1C3}" srcOrd="3" destOrd="0" presId="urn:microsoft.com/office/officeart/2016/7/layout/HorizontalActionList"/>
    <dgm:cxn modelId="{0D186D53-D04C-41D0-B5E8-4A01346C74CD}" type="presParOf" srcId="{806DDEF1-216B-4CDC-918E-A4D9D15E05B2}" destId="{EAABAD7E-7932-418F-8752-DB514B6DE3DD}" srcOrd="4" destOrd="0" presId="urn:microsoft.com/office/officeart/2016/7/layout/HorizontalActionList"/>
    <dgm:cxn modelId="{F6F3041F-2B46-4778-858E-A28B325A6B81}" type="presParOf" srcId="{EAABAD7E-7932-418F-8752-DB514B6DE3DD}" destId="{C0855C2D-6608-4640-B632-E7E82954739C}" srcOrd="0" destOrd="0" presId="urn:microsoft.com/office/officeart/2016/7/layout/HorizontalActionList"/>
    <dgm:cxn modelId="{501ED911-76A5-409C-A3D3-D33F19399EA4}" type="presParOf" srcId="{EAABAD7E-7932-418F-8752-DB514B6DE3DD}" destId="{5EE73836-71D0-4BE9-9CBE-43B22441FB94}" srcOrd="1" destOrd="0" presId="urn:microsoft.com/office/officeart/2016/7/layout/HorizontalActionList"/>
    <dgm:cxn modelId="{8C972230-BD27-4A20-BD51-F8998CB309E3}" type="presParOf" srcId="{806DDEF1-216B-4CDC-918E-A4D9D15E05B2}" destId="{3D58B478-9799-4F12-836D-C6ACC5470C97}" srcOrd="5" destOrd="0" presId="urn:microsoft.com/office/officeart/2016/7/layout/HorizontalActionList"/>
    <dgm:cxn modelId="{D11D3988-0FB5-4285-B504-A4A6EA5AF9AD}" type="presParOf" srcId="{806DDEF1-216B-4CDC-918E-A4D9D15E05B2}" destId="{8CE303FD-0C90-433A-A254-0E81974B4786}" srcOrd="6" destOrd="0" presId="urn:microsoft.com/office/officeart/2016/7/layout/HorizontalActionList"/>
    <dgm:cxn modelId="{915D55D7-BD87-4B12-8DFC-5087C2AED4DF}" type="presParOf" srcId="{8CE303FD-0C90-433A-A254-0E81974B4786}" destId="{03F5E46D-9D50-471E-BD6E-EAAA18FE0B00}" srcOrd="0" destOrd="0" presId="urn:microsoft.com/office/officeart/2016/7/layout/HorizontalActionList"/>
    <dgm:cxn modelId="{FD89C92E-3CA3-4EFD-83DC-5251A0F3F92C}" type="presParOf" srcId="{8CE303FD-0C90-433A-A254-0E81974B4786}" destId="{9E8C94A9-51C2-409A-9783-08DC01FF79A2}" srcOrd="1" destOrd="0" presId="urn:microsoft.com/office/officeart/2016/7/layout/Horizontal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1D7A7-914C-4D24-8B82-EE40155AB0BE}">
      <dsp:nvSpPr>
        <dsp:cNvPr id="0" name=""/>
        <dsp:cNvSpPr/>
      </dsp:nvSpPr>
      <dsp:spPr>
        <a:xfrm>
          <a:off x="616949" y="340539"/>
          <a:ext cx="1818562" cy="1818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A2F131-CD01-4CBD-B7A5-1B9B5E7F0402}">
      <dsp:nvSpPr>
        <dsp:cNvPr id="0" name=""/>
        <dsp:cNvSpPr/>
      </dsp:nvSpPr>
      <dsp:spPr>
        <a:xfrm>
          <a:off x="1015729" y="643959"/>
          <a:ext cx="1043437" cy="1043437"/>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F4E96D-0DB6-4476-8C51-7CC7EC2F227B}">
      <dsp:nvSpPr>
        <dsp:cNvPr id="0" name=""/>
        <dsp:cNvSpPr/>
      </dsp:nvSpPr>
      <dsp:spPr>
        <a:xfrm>
          <a:off x="35606" y="2725540"/>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What do you think this subject is about? </a:t>
          </a:r>
        </a:p>
      </dsp:txBody>
      <dsp:txXfrm>
        <a:off x="35606" y="2725540"/>
        <a:ext cx="2981250" cy="720000"/>
      </dsp:txXfrm>
    </dsp:sp>
    <dsp:sp modelId="{543C18BC-1989-44B2-9862-C670C61D3452}">
      <dsp:nvSpPr>
        <dsp:cNvPr id="0" name=""/>
        <dsp:cNvSpPr/>
      </dsp:nvSpPr>
      <dsp:spPr>
        <a:xfrm>
          <a:off x="4119918" y="340539"/>
          <a:ext cx="1818562" cy="1818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4F35BC-9C76-400A-BBCA-0032259E2E5A}">
      <dsp:nvSpPr>
        <dsp:cNvPr id="0" name=""/>
        <dsp:cNvSpPr/>
      </dsp:nvSpPr>
      <dsp:spPr>
        <a:xfrm>
          <a:off x="4507481" y="716885"/>
          <a:ext cx="1043437" cy="1043437"/>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363298-B2A6-463D-A7BE-F9F67404E389}">
      <dsp:nvSpPr>
        <dsp:cNvPr id="0" name=""/>
        <dsp:cNvSpPr/>
      </dsp:nvSpPr>
      <dsp:spPr>
        <a:xfrm>
          <a:off x="3538574" y="2725540"/>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Why is this subject in the 3</a:t>
          </a:r>
          <a:r>
            <a:rPr lang="en-US" sz="2200" kern="1200" baseline="30000" dirty="0"/>
            <a:t>rd</a:t>
          </a:r>
          <a:r>
            <a:rPr lang="en-US" sz="2200" kern="1200" dirty="0"/>
            <a:t> year?</a:t>
          </a:r>
        </a:p>
      </dsp:txBody>
      <dsp:txXfrm>
        <a:off x="3538574" y="2725540"/>
        <a:ext cx="2981250" cy="720000"/>
      </dsp:txXfrm>
    </dsp:sp>
    <dsp:sp modelId="{5BDDFF18-9AEC-4E5E-B9AA-33D86F01A63E}">
      <dsp:nvSpPr>
        <dsp:cNvPr id="0" name=""/>
        <dsp:cNvSpPr/>
      </dsp:nvSpPr>
      <dsp:spPr>
        <a:xfrm>
          <a:off x="7622887" y="340539"/>
          <a:ext cx="1818562" cy="1818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AEBFF-D2D3-4FFF-AD65-C3CEAEEB10F2}">
      <dsp:nvSpPr>
        <dsp:cNvPr id="0" name=""/>
        <dsp:cNvSpPr/>
      </dsp:nvSpPr>
      <dsp:spPr>
        <a:xfrm>
          <a:off x="8010450" y="728102"/>
          <a:ext cx="1043437" cy="1043437"/>
        </a:xfrm>
        <a:prstGeom prst="rect">
          <a:avLst/>
        </a:prstGeom>
        <a:blipFill rotWithShape="1">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9CAFAA-6939-48A6-A89B-19D1A94B9EA1}">
      <dsp:nvSpPr>
        <dsp:cNvPr id="0" name=""/>
        <dsp:cNvSpPr/>
      </dsp:nvSpPr>
      <dsp:spPr>
        <a:xfrm>
          <a:off x="7041543" y="2725540"/>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What do you expect to get from it?.</a:t>
          </a:r>
        </a:p>
      </dsp:txBody>
      <dsp:txXfrm>
        <a:off x="7041543" y="2725540"/>
        <a:ext cx="29812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D1481-B0AC-4462-92BF-CFC9A0F93C0A}">
      <dsp:nvSpPr>
        <dsp:cNvPr id="0" name=""/>
        <dsp:cNvSpPr/>
      </dsp:nvSpPr>
      <dsp:spPr>
        <a:xfrm>
          <a:off x="4985" y="514191"/>
          <a:ext cx="2431186" cy="729355"/>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w="12700" cap="flat" cmpd="sng" algn="ctr">
          <a:solidFill>
            <a:schemeClr val="accent5">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118" tIns="192118" rIns="192118" bIns="192118" numCol="1" spcCol="1270" anchor="ctr" anchorCtr="0">
          <a:noAutofit/>
        </a:bodyPr>
        <a:lstStyle/>
        <a:p>
          <a:pPr marL="0" lvl="0" indent="0" algn="ctr" defTabSz="1155700">
            <a:lnSpc>
              <a:spcPct val="90000"/>
            </a:lnSpc>
            <a:spcBef>
              <a:spcPct val="0"/>
            </a:spcBef>
            <a:spcAft>
              <a:spcPct val="35000"/>
            </a:spcAft>
            <a:buNone/>
          </a:pPr>
          <a:r>
            <a:rPr lang="en-US" sz="2600" kern="1200"/>
            <a:t>Analyse</a:t>
          </a:r>
        </a:p>
      </dsp:txBody>
      <dsp:txXfrm>
        <a:off x="4985" y="514191"/>
        <a:ext cx="2431186" cy="729355"/>
      </dsp:txXfrm>
    </dsp:sp>
    <dsp:sp modelId="{ED821812-0BF6-4832-9B18-D1A55D947F85}">
      <dsp:nvSpPr>
        <dsp:cNvPr id="0" name=""/>
        <dsp:cNvSpPr/>
      </dsp:nvSpPr>
      <dsp:spPr>
        <a:xfrm>
          <a:off x="4985" y="1243547"/>
          <a:ext cx="2431186" cy="2003048"/>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0147" tIns="240147" rIns="240147" bIns="240147" numCol="1" spcCol="1270" anchor="t" anchorCtr="0">
          <a:noAutofit/>
        </a:bodyPr>
        <a:lstStyle/>
        <a:p>
          <a:pPr marL="0" lvl="0" indent="0" algn="l" defTabSz="844550">
            <a:lnSpc>
              <a:spcPct val="90000"/>
            </a:lnSpc>
            <a:spcBef>
              <a:spcPct val="0"/>
            </a:spcBef>
            <a:spcAft>
              <a:spcPct val="35000"/>
            </a:spcAft>
            <a:buNone/>
          </a:pPr>
          <a:r>
            <a:rPr lang="en-US" sz="1900" kern="1200" dirty="0"/>
            <a:t>Critically </a:t>
          </a:r>
          <a:r>
            <a:rPr lang="en-US" sz="1900" kern="1200" dirty="0" err="1"/>
            <a:t>analyse</a:t>
          </a:r>
          <a:r>
            <a:rPr lang="en-US" sz="1900" kern="1200"/>
            <a:t> the theories and models of leadership at a strategic level: </a:t>
          </a:r>
        </a:p>
      </dsp:txBody>
      <dsp:txXfrm>
        <a:off x="4985" y="1243547"/>
        <a:ext cx="2431186" cy="2003048"/>
      </dsp:txXfrm>
    </dsp:sp>
    <dsp:sp modelId="{CF1304A9-9D67-4070-B1C7-333B29507D93}">
      <dsp:nvSpPr>
        <dsp:cNvPr id="0" name=""/>
        <dsp:cNvSpPr/>
      </dsp:nvSpPr>
      <dsp:spPr>
        <a:xfrm>
          <a:off x="2544066" y="514191"/>
          <a:ext cx="2431186" cy="729355"/>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w="12700" cap="flat" cmpd="sng" algn="ctr">
          <a:solidFill>
            <a:schemeClr val="accent5">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118" tIns="192118" rIns="192118" bIns="192118" numCol="1" spcCol="1270" anchor="ctr" anchorCtr="0">
          <a:noAutofit/>
        </a:bodyPr>
        <a:lstStyle/>
        <a:p>
          <a:pPr marL="0" lvl="0" indent="0" algn="ctr" defTabSz="1155700">
            <a:lnSpc>
              <a:spcPct val="90000"/>
            </a:lnSpc>
            <a:spcBef>
              <a:spcPct val="0"/>
            </a:spcBef>
            <a:spcAft>
              <a:spcPct val="35000"/>
            </a:spcAft>
            <a:buNone/>
          </a:pPr>
          <a:r>
            <a:rPr lang="en-US" sz="2600" kern="1200"/>
            <a:t>Assess</a:t>
          </a:r>
        </a:p>
      </dsp:txBody>
      <dsp:txXfrm>
        <a:off x="2544066" y="514191"/>
        <a:ext cx="2431186" cy="729355"/>
      </dsp:txXfrm>
    </dsp:sp>
    <dsp:sp modelId="{176A39E3-4F6E-4B83-8C1F-89BBDA50A176}">
      <dsp:nvSpPr>
        <dsp:cNvPr id="0" name=""/>
        <dsp:cNvSpPr/>
      </dsp:nvSpPr>
      <dsp:spPr>
        <a:xfrm>
          <a:off x="2544066" y="1243547"/>
          <a:ext cx="2431186" cy="2003048"/>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0147" tIns="240147" rIns="240147" bIns="240147" numCol="1" spcCol="1270" anchor="t" anchorCtr="0">
          <a:noAutofit/>
        </a:bodyPr>
        <a:lstStyle/>
        <a:p>
          <a:pPr marL="0" lvl="0" indent="0" algn="l" defTabSz="844550">
            <a:lnSpc>
              <a:spcPct val="90000"/>
            </a:lnSpc>
            <a:spcBef>
              <a:spcPct val="0"/>
            </a:spcBef>
            <a:spcAft>
              <a:spcPct val="35000"/>
            </a:spcAft>
            <a:buNone/>
          </a:pPr>
          <a:r>
            <a:rPr lang="en-US" sz="1900" kern="1200"/>
            <a:t>Assess the effectiveness of application  </a:t>
          </a:r>
        </a:p>
      </dsp:txBody>
      <dsp:txXfrm>
        <a:off x="2544066" y="1243547"/>
        <a:ext cx="2431186" cy="2003048"/>
      </dsp:txXfrm>
    </dsp:sp>
    <dsp:sp modelId="{C0855C2D-6608-4640-B632-E7E82954739C}">
      <dsp:nvSpPr>
        <dsp:cNvPr id="0" name=""/>
        <dsp:cNvSpPr/>
      </dsp:nvSpPr>
      <dsp:spPr>
        <a:xfrm>
          <a:off x="5083147" y="514191"/>
          <a:ext cx="2431186" cy="729355"/>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w="12700" cap="flat" cmpd="sng" algn="ctr">
          <a:solidFill>
            <a:schemeClr val="accent5">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118" tIns="192118" rIns="192118" bIns="192118" numCol="1" spcCol="1270" anchor="ctr" anchorCtr="0">
          <a:noAutofit/>
        </a:bodyPr>
        <a:lstStyle/>
        <a:p>
          <a:pPr marL="0" lvl="0" indent="0" algn="ctr" defTabSz="1155700">
            <a:lnSpc>
              <a:spcPct val="90000"/>
            </a:lnSpc>
            <a:spcBef>
              <a:spcPct val="0"/>
            </a:spcBef>
            <a:spcAft>
              <a:spcPct val="35000"/>
            </a:spcAft>
            <a:buNone/>
          </a:pPr>
          <a:r>
            <a:rPr lang="en-US" sz="2600" kern="1200"/>
            <a:t>Demonstrate</a:t>
          </a:r>
        </a:p>
      </dsp:txBody>
      <dsp:txXfrm>
        <a:off x="5083147" y="514191"/>
        <a:ext cx="2431186" cy="729355"/>
      </dsp:txXfrm>
    </dsp:sp>
    <dsp:sp modelId="{5EE73836-71D0-4BE9-9CBE-43B22441FB94}">
      <dsp:nvSpPr>
        <dsp:cNvPr id="0" name=""/>
        <dsp:cNvSpPr/>
      </dsp:nvSpPr>
      <dsp:spPr>
        <a:xfrm>
          <a:off x="5083147" y="1243547"/>
          <a:ext cx="2431186" cy="2003048"/>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0147" tIns="240147" rIns="240147" bIns="240147" numCol="1" spcCol="1270" anchor="t" anchorCtr="0">
          <a:noAutofit/>
        </a:bodyPr>
        <a:lstStyle/>
        <a:p>
          <a:pPr marL="0" lvl="0" indent="0" algn="l" defTabSz="844550">
            <a:lnSpc>
              <a:spcPct val="90000"/>
            </a:lnSpc>
            <a:spcBef>
              <a:spcPct val="0"/>
            </a:spcBef>
            <a:spcAft>
              <a:spcPct val="35000"/>
            </a:spcAft>
            <a:buNone/>
          </a:pPr>
          <a:r>
            <a:rPr lang="en-US" sz="1900" kern="1200"/>
            <a:t>Demonstrate presentation and team working skills </a:t>
          </a:r>
        </a:p>
      </dsp:txBody>
      <dsp:txXfrm>
        <a:off x="5083147" y="1243547"/>
        <a:ext cx="2431186" cy="2003048"/>
      </dsp:txXfrm>
    </dsp:sp>
    <dsp:sp modelId="{03F5E46D-9D50-471E-BD6E-EAAA18FE0B00}">
      <dsp:nvSpPr>
        <dsp:cNvPr id="0" name=""/>
        <dsp:cNvSpPr/>
      </dsp:nvSpPr>
      <dsp:spPr>
        <a:xfrm>
          <a:off x="7622228" y="514191"/>
          <a:ext cx="2431186" cy="729355"/>
        </a:xfrm>
        <a:prstGeom prst="rect">
          <a:avLst/>
        </a:prstGeom>
        <a:gradFill rotWithShape="0">
          <a:gsLst>
            <a:gs pos="0">
              <a:schemeClr val="accent5">
                <a:hueOff val="0"/>
                <a:satOff val="0"/>
                <a:lumOff val="0"/>
                <a:alphaOff val="0"/>
                <a:shade val="85000"/>
                <a:satMod val="130000"/>
              </a:schemeClr>
            </a:gs>
            <a:gs pos="34000">
              <a:schemeClr val="accent5">
                <a:hueOff val="0"/>
                <a:satOff val="0"/>
                <a:lumOff val="0"/>
                <a:alphaOff val="0"/>
                <a:shade val="87000"/>
                <a:satMod val="125000"/>
              </a:schemeClr>
            </a:gs>
            <a:gs pos="70000">
              <a:schemeClr val="accent5">
                <a:hueOff val="0"/>
                <a:satOff val="0"/>
                <a:lumOff val="0"/>
                <a:alphaOff val="0"/>
                <a:tint val="100000"/>
                <a:shade val="90000"/>
                <a:satMod val="130000"/>
              </a:schemeClr>
            </a:gs>
            <a:gs pos="100000">
              <a:schemeClr val="accent5">
                <a:hueOff val="0"/>
                <a:satOff val="0"/>
                <a:lumOff val="0"/>
                <a:alphaOff val="0"/>
                <a:tint val="100000"/>
                <a:shade val="100000"/>
                <a:satMod val="110000"/>
              </a:schemeClr>
            </a:gs>
          </a:gsLst>
          <a:path path="circle">
            <a:fillToRect l="100000" t="100000" r="100000" b="100000"/>
          </a:path>
        </a:gradFill>
        <a:ln w="12700" cap="flat" cmpd="sng" algn="ctr">
          <a:solidFill>
            <a:schemeClr val="accent5">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92118" tIns="192118" rIns="192118" bIns="192118" numCol="1" spcCol="1270" anchor="ctr" anchorCtr="0">
          <a:noAutofit/>
        </a:bodyPr>
        <a:lstStyle/>
        <a:p>
          <a:pPr marL="0" lvl="0" indent="0" algn="ctr" defTabSz="1155700">
            <a:lnSpc>
              <a:spcPct val="90000"/>
            </a:lnSpc>
            <a:spcBef>
              <a:spcPct val="0"/>
            </a:spcBef>
            <a:spcAft>
              <a:spcPct val="35000"/>
            </a:spcAft>
            <a:buNone/>
          </a:pPr>
          <a:r>
            <a:rPr lang="en-US" sz="2600" kern="1200"/>
            <a:t>Reflect on</a:t>
          </a:r>
        </a:p>
      </dsp:txBody>
      <dsp:txXfrm>
        <a:off x="7622228" y="514191"/>
        <a:ext cx="2431186" cy="729355"/>
      </dsp:txXfrm>
    </dsp:sp>
    <dsp:sp modelId="{9E8C94A9-51C2-409A-9783-08DC01FF79A2}">
      <dsp:nvSpPr>
        <dsp:cNvPr id="0" name=""/>
        <dsp:cNvSpPr/>
      </dsp:nvSpPr>
      <dsp:spPr>
        <a:xfrm>
          <a:off x="7622228" y="1243547"/>
          <a:ext cx="2431186" cy="2003048"/>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0147" tIns="240147" rIns="240147" bIns="240147" numCol="1" spcCol="1270" anchor="t" anchorCtr="0">
          <a:noAutofit/>
        </a:bodyPr>
        <a:lstStyle/>
        <a:p>
          <a:pPr marL="0" lvl="0" indent="0" algn="l" defTabSz="844550">
            <a:lnSpc>
              <a:spcPct val="90000"/>
            </a:lnSpc>
            <a:spcBef>
              <a:spcPct val="0"/>
            </a:spcBef>
            <a:spcAft>
              <a:spcPct val="35000"/>
            </a:spcAft>
            <a:buNone/>
          </a:pPr>
          <a:r>
            <a:rPr lang="en-US" sz="1900" kern="1200"/>
            <a:t>Reflect on effective leadership decision making and problem solving within a practical environment. </a:t>
          </a:r>
        </a:p>
      </dsp:txBody>
      <dsp:txXfrm>
        <a:off x="7622228" y="1243547"/>
        <a:ext cx="2431186" cy="2003048"/>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B4BD74-2D20-47DA-BEBB-86CA7E7B4AE9}" type="datetimeFigureOut">
              <a:rPr lang="en-GB" smtClean="0"/>
              <a:t>16/06/2022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A8A8DC-A29C-4B55-81A1-1634CC821671}" type="slidenum">
              <a:rPr lang="en-GB" smtClean="0"/>
              <a:t>‹#›</a:t>
            </a:fld>
            <a:endParaRPr lang="en-GB"/>
          </a:p>
        </p:txBody>
      </p:sp>
    </p:spTree>
    <p:extLst>
      <p:ext uri="{BB962C8B-B14F-4D97-AF65-F5344CB8AC3E}">
        <p14:creationId xmlns:p14="http://schemas.microsoft.com/office/powerpoint/2010/main" val="1092799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homepages.gold.ac.uk/polovina/learnpyramid/disputed.ht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homepages.gold.ac.uk/polovina/learnpyramid/disputed.ht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Although </a:t>
            </a: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hlinkClick r:id="rId3"/>
              </a:rPr>
              <a:t>disputed</a:t>
            </a: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 the source of the pyramid can be attributed to NTL Institute for Applied Behavioral Science as they explain as follows:</a:t>
            </a: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Thanks for your inquiry of NTL Institute. We are happy to respond to your inquiry about The Learning Pyramid. Yes, it was developed and used by NTL Institute at our Bethel, Maine campus in the early sixties when we were still part of the National Education Association's Adult Education Division. Yes, we believe it to be accurate - but no, we no any longer have - nor can we find - the original research that supports the numbers. We get many inquiries every month about this - and many, many people have searched for the original research and have come up empty handed. We know that in 1954 a similar pyramid with slightly different numbers appeared on p. 43 of a book called Audio-Visual Methods in Teaching, published by the Edgar Dale Dryden Press in New York. Yet the Learning Pyramid as such seems to have been modified and always has been attributed to NTL Institute.</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To summarize the numbers (which sometimes get cited differently) learners retain approximately:</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&gt;&gt;90% of what they learn when they teach someone else/use immediately.</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&gt;&gt;75% of what they learn when they practice what they learned.</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&gt;&gt;50% of what they learn when engaged in a group discussion.</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&gt;&gt;30% of what they learn when they see a demonstration.</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&gt;&gt;20% of what they learn from audio-visual.</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&gt;&gt;10% of what they learn when they've learned from reading.</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&gt;&gt;5% of what they learn when they've learned from lecture.</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Feel free to use the Learning Pyramid (below) as you wish without charge - and cite at the bottom - "NTL Institute for Applied Behavioral Science, 300 N. Lee Street, Suite 300, Alexandria, VA 22314. 1-800-777-5227</a:t>
            </a:r>
            <a:endParaRPr lang="en-GB" dirty="0"/>
          </a:p>
        </p:txBody>
      </p:sp>
      <p:sp>
        <p:nvSpPr>
          <p:cNvPr id="4" name="Slide Number Placeholder 3"/>
          <p:cNvSpPr>
            <a:spLocks noGrp="1"/>
          </p:cNvSpPr>
          <p:nvPr>
            <p:ph type="sldNum" sz="quarter" idx="5"/>
          </p:nvPr>
        </p:nvSpPr>
        <p:spPr/>
        <p:txBody>
          <a:bodyPr/>
          <a:lstStyle/>
          <a:p>
            <a:fld id="{7DA8A8DC-A29C-4B55-81A1-1634CC821671}" type="slidenum">
              <a:rPr lang="en-GB" smtClean="0"/>
              <a:t>7</a:t>
            </a:fld>
            <a:endParaRPr lang="en-GB"/>
          </a:p>
        </p:txBody>
      </p:sp>
    </p:spTree>
    <p:extLst>
      <p:ext uri="{BB962C8B-B14F-4D97-AF65-F5344CB8AC3E}">
        <p14:creationId xmlns:p14="http://schemas.microsoft.com/office/powerpoint/2010/main" val="413342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Although </a:t>
            </a: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hlinkClick r:id="rId3"/>
              </a:rPr>
              <a:t>disputed</a:t>
            </a: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 the source of the pyramid can be attributed to NTL Institute for Applied Behavioral Science as they explain as follows:</a:t>
            </a: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Thanks for your inquiry of NTL Institute. We are happy to respond to your inquiry about The Learning Pyramid. Yes, it was developed and used by NTL Institute at our Bethel, Maine campus in the early sixties when we were still part of the National Education Association's Adult Education Division. Yes, we believe it to be accurate - but no, we no any longer have - nor can we find - the original research that supports the numbers. We get many inquiries every month about this - and many, many people have searched for the original research and have come up empty handed. We know that in 1954 a similar pyramid with slightly different numbers appeared on p. 43 of a book called Audio-Visual Methods in Teaching, published by the Edgar Dale Dryden Press in New York. Yet the Learning Pyramid as such seems to have been modified and always has been attributed to NTL Institute.</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To summarize the numbers (which sometimes get cited differently) learners retain approximately:</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&gt;&gt;90% of what they learn when they teach someone else/use immediately.</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&gt;&gt;75% of what they learn when they practice what they learned.</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&gt;&gt;50% of what they learn when engaged in a group discussion.</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&gt;&gt;30% of what they learn when they see a demonstration.</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&gt;&gt;20% of what they learn from audio-visual.</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&gt;&gt;10% of what they learn when they've learned from reading.</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&gt;&gt;5% of what they learn when they've learned from lecture.</a:t>
            </a: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b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br>
            <a:r>
              <a:rPr kumimoji="0" lang="en-US" altLang="en-US"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Feel free to use the Learning Pyramid (below) as you wish without charge - and cite at the bottom - "NTL Institute for Applied Behavioral Science, 300 N. Lee Street, Suite 300, Alexandria, VA 22314. 1-800-777-5227</a:t>
            </a:r>
            <a:endParaRPr lang="en-GB" dirty="0"/>
          </a:p>
        </p:txBody>
      </p:sp>
      <p:sp>
        <p:nvSpPr>
          <p:cNvPr id="4" name="Slide Number Placeholder 3"/>
          <p:cNvSpPr>
            <a:spLocks noGrp="1"/>
          </p:cNvSpPr>
          <p:nvPr>
            <p:ph type="sldNum" sz="quarter" idx="5"/>
          </p:nvPr>
        </p:nvSpPr>
        <p:spPr/>
        <p:txBody>
          <a:bodyPr/>
          <a:lstStyle/>
          <a:p>
            <a:fld id="{7DA8A8DC-A29C-4B55-81A1-1634CC821671}" type="slidenum">
              <a:rPr lang="en-GB" smtClean="0"/>
              <a:t>8</a:t>
            </a:fld>
            <a:endParaRPr lang="en-GB"/>
          </a:p>
        </p:txBody>
      </p:sp>
    </p:spTree>
    <p:extLst>
      <p:ext uri="{BB962C8B-B14F-4D97-AF65-F5344CB8AC3E}">
        <p14:creationId xmlns:p14="http://schemas.microsoft.com/office/powerpoint/2010/main" val="36915978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DA8A8DC-A29C-4B55-81A1-1634CC821671}" type="slidenum">
              <a:rPr lang="en-GB" smtClean="0"/>
              <a:t>20</a:t>
            </a:fld>
            <a:endParaRPr lang="en-GB"/>
          </a:p>
        </p:txBody>
      </p:sp>
    </p:spTree>
    <p:extLst>
      <p:ext uri="{BB962C8B-B14F-4D97-AF65-F5344CB8AC3E}">
        <p14:creationId xmlns:p14="http://schemas.microsoft.com/office/powerpoint/2010/main" val="23343753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DA8A8DC-A29C-4B55-81A1-1634CC821671}" type="slidenum">
              <a:rPr lang="en-GB" smtClean="0"/>
              <a:t>21</a:t>
            </a:fld>
            <a:endParaRPr lang="en-GB"/>
          </a:p>
        </p:txBody>
      </p:sp>
    </p:spTree>
    <p:extLst>
      <p:ext uri="{BB962C8B-B14F-4D97-AF65-F5344CB8AC3E}">
        <p14:creationId xmlns:p14="http://schemas.microsoft.com/office/powerpoint/2010/main" val="1744079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6/16/2022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6/16/2022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6/16/2022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6/16/2022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6/16/2022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6/16/2022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6/16/2022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6/16/2022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6/16/2022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6/16/2022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aF63HHVbpQ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4.png"/><Relationship Id="rId7"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4.png"/><Relationship Id="rId7"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5.png"/><Relationship Id="rId9"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a:bodyPr>
          <a:lstStyle/>
          <a:p>
            <a:r>
              <a:rPr lang="en-US" sz="6000" dirty="0" err="1"/>
              <a:t>Organisational</a:t>
            </a:r>
            <a:r>
              <a:rPr lang="en-US" sz="6000" dirty="0"/>
              <a:t> Leadership – Theory into Practice </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a:bodyPr>
          <a:lstStyle/>
          <a:p>
            <a:r>
              <a:rPr lang="en-US" dirty="0"/>
              <a:t>Rachel Smith, MA</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6963" y="-61206"/>
            <a:ext cx="10058400" cy="1450757"/>
          </a:xfrm>
        </p:spPr>
        <p:txBody>
          <a:bodyPr>
            <a:normAutofit/>
          </a:bodyPr>
          <a:lstStyle/>
          <a:p>
            <a:r>
              <a:rPr lang="en-US" altLang="en-US" sz="4100" dirty="0" err="1"/>
              <a:t>Organisational</a:t>
            </a:r>
            <a:r>
              <a:rPr lang="en-US" altLang="en-US" sz="4100" dirty="0"/>
              <a:t> Leadership – Theory into Practice</a:t>
            </a:r>
            <a:endParaRPr lang="en-US" sz="4100" dirty="0"/>
          </a:p>
        </p:txBody>
      </p:sp>
      <p:graphicFrame>
        <p:nvGraphicFramePr>
          <p:cNvPr id="4" name="Content Placeholder 2" descr="SmartArt graphic">
            <a:extLst>
              <a:ext uri="{FF2B5EF4-FFF2-40B4-BE49-F238E27FC236}">
                <a16:creationId xmlns:a16="http://schemas.microsoft.com/office/drawing/2014/main" id="{59F5A1AC-D08D-42AE-B94A-1CAFB517D846}"/>
              </a:ext>
            </a:extLst>
          </p:cNvPr>
          <p:cNvGraphicFramePr>
            <a:graphicFrameLocks noGrp="1"/>
          </p:cNvGraphicFramePr>
          <p:nvPr>
            <p:ph idx="1"/>
            <p:extLst>
              <p:ext uri="{D42A27DB-BD31-4B8C-83A1-F6EECF244321}">
                <p14:modId xmlns:p14="http://schemas.microsoft.com/office/powerpoint/2010/main" val="289721027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52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CA092-616B-43B8-8E7F-0CD01C316FC2}"/>
              </a:ext>
            </a:extLst>
          </p:cNvPr>
          <p:cNvSpPr>
            <a:spLocks noGrp="1"/>
          </p:cNvSpPr>
          <p:nvPr>
            <p:ph type="title"/>
          </p:nvPr>
        </p:nvSpPr>
        <p:spPr/>
        <p:txBody>
          <a:bodyPr/>
          <a:lstStyle/>
          <a:p>
            <a:r>
              <a:rPr lang="en-GB" dirty="0"/>
              <a:t>Aims and Learning Outcomes</a:t>
            </a:r>
          </a:p>
        </p:txBody>
      </p:sp>
      <p:graphicFrame>
        <p:nvGraphicFramePr>
          <p:cNvPr id="6" name="Rectangle 3">
            <a:extLst>
              <a:ext uri="{FF2B5EF4-FFF2-40B4-BE49-F238E27FC236}">
                <a16:creationId xmlns:a16="http://schemas.microsoft.com/office/drawing/2014/main" id="{C6254E9D-48E4-46A5-91D7-6D51AAD19263}"/>
              </a:ext>
            </a:extLst>
          </p:cNvPr>
          <p:cNvGraphicFramePr>
            <a:graphicFrameLocks noGrp="1"/>
          </p:cNvGraphicFramePr>
          <p:nvPr>
            <p:ph idx="1"/>
            <p:extLst>
              <p:ext uri="{D42A27DB-BD31-4B8C-83A1-F6EECF244321}">
                <p14:modId xmlns:p14="http://schemas.microsoft.com/office/powerpoint/2010/main" val="402298747"/>
              </p:ext>
            </p:extLst>
          </p:nvPr>
        </p:nvGraphicFramePr>
        <p:xfrm>
          <a:off x="1066800" y="1928686"/>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344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EBD7B-CBB6-4F10-8275-8A88D2186A28}"/>
              </a:ext>
            </a:extLst>
          </p:cNvPr>
          <p:cNvSpPr>
            <a:spLocks noGrp="1"/>
          </p:cNvSpPr>
          <p:nvPr>
            <p:ph type="title"/>
          </p:nvPr>
        </p:nvSpPr>
        <p:spPr/>
        <p:txBody>
          <a:bodyPr/>
          <a:lstStyle/>
          <a:p>
            <a:r>
              <a:rPr lang="en-GB" dirty="0"/>
              <a:t>Safe Learning Environment</a:t>
            </a:r>
          </a:p>
        </p:txBody>
      </p:sp>
      <p:sp>
        <p:nvSpPr>
          <p:cNvPr id="3" name="Content Placeholder 2">
            <a:extLst>
              <a:ext uri="{FF2B5EF4-FFF2-40B4-BE49-F238E27FC236}">
                <a16:creationId xmlns:a16="http://schemas.microsoft.com/office/drawing/2014/main" id="{4AD0E24D-55C9-4A67-ADAD-CBBD17A6B622}"/>
              </a:ext>
            </a:extLst>
          </p:cNvPr>
          <p:cNvSpPr>
            <a:spLocks noGrp="1"/>
          </p:cNvSpPr>
          <p:nvPr>
            <p:ph idx="1"/>
          </p:nvPr>
        </p:nvSpPr>
        <p:spPr>
          <a:xfrm>
            <a:off x="1175818" y="2876746"/>
            <a:ext cx="10058400" cy="3760891"/>
          </a:xfrm>
        </p:spPr>
        <p:txBody>
          <a:bodyPr>
            <a:normAutofit/>
          </a:bodyPr>
          <a:lstStyle/>
          <a:p>
            <a:r>
              <a:rPr lang="en-GB" sz="3000" dirty="0"/>
              <a:t>What does a safe learning environment meant to you?</a:t>
            </a:r>
          </a:p>
          <a:p>
            <a:r>
              <a:rPr lang="en-GB" sz="3000" dirty="0"/>
              <a:t>Why is it important?</a:t>
            </a:r>
          </a:p>
        </p:txBody>
      </p:sp>
    </p:spTree>
    <p:extLst>
      <p:ext uri="{BB962C8B-B14F-4D97-AF65-F5344CB8AC3E}">
        <p14:creationId xmlns:p14="http://schemas.microsoft.com/office/powerpoint/2010/main" val="756800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DF3BB-F7EF-432F-AD9B-481E6B9A33AC}"/>
              </a:ext>
            </a:extLst>
          </p:cNvPr>
          <p:cNvSpPr>
            <a:spLocks noGrp="1"/>
          </p:cNvSpPr>
          <p:nvPr>
            <p:ph type="title"/>
          </p:nvPr>
        </p:nvSpPr>
        <p:spPr/>
        <p:txBody>
          <a:bodyPr/>
          <a:lstStyle/>
          <a:p>
            <a:r>
              <a:rPr lang="en-GB" dirty="0"/>
              <a:t>Experiential Learning </a:t>
            </a:r>
          </a:p>
        </p:txBody>
      </p:sp>
      <p:sp>
        <p:nvSpPr>
          <p:cNvPr id="3" name="Content Placeholder 2">
            <a:extLst>
              <a:ext uri="{FF2B5EF4-FFF2-40B4-BE49-F238E27FC236}">
                <a16:creationId xmlns:a16="http://schemas.microsoft.com/office/drawing/2014/main" id="{04A51D43-5757-421A-A8B7-08BE3851128C}"/>
              </a:ext>
            </a:extLst>
          </p:cNvPr>
          <p:cNvSpPr>
            <a:spLocks noGrp="1"/>
          </p:cNvSpPr>
          <p:nvPr>
            <p:ph idx="1"/>
          </p:nvPr>
        </p:nvSpPr>
        <p:spPr>
          <a:xfrm>
            <a:off x="1066800" y="2433570"/>
            <a:ext cx="10058400" cy="3760891"/>
          </a:xfrm>
        </p:spPr>
        <p:txBody>
          <a:bodyPr/>
          <a:lstStyle/>
          <a:p>
            <a:r>
              <a:rPr kumimoji="0" lang="en-GB" sz="1800" b="0" i="0" u="none" strike="noStrike" kern="0" cap="none" spc="0" normalizeH="0" baseline="0" noProof="0" dirty="0">
                <a:ln>
                  <a:noFill/>
                </a:ln>
                <a:solidFill>
                  <a:sysClr val="windowText" lastClr="000000"/>
                </a:solidFill>
                <a:effectLst/>
                <a:uLnTx/>
                <a:uFillTx/>
                <a:hlinkClick r:id="rId2"/>
              </a:rPr>
              <a:t>https://www.youtube.com/watch?v=aF63HHVbpQ8</a:t>
            </a:r>
            <a:endParaRPr lang="en-GB" dirty="0"/>
          </a:p>
        </p:txBody>
      </p:sp>
    </p:spTree>
    <p:extLst>
      <p:ext uri="{BB962C8B-B14F-4D97-AF65-F5344CB8AC3E}">
        <p14:creationId xmlns:p14="http://schemas.microsoft.com/office/powerpoint/2010/main" val="4064524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BD040E-D739-4025-8757-E533D9BAAF90}"/>
              </a:ext>
            </a:extLst>
          </p:cNvPr>
          <p:cNvSpPr>
            <a:spLocks noGrp="1"/>
          </p:cNvSpPr>
          <p:nvPr>
            <p:ph type="title"/>
          </p:nvPr>
        </p:nvSpPr>
        <p:spPr>
          <a:xfrm>
            <a:off x="8141110" y="639098"/>
            <a:ext cx="3401961" cy="3494790"/>
          </a:xfrm>
        </p:spPr>
        <p:txBody>
          <a:bodyPr vert="horz" lIns="91440" tIns="45720" rIns="91440" bIns="45720" rtlCol="0" anchor="b">
            <a:normAutofit/>
          </a:bodyPr>
          <a:lstStyle/>
          <a:p>
            <a:r>
              <a:rPr lang="en-US" sz="5400">
                <a:solidFill>
                  <a:schemeClr val="tx1">
                    <a:lumMod val="85000"/>
                    <a:lumOff val="15000"/>
                  </a:schemeClr>
                </a:solidFill>
              </a:rPr>
              <a:t>Individual Learning Styles</a:t>
            </a:r>
          </a:p>
        </p:txBody>
      </p:sp>
      <p:pic>
        <p:nvPicPr>
          <p:cNvPr id="7" name="Graphic 6" descr="Education">
            <a:extLst>
              <a:ext uri="{FF2B5EF4-FFF2-40B4-BE49-F238E27FC236}">
                <a16:creationId xmlns:a16="http://schemas.microsoft.com/office/drawing/2014/main" id="{FCF3AA28-53EC-ECBE-CC65-B6E08728AF1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63029" y="640081"/>
            <a:ext cx="5054156" cy="5054156"/>
          </a:xfrm>
          <a:prstGeom prst="rect">
            <a:avLst/>
          </a:prstGeom>
        </p:spPr>
      </p:pic>
      <p:cxnSp>
        <p:nvCxnSpPr>
          <p:cNvPr id="16" name="Straight Connector 15">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8D4480B4-953D-41FA-9052-09AB3A026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63342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2" name="Straight Connector 2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4" name="Rectangle 23">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3F68BF-BFB5-4E2F-A200-C7E42F587EC5}"/>
              </a:ext>
            </a:extLst>
          </p:cNvPr>
          <p:cNvSpPr>
            <a:spLocks noGrp="1"/>
          </p:cNvSpPr>
          <p:nvPr>
            <p:ph type="title"/>
          </p:nvPr>
        </p:nvSpPr>
        <p:spPr>
          <a:xfrm>
            <a:off x="8141110" y="639098"/>
            <a:ext cx="3401961" cy="3494790"/>
          </a:xfrm>
        </p:spPr>
        <p:txBody>
          <a:bodyPr vert="horz" lIns="91440" tIns="45720" rIns="91440" bIns="45720" rtlCol="0" anchor="b">
            <a:normAutofit/>
          </a:bodyPr>
          <a:lstStyle/>
          <a:p>
            <a:r>
              <a:rPr lang="en-US" sz="5400">
                <a:solidFill>
                  <a:schemeClr val="tx1">
                    <a:lumMod val="85000"/>
                    <a:lumOff val="15000"/>
                  </a:schemeClr>
                </a:solidFill>
              </a:rPr>
              <a:t>Learning Pyramid</a:t>
            </a:r>
          </a:p>
        </p:txBody>
      </p:sp>
      <p:pic>
        <p:nvPicPr>
          <p:cNvPr id="4" name="Content Placeholder 3" descr="Diagram&#10;&#10;Description automatically generated">
            <a:extLst>
              <a:ext uri="{FF2B5EF4-FFF2-40B4-BE49-F238E27FC236}">
                <a16:creationId xmlns:a16="http://schemas.microsoft.com/office/drawing/2014/main" id="{E4C04076-F758-4308-9DB8-53B6E8510C4E}"/>
              </a:ext>
            </a:extLst>
          </p:cNvPr>
          <p:cNvPicPr>
            <a:picLocks noGrp="1" noChangeAspect="1"/>
          </p:cNvPicPr>
          <p:nvPr>
            <p:ph idx="1"/>
          </p:nvPr>
        </p:nvPicPr>
        <p:blipFill rotWithShape="1">
          <a:blip r:embed="rId3"/>
          <a:srcRect r="2487" b="2"/>
          <a:stretch/>
        </p:blipFill>
        <p:spPr>
          <a:xfrm>
            <a:off x="804404" y="640081"/>
            <a:ext cx="6571407" cy="5054156"/>
          </a:xfrm>
          <a:prstGeom prst="rect">
            <a:avLst/>
          </a:prstGeom>
        </p:spPr>
      </p:pic>
      <p:cxnSp>
        <p:nvCxnSpPr>
          <p:cNvPr id="26" name="Straight Connector 25">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8D4480B4-953D-41FA-9052-09AB3A026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03615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5" name="Straight Connector 3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37" name="Rectangle 36">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3F68BF-BFB5-4E2F-A200-C7E42F587EC5}"/>
              </a:ext>
            </a:extLst>
          </p:cNvPr>
          <p:cNvSpPr>
            <a:spLocks noGrp="1"/>
          </p:cNvSpPr>
          <p:nvPr>
            <p:ph type="title"/>
          </p:nvPr>
        </p:nvSpPr>
        <p:spPr>
          <a:xfrm>
            <a:off x="8141110" y="639098"/>
            <a:ext cx="3401961" cy="3494790"/>
          </a:xfrm>
        </p:spPr>
        <p:txBody>
          <a:bodyPr vert="horz" lIns="91440" tIns="45720" rIns="91440" bIns="45720" rtlCol="0" anchor="b">
            <a:normAutofit/>
          </a:bodyPr>
          <a:lstStyle/>
          <a:p>
            <a:r>
              <a:rPr lang="en-US" sz="5400" dirty="0">
                <a:solidFill>
                  <a:schemeClr val="tx1">
                    <a:lumMod val="85000"/>
                    <a:lumOff val="15000"/>
                  </a:schemeClr>
                </a:solidFill>
              </a:rPr>
              <a:t>Kolb’s Learning Styles</a:t>
            </a:r>
          </a:p>
        </p:txBody>
      </p:sp>
      <p:pic>
        <p:nvPicPr>
          <p:cNvPr id="6" name="Content Placeholder 5">
            <a:extLst>
              <a:ext uri="{FF2B5EF4-FFF2-40B4-BE49-F238E27FC236}">
                <a16:creationId xmlns:a16="http://schemas.microsoft.com/office/drawing/2014/main" id="{6340DA97-1082-48F6-9018-A61C7C797B2F}"/>
              </a:ext>
            </a:extLst>
          </p:cNvPr>
          <p:cNvPicPr>
            <a:picLocks noGrp="1" noChangeAspect="1"/>
          </p:cNvPicPr>
          <p:nvPr>
            <p:ph idx="1"/>
          </p:nvPr>
        </p:nvPicPr>
        <p:blipFill>
          <a:blip r:embed="rId3"/>
          <a:stretch>
            <a:fillRect/>
          </a:stretch>
        </p:blipFill>
        <p:spPr>
          <a:xfrm>
            <a:off x="808189" y="640081"/>
            <a:ext cx="6563837" cy="5054156"/>
          </a:xfrm>
          <a:prstGeom prst="rect">
            <a:avLst/>
          </a:prstGeom>
        </p:spPr>
      </p:pic>
      <p:cxnSp>
        <p:nvCxnSpPr>
          <p:cNvPr id="39" name="Straight Connector 38">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D4480B4-953D-41FA-9052-09AB3A026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6239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A6D3F-38F7-47B0-A921-DBE67A618C28}"/>
              </a:ext>
            </a:extLst>
          </p:cNvPr>
          <p:cNvSpPr>
            <a:spLocks noGrp="1"/>
          </p:cNvSpPr>
          <p:nvPr>
            <p:ph type="title"/>
          </p:nvPr>
        </p:nvSpPr>
        <p:spPr/>
        <p:txBody>
          <a:bodyPr/>
          <a:lstStyle/>
          <a:p>
            <a:r>
              <a:rPr lang="en-GB" dirty="0"/>
              <a:t>Benefits of understanding learning styles</a:t>
            </a:r>
          </a:p>
        </p:txBody>
      </p:sp>
      <p:sp>
        <p:nvSpPr>
          <p:cNvPr id="3" name="Content Placeholder 2">
            <a:extLst>
              <a:ext uri="{FF2B5EF4-FFF2-40B4-BE49-F238E27FC236}">
                <a16:creationId xmlns:a16="http://schemas.microsoft.com/office/drawing/2014/main" id="{968E490F-20BB-41F5-84BC-179A9CB3191D}"/>
              </a:ext>
            </a:extLst>
          </p:cNvPr>
          <p:cNvSpPr>
            <a:spLocks noGrp="1"/>
          </p:cNvSpPr>
          <p:nvPr>
            <p:ph idx="1"/>
          </p:nvPr>
        </p:nvSpPr>
        <p:spPr>
          <a:xfrm>
            <a:off x="1066800" y="2531784"/>
            <a:ext cx="10058400" cy="3760891"/>
          </a:xfrm>
        </p:spPr>
        <p:txBody>
          <a:bodyPr/>
          <a:lstStyle/>
          <a:p>
            <a:pPr>
              <a:buFont typeface="Wingdings" panose="05000000000000000000" pitchFamily="2" charset="2"/>
              <a:buChar char="§"/>
            </a:pPr>
            <a:r>
              <a:rPr lang="en-GB" dirty="0"/>
              <a:t> Team selection and demographics</a:t>
            </a:r>
          </a:p>
          <a:p>
            <a:pPr>
              <a:buFont typeface="Wingdings" panose="05000000000000000000" pitchFamily="2" charset="2"/>
              <a:buChar char="§"/>
            </a:pPr>
            <a:r>
              <a:rPr lang="en-GB" dirty="0"/>
              <a:t>Task allocation and acceptance</a:t>
            </a:r>
          </a:p>
          <a:p>
            <a:pPr>
              <a:buFont typeface="Wingdings" panose="05000000000000000000" pitchFamily="2" charset="2"/>
              <a:buChar char="§"/>
            </a:pPr>
            <a:r>
              <a:rPr lang="en-GB" dirty="0"/>
              <a:t>Understanding of own and others behaviour</a:t>
            </a:r>
          </a:p>
          <a:p>
            <a:pPr>
              <a:buFont typeface="Wingdings" panose="05000000000000000000" pitchFamily="2" charset="2"/>
              <a:buChar char="§"/>
            </a:pPr>
            <a:r>
              <a:rPr lang="en-GB" dirty="0"/>
              <a:t>Value strengths – identify areas of development </a:t>
            </a:r>
          </a:p>
          <a:p>
            <a:pPr>
              <a:buFont typeface="Wingdings" panose="05000000000000000000" pitchFamily="2" charset="2"/>
              <a:buChar char="§"/>
            </a:pPr>
            <a:r>
              <a:rPr lang="en-GB" dirty="0"/>
              <a:t>Tailor delivery/research</a:t>
            </a:r>
          </a:p>
          <a:p>
            <a:pPr>
              <a:buFont typeface="Wingdings" panose="05000000000000000000" pitchFamily="2" charset="2"/>
              <a:buChar char="§"/>
            </a:pPr>
            <a:endParaRPr lang="en-GB" dirty="0"/>
          </a:p>
        </p:txBody>
      </p:sp>
    </p:spTree>
    <p:extLst>
      <p:ext uri="{BB962C8B-B14F-4D97-AF65-F5344CB8AC3E}">
        <p14:creationId xmlns:p14="http://schemas.microsoft.com/office/powerpoint/2010/main" val="1829568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2DD36-E1CC-46A0-93EB-B18B4B7461E3}"/>
              </a:ext>
            </a:extLst>
          </p:cNvPr>
          <p:cNvSpPr>
            <a:spLocks noGrp="1"/>
          </p:cNvSpPr>
          <p:nvPr>
            <p:ph type="title"/>
          </p:nvPr>
        </p:nvSpPr>
        <p:spPr/>
        <p:txBody>
          <a:bodyPr/>
          <a:lstStyle/>
          <a:p>
            <a:r>
              <a:rPr lang="en-GB" dirty="0"/>
              <a:t>Kolb/Honey &amp; Mumford Models</a:t>
            </a:r>
          </a:p>
        </p:txBody>
      </p:sp>
      <p:pic>
        <p:nvPicPr>
          <p:cNvPr id="4" name="Content Placeholder 3">
            <a:extLst>
              <a:ext uri="{FF2B5EF4-FFF2-40B4-BE49-F238E27FC236}">
                <a16:creationId xmlns:a16="http://schemas.microsoft.com/office/drawing/2014/main" id="{35BEF4C2-F0A8-4B83-A40A-6DEBDA407543}"/>
              </a:ext>
            </a:extLst>
          </p:cNvPr>
          <p:cNvPicPr>
            <a:picLocks noGrp="1" noChangeAspect="1"/>
          </p:cNvPicPr>
          <p:nvPr>
            <p:ph idx="1"/>
          </p:nvPr>
        </p:nvPicPr>
        <p:blipFill>
          <a:blip r:embed="rId2"/>
          <a:stretch>
            <a:fillRect/>
          </a:stretch>
        </p:blipFill>
        <p:spPr>
          <a:xfrm>
            <a:off x="4314973" y="2017160"/>
            <a:ext cx="2450804" cy="1042506"/>
          </a:xfrm>
          <a:prstGeom prst="rect">
            <a:avLst/>
          </a:prstGeom>
        </p:spPr>
      </p:pic>
    </p:spTree>
    <p:extLst>
      <p:ext uri="{BB962C8B-B14F-4D97-AF65-F5344CB8AC3E}">
        <p14:creationId xmlns:p14="http://schemas.microsoft.com/office/powerpoint/2010/main" val="2587086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16393-FDE0-42DE-90FA-0BA3A95BFFAB}"/>
              </a:ext>
            </a:extLst>
          </p:cNvPr>
          <p:cNvSpPr>
            <a:spLocks noGrp="1"/>
          </p:cNvSpPr>
          <p:nvPr>
            <p:ph type="title"/>
          </p:nvPr>
        </p:nvSpPr>
        <p:spPr/>
        <p:txBody>
          <a:bodyPr/>
          <a:lstStyle/>
          <a:p>
            <a:r>
              <a:rPr lang="en-GB" dirty="0"/>
              <a:t>Learning Style Characteristics</a:t>
            </a:r>
          </a:p>
        </p:txBody>
      </p:sp>
      <p:pic>
        <p:nvPicPr>
          <p:cNvPr id="4" name="Content Placeholder 3">
            <a:extLst>
              <a:ext uri="{FF2B5EF4-FFF2-40B4-BE49-F238E27FC236}">
                <a16:creationId xmlns:a16="http://schemas.microsoft.com/office/drawing/2014/main" id="{59370881-6EF7-43A5-94D8-FA446871A051}"/>
              </a:ext>
            </a:extLst>
          </p:cNvPr>
          <p:cNvPicPr>
            <a:picLocks noGrp="1" noChangeAspect="1"/>
          </p:cNvPicPr>
          <p:nvPr>
            <p:ph idx="1"/>
          </p:nvPr>
        </p:nvPicPr>
        <p:blipFill>
          <a:blip r:embed="rId2"/>
          <a:stretch>
            <a:fillRect/>
          </a:stretch>
        </p:blipFill>
        <p:spPr>
          <a:xfrm>
            <a:off x="3075320" y="2108200"/>
            <a:ext cx="6101686" cy="3760788"/>
          </a:xfrm>
          <a:prstGeom prst="rect">
            <a:avLst/>
          </a:prstGeom>
        </p:spPr>
      </p:pic>
    </p:spTree>
    <p:extLst>
      <p:ext uri="{BB962C8B-B14F-4D97-AF65-F5344CB8AC3E}">
        <p14:creationId xmlns:p14="http://schemas.microsoft.com/office/powerpoint/2010/main" val="2181716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2DD36-E1CC-46A0-93EB-B18B4B7461E3}"/>
              </a:ext>
            </a:extLst>
          </p:cNvPr>
          <p:cNvSpPr>
            <a:spLocks noGrp="1"/>
          </p:cNvSpPr>
          <p:nvPr>
            <p:ph type="title"/>
          </p:nvPr>
        </p:nvSpPr>
        <p:spPr/>
        <p:txBody>
          <a:bodyPr/>
          <a:lstStyle/>
          <a:p>
            <a:r>
              <a:rPr lang="en-GB" dirty="0"/>
              <a:t>Kolb/Honey &amp; Mumford Models</a:t>
            </a:r>
          </a:p>
        </p:txBody>
      </p:sp>
      <p:pic>
        <p:nvPicPr>
          <p:cNvPr id="4" name="Content Placeholder 3">
            <a:extLst>
              <a:ext uri="{FF2B5EF4-FFF2-40B4-BE49-F238E27FC236}">
                <a16:creationId xmlns:a16="http://schemas.microsoft.com/office/drawing/2014/main" id="{35BEF4C2-F0A8-4B83-A40A-6DEBDA407543}"/>
              </a:ext>
            </a:extLst>
          </p:cNvPr>
          <p:cNvPicPr>
            <a:picLocks noGrp="1" noChangeAspect="1"/>
          </p:cNvPicPr>
          <p:nvPr>
            <p:ph idx="1"/>
          </p:nvPr>
        </p:nvPicPr>
        <p:blipFill>
          <a:blip r:embed="rId2"/>
          <a:stretch>
            <a:fillRect/>
          </a:stretch>
        </p:blipFill>
        <p:spPr>
          <a:xfrm>
            <a:off x="4314973" y="2017160"/>
            <a:ext cx="2450804" cy="1042506"/>
          </a:xfrm>
          <a:prstGeom prst="rect">
            <a:avLst/>
          </a:prstGeom>
        </p:spPr>
      </p:pic>
      <p:pic>
        <p:nvPicPr>
          <p:cNvPr id="5" name="Picture 4">
            <a:extLst>
              <a:ext uri="{FF2B5EF4-FFF2-40B4-BE49-F238E27FC236}">
                <a16:creationId xmlns:a16="http://schemas.microsoft.com/office/drawing/2014/main" id="{24477A82-F83F-4214-A93F-23FAEBED2DBB}"/>
              </a:ext>
            </a:extLst>
          </p:cNvPr>
          <p:cNvPicPr>
            <a:picLocks noChangeAspect="1"/>
          </p:cNvPicPr>
          <p:nvPr/>
        </p:nvPicPr>
        <p:blipFill>
          <a:blip r:embed="rId3"/>
          <a:stretch>
            <a:fillRect/>
          </a:stretch>
        </p:blipFill>
        <p:spPr>
          <a:xfrm>
            <a:off x="7001122" y="2368451"/>
            <a:ext cx="890093" cy="835224"/>
          </a:xfrm>
          <a:prstGeom prst="rect">
            <a:avLst/>
          </a:prstGeom>
        </p:spPr>
      </p:pic>
      <p:pic>
        <p:nvPicPr>
          <p:cNvPr id="6" name="Picture 5">
            <a:extLst>
              <a:ext uri="{FF2B5EF4-FFF2-40B4-BE49-F238E27FC236}">
                <a16:creationId xmlns:a16="http://schemas.microsoft.com/office/drawing/2014/main" id="{520E6098-F68C-4BA7-B60F-4A1AC15137DD}"/>
              </a:ext>
            </a:extLst>
          </p:cNvPr>
          <p:cNvPicPr>
            <a:picLocks noChangeAspect="1"/>
          </p:cNvPicPr>
          <p:nvPr/>
        </p:nvPicPr>
        <p:blipFill>
          <a:blip r:embed="rId4"/>
          <a:stretch>
            <a:fillRect/>
          </a:stretch>
        </p:blipFill>
        <p:spPr>
          <a:xfrm>
            <a:off x="7001122" y="3313513"/>
            <a:ext cx="2341067" cy="1042506"/>
          </a:xfrm>
          <a:prstGeom prst="rect">
            <a:avLst/>
          </a:prstGeom>
        </p:spPr>
      </p:pic>
    </p:spTree>
    <p:extLst>
      <p:ext uri="{BB962C8B-B14F-4D97-AF65-F5344CB8AC3E}">
        <p14:creationId xmlns:p14="http://schemas.microsoft.com/office/powerpoint/2010/main" val="1593052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73EDF-5815-49C0-9284-C321964ED4E6}"/>
              </a:ext>
            </a:extLst>
          </p:cNvPr>
          <p:cNvSpPr>
            <a:spLocks noGrp="1"/>
          </p:cNvSpPr>
          <p:nvPr>
            <p:ph type="title"/>
          </p:nvPr>
        </p:nvSpPr>
        <p:spPr/>
        <p:txBody>
          <a:bodyPr/>
          <a:lstStyle/>
          <a:p>
            <a:r>
              <a:rPr lang="en-GB" dirty="0"/>
              <a:t>Learning Style Characteristics </a:t>
            </a:r>
          </a:p>
        </p:txBody>
      </p:sp>
      <p:pic>
        <p:nvPicPr>
          <p:cNvPr id="4" name="Content Placeholder 3">
            <a:extLst>
              <a:ext uri="{FF2B5EF4-FFF2-40B4-BE49-F238E27FC236}">
                <a16:creationId xmlns:a16="http://schemas.microsoft.com/office/drawing/2014/main" id="{3949870F-7DA5-4AEE-B078-96A8BDBB8310}"/>
              </a:ext>
            </a:extLst>
          </p:cNvPr>
          <p:cNvPicPr>
            <a:picLocks noGrp="1" noChangeAspect="1"/>
          </p:cNvPicPr>
          <p:nvPr>
            <p:ph idx="1"/>
          </p:nvPr>
        </p:nvPicPr>
        <p:blipFill>
          <a:blip r:embed="rId2"/>
          <a:stretch>
            <a:fillRect/>
          </a:stretch>
        </p:blipFill>
        <p:spPr>
          <a:xfrm>
            <a:off x="2026056" y="2219366"/>
            <a:ext cx="8866765" cy="3788527"/>
          </a:xfrm>
          <a:prstGeom prst="rect">
            <a:avLst/>
          </a:prstGeom>
        </p:spPr>
      </p:pic>
    </p:spTree>
    <p:extLst>
      <p:ext uri="{BB962C8B-B14F-4D97-AF65-F5344CB8AC3E}">
        <p14:creationId xmlns:p14="http://schemas.microsoft.com/office/powerpoint/2010/main" val="2955940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2DD36-E1CC-46A0-93EB-B18B4B7461E3}"/>
              </a:ext>
            </a:extLst>
          </p:cNvPr>
          <p:cNvSpPr>
            <a:spLocks noGrp="1"/>
          </p:cNvSpPr>
          <p:nvPr>
            <p:ph type="title"/>
          </p:nvPr>
        </p:nvSpPr>
        <p:spPr/>
        <p:txBody>
          <a:bodyPr/>
          <a:lstStyle/>
          <a:p>
            <a:r>
              <a:rPr lang="en-GB" dirty="0"/>
              <a:t>Kolb/Honey &amp; Mumford Models</a:t>
            </a:r>
          </a:p>
        </p:txBody>
      </p:sp>
      <p:pic>
        <p:nvPicPr>
          <p:cNvPr id="4" name="Content Placeholder 3">
            <a:extLst>
              <a:ext uri="{FF2B5EF4-FFF2-40B4-BE49-F238E27FC236}">
                <a16:creationId xmlns:a16="http://schemas.microsoft.com/office/drawing/2014/main" id="{35BEF4C2-F0A8-4B83-A40A-6DEBDA407543}"/>
              </a:ext>
            </a:extLst>
          </p:cNvPr>
          <p:cNvPicPr>
            <a:picLocks noGrp="1" noChangeAspect="1"/>
          </p:cNvPicPr>
          <p:nvPr>
            <p:ph idx="1"/>
          </p:nvPr>
        </p:nvPicPr>
        <p:blipFill>
          <a:blip r:embed="rId2"/>
          <a:stretch>
            <a:fillRect/>
          </a:stretch>
        </p:blipFill>
        <p:spPr>
          <a:xfrm>
            <a:off x="4223525" y="2004183"/>
            <a:ext cx="2450804" cy="1042506"/>
          </a:xfrm>
          <a:prstGeom prst="rect">
            <a:avLst/>
          </a:prstGeom>
        </p:spPr>
      </p:pic>
      <p:pic>
        <p:nvPicPr>
          <p:cNvPr id="5" name="Picture 4">
            <a:extLst>
              <a:ext uri="{FF2B5EF4-FFF2-40B4-BE49-F238E27FC236}">
                <a16:creationId xmlns:a16="http://schemas.microsoft.com/office/drawing/2014/main" id="{24477A82-F83F-4214-A93F-23FAEBED2DBB}"/>
              </a:ext>
            </a:extLst>
          </p:cNvPr>
          <p:cNvPicPr>
            <a:picLocks noChangeAspect="1"/>
          </p:cNvPicPr>
          <p:nvPr/>
        </p:nvPicPr>
        <p:blipFill>
          <a:blip r:embed="rId3"/>
          <a:stretch>
            <a:fillRect/>
          </a:stretch>
        </p:blipFill>
        <p:spPr>
          <a:xfrm>
            <a:off x="7001122" y="2368451"/>
            <a:ext cx="890093" cy="835224"/>
          </a:xfrm>
          <a:prstGeom prst="rect">
            <a:avLst/>
          </a:prstGeom>
        </p:spPr>
      </p:pic>
      <p:pic>
        <p:nvPicPr>
          <p:cNvPr id="6" name="Picture 5">
            <a:extLst>
              <a:ext uri="{FF2B5EF4-FFF2-40B4-BE49-F238E27FC236}">
                <a16:creationId xmlns:a16="http://schemas.microsoft.com/office/drawing/2014/main" id="{520E6098-F68C-4BA7-B60F-4A1AC15137DD}"/>
              </a:ext>
            </a:extLst>
          </p:cNvPr>
          <p:cNvPicPr>
            <a:picLocks noChangeAspect="1"/>
          </p:cNvPicPr>
          <p:nvPr/>
        </p:nvPicPr>
        <p:blipFill>
          <a:blip r:embed="rId4"/>
          <a:stretch>
            <a:fillRect/>
          </a:stretch>
        </p:blipFill>
        <p:spPr>
          <a:xfrm>
            <a:off x="7001122" y="3313513"/>
            <a:ext cx="2341067" cy="1042506"/>
          </a:xfrm>
          <a:prstGeom prst="rect">
            <a:avLst/>
          </a:prstGeom>
        </p:spPr>
      </p:pic>
      <p:pic>
        <p:nvPicPr>
          <p:cNvPr id="3" name="Picture 2">
            <a:extLst>
              <a:ext uri="{FF2B5EF4-FFF2-40B4-BE49-F238E27FC236}">
                <a16:creationId xmlns:a16="http://schemas.microsoft.com/office/drawing/2014/main" id="{6F7E275F-87FA-408D-8841-4BF404327624}"/>
              </a:ext>
            </a:extLst>
          </p:cNvPr>
          <p:cNvPicPr>
            <a:picLocks noChangeAspect="1"/>
          </p:cNvPicPr>
          <p:nvPr/>
        </p:nvPicPr>
        <p:blipFill>
          <a:blip r:embed="rId5"/>
          <a:stretch>
            <a:fillRect/>
          </a:stretch>
        </p:blipFill>
        <p:spPr>
          <a:xfrm>
            <a:off x="4223525" y="4599388"/>
            <a:ext cx="2633700" cy="1042506"/>
          </a:xfrm>
          <a:prstGeom prst="rect">
            <a:avLst/>
          </a:prstGeom>
        </p:spPr>
      </p:pic>
      <p:pic>
        <p:nvPicPr>
          <p:cNvPr id="7" name="Picture 6">
            <a:extLst>
              <a:ext uri="{FF2B5EF4-FFF2-40B4-BE49-F238E27FC236}">
                <a16:creationId xmlns:a16="http://schemas.microsoft.com/office/drawing/2014/main" id="{D4E20EC7-1FFD-4C03-A397-A5CAB7287B31}"/>
              </a:ext>
            </a:extLst>
          </p:cNvPr>
          <p:cNvPicPr>
            <a:picLocks noChangeAspect="1"/>
          </p:cNvPicPr>
          <p:nvPr/>
        </p:nvPicPr>
        <p:blipFill>
          <a:blip r:embed="rId6"/>
          <a:stretch>
            <a:fillRect/>
          </a:stretch>
        </p:blipFill>
        <p:spPr>
          <a:xfrm>
            <a:off x="7062087" y="4356019"/>
            <a:ext cx="829128" cy="896190"/>
          </a:xfrm>
          <a:prstGeom prst="rect">
            <a:avLst/>
          </a:prstGeom>
        </p:spPr>
      </p:pic>
    </p:spTree>
    <p:extLst>
      <p:ext uri="{BB962C8B-B14F-4D97-AF65-F5344CB8AC3E}">
        <p14:creationId xmlns:p14="http://schemas.microsoft.com/office/powerpoint/2010/main" val="849001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0E2C0-A509-4C33-B2B6-398B77A465D9}"/>
              </a:ext>
            </a:extLst>
          </p:cNvPr>
          <p:cNvSpPr>
            <a:spLocks noGrp="1"/>
          </p:cNvSpPr>
          <p:nvPr>
            <p:ph type="title"/>
          </p:nvPr>
        </p:nvSpPr>
        <p:spPr/>
        <p:txBody>
          <a:bodyPr/>
          <a:lstStyle/>
          <a:p>
            <a:r>
              <a:rPr lang="en-GB" dirty="0"/>
              <a:t>Learning Style Characteristics </a:t>
            </a:r>
          </a:p>
        </p:txBody>
      </p:sp>
      <p:pic>
        <p:nvPicPr>
          <p:cNvPr id="4" name="Content Placeholder 3">
            <a:extLst>
              <a:ext uri="{FF2B5EF4-FFF2-40B4-BE49-F238E27FC236}">
                <a16:creationId xmlns:a16="http://schemas.microsoft.com/office/drawing/2014/main" id="{666B02BC-1B3A-4C87-8344-2AF74A0D46EB}"/>
              </a:ext>
            </a:extLst>
          </p:cNvPr>
          <p:cNvPicPr>
            <a:picLocks noGrp="1" noChangeAspect="1"/>
          </p:cNvPicPr>
          <p:nvPr>
            <p:ph idx="1"/>
          </p:nvPr>
        </p:nvPicPr>
        <p:blipFill>
          <a:blip r:embed="rId2"/>
          <a:stretch>
            <a:fillRect/>
          </a:stretch>
        </p:blipFill>
        <p:spPr>
          <a:xfrm>
            <a:off x="2742427" y="1965325"/>
            <a:ext cx="7115948" cy="4250578"/>
          </a:xfrm>
          <a:prstGeom prst="rect">
            <a:avLst/>
          </a:prstGeom>
        </p:spPr>
      </p:pic>
    </p:spTree>
    <p:extLst>
      <p:ext uri="{BB962C8B-B14F-4D97-AF65-F5344CB8AC3E}">
        <p14:creationId xmlns:p14="http://schemas.microsoft.com/office/powerpoint/2010/main" val="2409201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2DD36-E1CC-46A0-93EB-B18B4B7461E3}"/>
              </a:ext>
            </a:extLst>
          </p:cNvPr>
          <p:cNvSpPr>
            <a:spLocks noGrp="1"/>
          </p:cNvSpPr>
          <p:nvPr>
            <p:ph type="title"/>
          </p:nvPr>
        </p:nvSpPr>
        <p:spPr/>
        <p:txBody>
          <a:bodyPr/>
          <a:lstStyle/>
          <a:p>
            <a:r>
              <a:rPr lang="en-GB" dirty="0"/>
              <a:t>Kolb/Honey &amp; Mumford Models</a:t>
            </a:r>
          </a:p>
        </p:txBody>
      </p:sp>
      <p:pic>
        <p:nvPicPr>
          <p:cNvPr id="4" name="Content Placeholder 3">
            <a:extLst>
              <a:ext uri="{FF2B5EF4-FFF2-40B4-BE49-F238E27FC236}">
                <a16:creationId xmlns:a16="http://schemas.microsoft.com/office/drawing/2014/main" id="{35BEF4C2-F0A8-4B83-A40A-6DEBDA407543}"/>
              </a:ext>
            </a:extLst>
          </p:cNvPr>
          <p:cNvPicPr>
            <a:picLocks noGrp="1" noChangeAspect="1"/>
          </p:cNvPicPr>
          <p:nvPr>
            <p:ph idx="1"/>
          </p:nvPr>
        </p:nvPicPr>
        <p:blipFill>
          <a:blip r:embed="rId2"/>
          <a:stretch>
            <a:fillRect/>
          </a:stretch>
        </p:blipFill>
        <p:spPr>
          <a:xfrm>
            <a:off x="4223525" y="2004183"/>
            <a:ext cx="2450804" cy="1042506"/>
          </a:xfrm>
          <a:prstGeom prst="rect">
            <a:avLst/>
          </a:prstGeom>
        </p:spPr>
      </p:pic>
      <p:pic>
        <p:nvPicPr>
          <p:cNvPr id="5" name="Picture 4">
            <a:extLst>
              <a:ext uri="{FF2B5EF4-FFF2-40B4-BE49-F238E27FC236}">
                <a16:creationId xmlns:a16="http://schemas.microsoft.com/office/drawing/2014/main" id="{24477A82-F83F-4214-A93F-23FAEBED2DBB}"/>
              </a:ext>
            </a:extLst>
          </p:cNvPr>
          <p:cNvPicPr>
            <a:picLocks noChangeAspect="1"/>
          </p:cNvPicPr>
          <p:nvPr/>
        </p:nvPicPr>
        <p:blipFill>
          <a:blip r:embed="rId3"/>
          <a:stretch>
            <a:fillRect/>
          </a:stretch>
        </p:blipFill>
        <p:spPr>
          <a:xfrm>
            <a:off x="7001122" y="2368451"/>
            <a:ext cx="890093" cy="835224"/>
          </a:xfrm>
          <a:prstGeom prst="rect">
            <a:avLst/>
          </a:prstGeom>
        </p:spPr>
      </p:pic>
      <p:pic>
        <p:nvPicPr>
          <p:cNvPr id="6" name="Picture 5">
            <a:extLst>
              <a:ext uri="{FF2B5EF4-FFF2-40B4-BE49-F238E27FC236}">
                <a16:creationId xmlns:a16="http://schemas.microsoft.com/office/drawing/2014/main" id="{520E6098-F68C-4BA7-B60F-4A1AC15137DD}"/>
              </a:ext>
            </a:extLst>
          </p:cNvPr>
          <p:cNvPicPr>
            <a:picLocks noChangeAspect="1"/>
          </p:cNvPicPr>
          <p:nvPr/>
        </p:nvPicPr>
        <p:blipFill>
          <a:blip r:embed="rId4"/>
          <a:stretch>
            <a:fillRect/>
          </a:stretch>
        </p:blipFill>
        <p:spPr>
          <a:xfrm>
            <a:off x="7001122" y="3313513"/>
            <a:ext cx="2341067" cy="1042506"/>
          </a:xfrm>
          <a:prstGeom prst="rect">
            <a:avLst/>
          </a:prstGeom>
        </p:spPr>
      </p:pic>
      <p:pic>
        <p:nvPicPr>
          <p:cNvPr id="3" name="Picture 2">
            <a:extLst>
              <a:ext uri="{FF2B5EF4-FFF2-40B4-BE49-F238E27FC236}">
                <a16:creationId xmlns:a16="http://schemas.microsoft.com/office/drawing/2014/main" id="{6F7E275F-87FA-408D-8841-4BF404327624}"/>
              </a:ext>
            </a:extLst>
          </p:cNvPr>
          <p:cNvPicPr>
            <a:picLocks noChangeAspect="1"/>
          </p:cNvPicPr>
          <p:nvPr/>
        </p:nvPicPr>
        <p:blipFill>
          <a:blip r:embed="rId5"/>
          <a:stretch>
            <a:fillRect/>
          </a:stretch>
        </p:blipFill>
        <p:spPr>
          <a:xfrm>
            <a:off x="4223525" y="4599388"/>
            <a:ext cx="2633700" cy="1042506"/>
          </a:xfrm>
          <a:prstGeom prst="rect">
            <a:avLst/>
          </a:prstGeom>
        </p:spPr>
      </p:pic>
      <p:pic>
        <p:nvPicPr>
          <p:cNvPr id="7" name="Picture 6">
            <a:extLst>
              <a:ext uri="{FF2B5EF4-FFF2-40B4-BE49-F238E27FC236}">
                <a16:creationId xmlns:a16="http://schemas.microsoft.com/office/drawing/2014/main" id="{D4E20EC7-1FFD-4C03-A397-A5CAB7287B31}"/>
              </a:ext>
            </a:extLst>
          </p:cNvPr>
          <p:cNvPicPr>
            <a:picLocks noChangeAspect="1"/>
          </p:cNvPicPr>
          <p:nvPr/>
        </p:nvPicPr>
        <p:blipFill>
          <a:blip r:embed="rId6"/>
          <a:stretch>
            <a:fillRect/>
          </a:stretch>
        </p:blipFill>
        <p:spPr>
          <a:xfrm>
            <a:off x="7062087" y="4356019"/>
            <a:ext cx="829128" cy="896190"/>
          </a:xfrm>
          <a:prstGeom prst="rect">
            <a:avLst/>
          </a:prstGeom>
        </p:spPr>
      </p:pic>
      <p:pic>
        <p:nvPicPr>
          <p:cNvPr id="8" name="Picture 7">
            <a:extLst>
              <a:ext uri="{FF2B5EF4-FFF2-40B4-BE49-F238E27FC236}">
                <a16:creationId xmlns:a16="http://schemas.microsoft.com/office/drawing/2014/main" id="{87F07CAA-51F0-4E09-8EED-FCEF16558836}"/>
              </a:ext>
            </a:extLst>
          </p:cNvPr>
          <p:cNvPicPr>
            <a:picLocks noChangeAspect="1"/>
          </p:cNvPicPr>
          <p:nvPr/>
        </p:nvPicPr>
        <p:blipFill>
          <a:blip r:embed="rId7"/>
          <a:stretch>
            <a:fillRect/>
          </a:stretch>
        </p:blipFill>
        <p:spPr>
          <a:xfrm>
            <a:off x="3048321" y="4356019"/>
            <a:ext cx="877900" cy="847417"/>
          </a:xfrm>
          <a:prstGeom prst="rect">
            <a:avLst/>
          </a:prstGeom>
        </p:spPr>
      </p:pic>
      <p:pic>
        <p:nvPicPr>
          <p:cNvPr id="9" name="Picture 8">
            <a:extLst>
              <a:ext uri="{FF2B5EF4-FFF2-40B4-BE49-F238E27FC236}">
                <a16:creationId xmlns:a16="http://schemas.microsoft.com/office/drawing/2014/main" id="{77461FCC-7948-4EA2-BC8E-7A384223F1E9}"/>
              </a:ext>
            </a:extLst>
          </p:cNvPr>
          <p:cNvPicPr>
            <a:picLocks noChangeAspect="1"/>
          </p:cNvPicPr>
          <p:nvPr/>
        </p:nvPicPr>
        <p:blipFill>
          <a:blip r:embed="rId8"/>
          <a:stretch>
            <a:fillRect/>
          </a:stretch>
        </p:blipFill>
        <p:spPr>
          <a:xfrm>
            <a:off x="1593926" y="3429000"/>
            <a:ext cx="2511770" cy="1042506"/>
          </a:xfrm>
          <a:prstGeom prst="rect">
            <a:avLst/>
          </a:prstGeom>
        </p:spPr>
      </p:pic>
    </p:spTree>
    <p:extLst>
      <p:ext uri="{BB962C8B-B14F-4D97-AF65-F5344CB8AC3E}">
        <p14:creationId xmlns:p14="http://schemas.microsoft.com/office/powerpoint/2010/main" val="1320496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72BA1-C99C-43CB-B18D-7B588359409F}"/>
              </a:ext>
            </a:extLst>
          </p:cNvPr>
          <p:cNvSpPr>
            <a:spLocks noGrp="1"/>
          </p:cNvSpPr>
          <p:nvPr>
            <p:ph type="title"/>
          </p:nvPr>
        </p:nvSpPr>
        <p:spPr/>
        <p:txBody>
          <a:bodyPr/>
          <a:lstStyle/>
          <a:p>
            <a:r>
              <a:rPr lang="en-GB" dirty="0"/>
              <a:t>Learning Style Characteristics</a:t>
            </a:r>
          </a:p>
        </p:txBody>
      </p:sp>
      <p:pic>
        <p:nvPicPr>
          <p:cNvPr id="4" name="Content Placeholder 3">
            <a:extLst>
              <a:ext uri="{FF2B5EF4-FFF2-40B4-BE49-F238E27FC236}">
                <a16:creationId xmlns:a16="http://schemas.microsoft.com/office/drawing/2014/main" id="{304E96CC-436A-4EB7-80C7-163007AE0760}"/>
              </a:ext>
            </a:extLst>
          </p:cNvPr>
          <p:cNvPicPr>
            <a:picLocks noGrp="1" noChangeAspect="1"/>
          </p:cNvPicPr>
          <p:nvPr>
            <p:ph idx="1"/>
          </p:nvPr>
        </p:nvPicPr>
        <p:blipFill>
          <a:blip r:embed="rId2"/>
          <a:stretch>
            <a:fillRect/>
          </a:stretch>
        </p:blipFill>
        <p:spPr>
          <a:xfrm>
            <a:off x="2103253" y="2150268"/>
            <a:ext cx="7793794" cy="3990182"/>
          </a:xfrm>
          <a:prstGeom prst="rect">
            <a:avLst/>
          </a:prstGeom>
        </p:spPr>
      </p:pic>
    </p:spTree>
    <p:extLst>
      <p:ext uri="{BB962C8B-B14F-4D97-AF65-F5344CB8AC3E}">
        <p14:creationId xmlns:p14="http://schemas.microsoft.com/office/powerpoint/2010/main" val="3337541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2DD36-E1CC-46A0-93EB-B18B4B7461E3}"/>
              </a:ext>
            </a:extLst>
          </p:cNvPr>
          <p:cNvSpPr>
            <a:spLocks noGrp="1"/>
          </p:cNvSpPr>
          <p:nvPr>
            <p:ph type="title"/>
          </p:nvPr>
        </p:nvSpPr>
        <p:spPr/>
        <p:txBody>
          <a:bodyPr/>
          <a:lstStyle/>
          <a:p>
            <a:r>
              <a:rPr lang="en-GB" dirty="0"/>
              <a:t>Kolb/Honey &amp; Mumford Models</a:t>
            </a:r>
          </a:p>
        </p:txBody>
      </p:sp>
      <p:pic>
        <p:nvPicPr>
          <p:cNvPr id="4" name="Content Placeholder 3">
            <a:extLst>
              <a:ext uri="{FF2B5EF4-FFF2-40B4-BE49-F238E27FC236}">
                <a16:creationId xmlns:a16="http://schemas.microsoft.com/office/drawing/2014/main" id="{35BEF4C2-F0A8-4B83-A40A-6DEBDA407543}"/>
              </a:ext>
            </a:extLst>
          </p:cNvPr>
          <p:cNvPicPr>
            <a:picLocks noGrp="1" noChangeAspect="1"/>
          </p:cNvPicPr>
          <p:nvPr>
            <p:ph idx="1"/>
          </p:nvPr>
        </p:nvPicPr>
        <p:blipFill>
          <a:blip r:embed="rId2"/>
          <a:stretch>
            <a:fillRect/>
          </a:stretch>
        </p:blipFill>
        <p:spPr>
          <a:xfrm>
            <a:off x="4223525" y="1941447"/>
            <a:ext cx="2450804" cy="1042506"/>
          </a:xfrm>
          <a:prstGeom prst="rect">
            <a:avLst/>
          </a:prstGeom>
        </p:spPr>
      </p:pic>
      <p:pic>
        <p:nvPicPr>
          <p:cNvPr id="5" name="Picture 4">
            <a:extLst>
              <a:ext uri="{FF2B5EF4-FFF2-40B4-BE49-F238E27FC236}">
                <a16:creationId xmlns:a16="http://schemas.microsoft.com/office/drawing/2014/main" id="{24477A82-F83F-4214-A93F-23FAEBED2DBB}"/>
              </a:ext>
            </a:extLst>
          </p:cNvPr>
          <p:cNvPicPr>
            <a:picLocks noChangeAspect="1"/>
          </p:cNvPicPr>
          <p:nvPr/>
        </p:nvPicPr>
        <p:blipFill>
          <a:blip r:embed="rId3"/>
          <a:stretch>
            <a:fillRect/>
          </a:stretch>
        </p:blipFill>
        <p:spPr>
          <a:xfrm>
            <a:off x="7001122" y="2368451"/>
            <a:ext cx="890093" cy="835224"/>
          </a:xfrm>
          <a:prstGeom prst="rect">
            <a:avLst/>
          </a:prstGeom>
        </p:spPr>
      </p:pic>
      <p:pic>
        <p:nvPicPr>
          <p:cNvPr id="6" name="Picture 5">
            <a:extLst>
              <a:ext uri="{FF2B5EF4-FFF2-40B4-BE49-F238E27FC236}">
                <a16:creationId xmlns:a16="http://schemas.microsoft.com/office/drawing/2014/main" id="{520E6098-F68C-4BA7-B60F-4A1AC15137DD}"/>
              </a:ext>
            </a:extLst>
          </p:cNvPr>
          <p:cNvPicPr>
            <a:picLocks noChangeAspect="1"/>
          </p:cNvPicPr>
          <p:nvPr/>
        </p:nvPicPr>
        <p:blipFill>
          <a:blip r:embed="rId4"/>
          <a:stretch>
            <a:fillRect/>
          </a:stretch>
        </p:blipFill>
        <p:spPr>
          <a:xfrm>
            <a:off x="7001122" y="3313513"/>
            <a:ext cx="2341067" cy="1042506"/>
          </a:xfrm>
          <a:prstGeom prst="rect">
            <a:avLst/>
          </a:prstGeom>
        </p:spPr>
      </p:pic>
      <p:pic>
        <p:nvPicPr>
          <p:cNvPr id="3" name="Picture 2">
            <a:extLst>
              <a:ext uri="{FF2B5EF4-FFF2-40B4-BE49-F238E27FC236}">
                <a16:creationId xmlns:a16="http://schemas.microsoft.com/office/drawing/2014/main" id="{6F7E275F-87FA-408D-8841-4BF404327624}"/>
              </a:ext>
            </a:extLst>
          </p:cNvPr>
          <p:cNvPicPr>
            <a:picLocks noChangeAspect="1"/>
          </p:cNvPicPr>
          <p:nvPr/>
        </p:nvPicPr>
        <p:blipFill>
          <a:blip r:embed="rId5"/>
          <a:stretch>
            <a:fillRect/>
          </a:stretch>
        </p:blipFill>
        <p:spPr>
          <a:xfrm>
            <a:off x="4223525" y="4599388"/>
            <a:ext cx="2633700" cy="1042506"/>
          </a:xfrm>
          <a:prstGeom prst="rect">
            <a:avLst/>
          </a:prstGeom>
        </p:spPr>
      </p:pic>
      <p:pic>
        <p:nvPicPr>
          <p:cNvPr id="7" name="Picture 6">
            <a:extLst>
              <a:ext uri="{FF2B5EF4-FFF2-40B4-BE49-F238E27FC236}">
                <a16:creationId xmlns:a16="http://schemas.microsoft.com/office/drawing/2014/main" id="{D4E20EC7-1FFD-4C03-A397-A5CAB7287B31}"/>
              </a:ext>
            </a:extLst>
          </p:cNvPr>
          <p:cNvPicPr>
            <a:picLocks noChangeAspect="1"/>
          </p:cNvPicPr>
          <p:nvPr/>
        </p:nvPicPr>
        <p:blipFill>
          <a:blip r:embed="rId6"/>
          <a:stretch>
            <a:fillRect/>
          </a:stretch>
        </p:blipFill>
        <p:spPr>
          <a:xfrm>
            <a:off x="7062087" y="4356019"/>
            <a:ext cx="829128" cy="896190"/>
          </a:xfrm>
          <a:prstGeom prst="rect">
            <a:avLst/>
          </a:prstGeom>
        </p:spPr>
      </p:pic>
      <p:pic>
        <p:nvPicPr>
          <p:cNvPr id="8" name="Picture 7">
            <a:extLst>
              <a:ext uri="{FF2B5EF4-FFF2-40B4-BE49-F238E27FC236}">
                <a16:creationId xmlns:a16="http://schemas.microsoft.com/office/drawing/2014/main" id="{87F07CAA-51F0-4E09-8EED-FCEF16558836}"/>
              </a:ext>
            </a:extLst>
          </p:cNvPr>
          <p:cNvPicPr>
            <a:picLocks noChangeAspect="1"/>
          </p:cNvPicPr>
          <p:nvPr/>
        </p:nvPicPr>
        <p:blipFill>
          <a:blip r:embed="rId7"/>
          <a:stretch>
            <a:fillRect/>
          </a:stretch>
        </p:blipFill>
        <p:spPr>
          <a:xfrm>
            <a:off x="3048321" y="4356019"/>
            <a:ext cx="877900" cy="847417"/>
          </a:xfrm>
          <a:prstGeom prst="rect">
            <a:avLst/>
          </a:prstGeom>
        </p:spPr>
      </p:pic>
      <p:pic>
        <p:nvPicPr>
          <p:cNvPr id="9" name="Picture 8">
            <a:extLst>
              <a:ext uri="{FF2B5EF4-FFF2-40B4-BE49-F238E27FC236}">
                <a16:creationId xmlns:a16="http://schemas.microsoft.com/office/drawing/2014/main" id="{77461FCC-7948-4EA2-BC8E-7A384223F1E9}"/>
              </a:ext>
            </a:extLst>
          </p:cNvPr>
          <p:cNvPicPr>
            <a:picLocks noChangeAspect="1"/>
          </p:cNvPicPr>
          <p:nvPr/>
        </p:nvPicPr>
        <p:blipFill>
          <a:blip r:embed="rId8"/>
          <a:stretch>
            <a:fillRect/>
          </a:stretch>
        </p:blipFill>
        <p:spPr>
          <a:xfrm>
            <a:off x="1593926" y="3429000"/>
            <a:ext cx="2511770" cy="1042506"/>
          </a:xfrm>
          <a:prstGeom prst="rect">
            <a:avLst/>
          </a:prstGeom>
        </p:spPr>
      </p:pic>
      <p:pic>
        <p:nvPicPr>
          <p:cNvPr id="10" name="Picture 9">
            <a:extLst>
              <a:ext uri="{FF2B5EF4-FFF2-40B4-BE49-F238E27FC236}">
                <a16:creationId xmlns:a16="http://schemas.microsoft.com/office/drawing/2014/main" id="{18613B66-91CE-4E3A-BAB7-92511B26C6B4}"/>
              </a:ext>
            </a:extLst>
          </p:cNvPr>
          <p:cNvPicPr>
            <a:picLocks noChangeAspect="1"/>
          </p:cNvPicPr>
          <p:nvPr/>
        </p:nvPicPr>
        <p:blipFill>
          <a:blip r:embed="rId9"/>
          <a:stretch>
            <a:fillRect/>
          </a:stretch>
        </p:blipFill>
        <p:spPr>
          <a:xfrm>
            <a:off x="3090997" y="2252023"/>
            <a:ext cx="835224" cy="890093"/>
          </a:xfrm>
          <a:prstGeom prst="rect">
            <a:avLst/>
          </a:prstGeom>
        </p:spPr>
      </p:pic>
    </p:spTree>
    <p:extLst>
      <p:ext uri="{BB962C8B-B14F-4D97-AF65-F5344CB8AC3E}">
        <p14:creationId xmlns:p14="http://schemas.microsoft.com/office/powerpoint/2010/main" val="2822752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066B9-C940-4626-BDCE-03AA757CC315}"/>
              </a:ext>
            </a:extLst>
          </p:cNvPr>
          <p:cNvSpPr>
            <a:spLocks noGrp="1"/>
          </p:cNvSpPr>
          <p:nvPr>
            <p:ph type="title"/>
          </p:nvPr>
        </p:nvSpPr>
        <p:spPr/>
        <p:txBody>
          <a:bodyPr/>
          <a:lstStyle/>
          <a:p>
            <a:r>
              <a:rPr lang="en-GB" dirty="0"/>
              <a:t>Learning Style Questionnaire</a:t>
            </a:r>
          </a:p>
        </p:txBody>
      </p:sp>
      <p:sp>
        <p:nvSpPr>
          <p:cNvPr id="3" name="Content Placeholder 2">
            <a:extLst>
              <a:ext uri="{FF2B5EF4-FFF2-40B4-BE49-F238E27FC236}">
                <a16:creationId xmlns:a16="http://schemas.microsoft.com/office/drawing/2014/main" id="{26AAFF0B-7524-48BC-B313-8036C2C12949}"/>
              </a:ext>
            </a:extLst>
          </p:cNvPr>
          <p:cNvSpPr>
            <a:spLocks noGrp="1"/>
          </p:cNvSpPr>
          <p:nvPr>
            <p:ph idx="1"/>
          </p:nvPr>
        </p:nvSpPr>
        <p:spPr>
          <a:xfrm>
            <a:off x="1097280" y="2186782"/>
            <a:ext cx="10058400" cy="3760891"/>
          </a:xfrm>
        </p:spPr>
        <p:txBody>
          <a:bodyPr/>
          <a:lstStyle/>
          <a:p>
            <a:pPr marL="0" indent="0">
              <a:buNone/>
            </a:pPr>
            <a:r>
              <a:rPr lang="en-GB" dirty="0"/>
              <a:t>Which learning style do you think most suits your character and personality? </a:t>
            </a:r>
          </a:p>
          <a:p>
            <a:pPr marL="0" indent="0">
              <a:buNone/>
            </a:pPr>
            <a:r>
              <a:rPr lang="en-GB" dirty="0"/>
              <a:t>Lets find out!</a:t>
            </a:r>
          </a:p>
          <a:p>
            <a:pPr marL="0" indent="0">
              <a:buNone/>
            </a:pPr>
            <a:endParaRPr lang="en-GB" dirty="0"/>
          </a:p>
          <a:p>
            <a:pPr>
              <a:buFont typeface="Wingdings" panose="05000000000000000000" pitchFamily="2" charset="2"/>
              <a:buChar char="§"/>
            </a:pPr>
            <a:r>
              <a:rPr lang="en-GB" dirty="0"/>
              <a:t>Complete the following learning style questionnaire:</a:t>
            </a:r>
          </a:p>
          <a:p>
            <a:endParaRPr lang="en-GB" dirty="0"/>
          </a:p>
          <a:p>
            <a:pPr>
              <a:buFont typeface="Wingdings" panose="05000000000000000000" pitchFamily="2" charset="2"/>
              <a:buChar char="§"/>
            </a:pPr>
            <a:r>
              <a:rPr lang="en-GB" dirty="0"/>
              <a:t>We will discuss the questionnaire and your findings in the tutorial.</a:t>
            </a:r>
          </a:p>
          <a:p>
            <a:r>
              <a:rPr lang="en-GB" dirty="0"/>
              <a:t> </a:t>
            </a:r>
          </a:p>
          <a:p>
            <a:endParaRPr lang="en-GB" dirty="0"/>
          </a:p>
          <a:p>
            <a:endParaRPr lang="en-GB" dirty="0"/>
          </a:p>
        </p:txBody>
      </p:sp>
    </p:spTree>
    <p:extLst>
      <p:ext uri="{BB962C8B-B14F-4D97-AF65-F5344CB8AC3E}">
        <p14:creationId xmlns:p14="http://schemas.microsoft.com/office/powerpoint/2010/main" val="722643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3DC6D5-F790-4608-91E4-73932354E788}"/>
              </a:ext>
            </a:extLst>
          </p:cNvPr>
          <p:cNvSpPr>
            <a:spLocks noGrp="1"/>
          </p:cNvSpPr>
          <p:nvPr>
            <p:ph type="title"/>
          </p:nvPr>
        </p:nvSpPr>
        <p:spPr>
          <a:xfrm>
            <a:off x="8141110" y="639098"/>
            <a:ext cx="3401961" cy="3494790"/>
          </a:xfrm>
        </p:spPr>
        <p:txBody>
          <a:bodyPr vert="horz" lIns="91440" tIns="45720" rIns="91440" bIns="45720" rtlCol="0" anchor="b">
            <a:normAutofit/>
          </a:bodyPr>
          <a:lstStyle/>
          <a:p>
            <a:r>
              <a:rPr lang="en-US" sz="5400">
                <a:solidFill>
                  <a:schemeClr val="tx1">
                    <a:lumMod val="85000"/>
                    <a:lumOff val="15000"/>
                  </a:schemeClr>
                </a:solidFill>
              </a:rPr>
              <a:t>Your findings</a:t>
            </a:r>
          </a:p>
        </p:txBody>
      </p:sp>
      <p:pic>
        <p:nvPicPr>
          <p:cNvPr id="6" name="Graphic 5" descr="Magnifying glass">
            <a:extLst>
              <a:ext uri="{FF2B5EF4-FFF2-40B4-BE49-F238E27FC236}">
                <a16:creationId xmlns:a16="http://schemas.microsoft.com/office/drawing/2014/main" id="{569A2EFB-2DFC-0C6E-EB07-80C30DE7A6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63029" y="640081"/>
            <a:ext cx="5054156" cy="5054156"/>
          </a:xfrm>
          <a:prstGeom prst="rect">
            <a:avLst/>
          </a:prstGeom>
        </p:spPr>
      </p:pic>
      <p:cxnSp>
        <p:nvCxnSpPr>
          <p:cNvPr id="15" name="Straight Connector 14">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294754"/>
            <a:ext cx="32004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8D4480B4-953D-41FA-9052-09AB3A026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715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2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0" name="Straight Connector 2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41" name="Rectangle 26">
            <a:extLst>
              <a:ext uri="{FF2B5EF4-FFF2-40B4-BE49-F238E27FC236}">
                <a16:creationId xmlns:a16="http://schemas.microsoft.com/office/drawing/2014/main" id="{4C869C3B-5565-4AAC-86A8-9EB0AB1C6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013421-D221-40AB-AD1B-48F16FEA1C0C}"/>
              </a:ext>
            </a:extLst>
          </p:cNvPr>
          <p:cNvSpPr>
            <a:spLocks noGrp="1"/>
          </p:cNvSpPr>
          <p:nvPr>
            <p:ph type="title"/>
          </p:nvPr>
        </p:nvSpPr>
        <p:spPr>
          <a:xfrm>
            <a:off x="638423" y="3807725"/>
            <a:ext cx="10909073" cy="1447062"/>
          </a:xfrm>
        </p:spPr>
        <p:txBody>
          <a:bodyPr vert="horz" lIns="91440" tIns="45720" rIns="91440" bIns="45720" rtlCol="0" anchor="b">
            <a:normAutofit/>
          </a:bodyPr>
          <a:lstStyle/>
          <a:p>
            <a:pPr algn="ctr"/>
            <a:r>
              <a:rPr lang="en-US" sz="6000">
                <a:solidFill>
                  <a:schemeClr val="tx1">
                    <a:lumMod val="85000"/>
                    <a:lumOff val="15000"/>
                  </a:schemeClr>
                </a:solidFill>
              </a:rPr>
              <a:t>Any Questions? </a:t>
            </a:r>
          </a:p>
        </p:txBody>
      </p:sp>
      <p:pic>
        <p:nvPicPr>
          <p:cNvPr id="7" name="Graphic 6" descr="Question mark">
            <a:extLst>
              <a:ext uri="{FF2B5EF4-FFF2-40B4-BE49-F238E27FC236}">
                <a16:creationId xmlns:a16="http://schemas.microsoft.com/office/drawing/2014/main" id="{60F1FB88-1585-12FB-7DC9-833B2A1D17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14657" y="771100"/>
            <a:ext cx="2750022" cy="2750022"/>
          </a:xfrm>
          <a:prstGeom prst="rect">
            <a:avLst/>
          </a:prstGeom>
        </p:spPr>
      </p:pic>
      <p:cxnSp>
        <p:nvCxnSpPr>
          <p:cNvPr id="42" name="Straight Connector 28">
            <a:extLst>
              <a:ext uri="{FF2B5EF4-FFF2-40B4-BE49-F238E27FC236}">
                <a16:creationId xmlns:a16="http://schemas.microsoft.com/office/drawing/2014/main" id="{F41136EC-EC34-4D08-B5AB-8CE5870B1C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600" y="5415653"/>
            <a:ext cx="86868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3" name="Rectangle 30">
            <a:extLst>
              <a:ext uri="{FF2B5EF4-FFF2-40B4-BE49-F238E27FC236}">
                <a16:creationId xmlns:a16="http://schemas.microsoft.com/office/drawing/2014/main" id="{064CBAAB-7956-4763-9F69-A3FDBF1ACB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35043057"/>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{79EAC651-F65A-48E2-834D-19BF5F51D227}tf11437505_win32</Template>
  <TotalTime>0</TotalTime>
  <Words>969</Words>
  <Application>Microsoft Office PowerPoint</Application>
  <PresentationFormat>Widescreen</PresentationFormat>
  <Paragraphs>56</Paragraphs>
  <Slides>21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Georgia Pro Cond Light</vt:lpstr>
      <vt:lpstr>Speak Pro</vt:lpstr>
      <vt:lpstr>Wingdings</vt:lpstr>
      <vt:lpstr>RetrospectVTI</vt:lpstr>
      <vt:lpstr>Organisational Leadership – Theory into Practice </vt:lpstr>
      <vt:lpstr>Organisational Leadership – Theory into Practice</vt:lpstr>
      <vt:lpstr>Aims and Learning Outcomes</vt:lpstr>
      <vt:lpstr>Safe Learning Environment</vt:lpstr>
      <vt:lpstr>Experiential Learning </vt:lpstr>
      <vt:lpstr>Individual Learning Styles</vt:lpstr>
      <vt:lpstr>Learning Pyramid</vt:lpstr>
      <vt:lpstr>Kolb’s Learning Styles</vt:lpstr>
      <vt:lpstr>Benefits of understanding learning styles</vt:lpstr>
      <vt:lpstr>Kolb/Honey &amp; Mumford Models</vt:lpstr>
      <vt:lpstr>Learning Style Characteristics</vt:lpstr>
      <vt:lpstr>Kolb/Honey &amp; Mumford Models</vt:lpstr>
      <vt:lpstr>Learning Style Characteristics </vt:lpstr>
      <vt:lpstr>Kolb/Honey &amp; Mumford Models</vt:lpstr>
      <vt:lpstr>Learning Style Characteristics </vt:lpstr>
      <vt:lpstr>Kolb/Honey &amp; Mumford Models</vt:lpstr>
      <vt:lpstr>Learning Style Characteristics</vt:lpstr>
      <vt:lpstr>Kolb/Honey &amp; Mumford Models</vt:lpstr>
      <vt:lpstr>Learning Style Questionnaire</vt:lpstr>
      <vt:lpstr>Your findings</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Organisational Leadership – Theory into Practice </dc:title>
  <dc:creator>Rachel Smith</dc:creator>
  <cp:lastModifiedBy>Rachel Smith</cp:lastModifiedBy>
  <cp:revision>1</cp:revision>
  <dcterms:created xsi:type="dcterms:W3CDTF">2022-06-16T09:29:36Z</dcterms:created>
  <dcterms:modified xsi:type="dcterms:W3CDTF">2022-06-16T11:48:10Z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