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4E1481-59C8-2A42-07E0-6EDECA07EA56}" v="24" dt="2026-10-24T11:09:38.680"/>
    <p1510:client id="{F57162CB-27BA-56AD-BF30-7E16BDE93CAA}" v="1" dt="2026-10-24T10:13:49.4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a Faisal Mahmood (2618366)" userId="S::2618366@student.uwtsd.ac.uk::78e50502-f902-49fe-a2fc-dc5ff4a397d0" providerId="AD" clId="Web-{F57162CB-27BA-56AD-BF30-7E16BDE93CAA}"/>
    <pc:docChg chg="modSld">
      <pc:chgData name="Raja Faisal Mahmood (2618366)" userId="S::2618366@student.uwtsd.ac.uk::78e50502-f902-49fe-a2fc-dc5ff4a397d0" providerId="AD" clId="Web-{F57162CB-27BA-56AD-BF30-7E16BDE93CAA}" dt="2026-10-24T10:13:49.470" v="1"/>
      <pc:docMkLst>
        <pc:docMk/>
      </pc:docMkLst>
      <pc:sldChg chg="addSp">
        <pc:chgData name="Raja Faisal Mahmood (2618366)" userId="S::2618366@student.uwtsd.ac.uk::78e50502-f902-49fe-a2fc-dc5ff4a397d0" providerId="AD" clId="Web-{F57162CB-27BA-56AD-BF30-7E16BDE93CAA}" dt="2026-10-24T10:13:49.470" v="1"/>
        <pc:sldMkLst>
          <pc:docMk/>
          <pc:sldMk cId="109857222" sldId="256"/>
        </pc:sldMkLst>
        <pc:inkChg chg="add">
          <ac:chgData name="Raja Faisal Mahmood (2618366)" userId="S::2618366@student.uwtsd.ac.uk::78e50502-f902-49fe-a2fc-dc5ff4a397d0" providerId="AD" clId="Web-{F57162CB-27BA-56AD-BF30-7E16BDE93CAA}" dt="2026-10-24T10:13:49.470" v="0"/>
          <ac:inkMkLst>
            <pc:docMk/>
            <pc:sldMk cId="109857222" sldId="256"/>
            <ac:inkMk id="4" creationId="{3D734715-6F78-BA28-0A1E-4CAD5ED2F117}"/>
          </ac:inkMkLst>
        </pc:inkChg>
        <pc:inkChg chg="add">
          <ac:chgData name="Raja Faisal Mahmood (2618366)" userId="S::2618366@student.uwtsd.ac.uk::78e50502-f902-49fe-a2fc-dc5ff4a397d0" providerId="AD" clId="Web-{F57162CB-27BA-56AD-BF30-7E16BDE93CAA}" dt="2026-10-24T10:13:49.470" v="1"/>
          <ac:inkMkLst>
            <pc:docMk/>
            <pc:sldMk cId="109857222" sldId="256"/>
            <ac:inkMk id="5" creationId="{99C62AB1-5D9B-8151-E07A-56F2F5E92B51}"/>
          </ac:inkMkLst>
        </pc:inkChg>
      </pc:sldChg>
    </pc:docChg>
  </pc:docChgLst>
  <pc:docChgLst>
    <pc:chgData name="Raja Faisal Mahmood (2618366)" userId="S::2618366@student.uwtsd.ac.uk::78e50502-f902-49fe-a2fc-dc5ff4a397d0" providerId="AD" clId="Web-{CE4E1481-59C8-2A42-07E0-6EDECA07EA56}"/>
    <pc:docChg chg="addSld modSld">
      <pc:chgData name="Raja Faisal Mahmood (2618366)" userId="S::2618366@student.uwtsd.ac.uk::78e50502-f902-49fe-a2fc-dc5ff4a397d0" providerId="AD" clId="Web-{CE4E1481-59C8-2A42-07E0-6EDECA07EA56}" dt="2026-10-24T11:09:38.680" v="24"/>
      <pc:docMkLst>
        <pc:docMk/>
      </pc:docMkLst>
      <pc:sldChg chg="addSp delSp">
        <pc:chgData name="Raja Faisal Mahmood (2618366)" userId="S::2618366@student.uwtsd.ac.uk::78e50502-f902-49fe-a2fc-dc5ff4a397d0" providerId="AD" clId="Web-{CE4E1481-59C8-2A42-07E0-6EDECA07EA56}" dt="2026-10-24T11:05:47.937" v="2"/>
        <pc:sldMkLst>
          <pc:docMk/>
          <pc:sldMk cId="2726800128" sldId="256"/>
        </pc:sldMkLst>
        <pc:spChg chg="del">
          <ac:chgData name="Raja Faisal Mahmood (2618366)" userId="S::2618366@student.uwtsd.ac.uk::78e50502-f902-49fe-a2fc-dc5ff4a397d0" providerId="AD" clId="Web-{CE4E1481-59C8-2A42-07E0-6EDECA07EA56}" dt="2026-10-24T11:04:46.810" v="0"/>
          <ac:spMkLst>
            <pc:docMk/>
            <pc:sldMk cId="2726800128" sldId="256"/>
            <ac:spMk id="2" creationId="{78B3348B-9ADA-6949-9925-612F406D99AD}"/>
          </ac:spMkLst>
        </pc:spChg>
        <pc:spChg chg="del">
          <ac:chgData name="Raja Faisal Mahmood (2618366)" userId="S::2618366@student.uwtsd.ac.uk::78e50502-f902-49fe-a2fc-dc5ff4a397d0" providerId="AD" clId="Web-{CE4E1481-59C8-2A42-07E0-6EDECA07EA56}" dt="2026-10-24T11:04:48.451" v="1"/>
          <ac:spMkLst>
            <pc:docMk/>
            <pc:sldMk cId="2726800128" sldId="256"/>
            <ac:spMk id="3" creationId="{003B08FF-5CFD-733F-C72A-0F54834E98F7}"/>
          </ac:spMkLst>
        </pc:spChg>
        <pc:graphicFrameChg chg="add">
          <ac:chgData name="Raja Faisal Mahmood (2618366)" userId="S::2618366@student.uwtsd.ac.uk::78e50502-f902-49fe-a2fc-dc5ff4a397d0" providerId="AD" clId="Web-{CE4E1481-59C8-2A42-07E0-6EDECA07EA56}" dt="2026-10-24T11:05:47.937" v="2"/>
          <ac:graphicFrameMkLst>
            <pc:docMk/>
            <pc:sldMk cId="2726800128" sldId="256"/>
            <ac:graphicFrameMk id="4" creationId="{7FCE4C13-EF7E-0069-5304-DA1B71B5DE4D}"/>
          </ac:graphicFrameMkLst>
        </pc:graphicFrameChg>
      </pc:sldChg>
      <pc:sldChg chg="addSp delSp modSp new">
        <pc:chgData name="Raja Faisal Mahmood (2618366)" userId="S::2618366@student.uwtsd.ac.uk::78e50502-f902-49fe-a2fc-dc5ff4a397d0" providerId="AD" clId="Web-{CE4E1481-59C8-2A42-07E0-6EDECA07EA56}" dt="2026-10-24T11:08:12.474" v="15" actId="1076"/>
        <pc:sldMkLst>
          <pc:docMk/>
          <pc:sldMk cId="2347761040" sldId="257"/>
        </pc:sldMkLst>
        <pc:spChg chg="del">
          <ac:chgData name="Raja Faisal Mahmood (2618366)" userId="S::2618366@student.uwtsd.ac.uk::78e50502-f902-49fe-a2fc-dc5ff4a397d0" providerId="AD" clId="Web-{CE4E1481-59C8-2A42-07E0-6EDECA07EA56}" dt="2026-10-24T11:06:18.126" v="5"/>
          <ac:spMkLst>
            <pc:docMk/>
            <pc:sldMk cId="2347761040" sldId="257"/>
            <ac:spMk id="2" creationId="{7A0D05AB-80A8-CCD1-56C9-79A32DEE31AF}"/>
          </ac:spMkLst>
        </pc:spChg>
        <pc:spChg chg="del">
          <ac:chgData name="Raja Faisal Mahmood (2618366)" userId="S::2618366@student.uwtsd.ac.uk::78e50502-f902-49fe-a2fc-dc5ff4a397d0" providerId="AD" clId="Web-{CE4E1481-59C8-2A42-07E0-6EDECA07EA56}" dt="2026-10-24T11:06:15.641" v="4"/>
          <ac:spMkLst>
            <pc:docMk/>
            <pc:sldMk cId="2347761040" sldId="257"/>
            <ac:spMk id="3" creationId="{EE8E7DA4-BFC2-0D21-07DF-25CB0DC97465}"/>
          </ac:spMkLst>
        </pc:spChg>
        <pc:graphicFrameChg chg="add del mod modGraphic">
          <ac:chgData name="Raja Faisal Mahmood (2618366)" userId="S::2618366@student.uwtsd.ac.uk::78e50502-f902-49fe-a2fc-dc5ff4a397d0" providerId="AD" clId="Web-{CE4E1481-59C8-2A42-07E0-6EDECA07EA56}" dt="2026-10-24T11:08:02.364" v="12"/>
          <ac:graphicFrameMkLst>
            <pc:docMk/>
            <pc:sldMk cId="2347761040" sldId="257"/>
            <ac:graphicFrameMk id="5" creationId="{596A4934-2415-9D83-DB88-5FBEBCC35838}"/>
          </ac:graphicFrameMkLst>
        </pc:graphicFrameChg>
        <pc:graphicFrameChg chg="add mod modGraphic">
          <ac:chgData name="Raja Faisal Mahmood (2618366)" userId="S::2618366@student.uwtsd.ac.uk::78e50502-f902-49fe-a2fc-dc5ff4a397d0" providerId="AD" clId="Web-{CE4E1481-59C8-2A42-07E0-6EDECA07EA56}" dt="2026-10-24T11:08:12.474" v="15" actId="1076"/>
          <ac:graphicFrameMkLst>
            <pc:docMk/>
            <pc:sldMk cId="2347761040" sldId="257"/>
            <ac:graphicFrameMk id="7" creationId="{331050E2-B0F4-086A-7D65-67C0314699AA}"/>
          </ac:graphicFrameMkLst>
        </pc:graphicFrameChg>
      </pc:sldChg>
      <pc:sldChg chg="addSp delSp modSp new mod setBg">
        <pc:chgData name="Raja Faisal Mahmood (2618366)" userId="S::2618366@student.uwtsd.ac.uk::78e50502-f902-49fe-a2fc-dc5ff4a397d0" providerId="AD" clId="Web-{CE4E1481-59C8-2A42-07E0-6EDECA07EA56}" dt="2026-10-24T11:09:38.680" v="24"/>
        <pc:sldMkLst>
          <pc:docMk/>
          <pc:sldMk cId="813873536" sldId="258"/>
        </pc:sldMkLst>
        <pc:spChg chg="del">
          <ac:chgData name="Raja Faisal Mahmood (2618366)" userId="S::2618366@student.uwtsd.ac.uk::78e50502-f902-49fe-a2fc-dc5ff4a397d0" providerId="AD" clId="Web-{CE4E1481-59C8-2A42-07E0-6EDECA07EA56}" dt="2026-10-24T11:09:17.913" v="17"/>
          <ac:spMkLst>
            <pc:docMk/>
            <pc:sldMk cId="813873536" sldId="258"/>
            <ac:spMk id="2" creationId="{C86C132A-1F25-8992-151C-AA10DA123919}"/>
          </ac:spMkLst>
        </pc:spChg>
        <pc:spChg chg="del">
          <ac:chgData name="Raja Faisal Mahmood (2618366)" userId="S::2618366@student.uwtsd.ac.uk::78e50502-f902-49fe-a2fc-dc5ff4a397d0" providerId="AD" clId="Web-{CE4E1481-59C8-2A42-07E0-6EDECA07EA56}" dt="2026-10-24T11:09:20.039" v="18"/>
          <ac:spMkLst>
            <pc:docMk/>
            <pc:sldMk cId="813873536" sldId="258"/>
            <ac:spMk id="3" creationId="{3D280155-8150-32F1-F7E2-3BF59033F34F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9" creationId="{F3060C83-F051-4F0E-ABAD-AA0DFC48B218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11" creationId="{83C98ABE-055B-441F-B07E-44F97F083C39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13" creationId="{29FDB030-9B49-4CED-8CCD-4D99382388AC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15" creationId="{3783CA14-24A1-485C-8B30-D6A5D87987AD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17" creationId="{9A97C86A-04D6-40F7-AE84-31AB43E6A846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19" creationId="{FF9F2414-84E8-453E-B1F3-389FDE8192D9}"/>
          </ac:spMkLst>
        </pc:spChg>
        <pc:spChg chg="add">
          <ac:chgData name="Raja Faisal Mahmood (2618366)" userId="S::2618366@student.uwtsd.ac.uk::78e50502-f902-49fe-a2fc-dc5ff4a397d0" providerId="AD" clId="Web-{CE4E1481-59C8-2A42-07E0-6EDECA07EA56}" dt="2026-10-24T11:09:38.680" v="24"/>
          <ac:spMkLst>
            <pc:docMk/>
            <pc:sldMk cId="813873536" sldId="258"/>
            <ac:spMk id="21" creationId="{3ECA69A1-7536-43AC-85EF-C7106179F5ED}"/>
          </ac:spMkLst>
        </pc:spChg>
        <pc:graphicFrameChg chg="add mod">
          <ac:chgData name="Raja Faisal Mahmood (2618366)" userId="S::2618366@student.uwtsd.ac.uk::78e50502-f902-49fe-a2fc-dc5ff4a397d0" providerId="AD" clId="Web-{CE4E1481-59C8-2A42-07E0-6EDECA07EA56}" dt="2026-10-24T11:09:38.680" v="24"/>
          <ac:graphicFrameMkLst>
            <pc:docMk/>
            <pc:sldMk cId="813873536" sldId="258"/>
            <ac:graphicFrameMk id="4" creationId="{CACA1A01-67FB-8EC6-0E87-2BD21AE5C8A1}"/>
          </ac:graphicFrameMkLst>
        </pc:graphicFrameChg>
      </pc:sldChg>
    </pc:docChg>
  </pc:docChgLst>
  <pc:docChgLst>
    <pc:chgData clId="Web-{CE4E1481-59C8-2A42-07E0-6EDECA07EA56}"/>
    <pc:docChg chg="addSld delSld">
      <pc:chgData name="" userId="" providerId="" clId="Web-{CE4E1481-59C8-2A42-07E0-6EDECA07EA56}" dt="2026-10-24T11:04:41.138" v="1"/>
      <pc:docMkLst>
        <pc:docMk/>
      </pc:docMkLst>
      <pc:sldChg chg="del">
        <pc:chgData name="" userId="" providerId="" clId="Web-{CE4E1481-59C8-2A42-07E0-6EDECA07EA56}" dt="2026-10-24T11:04:39.997" v="0"/>
        <pc:sldMkLst>
          <pc:docMk/>
          <pc:sldMk cId="109857222" sldId="256"/>
        </pc:sldMkLst>
      </pc:sldChg>
      <pc:sldChg chg="new">
        <pc:chgData name="" userId="" providerId="" clId="Web-{CE4E1481-59C8-2A42-07E0-6EDECA07EA56}" dt="2026-10-24T11:04:41.138" v="1"/>
        <pc:sldMkLst>
          <pc:docMk/>
          <pc:sldMk cId="2726800128" sldId="256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8366_student_uwtsd_ac_uk/Documents/Book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8366_student_uwtsd_ac_uk/Documents/Book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'Weekly Rentals'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Sheet1!B1</c:f>
              <c:strCache>
                <c:ptCount val="1"/>
                <c:pt idx="0">
                  <c:v>Weekly Rentals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Mountain bike</c:v>
                </c:pt>
                <c:pt idx="2">
                  <c:v>Electric bike</c:v>
                </c:pt>
                <c:pt idx="3">
                  <c:v>Children's bike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31</c:v>
                </c:pt>
                <c:pt idx="2">
                  <c:v>28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881-4B87-B771-955451F1271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3"/>
        <c:overlap val="-30"/>
        <c:axId val="1782033416"/>
        <c:axId val="1782129672"/>
      </c:barChart>
      <c:catAx>
        <c:axId val="17820334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Bike Type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2129672"/>
        <c:crosses val="autoZero"/>
        <c:auto val="1"/>
        <c:lblAlgn val="ctr"/>
        <c:lblOffset val="100"/>
        <c:noMultiLvlLbl val="0"/>
      </c:catAx>
      <c:valAx>
        <c:axId val="17821296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Weekly Rentals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2033416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'Weekly Rentals'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Sheet1!B1</c:f>
              <c:strCache>
                <c:ptCount val="1"/>
                <c:pt idx="0">
                  <c:v>Weekly Rentals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D03-4CFC-89E8-400E7208FAD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D03-4CFC-89E8-400E7208FAD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D03-4CFC-89E8-400E7208FAD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D03-4CFC-89E8-400E7208FAD4}"/>
              </c:ext>
            </c:extLst>
          </c:dPt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Mountain bike</c:v>
                </c:pt>
                <c:pt idx="2">
                  <c:v>Electric bike</c:v>
                </c:pt>
                <c:pt idx="3">
                  <c:v>Children's bike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31</c:v>
                </c:pt>
                <c:pt idx="2">
                  <c:v>28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D03-4CFC-89E8-400E7208FAD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 descr="Chart type: Clustered Column. 'Weekly Rentals'&#10;&#10;Description automatically generated">
            <a:extLst>
              <a:ext uri="{FF2B5EF4-FFF2-40B4-BE49-F238E27FC236}">
                <a16:creationId xmlns:a16="http://schemas.microsoft.com/office/drawing/2014/main" id="{7FCE4C13-EF7E-0069-5304-DA1B71B5DE4D}"/>
              </a:ext>
            </a:extLst>
          </p:cNvPr>
          <p:cNvGraphicFramePr>
            <a:graphicFrameLocks/>
          </p:cNvGraphicFramePr>
          <p:nvPr/>
        </p:nvGraphicFramePr>
        <p:xfrm>
          <a:off x="2724150" y="1266825"/>
          <a:ext cx="6724650" cy="43053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726800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31050E2-B0F4-086A-7D65-67C0314699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560441"/>
              </p:ext>
            </p:extLst>
          </p:nvPr>
        </p:nvGraphicFramePr>
        <p:xfrm>
          <a:off x="1574800" y="1269076"/>
          <a:ext cx="8017375" cy="40707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65277">
                  <a:extLst>
                    <a:ext uri="{9D8B030D-6E8A-4147-A177-3AD203B41FA5}">
                      <a16:colId xmlns:a16="http://schemas.microsoft.com/office/drawing/2014/main" val="2240442872"/>
                    </a:ext>
                  </a:extLst>
                </a:gridCol>
                <a:gridCol w="3852098">
                  <a:extLst>
                    <a:ext uri="{9D8B030D-6E8A-4147-A177-3AD203B41FA5}">
                      <a16:colId xmlns:a16="http://schemas.microsoft.com/office/drawing/2014/main" val="4195982682"/>
                    </a:ext>
                  </a:extLst>
                </a:gridCol>
              </a:tblGrid>
              <a:tr h="12343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Bike Type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Weekly Rentals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6899105"/>
                  </a:ext>
                </a:extLst>
              </a:tr>
              <a:tr h="7090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Standard bike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42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7375169"/>
                  </a:ext>
                </a:extLst>
              </a:tr>
              <a:tr h="7090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Mountain bike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31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7736381"/>
                  </a:ext>
                </a:extLst>
              </a:tr>
              <a:tr h="7090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Electric bike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28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23508729"/>
                  </a:ext>
                </a:extLst>
              </a:tr>
              <a:tr h="7090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Children's bike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>
                          <a:effectLst/>
                        </a:rPr>
                        <a:t>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93306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7761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hart 3" descr="Chart type: Pie. 'Weekly Rentals'&#10;&#10;Description automatically generated">
            <a:extLst>
              <a:ext uri="{FF2B5EF4-FFF2-40B4-BE49-F238E27FC236}">
                <a16:creationId xmlns:a16="http://schemas.microsoft.com/office/drawing/2014/main" id="{CACA1A01-67FB-8EC6-0E87-2BD21AE5C8A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28157677"/>
              </p:ext>
            </p:extLst>
          </p:nvPr>
        </p:nvGraphicFramePr>
        <p:xfrm>
          <a:off x="643467" y="643467"/>
          <a:ext cx="10905066" cy="55710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13873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</cp:revision>
  <dcterms:created xsi:type="dcterms:W3CDTF">2026-10-24T10:05:39Z</dcterms:created>
  <dcterms:modified xsi:type="dcterms:W3CDTF">2026-10-24T11:09:45Z</dcterms:modified>
</cp:coreProperties>
</file>