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E6BD7-47FB-4425-5B26-1EEE8F5AA5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79BFDD-A2BB-93A1-7038-CD3AEBAD88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FA6A18-0E6D-C75B-AF01-B59DB03C19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36C1A4-A149-DE2F-A0AE-2CE06FF5E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AF4B07-AB86-8F06-5EE2-10863B690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78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DB5B9-3426-BCFC-C9C4-56499A1DE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495B6-EDA8-687C-7912-0E9A724AA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A54E4-24A3-08CA-C489-28F157431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2B9FA-6014-4A8E-46D3-5199A4E0E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5EB1D-D47E-514D-4E9E-3FDB01DD8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0503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727FF-9A31-AB6C-BD78-8181A9D7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AF9845-D77E-7742-4D53-4167FA2BE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5C3F7-BD7F-BFE2-1CC1-567A9FBA9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6E61FD-E72A-EE86-BB57-C0927771E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CFD07-2172-7D27-A0B1-5E61B3704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482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3C1C-BF2C-A36C-2532-B688B26CB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69ECE-ED6D-C3E9-6BDC-DBDFF7A04F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2F77FF-A50B-9489-B515-FAD0145031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E82271-E1FE-45E8-30BE-00FBDC367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E99F34-6180-37F5-81E6-DB98718513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8C22CD-B160-2F8B-6A68-485BD0236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163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FE24E-F91A-36F1-6889-11E5D2571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A525ED-3F99-A133-9C66-91BC166238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0A680D-32D5-CC8F-B50F-4C5F6BD10F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ADA317-B8F5-6A53-5F80-D08334CBA2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8A15A8-E91D-85EE-8EF9-400B8B4442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153718-5472-A849-1055-DBF41F95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9F89EA-AB8C-611C-8ED7-FF819996E4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0798B5-E818-0F20-42FD-0083CB0BE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302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F9D5A-D2DC-5AED-908F-46813B643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242595-D472-E196-0BA1-BFA9141F6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2F5836-05DB-385D-7319-4AF04E6AA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E175B7-6F9C-B89D-8CC7-451ACEE7A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0823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FCBAB9-2800-A0F1-6723-C2D2E743E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ACBF0F-23B6-BE3B-C93F-05DA2B51F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4C47C-2585-530A-D991-A626F80C8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4998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72D87-79E3-61AB-AFA4-456D8E5C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90DAD8-664B-DD65-F2B5-094C2AF63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714A09-F60C-852B-FC46-290AF2A49C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BA7BFE-545D-EDC5-5809-B498EDB52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F3BFB-C666-C7A7-5FBC-12509295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F141A-49D6-21BD-1C55-FB55D7376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90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D03977-98E6-ECC6-A598-1DA20DB157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17A817-44DB-5B1A-4DE3-034D14EAC19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DA86ED-B18A-736A-2C83-20926B0BE7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476C24-6934-69D3-21DD-7380EA012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4037B7-4DE1-3C48-1309-C4F2A5D9C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CAE77-3FBE-F3BF-C034-2EF1CC11E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763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DD5FA5-2242-1B7B-2178-B3C57CE4D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DD4BA4-3A85-F281-CB54-C5BA667BB7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A4F293-3BA6-E197-1FE8-DC22B9B63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408A28-801B-22B3-3E8E-96E8270CA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59133-1EA6-BB7F-45F2-FF0D9D825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6114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6C1968-3BC1-CA13-04E1-F293874B70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56E8D6-84D1-566D-EF3D-0A4891A13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F230FE-5BA0-0819-FA0B-C39307341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39FB8F-A9BA-5D48-9FF6-CB9F91005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558A32-08F9-756A-0012-BFF162047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43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D9B8C8-ED20-F0C2-EB3A-A9747B289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6C8C02-21C4-176C-4EBF-62993C241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A3071-30D3-0FFC-C30D-4144F97E2B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E156ED-4DAB-1A4A-83DE-51098BAF8A51}" type="datetimeFigureOut">
              <a:rPr lang="en-US" smtClean="0"/>
              <a:t>10/19/26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C0A76-6E77-0CE8-0467-A688D93CFA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59B59-2BBB-5D7D-F362-BE6DDF52F81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C4B33A-3F11-134D-B1D0-CDA975E436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701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mc.org.uk/standards/code/?utm_source=chatgpt.com" TargetMode="External"/><Relationship Id="rId2" Type="http://schemas.openxmlformats.org/officeDocument/2006/relationships/hyperlink" Target="https://www.nmc.org.uk/education/becoming-a-nurse/?utm_source=chatgpt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A0666-C11A-456F-05D2-CB48B4EC6C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Personal SWOT Analysis: Registered Nurse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F12F-101C-21E8-703F-BAA7F94AFD3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Band 5 Registered Nurse – Cromwell Medical Staffing Coventry </a:t>
            </a:r>
          </a:p>
          <a:p>
            <a:r>
              <a:rPr lang="en-US" dirty="0"/>
              <a:t>Aleisha </a:t>
            </a:r>
            <a:r>
              <a:rPr lang="en-US" dirty="0" err="1"/>
              <a:t>Mapfirakupa</a:t>
            </a:r>
            <a:r>
              <a:rPr lang="en-US" dirty="0"/>
              <a:t> </a:t>
            </a:r>
          </a:p>
          <a:p>
            <a:r>
              <a:rPr lang="en-US" dirty="0"/>
              <a:t>Student number: 2522886</a:t>
            </a:r>
          </a:p>
          <a:p>
            <a:r>
              <a:rPr lang="en-US" dirty="0"/>
              <a:t>Lecturers name: Bernice </a:t>
            </a:r>
            <a:r>
              <a:rPr lang="en-US" dirty="0" err="1"/>
              <a:t>Ejigogu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966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67E5F-0472-5920-158F-34CDB2C6A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0202"/>
            <a:ext cx="10515600" cy="1142279"/>
          </a:xfrm>
        </p:spPr>
        <p:txBody>
          <a:bodyPr/>
          <a:lstStyle/>
          <a:p>
            <a:r>
              <a:rPr lang="en-US" dirty="0"/>
              <a:t>My Chosen Career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6C5C24-B583-5A46-DA7A-2430579021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0" i="0" dirty="0">
                <a:effectLst/>
                <a:latin typeface="UICTFontTextStyleBody"/>
              </a:rPr>
              <a:t>Registered Adult Nurse - Band 5 | Cromwell Medical Staffing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Location: Coventry • General ward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Advertised pay: £21-£30 per hour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Ongoing contract with advance shifts available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The advert seeks experienced nurses who can provide safe, high-quality care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Key requirements: NMC registration, at least 6 months' NHS experience, communication, decision-making, reliability and professionalism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I am currently studying Health and Social Care and working towards a future in adult nursing. I would need to complete the required nursing education, gain registration and build the experience needed.</a:t>
            </a:r>
            <a:endParaRPr lang="en-US" sz="18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561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DE210-B61E-6E14-7A81-322BC0441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the role requires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C020-4DD5-B933-62B8-FA9E7ECB3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0" i="0" dirty="0">
                <a:effectLst/>
                <a:latin typeface="UICTFontTextStyleBody"/>
              </a:rPr>
              <a:t>The advert highlights both clinical ability and professional behavior 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Listen to patients, explain care clearly and share accurate information with colleagues.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 err="1">
                <a:effectLst/>
                <a:latin typeface="UICTFontTextStyleBody"/>
              </a:rPr>
              <a:t>Recognise</a:t>
            </a:r>
            <a:r>
              <a:rPr lang="en-US" sz="1800" b="0" i="0" dirty="0">
                <a:effectLst/>
                <a:latin typeface="UICTFontTextStyleBody"/>
              </a:rPr>
              <a:t> concerns, follow procedures and raise changes in a patient's condition.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Work within training and professional guidance, while treating </a:t>
            </a:r>
            <a:r>
              <a:rPr lang="en-US" sz="1800" dirty="0">
                <a:latin typeface="UICTFontTextStyleBody"/>
              </a:rPr>
              <a:t>each </a:t>
            </a:r>
            <a:r>
              <a:rPr lang="en-US" sz="1800" b="0" i="0" dirty="0">
                <a:effectLst/>
                <a:latin typeface="UICTFontTextStyleBody"/>
              </a:rPr>
              <a:t>person with dignity.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Be punctual, prepared, professional and able to adapt to changing ward needs.</a:t>
            </a:r>
            <a:endParaRPr lang="en-US" sz="18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06443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3ACFA-F3C8-D45E-A576-6E2CFEC57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44526"/>
          </a:xfrm>
        </p:spPr>
        <p:txBody>
          <a:bodyPr>
            <a:normAutofit fontScale="90000"/>
          </a:bodyPr>
          <a:lstStyle/>
          <a:p>
            <a:r>
              <a:rPr lang="en-US" dirty="0"/>
              <a:t>Personal SWOT analysis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0CCC7-F105-7A31-F8B8-574CDECB1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800" dirty="0">
                <a:latin typeface="UICTFontTextStyleBody"/>
              </a:rPr>
              <a:t>My strengths would be that </a:t>
            </a:r>
            <a:r>
              <a:rPr lang="en-US" sz="1800" b="0" i="0" dirty="0">
                <a:effectLst/>
                <a:latin typeface="UICTFontTextStyleBody"/>
              </a:rPr>
              <a:t>Studying Health and Social Care has given me useful knowledge and motivated me to work towards becoming a nurse.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I can reflect on my strengths and weaknesses and identify areas where I can improve.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dirty="0">
                <a:latin typeface="UICTFontTextStyleBody"/>
              </a:rPr>
              <a:t>My weaknesses would be that I am </a:t>
            </a:r>
            <a:r>
              <a:rPr lang="en-US" sz="1800" b="0" i="0" dirty="0">
                <a:effectLst/>
                <a:latin typeface="UICTFontTextStyleBody"/>
              </a:rPr>
              <a:t>still developing practical care experience.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may need to build confidence speaking in formal or situations that are unfamiliar 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Balancing study and other responsibilities can challenge my time management.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dirty="0">
                <a:latin typeface=".AppleSystemUIFont"/>
              </a:rPr>
              <a:t>Potential threats would be </a:t>
            </a:r>
            <a:r>
              <a:rPr lang="en-US" sz="1800" dirty="0">
                <a:latin typeface="UICTFontTextStyleBody"/>
              </a:rPr>
              <a:t>that b</a:t>
            </a:r>
            <a:r>
              <a:rPr lang="en-US" sz="1800" b="0" i="0" dirty="0">
                <a:effectLst/>
                <a:latin typeface="UICTFontTextStyleBody"/>
              </a:rPr>
              <a:t>ecoming a nurse takes time, hard work and commitment.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There may be a lot of competition for nursing courses and care jobs.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Stress, deadlines or money problems could make it harder for me to reach my goals.</a:t>
            </a:r>
            <a:endParaRPr lang="en-US" sz="1800" dirty="0">
              <a:effectLst/>
              <a:latin typeface=".AppleSystemUIFont"/>
            </a:endParaRPr>
          </a:p>
          <a:p>
            <a:endParaRPr lang="en-US" sz="18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3538621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EFDF5-E616-16C1-3B94-C8E5D269E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can I use my strengths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A7568-45E5-9178-D969-4345DBC46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z="1800" b="0" i="0" dirty="0">
                <a:effectLst/>
                <a:latin typeface="UICTFontTextStyleBody"/>
              </a:rPr>
              <a:t>Use what I have learnt in Health and Social Care to understand how to care for people and meet their individual needs.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Research what I need to get into adult nursing and make a plan to reach my goal.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Ask tutors and care staff for feedback so I can learn from my mistakes and improve.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Improve my communication by </a:t>
            </a:r>
            <a:r>
              <a:rPr lang="en-US" sz="1800" b="0" i="0" dirty="0" err="1">
                <a:effectLst/>
                <a:latin typeface="UICTFontTextStyleBody"/>
              </a:rPr>
              <a:t>practising</a:t>
            </a:r>
            <a:r>
              <a:rPr lang="en-US" sz="1800" b="0" i="0" dirty="0">
                <a:effectLst/>
                <a:latin typeface="UICTFontTextStyleBody"/>
              </a:rPr>
              <a:t> presentations, listening carefully and explaining things clearly.</a:t>
            </a:r>
            <a:endParaRPr lang="en-US" sz="1800" dirty="0">
              <a:effectLst/>
              <a:latin typeface=".AppleSystemUIFont"/>
            </a:endParaRPr>
          </a:p>
          <a:p>
            <a:pPr lvl="0"/>
            <a:r>
              <a:rPr lang="en-US" sz="1800" b="0" i="0" dirty="0">
                <a:effectLst/>
                <a:latin typeface="UICTFontTextStyleBody"/>
              </a:rPr>
              <a:t>Manage my weaknesses by making a weekly study plan, setting small goals and asking for help when I need it.</a:t>
            </a:r>
            <a:endParaRPr lang="en-US" sz="1800" dirty="0"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1970545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31264-C31B-9E3D-DCF3-1637B1BBD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 and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10185-49BD-8F6C-351A-334B8364FE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155" y="1253331"/>
            <a:ext cx="10515600" cy="4351338"/>
          </a:xfrm>
        </p:spPr>
        <p:txBody>
          <a:bodyPr>
            <a:normAutofit lnSpcReduction="10000"/>
          </a:bodyPr>
          <a:lstStyle/>
          <a:p>
            <a:endParaRPr lang="en-US" sz="1800" b="0" i="0" dirty="0">
              <a:effectLst/>
              <a:latin typeface="UICTFontTextStyleBody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Now: Check the entry requirements for adult nursing and find out if I need to improve my GCSEs or Level 2 qualifications.</a:t>
            </a:r>
          </a:p>
          <a:p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Next 3–6 months: Speak to my tutor about volunteering, care assistant jobs or getting experience in a care setting.</a:t>
            </a:r>
            <a:endParaRPr lang="en-US" sz="1800" dirty="0">
              <a:effectLst/>
              <a:latin typeface=".AppleSystemUIFont"/>
            </a:endParaRPr>
          </a:p>
          <a:p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Throughout my studies: Improve my communication skills, listen to feedback and use a planner to keep on top of deadlines.</a:t>
            </a:r>
            <a:br>
              <a:rPr lang="en-US" sz="1800" dirty="0">
                <a:effectLst/>
                <a:latin typeface=".AppleSystemUIFont"/>
              </a:rPr>
            </a:b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Longer term: Complete my nursing degree, meet the professional requirements and apply to join the NMC register.</a:t>
            </a:r>
            <a:br>
              <a:rPr lang="en-US" sz="1800" dirty="0">
                <a:effectLst/>
                <a:latin typeface=".AppleSystemUIFont"/>
              </a:rPr>
            </a:b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How I will overcome challenges: I will plan ahead, ask for support when needed and build my skills and experience step by step.</a:t>
            </a:r>
            <a:endParaRPr lang="en-US" sz="18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009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A8D91-9300-26A8-FC6B-B5DDDEB6A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406" y="365846"/>
            <a:ext cx="10515600" cy="1459779"/>
          </a:xfrm>
        </p:spPr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DE040-E20B-A746-57FB-482892BA2D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b="0" i="0" dirty="0">
                <a:effectLst/>
                <a:latin typeface="UICTFontTextStyleBody"/>
              </a:rPr>
              <a:t>- Cromwell Medical Staffing (2026). Registered Nurse Adult – Band 5, Coventry job advert supplied for this assessment. Accessed 19 October 2026.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Nursing and Midwifery Council (NMC) (n.d.). Become a nurse. Available at: </a:t>
            </a:r>
            <a:r>
              <a:rPr lang="en-US" sz="1800" b="0" i="0" dirty="0">
                <a:effectLst/>
                <a:latin typeface="UICTFontTextStyleBody"/>
                <a:hlinkClick r:id="rId2"/>
              </a:rPr>
              <a:t>https://</a:t>
            </a:r>
            <a:r>
              <a:rPr lang="en-US" sz="1800" b="0" i="0" dirty="0" err="1">
                <a:effectLst/>
                <a:latin typeface="UICTFontTextStyleBody"/>
                <a:hlinkClick r:id="rId2"/>
              </a:rPr>
              <a:t>www.nmc.org.uk</a:t>
            </a:r>
            <a:r>
              <a:rPr lang="en-US" sz="1800" b="0" i="0" dirty="0">
                <a:effectLst/>
                <a:latin typeface="UICTFontTextStyleBody"/>
                <a:hlinkClick r:id="rId2"/>
              </a:rPr>
              <a:t>/education/becoming-a-nurse/</a:t>
            </a:r>
            <a:r>
              <a:rPr lang="en-US" sz="1800" b="0" i="0" dirty="0">
                <a:effectLst/>
                <a:latin typeface="UICTFontTextStyleBody"/>
              </a:rPr>
              <a:t>⁠ (Accessed: 19 October 2026).</a:t>
            </a:r>
            <a:endParaRPr lang="en-US" sz="1800" dirty="0">
              <a:effectLst/>
              <a:latin typeface=".AppleSystemUIFont"/>
            </a:endParaRPr>
          </a:p>
          <a:p>
            <a:r>
              <a:rPr lang="en-US" sz="1800" b="0" i="0" dirty="0">
                <a:effectLst/>
                <a:latin typeface="UICTFontTextStyleBody"/>
              </a:rPr>
              <a:t>- Nursing and Midwifery Council (NMC) (n.d.). The Code: Professional standards of practice and </a:t>
            </a:r>
            <a:r>
              <a:rPr lang="en-US" sz="1800" b="0" i="0" dirty="0" err="1">
                <a:effectLst/>
                <a:latin typeface="UICTFontTextStyleBody"/>
              </a:rPr>
              <a:t>behaviour</a:t>
            </a:r>
            <a:r>
              <a:rPr lang="en-US" sz="1800" b="0" i="0" dirty="0">
                <a:effectLst/>
                <a:latin typeface="UICTFontTextStyleBody"/>
              </a:rPr>
              <a:t> for nurses, midwives and nursing associates. Available at: </a:t>
            </a:r>
            <a:r>
              <a:rPr lang="en-US" sz="1800" b="0" i="0" dirty="0">
                <a:effectLst/>
                <a:latin typeface="UICTFontTextStyleBody"/>
                <a:hlinkClick r:id="rId3"/>
              </a:rPr>
              <a:t>https://</a:t>
            </a:r>
            <a:r>
              <a:rPr lang="en-US" sz="1800" b="0" i="0" dirty="0" err="1">
                <a:effectLst/>
                <a:latin typeface="UICTFontTextStyleBody"/>
                <a:hlinkClick r:id="rId3"/>
              </a:rPr>
              <a:t>www.nmc.org.uk</a:t>
            </a:r>
            <a:r>
              <a:rPr lang="en-US" sz="1800" b="0" i="0" dirty="0">
                <a:effectLst/>
                <a:latin typeface="UICTFontTextStyleBody"/>
                <a:hlinkClick r:id="rId3"/>
              </a:rPr>
              <a:t>/standards/code/</a:t>
            </a:r>
            <a:r>
              <a:rPr lang="en-US" sz="1800" b="0" i="0" dirty="0">
                <a:effectLst/>
                <a:latin typeface="UICTFontTextStyleBody"/>
              </a:rPr>
              <a:t>⁠ (Accessed: 19 October 2026).</a:t>
            </a:r>
            <a:endParaRPr lang="en-US" sz="1800" dirty="0">
              <a:effectLst/>
              <a:latin typeface=".AppleSystemUIFon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076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Personal SWOT Analysis: Registered Nurse</vt:lpstr>
      <vt:lpstr>My Chosen Career</vt:lpstr>
      <vt:lpstr>What the role requires </vt:lpstr>
      <vt:lpstr>Personal SWOT analysis </vt:lpstr>
      <vt:lpstr>How can I use my strengths </vt:lpstr>
      <vt:lpstr>Opportunities and threats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SWOT Analysis: Registered Nurse</dc:title>
  <dc:creator>Aleisha Mapfirakupa (2522886)</dc:creator>
  <cp:lastModifiedBy>Aleisha Mapfirakupa (2522886)</cp:lastModifiedBy>
  <cp:revision>3</cp:revision>
  <dcterms:created xsi:type="dcterms:W3CDTF">2026-10-19T00:36:20Z</dcterms:created>
  <dcterms:modified xsi:type="dcterms:W3CDTF">2026-10-19T02:14:08Z</dcterms:modified>
</cp:coreProperties>
</file>