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8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29187A-49CC-411E-BCD9-1EDD661CBCB2}" v="10" dt="2026-07-19T00:26:13.8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>
      <p:cViewPr varScale="1">
        <p:scale>
          <a:sx n="64" d="100"/>
          <a:sy n="64" d="100"/>
        </p:scale>
        <p:origin x="9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lina begum" userId="f0330ae026d5d440" providerId="LiveId" clId="{A88F16F0-0B12-429A-90A0-DCE300268C89}"/>
    <pc:docChg chg="undo custSel addSld delSld modSld">
      <pc:chgData name="shelina begum" userId="f0330ae026d5d440" providerId="LiveId" clId="{A88F16F0-0B12-429A-90A0-DCE300268C89}" dt="2026-07-19T00:26:13.797" v="39"/>
      <pc:docMkLst>
        <pc:docMk/>
      </pc:docMkLst>
      <pc:sldChg chg="addSp delSp modSp mod modTransition modAnim">
        <pc:chgData name="shelina begum" userId="f0330ae026d5d440" providerId="LiveId" clId="{A88F16F0-0B12-429A-90A0-DCE300268C89}" dt="2026-07-19T00:26:13.797" v="39"/>
        <pc:sldMkLst>
          <pc:docMk/>
          <pc:sldMk cId="2701253080" sldId="256"/>
        </pc:sldMkLst>
        <pc:picChg chg="add del mod">
          <ac:chgData name="shelina begum" userId="f0330ae026d5d440" providerId="LiveId" clId="{A88F16F0-0B12-429A-90A0-DCE300268C89}" dt="2026-07-19T00:07:45.165" v="21"/>
          <ac:picMkLst>
            <pc:docMk/>
            <pc:sldMk cId="2701253080" sldId="256"/>
            <ac:picMk id="8" creationId="{0AB9D35E-045A-EAFD-E941-E92BDAF3A35D}"/>
          </ac:picMkLst>
        </pc:picChg>
        <pc:picChg chg="add del mod">
          <ac:chgData name="shelina begum" userId="f0330ae026d5d440" providerId="LiveId" clId="{A88F16F0-0B12-429A-90A0-DCE300268C89}" dt="2026-07-19T00:17:26.685" v="35"/>
          <ac:picMkLst>
            <pc:docMk/>
            <pc:sldMk cId="2701253080" sldId="256"/>
            <ac:picMk id="12" creationId="{994F0551-BE18-587E-FB01-B86ADE4B8E3F}"/>
          </ac:picMkLst>
        </pc:picChg>
        <pc:picChg chg="add del mod ord">
          <ac:chgData name="shelina begum" userId="f0330ae026d5d440" providerId="LiveId" clId="{A88F16F0-0B12-429A-90A0-DCE300268C89}" dt="2026-07-19T00:17:36.253" v="36"/>
          <ac:picMkLst>
            <pc:docMk/>
            <pc:sldMk cId="2701253080" sldId="256"/>
            <ac:picMk id="13" creationId="{F3781F34-0E37-122D-129A-C40CB7742C60}"/>
          </ac:picMkLst>
        </pc:picChg>
        <pc:picChg chg="add del mod">
          <ac:chgData name="shelina begum" userId="f0330ae026d5d440" providerId="LiveId" clId="{A88F16F0-0B12-429A-90A0-DCE300268C89}" dt="2026-07-19T00:18:23.858" v="38"/>
          <ac:picMkLst>
            <pc:docMk/>
            <pc:sldMk cId="2701253080" sldId="256"/>
            <ac:picMk id="14" creationId="{4FD44670-C9F2-9984-285B-CE91EC66AC80}"/>
          </ac:picMkLst>
        </pc:picChg>
        <pc:picChg chg="add del mod ord">
          <ac:chgData name="shelina begum" userId="f0330ae026d5d440" providerId="LiveId" clId="{A88F16F0-0B12-429A-90A0-DCE300268C89}" dt="2026-07-19T00:26:13.797" v="39"/>
          <ac:picMkLst>
            <pc:docMk/>
            <pc:sldMk cId="2701253080" sldId="256"/>
            <ac:picMk id="17" creationId="{770379D8-303E-D5F1-78AF-C9435C9705E9}"/>
          </ac:picMkLst>
        </pc:picChg>
        <pc:picChg chg="add mod">
          <ac:chgData name="shelina begum" userId="f0330ae026d5d440" providerId="LiveId" clId="{A88F16F0-0B12-429A-90A0-DCE300268C89}" dt="2026-07-19T00:26:13.797" v="39"/>
          <ac:picMkLst>
            <pc:docMk/>
            <pc:sldMk cId="2701253080" sldId="256"/>
            <ac:picMk id="18" creationId="{1088C4FD-7E56-B47A-4028-EC3714654CF3}"/>
          </ac:picMkLst>
        </pc:picChg>
      </pc:sldChg>
      <pc:sldChg chg="addSp delSp modSp mod modTransition modAnim">
        <pc:chgData name="shelina begum" userId="f0330ae026d5d440" providerId="LiveId" clId="{A88F16F0-0B12-429A-90A0-DCE300268C89}" dt="2026-07-19T00:26:13.797" v="39"/>
        <pc:sldMkLst>
          <pc:docMk/>
          <pc:sldMk cId="2076417468" sldId="257"/>
        </pc:sldMkLst>
        <pc:picChg chg="add del mod">
          <ac:chgData name="shelina begum" userId="f0330ae026d5d440" providerId="LiveId" clId="{A88F16F0-0B12-429A-90A0-DCE300268C89}" dt="2026-07-19T00:09:11.835" v="25"/>
          <ac:picMkLst>
            <pc:docMk/>
            <pc:sldMk cId="2076417468" sldId="257"/>
            <ac:picMk id="6" creationId="{EC0DE547-F68D-C006-7D9A-9F65067A7B30}"/>
          </ac:picMkLst>
        </pc:picChg>
        <pc:picChg chg="add del mod">
          <ac:chgData name="shelina begum" userId="f0330ae026d5d440" providerId="LiveId" clId="{A88F16F0-0B12-429A-90A0-DCE300268C89}" dt="2026-07-19T00:17:26.685" v="35"/>
          <ac:picMkLst>
            <pc:docMk/>
            <pc:sldMk cId="2076417468" sldId="257"/>
            <ac:picMk id="10" creationId="{9895F93E-3E2F-800C-A53F-D469AB59B3DD}"/>
          </ac:picMkLst>
        </pc:picChg>
        <pc:picChg chg="add del mod ord">
          <ac:chgData name="shelina begum" userId="f0330ae026d5d440" providerId="LiveId" clId="{A88F16F0-0B12-429A-90A0-DCE300268C89}" dt="2026-07-19T00:26:13.797" v="39"/>
          <ac:picMkLst>
            <pc:docMk/>
            <pc:sldMk cId="2076417468" sldId="257"/>
            <ac:picMk id="11" creationId="{77ED0DF0-CEDF-B0BF-B0B3-2A7AC3D0D55E}"/>
          </ac:picMkLst>
        </pc:picChg>
        <pc:picChg chg="add mod">
          <ac:chgData name="shelina begum" userId="f0330ae026d5d440" providerId="LiveId" clId="{A88F16F0-0B12-429A-90A0-DCE300268C89}" dt="2026-07-19T00:26:13.797" v="39"/>
          <ac:picMkLst>
            <pc:docMk/>
            <pc:sldMk cId="2076417468" sldId="257"/>
            <ac:picMk id="12" creationId="{237D8029-5415-7AA5-90F0-2F8E0D2387F8}"/>
          </ac:picMkLst>
        </pc:picChg>
      </pc:sldChg>
      <pc:sldChg chg="addSp delSp modSp mod modTransition modAnim">
        <pc:chgData name="shelina begum" userId="f0330ae026d5d440" providerId="LiveId" clId="{A88F16F0-0B12-429A-90A0-DCE300268C89}" dt="2026-07-19T00:26:13.797" v="39"/>
        <pc:sldMkLst>
          <pc:docMk/>
          <pc:sldMk cId="4284981231" sldId="258"/>
        </pc:sldMkLst>
        <pc:picChg chg="add del mod">
          <ac:chgData name="shelina begum" userId="f0330ae026d5d440" providerId="LiveId" clId="{A88F16F0-0B12-429A-90A0-DCE300268C89}" dt="2026-07-19T00:09:11.835" v="25"/>
          <ac:picMkLst>
            <pc:docMk/>
            <pc:sldMk cId="4284981231" sldId="258"/>
            <ac:picMk id="5" creationId="{57A4C272-8A9A-2AAE-8FD7-EBD819CBF5AE}"/>
          </ac:picMkLst>
        </pc:picChg>
        <pc:picChg chg="add del mod">
          <ac:chgData name="shelina begum" userId="f0330ae026d5d440" providerId="LiveId" clId="{A88F16F0-0B12-429A-90A0-DCE300268C89}" dt="2026-07-19T00:17:26.685" v="35"/>
          <ac:picMkLst>
            <pc:docMk/>
            <pc:sldMk cId="4284981231" sldId="258"/>
            <ac:picMk id="8" creationId="{AE766047-10E1-C0F1-61E1-3ED90490B9F8}"/>
          </ac:picMkLst>
        </pc:picChg>
        <pc:picChg chg="add del mod ord">
          <ac:chgData name="shelina begum" userId="f0330ae026d5d440" providerId="LiveId" clId="{A88F16F0-0B12-429A-90A0-DCE300268C89}" dt="2026-07-19T00:26:13.797" v="39"/>
          <ac:picMkLst>
            <pc:docMk/>
            <pc:sldMk cId="4284981231" sldId="258"/>
            <ac:picMk id="9" creationId="{AA5B1588-4B02-087D-DBA0-D5D3BF8E65D2}"/>
          </ac:picMkLst>
        </pc:picChg>
        <pc:picChg chg="add mod">
          <ac:chgData name="shelina begum" userId="f0330ae026d5d440" providerId="LiveId" clId="{A88F16F0-0B12-429A-90A0-DCE300268C89}" dt="2026-07-19T00:26:13.797" v="39"/>
          <ac:picMkLst>
            <pc:docMk/>
            <pc:sldMk cId="4284981231" sldId="258"/>
            <ac:picMk id="10" creationId="{377854B3-6C87-424A-CD4E-CB1AB768BA09}"/>
          </ac:picMkLst>
        </pc:picChg>
      </pc:sldChg>
      <pc:sldChg chg="addSp delSp modSp mod modTransition modAnim">
        <pc:chgData name="shelina begum" userId="f0330ae026d5d440" providerId="LiveId" clId="{A88F16F0-0B12-429A-90A0-DCE300268C89}" dt="2026-07-19T00:26:13.797" v="39"/>
        <pc:sldMkLst>
          <pc:docMk/>
          <pc:sldMk cId="1122932416" sldId="259"/>
        </pc:sldMkLst>
        <pc:picChg chg="add del mod">
          <ac:chgData name="shelina begum" userId="f0330ae026d5d440" providerId="LiveId" clId="{A88F16F0-0B12-429A-90A0-DCE300268C89}" dt="2026-07-19T00:09:11.835" v="25"/>
          <ac:picMkLst>
            <pc:docMk/>
            <pc:sldMk cId="1122932416" sldId="259"/>
            <ac:picMk id="5" creationId="{C9C997AE-17CE-C0AC-D95B-39F26DFCDD54}"/>
          </ac:picMkLst>
        </pc:picChg>
        <pc:picChg chg="add del mod">
          <ac:chgData name="shelina begum" userId="f0330ae026d5d440" providerId="LiveId" clId="{A88F16F0-0B12-429A-90A0-DCE300268C89}" dt="2026-07-19T00:17:26.685" v="35"/>
          <ac:picMkLst>
            <pc:docMk/>
            <pc:sldMk cId="1122932416" sldId="259"/>
            <ac:picMk id="8" creationId="{17821373-F7F1-9E29-2BAF-13EE1DD69F63}"/>
          </ac:picMkLst>
        </pc:picChg>
        <pc:picChg chg="add del mod ord">
          <ac:chgData name="shelina begum" userId="f0330ae026d5d440" providerId="LiveId" clId="{A88F16F0-0B12-429A-90A0-DCE300268C89}" dt="2026-07-19T00:26:13.797" v="39"/>
          <ac:picMkLst>
            <pc:docMk/>
            <pc:sldMk cId="1122932416" sldId="259"/>
            <ac:picMk id="9" creationId="{5F51DDAD-7AF6-1867-E4F1-58548D317A88}"/>
          </ac:picMkLst>
        </pc:picChg>
        <pc:picChg chg="add mod">
          <ac:chgData name="shelina begum" userId="f0330ae026d5d440" providerId="LiveId" clId="{A88F16F0-0B12-429A-90A0-DCE300268C89}" dt="2026-07-19T00:26:13.797" v="39"/>
          <ac:picMkLst>
            <pc:docMk/>
            <pc:sldMk cId="1122932416" sldId="259"/>
            <ac:picMk id="10" creationId="{4F8DDAC1-22A0-EB24-8EA4-E404F605DF3F}"/>
          </ac:picMkLst>
        </pc:picChg>
      </pc:sldChg>
      <pc:sldChg chg="addSp delSp modSp mod modTransition modAnim">
        <pc:chgData name="shelina begum" userId="f0330ae026d5d440" providerId="LiveId" clId="{A88F16F0-0B12-429A-90A0-DCE300268C89}" dt="2026-07-19T00:26:13.797" v="39"/>
        <pc:sldMkLst>
          <pc:docMk/>
          <pc:sldMk cId="2761674678" sldId="260"/>
        </pc:sldMkLst>
        <pc:spChg chg="mod">
          <ac:chgData name="shelina begum" userId="f0330ae026d5d440" providerId="LiveId" clId="{A88F16F0-0B12-429A-90A0-DCE300268C89}" dt="2026-07-18T08:44:27.277" v="4" actId="27636"/>
          <ac:spMkLst>
            <pc:docMk/>
            <pc:sldMk cId="2761674678" sldId="260"/>
            <ac:spMk id="3" creationId="{719303B7-2B34-B972-88BD-0D8BA046A005}"/>
          </ac:spMkLst>
        </pc:spChg>
        <pc:spChg chg="mod">
          <ac:chgData name="shelina begum" userId="f0330ae026d5d440" providerId="LiveId" clId="{A88F16F0-0B12-429A-90A0-DCE300268C89}" dt="2026-07-18T08:45:11.232" v="11" actId="14100"/>
          <ac:spMkLst>
            <pc:docMk/>
            <pc:sldMk cId="2761674678" sldId="260"/>
            <ac:spMk id="4" creationId="{551E9319-3AD4-F4DC-4C32-8F906DA21CAC}"/>
          </ac:spMkLst>
        </pc:spChg>
        <pc:picChg chg="add mod">
          <ac:chgData name="shelina begum" userId="f0330ae026d5d440" providerId="LiveId" clId="{A88F16F0-0B12-429A-90A0-DCE300268C89}" dt="2026-07-18T08:45:01.611" v="9" actId="1076"/>
          <ac:picMkLst>
            <pc:docMk/>
            <pc:sldMk cId="2761674678" sldId="260"/>
            <ac:picMk id="2" creationId="{B1CFEAFB-223B-007F-D1FB-0AF7FD856328}"/>
          </ac:picMkLst>
        </pc:picChg>
        <pc:picChg chg="add del mod">
          <ac:chgData name="shelina begum" userId="f0330ae026d5d440" providerId="LiveId" clId="{A88F16F0-0B12-429A-90A0-DCE300268C89}" dt="2026-07-19T00:09:11.835" v="25"/>
          <ac:picMkLst>
            <pc:docMk/>
            <pc:sldMk cId="2761674678" sldId="260"/>
            <ac:picMk id="6" creationId="{2A6CDCBE-51D1-7483-9D1E-6C38FB7F46A5}"/>
          </ac:picMkLst>
        </pc:picChg>
        <pc:picChg chg="add del mod">
          <ac:chgData name="shelina begum" userId="f0330ae026d5d440" providerId="LiveId" clId="{A88F16F0-0B12-429A-90A0-DCE300268C89}" dt="2026-07-19T00:17:26.685" v="35"/>
          <ac:picMkLst>
            <pc:docMk/>
            <pc:sldMk cId="2761674678" sldId="260"/>
            <ac:picMk id="10" creationId="{BC8814BD-150B-2CD4-042B-671A1AACFBBB}"/>
          </ac:picMkLst>
        </pc:picChg>
        <pc:picChg chg="add del mod ord">
          <ac:chgData name="shelina begum" userId="f0330ae026d5d440" providerId="LiveId" clId="{A88F16F0-0B12-429A-90A0-DCE300268C89}" dt="2026-07-19T00:26:13.797" v="39"/>
          <ac:picMkLst>
            <pc:docMk/>
            <pc:sldMk cId="2761674678" sldId="260"/>
            <ac:picMk id="11" creationId="{2DA60C21-72AF-F711-C93F-250E604A627B}"/>
          </ac:picMkLst>
        </pc:picChg>
        <pc:picChg chg="add mod">
          <ac:chgData name="shelina begum" userId="f0330ae026d5d440" providerId="LiveId" clId="{A88F16F0-0B12-429A-90A0-DCE300268C89}" dt="2026-07-19T00:26:13.797" v="39"/>
          <ac:picMkLst>
            <pc:docMk/>
            <pc:sldMk cId="2761674678" sldId="260"/>
            <ac:picMk id="12" creationId="{F6C00FA7-7847-629C-1AD4-FAD0B4DE0459}"/>
          </ac:picMkLst>
        </pc:picChg>
      </pc:sldChg>
      <pc:sldChg chg="addSp delSp modSp mod modTransition modAnim">
        <pc:chgData name="shelina begum" userId="f0330ae026d5d440" providerId="LiveId" clId="{A88F16F0-0B12-429A-90A0-DCE300268C89}" dt="2026-07-19T00:26:13.797" v="39"/>
        <pc:sldMkLst>
          <pc:docMk/>
          <pc:sldMk cId="2270133132" sldId="261"/>
        </pc:sldMkLst>
        <pc:picChg chg="add del mod">
          <ac:chgData name="shelina begum" userId="f0330ae026d5d440" providerId="LiveId" clId="{A88F16F0-0B12-429A-90A0-DCE300268C89}" dt="2026-07-19T00:09:11.835" v="25"/>
          <ac:picMkLst>
            <pc:docMk/>
            <pc:sldMk cId="2270133132" sldId="261"/>
            <ac:picMk id="4" creationId="{DF3292B4-3ABE-0DE9-178F-45328BE26F4E}"/>
          </ac:picMkLst>
        </pc:picChg>
        <pc:picChg chg="add del mod">
          <ac:chgData name="shelina begum" userId="f0330ae026d5d440" providerId="LiveId" clId="{A88F16F0-0B12-429A-90A0-DCE300268C89}" dt="2026-07-19T00:17:26.685" v="35"/>
          <ac:picMkLst>
            <pc:docMk/>
            <pc:sldMk cId="2270133132" sldId="261"/>
            <ac:picMk id="8" creationId="{0F15C782-302E-3167-D5EC-4026F95F3AC0}"/>
          </ac:picMkLst>
        </pc:picChg>
        <pc:picChg chg="add del mod ord">
          <ac:chgData name="shelina begum" userId="f0330ae026d5d440" providerId="LiveId" clId="{A88F16F0-0B12-429A-90A0-DCE300268C89}" dt="2026-07-19T00:26:13.797" v="39"/>
          <ac:picMkLst>
            <pc:docMk/>
            <pc:sldMk cId="2270133132" sldId="261"/>
            <ac:picMk id="10" creationId="{CCA1A4EA-ABA7-7C6A-7EF4-E233C7D23EED}"/>
          </ac:picMkLst>
        </pc:picChg>
        <pc:picChg chg="add mod">
          <ac:chgData name="shelina begum" userId="f0330ae026d5d440" providerId="LiveId" clId="{A88F16F0-0B12-429A-90A0-DCE300268C89}" dt="2026-07-19T00:26:13.797" v="39"/>
          <ac:picMkLst>
            <pc:docMk/>
            <pc:sldMk cId="2270133132" sldId="261"/>
            <ac:picMk id="11" creationId="{DB1AE67B-D09A-E646-1454-F991A1F25428}"/>
          </ac:picMkLst>
        </pc:picChg>
      </pc:sldChg>
      <pc:sldChg chg="addSp delSp modSp mod modTransition modAnim">
        <pc:chgData name="shelina begum" userId="f0330ae026d5d440" providerId="LiveId" clId="{A88F16F0-0B12-429A-90A0-DCE300268C89}" dt="2026-07-19T00:26:13.797" v="39"/>
        <pc:sldMkLst>
          <pc:docMk/>
          <pc:sldMk cId="1195668627" sldId="262"/>
        </pc:sldMkLst>
        <pc:picChg chg="add del mod">
          <ac:chgData name="shelina begum" userId="f0330ae026d5d440" providerId="LiveId" clId="{A88F16F0-0B12-429A-90A0-DCE300268C89}" dt="2026-07-19T00:09:11.835" v="25"/>
          <ac:picMkLst>
            <pc:docMk/>
            <pc:sldMk cId="1195668627" sldId="262"/>
            <ac:picMk id="4" creationId="{A09654BC-7266-59CF-BDF9-7289E57DDC26}"/>
          </ac:picMkLst>
        </pc:picChg>
        <pc:picChg chg="add del mod">
          <ac:chgData name="shelina begum" userId="f0330ae026d5d440" providerId="LiveId" clId="{A88F16F0-0B12-429A-90A0-DCE300268C89}" dt="2026-07-19T00:17:26.685" v="35"/>
          <ac:picMkLst>
            <pc:docMk/>
            <pc:sldMk cId="1195668627" sldId="262"/>
            <ac:picMk id="9" creationId="{CC32B5FD-49E9-0987-188C-D96955602AFB}"/>
          </ac:picMkLst>
        </pc:picChg>
        <pc:picChg chg="add del mod ord">
          <ac:chgData name="shelina begum" userId="f0330ae026d5d440" providerId="LiveId" clId="{A88F16F0-0B12-429A-90A0-DCE300268C89}" dt="2026-07-19T00:26:13.797" v="39"/>
          <ac:picMkLst>
            <pc:docMk/>
            <pc:sldMk cId="1195668627" sldId="262"/>
            <ac:picMk id="11" creationId="{6F21FC1A-7E08-E6F2-6115-A046206B9D95}"/>
          </ac:picMkLst>
        </pc:picChg>
        <pc:picChg chg="add mod">
          <ac:chgData name="shelina begum" userId="f0330ae026d5d440" providerId="LiveId" clId="{A88F16F0-0B12-429A-90A0-DCE300268C89}" dt="2026-07-19T00:26:13.797" v="39"/>
          <ac:picMkLst>
            <pc:docMk/>
            <pc:sldMk cId="1195668627" sldId="262"/>
            <ac:picMk id="12" creationId="{5501740A-B4E5-52B1-D992-D46DB61AE21F}"/>
          </ac:picMkLst>
        </pc:picChg>
      </pc:sldChg>
      <pc:sldChg chg="addSp delSp modSp mod modTransition modAnim">
        <pc:chgData name="shelina begum" userId="f0330ae026d5d440" providerId="LiveId" clId="{A88F16F0-0B12-429A-90A0-DCE300268C89}" dt="2026-07-19T00:26:13.797" v="39"/>
        <pc:sldMkLst>
          <pc:docMk/>
          <pc:sldMk cId="3138044123" sldId="263"/>
        </pc:sldMkLst>
        <pc:picChg chg="add del mod">
          <ac:chgData name="shelina begum" userId="f0330ae026d5d440" providerId="LiveId" clId="{A88F16F0-0B12-429A-90A0-DCE300268C89}" dt="2026-07-19T00:09:11.835" v="25"/>
          <ac:picMkLst>
            <pc:docMk/>
            <pc:sldMk cId="3138044123" sldId="263"/>
            <ac:picMk id="6" creationId="{10C60852-5012-200D-B496-F352FD563889}"/>
          </ac:picMkLst>
        </pc:picChg>
        <pc:picChg chg="add del mod">
          <ac:chgData name="shelina begum" userId="f0330ae026d5d440" providerId="LiveId" clId="{A88F16F0-0B12-429A-90A0-DCE300268C89}" dt="2026-07-19T00:17:26.685" v="35"/>
          <ac:picMkLst>
            <pc:docMk/>
            <pc:sldMk cId="3138044123" sldId="263"/>
            <ac:picMk id="9" creationId="{D460E8C4-4975-BBC9-B59E-593216B31907}"/>
          </ac:picMkLst>
        </pc:picChg>
        <pc:picChg chg="add del mod ord">
          <ac:chgData name="shelina begum" userId="f0330ae026d5d440" providerId="LiveId" clId="{A88F16F0-0B12-429A-90A0-DCE300268C89}" dt="2026-07-19T00:26:13.797" v="39"/>
          <ac:picMkLst>
            <pc:docMk/>
            <pc:sldMk cId="3138044123" sldId="263"/>
            <ac:picMk id="12" creationId="{8A5C6272-6D83-21F3-9862-A65D7C904ACA}"/>
          </ac:picMkLst>
        </pc:picChg>
        <pc:picChg chg="add mod">
          <ac:chgData name="shelina begum" userId="f0330ae026d5d440" providerId="LiveId" clId="{A88F16F0-0B12-429A-90A0-DCE300268C89}" dt="2026-07-19T00:26:13.797" v="39"/>
          <ac:picMkLst>
            <pc:docMk/>
            <pc:sldMk cId="3138044123" sldId="263"/>
            <ac:picMk id="13" creationId="{31539EDB-AC57-CE33-84DF-D38F2249F13C}"/>
          </ac:picMkLst>
        </pc:picChg>
      </pc:sldChg>
      <pc:sldChg chg="addSp delSp modSp mod modTransition modClrScheme modAnim chgLayout">
        <pc:chgData name="shelina begum" userId="f0330ae026d5d440" providerId="LiveId" clId="{A88F16F0-0B12-429A-90A0-DCE300268C89}" dt="2026-07-19T00:26:13.797" v="39"/>
        <pc:sldMkLst>
          <pc:docMk/>
          <pc:sldMk cId="469070947" sldId="264"/>
        </pc:sldMkLst>
        <pc:spChg chg="mod">
          <ac:chgData name="shelina begum" userId="f0330ae026d5d440" providerId="LiveId" clId="{A88F16F0-0B12-429A-90A0-DCE300268C89}" dt="2026-07-18T23:40:00.872" v="18" actId="26606"/>
          <ac:spMkLst>
            <pc:docMk/>
            <pc:sldMk cId="469070947" sldId="264"/>
            <ac:spMk id="6" creationId="{83E34D25-9356-8505-1CBB-DF6AC462607C}"/>
          </ac:spMkLst>
        </pc:spChg>
        <pc:graphicFrameChg chg="add mod modGraphic">
          <ac:chgData name="shelina begum" userId="f0330ae026d5d440" providerId="LiveId" clId="{A88F16F0-0B12-429A-90A0-DCE300268C89}" dt="2026-07-18T23:40:00.872" v="18" actId="26606"/>
          <ac:graphicFrameMkLst>
            <pc:docMk/>
            <pc:sldMk cId="469070947" sldId="264"/>
            <ac:graphicFrameMk id="5" creationId="{5854C24A-A7A0-0E20-E0D8-97A4F6269B76}"/>
          </ac:graphicFrameMkLst>
        </pc:graphicFrameChg>
        <pc:picChg chg="add del mod">
          <ac:chgData name="shelina begum" userId="f0330ae026d5d440" providerId="LiveId" clId="{A88F16F0-0B12-429A-90A0-DCE300268C89}" dt="2026-07-19T00:08:37.299" v="23"/>
          <ac:picMkLst>
            <pc:docMk/>
            <pc:sldMk cId="469070947" sldId="264"/>
            <ac:picMk id="3" creationId="{4891C657-BF24-DBFC-02AE-EDE15B8587F3}"/>
          </ac:picMkLst>
        </pc:picChg>
        <pc:picChg chg="add del mod ord">
          <ac:chgData name="shelina begum" userId="f0330ae026d5d440" providerId="LiveId" clId="{A88F16F0-0B12-429A-90A0-DCE300268C89}" dt="2026-07-19T00:09:04.790" v="24"/>
          <ac:picMkLst>
            <pc:docMk/>
            <pc:sldMk cId="469070947" sldId="264"/>
            <ac:picMk id="7" creationId="{D801E609-51B0-49B9-7079-0EA9852902F4}"/>
          </ac:picMkLst>
        </pc:picChg>
        <pc:picChg chg="add del mod">
          <ac:chgData name="shelina begum" userId="f0330ae026d5d440" providerId="LiveId" clId="{A88F16F0-0B12-429A-90A0-DCE300268C89}" dt="2026-07-19T00:09:11.835" v="25"/>
          <ac:picMkLst>
            <pc:docMk/>
            <pc:sldMk cId="469070947" sldId="264"/>
            <ac:picMk id="8" creationId="{BE67FE24-D96B-AC61-B6A1-2ADEC4A90A96}"/>
          </ac:picMkLst>
        </pc:picChg>
        <pc:picChg chg="add mod">
          <ac:chgData name="shelina begum" userId="f0330ae026d5d440" providerId="LiveId" clId="{A88F16F0-0B12-429A-90A0-DCE300268C89}" dt="2026-07-19T00:26:13.797" v="39"/>
          <ac:picMkLst>
            <pc:docMk/>
            <pc:sldMk cId="469070947" sldId="264"/>
            <ac:picMk id="12" creationId="{98756235-C00E-297C-D5E0-7CB34B7668C0}"/>
          </ac:picMkLst>
        </pc:picChg>
      </pc:sldChg>
      <pc:sldChg chg="addSp modSp mod modTransition chgLayout">
        <pc:chgData name="shelina begum" userId="f0330ae026d5d440" providerId="LiveId" clId="{A88F16F0-0B12-429A-90A0-DCE300268C89}" dt="2026-07-19T00:26:13.797" v="39"/>
        <pc:sldMkLst>
          <pc:docMk/>
          <pc:sldMk cId="1399764274" sldId="265"/>
        </pc:sldMkLst>
        <pc:spChg chg="mod">
          <ac:chgData name="shelina begum" userId="f0330ae026d5d440" providerId="LiveId" clId="{A88F16F0-0B12-429A-90A0-DCE300268C89}" dt="2026-07-18T23:40:21.197" v="19" actId="26606"/>
          <ac:spMkLst>
            <pc:docMk/>
            <pc:sldMk cId="1399764274" sldId="265"/>
            <ac:spMk id="3" creationId="{8FACDF9A-524B-570A-BC9D-9755FB8DC46D}"/>
          </ac:spMkLst>
        </pc:spChg>
        <pc:graphicFrameChg chg="mod modGraphic">
          <ac:chgData name="shelina begum" userId="f0330ae026d5d440" providerId="LiveId" clId="{A88F16F0-0B12-429A-90A0-DCE300268C89}" dt="2026-07-18T23:40:21.197" v="19" actId="26606"/>
          <ac:graphicFrameMkLst>
            <pc:docMk/>
            <pc:sldMk cId="1399764274" sldId="265"/>
            <ac:graphicFrameMk id="6" creationId="{01C44F60-6673-40BD-8F3F-15EB556F2E25}"/>
          </ac:graphicFrameMkLst>
        </pc:graphicFrameChg>
        <pc:picChg chg="add mod">
          <ac:chgData name="shelina begum" userId="f0330ae026d5d440" providerId="LiveId" clId="{A88F16F0-0B12-429A-90A0-DCE300268C89}" dt="2026-07-19T00:26:13.797" v="39"/>
          <ac:picMkLst>
            <pc:docMk/>
            <pc:sldMk cId="1399764274" sldId="265"/>
            <ac:picMk id="5" creationId="{851BB3F7-48E2-84BB-C27D-EB9204846BA3}"/>
          </ac:picMkLst>
        </pc:picChg>
      </pc:sldChg>
      <pc:sldChg chg="addSp modSp modTransition">
        <pc:chgData name="shelina begum" userId="f0330ae026d5d440" providerId="LiveId" clId="{A88F16F0-0B12-429A-90A0-DCE300268C89}" dt="2026-07-19T00:26:13.797" v="39"/>
        <pc:sldMkLst>
          <pc:docMk/>
          <pc:sldMk cId="2343585271" sldId="266"/>
        </pc:sldMkLst>
        <pc:picChg chg="add mod">
          <ac:chgData name="shelina begum" userId="f0330ae026d5d440" providerId="LiveId" clId="{A88F16F0-0B12-429A-90A0-DCE300268C89}" dt="2026-07-19T00:26:13.797" v="39"/>
          <ac:picMkLst>
            <pc:docMk/>
            <pc:sldMk cId="2343585271" sldId="266"/>
            <ac:picMk id="6" creationId="{EBB99408-7560-6352-980F-717CD62A8B22}"/>
          </ac:picMkLst>
        </pc:picChg>
      </pc:sldChg>
      <pc:sldChg chg="addSp modSp modTransition">
        <pc:chgData name="shelina begum" userId="f0330ae026d5d440" providerId="LiveId" clId="{A88F16F0-0B12-429A-90A0-DCE300268C89}" dt="2026-07-19T00:26:13.797" v="39"/>
        <pc:sldMkLst>
          <pc:docMk/>
          <pc:sldMk cId="1581574978" sldId="267"/>
        </pc:sldMkLst>
        <pc:picChg chg="add mod">
          <ac:chgData name="shelina begum" userId="f0330ae026d5d440" providerId="LiveId" clId="{A88F16F0-0B12-429A-90A0-DCE300268C89}" dt="2026-07-19T00:26:13.797" v="39"/>
          <ac:picMkLst>
            <pc:docMk/>
            <pc:sldMk cId="1581574978" sldId="267"/>
            <ac:picMk id="4" creationId="{E9F35D39-4020-8F03-AB35-908F1CF9926D}"/>
          </ac:picMkLst>
        </pc:picChg>
      </pc:sldChg>
      <pc:sldChg chg="addSp modSp modTransition">
        <pc:chgData name="shelina begum" userId="f0330ae026d5d440" providerId="LiveId" clId="{A88F16F0-0B12-429A-90A0-DCE300268C89}" dt="2026-07-19T00:26:13.797" v="39"/>
        <pc:sldMkLst>
          <pc:docMk/>
          <pc:sldMk cId="3031600837" sldId="268"/>
        </pc:sldMkLst>
        <pc:picChg chg="add mod">
          <ac:chgData name="shelina begum" userId="f0330ae026d5d440" providerId="LiveId" clId="{A88F16F0-0B12-429A-90A0-DCE300268C89}" dt="2026-07-19T00:26:13.797" v="39"/>
          <ac:picMkLst>
            <pc:docMk/>
            <pc:sldMk cId="3031600837" sldId="268"/>
            <ac:picMk id="5" creationId="{EE6EF36C-27E9-2473-6EF1-D320105FA7A8}"/>
          </ac:picMkLst>
        </pc:picChg>
      </pc:sldChg>
      <pc:sldChg chg="delSp new del mod">
        <pc:chgData name="shelina begum" userId="f0330ae026d5d440" providerId="LiveId" clId="{A88F16F0-0B12-429A-90A0-DCE300268C89}" dt="2026-07-18T08:11:24.187" v="2" actId="2696"/>
        <pc:sldMkLst>
          <pc:docMk/>
          <pc:sldMk cId="1495904197" sldId="269"/>
        </pc:sldMkLst>
        <pc:spChg chg="del">
          <ac:chgData name="shelina begum" userId="f0330ae026d5d440" providerId="LiveId" clId="{A88F16F0-0B12-429A-90A0-DCE300268C89}" dt="2026-07-18T07:58:08.850" v="1" actId="478"/>
          <ac:spMkLst>
            <pc:docMk/>
            <pc:sldMk cId="1495904197" sldId="269"/>
            <ac:spMk id="2" creationId="{2C844E34-CEAB-C310-C192-8AFA6283FBB4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FE4522-768F-4F0B-87A7-D7B52A0EBF08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F95681E-D9F3-4A23-9720-A0FD5EF6AD32}">
      <dgm:prSet/>
      <dgm:spPr/>
      <dgm:t>
        <a:bodyPr/>
        <a:lstStyle/>
        <a:p>
          <a:r>
            <a:rPr lang="en-GB"/>
            <a:t>Functions:</a:t>
          </a:r>
          <a:endParaRPr lang="en-US"/>
        </a:p>
      </dgm:t>
    </dgm:pt>
    <dgm:pt modelId="{7FE99F8B-3CC3-4F7E-A10E-7E5235A486FC}" type="parTrans" cxnId="{542C70C3-ACDB-49C6-BC91-F222625C2668}">
      <dgm:prSet/>
      <dgm:spPr/>
      <dgm:t>
        <a:bodyPr/>
        <a:lstStyle/>
        <a:p>
          <a:endParaRPr lang="en-US"/>
        </a:p>
      </dgm:t>
    </dgm:pt>
    <dgm:pt modelId="{0B15C7AE-7EA6-4BD9-82F3-4B6DA396DB14}" type="sibTrans" cxnId="{542C70C3-ACDB-49C6-BC91-F222625C2668}">
      <dgm:prSet/>
      <dgm:spPr/>
      <dgm:t>
        <a:bodyPr/>
        <a:lstStyle/>
        <a:p>
          <a:endParaRPr lang="en-US"/>
        </a:p>
      </dgm:t>
    </dgm:pt>
    <dgm:pt modelId="{AB2421D6-02C3-416C-8963-7360ADB9B6F1}">
      <dgm:prSet/>
      <dgm:spPr/>
      <dgm:t>
        <a:bodyPr/>
        <a:lstStyle/>
        <a:p>
          <a:r>
            <a:rPr lang="en-GB"/>
            <a:t>Oxygen entering the blood stream</a:t>
          </a:r>
          <a:endParaRPr lang="en-US"/>
        </a:p>
      </dgm:t>
    </dgm:pt>
    <dgm:pt modelId="{81408B44-D9FF-4406-97B1-046EB5F23110}" type="parTrans" cxnId="{3E323393-B5A5-473C-843C-8EA00C398107}">
      <dgm:prSet/>
      <dgm:spPr/>
      <dgm:t>
        <a:bodyPr/>
        <a:lstStyle/>
        <a:p>
          <a:endParaRPr lang="en-US"/>
        </a:p>
      </dgm:t>
    </dgm:pt>
    <dgm:pt modelId="{520DB2ED-F45D-4CC6-A4D5-90E78E7E4AE6}" type="sibTrans" cxnId="{3E323393-B5A5-473C-843C-8EA00C398107}">
      <dgm:prSet/>
      <dgm:spPr/>
      <dgm:t>
        <a:bodyPr/>
        <a:lstStyle/>
        <a:p>
          <a:endParaRPr lang="en-US"/>
        </a:p>
      </dgm:t>
    </dgm:pt>
    <dgm:pt modelId="{E001AF3D-A140-48BE-8970-5A78E3756830}">
      <dgm:prSet/>
      <dgm:spPr/>
      <dgm:t>
        <a:bodyPr/>
        <a:lstStyle/>
        <a:p>
          <a:r>
            <a:rPr lang="en-GB"/>
            <a:t>Carbon dioxide exiting the body</a:t>
          </a:r>
          <a:endParaRPr lang="en-US"/>
        </a:p>
      </dgm:t>
    </dgm:pt>
    <dgm:pt modelId="{A351B83D-E0F6-4B22-A29C-6C286EDB6483}" type="parTrans" cxnId="{7EE4E059-C5B3-473A-A435-95AC7CB5531C}">
      <dgm:prSet/>
      <dgm:spPr/>
      <dgm:t>
        <a:bodyPr/>
        <a:lstStyle/>
        <a:p>
          <a:endParaRPr lang="en-US"/>
        </a:p>
      </dgm:t>
    </dgm:pt>
    <dgm:pt modelId="{9308C27A-5A52-4C86-8376-2CA2D217BCBA}" type="sibTrans" cxnId="{7EE4E059-C5B3-473A-A435-95AC7CB5531C}">
      <dgm:prSet/>
      <dgm:spPr/>
      <dgm:t>
        <a:bodyPr/>
        <a:lstStyle/>
        <a:p>
          <a:endParaRPr lang="en-US"/>
        </a:p>
      </dgm:t>
    </dgm:pt>
    <dgm:pt modelId="{550D6D37-E90B-4224-B4CF-BAC6F60E2DA8}">
      <dgm:prSet/>
      <dgm:spPr/>
      <dgm:t>
        <a:bodyPr/>
        <a:lstStyle/>
        <a:p>
          <a:r>
            <a:rPr lang="en-GB"/>
            <a:t>Healthy lungs maintain normal gas exchange  </a:t>
          </a:r>
          <a:endParaRPr lang="en-US"/>
        </a:p>
      </dgm:t>
    </dgm:pt>
    <dgm:pt modelId="{3CCAC1BF-C609-4E60-9162-8037950F6217}" type="parTrans" cxnId="{421B3EBD-1913-4B39-8867-480566F1E3CF}">
      <dgm:prSet/>
      <dgm:spPr/>
      <dgm:t>
        <a:bodyPr/>
        <a:lstStyle/>
        <a:p>
          <a:endParaRPr lang="en-US"/>
        </a:p>
      </dgm:t>
    </dgm:pt>
    <dgm:pt modelId="{CDE3A99C-6F9B-4C72-BB73-0BB04311F0EB}" type="sibTrans" cxnId="{421B3EBD-1913-4B39-8867-480566F1E3CF}">
      <dgm:prSet/>
      <dgm:spPr/>
      <dgm:t>
        <a:bodyPr/>
        <a:lstStyle/>
        <a:p>
          <a:endParaRPr lang="en-US"/>
        </a:p>
      </dgm:t>
    </dgm:pt>
    <dgm:pt modelId="{58F5E1C2-C220-47E0-A33E-6D9214AC5C3A}" type="pres">
      <dgm:prSet presAssocID="{B6FE4522-768F-4F0B-87A7-D7B52A0EBF08}" presName="linear" presStyleCnt="0">
        <dgm:presLayoutVars>
          <dgm:dir/>
          <dgm:animLvl val="lvl"/>
          <dgm:resizeHandles val="exact"/>
        </dgm:presLayoutVars>
      </dgm:prSet>
      <dgm:spPr/>
    </dgm:pt>
    <dgm:pt modelId="{9132ECAC-22F9-4393-9325-397940700C22}" type="pres">
      <dgm:prSet presAssocID="{6F95681E-D9F3-4A23-9720-A0FD5EF6AD32}" presName="parentLin" presStyleCnt="0"/>
      <dgm:spPr/>
    </dgm:pt>
    <dgm:pt modelId="{A68DB32B-15A4-4839-AC22-64B30AD3ACB2}" type="pres">
      <dgm:prSet presAssocID="{6F95681E-D9F3-4A23-9720-A0FD5EF6AD32}" presName="parentLeftMargin" presStyleLbl="node1" presStyleIdx="0" presStyleCnt="1"/>
      <dgm:spPr/>
    </dgm:pt>
    <dgm:pt modelId="{F38D1EEC-8AB7-446D-AF99-02DC6E3CFC93}" type="pres">
      <dgm:prSet presAssocID="{6F95681E-D9F3-4A23-9720-A0FD5EF6AD3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C9B972FB-E7E5-4017-933C-4C4A45CCE6D8}" type="pres">
      <dgm:prSet presAssocID="{6F95681E-D9F3-4A23-9720-A0FD5EF6AD32}" presName="negativeSpace" presStyleCnt="0"/>
      <dgm:spPr/>
    </dgm:pt>
    <dgm:pt modelId="{53FF3BEB-D7B3-4924-864D-D415CEF534DA}" type="pres">
      <dgm:prSet presAssocID="{6F95681E-D9F3-4A23-9720-A0FD5EF6AD32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242EA80D-DE70-46C4-9F08-1C03382953F9}" type="presOf" srcId="{AB2421D6-02C3-416C-8963-7360ADB9B6F1}" destId="{53FF3BEB-D7B3-4924-864D-D415CEF534DA}" srcOrd="0" destOrd="0" presId="urn:microsoft.com/office/officeart/2005/8/layout/list1"/>
    <dgm:cxn modelId="{2638165F-7E64-409F-86E6-C368419233E9}" type="presOf" srcId="{6F95681E-D9F3-4A23-9720-A0FD5EF6AD32}" destId="{A68DB32B-15A4-4839-AC22-64B30AD3ACB2}" srcOrd="0" destOrd="0" presId="urn:microsoft.com/office/officeart/2005/8/layout/list1"/>
    <dgm:cxn modelId="{7EE4E059-C5B3-473A-A435-95AC7CB5531C}" srcId="{6F95681E-D9F3-4A23-9720-A0FD5EF6AD32}" destId="{E001AF3D-A140-48BE-8970-5A78E3756830}" srcOrd="1" destOrd="0" parTransId="{A351B83D-E0F6-4B22-A29C-6C286EDB6483}" sibTransId="{9308C27A-5A52-4C86-8376-2CA2D217BCBA}"/>
    <dgm:cxn modelId="{E5F5EB8E-4188-4DDA-8D0A-61D7FBDEC58E}" type="presOf" srcId="{6F95681E-D9F3-4A23-9720-A0FD5EF6AD32}" destId="{F38D1EEC-8AB7-446D-AF99-02DC6E3CFC93}" srcOrd="1" destOrd="0" presId="urn:microsoft.com/office/officeart/2005/8/layout/list1"/>
    <dgm:cxn modelId="{3E323393-B5A5-473C-843C-8EA00C398107}" srcId="{6F95681E-D9F3-4A23-9720-A0FD5EF6AD32}" destId="{AB2421D6-02C3-416C-8963-7360ADB9B6F1}" srcOrd="0" destOrd="0" parTransId="{81408B44-D9FF-4406-97B1-046EB5F23110}" sibTransId="{520DB2ED-F45D-4CC6-A4D5-90E78E7E4AE6}"/>
    <dgm:cxn modelId="{612CF793-CE54-49AE-83C8-13CE96297EB9}" type="presOf" srcId="{550D6D37-E90B-4224-B4CF-BAC6F60E2DA8}" destId="{53FF3BEB-D7B3-4924-864D-D415CEF534DA}" srcOrd="0" destOrd="2" presId="urn:microsoft.com/office/officeart/2005/8/layout/list1"/>
    <dgm:cxn modelId="{3E118096-3DA5-401D-A969-07552CE1402D}" type="presOf" srcId="{B6FE4522-768F-4F0B-87A7-D7B52A0EBF08}" destId="{58F5E1C2-C220-47E0-A33E-6D9214AC5C3A}" srcOrd="0" destOrd="0" presId="urn:microsoft.com/office/officeart/2005/8/layout/list1"/>
    <dgm:cxn modelId="{3213ABBC-BCDB-44CD-8752-9BA5E2C02104}" type="presOf" srcId="{E001AF3D-A140-48BE-8970-5A78E3756830}" destId="{53FF3BEB-D7B3-4924-864D-D415CEF534DA}" srcOrd="0" destOrd="1" presId="urn:microsoft.com/office/officeart/2005/8/layout/list1"/>
    <dgm:cxn modelId="{421B3EBD-1913-4B39-8867-480566F1E3CF}" srcId="{6F95681E-D9F3-4A23-9720-A0FD5EF6AD32}" destId="{550D6D37-E90B-4224-B4CF-BAC6F60E2DA8}" srcOrd="2" destOrd="0" parTransId="{3CCAC1BF-C609-4E60-9162-8037950F6217}" sibTransId="{CDE3A99C-6F9B-4C72-BB73-0BB04311F0EB}"/>
    <dgm:cxn modelId="{542C70C3-ACDB-49C6-BC91-F222625C2668}" srcId="{B6FE4522-768F-4F0B-87A7-D7B52A0EBF08}" destId="{6F95681E-D9F3-4A23-9720-A0FD5EF6AD32}" srcOrd="0" destOrd="0" parTransId="{7FE99F8B-3CC3-4F7E-A10E-7E5235A486FC}" sibTransId="{0B15C7AE-7EA6-4BD9-82F3-4B6DA396DB14}"/>
    <dgm:cxn modelId="{62B06619-5ACE-4694-9C6F-BA4D34763711}" type="presParOf" srcId="{58F5E1C2-C220-47E0-A33E-6D9214AC5C3A}" destId="{9132ECAC-22F9-4393-9325-397940700C22}" srcOrd="0" destOrd="0" presId="urn:microsoft.com/office/officeart/2005/8/layout/list1"/>
    <dgm:cxn modelId="{FB7920D6-337E-4BC7-B186-424936036AB2}" type="presParOf" srcId="{9132ECAC-22F9-4393-9325-397940700C22}" destId="{A68DB32B-15A4-4839-AC22-64B30AD3ACB2}" srcOrd="0" destOrd="0" presId="urn:microsoft.com/office/officeart/2005/8/layout/list1"/>
    <dgm:cxn modelId="{E6EBC19C-ACC2-4222-80D6-D65EE60ABAE8}" type="presParOf" srcId="{9132ECAC-22F9-4393-9325-397940700C22}" destId="{F38D1EEC-8AB7-446D-AF99-02DC6E3CFC93}" srcOrd="1" destOrd="0" presId="urn:microsoft.com/office/officeart/2005/8/layout/list1"/>
    <dgm:cxn modelId="{6CF37FFD-A6DB-42B9-B1EA-030950554FBF}" type="presParOf" srcId="{58F5E1C2-C220-47E0-A33E-6D9214AC5C3A}" destId="{C9B972FB-E7E5-4017-933C-4C4A45CCE6D8}" srcOrd="1" destOrd="0" presId="urn:microsoft.com/office/officeart/2005/8/layout/list1"/>
    <dgm:cxn modelId="{0FD36A59-8D11-407B-9104-DABBA599F476}" type="presParOf" srcId="{58F5E1C2-C220-47E0-A33E-6D9214AC5C3A}" destId="{53FF3BEB-D7B3-4924-864D-D415CEF534DA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4B33C7-8E81-4418-9EDB-11E82636B4F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FE4172A-8F5D-4B0A-887A-CF03ECA26EE5}">
      <dgm:prSet/>
      <dgm:spPr/>
      <dgm:t>
        <a:bodyPr/>
        <a:lstStyle/>
        <a:p>
          <a:r>
            <a:rPr lang="en-GB"/>
            <a:t>Tumours develop with lung tissue</a:t>
          </a:r>
          <a:endParaRPr lang="en-US"/>
        </a:p>
      </dgm:t>
    </dgm:pt>
    <dgm:pt modelId="{B937A305-CED9-4BE1-938B-5F693889796C}" type="parTrans" cxnId="{841FB028-2FAE-4292-8245-2A659581E5EA}">
      <dgm:prSet/>
      <dgm:spPr/>
      <dgm:t>
        <a:bodyPr/>
        <a:lstStyle/>
        <a:p>
          <a:endParaRPr lang="en-US"/>
        </a:p>
      </dgm:t>
    </dgm:pt>
    <dgm:pt modelId="{4C24E151-A875-4AF1-8254-D62AC5DEA718}" type="sibTrans" cxnId="{841FB028-2FAE-4292-8245-2A659581E5EA}">
      <dgm:prSet/>
      <dgm:spPr/>
      <dgm:t>
        <a:bodyPr/>
        <a:lstStyle/>
        <a:p>
          <a:endParaRPr lang="en-US"/>
        </a:p>
      </dgm:t>
    </dgm:pt>
    <dgm:pt modelId="{CC3111E9-A29F-4AF9-A25E-9C991D440834}">
      <dgm:prSet/>
      <dgm:spPr/>
      <dgm:t>
        <a:bodyPr/>
        <a:lstStyle/>
        <a:p>
          <a:r>
            <a:rPr lang="en-GB"/>
            <a:t>Possibility of spreading to nearby Lymph nodes</a:t>
          </a:r>
          <a:endParaRPr lang="en-US"/>
        </a:p>
      </dgm:t>
    </dgm:pt>
    <dgm:pt modelId="{459C8E66-DF20-49C0-A4DE-C2AE4BAF9C18}" type="parTrans" cxnId="{2CCF68F2-778D-4A48-9DA1-2593B962924B}">
      <dgm:prSet/>
      <dgm:spPr/>
      <dgm:t>
        <a:bodyPr/>
        <a:lstStyle/>
        <a:p>
          <a:endParaRPr lang="en-US"/>
        </a:p>
      </dgm:t>
    </dgm:pt>
    <dgm:pt modelId="{E88D8C9B-B485-42B2-A435-29E2A7E0FA03}" type="sibTrans" cxnId="{2CCF68F2-778D-4A48-9DA1-2593B962924B}">
      <dgm:prSet/>
      <dgm:spPr/>
      <dgm:t>
        <a:bodyPr/>
        <a:lstStyle/>
        <a:p>
          <a:endParaRPr lang="en-US"/>
        </a:p>
      </dgm:t>
    </dgm:pt>
    <dgm:pt modelId="{54CC0D11-B276-48DC-80CB-7168E8A88B57}">
      <dgm:prSet/>
      <dgm:spPr/>
      <dgm:t>
        <a:bodyPr/>
        <a:lstStyle/>
        <a:p>
          <a:r>
            <a:rPr lang="en-GB"/>
            <a:t>Reduces oxygen exchange</a:t>
          </a:r>
          <a:endParaRPr lang="en-US"/>
        </a:p>
      </dgm:t>
    </dgm:pt>
    <dgm:pt modelId="{7CAA27FD-601F-4060-8B27-B0A1C409E150}" type="parTrans" cxnId="{3F2E5D8B-730D-4936-A649-F1BF2ABE19FF}">
      <dgm:prSet/>
      <dgm:spPr/>
      <dgm:t>
        <a:bodyPr/>
        <a:lstStyle/>
        <a:p>
          <a:endParaRPr lang="en-US"/>
        </a:p>
      </dgm:t>
    </dgm:pt>
    <dgm:pt modelId="{BB93D9C3-43E4-4A6A-B503-CA99F954806A}" type="sibTrans" cxnId="{3F2E5D8B-730D-4936-A649-F1BF2ABE19FF}">
      <dgm:prSet/>
      <dgm:spPr/>
      <dgm:t>
        <a:bodyPr/>
        <a:lstStyle/>
        <a:p>
          <a:endParaRPr lang="en-US"/>
        </a:p>
      </dgm:t>
    </dgm:pt>
    <dgm:pt modelId="{3973D3C2-989C-4B07-A5A4-BD9E378302D4}">
      <dgm:prSet/>
      <dgm:spPr/>
      <dgm:t>
        <a:bodyPr/>
        <a:lstStyle/>
        <a:p>
          <a:r>
            <a:rPr lang="en-GB"/>
            <a:t>Causes inflammation </a:t>
          </a:r>
          <a:endParaRPr lang="en-US"/>
        </a:p>
      </dgm:t>
    </dgm:pt>
    <dgm:pt modelId="{4E5600A0-B0CD-4C5B-AA1C-F69C14CDDFA3}" type="parTrans" cxnId="{3790D3B1-83D2-473B-A49E-F33023F51048}">
      <dgm:prSet/>
      <dgm:spPr/>
      <dgm:t>
        <a:bodyPr/>
        <a:lstStyle/>
        <a:p>
          <a:endParaRPr lang="en-US"/>
        </a:p>
      </dgm:t>
    </dgm:pt>
    <dgm:pt modelId="{6ECA7B57-4919-4617-A159-631F82BCDD1F}" type="sibTrans" cxnId="{3790D3B1-83D2-473B-A49E-F33023F51048}">
      <dgm:prSet/>
      <dgm:spPr/>
      <dgm:t>
        <a:bodyPr/>
        <a:lstStyle/>
        <a:p>
          <a:endParaRPr lang="en-US"/>
        </a:p>
      </dgm:t>
    </dgm:pt>
    <dgm:pt modelId="{87846C1E-18CB-4FAD-BECF-113157091B2D}" type="pres">
      <dgm:prSet presAssocID="{844B33C7-8E81-4418-9EDB-11E82636B4FD}" presName="root" presStyleCnt="0">
        <dgm:presLayoutVars>
          <dgm:dir/>
          <dgm:resizeHandles val="exact"/>
        </dgm:presLayoutVars>
      </dgm:prSet>
      <dgm:spPr/>
    </dgm:pt>
    <dgm:pt modelId="{036E3445-FE61-4B7E-AF4E-59A1A024637D}" type="pres">
      <dgm:prSet presAssocID="{AFE4172A-8F5D-4B0A-887A-CF03ECA26EE5}" presName="compNode" presStyleCnt="0"/>
      <dgm:spPr/>
    </dgm:pt>
    <dgm:pt modelId="{A20FAE84-171A-406C-9562-1CBA3496A246}" type="pres">
      <dgm:prSet presAssocID="{AFE4172A-8F5D-4B0A-887A-CF03ECA26EE5}" presName="bgRect" presStyleLbl="bgShp" presStyleIdx="0" presStyleCnt="4"/>
      <dgm:spPr/>
    </dgm:pt>
    <dgm:pt modelId="{B84413BC-329D-4623-B488-CFFDBCDBB090}" type="pres">
      <dgm:prSet presAssocID="{AFE4172A-8F5D-4B0A-887A-CF03ECA26EE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1017C6C-B7C1-4F05-A7A6-F017FDF9391F}" type="pres">
      <dgm:prSet presAssocID="{AFE4172A-8F5D-4B0A-887A-CF03ECA26EE5}" presName="spaceRect" presStyleCnt="0"/>
      <dgm:spPr/>
    </dgm:pt>
    <dgm:pt modelId="{FAFEC36A-24AB-477D-B4EE-EF23C2C6D6BC}" type="pres">
      <dgm:prSet presAssocID="{AFE4172A-8F5D-4B0A-887A-CF03ECA26EE5}" presName="parTx" presStyleLbl="revTx" presStyleIdx="0" presStyleCnt="4">
        <dgm:presLayoutVars>
          <dgm:chMax val="0"/>
          <dgm:chPref val="0"/>
        </dgm:presLayoutVars>
      </dgm:prSet>
      <dgm:spPr/>
    </dgm:pt>
    <dgm:pt modelId="{83C91279-EDF7-462A-9854-99B6EA952F14}" type="pres">
      <dgm:prSet presAssocID="{4C24E151-A875-4AF1-8254-D62AC5DEA718}" presName="sibTrans" presStyleCnt="0"/>
      <dgm:spPr/>
    </dgm:pt>
    <dgm:pt modelId="{DD510F4D-AAB7-4AAA-B219-49DA70AF249F}" type="pres">
      <dgm:prSet presAssocID="{CC3111E9-A29F-4AF9-A25E-9C991D440834}" presName="compNode" presStyleCnt="0"/>
      <dgm:spPr/>
    </dgm:pt>
    <dgm:pt modelId="{498E3E33-E9BE-4A31-BB07-2AAD93A0F340}" type="pres">
      <dgm:prSet presAssocID="{CC3111E9-A29F-4AF9-A25E-9C991D440834}" presName="bgRect" presStyleLbl="bgShp" presStyleIdx="1" presStyleCnt="4"/>
      <dgm:spPr/>
    </dgm:pt>
    <dgm:pt modelId="{49A141D9-2EF1-4F74-A8B5-3917EED66A10}" type="pres">
      <dgm:prSet presAssocID="{CC3111E9-A29F-4AF9-A25E-9C991D440834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7A65267C-DF68-4788-B5F8-89947A951B55}" type="pres">
      <dgm:prSet presAssocID="{CC3111E9-A29F-4AF9-A25E-9C991D440834}" presName="spaceRect" presStyleCnt="0"/>
      <dgm:spPr/>
    </dgm:pt>
    <dgm:pt modelId="{30903E6B-AEB2-406B-B095-B5CC8BAB1D32}" type="pres">
      <dgm:prSet presAssocID="{CC3111E9-A29F-4AF9-A25E-9C991D440834}" presName="parTx" presStyleLbl="revTx" presStyleIdx="1" presStyleCnt="4">
        <dgm:presLayoutVars>
          <dgm:chMax val="0"/>
          <dgm:chPref val="0"/>
        </dgm:presLayoutVars>
      </dgm:prSet>
      <dgm:spPr/>
    </dgm:pt>
    <dgm:pt modelId="{C727C7EC-EE86-4D70-A955-4309658DABBC}" type="pres">
      <dgm:prSet presAssocID="{E88D8C9B-B485-42B2-A435-29E2A7E0FA03}" presName="sibTrans" presStyleCnt="0"/>
      <dgm:spPr/>
    </dgm:pt>
    <dgm:pt modelId="{7B34453B-2C87-4B3C-826F-D364F39ECFAA}" type="pres">
      <dgm:prSet presAssocID="{54CC0D11-B276-48DC-80CB-7168E8A88B57}" presName="compNode" presStyleCnt="0"/>
      <dgm:spPr/>
    </dgm:pt>
    <dgm:pt modelId="{6E75F166-D8C3-4423-A6A7-968514D6BE24}" type="pres">
      <dgm:prSet presAssocID="{54CC0D11-B276-48DC-80CB-7168E8A88B57}" presName="bgRect" presStyleLbl="bgShp" presStyleIdx="2" presStyleCnt="4"/>
      <dgm:spPr/>
    </dgm:pt>
    <dgm:pt modelId="{A932F250-F4D4-4E3B-8149-3E1F2EF4BFFF}" type="pres">
      <dgm:prSet presAssocID="{54CC0D11-B276-48DC-80CB-7168E8A88B57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e Arrow: Straight"/>
        </a:ext>
      </dgm:extLst>
    </dgm:pt>
    <dgm:pt modelId="{D33880DA-2BAA-4AC4-B032-F6F17EC8332D}" type="pres">
      <dgm:prSet presAssocID="{54CC0D11-B276-48DC-80CB-7168E8A88B57}" presName="spaceRect" presStyleCnt="0"/>
      <dgm:spPr/>
    </dgm:pt>
    <dgm:pt modelId="{47D6568B-1943-4193-AA83-C939D41BD208}" type="pres">
      <dgm:prSet presAssocID="{54CC0D11-B276-48DC-80CB-7168E8A88B57}" presName="parTx" presStyleLbl="revTx" presStyleIdx="2" presStyleCnt="4">
        <dgm:presLayoutVars>
          <dgm:chMax val="0"/>
          <dgm:chPref val="0"/>
        </dgm:presLayoutVars>
      </dgm:prSet>
      <dgm:spPr/>
    </dgm:pt>
    <dgm:pt modelId="{DC19F417-B681-4D33-98FE-786CE66375A7}" type="pres">
      <dgm:prSet presAssocID="{BB93D9C3-43E4-4A6A-B503-CA99F954806A}" presName="sibTrans" presStyleCnt="0"/>
      <dgm:spPr/>
    </dgm:pt>
    <dgm:pt modelId="{D786B77B-6E3C-4577-8D82-8E4AA70B59F9}" type="pres">
      <dgm:prSet presAssocID="{3973D3C2-989C-4B07-A5A4-BD9E378302D4}" presName="compNode" presStyleCnt="0"/>
      <dgm:spPr/>
    </dgm:pt>
    <dgm:pt modelId="{C110CF45-92F2-48CB-8733-98C913B8750F}" type="pres">
      <dgm:prSet presAssocID="{3973D3C2-989C-4B07-A5A4-BD9E378302D4}" presName="bgRect" presStyleLbl="bgShp" presStyleIdx="3" presStyleCnt="4"/>
      <dgm:spPr/>
    </dgm:pt>
    <dgm:pt modelId="{E43D14E2-6848-43FE-A76D-46C9CE7716DF}" type="pres">
      <dgm:prSet presAssocID="{3973D3C2-989C-4B07-A5A4-BD9E378302D4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68408686-B67E-4725-9682-44DB97811E63}" type="pres">
      <dgm:prSet presAssocID="{3973D3C2-989C-4B07-A5A4-BD9E378302D4}" presName="spaceRect" presStyleCnt="0"/>
      <dgm:spPr/>
    </dgm:pt>
    <dgm:pt modelId="{2B7219AA-5C4A-413B-9872-47213CEA4E09}" type="pres">
      <dgm:prSet presAssocID="{3973D3C2-989C-4B07-A5A4-BD9E378302D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41FB028-2FAE-4292-8245-2A659581E5EA}" srcId="{844B33C7-8E81-4418-9EDB-11E82636B4FD}" destId="{AFE4172A-8F5D-4B0A-887A-CF03ECA26EE5}" srcOrd="0" destOrd="0" parTransId="{B937A305-CED9-4BE1-938B-5F693889796C}" sibTransId="{4C24E151-A875-4AF1-8254-D62AC5DEA718}"/>
    <dgm:cxn modelId="{67F9FB86-0002-409E-B691-CA585CA28109}" type="presOf" srcId="{CC3111E9-A29F-4AF9-A25E-9C991D440834}" destId="{30903E6B-AEB2-406B-B095-B5CC8BAB1D32}" srcOrd="0" destOrd="0" presId="urn:microsoft.com/office/officeart/2018/2/layout/IconVerticalSolidList"/>
    <dgm:cxn modelId="{3F2E5D8B-730D-4936-A649-F1BF2ABE19FF}" srcId="{844B33C7-8E81-4418-9EDB-11E82636B4FD}" destId="{54CC0D11-B276-48DC-80CB-7168E8A88B57}" srcOrd="2" destOrd="0" parTransId="{7CAA27FD-601F-4060-8B27-B0A1C409E150}" sibTransId="{BB93D9C3-43E4-4A6A-B503-CA99F954806A}"/>
    <dgm:cxn modelId="{3790D3B1-83D2-473B-A49E-F33023F51048}" srcId="{844B33C7-8E81-4418-9EDB-11E82636B4FD}" destId="{3973D3C2-989C-4B07-A5A4-BD9E378302D4}" srcOrd="3" destOrd="0" parTransId="{4E5600A0-B0CD-4C5B-AA1C-F69C14CDDFA3}" sibTransId="{6ECA7B57-4919-4617-A159-631F82BCDD1F}"/>
    <dgm:cxn modelId="{B663D4B7-4347-4E09-8FF7-B632088C16B9}" type="presOf" srcId="{54CC0D11-B276-48DC-80CB-7168E8A88B57}" destId="{47D6568B-1943-4193-AA83-C939D41BD208}" srcOrd="0" destOrd="0" presId="urn:microsoft.com/office/officeart/2018/2/layout/IconVerticalSolidList"/>
    <dgm:cxn modelId="{1D47A4BE-4B0E-4298-8CC3-71B9F7CB5CBE}" type="presOf" srcId="{AFE4172A-8F5D-4B0A-887A-CF03ECA26EE5}" destId="{FAFEC36A-24AB-477D-B4EE-EF23C2C6D6BC}" srcOrd="0" destOrd="0" presId="urn:microsoft.com/office/officeart/2018/2/layout/IconVerticalSolidList"/>
    <dgm:cxn modelId="{776811D1-5E51-4E8F-B5D9-CCFEDBB7B779}" type="presOf" srcId="{3973D3C2-989C-4B07-A5A4-BD9E378302D4}" destId="{2B7219AA-5C4A-413B-9872-47213CEA4E09}" srcOrd="0" destOrd="0" presId="urn:microsoft.com/office/officeart/2018/2/layout/IconVerticalSolidList"/>
    <dgm:cxn modelId="{C31E77E1-BCEF-4560-B489-140CCDF39754}" type="presOf" srcId="{844B33C7-8E81-4418-9EDB-11E82636B4FD}" destId="{87846C1E-18CB-4FAD-BECF-113157091B2D}" srcOrd="0" destOrd="0" presId="urn:microsoft.com/office/officeart/2018/2/layout/IconVerticalSolidList"/>
    <dgm:cxn modelId="{2CCF68F2-778D-4A48-9DA1-2593B962924B}" srcId="{844B33C7-8E81-4418-9EDB-11E82636B4FD}" destId="{CC3111E9-A29F-4AF9-A25E-9C991D440834}" srcOrd="1" destOrd="0" parTransId="{459C8E66-DF20-49C0-A4DE-C2AE4BAF9C18}" sibTransId="{E88D8C9B-B485-42B2-A435-29E2A7E0FA03}"/>
    <dgm:cxn modelId="{912BBA46-D93C-412A-87FA-55B85AA7DCD8}" type="presParOf" srcId="{87846C1E-18CB-4FAD-BECF-113157091B2D}" destId="{036E3445-FE61-4B7E-AF4E-59A1A024637D}" srcOrd="0" destOrd="0" presId="urn:microsoft.com/office/officeart/2018/2/layout/IconVerticalSolidList"/>
    <dgm:cxn modelId="{C272A18D-7F95-4672-AA84-557EEB1A7FA9}" type="presParOf" srcId="{036E3445-FE61-4B7E-AF4E-59A1A024637D}" destId="{A20FAE84-171A-406C-9562-1CBA3496A246}" srcOrd="0" destOrd="0" presId="urn:microsoft.com/office/officeart/2018/2/layout/IconVerticalSolidList"/>
    <dgm:cxn modelId="{F1688659-8E44-45CE-A4CF-5FA91AE980B5}" type="presParOf" srcId="{036E3445-FE61-4B7E-AF4E-59A1A024637D}" destId="{B84413BC-329D-4623-B488-CFFDBCDBB090}" srcOrd="1" destOrd="0" presId="urn:microsoft.com/office/officeart/2018/2/layout/IconVerticalSolidList"/>
    <dgm:cxn modelId="{AD8E62A9-B8AD-4CEE-BF14-B200347054FF}" type="presParOf" srcId="{036E3445-FE61-4B7E-AF4E-59A1A024637D}" destId="{E1017C6C-B7C1-4F05-A7A6-F017FDF9391F}" srcOrd="2" destOrd="0" presId="urn:microsoft.com/office/officeart/2018/2/layout/IconVerticalSolidList"/>
    <dgm:cxn modelId="{7D9FBE56-2FB8-4631-8599-AA0CB9C62528}" type="presParOf" srcId="{036E3445-FE61-4B7E-AF4E-59A1A024637D}" destId="{FAFEC36A-24AB-477D-B4EE-EF23C2C6D6BC}" srcOrd="3" destOrd="0" presId="urn:microsoft.com/office/officeart/2018/2/layout/IconVerticalSolidList"/>
    <dgm:cxn modelId="{3680DB5B-E8F0-48E2-9DFC-3C6BA17C6C1B}" type="presParOf" srcId="{87846C1E-18CB-4FAD-BECF-113157091B2D}" destId="{83C91279-EDF7-462A-9854-99B6EA952F14}" srcOrd="1" destOrd="0" presId="urn:microsoft.com/office/officeart/2018/2/layout/IconVerticalSolidList"/>
    <dgm:cxn modelId="{74C71E63-1CCE-44D7-913A-59F845FF8D03}" type="presParOf" srcId="{87846C1E-18CB-4FAD-BECF-113157091B2D}" destId="{DD510F4D-AAB7-4AAA-B219-49DA70AF249F}" srcOrd="2" destOrd="0" presId="urn:microsoft.com/office/officeart/2018/2/layout/IconVerticalSolidList"/>
    <dgm:cxn modelId="{AD0907F6-FA5F-4E83-9A32-E270AB7C581F}" type="presParOf" srcId="{DD510F4D-AAB7-4AAA-B219-49DA70AF249F}" destId="{498E3E33-E9BE-4A31-BB07-2AAD93A0F340}" srcOrd="0" destOrd="0" presId="urn:microsoft.com/office/officeart/2018/2/layout/IconVerticalSolidList"/>
    <dgm:cxn modelId="{31492F4A-B73A-4150-9CBA-8E17E89426A5}" type="presParOf" srcId="{DD510F4D-AAB7-4AAA-B219-49DA70AF249F}" destId="{49A141D9-2EF1-4F74-A8B5-3917EED66A10}" srcOrd="1" destOrd="0" presId="urn:microsoft.com/office/officeart/2018/2/layout/IconVerticalSolidList"/>
    <dgm:cxn modelId="{ABBC5104-E088-4516-8498-0849A7B1CDCD}" type="presParOf" srcId="{DD510F4D-AAB7-4AAA-B219-49DA70AF249F}" destId="{7A65267C-DF68-4788-B5F8-89947A951B55}" srcOrd="2" destOrd="0" presId="urn:microsoft.com/office/officeart/2018/2/layout/IconVerticalSolidList"/>
    <dgm:cxn modelId="{D9AACCB9-F724-4DA7-9DE5-1ADE2419D4C9}" type="presParOf" srcId="{DD510F4D-AAB7-4AAA-B219-49DA70AF249F}" destId="{30903E6B-AEB2-406B-B095-B5CC8BAB1D32}" srcOrd="3" destOrd="0" presId="urn:microsoft.com/office/officeart/2018/2/layout/IconVerticalSolidList"/>
    <dgm:cxn modelId="{8FFD2F5E-49CA-465E-8E5C-78615B892641}" type="presParOf" srcId="{87846C1E-18CB-4FAD-BECF-113157091B2D}" destId="{C727C7EC-EE86-4D70-A955-4309658DABBC}" srcOrd="3" destOrd="0" presId="urn:microsoft.com/office/officeart/2018/2/layout/IconVerticalSolidList"/>
    <dgm:cxn modelId="{B9BA9DBE-4EA1-4130-BFB8-739483EC7E5D}" type="presParOf" srcId="{87846C1E-18CB-4FAD-BECF-113157091B2D}" destId="{7B34453B-2C87-4B3C-826F-D364F39ECFAA}" srcOrd="4" destOrd="0" presId="urn:microsoft.com/office/officeart/2018/2/layout/IconVerticalSolidList"/>
    <dgm:cxn modelId="{3B1248F1-3C1C-485A-9CC5-80C902F7F846}" type="presParOf" srcId="{7B34453B-2C87-4B3C-826F-D364F39ECFAA}" destId="{6E75F166-D8C3-4423-A6A7-968514D6BE24}" srcOrd="0" destOrd="0" presId="urn:microsoft.com/office/officeart/2018/2/layout/IconVerticalSolidList"/>
    <dgm:cxn modelId="{4AE0B43C-2F71-4A0C-BCE8-FF2020E20026}" type="presParOf" srcId="{7B34453B-2C87-4B3C-826F-D364F39ECFAA}" destId="{A932F250-F4D4-4E3B-8149-3E1F2EF4BFFF}" srcOrd="1" destOrd="0" presId="urn:microsoft.com/office/officeart/2018/2/layout/IconVerticalSolidList"/>
    <dgm:cxn modelId="{66F3DC3A-45F9-4E05-93C5-47AA9B218CB6}" type="presParOf" srcId="{7B34453B-2C87-4B3C-826F-D364F39ECFAA}" destId="{D33880DA-2BAA-4AC4-B032-F6F17EC8332D}" srcOrd="2" destOrd="0" presId="urn:microsoft.com/office/officeart/2018/2/layout/IconVerticalSolidList"/>
    <dgm:cxn modelId="{55B9E6C1-66B5-4A2F-BFE8-E9C883077542}" type="presParOf" srcId="{7B34453B-2C87-4B3C-826F-D364F39ECFAA}" destId="{47D6568B-1943-4193-AA83-C939D41BD208}" srcOrd="3" destOrd="0" presId="urn:microsoft.com/office/officeart/2018/2/layout/IconVerticalSolidList"/>
    <dgm:cxn modelId="{0F39556E-2142-4EED-8546-B7D7120285F7}" type="presParOf" srcId="{87846C1E-18CB-4FAD-BECF-113157091B2D}" destId="{DC19F417-B681-4D33-98FE-786CE66375A7}" srcOrd="5" destOrd="0" presId="urn:microsoft.com/office/officeart/2018/2/layout/IconVerticalSolidList"/>
    <dgm:cxn modelId="{46DC6289-E682-431C-936E-D2E8EAA55EDE}" type="presParOf" srcId="{87846C1E-18CB-4FAD-BECF-113157091B2D}" destId="{D786B77B-6E3C-4577-8D82-8E4AA70B59F9}" srcOrd="6" destOrd="0" presId="urn:microsoft.com/office/officeart/2018/2/layout/IconVerticalSolidList"/>
    <dgm:cxn modelId="{490DEA62-0F4D-4FF7-AC28-1FD5B04D7E06}" type="presParOf" srcId="{D786B77B-6E3C-4577-8D82-8E4AA70B59F9}" destId="{C110CF45-92F2-48CB-8733-98C913B8750F}" srcOrd="0" destOrd="0" presId="urn:microsoft.com/office/officeart/2018/2/layout/IconVerticalSolidList"/>
    <dgm:cxn modelId="{D0AB88F2-9725-4349-8CE5-87DDD5D2EEC3}" type="presParOf" srcId="{D786B77B-6E3C-4577-8D82-8E4AA70B59F9}" destId="{E43D14E2-6848-43FE-A76D-46C9CE7716DF}" srcOrd="1" destOrd="0" presId="urn:microsoft.com/office/officeart/2018/2/layout/IconVerticalSolidList"/>
    <dgm:cxn modelId="{8C772AD9-7E66-4A1B-BDAC-9B007F45502B}" type="presParOf" srcId="{D786B77B-6E3C-4577-8D82-8E4AA70B59F9}" destId="{68408686-B67E-4725-9682-44DB97811E63}" srcOrd="2" destOrd="0" presId="urn:microsoft.com/office/officeart/2018/2/layout/IconVerticalSolidList"/>
    <dgm:cxn modelId="{1B0D9994-4F96-48C5-917D-5C1F42BA3638}" type="presParOf" srcId="{D786B77B-6E3C-4577-8D82-8E4AA70B59F9}" destId="{2B7219AA-5C4A-413B-9872-47213CEA4E0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24B4DE-CBC7-4BE4-8FDC-0921459CBD15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12661C1-29A7-4F10-B8BA-8C41B7F8A535}">
      <dgm:prSet/>
      <dgm:spPr/>
      <dgm:t>
        <a:bodyPr/>
        <a:lstStyle/>
        <a:p>
          <a:r>
            <a:rPr lang="en-GB" b="1" u="sng"/>
            <a:t>Non-modifiable</a:t>
          </a:r>
          <a:endParaRPr lang="en-US"/>
        </a:p>
      </dgm:t>
    </dgm:pt>
    <dgm:pt modelId="{2B3F6622-4735-44E5-9D63-9AF2AD108B3A}" type="parTrans" cxnId="{34311D20-6C35-45F1-AE4B-6EF1F7E954AA}">
      <dgm:prSet/>
      <dgm:spPr/>
      <dgm:t>
        <a:bodyPr/>
        <a:lstStyle/>
        <a:p>
          <a:endParaRPr lang="en-US"/>
        </a:p>
      </dgm:t>
    </dgm:pt>
    <dgm:pt modelId="{04F8720A-FEDD-45AF-90CE-48EA67012C2A}" type="sibTrans" cxnId="{34311D20-6C35-45F1-AE4B-6EF1F7E954AA}">
      <dgm:prSet/>
      <dgm:spPr/>
      <dgm:t>
        <a:bodyPr/>
        <a:lstStyle/>
        <a:p>
          <a:endParaRPr lang="en-US"/>
        </a:p>
      </dgm:t>
    </dgm:pt>
    <dgm:pt modelId="{6B56FEBD-D021-42D4-B25F-2C8CA9D1B1AF}">
      <dgm:prSet/>
      <dgm:spPr/>
      <dgm:t>
        <a:bodyPr/>
        <a:lstStyle/>
        <a:p>
          <a:r>
            <a:rPr lang="en-GB"/>
            <a:t>Age </a:t>
          </a:r>
          <a:endParaRPr lang="en-US"/>
        </a:p>
      </dgm:t>
    </dgm:pt>
    <dgm:pt modelId="{A3494487-821E-4AFA-BDE7-F109E07B7DD5}" type="parTrans" cxnId="{C5D0F765-FC92-4B06-B537-B2B79F704AAE}">
      <dgm:prSet/>
      <dgm:spPr/>
      <dgm:t>
        <a:bodyPr/>
        <a:lstStyle/>
        <a:p>
          <a:endParaRPr lang="en-US"/>
        </a:p>
      </dgm:t>
    </dgm:pt>
    <dgm:pt modelId="{3DD37E62-51BE-4827-B81C-FB05F0CD7B8A}" type="sibTrans" cxnId="{C5D0F765-FC92-4B06-B537-B2B79F704AAE}">
      <dgm:prSet/>
      <dgm:spPr/>
      <dgm:t>
        <a:bodyPr/>
        <a:lstStyle/>
        <a:p>
          <a:endParaRPr lang="en-US"/>
        </a:p>
      </dgm:t>
    </dgm:pt>
    <dgm:pt modelId="{CA8C6B6E-F471-455F-AC93-396B095FC482}">
      <dgm:prSet/>
      <dgm:spPr/>
      <dgm:t>
        <a:bodyPr/>
        <a:lstStyle/>
        <a:p>
          <a:r>
            <a:rPr lang="en-GB"/>
            <a:t>Family </a:t>
          </a:r>
          <a:endParaRPr lang="en-US"/>
        </a:p>
      </dgm:t>
    </dgm:pt>
    <dgm:pt modelId="{5564B003-8B3C-4877-9E23-80E9E058827E}" type="parTrans" cxnId="{5A5E91B9-3FC1-440A-8384-515440410B49}">
      <dgm:prSet/>
      <dgm:spPr/>
      <dgm:t>
        <a:bodyPr/>
        <a:lstStyle/>
        <a:p>
          <a:endParaRPr lang="en-US"/>
        </a:p>
      </dgm:t>
    </dgm:pt>
    <dgm:pt modelId="{844C7D97-E366-49DE-B25E-ADE25281A3DD}" type="sibTrans" cxnId="{5A5E91B9-3FC1-440A-8384-515440410B49}">
      <dgm:prSet/>
      <dgm:spPr/>
      <dgm:t>
        <a:bodyPr/>
        <a:lstStyle/>
        <a:p>
          <a:endParaRPr lang="en-US"/>
        </a:p>
      </dgm:t>
    </dgm:pt>
    <dgm:pt modelId="{3E7D37BE-2A79-4CFF-9B5E-1E1C169B3D54}">
      <dgm:prSet/>
      <dgm:spPr/>
      <dgm:t>
        <a:bodyPr/>
        <a:lstStyle/>
        <a:p>
          <a:r>
            <a:rPr lang="en-GB"/>
            <a:t>Previous lung issues </a:t>
          </a:r>
          <a:endParaRPr lang="en-US"/>
        </a:p>
      </dgm:t>
    </dgm:pt>
    <dgm:pt modelId="{9BA91FD2-57D9-4D2F-9975-492639AB4748}" type="parTrans" cxnId="{EC1B3404-0309-4DF1-A841-8DE09A3EAC09}">
      <dgm:prSet/>
      <dgm:spPr/>
      <dgm:t>
        <a:bodyPr/>
        <a:lstStyle/>
        <a:p>
          <a:endParaRPr lang="en-US"/>
        </a:p>
      </dgm:t>
    </dgm:pt>
    <dgm:pt modelId="{E80490A9-80AD-460D-8A9B-CC180C78D9AB}" type="sibTrans" cxnId="{EC1B3404-0309-4DF1-A841-8DE09A3EAC09}">
      <dgm:prSet/>
      <dgm:spPr/>
      <dgm:t>
        <a:bodyPr/>
        <a:lstStyle/>
        <a:p>
          <a:endParaRPr lang="en-US"/>
        </a:p>
      </dgm:t>
    </dgm:pt>
    <dgm:pt modelId="{33F00D70-4595-4141-A430-39BF6D8535FD}" type="pres">
      <dgm:prSet presAssocID="{4324B4DE-CBC7-4BE4-8FDC-0921459CBD15}" presName="linear" presStyleCnt="0">
        <dgm:presLayoutVars>
          <dgm:dir/>
          <dgm:animLvl val="lvl"/>
          <dgm:resizeHandles val="exact"/>
        </dgm:presLayoutVars>
      </dgm:prSet>
      <dgm:spPr/>
    </dgm:pt>
    <dgm:pt modelId="{1FF7D6A6-7803-4F2E-8C2E-9099B9FA1B18}" type="pres">
      <dgm:prSet presAssocID="{512661C1-29A7-4F10-B8BA-8C41B7F8A535}" presName="parentLin" presStyleCnt="0"/>
      <dgm:spPr/>
    </dgm:pt>
    <dgm:pt modelId="{F08E5C75-6ED6-4DDF-AE67-324C26575B2B}" type="pres">
      <dgm:prSet presAssocID="{512661C1-29A7-4F10-B8BA-8C41B7F8A535}" presName="parentLeftMargin" presStyleLbl="node1" presStyleIdx="0" presStyleCnt="1"/>
      <dgm:spPr/>
    </dgm:pt>
    <dgm:pt modelId="{E1CE1C46-70DD-46DF-8E6C-D508E7D0D2B3}" type="pres">
      <dgm:prSet presAssocID="{512661C1-29A7-4F10-B8BA-8C41B7F8A535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62686224-8720-4EDF-984E-B580E90D526F}" type="pres">
      <dgm:prSet presAssocID="{512661C1-29A7-4F10-B8BA-8C41B7F8A535}" presName="negativeSpace" presStyleCnt="0"/>
      <dgm:spPr/>
    </dgm:pt>
    <dgm:pt modelId="{4CE7C1EB-8C62-49C1-93C2-ED489BD939E8}" type="pres">
      <dgm:prSet presAssocID="{512661C1-29A7-4F10-B8BA-8C41B7F8A535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EC1B3404-0309-4DF1-A841-8DE09A3EAC09}" srcId="{512661C1-29A7-4F10-B8BA-8C41B7F8A535}" destId="{3E7D37BE-2A79-4CFF-9B5E-1E1C169B3D54}" srcOrd="2" destOrd="0" parTransId="{9BA91FD2-57D9-4D2F-9975-492639AB4748}" sibTransId="{E80490A9-80AD-460D-8A9B-CC180C78D9AB}"/>
    <dgm:cxn modelId="{34311D20-6C35-45F1-AE4B-6EF1F7E954AA}" srcId="{4324B4DE-CBC7-4BE4-8FDC-0921459CBD15}" destId="{512661C1-29A7-4F10-B8BA-8C41B7F8A535}" srcOrd="0" destOrd="0" parTransId="{2B3F6622-4735-44E5-9D63-9AF2AD108B3A}" sibTransId="{04F8720A-FEDD-45AF-90CE-48EA67012C2A}"/>
    <dgm:cxn modelId="{5CD3322F-E1C7-468B-ADA0-1559B2145029}" type="presOf" srcId="{512661C1-29A7-4F10-B8BA-8C41B7F8A535}" destId="{F08E5C75-6ED6-4DDF-AE67-324C26575B2B}" srcOrd="0" destOrd="0" presId="urn:microsoft.com/office/officeart/2005/8/layout/list1"/>
    <dgm:cxn modelId="{6CCE0165-A6DA-43B9-A5BB-082F8D1BB4D1}" type="presOf" srcId="{4324B4DE-CBC7-4BE4-8FDC-0921459CBD15}" destId="{33F00D70-4595-4141-A430-39BF6D8535FD}" srcOrd="0" destOrd="0" presId="urn:microsoft.com/office/officeart/2005/8/layout/list1"/>
    <dgm:cxn modelId="{C5D0F765-FC92-4B06-B537-B2B79F704AAE}" srcId="{512661C1-29A7-4F10-B8BA-8C41B7F8A535}" destId="{6B56FEBD-D021-42D4-B25F-2C8CA9D1B1AF}" srcOrd="0" destOrd="0" parTransId="{A3494487-821E-4AFA-BDE7-F109E07B7DD5}" sibTransId="{3DD37E62-51BE-4827-B81C-FB05F0CD7B8A}"/>
    <dgm:cxn modelId="{DD02DE93-AC06-41D8-86BE-877D3D53A6A9}" type="presOf" srcId="{CA8C6B6E-F471-455F-AC93-396B095FC482}" destId="{4CE7C1EB-8C62-49C1-93C2-ED489BD939E8}" srcOrd="0" destOrd="1" presId="urn:microsoft.com/office/officeart/2005/8/layout/list1"/>
    <dgm:cxn modelId="{F00AD5A4-3970-46F8-BCB8-55BBA321A5F2}" type="presOf" srcId="{6B56FEBD-D021-42D4-B25F-2C8CA9D1B1AF}" destId="{4CE7C1EB-8C62-49C1-93C2-ED489BD939E8}" srcOrd="0" destOrd="0" presId="urn:microsoft.com/office/officeart/2005/8/layout/list1"/>
    <dgm:cxn modelId="{5A5E91B9-3FC1-440A-8384-515440410B49}" srcId="{512661C1-29A7-4F10-B8BA-8C41B7F8A535}" destId="{CA8C6B6E-F471-455F-AC93-396B095FC482}" srcOrd="1" destOrd="0" parTransId="{5564B003-8B3C-4877-9E23-80E9E058827E}" sibTransId="{844C7D97-E366-49DE-B25E-ADE25281A3DD}"/>
    <dgm:cxn modelId="{7576C4C6-F85B-4697-9006-9B0F80653B5C}" type="presOf" srcId="{3E7D37BE-2A79-4CFF-9B5E-1E1C169B3D54}" destId="{4CE7C1EB-8C62-49C1-93C2-ED489BD939E8}" srcOrd="0" destOrd="2" presId="urn:microsoft.com/office/officeart/2005/8/layout/list1"/>
    <dgm:cxn modelId="{2BB050E1-BA79-4183-8562-6ECF701C3131}" type="presOf" srcId="{512661C1-29A7-4F10-B8BA-8C41B7F8A535}" destId="{E1CE1C46-70DD-46DF-8E6C-D508E7D0D2B3}" srcOrd="1" destOrd="0" presId="urn:microsoft.com/office/officeart/2005/8/layout/list1"/>
    <dgm:cxn modelId="{DBB3B6CA-2F70-48E8-A87A-A633B88AD6BC}" type="presParOf" srcId="{33F00D70-4595-4141-A430-39BF6D8535FD}" destId="{1FF7D6A6-7803-4F2E-8C2E-9099B9FA1B18}" srcOrd="0" destOrd="0" presId="urn:microsoft.com/office/officeart/2005/8/layout/list1"/>
    <dgm:cxn modelId="{13096644-3A9F-4262-9816-93C8594EA97D}" type="presParOf" srcId="{1FF7D6A6-7803-4F2E-8C2E-9099B9FA1B18}" destId="{F08E5C75-6ED6-4DDF-AE67-324C26575B2B}" srcOrd="0" destOrd="0" presId="urn:microsoft.com/office/officeart/2005/8/layout/list1"/>
    <dgm:cxn modelId="{D1598855-538F-4BFA-B230-8466BE86E24F}" type="presParOf" srcId="{1FF7D6A6-7803-4F2E-8C2E-9099B9FA1B18}" destId="{E1CE1C46-70DD-46DF-8E6C-D508E7D0D2B3}" srcOrd="1" destOrd="0" presId="urn:microsoft.com/office/officeart/2005/8/layout/list1"/>
    <dgm:cxn modelId="{DB88239C-B5B2-4529-AA05-2DFEA6567146}" type="presParOf" srcId="{33F00D70-4595-4141-A430-39BF6D8535FD}" destId="{62686224-8720-4EDF-984E-B580E90D526F}" srcOrd="1" destOrd="0" presId="urn:microsoft.com/office/officeart/2005/8/layout/list1"/>
    <dgm:cxn modelId="{6FAFDA79-8D0E-4717-AADF-EAA5A7C31A76}" type="presParOf" srcId="{33F00D70-4595-4141-A430-39BF6D8535FD}" destId="{4CE7C1EB-8C62-49C1-93C2-ED489BD939E8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BFC87B9-842C-476C-8FAB-4CD5BC02587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738895A-AA3C-43FE-AD03-5D00EF7ED47A}">
      <dgm:prSet/>
      <dgm:spPr/>
      <dgm:t>
        <a:bodyPr/>
        <a:lstStyle/>
        <a:p>
          <a:r>
            <a:rPr lang="en-GB"/>
            <a:t>Stage 2 lung cancer can often be treated</a:t>
          </a:r>
          <a:endParaRPr lang="en-US"/>
        </a:p>
      </dgm:t>
    </dgm:pt>
    <dgm:pt modelId="{9DFD7C22-8DEC-4DA8-8CA3-DF1ADBF2B7EF}" type="parTrans" cxnId="{42658764-44B3-4214-8283-BD09D730E0E2}">
      <dgm:prSet/>
      <dgm:spPr/>
      <dgm:t>
        <a:bodyPr/>
        <a:lstStyle/>
        <a:p>
          <a:endParaRPr lang="en-US"/>
        </a:p>
      </dgm:t>
    </dgm:pt>
    <dgm:pt modelId="{AF435CC9-8AB5-4B35-BB0B-7F1623F5D9C2}" type="sibTrans" cxnId="{42658764-44B3-4214-8283-BD09D730E0E2}">
      <dgm:prSet/>
      <dgm:spPr/>
      <dgm:t>
        <a:bodyPr/>
        <a:lstStyle/>
        <a:p>
          <a:endParaRPr lang="en-US"/>
        </a:p>
      </dgm:t>
    </dgm:pt>
    <dgm:pt modelId="{30C58DCB-EC59-4296-9E5C-038E19F4B615}">
      <dgm:prSet/>
      <dgm:spPr/>
      <dgm:t>
        <a:bodyPr/>
        <a:lstStyle/>
        <a:p>
          <a:r>
            <a:rPr lang="en-GB"/>
            <a:t>Nursing care team focuses on symptoms, management and recovery and quality of life </a:t>
          </a:r>
          <a:endParaRPr lang="en-US"/>
        </a:p>
      </dgm:t>
    </dgm:pt>
    <dgm:pt modelId="{5DAEF511-E70A-4C78-8065-D25913A467DD}" type="parTrans" cxnId="{DE632F44-F323-45D1-AF48-8A52E3721BC2}">
      <dgm:prSet/>
      <dgm:spPr/>
      <dgm:t>
        <a:bodyPr/>
        <a:lstStyle/>
        <a:p>
          <a:endParaRPr lang="en-US"/>
        </a:p>
      </dgm:t>
    </dgm:pt>
    <dgm:pt modelId="{8052FEFC-B831-4980-970F-4CAC30249F5B}" type="sibTrans" cxnId="{DE632F44-F323-45D1-AF48-8A52E3721BC2}">
      <dgm:prSet/>
      <dgm:spPr/>
      <dgm:t>
        <a:bodyPr/>
        <a:lstStyle/>
        <a:p>
          <a:endParaRPr lang="en-US"/>
        </a:p>
      </dgm:t>
    </dgm:pt>
    <dgm:pt modelId="{47D48627-6481-4416-89EE-85C577F18B65}">
      <dgm:prSet/>
      <dgm:spPr/>
      <dgm:t>
        <a:bodyPr/>
        <a:lstStyle/>
        <a:p>
          <a:r>
            <a:rPr lang="en-GB"/>
            <a:t>Person centred care and communication is needed throughout the treatment </a:t>
          </a:r>
          <a:endParaRPr lang="en-US"/>
        </a:p>
      </dgm:t>
    </dgm:pt>
    <dgm:pt modelId="{E416F4FC-FC80-42DC-9A18-8049CE3BB195}" type="parTrans" cxnId="{68D4B746-6FF0-465B-B784-FF61F762DBDE}">
      <dgm:prSet/>
      <dgm:spPr/>
      <dgm:t>
        <a:bodyPr/>
        <a:lstStyle/>
        <a:p>
          <a:endParaRPr lang="en-US"/>
        </a:p>
      </dgm:t>
    </dgm:pt>
    <dgm:pt modelId="{C54734BF-1144-425E-AAFE-2AE733357E38}" type="sibTrans" cxnId="{68D4B746-6FF0-465B-B784-FF61F762DBDE}">
      <dgm:prSet/>
      <dgm:spPr/>
      <dgm:t>
        <a:bodyPr/>
        <a:lstStyle/>
        <a:p>
          <a:endParaRPr lang="en-US"/>
        </a:p>
      </dgm:t>
    </dgm:pt>
    <dgm:pt modelId="{ECAD1401-5999-4ED9-A13F-DD66A7266A0A}" type="pres">
      <dgm:prSet presAssocID="{3BFC87B9-842C-476C-8FAB-4CD5BC025878}" presName="root" presStyleCnt="0">
        <dgm:presLayoutVars>
          <dgm:dir/>
          <dgm:resizeHandles val="exact"/>
        </dgm:presLayoutVars>
      </dgm:prSet>
      <dgm:spPr/>
    </dgm:pt>
    <dgm:pt modelId="{79C34848-A4D7-403C-BA7F-6756AAA3717B}" type="pres">
      <dgm:prSet presAssocID="{3738895A-AA3C-43FE-AD03-5D00EF7ED47A}" presName="compNode" presStyleCnt="0"/>
      <dgm:spPr/>
    </dgm:pt>
    <dgm:pt modelId="{0B4660C5-9E3A-4E04-930F-7954004CBA88}" type="pres">
      <dgm:prSet presAssocID="{3738895A-AA3C-43FE-AD03-5D00EF7ED47A}" presName="bgRect" presStyleLbl="bgShp" presStyleIdx="0" presStyleCnt="3"/>
      <dgm:spPr/>
    </dgm:pt>
    <dgm:pt modelId="{3B417880-B29A-4100-B1F3-F45402362FF4}" type="pres">
      <dgm:prSet presAssocID="{3738895A-AA3C-43FE-AD03-5D00EF7ED47A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oking"/>
        </a:ext>
      </dgm:extLst>
    </dgm:pt>
    <dgm:pt modelId="{C691ED61-08BE-407D-BED5-F314BD3B60C8}" type="pres">
      <dgm:prSet presAssocID="{3738895A-AA3C-43FE-AD03-5D00EF7ED47A}" presName="spaceRect" presStyleCnt="0"/>
      <dgm:spPr/>
    </dgm:pt>
    <dgm:pt modelId="{E5BBE4A7-2762-4689-AE99-93E95F7B6CE1}" type="pres">
      <dgm:prSet presAssocID="{3738895A-AA3C-43FE-AD03-5D00EF7ED47A}" presName="parTx" presStyleLbl="revTx" presStyleIdx="0" presStyleCnt="3">
        <dgm:presLayoutVars>
          <dgm:chMax val="0"/>
          <dgm:chPref val="0"/>
        </dgm:presLayoutVars>
      </dgm:prSet>
      <dgm:spPr/>
    </dgm:pt>
    <dgm:pt modelId="{3436A8CB-D2C3-42C7-9EFA-795752EE3DC8}" type="pres">
      <dgm:prSet presAssocID="{AF435CC9-8AB5-4B35-BB0B-7F1623F5D9C2}" presName="sibTrans" presStyleCnt="0"/>
      <dgm:spPr/>
    </dgm:pt>
    <dgm:pt modelId="{63CF0605-0E40-4203-B62E-055533763FF2}" type="pres">
      <dgm:prSet presAssocID="{30C58DCB-EC59-4296-9E5C-038E19F4B615}" presName="compNode" presStyleCnt="0"/>
      <dgm:spPr/>
    </dgm:pt>
    <dgm:pt modelId="{D081A2B5-C493-4975-A170-2DF86713274A}" type="pres">
      <dgm:prSet presAssocID="{30C58DCB-EC59-4296-9E5C-038E19F4B615}" presName="bgRect" presStyleLbl="bgShp" presStyleIdx="1" presStyleCnt="3"/>
      <dgm:spPr/>
    </dgm:pt>
    <dgm:pt modelId="{22EC1A7D-CB33-45F2-8FBC-4768C26941D4}" type="pres">
      <dgm:prSet presAssocID="{30C58DCB-EC59-4296-9E5C-038E19F4B61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9E88598B-E069-49B6-831C-322D0912E1D4}" type="pres">
      <dgm:prSet presAssocID="{30C58DCB-EC59-4296-9E5C-038E19F4B615}" presName="spaceRect" presStyleCnt="0"/>
      <dgm:spPr/>
    </dgm:pt>
    <dgm:pt modelId="{4CB01974-2BBB-4268-93EF-EE7E2B23FFA7}" type="pres">
      <dgm:prSet presAssocID="{30C58DCB-EC59-4296-9E5C-038E19F4B615}" presName="parTx" presStyleLbl="revTx" presStyleIdx="1" presStyleCnt="3">
        <dgm:presLayoutVars>
          <dgm:chMax val="0"/>
          <dgm:chPref val="0"/>
        </dgm:presLayoutVars>
      </dgm:prSet>
      <dgm:spPr/>
    </dgm:pt>
    <dgm:pt modelId="{728FCC41-0FC7-41F9-B6E1-BB27AD557579}" type="pres">
      <dgm:prSet presAssocID="{8052FEFC-B831-4980-970F-4CAC30249F5B}" presName="sibTrans" presStyleCnt="0"/>
      <dgm:spPr/>
    </dgm:pt>
    <dgm:pt modelId="{F0DDFAE3-31F7-49D0-93FA-27722765155C}" type="pres">
      <dgm:prSet presAssocID="{47D48627-6481-4416-89EE-85C577F18B65}" presName="compNode" presStyleCnt="0"/>
      <dgm:spPr/>
    </dgm:pt>
    <dgm:pt modelId="{6C54B1E0-D5F8-4C26-BC66-C06FE0A6306D}" type="pres">
      <dgm:prSet presAssocID="{47D48627-6481-4416-89EE-85C577F18B65}" presName="bgRect" presStyleLbl="bgShp" presStyleIdx="2" presStyleCnt="3"/>
      <dgm:spPr/>
    </dgm:pt>
    <dgm:pt modelId="{0194DED0-A907-4C15-AA01-9E66E5C40615}" type="pres">
      <dgm:prSet presAssocID="{47D48627-6481-4416-89EE-85C577F18B65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88E1EA8-45B3-4799-B42E-C1E0ED0B9F74}" type="pres">
      <dgm:prSet presAssocID="{47D48627-6481-4416-89EE-85C577F18B65}" presName="spaceRect" presStyleCnt="0"/>
      <dgm:spPr/>
    </dgm:pt>
    <dgm:pt modelId="{CC661BE5-6B2F-45FD-B312-8C5581895916}" type="pres">
      <dgm:prSet presAssocID="{47D48627-6481-4416-89EE-85C577F18B6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CFAF43D-A09D-41FC-B6A6-306E132C38A1}" type="presOf" srcId="{3BFC87B9-842C-476C-8FAB-4CD5BC025878}" destId="{ECAD1401-5999-4ED9-A13F-DD66A7266A0A}" srcOrd="0" destOrd="0" presId="urn:microsoft.com/office/officeart/2018/2/layout/IconVerticalSolidList"/>
    <dgm:cxn modelId="{DE632F44-F323-45D1-AF48-8A52E3721BC2}" srcId="{3BFC87B9-842C-476C-8FAB-4CD5BC025878}" destId="{30C58DCB-EC59-4296-9E5C-038E19F4B615}" srcOrd="1" destOrd="0" parTransId="{5DAEF511-E70A-4C78-8065-D25913A467DD}" sibTransId="{8052FEFC-B831-4980-970F-4CAC30249F5B}"/>
    <dgm:cxn modelId="{42658764-44B3-4214-8283-BD09D730E0E2}" srcId="{3BFC87B9-842C-476C-8FAB-4CD5BC025878}" destId="{3738895A-AA3C-43FE-AD03-5D00EF7ED47A}" srcOrd="0" destOrd="0" parTransId="{9DFD7C22-8DEC-4DA8-8CA3-DF1ADBF2B7EF}" sibTransId="{AF435CC9-8AB5-4B35-BB0B-7F1623F5D9C2}"/>
    <dgm:cxn modelId="{68D4B746-6FF0-465B-B784-FF61F762DBDE}" srcId="{3BFC87B9-842C-476C-8FAB-4CD5BC025878}" destId="{47D48627-6481-4416-89EE-85C577F18B65}" srcOrd="2" destOrd="0" parTransId="{E416F4FC-FC80-42DC-9A18-8049CE3BB195}" sibTransId="{C54734BF-1144-425E-AAFE-2AE733357E38}"/>
    <dgm:cxn modelId="{3CE45750-9D99-4FF1-B3E8-D6840AD98BCE}" type="presOf" srcId="{47D48627-6481-4416-89EE-85C577F18B65}" destId="{CC661BE5-6B2F-45FD-B312-8C5581895916}" srcOrd="0" destOrd="0" presId="urn:microsoft.com/office/officeart/2018/2/layout/IconVerticalSolidList"/>
    <dgm:cxn modelId="{7BE1A79F-5172-44F0-8B73-CB0B9DF2CE15}" type="presOf" srcId="{3738895A-AA3C-43FE-AD03-5D00EF7ED47A}" destId="{E5BBE4A7-2762-4689-AE99-93E95F7B6CE1}" srcOrd="0" destOrd="0" presId="urn:microsoft.com/office/officeart/2018/2/layout/IconVerticalSolidList"/>
    <dgm:cxn modelId="{D5BD43D0-C593-4B59-8A71-B0F1F3411FEF}" type="presOf" srcId="{30C58DCB-EC59-4296-9E5C-038E19F4B615}" destId="{4CB01974-2BBB-4268-93EF-EE7E2B23FFA7}" srcOrd="0" destOrd="0" presId="urn:microsoft.com/office/officeart/2018/2/layout/IconVerticalSolidList"/>
    <dgm:cxn modelId="{322528C2-BF6D-466C-B91F-84DEC2500E98}" type="presParOf" srcId="{ECAD1401-5999-4ED9-A13F-DD66A7266A0A}" destId="{79C34848-A4D7-403C-BA7F-6756AAA3717B}" srcOrd="0" destOrd="0" presId="urn:microsoft.com/office/officeart/2018/2/layout/IconVerticalSolidList"/>
    <dgm:cxn modelId="{DF77877F-88EA-446D-AC9B-6CD4467FA121}" type="presParOf" srcId="{79C34848-A4D7-403C-BA7F-6756AAA3717B}" destId="{0B4660C5-9E3A-4E04-930F-7954004CBA88}" srcOrd="0" destOrd="0" presId="urn:microsoft.com/office/officeart/2018/2/layout/IconVerticalSolidList"/>
    <dgm:cxn modelId="{97AF8B8A-7783-4FCE-96A8-A75061901667}" type="presParOf" srcId="{79C34848-A4D7-403C-BA7F-6756AAA3717B}" destId="{3B417880-B29A-4100-B1F3-F45402362FF4}" srcOrd="1" destOrd="0" presId="urn:microsoft.com/office/officeart/2018/2/layout/IconVerticalSolidList"/>
    <dgm:cxn modelId="{FD4F0651-D024-4F34-8AC6-2FA0A22902C3}" type="presParOf" srcId="{79C34848-A4D7-403C-BA7F-6756AAA3717B}" destId="{C691ED61-08BE-407D-BED5-F314BD3B60C8}" srcOrd="2" destOrd="0" presId="urn:microsoft.com/office/officeart/2018/2/layout/IconVerticalSolidList"/>
    <dgm:cxn modelId="{E89F26AE-05DD-4971-A446-3FE367EFC9AC}" type="presParOf" srcId="{79C34848-A4D7-403C-BA7F-6756AAA3717B}" destId="{E5BBE4A7-2762-4689-AE99-93E95F7B6CE1}" srcOrd="3" destOrd="0" presId="urn:microsoft.com/office/officeart/2018/2/layout/IconVerticalSolidList"/>
    <dgm:cxn modelId="{ED116FDC-D527-47FF-8F26-7D708EF97EF3}" type="presParOf" srcId="{ECAD1401-5999-4ED9-A13F-DD66A7266A0A}" destId="{3436A8CB-D2C3-42C7-9EFA-795752EE3DC8}" srcOrd="1" destOrd="0" presId="urn:microsoft.com/office/officeart/2018/2/layout/IconVerticalSolidList"/>
    <dgm:cxn modelId="{79F0B752-8F04-4E57-98C0-6CF2952F2F9B}" type="presParOf" srcId="{ECAD1401-5999-4ED9-A13F-DD66A7266A0A}" destId="{63CF0605-0E40-4203-B62E-055533763FF2}" srcOrd="2" destOrd="0" presId="urn:microsoft.com/office/officeart/2018/2/layout/IconVerticalSolidList"/>
    <dgm:cxn modelId="{EC2C87A9-BB36-4CD1-80B0-2DF65144CFB7}" type="presParOf" srcId="{63CF0605-0E40-4203-B62E-055533763FF2}" destId="{D081A2B5-C493-4975-A170-2DF86713274A}" srcOrd="0" destOrd="0" presId="urn:microsoft.com/office/officeart/2018/2/layout/IconVerticalSolidList"/>
    <dgm:cxn modelId="{53392C6C-7694-40E0-AC6A-9407B8EB9C6B}" type="presParOf" srcId="{63CF0605-0E40-4203-B62E-055533763FF2}" destId="{22EC1A7D-CB33-45F2-8FBC-4768C26941D4}" srcOrd="1" destOrd="0" presId="urn:microsoft.com/office/officeart/2018/2/layout/IconVerticalSolidList"/>
    <dgm:cxn modelId="{56459A6D-8871-452B-82EB-E8F608F314A0}" type="presParOf" srcId="{63CF0605-0E40-4203-B62E-055533763FF2}" destId="{9E88598B-E069-49B6-831C-322D0912E1D4}" srcOrd="2" destOrd="0" presId="urn:microsoft.com/office/officeart/2018/2/layout/IconVerticalSolidList"/>
    <dgm:cxn modelId="{F5F5E094-3CAB-4673-9274-AF93D989F2BC}" type="presParOf" srcId="{63CF0605-0E40-4203-B62E-055533763FF2}" destId="{4CB01974-2BBB-4268-93EF-EE7E2B23FFA7}" srcOrd="3" destOrd="0" presId="urn:microsoft.com/office/officeart/2018/2/layout/IconVerticalSolidList"/>
    <dgm:cxn modelId="{CB936EBB-C4B7-4A93-98EE-25108C1BF91E}" type="presParOf" srcId="{ECAD1401-5999-4ED9-A13F-DD66A7266A0A}" destId="{728FCC41-0FC7-41F9-B6E1-BB27AD557579}" srcOrd="3" destOrd="0" presId="urn:microsoft.com/office/officeart/2018/2/layout/IconVerticalSolidList"/>
    <dgm:cxn modelId="{904AE07B-BC71-43F7-94DE-B40C7BD3BF32}" type="presParOf" srcId="{ECAD1401-5999-4ED9-A13F-DD66A7266A0A}" destId="{F0DDFAE3-31F7-49D0-93FA-27722765155C}" srcOrd="4" destOrd="0" presId="urn:microsoft.com/office/officeart/2018/2/layout/IconVerticalSolidList"/>
    <dgm:cxn modelId="{EF386D3C-CF7C-40A3-BBBF-908C591ECB9F}" type="presParOf" srcId="{F0DDFAE3-31F7-49D0-93FA-27722765155C}" destId="{6C54B1E0-D5F8-4C26-BC66-C06FE0A6306D}" srcOrd="0" destOrd="0" presId="urn:microsoft.com/office/officeart/2018/2/layout/IconVerticalSolidList"/>
    <dgm:cxn modelId="{36B3BFED-E282-4DB6-B11D-053EF55D9E6A}" type="presParOf" srcId="{F0DDFAE3-31F7-49D0-93FA-27722765155C}" destId="{0194DED0-A907-4C15-AA01-9E66E5C40615}" srcOrd="1" destOrd="0" presId="urn:microsoft.com/office/officeart/2018/2/layout/IconVerticalSolidList"/>
    <dgm:cxn modelId="{CB0564C8-4A70-48B1-BB22-B834F8D044E7}" type="presParOf" srcId="{F0DDFAE3-31F7-49D0-93FA-27722765155C}" destId="{E88E1EA8-45B3-4799-B42E-C1E0ED0B9F74}" srcOrd="2" destOrd="0" presId="urn:microsoft.com/office/officeart/2018/2/layout/IconVerticalSolidList"/>
    <dgm:cxn modelId="{81FF029A-103D-4F4E-B554-8B04B78B59E5}" type="presParOf" srcId="{F0DDFAE3-31F7-49D0-93FA-27722765155C}" destId="{CC661BE5-6B2F-45FD-B312-8C558189591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FF3BEB-D7B3-4924-864D-D415CEF534DA}">
      <dsp:nvSpPr>
        <dsp:cNvPr id="0" name=""/>
        <dsp:cNvSpPr/>
      </dsp:nvSpPr>
      <dsp:spPr>
        <a:xfrm>
          <a:off x="0" y="889961"/>
          <a:ext cx="6440258" cy="466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9836" tIns="833120" rIns="499836" bIns="284480" numCol="1" spcCol="1270" anchor="t" anchorCtr="0">
          <a:noAutofit/>
        </a:bodyPr>
        <a:lstStyle/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0" kern="1200"/>
            <a:t>Oxygen entering the blood stream</a:t>
          </a:r>
          <a:endParaRPr lang="en-US" sz="4000" kern="1200"/>
        </a:p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0" kern="1200"/>
            <a:t>Carbon dioxide exiting the body</a:t>
          </a:r>
          <a:endParaRPr lang="en-US" sz="4000" kern="1200"/>
        </a:p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0" kern="1200"/>
            <a:t>Healthy lungs maintain normal gas exchange  </a:t>
          </a:r>
          <a:endParaRPr lang="en-US" sz="4000" kern="1200"/>
        </a:p>
      </dsp:txBody>
      <dsp:txXfrm>
        <a:off x="0" y="889961"/>
        <a:ext cx="6440258" cy="4662000"/>
      </dsp:txXfrm>
    </dsp:sp>
    <dsp:sp modelId="{F38D1EEC-8AB7-446D-AF99-02DC6E3CFC93}">
      <dsp:nvSpPr>
        <dsp:cNvPr id="0" name=""/>
        <dsp:cNvSpPr/>
      </dsp:nvSpPr>
      <dsp:spPr>
        <a:xfrm>
          <a:off x="322012" y="299561"/>
          <a:ext cx="4508180" cy="1180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398" tIns="0" rIns="170398" bIns="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Functions:</a:t>
          </a:r>
          <a:endParaRPr lang="en-US" sz="4000" kern="1200"/>
        </a:p>
      </dsp:txBody>
      <dsp:txXfrm>
        <a:off x="379654" y="357203"/>
        <a:ext cx="4392896" cy="10655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FAE84-171A-406C-9562-1CBA3496A246}">
      <dsp:nvSpPr>
        <dsp:cNvPr id="0" name=""/>
        <dsp:cNvSpPr/>
      </dsp:nvSpPr>
      <dsp:spPr>
        <a:xfrm>
          <a:off x="0" y="2428"/>
          <a:ext cx="6440258" cy="1230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4413BC-329D-4623-B488-CFFDBCDBB090}">
      <dsp:nvSpPr>
        <dsp:cNvPr id="0" name=""/>
        <dsp:cNvSpPr/>
      </dsp:nvSpPr>
      <dsp:spPr>
        <a:xfrm>
          <a:off x="372340" y="279375"/>
          <a:ext cx="676982" cy="6769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FEC36A-24AB-477D-B4EE-EF23C2C6D6BC}">
      <dsp:nvSpPr>
        <dsp:cNvPr id="0" name=""/>
        <dsp:cNvSpPr/>
      </dsp:nvSpPr>
      <dsp:spPr>
        <a:xfrm>
          <a:off x="1421663" y="2428"/>
          <a:ext cx="5018594" cy="1230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268" tIns="130268" rIns="130268" bIns="1302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Tumours develop with lung tissue</a:t>
          </a:r>
          <a:endParaRPr lang="en-US" sz="2200" kern="1200"/>
        </a:p>
      </dsp:txBody>
      <dsp:txXfrm>
        <a:off x="1421663" y="2428"/>
        <a:ext cx="5018594" cy="1230877"/>
      </dsp:txXfrm>
    </dsp:sp>
    <dsp:sp modelId="{498E3E33-E9BE-4A31-BB07-2AAD93A0F340}">
      <dsp:nvSpPr>
        <dsp:cNvPr id="0" name=""/>
        <dsp:cNvSpPr/>
      </dsp:nvSpPr>
      <dsp:spPr>
        <a:xfrm>
          <a:off x="0" y="1541025"/>
          <a:ext cx="6440258" cy="1230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A141D9-2EF1-4F74-A8B5-3917EED66A10}">
      <dsp:nvSpPr>
        <dsp:cNvPr id="0" name=""/>
        <dsp:cNvSpPr/>
      </dsp:nvSpPr>
      <dsp:spPr>
        <a:xfrm>
          <a:off x="372340" y="1817972"/>
          <a:ext cx="676982" cy="6769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903E6B-AEB2-406B-B095-B5CC8BAB1D32}">
      <dsp:nvSpPr>
        <dsp:cNvPr id="0" name=""/>
        <dsp:cNvSpPr/>
      </dsp:nvSpPr>
      <dsp:spPr>
        <a:xfrm>
          <a:off x="1421663" y="1541025"/>
          <a:ext cx="5018594" cy="1230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268" tIns="130268" rIns="130268" bIns="1302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Possibility of spreading to nearby Lymph nodes</a:t>
          </a:r>
          <a:endParaRPr lang="en-US" sz="2200" kern="1200"/>
        </a:p>
      </dsp:txBody>
      <dsp:txXfrm>
        <a:off x="1421663" y="1541025"/>
        <a:ext cx="5018594" cy="1230877"/>
      </dsp:txXfrm>
    </dsp:sp>
    <dsp:sp modelId="{6E75F166-D8C3-4423-A6A7-968514D6BE24}">
      <dsp:nvSpPr>
        <dsp:cNvPr id="0" name=""/>
        <dsp:cNvSpPr/>
      </dsp:nvSpPr>
      <dsp:spPr>
        <a:xfrm>
          <a:off x="0" y="3079621"/>
          <a:ext cx="6440258" cy="1230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32F250-F4D4-4E3B-8149-3E1F2EF4BFFF}">
      <dsp:nvSpPr>
        <dsp:cNvPr id="0" name=""/>
        <dsp:cNvSpPr/>
      </dsp:nvSpPr>
      <dsp:spPr>
        <a:xfrm>
          <a:off x="372340" y="3356569"/>
          <a:ext cx="676982" cy="6769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D6568B-1943-4193-AA83-C939D41BD208}">
      <dsp:nvSpPr>
        <dsp:cNvPr id="0" name=""/>
        <dsp:cNvSpPr/>
      </dsp:nvSpPr>
      <dsp:spPr>
        <a:xfrm>
          <a:off x="1421663" y="3079621"/>
          <a:ext cx="5018594" cy="1230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268" tIns="130268" rIns="130268" bIns="1302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Reduces oxygen exchange</a:t>
          </a:r>
          <a:endParaRPr lang="en-US" sz="2200" kern="1200"/>
        </a:p>
      </dsp:txBody>
      <dsp:txXfrm>
        <a:off x="1421663" y="3079621"/>
        <a:ext cx="5018594" cy="1230877"/>
      </dsp:txXfrm>
    </dsp:sp>
    <dsp:sp modelId="{C110CF45-92F2-48CB-8733-98C913B8750F}">
      <dsp:nvSpPr>
        <dsp:cNvPr id="0" name=""/>
        <dsp:cNvSpPr/>
      </dsp:nvSpPr>
      <dsp:spPr>
        <a:xfrm>
          <a:off x="0" y="4618218"/>
          <a:ext cx="6440258" cy="1230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3D14E2-6848-43FE-A76D-46C9CE7716DF}">
      <dsp:nvSpPr>
        <dsp:cNvPr id="0" name=""/>
        <dsp:cNvSpPr/>
      </dsp:nvSpPr>
      <dsp:spPr>
        <a:xfrm>
          <a:off x="372340" y="4895165"/>
          <a:ext cx="676982" cy="6769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7219AA-5C4A-413B-9872-47213CEA4E09}">
      <dsp:nvSpPr>
        <dsp:cNvPr id="0" name=""/>
        <dsp:cNvSpPr/>
      </dsp:nvSpPr>
      <dsp:spPr>
        <a:xfrm>
          <a:off x="1421663" y="4618218"/>
          <a:ext cx="5018594" cy="1230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268" tIns="130268" rIns="130268" bIns="1302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Causes inflammation </a:t>
          </a:r>
          <a:endParaRPr lang="en-US" sz="2200" kern="1200"/>
        </a:p>
      </dsp:txBody>
      <dsp:txXfrm>
        <a:off x="1421663" y="4618218"/>
        <a:ext cx="5018594" cy="123087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E7C1EB-8C62-49C1-93C2-ED489BD939E8}">
      <dsp:nvSpPr>
        <dsp:cNvPr id="0" name=""/>
        <dsp:cNvSpPr/>
      </dsp:nvSpPr>
      <dsp:spPr>
        <a:xfrm>
          <a:off x="0" y="1621932"/>
          <a:ext cx="6440258" cy="32570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9836" tIns="916432" rIns="499836" bIns="312928" numCol="1" spcCol="1270" anchor="t" anchorCtr="0">
          <a:noAutofit/>
        </a:bodyPr>
        <a:lstStyle/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400" kern="1200"/>
            <a:t>Age </a:t>
          </a:r>
          <a:endParaRPr lang="en-US" sz="4400" kern="1200"/>
        </a:p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400" kern="1200"/>
            <a:t>Family </a:t>
          </a:r>
          <a:endParaRPr lang="en-US" sz="4400" kern="1200"/>
        </a:p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400" kern="1200"/>
            <a:t>Previous lung issues </a:t>
          </a:r>
          <a:endParaRPr lang="en-US" sz="4400" kern="1200"/>
        </a:p>
      </dsp:txBody>
      <dsp:txXfrm>
        <a:off x="0" y="1621932"/>
        <a:ext cx="6440258" cy="3257099"/>
      </dsp:txXfrm>
    </dsp:sp>
    <dsp:sp modelId="{E1CE1C46-70DD-46DF-8E6C-D508E7D0D2B3}">
      <dsp:nvSpPr>
        <dsp:cNvPr id="0" name=""/>
        <dsp:cNvSpPr/>
      </dsp:nvSpPr>
      <dsp:spPr>
        <a:xfrm>
          <a:off x="322012" y="972492"/>
          <a:ext cx="4508180" cy="1298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398" tIns="0" rIns="170398" bIns="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u="sng" kern="1200"/>
            <a:t>Non-modifiable</a:t>
          </a:r>
          <a:endParaRPr lang="en-US" sz="4400" kern="1200"/>
        </a:p>
      </dsp:txBody>
      <dsp:txXfrm>
        <a:off x="385418" y="1035898"/>
        <a:ext cx="4381368" cy="11720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4660C5-9E3A-4E04-930F-7954004CBA88}">
      <dsp:nvSpPr>
        <dsp:cNvPr id="0" name=""/>
        <dsp:cNvSpPr/>
      </dsp:nvSpPr>
      <dsp:spPr>
        <a:xfrm>
          <a:off x="0" y="708"/>
          <a:ext cx="7315200" cy="16585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417880-B29A-4100-B1F3-F45402362FF4}">
      <dsp:nvSpPr>
        <dsp:cNvPr id="0" name=""/>
        <dsp:cNvSpPr/>
      </dsp:nvSpPr>
      <dsp:spPr>
        <a:xfrm>
          <a:off x="501719" y="373888"/>
          <a:ext cx="912217" cy="9122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BBE4A7-2762-4689-AE99-93E95F7B6CE1}">
      <dsp:nvSpPr>
        <dsp:cNvPr id="0" name=""/>
        <dsp:cNvSpPr/>
      </dsp:nvSpPr>
      <dsp:spPr>
        <a:xfrm>
          <a:off x="1915657" y="708"/>
          <a:ext cx="5399542" cy="1658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533" tIns="175533" rIns="175533" bIns="17553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Stage 2 lung cancer can often be treated</a:t>
          </a:r>
          <a:endParaRPr lang="en-US" sz="2500" kern="1200"/>
        </a:p>
      </dsp:txBody>
      <dsp:txXfrm>
        <a:off x="1915657" y="708"/>
        <a:ext cx="5399542" cy="1658577"/>
      </dsp:txXfrm>
    </dsp:sp>
    <dsp:sp modelId="{D081A2B5-C493-4975-A170-2DF86713274A}">
      <dsp:nvSpPr>
        <dsp:cNvPr id="0" name=""/>
        <dsp:cNvSpPr/>
      </dsp:nvSpPr>
      <dsp:spPr>
        <a:xfrm>
          <a:off x="0" y="2073931"/>
          <a:ext cx="7315200" cy="16585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EC1A7D-CB33-45F2-8FBC-4768C26941D4}">
      <dsp:nvSpPr>
        <dsp:cNvPr id="0" name=""/>
        <dsp:cNvSpPr/>
      </dsp:nvSpPr>
      <dsp:spPr>
        <a:xfrm>
          <a:off x="501719" y="2447111"/>
          <a:ext cx="912217" cy="9122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B01974-2BBB-4268-93EF-EE7E2B23FFA7}">
      <dsp:nvSpPr>
        <dsp:cNvPr id="0" name=""/>
        <dsp:cNvSpPr/>
      </dsp:nvSpPr>
      <dsp:spPr>
        <a:xfrm>
          <a:off x="1915657" y="2073931"/>
          <a:ext cx="5399542" cy="1658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533" tIns="175533" rIns="175533" bIns="17553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Nursing care team focuses on symptoms, management and recovery and quality of life </a:t>
          </a:r>
          <a:endParaRPr lang="en-US" sz="2500" kern="1200"/>
        </a:p>
      </dsp:txBody>
      <dsp:txXfrm>
        <a:off x="1915657" y="2073931"/>
        <a:ext cx="5399542" cy="1658577"/>
      </dsp:txXfrm>
    </dsp:sp>
    <dsp:sp modelId="{6C54B1E0-D5F8-4C26-BC66-C06FE0A6306D}">
      <dsp:nvSpPr>
        <dsp:cNvPr id="0" name=""/>
        <dsp:cNvSpPr/>
      </dsp:nvSpPr>
      <dsp:spPr>
        <a:xfrm>
          <a:off x="0" y="4147153"/>
          <a:ext cx="7315200" cy="16585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94DED0-A907-4C15-AA01-9E66E5C40615}">
      <dsp:nvSpPr>
        <dsp:cNvPr id="0" name=""/>
        <dsp:cNvSpPr/>
      </dsp:nvSpPr>
      <dsp:spPr>
        <a:xfrm>
          <a:off x="501719" y="4520333"/>
          <a:ext cx="912217" cy="9122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61BE5-6B2F-45FD-B312-8C5581895916}">
      <dsp:nvSpPr>
        <dsp:cNvPr id="0" name=""/>
        <dsp:cNvSpPr/>
      </dsp:nvSpPr>
      <dsp:spPr>
        <a:xfrm>
          <a:off x="1915657" y="4147153"/>
          <a:ext cx="5399542" cy="1658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533" tIns="175533" rIns="175533" bIns="17553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Person centred care and communication is needed throughout the treatment </a:t>
          </a:r>
          <a:endParaRPr lang="en-US" sz="2500" kern="1200"/>
        </a:p>
      </dsp:txBody>
      <dsp:txXfrm>
        <a:off x="1915657" y="4147153"/>
        <a:ext cx="5399542" cy="16585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F80D02-9668-4C71-BD81-71D9AB630A1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FC6422-45DA-4DFF-A5CF-B4CA676BAD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359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FC6422-45DA-4DFF-A5CF-B4CA676BAD6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145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7FFB9803-9D1D-4898-AAE2-D2FBD12BA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292100" dist="63500" dir="5400000" sx="96000" sy="96000" algn="t" rotWithShape="0">
              <a:srgbClr val="000000">
                <a:alpha val="48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9" y="5121129"/>
            <a:ext cx="11277604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8" y="5915481"/>
            <a:ext cx="11277603" cy="48037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12191999" cy="4944351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C81B6CB-43CE-466F-88A9-8B8F4CFE8975}" type="datetime1">
              <a:rPr lang="en-US" smtClean="0"/>
              <a:t>7/17/2026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685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1"/>
            <a:ext cx="10809026" cy="971006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FB5FE-74B1-47DA-9CAE-F43A0B55E4F1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203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503EC21-D784-9EDB-F275-60428E050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5AEA52D-0CD6-21E0-5777-2F16DC4C9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767" y="0"/>
            <a:ext cx="6584949" cy="6858000"/>
          </a:xfrm>
          <a:prstGeom prst="rect">
            <a:avLst/>
          </a:prstGeom>
          <a:ln>
            <a:noFill/>
          </a:ln>
          <a:effectLst>
            <a:outerShdw blurRad="457200" dist="76200" sx="96000" sy="96000" algn="t" rotWithShape="0">
              <a:srgbClr val="000000">
                <a:alpha val="1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555706"/>
            <a:ext cx="4361688" cy="404908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6" y="5298623"/>
            <a:ext cx="4371463" cy="971015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5766" y="0"/>
            <a:ext cx="6663325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397585"/>
            <a:ext cx="170762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9891205-2E48-438F-8E2D-D4AB8C3C065A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7511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49B523C6-1C5C-6DE8-4A3F-21360DF86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" y="0"/>
            <a:ext cx="5059528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457200"/>
            <a:ext cx="4025153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5332780"/>
            <a:ext cx="4025153" cy="1016813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57200" y="6396802"/>
            <a:ext cx="1631737" cy="365125"/>
          </a:xfrm>
        </p:spPr>
        <p:txBody>
          <a:bodyPr/>
          <a:lstStyle/>
          <a:p>
            <a:fld id="{D5F03827-1D21-4134-AE54-D5524D64DCEC}" type="datetime1">
              <a:rPr lang="en-US" smtClean="0"/>
              <a:t>7/17/2026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963428" y="6396802"/>
            <a:ext cx="2540857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519970" y="6396802"/>
            <a:ext cx="539560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029201" y="0"/>
            <a:ext cx="7162800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120672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BE31160-AF08-1CA6-A9BD-8666BB284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9279" y="441434"/>
            <a:ext cx="7638277" cy="374300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0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9" y="5479642"/>
            <a:ext cx="7543001" cy="775044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4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48D1D-0000-4046-B84B-B9CEFCDA17B6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4202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BE31160-AF08-1CA6-A9BD-8666BB284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9278" y="441434"/>
            <a:ext cx="7955280" cy="374300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9" y="5479642"/>
            <a:ext cx="7866993" cy="775044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2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21960-FE29-4EC6-B6FC-C22016F1BE24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844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F3B096F-F950-72C3-095D-2538032D9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9" y="925186"/>
            <a:ext cx="7876287" cy="359262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8" y="5376439"/>
            <a:ext cx="7876287" cy="981451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199" y="6397585"/>
            <a:ext cx="4043855" cy="365125"/>
          </a:xfrm>
        </p:spPr>
        <p:txBody>
          <a:bodyPr/>
          <a:lstStyle/>
          <a:p>
            <a:fld id="{5D9D788B-2E73-40B9-BCA6-1E765B601FEF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6272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7" y="3507830"/>
            <a:ext cx="7772400" cy="29443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8000" dirty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</a:lstStyle>
          <a:p>
            <a:fld id="{C4D6F1DF-7200-4B91-8050-F635DAB9B966}" type="datetime1">
              <a:rPr lang="en-US" smtClean="0"/>
              <a:t>7/17/2026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32948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84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 2"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7" y="3507830"/>
            <a:ext cx="7772400" cy="29443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80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95D0CDF-3021-486C-B3C2-8B0F2ECF95F9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2750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84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48D240F-8668-0DFF-3268-B576F3C30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0"/>
            <a:ext cx="12192001" cy="2797024"/>
          </a:xfrm>
          <a:prstGeom prst="rect">
            <a:avLst/>
          </a:prstGeom>
          <a:ln>
            <a:noFill/>
          </a:ln>
          <a:effectLst>
            <a:outerShdw blurRad="266700" dist="25400" dir="5400000" sx="96000" sy="96000" algn="t" rotWithShape="0">
              <a:srgbClr val="000000">
                <a:alpha val="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62844"/>
            <a:ext cx="11238090" cy="2147328"/>
          </a:xfrm>
        </p:spPr>
        <p:txBody>
          <a:bodyPr anchor="b">
            <a:norm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9022" y="3073016"/>
            <a:ext cx="6536267" cy="32261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8813-F68C-4D6B-A0D2-5D7526AA9642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925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48D240F-8668-0DFF-3268-B576F3C30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1"/>
            <a:ext cx="12192001" cy="2892972"/>
          </a:xfrm>
          <a:prstGeom prst="rect">
            <a:avLst/>
          </a:prstGeom>
          <a:ln>
            <a:noFill/>
          </a:ln>
          <a:effectLst>
            <a:outerShdw blurRad="266700" dist="25400" dir="540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8" y="457200"/>
            <a:ext cx="11232931" cy="2215056"/>
          </a:xfrm>
        </p:spPr>
        <p:txBody>
          <a:bodyPr anchor="b">
            <a:norm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E54F8487-233E-737D-E06C-88B1E20DDF4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2892425"/>
            <a:ext cx="5888421" cy="3965575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61385" y="3231931"/>
            <a:ext cx="5328745" cy="279183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61385" y="6397586"/>
            <a:ext cx="2435774" cy="365125"/>
          </a:xfrm>
        </p:spPr>
        <p:txBody>
          <a:bodyPr/>
          <a:lstStyle/>
          <a:p>
            <a:fld id="{CA9DE485-2DDC-4C87-9D36-DE45D8017C41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78917" y="6397586"/>
            <a:ext cx="2883406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3257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BC7D191-B699-A268-2B37-AF87FB6A1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58292" y="0"/>
            <a:ext cx="7033708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1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415" y="2385975"/>
            <a:ext cx="3635640" cy="2561582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79626" y="2386584"/>
            <a:ext cx="4827810" cy="245973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0">
              <a:buNone/>
              <a:defRPr sz="1800"/>
            </a:lvl2pPr>
            <a:lvl3pPr marL="457200" indent="0">
              <a:buNone/>
              <a:defRPr sz="16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3412E-88C0-423A-B33B-2B668DA927D6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7418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C977C0-EDF0-01D2-4B36-D815C4C62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4998404" cy="6858000"/>
          </a:xfrm>
          <a:prstGeom prst="rect">
            <a:avLst/>
          </a:prstGeom>
          <a:ln>
            <a:noFill/>
          </a:ln>
          <a:effectLst>
            <a:outerShdw blurRad="304800" dist="50800" dir="540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861457"/>
            <a:ext cx="3902530" cy="390033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861457"/>
            <a:ext cx="4956175" cy="38950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159D-7D89-42C2-8281-5FCE30E88AB1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5640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E9EC3E4-62E5-4C6F-9887-208672447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998404" y="0"/>
            <a:ext cx="7193595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1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31997"/>
            <a:ext cx="4023360" cy="463882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332432"/>
            <a:ext cx="5681662" cy="48180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75D23-C9DC-452B-8F85-54BA06AADDEA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5867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43CD6CB-7CF3-6170-4CDE-A7067B3BA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4998404" cy="6858000"/>
          </a:xfrm>
          <a:prstGeom prst="rect">
            <a:avLst/>
          </a:prstGeom>
          <a:ln>
            <a:noFill/>
          </a:ln>
          <a:effectLst>
            <a:outerShdw blurRad="292100" dist="25400" dir="540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894391"/>
            <a:ext cx="4031619" cy="494066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94391"/>
            <a:ext cx="6159500" cy="53908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F8042-124F-4460-862E-75BE885F369D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7116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3409648" cy="5719639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457200"/>
            <a:ext cx="7315200" cy="58064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BD655-1974-42EB-ABB7-731D89BD082B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6122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4889D7E3-7299-8FE5-8307-00CC93EFE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3973690" cy="6858000"/>
          </a:xfrm>
          <a:prstGeom prst="rect">
            <a:avLst/>
          </a:prstGeom>
          <a:ln>
            <a:noFill/>
          </a:ln>
          <a:effectLst>
            <a:outerShdw blurRad="254000" dist="25400" dir="5400000" sx="94000" sy="94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3409648" cy="5719639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457200"/>
            <a:ext cx="7315200" cy="58064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20626-3D88-4D67-8337-214C7DE03941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7984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2418F682-5C62-E822-83E8-6084E0F4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2191999" cy="1347109"/>
          </a:xfrm>
          <a:prstGeom prst="rect">
            <a:avLst/>
          </a:prstGeom>
          <a:ln>
            <a:noFill/>
          </a:ln>
          <a:effectLst>
            <a:outerShdw blurRad="228600" dist="25400" dir="5400000" sx="94000" sy="94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1"/>
            <a:ext cx="10809026" cy="69368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FAA9E-3664-422A-86BF-374713D410C7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7290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9F1FBB-CDF9-0670-184F-9A88B51EF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4710407" cy="6858000"/>
          </a:xfrm>
          <a:prstGeom prst="rect">
            <a:avLst/>
          </a:prstGeom>
          <a:ln>
            <a:noFill/>
          </a:ln>
          <a:effectLst>
            <a:outerShdw blurRad="279400" dist="381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2827" y="722294"/>
            <a:ext cx="6399335" cy="11430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10407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33913" y="2038167"/>
            <a:ext cx="6376640" cy="423794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232827" y="6397585"/>
            <a:ext cx="3091366" cy="365125"/>
          </a:xfrm>
        </p:spPr>
        <p:txBody>
          <a:bodyPr/>
          <a:lstStyle/>
          <a:p>
            <a:fld id="{B01855B3-81BD-4EB3-93B8-24149614A5C2}" type="datetime1">
              <a:rPr lang="en-US" smtClean="0"/>
              <a:t>7/17/2026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492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835C6F1D-29B8-BAD8-4A04-26165093EC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2191999" cy="1715534"/>
          </a:xfrm>
          <a:prstGeom prst="rect">
            <a:avLst/>
          </a:prstGeom>
          <a:ln>
            <a:noFill/>
          </a:ln>
          <a:effectLst>
            <a:outerShdw blurRad="228600" dist="25400" dir="5400000" sx="94000" sy="94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C5ACC7DB-B90B-195F-A4A9-CBAC728A2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400542" y="0"/>
            <a:ext cx="4791457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38912"/>
            <a:ext cx="6249032" cy="987552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2031143"/>
            <a:ext cx="6249032" cy="420340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57200" y="6397586"/>
            <a:ext cx="3307438" cy="365125"/>
          </a:xfrm>
        </p:spPr>
        <p:txBody>
          <a:bodyPr/>
          <a:lstStyle/>
          <a:p>
            <a:fld id="{05C068A9-E788-4706-91DE-7660DC7E7F0B}" type="datetime1">
              <a:rPr lang="en-US" smtClean="0"/>
              <a:t>7/17/2026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397490"/>
            <a:ext cx="275564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39749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214047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F35C4E8-9A24-3BEF-0D59-220009169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4019930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264" y="320040"/>
            <a:ext cx="7062472" cy="110534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1993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41264" y="1595300"/>
            <a:ext cx="7062472" cy="47689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541264" y="6397586"/>
            <a:ext cx="3698786" cy="365125"/>
          </a:xfrm>
        </p:spPr>
        <p:txBody>
          <a:bodyPr/>
          <a:lstStyle/>
          <a:p>
            <a:fld id="{C8311AF8-7954-47E6-837D-7F81EAFD6BAB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326257" y="6397586"/>
            <a:ext cx="318463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2171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C09B6B00-AC17-D2DA-234C-12A24C08F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091732" y="0"/>
            <a:ext cx="4100268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7084142" cy="96889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199" y="1596044"/>
            <a:ext cx="7084143" cy="468676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57200" y="6397586"/>
            <a:ext cx="3643070" cy="365125"/>
          </a:xfrm>
        </p:spPr>
        <p:txBody>
          <a:bodyPr/>
          <a:lstStyle/>
          <a:p>
            <a:fld id="{6680B6FE-65B2-439C-A510-29C1D5265E18}" type="datetime1">
              <a:rPr lang="en-US" smtClean="0"/>
              <a:t>7/17/2026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301338" y="6397956"/>
            <a:ext cx="2988813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290151" y="6397956"/>
            <a:ext cx="499902" cy="36475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871976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76B02D-6E01-2EBF-F325-B8DA39114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6721068" cy="6858000"/>
          </a:xfrm>
          <a:prstGeom prst="rect">
            <a:avLst/>
          </a:prstGeom>
          <a:ln>
            <a:noFill/>
          </a:ln>
          <a:effectLst>
            <a:outerShdw blurRad="254000" dist="50800" dir="5400000" sx="96000" sy="96000" algn="t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2526" y="457200"/>
            <a:ext cx="4437283" cy="141002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72106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42463" y="2034314"/>
            <a:ext cx="4437283" cy="42744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7C14F0-7A62-A99F-32EF-20CD6D15875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242464" y="6397586"/>
            <a:ext cx="1081730" cy="365125"/>
          </a:xfrm>
        </p:spPr>
        <p:txBody>
          <a:bodyPr/>
          <a:lstStyle/>
          <a:p>
            <a:fld id="{8B57DA0F-C87F-4899-B3EC-A249D58CEB65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9D7113-6F8F-6484-6394-7073CDE0310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D98A66-183A-7844-870D-C3A684106A1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34474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97EE1131-07A4-11FC-0FF4-FD66B6F29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666014" y="0"/>
            <a:ext cx="6525986" cy="6858000"/>
          </a:xfrm>
          <a:prstGeom prst="rect">
            <a:avLst/>
          </a:prstGeom>
          <a:ln>
            <a:noFill/>
          </a:ln>
          <a:effectLst>
            <a:outerShdw blurRad="254000" dist="50800" dir="5400000" sx="96000" sy="96000" algn="t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199"/>
            <a:ext cx="4596493" cy="1843237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2467530"/>
            <a:ext cx="4596493" cy="384119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400801"/>
            <a:ext cx="2103432" cy="365125"/>
          </a:xfrm>
        </p:spPr>
        <p:txBody>
          <a:bodyPr/>
          <a:lstStyle/>
          <a:p>
            <a:fld id="{09BF27F9-1986-4E12-BC85-E6598B06D7AD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60632" y="6400801"/>
            <a:ext cx="238692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030576" y="6400801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66014" y="0"/>
            <a:ext cx="6525986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91800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893A28-9D93-5E59-7AE5-C62D4A70F2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666012" y="0"/>
            <a:ext cx="6525988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8" y="457200"/>
            <a:ext cx="4702629" cy="9675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1596593"/>
            <a:ext cx="4702629" cy="476580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400800"/>
            <a:ext cx="1926771" cy="365125"/>
          </a:xfrm>
        </p:spPr>
        <p:txBody>
          <a:bodyPr/>
          <a:lstStyle/>
          <a:p>
            <a:fld id="{E47FC9F7-7102-4089-9AD9-CE2C2E265FF0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83971" y="6400800"/>
            <a:ext cx="253092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80215" y="6400800"/>
            <a:ext cx="5296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66014" y="0"/>
            <a:ext cx="6525985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018207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1BF16A2-8C4A-C525-68AF-0E38D15F0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7542724" cy="6858000"/>
          </a:xfrm>
          <a:prstGeom prst="rect">
            <a:avLst/>
          </a:prstGeom>
          <a:ln>
            <a:noFill/>
          </a:ln>
          <a:effectLst>
            <a:outerShdw blurRad="254000" dist="50800" dir="5400000" sx="96000" sy="96000" algn="t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4062" y="457199"/>
            <a:ext cx="3617863" cy="1860331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7542725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64061" y="2486370"/>
            <a:ext cx="3617863" cy="38571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064061" y="6397585"/>
            <a:ext cx="1070974" cy="365125"/>
          </a:xfrm>
        </p:spPr>
        <p:txBody>
          <a:bodyPr/>
          <a:lstStyle/>
          <a:p>
            <a:fld id="{880626D8-FAEA-4A7A-8E86-9292DD2FB9F3}" type="datetime1">
              <a:rPr lang="en-US" smtClean="0"/>
              <a:t>7/17/2026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135035" y="6397586"/>
            <a:ext cx="254689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7826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47FFA00-F19D-35C4-43F5-7774CF783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2"/>
            <a:ext cx="12191999" cy="2028525"/>
          </a:xfrm>
          <a:prstGeom prst="rect">
            <a:avLst/>
          </a:prstGeom>
          <a:ln>
            <a:noFill/>
          </a:ln>
          <a:effectLst>
            <a:outerShdw blurRad="228600" dist="25400" dir="5400000" sx="94000" sy="94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4A3749AB-C065-8805-5DB3-B2B6037D9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61780" y="0"/>
            <a:ext cx="7430220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33551"/>
            <a:ext cx="3836126" cy="143466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2413678"/>
            <a:ext cx="3836126" cy="38925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398016"/>
            <a:ext cx="1505607" cy="365125"/>
          </a:xfrm>
        </p:spPr>
        <p:txBody>
          <a:bodyPr/>
          <a:lstStyle/>
          <a:p>
            <a:fld id="{E8B55424-EBC7-46E1-8859-6D5273AFBC59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62807" y="6398016"/>
            <a:ext cx="220485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160345" y="6398016"/>
            <a:ext cx="5123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61780" y="0"/>
            <a:ext cx="743021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2718981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E37833-A2C4-7FCB-8584-0EB3A49F16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7820774" cy="6858000"/>
          </a:xfrm>
          <a:prstGeom prst="rect">
            <a:avLst/>
          </a:prstGeom>
          <a:ln>
            <a:noFill/>
          </a:ln>
          <a:effectLst>
            <a:outerShdw blurRad="304800" dist="38100" dir="5400000" sx="97000" sy="97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3102" y="1078992"/>
            <a:ext cx="3273552" cy="194277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820774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44096" y="3188858"/>
            <a:ext cx="3273552" cy="286446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397586"/>
            <a:ext cx="100365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87E338B-BF3D-4703-A59F-B3957392DDB6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397586"/>
            <a:ext cx="233516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7347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B6CED154-A4D5-E707-22BD-0D80A9C97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4635132"/>
          </a:xfrm>
          <a:prstGeom prst="rect">
            <a:avLst/>
          </a:prstGeom>
          <a:ln>
            <a:noFill/>
          </a:ln>
          <a:effectLst>
            <a:outerShdw blurRad="254000" dist="50800" dir="5400000" sx="97000" sy="97000" algn="t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5012268"/>
            <a:ext cx="4028615" cy="139033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463513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38637-30A6-46A1-905D-C43BFC64E403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88879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461C5781-4169-FC90-2551-F1D73FBC7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3778270"/>
          </a:xfrm>
          <a:prstGeom prst="rect">
            <a:avLst/>
          </a:prstGeom>
          <a:ln>
            <a:noFill/>
          </a:ln>
          <a:effectLst>
            <a:outerShdw blurRad="228600" dist="50800" dir="5400000" sx="97000" sy="97000" algn="t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162318"/>
            <a:ext cx="2953618" cy="206068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158015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DBAE6-5400-4DF5-8C4B-BBB4EE1BC900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9192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82B848B-B9C7-8732-7DEB-4C1970F46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2191999" cy="1347109"/>
          </a:xfrm>
          <a:prstGeom prst="rect">
            <a:avLst/>
          </a:prstGeom>
          <a:ln>
            <a:noFill/>
          </a:ln>
          <a:effectLst>
            <a:outerShdw blurRad="228600" dist="25400" dir="5400000" sx="94000" sy="94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1128248" cy="524577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1347108"/>
            <a:ext cx="6831915" cy="551089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62494" y="1804308"/>
            <a:ext cx="4251960" cy="442569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62494" y="6397586"/>
            <a:ext cx="961699" cy="365125"/>
          </a:xfrm>
        </p:spPr>
        <p:txBody>
          <a:bodyPr/>
          <a:lstStyle/>
          <a:p>
            <a:fld id="{0A184987-775C-414E-A434-6A26397CAAA1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76790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2655112C-BE7C-E373-6111-176B47FC8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5586984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38100" dir="5400000" sx="94000" sy="94000" algn="t" rotWithShape="0">
              <a:srgbClr val="000000">
                <a:alpha val="2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4482573" cy="1453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9502" y="2175642"/>
            <a:ext cx="4380271" cy="412475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7A35F-A8C8-4DA9-BE13-530FB142BCA4}" type="datetime1">
              <a:rPr lang="en-US" smtClean="0"/>
              <a:t>7/17/2026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457201"/>
            <a:ext cx="5585925" cy="5875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8345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2655112C-BE7C-E373-6111-176B47FC8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0"/>
            <a:ext cx="558420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38100" dir="5400000" sx="94000" sy="94000" algn="t" rotWithShape="0">
              <a:srgbClr val="000000">
                <a:alpha val="2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4380272" cy="1453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2175642"/>
            <a:ext cx="5584206" cy="4682358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457201"/>
            <a:ext cx="5585925" cy="5875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0" y="6397586"/>
            <a:ext cx="2228193" cy="365125"/>
          </a:xfrm>
        </p:spPr>
        <p:txBody>
          <a:bodyPr/>
          <a:lstStyle/>
          <a:p>
            <a:fld id="{2E427443-1453-43D2-A6BE-3418A0D36CD6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37013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5809B3C-AC74-5DC3-09FA-57A871BE9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1"/>
            <a:ext cx="4612921" cy="6858001"/>
          </a:xfrm>
          <a:prstGeom prst="rect">
            <a:avLst/>
          </a:prstGeom>
          <a:ln>
            <a:noFill/>
          </a:ln>
          <a:effectLst>
            <a:outerShdw blurRad="228600" dist="25400" dir="5400000" sx="94000" sy="94000" algn="t" rotWithShape="0">
              <a:srgbClr val="000000">
                <a:alpha val="1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3815079" cy="1453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9503" y="2295144"/>
            <a:ext cx="3515063" cy="4005253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F4EFF-C2CF-47AD-8F36-4EE8C96E9290}" type="datetime1">
              <a:rPr lang="en-US" smtClean="0"/>
              <a:t>7/17/2026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3500" y="457200"/>
            <a:ext cx="6434138" cy="58515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80775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E16C637-FAC3-7DF2-CC8F-FE7D220AD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8068234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12B57A-5AF8-8EF0-32CC-A60A2FCCA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13064" y="1490472"/>
            <a:ext cx="3191256" cy="388620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EC150EA-B3AC-0583-FF59-664CCE07E94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" y="1078992"/>
            <a:ext cx="7068312" cy="470916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90000"/>
              </a:lnSpc>
              <a:buNone/>
              <a:defRPr sz="225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E54E3B-6896-DB25-3CE5-508BA2AF4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A6790-75BA-414B-8318-2A9AAE2CCA04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5F8CBA-49FB-D90D-DFD0-9B5213A65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29D571-ECED-7C02-93F2-7A94DE270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30025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840E309F-AAB7-BC84-BA3D-1B758FB35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12B57A-5AF8-8EF0-32CC-A60A2FCCA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296" y="5202936"/>
            <a:ext cx="9738360" cy="11521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EC150EA-B3AC-0583-FF59-664CCE07E94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76656"/>
            <a:ext cx="10543032" cy="3675888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E54E3B-6896-DB25-3CE5-508BA2AF4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7974-E5D4-4A20-A93A-AE6E2A45EC40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5F8CBA-49FB-D90D-DFD0-9B5213A65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29D571-ECED-7C02-93F2-7A94DE270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52203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BDFEE4E-D15F-E3E3-4D23-B7EF7744FFDB}"/>
              </a:ext>
            </a:extLst>
          </p:cNvPr>
          <p:cNvSpPr/>
          <p:nvPr/>
        </p:nvSpPr>
        <p:spPr>
          <a:xfrm>
            <a:off x="0" y="4939392"/>
            <a:ext cx="12192000" cy="1918607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12B57A-5AF8-8EF0-32CC-A60A2FCCA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296" y="5321808"/>
            <a:ext cx="9738360" cy="11521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EC150EA-B3AC-0583-FF59-664CCE07E94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76656"/>
            <a:ext cx="10543032" cy="3675888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E54E3B-6896-DB25-3CE5-508BA2AF4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8B62F48-34F7-4906-AB1E-DB67FF6A62C8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5F8CBA-49FB-D90D-DFD0-9B5213A65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29D571-ECED-7C02-93F2-7A94DE270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09935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19864DF-9848-D6C8-9258-3A5CE4777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8907" y="0"/>
            <a:ext cx="903992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368300" dist="63500" dir="5400000" sx="97000" sy="97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" y="417786"/>
            <a:ext cx="7811814" cy="5478517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5400" b="0">
                <a:solidFill>
                  <a:schemeClr val="tx2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0">
                <a:solidFill>
                  <a:schemeClr val="tx2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0">
                <a:solidFill>
                  <a:schemeClr val="tx2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0">
                <a:solidFill>
                  <a:schemeClr val="tx2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0EF676-3A05-40A6-B180-72322A5ACAD8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06070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199" y="1929384"/>
            <a:ext cx="8421625" cy="4142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accent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accent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accent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accent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933F6-6BEC-43B7-8100-A475DA47F46D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18494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199" y="1929384"/>
            <a:ext cx="8421625" cy="4142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38DC96-A184-437F-B9D7-7C48236B62EE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4026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8044ED-5E9D-7194-BECA-3B3CCEF31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BDC66A-C0BD-2A7E-C00B-2DB0DFCFA70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8799" y="5592286"/>
            <a:ext cx="9288461" cy="61282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/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E101DD-071D-875F-2EFE-1B5F7F94E90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34073" y="706213"/>
            <a:ext cx="9473188" cy="3526970"/>
          </a:xfrm>
        </p:spPr>
        <p:txBody>
          <a:bodyPr anchor="ctr">
            <a:normAutofit/>
          </a:bodyPr>
          <a:lstStyle>
            <a:lvl1pPr marL="173736" indent="-173736">
              <a:lnSpc>
                <a:spcPct val="100000"/>
              </a:lnSpc>
              <a:buNone/>
              <a:defRPr sz="5400">
                <a:solidFill>
                  <a:schemeClr val="accent1"/>
                </a:solidFill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EC3402-09CE-02D1-1430-5F8B46133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31BB-E6D8-4FC3-85ED-2E82AF5557ED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A1E84E-4052-C573-9A98-749E34E10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975E38-B7A2-CB8F-C4CD-E2DC374D4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87358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8044ED-5E9D-7194-BECA-3B3CCEF31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BDC66A-C0BD-2A7E-C00B-2DB0DFCFA70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5522976"/>
            <a:ext cx="8970264" cy="758952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E101DD-071D-875F-2EFE-1B5F7F94E90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" y="493776"/>
            <a:ext cx="9116568" cy="3785616"/>
          </a:xfrm>
        </p:spPr>
        <p:txBody>
          <a:bodyPr anchor="t">
            <a:normAutofit/>
          </a:bodyPr>
          <a:lstStyle>
            <a:lvl1pPr marL="173736" indent="-173736">
              <a:lnSpc>
                <a:spcPct val="100000"/>
              </a:lnSpc>
              <a:buNone/>
              <a:defRPr sz="4400">
                <a:solidFill>
                  <a:schemeClr val="tx2"/>
                </a:solidFill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EC3402-09CE-02D1-1430-5F8B46133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0B44A-3E31-40DB-9C1C-EA37B8CF3D29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A1E84E-4052-C573-9A98-749E34E10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975E38-B7A2-CB8F-C4CD-E2DC374D4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78438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3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DC66A-C0BD-2A7E-C00B-2DB0DFCFA70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45920" y="5349240"/>
            <a:ext cx="912571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 b="1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E101DD-071D-875F-2EFE-1B5F7F94E90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272016" cy="3291840"/>
          </a:xfrm>
        </p:spPr>
        <p:txBody>
          <a:bodyPr anchor="ctr">
            <a:normAutofit/>
          </a:bodyPr>
          <a:lstStyle>
            <a:lvl1pPr marL="155448" indent="-155448">
              <a:lnSpc>
                <a:spcPct val="100000"/>
              </a:lnSpc>
              <a:spcBef>
                <a:spcPts val="0"/>
              </a:spcBef>
              <a:buNone/>
              <a:defRPr sz="4000">
                <a:solidFill>
                  <a:schemeClr val="tx1"/>
                </a:solidFill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EC3402-09CE-02D1-1430-5F8B46133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C5EF5-452C-4906-9430-46AFA6914090}" type="datetime1">
              <a:rPr lang="en-US" smtClean="0"/>
              <a:t>7/17/2026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A1E84E-4052-C573-9A98-749E34E10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975E38-B7A2-CB8F-C4CD-E2DC374D4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1410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26E94611-9B68-3A55-1A34-78D9B5624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2191999" cy="1347109"/>
          </a:xfrm>
          <a:prstGeom prst="rect">
            <a:avLst/>
          </a:prstGeom>
          <a:ln>
            <a:noFill/>
          </a:ln>
          <a:effectLst>
            <a:outerShdw blurRad="203200" dist="25400" dir="5400000" sx="93000" sy="93000" algn="t" rotWithShape="0">
              <a:srgbClr val="000000">
                <a:alpha val="1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8" y="457200"/>
            <a:ext cx="10896601" cy="69368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F459E97E-8FC7-B733-70B9-149BF8E5673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7200" y="1801813"/>
            <a:ext cx="5184775" cy="45339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8138CB4F-4B83-4189-07B7-090705EAE731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172200" y="1801813"/>
            <a:ext cx="5181600" cy="45339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A8A9E-6014-4EAF-AF8C-DE506112FCE3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08349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19884ADE-F00C-2AA5-CD3A-1CBC4D425B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2191999" cy="1347109"/>
          </a:xfrm>
          <a:prstGeom prst="rect">
            <a:avLst/>
          </a:prstGeom>
          <a:ln>
            <a:noFill/>
          </a:ln>
          <a:effectLst>
            <a:outerShdw blurRad="215900" dist="25400" dir="5400000" sx="93000" sy="93000" algn="t" rotWithShape="0">
              <a:srgbClr val="000000">
                <a:alpha val="1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1"/>
            <a:ext cx="10898189" cy="69368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804308"/>
            <a:ext cx="5184648" cy="53403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800" b="1" cap="all" spc="15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FF6CC536-A5EA-3E8E-C528-86BFE808AB6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7200" y="2479675"/>
            <a:ext cx="5184775" cy="38560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4308"/>
            <a:ext cx="5183188" cy="53403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800" b="1" cap="all" spc="15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168B3863-5AFD-7644-B21D-D6057B97D829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172200" y="2479675"/>
            <a:ext cx="5183188" cy="38544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17D5E-8A79-4DD3-BE13-DF14ED636E04}" type="datetime1">
              <a:rPr lang="en-US" smtClean="0"/>
              <a:t>7/17/2026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25818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0809026" cy="113225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CCB83-67C0-4146-80A2-38BF8BF923CD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96913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AEF15-3690-448A-9A10-B99AE5FD6247}" type="datetime1">
              <a:rPr lang="en-US" smtClean="0"/>
              <a:t>7/17/2026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17458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45E2D00-4497-60C5-E8FC-FA83BE12E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2"/>
            <a:ext cx="4604129" cy="685800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25400" dir="5400000" sx="94000" sy="94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3657601" cy="175750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199" y="2585544"/>
            <a:ext cx="3657601" cy="3675231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457201"/>
            <a:ext cx="6440258" cy="585152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229EA-0834-493E-B1B3-967EBDB83C2A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5990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4FBFB14-839E-7A12-0510-8689D86E6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05423" y="0"/>
            <a:ext cx="7586578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25400" dir="5400000" sx="97000" sy="97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3688868" cy="2212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2823" y="2826137"/>
            <a:ext cx="367350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1A882-A300-45C5-B296-61F099B2F728}" type="datetime1">
              <a:rPr lang="en-US" smtClean="0"/>
              <a:t>7/17/2026</a:t>
            </a:fld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163207" y="557785"/>
            <a:ext cx="6471008" cy="574243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63112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2655738-04DB-F8B9-B985-BD4FFF625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5418"/>
            <a:ext cx="12191999" cy="25830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  <a:effectLst>
            <a:outerShdw blurRad="228600" dist="25400" dir="5400000" sx="94000" sy="94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35572"/>
            <a:ext cx="10894348" cy="1434662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1044" y="3593592"/>
            <a:ext cx="10890504" cy="2743200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B303336-736F-4DC6-8BCC-19A34886AFBB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9536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D936B30-203F-4712-8AB4-D6468F071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24264"/>
            <a:ext cx="12191999" cy="429918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54000" dist="254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01111"/>
            <a:ext cx="8430767" cy="2940268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4696445"/>
            <a:ext cx="8430639" cy="1279615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228600" indent="0">
              <a:buNone/>
              <a:defRPr sz="2000">
                <a:solidFill>
                  <a:schemeClr val="tx2"/>
                </a:solidFill>
              </a:defRPr>
            </a:lvl2pPr>
            <a:lvl3pPr marL="457200" indent="0">
              <a:buNone/>
              <a:defRPr sz="1800">
                <a:solidFill>
                  <a:schemeClr val="tx2"/>
                </a:solidFill>
              </a:defRPr>
            </a:lvl3pPr>
            <a:lvl4pPr marL="685800" indent="0">
              <a:buNone/>
              <a:defRPr sz="1600">
                <a:solidFill>
                  <a:schemeClr val="tx2"/>
                </a:solidFill>
              </a:defRPr>
            </a:lvl4pPr>
            <a:lvl5pPr marL="914400" indent="0">
              <a:buNone/>
              <a:defRPr sz="14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EB525-A897-439A-8E04-7CB2CC010758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531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nt">
            <a:extLst>
              <a:ext uri="{FF2B5EF4-FFF2-40B4-BE49-F238E27FC236}">
                <a16:creationId xmlns:a16="http://schemas.microsoft.com/office/drawing/2014/main" id="{F3CE03C6-DBD5-2C9E-3C9A-B3B83F63A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0809026" cy="9702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1" y="1595301"/>
            <a:ext cx="10809026" cy="47140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199" y="6397586"/>
            <a:ext cx="404385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fld id="{A2CB6EF1-C97E-4439-84B9-F600DFD8C04B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24193" y="6397586"/>
            <a:ext cx="323813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2323" y="6397586"/>
            <a:ext cx="5305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288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662" r:id="rId2"/>
    <p:sldLayoutId id="2147483698" r:id="rId3"/>
    <p:sldLayoutId id="2147483728" r:id="rId4"/>
    <p:sldLayoutId id="2147483777" r:id="rId5"/>
    <p:sldLayoutId id="2147483801" r:id="rId6"/>
    <p:sldLayoutId id="2147483800" r:id="rId7"/>
    <p:sldLayoutId id="2147483761" r:id="rId8"/>
    <p:sldLayoutId id="2147483760" r:id="rId9"/>
    <p:sldLayoutId id="2147483786" r:id="rId10"/>
    <p:sldLayoutId id="2147483788" r:id="rId11"/>
    <p:sldLayoutId id="2147483679" r:id="rId12"/>
    <p:sldLayoutId id="2147483680" r:id="rId13"/>
    <p:sldLayoutId id="2147483681" r:id="rId14"/>
    <p:sldLayoutId id="2147483682" r:id="rId15"/>
    <p:sldLayoutId id="2147483706" r:id="rId16"/>
    <p:sldLayoutId id="2147483789" r:id="rId17"/>
    <p:sldLayoutId id="2147483767" r:id="rId18"/>
    <p:sldLayoutId id="2147483689" r:id="rId19"/>
    <p:sldLayoutId id="2147483690" r:id="rId20"/>
    <p:sldLayoutId id="2147483707" r:id="rId21"/>
    <p:sldLayoutId id="2147483708" r:id="rId22"/>
    <p:sldLayoutId id="2147483692" r:id="rId23"/>
    <p:sldLayoutId id="2147483691" r:id="rId24"/>
    <p:sldLayoutId id="2147483733" r:id="rId25"/>
    <p:sldLayoutId id="2147483731" r:id="rId26"/>
    <p:sldLayoutId id="2147483780" r:id="rId27"/>
    <p:sldLayoutId id="2147483694" r:id="rId28"/>
    <p:sldLayoutId id="2147483726" r:id="rId29"/>
    <p:sldLayoutId id="2147483693" r:id="rId30"/>
    <p:sldLayoutId id="2147483672" r:id="rId31"/>
    <p:sldLayoutId id="2147483756" r:id="rId32"/>
    <p:sldLayoutId id="2147483757" r:id="rId33"/>
    <p:sldLayoutId id="2147483696" r:id="rId34"/>
    <p:sldLayoutId id="2147483796" r:id="rId35"/>
    <p:sldLayoutId id="2147483797" r:id="rId36"/>
    <p:sldLayoutId id="2147483798" r:id="rId37"/>
    <p:sldLayoutId id="2147483747" r:id="rId38"/>
    <p:sldLayoutId id="2147483749" r:id="rId39"/>
    <p:sldLayoutId id="2147483759" r:id="rId40"/>
    <p:sldLayoutId id="2147483790" r:id="rId41"/>
    <p:sldLayoutId id="2147483791" r:id="rId42"/>
    <p:sldLayoutId id="2147483792" r:id="rId43"/>
    <p:sldLayoutId id="2147483664" r:id="rId44"/>
    <p:sldLayoutId id="2147483665" r:id="rId45"/>
    <p:sldLayoutId id="2147483666" r:id="rId46"/>
    <p:sldLayoutId id="2147483667" r:id="rId47"/>
    <p:sldLayoutId id="2147483668" r:id="rId48"/>
    <p:sldLayoutId id="2147483784" r:id="rId49"/>
    <p:sldLayoutId id="2147483783" r:id="rId50"/>
    <p:sldLayoutId id="2147483687" r:id="rId5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0.png"/><Relationship Id="rId4" Type="http://schemas.openxmlformats.org/officeDocument/2006/relationships/image" Target="../media/image9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48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10.png"/><Relationship Id="rId4" Type="http://schemas.openxmlformats.org/officeDocument/2006/relationships/diagramData" Target="../diagrams/data1.xml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48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48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0.pn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0.png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16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cmillan.org.uk/cancer-information-and-support/lung-cancer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gov.uk/government/publications/national-cancer-plan-for-england/the-national-cancer-plan-for-england-delivering-world-class-cancer-care-accessible-version" TargetMode="External"/><Relationship Id="rId12" Type="http://schemas.openxmlformats.org/officeDocument/2006/relationships/image" Target="../media/image10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hyperlink" Target="https://www.nice.org.uk/guidance/ng122/resources/treatment-pathways-11189888173" TargetMode="External"/><Relationship Id="rId11" Type="http://schemas.openxmlformats.org/officeDocument/2006/relationships/hyperlink" Target="https://nurseslabs.com/cancer-nursing-care-plans/" TargetMode="External"/><Relationship Id="rId5" Type="http://schemas.openxmlformats.org/officeDocument/2006/relationships/hyperlink" Target="https://academy.nursing.com/lesson/nursing-care-plan-ncp-for-lung-cancer/" TargetMode="External"/><Relationship Id="rId10" Type="http://schemas.openxmlformats.org/officeDocument/2006/relationships/hyperlink" Target="https://www.gov.uk/government/publications/national-cancer-plan-for-england" TargetMode="External"/><Relationship Id="rId4" Type="http://schemas.openxmlformats.org/officeDocument/2006/relationships/hyperlink" Target="https://www.nice.org.uk/guidance/NG122" TargetMode="External"/><Relationship Id="rId9" Type="http://schemas.openxmlformats.org/officeDocument/2006/relationships/hyperlink" Target="https://www.cancerresearchuk.org/about-cancer/lung-cancer/stages-types/stage-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7255E-6853-BB83-7133-86B9BA5F4D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457200"/>
            <a:ext cx="4025153" cy="3739896"/>
          </a:xfrm>
        </p:spPr>
        <p:txBody>
          <a:bodyPr anchor="t">
            <a:normAutofit/>
          </a:bodyPr>
          <a:lstStyle/>
          <a:p>
            <a:r>
              <a:rPr lang="en-US"/>
              <a:t>Introduction to Physiology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FCBEA1-E252-3D74-753F-46A1483CA8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5332780"/>
            <a:ext cx="4025153" cy="1016813"/>
          </a:xfrm>
        </p:spPr>
        <p:txBody>
          <a:bodyPr anchor="ctr">
            <a:normAutofit/>
          </a:bodyPr>
          <a:lstStyle/>
          <a:p>
            <a:r>
              <a:rPr lang="en-US" sz="1900" err="1"/>
              <a:t>Powerpoint</a:t>
            </a:r>
            <a:r>
              <a:rPr lang="en-US" sz="1900"/>
              <a:t> Presentation By Shelina Begum (15 minutes) with voice over</a:t>
            </a:r>
          </a:p>
        </p:txBody>
      </p:sp>
      <p:pic>
        <p:nvPicPr>
          <p:cNvPr id="6" name="Picture Placeholder 5" descr="A close-up of a stone staircase&#10;&#10;AI-generated content may be incorrect.">
            <a:extLst>
              <a:ext uri="{FF2B5EF4-FFF2-40B4-BE49-F238E27FC236}">
                <a16:creationId xmlns:a16="http://schemas.microsoft.com/office/drawing/2014/main" id="{01565D74-0ECB-3EC5-0917-A704BF0D80D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42" r="15142"/>
          <a:stretch/>
        </p:blipFill>
        <p:spPr>
          <a:xfrm>
            <a:off x="5029236" y="0"/>
            <a:ext cx="7162729" cy="6858000"/>
          </a:xfrm>
          <a:noFill/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1088C4FD-7E56-B47A-4028-EC3714654C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01253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609"/>
    </mc:Choice>
    <mc:Fallback>
      <p:transition spd="slow" advTm="116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D2097-84F7-A555-4FD7-EA452716A0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9279" y="441434"/>
            <a:ext cx="7638277" cy="374300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800" b="1"/>
              <a:t>Module Title: Introduction to Physiology</a:t>
            </a:r>
            <a:endParaRPr lang="en-GB" sz="1800"/>
          </a:p>
          <a:p>
            <a:pPr marL="0" indent="0">
              <a:buNone/>
            </a:pPr>
            <a:r>
              <a:rPr lang="en-GB" sz="1800" b="1"/>
              <a:t> </a:t>
            </a:r>
            <a:endParaRPr lang="en-GB" sz="1800"/>
          </a:p>
          <a:p>
            <a:pPr marL="0" indent="0">
              <a:buNone/>
            </a:pPr>
            <a:r>
              <a:rPr lang="en-GB" sz="1800" b="1"/>
              <a:t>Module Code: BMHP5023</a:t>
            </a:r>
            <a:endParaRPr lang="en-GB" sz="1800"/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 b="1"/>
              <a:t>Assignment Title: PowerPoint Presentation (15 minutes with voice over)</a:t>
            </a:r>
            <a:endParaRPr lang="en-GB" sz="1800"/>
          </a:p>
          <a:p>
            <a:pPr marL="0" indent="0">
              <a:buNone/>
            </a:pPr>
            <a:r>
              <a:rPr lang="en-GB" sz="1800" b="1"/>
              <a:t> </a:t>
            </a:r>
            <a:endParaRPr lang="en-GB" sz="1800"/>
          </a:p>
          <a:p>
            <a:pPr marL="0" indent="0">
              <a:buNone/>
            </a:pPr>
            <a:r>
              <a:rPr lang="en-GB" sz="1800" b="1"/>
              <a:t>Student Name: Shelina Begum</a:t>
            </a:r>
            <a:endParaRPr lang="en-GB" sz="1800"/>
          </a:p>
          <a:p>
            <a:pPr marL="0" indent="0">
              <a:buNone/>
            </a:pPr>
            <a:r>
              <a:rPr lang="en-GB" sz="1800" b="1"/>
              <a:t> </a:t>
            </a:r>
            <a:endParaRPr lang="en-GB" sz="1800"/>
          </a:p>
          <a:p>
            <a:pPr marL="0" indent="0">
              <a:buNone/>
            </a:pPr>
            <a:r>
              <a:rPr lang="en-GB" sz="1800" b="1"/>
              <a:t>Student ID: 2434784</a:t>
            </a:r>
            <a:endParaRPr lang="en-GB" sz="1800"/>
          </a:p>
          <a:p>
            <a:pPr marL="0" indent="0">
              <a:buNone/>
            </a:pPr>
            <a:r>
              <a:rPr lang="en-GB" sz="1800" b="1"/>
              <a:t> </a:t>
            </a:r>
            <a:endParaRPr lang="en-GB" sz="1800"/>
          </a:p>
          <a:p>
            <a:pPr marL="0" indent="0">
              <a:buNone/>
            </a:pPr>
            <a:r>
              <a:rPr lang="en-GB" sz="1800" b="1"/>
              <a:t>Lecturer’s Name: Philip Jones</a:t>
            </a:r>
            <a:endParaRPr lang="en-GB" sz="1800"/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 b="1"/>
              <a:t>Date: 19</a:t>
            </a:r>
            <a:r>
              <a:rPr lang="en-GB" sz="1800" b="1" baseline="30000"/>
              <a:t>th</a:t>
            </a:r>
            <a:r>
              <a:rPr lang="en-GB" sz="1800" b="1"/>
              <a:t> July  2026</a:t>
            </a:r>
            <a:endParaRPr lang="en-GB" sz="1800"/>
          </a:p>
          <a:p>
            <a:pPr marL="0" indent="0">
              <a:buNone/>
            </a:pPr>
            <a:endParaRPr lang="en-GB" sz="180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237D8029-5415-7AA5-90F0-2F8E0D2387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76417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851"/>
    </mc:Choice>
    <mc:Fallback>
      <p:transition spd="slow" advTm="168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3A35B6F-C6B4-BE1D-E476-087675A6F9E5}"/>
              </a:ext>
            </a:extLst>
          </p:cNvPr>
          <p:cNvSpPr txBox="1"/>
          <p:nvPr/>
        </p:nvSpPr>
        <p:spPr>
          <a:xfrm>
            <a:off x="865415" y="2385975"/>
            <a:ext cx="3635640" cy="25615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u="sng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853D0E-2412-5C7B-6ECE-F7E446CFF860}"/>
              </a:ext>
            </a:extLst>
          </p:cNvPr>
          <p:cNvSpPr txBox="1"/>
          <p:nvPr/>
        </p:nvSpPr>
        <p:spPr>
          <a:xfrm>
            <a:off x="5679626" y="2386584"/>
            <a:ext cx="4827810" cy="24597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400">
                <a:solidFill>
                  <a:schemeClr val="tx2"/>
                </a:solidFill>
              </a:rPr>
              <a:t>Aim: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400">
                <a:solidFill>
                  <a:schemeClr val="tx2"/>
                </a:solidFill>
              </a:rPr>
              <a:t>Present a person centred care plan for a individual with stage 2 lung cancer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400">
                <a:solidFill>
                  <a:schemeClr val="tx2"/>
                </a:solidFill>
              </a:rPr>
              <a:t>Explain the anatomy and physiology of the respiratory system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400">
                <a:solidFill>
                  <a:schemeClr val="tx2"/>
                </a:solidFill>
              </a:rPr>
              <a:t>Discuss risk factors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400">
                <a:solidFill>
                  <a:schemeClr val="tx2"/>
                </a:solidFill>
              </a:rPr>
              <a:t>Apply evidence based reference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400">
              <a:solidFill>
                <a:schemeClr val="tx2"/>
              </a:solidFill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377854B3-6C87-424A-CD4E-CB1AB768BA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84981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095"/>
    </mc:Choice>
    <mc:Fallback>
      <p:transition spd="slow" advTm="260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24F08EB-9FF2-B724-6B97-709FBF3F0D99}"/>
              </a:ext>
            </a:extLst>
          </p:cNvPr>
          <p:cNvSpPr txBox="1"/>
          <p:nvPr/>
        </p:nvSpPr>
        <p:spPr>
          <a:xfrm>
            <a:off x="695400" y="476672"/>
            <a:ext cx="54006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>
                <a:latin typeface="Arial" panose="020B0604020202020204" pitchFamily="34" charset="0"/>
                <a:cs typeface="Arial" panose="020B0604020202020204" pitchFamily="34" charset="0"/>
              </a:rPr>
              <a:t>Patient profile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Name: Harold Lewis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Age: 68 years 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Gender: Male 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Marital status: Single 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Occupation: Retired 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Height: 183cm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Weight: 79kgs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BMI: 24.5kgs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Diagnosis: Stage 2 Lung Cancer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3EB2FC-8868-7D80-33E6-44727D828F4D}"/>
              </a:ext>
            </a:extLst>
          </p:cNvPr>
          <p:cNvSpPr txBox="1"/>
          <p:nvPr/>
        </p:nvSpPr>
        <p:spPr>
          <a:xfrm>
            <a:off x="7176120" y="836712"/>
            <a:ext cx="352839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Medical History: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COPD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Hypertension 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Current Treatment: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Right upper lobectomy planned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Adjuvant Chemotherapy after surgery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Analgesia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Bronchodilator inhalers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Pain relief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4F8DDAC1-22A0-EB24-8EA4-E404F605DF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22932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910"/>
    </mc:Choice>
    <mc:Fallback>
      <p:transition spd="slow" advTm="429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9303B7-2B34-B972-88BD-0D8BA046A005}"/>
              </a:ext>
            </a:extLst>
          </p:cNvPr>
          <p:cNvSpPr txBox="1"/>
          <p:nvPr/>
        </p:nvSpPr>
        <p:spPr>
          <a:xfrm>
            <a:off x="457199" y="457201"/>
            <a:ext cx="3657601" cy="45152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u="sng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Respiratory System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1E9319-3AD4-F4DC-4C32-8F906DA21CAC}"/>
              </a:ext>
            </a:extLst>
          </p:cNvPr>
          <p:cNvSpPr txBox="1"/>
          <p:nvPr/>
        </p:nvSpPr>
        <p:spPr>
          <a:xfrm>
            <a:off x="457199" y="3770498"/>
            <a:ext cx="3657601" cy="24902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I will be explaining the following: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endParaRPr lang="en-GB" sz="1600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Trachea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Bronchi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Bronchioles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Alveoli </a:t>
            </a:r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6072C7DC-8942-B71A-6C68-051688F17C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78963246"/>
              </p:ext>
            </p:extLst>
          </p:nvPr>
        </p:nvGraphicFramePr>
        <p:xfrm>
          <a:off x="5134708" y="457201"/>
          <a:ext cx="6440258" cy="5851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Picture 1" descr="SOLUTION: Human Respiratory System - Studypool">
            <a:extLst>
              <a:ext uri="{FF2B5EF4-FFF2-40B4-BE49-F238E27FC236}">
                <a16:creationId xmlns:a16="http://schemas.microsoft.com/office/drawing/2014/main" id="{B1CFEAFB-223B-007F-D1FB-0AF7FD85632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9001" y="943506"/>
            <a:ext cx="3035696" cy="2826992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F6C00FA7-7847-629C-1AD4-FAD0B4DE04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61674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273"/>
    </mc:Choice>
    <mc:Fallback>
      <p:transition spd="slow" advTm="342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E447B14-8339-C035-1A2A-9C0B3D8179D6}"/>
              </a:ext>
            </a:extLst>
          </p:cNvPr>
          <p:cNvSpPr txBox="1"/>
          <p:nvPr/>
        </p:nvSpPr>
        <p:spPr>
          <a:xfrm>
            <a:off x="457199" y="457200"/>
            <a:ext cx="3657601" cy="1757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u="sng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How stage 2 lung cancer affects the body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41C193-C93D-8519-928F-D433478067C6}"/>
              </a:ext>
            </a:extLst>
          </p:cNvPr>
          <p:cNvSpPr txBox="1"/>
          <p:nvPr/>
        </p:nvSpPr>
        <p:spPr>
          <a:xfrm>
            <a:off x="457199" y="2585544"/>
            <a:ext cx="3657601" cy="36752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Symptoms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Continuous cough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Shortness of breath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Chest pain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Fatigue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Weightloss </a:t>
            </a:r>
          </a:p>
        </p:txBody>
      </p:sp>
      <p:graphicFrame>
        <p:nvGraphicFramePr>
          <p:cNvPr id="9" name="TextBox 3">
            <a:extLst>
              <a:ext uri="{FF2B5EF4-FFF2-40B4-BE49-F238E27FC236}">
                <a16:creationId xmlns:a16="http://schemas.microsoft.com/office/drawing/2014/main" id="{1520C299-074C-3C0F-0BCE-334D13C6CB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9291668"/>
              </p:ext>
            </p:extLst>
          </p:nvPr>
        </p:nvGraphicFramePr>
        <p:xfrm>
          <a:off x="5134708" y="457201"/>
          <a:ext cx="6440258" cy="5851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DB1AE67B-D09A-E646-1454-F991A1F254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701331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687"/>
    </mc:Choice>
    <mc:Fallback>
      <p:transition spd="slow" advTm="346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5CA8521-6FA1-BBF4-7ECD-239809F267CD}"/>
              </a:ext>
            </a:extLst>
          </p:cNvPr>
          <p:cNvSpPr txBox="1"/>
          <p:nvPr/>
        </p:nvSpPr>
        <p:spPr>
          <a:xfrm>
            <a:off x="457199" y="457200"/>
            <a:ext cx="3657601" cy="1757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u="sng">
                <a:solidFill>
                  <a:schemeClr val="tx2"/>
                </a:solidFill>
                <a:latin typeface="+mj-lt"/>
                <a:ea typeface="+mj-ea"/>
                <a:cs typeface="+mj-cs"/>
              </a:rPr>
              <a:t>Risk factors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2B9073-6A25-B258-78A2-3FEA723F251D}"/>
              </a:ext>
            </a:extLst>
          </p:cNvPr>
          <p:cNvSpPr txBox="1"/>
          <p:nvPr/>
        </p:nvSpPr>
        <p:spPr>
          <a:xfrm>
            <a:off x="457199" y="2585544"/>
            <a:ext cx="3657601" cy="36752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b="1" u="sng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Modifiable</a:t>
            </a: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endParaRPr lang="en-GB" sz="1600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Smoking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COPD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Asbestos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Less physical activity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Unhealthy diet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Pollution  </a:t>
            </a:r>
          </a:p>
        </p:txBody>
      </p:sp>
      <p:graphicFrame>
        <p:nvGraphicFramePr>
          <p:cNvPr id="10" name="TextBox 4">
            <a:extLst>
              <a:ext uri="{FF2B5EF4-FFF2-40B4-BE49-F238E27FC236}">
                <a16:creationId xmlns:a16="http://schemas.microsoft.com/office/drawing/2014/main" id="{D5C30583-420D-7961-ED82-AED3B62491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5801530"/>
              </p:ext>
            </p:extLst>
          </p:nvPr>
        </p:nvGraphicFramePr>
        <p:xfrm>
          <a:off x="5134708" y="457201"/>
          <a:ext cx="6440258" cy="5851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5501740A-B4E5-52B1-D992-D46DB61AE2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95668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864"/>
    </mc:Choice>
    <mc:Fallback>
      <p:transition spd="slow" advTm="318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D8D7310-E8A7-A4F5-8F04-16CCD6A90119}"/>
              </a:ext>
            </a:extLst>
          </p:cNvPr>
          <p:cNvSpPr txBox="1"/>
          <p:nvPr/>
        </p:nvSpPr>
        <p:spPr>
          <a:xfrm>
            <a:off x="457200" y="457199"/>
            <a:ext cx="4596493" cy="18432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u="sng">
                <a:solidFill>
                  <a:schemeClr val="tx2"/>
                </a:solidFill>
                <a:latin typeface="+mj-lt"/>
                <a:ea typeface="+mj-ea"/>
                <a:cs typeface="+mj-cs"/>
              </a:rPr>
              <a:t>Nursing Assessment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F99C0E-4DE1-9ECF-AD9B-8443B8BB6834}"/>
              </a:ext>
            </a:extLst>
          </p:cNvPr>
          <p:cNvSpPr txBox="1"/>
          <p:nvPr/>
        </p:nvSpPr>
        <p:spPr>
          <a:xfrm>
            <a:off x="457200" y="2467530"/>
            <a:ext cx="4596493" cy="38411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Respiratory rate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Oxygen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Pain score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Blood pressure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Temperature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Weight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Nutritional intake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Anxiety level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Mobility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Daily living activities</a:t>
            </a:r>
          </a:p>
        </p:txBody>
      </p:sp>
      <p:pic>
        <p:nvPicPr>
          <p:cNvPr id="4" name="Picture 3" descr="Healthcare worker helping a bedridden person sit up in bed Stock Photo ...">
            <a:extLst>
              <a:ext uri="{FF2B5EF4-FFF2-40B4-BE49-F238E27FC236}">
                <a16:creationId xmlns:a16="http://schemas.microsoft.com/office/drawing/2014/main" id="{0F13783F-AB5F-004F-5F2D-AFF18343409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474" r="18246"/>
          <a:stretch>
            <a:fillRect/>
          </a:stretch>
        </p:blipFill>
        <p:spPr>
          <a:xfrm>
            <a:off x="5666014" y="10"/>
            <a:ext cx="6525986" cy="6857990"/>
          </a:xfrm>
          <a:prstGeom prst="rect">
            <a:avLst/>
          </a:prstGeom>
          <a:noFill/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31539EDB-AC57-CE33-84DF-D38F2249F1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38044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483"/>
    </mc:Choice>
    <mc:Fallback>
      <p:transition spd="slow" advTm="374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3E34D25-9356-8505-1CBB-DF6AC462607C}"/>
              </a:ext>
            </a:extLst>
          </p:cNvPr>
          <p:cNvSpPr txBox="1"/>
          <p:nvPr/>
        </p:nvSpPr>
        <p:spPr>
          <a:xfrm>
            <a:off x="1225296" y="5321808"/>
            <a:ext cx="9738360" cy="11521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u="sng">
                <a:solidFill>
                  <a:schemeClr val="bg1"/>
                </a:solidFill>
                <a:latin typeface="+mj-lt"/>
                <a:ea typeface="+mj-ea"/>
                <a:cs typeface="+mj-cs"/>
              </a:rPr>
              <a:t>Nursing care plan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854C24A-A7A0-0E20-E0D8-97A4F6269B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3900449"/>
              </p:ext>
            </p:extLst>
          </p:nvPr>
        </p:nvGraphicFramePr>
        <p:xfrm>
          <a:off x="1024669" y="676656"/>
          <a:ext cx="10139615" cy="367589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852728">
                  <a:extLst>
                    <a:ext uri="{9D8B030D-6E8A-4147-A177-3AD203B41FA5}">
                      <a16:colId xmlns:a16="http://schemas.microsoft.com/office/drawing/2014/main" val="1879866221"/>
                    </a:ext>
                  </a:extLst>
                </a:gridCol>
                <a:gridCol w="3544390">
                  <a:extLst>
                    <a:ext uri="{9D8B030D-6E8A-4147-A177-3AD203B41FA5}">
                      <a16:colId xmlns:a16="http://schemas.microsoft.com/office/drawing/2014/main" val="2860631337"/>
                    </a:ext>
                  </a:extLst>
                </a:gridCol>
                <a:gridCol w="3742497">
                  <a:extLst>
                    <a:ext uri="{9D8B030D-6E8A-4147-A177-3AD203B41FA5}">
                      <a16:colId xmlns:a16="http://schemas.microsoft.com/office/drawing/2014/main" val="3202364741"/>
                    </a:ext>
                  </a:extLst>
                </a:gridCol>
              </a:tblGrid>
              <a:tr h="550923">
                <a:tc>
                  <a:txBody>
                    <a:bodyPr/>
                    <a:lstStyle/>
                    <a:p>
                      <a:r>
                        <a:rPr lang="en-GB" sz="2100" b="1" cap="none" spc="0">
                          <a:solidFill>
                            <a:schemeClr val="tx1"/>
                          </a:solidFill>
                        </a:rPr>
                        <a:t>Problem </a:t>
                      </a:r>
                      <a:endParaRPr lang="en-GB" sz="2100" b="1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736" marR="119623" marT="23925" marB="179434" anchor="b"/>
                </a:tc>
                <a:tc>
                  <a:txBody>
                    <a:bodyPr/>
                    <a:lstStyle/>
                    <a:p>
                      <a:r>
                        <a:rPr lang="en-GB" sz="2100" b="1" cap="none" spc="0">
                          <a:solidFill>
                            <a:schemeClr val="tx1"/>
                          </a:solidFill>
                        </a:rPr>
                        <a:t>Goal </a:t>
                      </a:r>
                      <a:endParaRPr lang="en-GB" sz="2100" b="1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736" marR="119623" marT="23925" marB="179434" anchor="b"/>
                </a:tc>
                <a:tc>
                  <a:txBody>
                    <a:bodyPr/>
                    <a:lstStyle/>
                    <a:p>
                      <a:r>
                        <a:rPr lang="en-GB" sz="2100" b="1" cap="none" spc="0">
                          <a:solidFill>
                            <a:schemeClr val="tx1"/>
                          </a:solidFill>
                        </a:rPr>
                        <a:t>Intervention </a:t>
                      </a:r>
                      <a:endParaRPr lang="en-GB" sz="2100" b="1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736" marR="119623" marT="23925" marB="179434" anchor="b"/>
                </a:tc>
                <a:extLst>
                  <a:ext uri="{0D108BD9-81ED-4DB2-BD59-A6C34878D82A}">
                    <a16:rowId xmlns:a16="http://schemas.microsoft.com/office/drawing/2014/main" val="1398235465"/>
                  </a:ext>
                </a:extLst>
              </a:tr>
              <a:tr h="721855"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Breathlessness </a:t>
                      </a:r>
                      <a:endParaRPr lang="en-GB" sz="16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736" marR="119623" marT="23925" marB="179434"/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Maintain at 94%</a:t>
                      </a:r>
                      <a:endParaRPr lang="en-GB" sz="16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736" marR="119623" marT="23925" marB="179434"/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Monitor oxygen, breathing exercises and oxygen therapy</a:t>
                      </a:r>
                      <a:endParaRPr lang="en-GB" sz="16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736" marR="119623" marT="23925" marB="179434"/>
                </a:tc>
                <a:extLst>
                  <a:ext uri="{0D108BD9-81ED-4DB2-BD59-A6C34878D82A}">
                    <a16:rowId xmlns:a16="http://schemas.microsoft.com/office/drawing/2014/main" val="3958335028"/>
                  </a:ext>
                </a:extLst>
              </a:tr>
              <a:tr h="721855"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Pain </a:t>
                      </a:r>
                      <a:endParaRPr lang="en-GB" sz="16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736" marR="119623" marT="23925" marB="179434"/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Pain 3/10</a:t>
                      </a:r>
                      <a:endParaRPr lang="en-GB" sz="16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736" marR="119623" marT="23925" marB="179434"/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Regular pain assessments and analgesia </a:t>
                      </a:r>
                      <a:endParaRPr lang="en-GB" sz="16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736" marR="119623" marT="23925" marB="179434"/>
                </a:tc>
                <a:extLst>
                  <a:ext uri="{0D108BD9-81ED-4DB2-BD59-A6C34878D82A}">
                    <a16:rowId xmlns:a16="http://schemas.microsoft.com/office/drawing/2014/main" val="3888471443"/>
                  </a:ext>
                </a:extLst>
              </a:tr>
              <a:tr h="721855"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Infection risk </a:t>
                      </a:r>
                      <a:endParaRPr lang="en-GB" sz="16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736" marR="119623" marT="23925" marB="179434"/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Prevent rick of infection </a:t>
                      </a:r>
                      <a:endParaRPr lang="en-GB" sz="16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736" marR="119623" marT="23925" marB="179434"/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Observe wounds and monitor temperature </a:t>
                      </a:r>
                      <a:endParaRPr lang="en-GB" sz="16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736" marR="119623" marT="23925" marB="179434"/>
                </a:tc>
                <a:extLst>
                  <a:ext uri="{0D108BD9-81ED-4DB2-BD59-A6C34878D82A}">
                    <a16:rowId xmlns:a16="http://schemas.microsoft.com/office/drawing/2014/main" val="3131160441"/>
                  </a:ext>
                </a:extLst>
              </a:tr>
              <a:tr h="479701"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Poor nutrition </a:t>
                      </a:r>
                      <a:endParaRPr lang="en-GB" sz="16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736" marR="119623" marT="23925" marB="179434"/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Maintain a healthy weight </a:t>
                      </a:r>
                      <a:endParaRPr lang="en-GB" sz="16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736" marR="119623" marT="23925" marB="179434"/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High protein diet and dietician referral </a:t>
                      </a:r>
                      <a:endParaRPr lang="en-GB" sz="16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736" marR="119623" marT="23925" marB="179434"/>
                </a:tc>
                <a:extLst>
                  <a:ext uri="{0D108BD9-81ED-4DB2-BD59-A6C34878D82A}">
                    <a16:rowId xmlns:a16="http://schemas.microsoft.com/office/drawing/2014/main" val="666597345"/>
                  </a:ext>
                </a:extLst>
              </a:tr>
              <a:tr h="479701"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Anxiety </a:t>
                      </a:r>
                      <a:endParaRPr lang="en-GB" sz="16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736" marR="119623" marT="23925" marB="179434"/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Help reduce anxiety</a:t>
                      </a:r>
                      <a:endParaRPr lang="en-GB" sz="16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736" marR="119623" marT="23925" marB="179434"/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Education and emotional support</a:t>
                      </a:r>
                      <a:endParaRPr lang="en-GB" sz="16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736" marR="119623" marT="23925" marB="179434"/>
                </a:tc>
                <a:extLst>
                  <a:ext uri="{0D108BD9-81ED-4DB2-BD59-A6C34878D82A}">
                    <a16:rowId xmlns:a16="http://schemas.microsoft.com/office/drawing/2014/main" val="4174850998"/>
                  </a:ext>
                </a:extLst>
              </a:tr>
            </a:tbl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98756235-C00E-297C-D5E0-7CB34B7668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69070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893"/>
    </mc:Choice>
    <mc:Fallback>
      <p:transition spd="slow" advTm="198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FACDF9A-524B-570A-BC9D-9755FB8DC46D}"/>
              </a:ext>
            </a:extLst>
          </p:cNvPr>
          <p:cNvSpPr txBox="1"/>
          <p:nvPr/>
        </p:nvSpPr>
        <p:spPr>
          <a:xfrm>
            <a:off x="1225296" y="5202936"/>
            <a:ext cx="9738360" cy="11521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u="sng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Communication and Ethical care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1C44F60-6673-40BD-8F3F-15EB556F2E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0525969"/>
              </p:ext>
            </p:extLst>
          </p:nvPr>
        </p:nvGraphicFramePr>
        <p:xfrm>
          <a:off x="822960" y="929192"/>
          <a:ext cx="10543032" cy="31708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71516">
                  <a:extLst>
                    <a:ext uri="{9D8B030D-6E8A-4147-A177-3AD203B41FA5}">
                      <a16:colId xmlns:a16="http://schemas.microsoft.com/office/drawing/2014/main" val="2826503803"/>
                    </a:ext>
                  </a:extLst>
                </a:gridCol>
                <a:gridCol w="5271516">
                  <a:extLst>
                    <a:ext uri="{9D8B030D-6E8A-4147-A177-3AD203B41FA5}">
                      <a16:colId xmlns:a16="http://schemas.microsoft.com/office/drawing/2014/main" val="793071218"/>
                    </a:ext>
                  </a:extLst>
                </a:gridCol>
              </a:tblGrid>
              <a:tr h="561417">
                <a:tc>
                  <a:txBody>
                    <a:bodyPr/>
                    <a:lstStyle/>
                    <a:p>
                      <a:r>
                        <a:rPr lang="en-GB" sz="2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</a:t>
                      </a:r>
                    </a:p>
                  </a:txBody>
                  <a:tcPr marL="118609" marR="118609" marT="59305" marB="59305"/>
                </a:tc>
                <a:tc>
                  <a:txBody>
                    <a:bodyPr/>
                    <a:lstStyle/>
                    <a:p>
                      <a:r>
                        <a:rPr lang="en-GB" sz="2300"/>
                        <a:t>Ethical consideration </a:t>
                      </a:r>
                    </a:p>
                  </a:txBody>
                  <a:tcPr marL="118609" marR="118609" marT="59305" marB="59305"/>
                </a:tc>
                <a:extLst>
                  <a:ext uri="{0D108BD9-81ED-4DB2-BD59-A6C34878D82A}">
                    <a16:rowId xmlns:a16="http://schemas.microsoft.com/office/drawing/2014/main" val="2679028932"/>
                  </a:ext>
                </a:extLst>
              </a:tr>
              <a:tr h="521881">
                <a:tc>
                  <a:txBody>
                    <a:bodyPr/>
                    <a:lstStyle/>
                    <a:p>
                      <a:r>
                        <a:rPr lang="en-GB" sz="2300"/>
                        <a:t>Person centred care </a:t>
                      </a:r>
                    </a:p>
                  </a:txBody>
                  <a:tcPr marL="118609" marR="118609" marT="59305" marB="59305"/>
                </a:tc>
                <a:tc>
                  <a:txBody>
                    <a:bodyPr/>
                    <a:lstStyle/>
                    <a:p>
                      <a:r>
                        <a:rPr lang="en-GB" sz="2300"/>
                        <a:t>Informed consent </a:t>
                      </a:r>
                    </a:p>
                  </a:txBody>
                  <a:tcPr marL="118609" marR="118609" marT="59305" marB="59305"/>
                </a:tc>
                <a:extLst>
                  <a:ext uri="{0D108BD9-81ED-4DB2-BD59-A6C34878D82A}">
                    <a16:rowId xmlns:a16="http://schemas.microsoft.com/office/drawing/2014/main" val="3508453377"/>
                  </a:ext>
                </a:extLst>
              </a:tr>
              <a:tr h="521881">
                <a:tc>
                  <a:txBody>
                    <a:bodyPr/>
                    <a:lstStyle/>
                    <a:p>
                      <a:r>
                        <a:rPr lang="en-GB" sz="2300"/>
                        <a:t>Active listening </a:t>
                      </a:r>
                    </a:p>
                  </a:txBody>
                  <a:tcPr marL="118609" marR="118609" marT="59305" marB="59305"/>
                </a:tc>
                <a:tc>
                  <a:txBody>
                    <a:bodyPr/>
                    <a:lstStyle/>
                    <a:p>
                      <a:r>
                        <a:rPr lang="en-GB" sz="2300"/>
                        <a:t>Confidentiality </a:t>
                      </a:r>
                    </a:p>
                  </a:txBody>
                  <a:tcPr marL="118609" marR="118609" marT="59305" marB="59305"/>
                </a:tc>
                <a:extLst>
                  <a:ext uri="{0D108BD9-81ED-4DB2-BD59-A6C34878D82A}">
                    <a16:rowId xmlns:a16="http://schemas.microsoft.com/office/drawing/2014/main" val="1890486456"/>
                  </a:ext>
                </a:extLst>
              </a:tr>
              <a:tr h="521881">
                <a:tc>
                  <a:txBody>
                    <a:bodyPr/>
                    <a:lstStyle/>
                    <a:p>
                      <a:r>
                        <a:rPr lang="en-GB" sz="2300"/>
                        <a:t>Shared decision making </a:t>
                      </a:r>
                    </a:p>
                  </a:txBody>
                  <a:tcPr marL="118609" marR="118609" marT="59305" marB="59305"/>
                </a:tc>
                <a:tc>
                  <a:txBody>
                    <a:bodyPr/>
                    <a:lstStyle/>
                    <a:p>
                      <a:r>
                        <a:rPr lang="en-GB" sz="2300"/>
                        <a:t>Respect and dignity </a:t>
                      </a:r>
                    </a:p>
                  </a:txBody>
                  <a:tcPr marL="118609" marR="118609" marT="59305" marB="59305"/>
                </a:tc>
                <a:extLst>
                  <a:ext uri="{0D108BD9-81ED-4DB2-BD59-A6C34878D82A}">
                    <a16:rowId xmlns:a16="http://schemas.microsoft.com/office/drawing/2014/main" val="672213204"/>
                  </a:ext>
                </a:extLst>
              </a:tr>
              <a:tr h="521881">
                <a:tc>
                  <a:txBody>
                    <a:bodyPr/>
                    <a:lstStyle/>
                    <a:p>
                      <a:r>
                        <a:rPr lang="en-GB" sz="2300"/>
                        <a:t>Family involvement </a:t>
                      </a:r>
                    </a:p>
                  </a:txBody>
                  <a:tcPr marL="118609" marR="118609" marT="59305" marB="59305"/>
                </a:tc>
                <a:tc>
                  <a:txBody>
                    <a:bodyPr/>
                    <a:lstStyle/>
                    <a:p>
                      <a:r>
                        <a:rPr lang="en-GB" sz="2300"/>
                        <a:t>Equality and diversity </a:t>
                      </a:r>
                    </a:p>
                  </a:txBody>
                  <a:tcPr marL="118609" marR="118609" marT="59305" marB="59305"/>
                </a:tc>
                <a:extLst>
                  <a:ext uri="{0D108BD9-81ED-4DB2-BD59-A6C34878D82A}">
                    <a16:rowId xmlns:a16="http://schemas.microsoft.com/office/drawing/2014/main" val="1888793126"/>
                  </a:ext>
                </a:extLst>
              </a:tr>
              <a:tr h="521881">
                <a:tc>
                  <a:txBody>
                    <a:bodyPr/>
                    <a:lstStyle/>
                    <a:p>
                      <a:endParaRPr lang="en-GB" sz="2300"/>
                    </a:p>
                  </a:txBody>
                  <a:tcPr marL="118609" marR="118609" marT="59305" marB="59305"/>
                </a:tc>
                <a:tc>
                  <a:txBody>
                    <a:bodyPr/>
                    <a:lstStyle/>
                    <a:p>
                      <a:r>
                        <a:rPr lang="en-GB" sz="2300"/>
                        <a:t>Advance care planning </a:t>
                      </a:r>
                    </a:p>
                  </a:txBody>
                  <a:tcPr marL="118609" marR="118609" marT="59305" marB="59305"/>
                </a:tc>
                <a:extLst>
                  <a:ext uri="{0D108BD9-81ED-4DB2-BD59-A6C34878D82A}">
                    <a16:rowId xmlns:a16="http://schemas.microsoft.com/office/drawing/2014/main" val="1280522701"/>
                  </a:ext>
                </a:extLst>
              </a:tr>
            </a:tbl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51BB3F7-48E2-84BB-C27D-EB9204846B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99764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678"/>
    </mc:Choice>
    <mc:Fallback>
      <p:transition spd="slow" advTm="456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B321795-3594-F851-698D-64A5EDB09DFB}"/>
              </a:ext>
            </a:extLst>
          </p:cNvPr>
          <p:cNvSpPr txBox="1"/>
          <p:nvPr/>
        </p:nvSpPr>
        <p:spPr>
          <a:xfrm>
            <a:off x="8064062" y="457199"/>
            <a:ext cx="3617863" cy="18603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u="sng">
                <a:solidFill>
                  <a:schemeClr val="tx2"/>
                </a:solidFill>
                <a:latin typeface="+mj-lt"/>
                <a:ea typeface="+mj-ea"/>
                <a:cs typeface="+mj-cs"/>
              </a:rPr>
              <a:t>Evaluation </a:t>
            </a:r>
          </a:p>
        </p:txBody>
      </p:sp>
      <p:pic>
        <p:nvPicPr>
          <p:cNvPr id="5" name="Picture 4" descr="2014 - Personalized - Care - Plan - PDF - My Lung Cancer Care Plan ...">
            <a:extLst>
              <a:ext uri="{FF2B5EF4-FFF2-40B4-BE49-F238E27FC236}">
                <a16:creationId xmlns:a16="http://schemas.microsoft.com/office/drawing/2014/main" id="{DDC1C0BB-8A5F-4A2D-1D0B-987110C7D9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1100182"/>
            <a:ext cx="7542725" cy="4657636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43A1593-2FBB-90A7-1830-99C40599A9BE}"/>
              </a:ext>
            </a:extLst>
          </p:cNvPr>
          <p:cNvSpPr txBox="1"/>
          <p:nvPr/>
        </p:nvSpPr>
        <p:spPr>
          <a:xfrm>
            <a:off x="8064061" y="2486370"/>
            <a:ext cx="3617863" cy="38571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Improved breathing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Pain controlled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No infection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Healthy weight maintained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Reduced anxiety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Understands treatment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Improved quality of life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BB99408-7560-6352-980F-717CD62A8B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43585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557"/>
    </mc:Choice>
    <mc:Fallback>
      <p:transition spd="slow" advTm="375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532ACA3-DE85-4F68-2C48-C40DB913B4CA}"/>
              </a:ext>
            </a:extLst>
          </p:cNvPr>
          <p:cNvSpPr txBox="1"/>
          <p:nvPr/>
        </p:nvSpPr>
        <p:spPr>
          <a:xfrm>
            <a:off x="457199" y="457200"/>
            <a:ext cx="3409648" cy="571963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u="sng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Conclusion 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280CDEE9-1CEA-8D90-1D7B-7B2E0D508A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066479"/>
              </p:ext>
            </p:extLst>
          </p:nvPr>
        </p:nvGraphicFramePr>
        <p:xfrm>
          <a:off x="4504268" y="457200"/>
          <a:ext cx="7315200" cy="5806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9F35D39-4020-8F03-AB35-908F1CF992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81574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163"/>
    </mc:Choice>
    <mc:Fallback>
      <p:transition spd="slow" advTm="381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D2D98E9-DEEE-8047-3E46-F3DCC0E5E286}"/>
              </a:ext>
            </a:extLst>
          </p:cNvPr>
          <p:cNvSpPr txBox="1"/>
          <p:nvPr/>
        </p:nvSpPr>
        <p:spPr>
          <a:xfrm>
            <a:off x="457200" y="457201"/>
            <a:ext cx="10809026" cy="97100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u="sng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Refeences</a:t>
            </a:r>
            <a:r>
              <a:rPr lang="en-US" sz="28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20F07F-4BBB-8264-451C-38888C210BC6}"/>
              </a:ext>
            </a:extLst>
          </p:cNvPr>
          <p:cNvSpPr txBox="1"/>
          <p:nvPr/>
        </p:nvSpPr>
        <p:spPr>
          <a:xfrm>
            <a:off x="457201" y="1595301"/>
            <a:ext cx="10809026" cy="47140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Overview | Lung cancer: diagnosis and management | Guidance | NICE</a:t>
            </a:r>
            <a:endParaRPr lang="en-US" sz="20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Nursing Care Plan (NCP) for Lung Cancer - NURSING.com</a:t>
            </a:r>
            <a:endParaRPr lang="en-US" sz="20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Treatment pathways | Lung cancer: diagnosis and management | Guidance | NICE</a:t>
            </a:r>
            <a:endParaRPr lang="en-US" sz="20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National Cancer Plan for England: delivering world class cancer care (accessible version) - GOV.UK</a:t>
            </a:r>
            <a:endParaRPr lang="en-US" sz="20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Lung cancer information and support | Macmillan Cancer Support</a:t>
            </a:r>
            <a:endParaRPr lang="en-US" sz="20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Stage 2 lung cancer | Cancer Research UK</a:t>
            </a:r>
            <a:endParaRPr lang="en-US" sz="20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National Cancer Plan for England - GOV.UK</a:t>
            </a:r>
            <a:endParaRPr lang="en-US" sz="20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Cancer Nursing Care Plans: 13 Nursing Diagnosis - </a:t>
            </a:r>
            <a:r>
              <a:rPr lang="en-US" sz="2000" dirty="0" err="1">
                <a:solidFill>
                  <a:schemeClr val="tx2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Nurseslabs</a:t>
            </a:r>
            <a:endParaRPr lang="en-US" sz="2000" dirty="0">
              <a:solidFill>
                <a:schemeClr val="tx2"/>
              </a:solidFill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E6EF36C-27E9-2473-6EF1-D320105FA7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31600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295"/>
    </mc:Choice>
    <mc:Fallback>
      <p:transition spd="slow" advTm="102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Bevel">
  <a:themeElements>
    <a:clrScheme name="Bevel">
      <a:dk1>
        <a:srgbClr val="090909"/>
      </a:dk1>
      <a:lt1>
        <a:sysClr val="window" lastClr="FFFFFF"/>
      </a:lt1>
      <a:dk2>
        <a:srgbClr val="1D1D1D"/>
      </a:dk2>
      <a:lt2>
        <a:srgbClr val="F1F2F3"/>
      </a:lt2>
      <a:accent1>
        <a:srgbClr val="2A38D5"/>
      </a:accent1>
      <a:accent2>
        <a:srgbClr val="F15928"/>
      </a:accent2>
      <a:accent3>
        <a:srgbClr val="00B4E6"/>
      </a:accent3>
      <a:accent4>
        <a:srgbClr val="0372FF"/>
      </a:accent4>
      <a:accent5>
        <a:srgbClr val="9196F3"/>
      </a:accent5>
      <a:accent6>
        <a:srgbClr val="90A0AD"/>
      </a:accent6>
      <a:hlink>
        <a:srgbClr val="F15928"/>
      </a:hlink>
      <a:folHlink>
        <a:srgbClr val="00B4E6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" id="{100FCF00-15B7-4133-8EAA-9E95FFA55C03}" vid="{3D76F99D-2F24-4330-96C8-43722B6761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475EB31-18B9-4AA8-A149-83CEF8EA39E7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2D9AB490-033B-4147-92FE-525AC433C2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2214646-D872-4CD1-950B-8C8ACA0AE92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{1891BD0A-C6A5-4753-8223-BBEF441AF1D8}83bbbd38-a6fb-4ff8-84d3-dc1079288203-TF6b75fe00-494b-4189-afd2-d5202a664a094ed5ad66_win32</Template>
  <TotalTime>1868</TotalTime>
  <Words>486</Words>
  <Application>Microsoft Office PowerPoint</Application>
  <PresentationFormat>Widescreen</PresentationFormat>
  <Paragraphs>141</Paragraphs>
  <Slides>13</Slides>
  <Notes>1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Bierstadt</vt:lpstr>
      <vt:lpstr>Bevel</vt:lpstr>
      <vt:lpstr>Introduction to Physiology </vt:lpstr>
      <vt:lpstr>Module Title: Introduction to Physiology   Module Code: BMHP5023  Assignment Title: PowerPoint Presentation (15 minutes with voice over)   Student Name: Shelina Begum   Student ID: 2434784   Lecturer’s Name: Philip Jones  Date: 19th July  2026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shelina begum</dc:creator>
  <cp:lastModifiedBy>shelina begum</cp:lastModifiedBy>
  <cp:revision>2</cp:revision>
  <dcterms:created xsi:type="dcterms:W3CDTF">2026-07-09T13:02:40Z</dcterms:created>
  <dcterms:modified xsi:type="dcterms:W3CDTF">2026-07-19T00:26:22Z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