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61" r:id="rId4"/>
    <p:sldId id="258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856375-638F-D77E-2021-EBADD2047673}" v="248" dt="2022-05-23T02:01:27.570"/>
    <p1510:client id="{754BF0EB-DA81-43FA-A59C-2050C663BDDC}" v="6086" dt="2022-05-23T13:14:05.2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imishkumar Navadiya (2109787)" userId="b5ce3dd4-83c7-477e-9a48-9920ec04c8bf" providerId="ADAL" clId="{1BD21217-40B3-4F94-B0E1-C68B0BE19BB4}"/>
    <pc:docChg chg="undo custSel modSld">
      <pc:chgData name="Jaimishkumar Navadiya (2109787)" userId="b5ce3dd4-83c7-477e-9a48-9920ec04c8bf" providerId="ADAL" clId="{1BD21217-40B3-4F94-B0E1-C68B0BE19BB4}" dt="2022-05-18T18:20:02.124" v="369" actId="1440"/>
      <pc:docMkLst>
        <pc:docMk/>
      </pc:docMkLst>
      <pc:sldChg chg="addSp delSp modSp mod setBg addAnim delAnim setClrOvrMap">
        <pc:chgData name="Jaimishkumar Navadiya (2109787)" userId="b5ce3dd4-83c7-477e-9a48-9920ec04c8bf" providerId="ADAL" clId="{1BD21217-40B3-4F94-B0E1-C68B0BE19BB4}" dt="2022-05-18T18:01:53.325" v="147" actId="1076"/>
        <pc:sldMkLst>
          <pc:docMk/>
          <pc:sldMk cId="1588937763" sldId="256"/>
        </pc:sldMkLst>
        <pc:spChg chg="mod">
          <ac:chgData name="Jaimishkumar Navadiya (2109787)" userId="b5ce3dd4-83c7-477e-9a48-9920ec04c8bf" providerId="ADAL" clId="{1BD21217-40B3-4F94-B0E1-C68B0BE19BB4}" dt="2022-05-18T17:56:28.030" v="74" actId="14100"/>
          <ac:spMkLst>
            <pc:docMk/>
            <pc:sldMk cId="1588937763" sldId="256"/>
            <ac:spMk id="2" creationId="{E2855F0B-1C96-6F3C-EAA9-C6E7A8D9F52C}"/>
          </ac:spMkLst>
        </pc:spChg>
        <pc:spChg chg="mod">
          <ac:chgData name="Jaimishkumar Navadiya (2109787)" userId="b5ce3dd4-83c7-477e-9a48-9920ec04c8bf" providerId="ADAL" clId="{1BD21217-40B3-4F94-B0E1-C68B0BE19BB4}" dt="2022-05-18T17:59:42.630" v="141" actId="1076"/>
          <ac:spMkLst>
            <pc:docMk/>
            <pc:sldMk cId="1588937763" sldId="256"/>
            <ac:spMk id="3" creationId="{05B03414-7D0E-D357-98AE-70296452D67B}"/>
          </ac:spMkLst>
        </pc:spChg>
        <pc:spChg chg="add del">
          <ac:chgData name="Jaimishkumar Navadiya (2109787)" userId="b5ce3dd4-83c7-477e-9a48-9920ec04c8bf" providerId="ADAL" clId="{1BD21217-40B3-4F94-B0E1-C68B0BE19BB4}" dt="2022-05-18T17:55:17.894" v="62" actId="26606"/>
          <ac:spMkLst>
            <pc:docMk/>
            <pc:sldMk cId="1588937763" sldId="256"/>
            <ac:spMk id="8" creationId="{787F4F1C-8D3D-4EC1-B72D-A0470A5A08B8}"/>
          </ac:spMkLst>
        </pc:spChg>
        <pc:spChg chg="add mod">
          <ac:chgData name="Jaimishkumar Navadiya (2109787)" userId="b5ce3dd4-83c7-477e-9a48-9920ec04c8bf" providerId="ADAL" clId="{1BD21217-40B3-4F94-B0E1-C68B0BE19BB4}" dt="2022-05-18T18:01:53.325" v="147" actId="1076"/>
          <ac:spMkLst>
            <pc:docMk/>
            <pc:sldMk cId="1588937763" sldId="256"/>
            <ac:spMk id="9" creationId="{65C43FFC-BB1A-4C53-9D73-CAAE1E665181}"/>
          </ac:spMkLst>
        </pc:spChg>
        <pc:spChg chg="add del">
          <ac:chgData name="Jaimishkumar Navadiya (2109787)" userId="b5ce3dd4-83c7-477e-9a48-9920ec04c8bf" providerId="ADAL" clId="{1BD21217-40B3-4F94-B0E1-C68B0BE19BB4}" dt="2022-05-18T17:55:17.885" v="61" actId="26606"/>
          <ac:spMkLst>
            <pc:docMk/>
            <pc:sldMk cId="1588937763" sldId="256"/>
            <ac:spMk id="21" creationId="{D776D29F-0A2C-4F75-8582-7C7DFCBD11D5}"/>
          </ac:spMkLst>
        </pc:spChg>
        <pc:spChg chg="add del">
          <ac:chgData name="Jaimishkumar Navadiya (2109787)" userId="b5ce3dd4-83c7-477e-9a48-9920ec04c8bf" providerId="ADAL" clId="{1BD21217-40B3-4F94-B0E1-C68B0BE19BB4}" dt="2022-05-18T17:55:17.885" v="61" actId="26606"/>
          <ac:spMkLst>
            <pc:docMk/>
            <pc:sldMk cId="1588937763" sldId="256"/>
            <ac:spMk id="23" creationId="{C4D41903-2C9D-4F9E-AA1F-6161F8A6FC01}"/>
          </ac:spMkLst>
        </pc:spChg>
        <pc:spChg chg="add del">
          <ac:chgData name="Jaimishkumar Navadiya (2109787)" userId="b5ce3dd4-83c7-477e-9a48-9920ec04c8bf" providerId="ADAL" clId="{1BD21217-40B3-4F94-B0E1-C68B0BE19BB4}" dt="2022-05-18T17:55:17.885" v="61" actId="26606"/>
          <ac:spMkLst>
            <pc:docMk/>
            <pc:sldMk cId="1588937763" sldId="256"/>
            <ac:spMk id="25" creationId="{9E4574B5-C90E-412D-BAB0-B9F483290C67}"/>
          </ac:spMkLst>
        </pc:spChg>
        <pc:spChg chg="add">
          <ac:chgData name="Jaimishkumar Navadiya (2109787)" userId="b5ce3dd4-83c7-477e-9a48-9920ec04c8bf" providerId="ADAL" clId="{1BD21217-40B3-4F94-B0E1-C68B0BE19BB4}" dt="2022-05-18T17:55:17.894" v="62" actId="26606"/>
          <ac:spMkLst>
            <pc:docMk/>
            <pc:sldMk cId="1588937763" sldId="256"/>
            <ac:spMk id="27" creationId="{08C9B587-E65E-4B52-B37C-ABEBB6E87928}"/>
          </ac:spMkLst>
        </pc:spChg>
        <pc:spChg chg="add">
          <ac:chgData name="Jaimishkumar Navadiya (2109787)" userId="b5ce3dd4-83c7-477e-9a48-9920ec04c8bf" providerId="ADAL" clId="{1BD21217-40B3-4F94-B0E1-C68B0BE19BB4}" dt="2022-05-18T17:55:17.894" v="62" actId="26606"/>
          <ac:spMkLst>
            <pc:docMk/>
            <pc:sldMk cId="1588937763" sldId="256"/>
            <ac:spMk id="28" creationId="{0671A8AE-40A1-4631-A6B8-581AFF065482}"/>
          </ac:spMkLst>
        </pc:spChg>
        <pc:spChg chg="add">
          <ac:chgData name="Jaimishkumar Navadiya (2109787)" userId="b5ce3dd4-83c7-477e-9a48-9920ec04c8bf" providerId="ADAL" clId="{1BD21217-40B3-4F94-B0E1-C68B0BE19BB4}" dt="2022-05-18T17:55:17.894" v="62" actId="26606"/>
          <ac:spMkLst>
            <pc:docMk/>
            <pc:sldMk cId="1588937763" sldId="256"/>
            <ac:spMk id="29" creationId="{AB58EF07-17C2-48CF-ABB0-EEF1F17CB8F0}"/>
          </ac:spMkLst>
        </pc:spChg>
        <pc:spChg chg="add">
          <ac:chgData name="Jaimishkumar Navadiya (2109787)" userId="b5ce3dd4-83c7-477e-9a48-9920ec04c8bf" providerId="ADAL" clId="{1BD21217-40B3-4F94-B0E1-C68B0BE19BB4}" dt="2022-05-18T17:55:17.894" v="62" actId="26606"/>
          <ac:spMkLst>
            <pc:docMk/>
            <pc:sldMk cId="1588937763" sldId="256"/>
            <ac:spMk id="30" creationId="{AF2F604E-43BE-4DC3-B983-E071523364F8}"/>
          </ac:spMkLst>
        </pc:spChg>
        <pc:grpChg chg="add del">
          <ac:chgData name="Jaimishkumar Navadiya (2109787)" userId="b5ce3dd4-83c7-477e-9a48-9920ec04c8bf" providerId="ADAL" clId="{1BD21217-40B3-4F94-B0E1-C68B0BE19BB4}" dt="2022-05-18T17:55:17.894" v="62" actId="26606"/>
          <ac:grpSpMkLst>
            <pc:docMk/>
            <pc:sldMk cId="1588937763" sldId="256"/>
            <ac:grpSpMk id="10" creationId="{D1E3DD61-64DB-46AD-B249-E273CD86B051}"/>
          </ac:grpSpMkLst>
        </pc:grpChg>
        <pc:picChg chg="add mod ord">
          <ac:chgData name="Jaimishkumar Navadiya (2109787)" userId="b5ce3dd4-83c7-477e-9a48-9920ec04c8bf" providerId="ADAL" clId="{1BD21217-40B3-4F94-B0E1-C68B0BE19BB4}" dt="2022-05-18T17:56:37.615" v="78" actId="14100"/>
          <ac:picMkLst>
            <pc:docMk/>
            <pc:sldMk cId="1588937763" sldId="256"/>
            <ac:picMk id="5" creationId="{CC520F67-AEAB-46F4-B5ED-7BE806F79A50}"/>
          </ac:picMkLst>
        </pc:picChg>
        <pc:picChg chg="add mod">
          <ac:chgData name="Jaimishkumar Navadiya (2109787)" userId="b5ce3dd4-83c7-477e-9a48-9920ec04c8bf" providerId="ADAL" clId="{1BD21217-40B3-4F94-B0E1-C68B0BE19BB4}" dt="2022-05-18T17:56:01.414" v="70" actId="1076"/>
          <ac:picMkLst>
            <pc:docMk/>
            <pc:sldMk cId="1588937763" sldId="256"/>
            <ac:picMk id="7" creationId="{0E480FBA-4564-4CFE-9F43-8749CC17B25F}"/>
          </ac:picMkLst>
        </pc:picChg>
      </pc:sldChg>
      <pc:sldChg chg="addSp delSp modSp mod">
        <pc:chgData name="Jaimishkumar Navadiya (2109787)" userId="b5ce3dd4-83c7-477e-9a48-9920ec04c8bf" providerId="ADAL" clId="{1BD21217-40B3-4F94-B0E1-C68B0BE19BB4}" dt="2022-05-18T18:20:02.124" v="369" actId="1440"/>
        <pc:sldMkLst>
          <pc:docMk/>
          <pc:sldMk cId="950050081" sldId="257"/>
        </pc:sldMkLst>
        <pc:spChg chg="mod">
          <ac:chgData name="Jaimishkumar Navadiya (2109787)" userId="b5ce3dd4-83c7-477e-9a48-9920ec04c8bf" providerId="ADAL" clId="{1BD21217-40B3-4F94-B0E1-C68B0BE19BB4}" dt="2022-05-18T18:06:21.669" v="350" actId="14100"/>
          <ac:spMkLst>
            <pc:docMk/>
            <pc:sldMk cId="950050081" sldId="257"/>
            <ac:spMk id="2" creationId="{97B35127-9D9B-66A7-59C6-28EBA480393B}"/>
          </ac:spMkLst>
        </pc:spChg>
        <pc:spChg chg="mod">
          <ac:chgData name="Jaimishkumar Navadiya (2109787)" userId="b5ce3dd4-83c7-477e-9a48-9920ec04c8bf" providerId="ADAL" clId="{1BD21217-40B3-4F94-B0E1-C68B0BE19BB4}" dt="2022-05-18T18:10:05.789" v="362" actId="20577"/>
          <ac:spMkLst>
            <pc:docMk/>
            <pc:sldMk cId="950050081" sldId="257"/>
            <ac:spMk id="3" creationId="{F0FE596E-D5FE-D3F9-3B0E-24C97352377E}"/>
          </ac:spMkLst>
        </pc:spChg>
        <pc:picChg chg="add del mod">
          <ac:chgData name="Jaimishkumar Navadiya (2109787)" userId="b5ce3dd4-83c7-477e-9a48-9920ec04c8bf" providerId="ADAL" clId="{1BD21217-40B3-4F94-B0E1-C68B0BE19BB4}" dt="2022-05-18T18:19:41.548" v="363" actId="478"/>
          <ac:picMkLst>
            <pc:docMk/>
            <pc:sldMk cId="950050081" sldId="257"/>
            <ac:picMk id="5" creationId="{C4ABCE42-2F86-4CA8-B54D-763F0D8AE0E5}"/>
          </ac:picMkLst>
        </pc:picChg>
        <pc:picChg chg="add mod">
          <ac:chgData name="Jaimishkumar Navadiya (2109787)" userId="b5ce3dd4-83c7-477e-9a48-9920ec04c8bf" providerId="ADAL" clId="{1BD21217-40B3-4F94-B0E1-C68B0BE19BB4}" dt="2022-05-18T18:20:02.124" v="369" actId="1440"/>
          <ac:picMkLst>
            <pc:docMk/>
            <pc:sldMk cId="950050081" sldId="257"/>
            <ac:picMk id="7" creationId="{692B0FA7-A239-4BA7-BB8E-7C1A252CA8B3}"/>
          </ac:picMkLst>
        </pc:picChg>
      </pc:sldChg>
    </pc:docChg>
  </pc:docChgLst>
  <pc:docChgLst>
    <pc:chgData name="Jaimishkumar Navadiya (2109787)" userId="S::2109787@student.uwtsd.ac.uk::b5ce3dd4-83c7-477e-9a48-9920ec04c8bf" providerId="AD" clId="Web-{6D856375-638F-D77E-2021-EBADD2047673}"/>
    <pc:docChg chg="addSld modSld">
      <pc:chgData name="Jaimishkumar Navadiya (2109787)" userId="S::2109787@student.uwtsd.ac.uk::b5ce3dd4-83c7-477e-9a48-9920ec04c8bf" providerId="AD" clId="Web-{6D856375-638F-D77E-2021-EBADD2047673}" dt="2022-05-23T02:01:27.570" v="246" actId="20577"/>
      <pc:docMkLst>
        <pc:docMk/>
      </pc:docMkLst>
      <pc:sldChg chg="modSp">
        <pc:chgData name="Jaimishkumar Navadiya (2109787)" userId="S::2109787@student.uwtsd.ac.uk::b5ce3dd4-83c7-477e-9a48-9920ec04c8bf" providerId="AD" clId="Web-{6D856375-638F-D77E-2021-EBADD2047673}" dt="2022-05-22T23:52:16.313" v="1" actId="20577"/>
        <pc:sldMkLst>
          <pc:docMk/>
          <pc:sldMk cId="1588937763" sldId="256"/>
        </pc:sldMkLst>
        <pc:spChg chg="mod">
          <ac:chgData name="Jaimishkumar Navadiya (2109787)" userId="S::2109787@student.uwtsd.ac.uk::b5ce3dd4-83c7-477e-9a48-9920ec04c8bf" providerId="AD" clId="Web-{6D856375-638F-D77E-2021-EBADD2047673}" dt="2022-05-22T23:52:16.313" v="1" actId="20577"/>
          <ac:spMkLst>
            <pc:docMk/>
            <pc:sldMk cId="1588937763" sldId="256"/>
            <ac:spMk id="3" creationId="{05B03414-7D0E-D357-98AE-70296452D67B}"/>
          </ac:spMkLst>
        </pc:spChg>
      </pc:sldChg>
      <pc:sldChg chg="modSp">
        <pc:chgData name="Jaimishkumar Navadiya (2109787)" userId="S::2109787@student.uwtsd.ac.uk::b5ce3dd4-83c7-477e-9a48-9920ec04c8bf" providerId="AD" clId="Web-{6D856375-638F-D77E-2021-EBADD2047673}" dt="2022-05-23T01:41:05.323" v="207" actId="20577"/>
        <pc:sldMkLst>
          <pc:docMk/>
          <pc:sldMk cId="950050081" sldId="257"/>
        </pc:sldMkLst>
        <pc:spChg chg="mod">
          <ac:chgData name="Jaimishkumar Navadiya (2109787)" userId="S::2109787@student.uwtsd.ac.uk::b5ce3dd4-83c7-477e-9a48-9920ec04c8bf" providerId="AD" clId="Web-{6D856375-638F-D77E-2021-EBADD2047673}" dt="2022-05-23T01:32:20.232" v="93" actId="20577"/>
          <ac:spMkLst>
            <pc:docMk/>
            <pc:sldMk cId="950050081" sldId="257"/>
            <ac:spMk id="2" creationId="{97B35127-9D9B-66A7-59C6-28EBA480393B}"/>
          </ac:spMkLst>
        </pc:spChg>
        <pc:spChg chg="mod">
          <ac:chgData name="Jaimishkumar Navadiya (2109787)" userId="S::2109787@student.uwtsd.ac.uk::b5ce3dd4-83c7-477e-9a48-9920ec04c8bf" providerId="AD" clId="Web-{6D856375-638F-D77E-2021-EBADD2047673}" dt="2022-05-23T01:41:05.323" v="207" actId="20577"/>
          <ac:spMkLst>
            <pc:docMk/>
            <pc:sldMk cId="950050081" sldId="257"/>
            <ac:spMk id="3" creationId="{F0FE596E-D5FE-D3F9-3B0E-24C97352377E}"/>
          </ac:spMkLst>
        </pc:spChg>
        <pc:picChg chg="mod">
          <ac:chgData name="Jaimishkumar Navadiya (2109787)" userId="S::2109787@student.uwtsd.ac.uk::b5ce3dd4-83c7-477e-9a48-9920ec04c8bf" providerId="AD" clId="Web-{6D856375-638F-D77E-2021-EBADD2047673}" dt="2022-05-23T01:38:13.928" v="169" actId="1076"/>
          <ac:picMkLst>
            <pc:docMk/>
            <pc:sldMk cId="950050081" sldId="257"/>
            <ac:picMk id="7" creationId="{692B0FA7-A239-4BA7-BB8E-7C1A252CA8B3}"/>
          </ac:picMkLst>
        </pc:picChg>
      </pc:sldChg>
      <pc:sldChg chg="modSp new">
        <pc:chgData name="Jaimishkumar Navadiya (2109787)" userId="S::2109787@student.uwtsd.ac.uk::b5ce3dd4-83c7-477e-9a48-9920ec04c8bf" providerId="AD" clId="Web-{6D856375-638F-D77E-2021-EBADD2047673}" dt="2022-05-23T02:01:27.570" v="246" actId="20577"/>
        <pc:sldMkLst>
          <pc:docMk/>
          <pc:sldMk cId="3725480707" sldId="258"/>
        </pc:sldMkLst>
        <pc:spChg chg="mod">
          <ac:chgData name="Jaimishkumar Navadiya (2109787)" userId="S::2109787@student.uwtsd.ac.uk::b5ce3dd4-83c7-477e-9a48-9920ec04c8bf" providerId="AD" clId="Web-{6D856375-638F-D77E-2021-EBADD2047673}" dt="2022-05-23T02:01:27.570" v="246" actId="20577"/>
          <ac:spMkLst>
            <pc:docMk/>
            <pc:sldMk cId="3725480707" sldId="258"/>
            <ac:spMk id="2" creationId="{2A86DA7E-9FE4-6676-C147-4AE00BD08660}"/>
          </ac:spMkLst>
        </pc:spChg>
      </pc:sldChg>
    </pc:docChg>
  </pc:docChgLst>
  <pc:docChgLst>
    <pc:chgData name="Jaimishkumar Navadiya (2109787)" userId="b5ce3dd4-83c7-477e-9a48-9920ec04c8bf" providerId="ADAL" clId="{754BF0EB-DA81-43FA-A59C-2050C663BDDC}"/>
    <pc:docChg chg="undo redo custSel addSld delSld modSld">
      <pc:chgData name="Jaimishkumar Navadiya (2109787)" userId="b5ce3dd4-83c7-477e-9a48-9920ec04c8bf" providerId="ADAL" clId="{754BF0EB-DA81-43FA-A59C-2050C663BDDC}" dt="2022-05-23T13:14:05.224" v="7661" actId="27636"/>
      <pc:docMkLst>
        <pc:docMk/>
      </pc:docMkLst>
      <pc:sldChg chg="addSp delSp modSp mod setBg modNotesTx">
        <pc:chgData name="Jaimishkumar Navadiya (2109787)" userId="b5ce3dd4-83c7-477e-9a48-9920ec04c8bf" providerId="ADAL" clId="{754BF0EB-DA81-43FA-A59C-2050C663BDDC}" dt="2022-05-23T11:43:52.279" v="4929" actId="14100"/>
        <pc:sldMkLst>
          <pc:docMk/>
          <pc:sldMk cId="950050081" sldId="257"/>
        </pc:sldMkLst>
        <pc:spChg chg="mod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2" creationId="{97B35127-9D9B-66A7-59C6-28EBA480393B}"/>
          </ac:spMkLst>
        </pc:spChg>
        <pc:spChg chg="mod">
          <ac:chgData name="Jaimishkumar Navadiya (2109787)" userId="b5ce3dd4-83c7-477e-9a48-9920ec04c8bf" providerId="ADAL" clId="{754BF0EB-DA81-43FA-A59C-2050C663BDDC}" dt="2022-05-23T11:43:52.279" v="4929" actId="14100"/>
          <ac:spMkLst>
            <pc:docMk/>
            <pc:sldMk cId="950050081" sldId="257"/>
            <ac:spMk id="3" creationId="{F0FE596E-D5FE-D3F9-3B0E-24C97352377E}"/>
          </ac:spMkLst>
        </pc:spChg>
        <pc:spChg chg="add del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9" creationId="{7CB4857B-ED7C-444D-9F04-2F885114A1C2}"/>
          </ac:spMkLst>
        </pc:spChg>
        <pc:spChg chg="add del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10" creationId="{D18046FB-44EA-4FD8-A585-EA09A319B2D0}"/>
          </ac:spMkLst>
        </pc:spChg>
        <pc:spChg chg="add del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12" creationId="{479F5F2B-8B58-4140-AE6A-51F6C67B18D9}"/>
          </ac:spMkLst>
        </pc:spChg>
        <pc:spChg chg="add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17" creationId="{C9A36457-A5F4-4103-A443-02581C09185B}"/>
          </ac:spMkLst>
        </pc:spChg>
        <pc:spChg chg="add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19" creationId="{DC5FB7E8-B636-40FA-BE8D-48145C0F5C57}"/>
          </ac:spMkLst>
        </pc:spChg>
        <pc:spChg chg="add">
          <ac:chgData name="Jaimishkumar Navadiya (2109787)" userId="b5ce3dd4-83c7-477e-9a48-9920ec04c8bf" providerId="ADAL" clId="{754BF0EB-DA81-43FA-A59C-2050C663BDDC}" dt="2022-05-23T11:40:58.711" v="4901" actId="26606"/>
          <ac:spMkLst>
            <pc:docMk/>
            <pc:sldMk cId="950050081" sldId="257"/>
            <ac:spMk id="21" creationId="{142DCE2C-2863-46FA-9BE7-24365A24D9BA}"/>
          </ac:spMkLst>
        </pc:spChg>
        <pc:picChg chg="add del mod">
          <ac:chgData name="Jaimishkumar Navadiya (2109787)" userId="b5ce3dd4-83c7-477e-9a48-9920ec04c8bf" providerId="ADAL" clId="{754BF0EB-DA81-43FA-A59C-2050C663BDDC}" dt="2022-05-23T09:42:38.966" v="891" actId="478"/>
          <ac:picMkLst>
            <pc:docMk/>
            <pc:sldMk cId="950050081" sldId="257"/>
            <ac:picMk id="5" creationId="{57D1EE28-5CEC-4CD6-A334-D714E178CAA9}"/>
          </ac:picMkLst>
        </pc:picChg>
        <pc:picChg chg="del mod">
          <ac:chgData name="Jaimishkumar Navadiya (2109787)" userId="b5ce3dd4-83c7-477e-9a48-9920ec04c8bf" providerId="ADAL" clId="{754BF0EB-DA81-43FA-A59C-2050C663BDDC}" dt="2022-05-23T11:30:46.934" v="4860" actId="21"/>
          <ac:picMkLst>
            <pc:docMk/>
            <pc:sldMk cId="950050081" sldId="257"/>
            <ac:picMk id="7" creationId="{692B0FA7-A239-4BA7-BB8E-7C1A252CA8B3}"/>
          </ac:picMkLst>
        </pc:picChg>
      </pc:sldChg>
      <pc:sldChg chg="addSp delSp modSp mod setBg modNotesTx">
        <pc:chgData name="Jaimishkumar Navadiya (2109787)" userId="b5ce3dd4-83c7-477e-9a48-9920ec04c8bf" providerId="ADAL" clId="{754BF0EB-DA81-43FA-A59C-2050C663BDDC}" dt="2022-05-23T11:46:43.904" v="4994" actId="1440"/>
        <pc:sldMkLst>
          <pc:docMk/>
          <pc:sldMk cId="3725480707" sldId="258"/>
        </pc:sldMkLst>
        <pc:spChg chg="mod">
          <ac:chgData name="Jaimishkumar Navadiya (2109787)" userId="b5ce3dd4-83c7-477e-9a48-9920ec04c8bf" providerId="ADAL" clId="{754BF0EB-DA81-43FA-A59C-2050C663BDDC}" dt="2022-05-23T11:42:35.639" v="4912" actId="14100"/>
          <ac:spMkLst>
            <pc:docMk/>
            <pc:sldMk cId="3725480707" sldId="258"/>
            <ac:spMk id="2" creationId="{2A86DA7E-9FE4-6676-C147-4AE00BD08660}"/>
          </ac:spMkLst>
        </pc:spChg>
        <pc:spChg chg="mod">
          <ac:chgData name="Jaimishkumar Navadiya (2109787)" userId="b5ce3dd4-83c7-477e-9a48-9920ec04c8bf" providerId="ADAL" clId="{754BF0EB-DA81-43FA-A59C-2050C663BDDC}" dt="2022-05-23T11:41:43.590" v="4906" actId="2711"/>
          <ac:spMkLst>
            <pc:docMk/>
            <pc:sldMk cId="3725480707" sldId="258"/>
            <ac:spMk id="3" creationId="{571AFFFC-7773-BD75-06BC-9BD1317F1BEA}"/>
          </ac:spMkLst>
        </pc:spChg>
        <pc:spChg chg="del mod">
          <ac:chgData name="Jaimishkumar Navadiya (2109787)" userId="b5ce3dd4-83c7-477e-9a48-9920ec04c8bf" providerId="ADAL" clId="{754BF0EB-DA81-43FA-A59C-2050C663BDDC}" dt="2022-05-23T10:21:06.074" v="2286" actId="931"/>
          <ac:spMkLst>
            <pc:docMk/>
            <pc:sldMk cId="3725480707" sldId="258"/>
            <ac:spMk id="4" creationId="{F685D885-BFE1-C842-D938-8CAE46E64850}"/>
          </ac:spMkLst>
        </pc:spChg>
        <pc:spChg chg="add">
          <ac:chgData name="Jaimishkumar Navadiya (2109787)" userId="b5ce3dd4-83c7-477e-9a48-9920ec04c8bf" providerId="ADAL" clId="{754BF0EB-DA81-43FA-A59C-2050C663BDDC}" dt="2022-05-23T11:40:50.856" v="4899" actId="26606"/>
          <ac:spMkLst>
            <pc:docMk/>
            <pc:sldMk cId="3725480707" sldId="258"/>
            <ac:spMk id="11" creationId="{7FF47CB7-972F-479F-A36D-9E72D26EC8DA}"/>
          </ac:spMkLst>
        </pc:spChg>
        <pc:spChg chg="add">
          <ac:chgData name="Jaimishkumar Navadiya (2109787)" userId="b5ce3dd4-83c7-477e-9a48-9920ec04c8bf" providerId="ADAL" clId="{754BF0EB-DA81-43FA-A59C-2050C663BDDC}" dt="2022-05-23T11:40:50.856" v="4899" actId="26606"/>
          <ac:spMkLst>
            <pc:docMk/>
            <pc:sldMk cId="3725480707" sldId="258"/>
            <ac:spMk id="13" creationId="{0D153B68-5844-490D-8E67-F616D6D721CA}"/>
          </ac:spMkLst>
        </pc:spChg>
        <pc:spChg chg="add">
          <ac:chgData name="Jaimishkumar Navadiya (2109787)" userId="b5ce3dd4-83c7-477e-9a48-9920ec04c8bf" providerId="ADAL" clId="{754BF0EB-DA81-43FA-A59C-2050C663BDDC}" dt="2022-05-23T11:40:50.856" v="4899" actId="26606"/>
          <ac:spMkLst>
            <pc:docMk/>
            <pc:sldMk cId="3725480707" sldId="258"/>
            <ac:spMk id="15" creationId="{9A0D773F-7A7D-4DBB-9DEA-86BB8B8F4BC8}"/>
          </ac:spMkLst>
        </pc:spChg>
        <pc:picChg chg="add mod">
          <ac:chgData name="Jaimishkumar Navadiya (2109787)" userId="b5ce3dd4-83c7-477e-9a48-9920ec04c8bf" providerId="ADAL" clId="{754BF0EB-DA81-43FA-A59C-2050C663BDDC}" dt="2022-05-23T11:46:43.904" v="4994" actId="1440"/>
          <ac:picMkLst>
            <pc:docMk/>
            <pc:sldMk cId="3725480707" sldId="258"/>
            <ac:picMk id="6" creationId="{3EA0206C-6120-46D8-8C60-6E4AF08545FC}"/>
          </ac:picMkLst>
        </pc:picChg>
      </pc:sldChg>
      <pc:sldChg chg="modSp new add del mod">
        <pc:chgData name="Jaimishkumar Navadiya (2109787)" userId="b5ce3dd4-83c7-477e-9a48-9920ec04c8bf" providerId="ADAL" clId="{754BF0EB-DA81-43FA-A59C-2050C663BDDC}" dt="2022-05-23T10:19:23.503" v="2283" actId="47"/>
        <pc:sldMkLst>
          <pc:docMk/>
          <pc:sldMk cId="2050660600" sldId="259"/>
        </pc:sldMkLst>
        <pc:spChg chg="mod">
          <ac:chgData name="Jaimishkumar Navadiya (2109787)" userId="b5ce3dd4-83c7-477e-9a48-9920ec04c8bf" providerId="ADAL" clId="{754BF0EB-DA81-43FA-A59C-2050C663BDDC}" dt="2022-05-23T09:44:54.690" v="951" actId="115"/>
          <ac:spMkLst>
            <pc:docMk/>
            <pc:sldMk cId="2050660600" sldId="259"/>
            <ac:spMk id="2" creationId="{24748652-556F-4E18-9460-689F5CDC54B0}"/>
          </ac:spMkLst>
        </pc:spChg>
        <pc:spChg chg="mod">
          <ac:chgData name="Jaimishkumar Navadiya (2109787)" userId="b5ce3dd4-83c7-477e-9a48-9920ec04c8bf" providerId="ADAL" clId="{754BF0EB-DA81-43FA-A59C-2050C663BDDC}" dt="2022-05-23T09:56:06.774" v="1513" actId="5793"/>
          <ac:spMkLst>
            <pc:docMk/>
            <pc:sldMk cId="2050660600" sldId="259"/>
            <ac:spMk id="3" creationId="{5C348770-4470-4C62-BDF7-EE0C3975A89A}"/>
          </ac:spMkLst>
        </pc:spChg>
        <pc:spChg chg="mod">
          <ac:chgData name="Jaimishkumar Navadiya (2109787)" userId="b5ce3dd4-83c7-477e-9a48-9920ec04c8bf" providerId="ADAL" clId="{754BF0EB-DA81-43FA-A59C-2050C663BDDC}" dt="2022-05-23T09:54:11.005" v="1475" actId="14100"/>
          <ac:spMkLst>
            <pc:docMk/>
            <pc:sldMk cId="2050660600" sldId="259"/>
            <ac:spMk id="4" creationId="{518C1B8F-6358-4A11-9F41-1A847C6B41A9}"/>
          </ac:spMkLst>
        </pc:spChg>
      </pc:sldChg>
      <pc:sldChg chg="modSp new del mod">
        <pc:chgData name="Jaimishkumar Navadiya (2109787)" userId="b5ce3dd4-83c7-477e-9a48-9920ec04c8bf" providerId="ADAL" clId="{754BF0EB-DA81-43FA-A59C-2050C663BDDC}" dt="2022-05-23T10:06:08.556" v="1858" actId="47"/>
        <pc:sldMkLst>
          <pc:docMk/>
          <pc:sldMk cId="331297847" sldId="260"/>
        </pc:sldMkLst>
        <pc:spChg chg="mod">
          <ac:chgData name="Jaimishkumar Navadiya (2109787)" userId="b5ce3dd4-83c7-477e-9a48-9920ec04c8bf" providerId="ADAL" clId="{754BF0EB-DA81-43FA-A59C-2050C663BDDC}" dt="2022-05-23T10:05:51.324" v="1856" actId="14100"/>
          <ac:spMkLst>
            <pc:docMk/>
            <pc:sldMk cId="331297847" sldId="260"/>
            <ac:spMk id="2" creationId="{EAA6E815-5FD6-40AC-B72E-9DEBF2E42179}"/>
          </ac:spMkLst>
        </pc:spChg>
        <pc:spChg chg="mod">
          <ac:chgData name="Jaimishkumar Navadiya (2109787)" userId="b5ce3dd4-83c7-477e-9a48-9920ec04c8bf" providerId="ADAL" clId="{754BF0EB-DA81-43FA-A59C-2050C663BDDC}" dt="2022-05-23T10:05:51.354" v="1857" actId="27636"/>
          <ac:spMkLst>
            <pc:docMk/>
            <pc:sldMk cId="331297847" sldId="260"/>
            <ac:spMk id="3" creationId="{F3458A3A-B355-4F8E-B8F8-4D467099CC4C}"/>
          </ac:spMkLst>
        </pc:spChg>
      </pc:sldChg>
      <pc:sldChg chg="modSp new del mod">
        <pc:chgData name="Jaimishkumar Navadiya (2109787)" userId="b5ce3dd4-83c7-477e-9a48-9920ec04c8bf" providerId="ADAL" clId="{754BF0EB-DA81-43FA-A59C-2050C663BDDC}" dt="2022-05-23T10:32:34.877" v="2910" actId="47"/>
        <pc:sldMkLst>
          <pc:docMk/>
          <pc:sldMk cId="3767683241" sldId="260"/>
        </pc:sldMkLst>
        <pc:spChg chg="mod">
          <ac:chgData name="Jaimishkumar Navadiya (2109787)" userId="b5ce3dd4-83c7-477e-9a48-9920ec04c8bf" providerId="ADAL" clId="{754BF0EB-DA81-43FA-A59C-2050C663BDDC}" dt="2022-05-23T10:06:48.126" v="1873" actId="115"/>
          <ac:spMkLst>
            <pc:docMk/>
            <pc:sldMk cId="3767683241" sldId="260"/>
            <ac:spMk id="3" creationId="{83AA8775-CAB0-4384-B1FB-30C7C6FDC2D6}"/>
          </ac:spMkLst>
        </pc:spChg>
        <pc:spChg chg="mod">
          <ac:chgData name="Jaimishkumar Navadiya (2109787)" userId="b5ce3dd4-83c7-477e-9a48-9920ec04c8bf" providerId="ADAL" clId="{754BF0EB-DA81-43FA-A59C-2050C663BDDC}" dt="2022-05-23T10:06:20.062" v="1862" actId="27636"/>
          <ac:spMkLst>
            <pc:docMk/>
            <pc:sldMk cId="3767683241" sldId="260"/>
            <ac:spMk id="4" creationId="{73D470BD-6C89-4BA3-A209-13B2120B0AA2}"/>
          </ac:spMkLst>
        </pc:spChg>
        <pc:spChg chg="mod">
          <ac:chgData name="Jaimishkumar Navadiya (2109787)" userId="b5ce3dd4-83c7-477e-9a48-9920ec04c8bf" providerId="ADAL" clId="{754BF0EB-DA81-43FA-A59C-2050C663BDDC}" dt="2022-05-23T10:07:34.185" v="1899" actId="20577"/>
          <ac:spMkLst>
            <pc:docMk/>
            <pc:sldMk cId="3767683241" sldId="260"/>
            <ac:spMk id="5" creationId="{29B33236-ABC2-42EF-BDEE-F0F6B1424C90}"/>
          </ac:spMkLst>
        </pc:spChg>
        <pc:spChg chg="mod">
          <ac:chgData name="Jaimishkumar Navadiya (2109787)" userId="b5ce3dd4-83c7-477e-9a48-9920ec04c8bf" providerId="ADAL" clId="{754BF0EB-DA81-43FA-A59C-2050C663BDDC}" dt="2022-05-23T10:06:20.061" v="1861" actId="27636"/>
          <ac:spMkLst>
            <pc:docMk/>
            <pc:sldMk cId="3767683241" sldId="260"/>
            <ac:spMk id="6" creationId="{772FFA9C-16C3-4CEB-9D9A-4E2E57F2C7CB}"/>
          </ac:spMkLst>
        </pc:spChg>
      </pc:sldChg>
      <pc:sldChg chg="addSp delSp modSp new mod setBg">
        <pc:chgData name="Jaimishkumar Navadiya (2109787)" userId="b5ce3dd4-83c7-477e-9a48-9920ec04c8bf" providerId="ADAL" clId="{754BF0EB-DA81-43FA-A59C-2050C663BDDC}" dt="2022-05-23T11:46:47.815" v="4995" actId="1440"/>
        <pc:sldMkLst>
          <pc:docMk/>
          <pc:sldMk cId="2228200910" sldId="261"/>
        </pc:sldMkLst>
        <pc:spChg chg="mod">
          <ac:chgData name="Jaimishkumar Navadiya (2109787)" userId="b5ce3dd4-83c7-477e-9a48-9920ec04c8bf" providerId="ADAL" clId="{754BF0EB-DA81-43FA-A59C-2050C663BDDC}" dt="2022-05-23T11:40:53.772" v="4900" actId="26606"/>
          <ac:spMkLst>
            <pc:docMk/>
            <pc:sldMk cId="2228200910" sldId="261"/>
            <ac:spMk id="2" creationId="{97F23EEE-EE1E-429F-8858-8A9C86F4ECAC}"/>
          </ac:spMkLst>
        </pc:spChg>
        <pc:spChg chg="mod ord">
          <ac:chgData name="Jaimishkumar Navadiya (2109787)" userId="b5ce3dd4-83c7-477e-9a48-9920ec04c8bf" providerId="ADAL" clId="{754BF0EB-DA81-43FA-A59C-2050C663BDDC}" dt="2022-05-23T11:42:49.862" v="4913" actId="14100"/>
          <ac:spMkLst>
            <pc:docMk/>
            <pc:sldMk cId="2228200910" sldId="261"/>
            <ac:spMk id="3" creationId="{D82B6CF4-C668-486E-8E9D-5E926EF9EA3F}"/>
          </ac:spMkLst>
        </pc:spChg>
        <pc:spChg chg="add del">
          <ac:chgData name="Jaimishkumar Navadiya (2109787)" userId="b5ce3dd4-83c7-477e-9a48-9920ec04c8bf" providerId="ADAL" clId="{754BF0EB-DA81-43FA-A59C-2050C663BDDC}" dt="2022-05-23T11:40:53.772" v="4900" actId="26606"/>
          <ac:spMkLst>
            <pc:docMk/>
            <pc:sldMk cId="2228200910" sldId="261"/>
            <ac:spMk id="8" creationId="{2B566528-1B12-4246-9431-5C2D7D081168}"/>
          </ac:spMkLst>
        </pc:spChg>
        <pc:spChg chg="add del">
          <ac:chgData name="Jaimishkumar Navadiya (2109787)" userId="b5ce3dd4-83c7-477e-9a48-9920ec04c8bf" providerId="ADAL" clId="{754BF0EB-DA81-43FA-A59C-2050C663BDDC}" dt="2022-05-23T11:31:22.311" v="4863" actId="26606"/>
          <ac:spMkLst>
            <pc:docMk/>
            <pc:sldMk cId="2228200910" sldId="261"/>
            <ac:spMk id="9" creationId="{5E39A796-BE83-48B1-B33F-35C4A32AAB57}"/>
          </ac:spMkLst>
        </pc:spChg>
        <pc:spChg chg="add del">
          <ac:chgData name="Jaimishkumar Navadiya (2109787)" userId="b5ce3dd4-83c7-477e-9a48-9920ec04c8bf" providerId="ADAL" clId="{754BF0EB-DA81-43FA-A59C-2050C663BDDC}" dt="2022-05-23T11:31:22.311" v="4863" actId="26606"/>
          <ac:spMkLst>
            <pc:docMk/>
            <pc:sldMk cId="2228200910" sldId="261"/>
            <ac:spMk id="11" creationId="{72F84B47-E267-4194-8194-831DB7B5547F}"/>
          </ac:spMkLst>
        </pc:spChg>
        <pc:spChg chg="add">
          <ac:chgData name="Jaimishkumar Navadiya (2109787)" userId="b5ce3dd4-83c7-477e-9a48-9920ec04c8bf" providerId="ADAL" clId="{754BF0EB-DA81-43FA-A59C-2050C663BDDC}" dt="2022-05-23T11:40:53.772" v="4900" actId="26606"/>
          <ac:spMkLst>
            <pc:docMk/>
            <pc:sldMk cId="2228200910" sldId="261"/>
            <ac:spMk id="24" creationId="{7FF47CB7-972F-479F-A36D-9E72D26EC8DA}"/>
          </ac:spMkLst>
        </pc:spChg>
        <pc:spChg chg="add">
          <ac:chgData name="Jaimishkumar Navadiya (2109787)" userId="b5ce3dd4-83c7-477e-9a48-9920ec04c8bf" providerId="ADAL" clId="{754BF0EB-DA81-43FA-A59C-2050C663BDDC}" dt="2022-05-23T11:40:53.772" v="4900" actId="26606"/>
          <ac:spMkLst>
            <pc:docMk/>
            <pc:sldMk cId="2228200910" sldId="261"/>
            <ac:spMk id="26" creationId="{0D153B68-5844-490D-8E67-F616D6D721CA}"/>
          </ac:spMkLst>
        </pc:spChg>
        <pc:spChg chg="add">
          <ac:chgData name="Jaimishkumar Navadiya (2109787)" userId="b5ce3dd4-83c7-477e-9a48-9920ec04c8bf" providerId="ADAL" clId="{754BF0EB-DA81-43FA-A59C-2050C663BDDC}" dt="2022-05-23T11:40:53.772" v="4900" actId="26606"/>
          <ac:spMkLst>
            <pc:docMk/>
            <pc:sldMk cId="2228200910" sldId="261"/>
            <ac:spMk id="28" creationId="{9A0D773F-7A7D-4DBB-9DEA-86BB8B8F4BC8}"/>
          </ac:spMkLst>
        </pc:spChg>
        <pc:grpChg chg="add del">
          <ac:chgData name="Jaimishkumar Navadiya (2109787)" userId="b5ce3dd4-83c7-477e-9a48-9920ec04c8bf" providerId="ADAL" clId="{754BF0EB-DA81-43FA-A59C-2050C663BDDC}" dt="2022-05-23T11:40:53.772" v="4900" actId="26606"/>
          <ac:grpSpMkLst>
            <pc:docMk/>
            <pc:sldMk cId="2228200910" sldId="261"/>
            <ac:grpSpMk id="13" creationId="{828A5161-06F1-46CF-8AD7-844680A59E13}"/>
          </ac:grpSpMkLst>
        </pc:grpChg>
        <pc:grpChg chg="add del">
          <ac:chgData name="Jaimishkumar Navadiya (2109787)" userId="b5ce3dd4-83c7-477e-9a48-9920ec04c8bf" providerId="ADAL" clId="{754BF0EB-DA81-43FA-A59C-2050C663BDDC}" dt="2022-05-23T11:40:53.772" v="4900" actId="26606"/>
          <ac:grpSpMkLst>
            <pc:docMk/>
            <pc:sldMk cId="2228200910" sldId="261"/>
            <ac:grpSpMk id="17" creationId="{5995D10D-E9C9-47DB-AE7E-801FEF38F5C9}"/>
          </ac:grpSpMkLst>
        </pc:grpChg>
        <pc:picChg chg="add mod ord">
          <ac:chgData name="Jaimishkumar Navadiya (2109787)" userId="b5ce3dd4-83c7-477e-9a48-9920ec04c8bf" providerId="ADAL" clId="{754BF0EB-DA81-43FA-A59C-2050C663BDDC}" dt="2022-05-23T11:46:47.815" v="4995" actId="1440"/>
          <ac:picMkLst>
            <pc:docMk/>
            <pc:sldMk cId="2228200910" sldId="261"/>
            <ac:picMk id="4" creationId="{EFA13B1F-440B-4B29-8BC8-993FE6D76221}"/>
          </ac:picMkLst>
        </pc:picChg>
        <pc:cxnChg chg="add del">
          <ac:chgData name="Jaimishkumar Navadiya (2109787)" userId="b5ce3dd4-83c7-477e-9a48-9920ec04c8bf" providerId="ADAL" clId="{754BF0EB-DA81-43FA-A59C-2050C663BDDC}" dt="2022-05-23T11:32:24.236" v="4869" actId="26606"/>
          <ac:cxnSpMkLst>
            <pc:docMk/>
            <pc:sldMk cId="2228200910" sldId="261"/>
            <ac:cxnSpMk id="6" creationId="{39B7FDC9-F0CE-43A7-9F2A-83DD09DC3453}"/>
          </ac:cxnSpMkLst>
        </pc:cxnChg>
      </pc:sldChg>
      <pc:sldChg chg="addSp delSp modSp new mod setBg modNotesTx">
        <pc:chgData name="Jaimishkumar Navadiya (2109787)" userId="b5ce3dd4-83c7-477e-9a48-9920ec04c8bf" providerId="ADAL" clId="{754BF0EB-DA81-43FA-A59C-2050C663BDDC}" dt="2022-05-23T11:42:21.327" v="4910" actId="1076"/>
        <pc:sldMkLst>
          <pc:docMk/>
          <pc:sldMk cId="110097817" sldId="262"/>
        </pc:sldMkLst>
        <pc:spChg chg="mod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2" creationId="{24C9AB6E-8D4D-411E-BEC1-212EF4959B1B}"/>
          </ac:spMkLst>
        </pc:spChg>
        <pc:spChg chg="mod">
          <ac:chgData name="Jaimishkumar Navadiya (2109787)" userId="b5ce3dd4-83c7-477e-9a48-9920ec04c8bf" providerId="ADAL" clId="{754BF0EB-DA81-43FA-A59C-2050C663BDDC}" dt="2022-05-23T11:42:21.327" v="4910" actId="1076"/>
          <ac:spMkLst>
            <pc:docMk/>
            <pc:sldMk cId="110097817" sldId="262"/>
            <ac:spMk id="3" creationId="{0F4048BB-4EFE-46C3-B426-ACFDF2922A65}"/>
          </ac:spMkLst>
        </pc:spChg>
        <pc:spChg chg="add del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8" creationId="{7CB4857B-ED7C-444D-9F04-2F885114A1C2}"/>
          </ac:spMkLst>
        </pc:spChg>
        <pc:spChg chg="add del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10" creationId="{D18046FB-44EA-4FD8-A585-EA09A319B2D0}"/>
          </ac:spMkLst>
        </pc:spChg>
        <pc:spChg chg="add del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12" creationId="{479F5F2B-8B58-4140-AE6A-51F6C67B18D9}"/>
          </ac:spMkLst>
        </pc:spChg>
        <pc:spChg chg="add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17" creationId="{C9A36457-A5F4-4103-A443-02581C09185B}"/>
          </ac:spMkLst>
        </pc:spChg>
        <pc:spChg chg="add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19" creationId="{DC5FB7E8-B636-40FA-BE8D-48145C0F5C57}"/>
          </ac:spMkLst>
        </pc:spChg>
        <pc:spChg chg="add">
          <ac:chgData name="Jaimishkumar Navadiya (2109787)" userId="b5ce3dd4-83c7-477e-9a48-9920ec04c8bf" providerId="ADAL" clId="{754BF0EB-DA81-43FA-A59C-2050C663BDDC}" dt="2022-05-23T11:41:04.489" v="4902" actId="26606"/>
          <ac:spMkLst>
            <pc:docMk/>
            <pc:sldMk cId="110097817" sldId="262"/>
            <ac:spMk id="21" creationId="{142DCE2C-2863-46FA-9BE7-24365A24D9BA}"/>
          </ac:spMkLst>
        </pc:spChg>
      </pc:sldChg>
      <pc:sldChg chg="addSp delSp modSp new mod setBg modNotesTx">
        <pc:chgData name="Jaimishkumar Navadiya (2109787)" userId="b5ce3dd4-83c7-477e-9a48-9920ec04c8bf" providerId="ADAL" clId="{754BF0EB-DA81-43FA-A59C-2050C663BDDC}" dt="2022-05-23T12:23:31.601" v="5833" actId="20577"/>
        <pc:sldMkLst>
          <pc:docMk/>
          <pc:sldMk cId="3374358865" sldId="263"/>
        </pc:sldMkLst>
        <pc:spChg chg="mod">
          <ac:chgData name="Jaimishkumar Navadiya (2109787)" userId="b5ce3dd4-83c7-477e-9a48-9920ec04c8bf" providerId="ADAL" clId="{754BF0EB-DA81-43FA-A59C-2050C663BDDC}" dt="2022-05-23T11:40:40.474" v="4898" actId="26606"/>
          <ac:spMkLst>
            <pc:docMk/>
            <pc:sldMk cId="3374358865" sldId="263"/>
            <ac:spMk id="2" creationId="{A4BCDEDB-22A8-45AA-B8DE-BE2950F3F448}"/>
          </ac:spMkLst>
        </pc:spChg>
        <pc:spChg chg="mod">
          <ac:chgData name="Jaimishkumar Navadiya (2109787)" userId="b5ce3dd4-83c7-477e-9a48-9920ec04c8bf" providerId="ADAL" clId="{754BF0EB-DA81-43FA-A59C-2050C663BDDC}" dt="2022-05-23T11:46:23.955" v="4992" actId="20577"/>
          <ac:spMkLst>
            <pc:docMk/>
            <pc:sldMk cId="3374358865" sldId="263"/>
            <ac:spMk id="3" creationId="{079E702E-7D7F-4872-9C04-C9F02326C350}"/>
          </ac:spMkLst>
        </pc:spChg>
        <pc:spChg chg="add del mod">
          <ac:chgData name="Jaimishkumar Navadiya (2109787)" userId="b5ce3dd4-83c7-477e-9a48-9920ec04c8bf" providerId="ADAL" clId="{754BF0EB-DA81-43FA-A59C-2050C663BDDC}" dt="2022-05-23T11:38:45.179" v="4872" actId="478"/>
          <ac:spMkLst>
            <pc:docMk/>
            <pc:sldMk cId="3374358865" sldId="263"/>
            <ac:spMk id="4" creationId="{3A974A70-E858-4A28-A942-93CD4B1E28D7}"/>
          </ac:spMkLst>
        </pc:spChg>
        <pc:spChg chg="add del mod">
          <ac:chgData name="Jaimishkumar Navadiya (2109787)" userId="b5ce3dd4-83c7-477e-9a48-9920ec04c8bf" providerId="ADAL" clId="{754BF0EB-DA81-43FA-A59C-2050C663BDDC}" dt="2022-05-23T11:38:52.785" v="4875" actId="478"/>
          <ac:spMkLst>
            <pc:docMk/>
            <pc:sldMk cId="3374358865" sldId="263"/>
            <ac:spMk id="5" creationId="{24C0C8FF-2639-4A94-A72D-FFCE59ADF8F9}"/>
          </ac:spMkLst>
        </pc:spChg>
        <pc:spChg chg="add del mod">
          <ac:chgData name="Jaimishkumar Navadiya (2109787)" userId="b5ce3dd4-83c7-477e-9a48-9920ec04c8bf" providerId="ADAL" clId="{754BF0EB-DA81-43FA-A59C-2050C663BDDC}" dt="2022-05-23T11:39:04.159" v="4880" actId="478"/>
          <ac:spMkLst>
            <pc:docMk/>
            <pc:sldMk cId="3374358865" sldId="263"/>
            <ac:spMk id="6" creationId="{DF36D15B-AC30-4A63-8C85-9638C37E8154}"/>
          </ac:spMkLst>
        </pc:spChg>
        <pc:spChg chg="add del mod">
          <ac:chgData name="Jaimishkumar Navadiya (2109787)" userId="b5ce3dd4-83c7-477e-9a48-9920ec04c8bf" providerId="ADAL" clId="{754BF0EB-DA81-43FA-A59C-2050C663BDDC}" dt="2022-05-23T11:38:43.385" v="4871" actId="478"/>
          <ac:spMkLst>
            <pc:docMk/>
            <pc:sldMk cId="3374358865" sldId="263"/>
            <ac:spMk id="7" creationId="{7006E01C-3F55-428F-B236-6935EB8A133C}"/>
          </ac:spMkLst>
        </pc:spChg>
        <pc:spChg chg="add del mod">
          <ac:chgData name="Jaimishkumar Navadiya (2109787)" userId="b5ce3dd4-83c7-477e-9a48-9920ec04c8bf" providerId="ADAL" clId="{754BF0EB-DA81-43FA-A59C-2050C663BDDC}" dt="2022-05-23T11:38:57.819" v="4877" actId="478"/>
          <ac:spMkLst>
            <pc:docMk/>
            <pc:sldMk cId="3374358865" sldId="263"/>
            <ac:spMk id="8" creationId="{A03C02B9-7CE0-49B9-AC83-39FDB65FBE92}"/>
          </ac:spMkLst>
        </pc:spChg>
        <pc:spChg chg="add del mod">
          <ac:chgData name="Jaimishkumar Navadiya (2109787)" userId="b5ce3dd4-83c7-477e-9a48-9920ec04c8bf" providerId="ADAL" clId="{754BF0EB-DA81-43FA-A59C-2050C663BDDC}" dt="2022-05-23T11:38:50.791" v="4874" actId="478"/>
          <ac:spMkLst>
            <pc:docMk/>
            <pc:sldMk cId="3374358865" sldId="263"/>
            <ac:spMk id="9" creationId="{DA16B41C-D180-41A3-9346-2A701A73AC85}"/>
          </ac:spMkLst>
        </pc:spChg>
        <pc:spChg chg="add del mod">
          <ac:chgData name="Jaimishkumar Navadiya (2109787)" userId="b5ce3dd4-83c7-477e-9a48-9920ec04c8bf" providerId="ADAL" clId="{754BF0EB-DA81-43FA-A59C-2050C663BDDC}" dt="2022-05-23T10:59:48.515" v="4502"/>
          <ac:spMkLst>
            <pc:docMk/>
            <pc:sldMk cId="3374358865" sldId="263"/>
            <ac:spMk id="10" creationId="{1EF3E348-A437-4773-AEF2-484C24EE3AB2}"/>
          </ac:spMkLst>
        </pc:spChg>
        <pc:spChg chg="add del mod">
          <ac:chgData name="Jaimishkumar Navadiya (2109787)" userId="b5ce3dd4-83c7-477e-9a48-9920ec04c8bf" providerId="ADAL" clId="{754BF0EB-DA81-43FA-A59C-2050C663BDDC}" dt="2022-05-23T11:39:20.159" v="4886" actId="478"/>
          <ac:spMkLst>
            <pc:docMk/>
            <pc:sldMk cId="3374358865" sldId="263"/>
            <ac:spMk id="11" creationId="{FE83FE6F-0740-4A4B-99BE-3AEA1538AB48}"/>
          </ac:spMkLst>
        </pc:spChg>
        <pc:spChg chg="add del mod">
          <ac:chgData name="Jaimishkumar Navadiya (2109787)" userId="b5ce3dd4-83c7-477e-9a48-9920ec04c8bf" providerId="ADAL" clId="{754BF0EB-DA81-43FA-A59C-2050C663BDDC}" dt="2022-05-23T11:39:17.682" v="4885" actId="478"/>
          <ac:spMkLst>
            <pc:docMk/>
            <pc:sldMk cId="3374358865" sldId="263"/>
            <ac:spMk id="12" creationId="{F1AA14CB-63D3-4F97-BCDF-9DFA15084812}"/>
          </ac:spMkLst>
        </pc:spChg>
        <pc:spChg chg="add del mod">
          <ac:chgData name="Jaimishkumar Navadiya (2109787)" userId="b5ce3dd4-83c7-477e-9a48-9920ec04c8bf" providerId="ADAL" clId="{754BF0EB-DA81-43FA-A59C-2050C663BDDC}" dt="2022-05-23T11:39:22.343" v="4887" actId="478"/>
          <ac:spMkLst>
            <pc:docMk/>
            <pc:sldMk cId="3374358865" sldId="263"/>
            <ac:spMk id="13" creationId="{40C7330B-185E-4A67-89D2-AF942EF2559F}"/>
          </ac:spMkLst>
        </pc:spChg>
        <pc:spChg chg="add del mod">
          <ac:chgData name="Jaimishkumar Navadiya (2109787)" userId="b5ce3dd4-83c7-477e-9a48-9920ec04c8bf" providerId="ADAL" clId="{754BF0EB-DA81-43FA-A59C-2050C663BDDC}" dt="2022-05-23T11:38:59.987" v="4878" actId="478"/>
          <ac:spMkLst>
            <pc:docMk/>
            <pc:sldMk cId="3374358865" sldId="263"/>
            <ac:spMk id="14" creationId="{956D9FCB-5D6D-44B6-AEAE-E84B9A3BBEAB}"/>
          </ac:spMkLst>
        </pc:spChg>
        <pc:spChg chg="add del mod">
          <ac:chgData name="Jaimishkumar Navadiya (2109787)" userId="b5ce3dd4-83c7-477e-9a48-9920ec04c8bf" providerId="ADAL" clId="{754BF0EB-DA81-43FA-A59C-2050C663BDDC}" dt="2022-05-23T11:39:14.865" v="4884" actId="478"/>
          <ac:spMkLst>
            <pc:docMk/>
            <pc:sldMk cId="3374358865" sldId="263"/>
            <ac:spMk id="15" creationId="{0FBA1082-DE10-493B-9074-F8D57276C649}"/>
          </ac:spMkLst>
        </pc:spChg>
        <pc:spChg chg="add del mod">
          <ac:chgData name="Jaimishkumar Navadiya (2109787)" userId="b5ce3dd4-83c7-477e-9a48-9920ec04c8bf" providerId="ADAL" clId="{754BF0EB-DA81-43FA-A59C-2050C663BDDC}" dt="2022-05-23T11:39:09.527" v="4882" actId="478"/>
          <ac:spMkLst>
            <pc:docMk/>
            <pc:sldMk cId="3374358865" sldId="263"/>
            <ac:spMk id="16" creationId="{D17257CE-A768-4255-B744-8C89531EF98A}"/>
          </ac:spMkLst>
        </pc:spChg>
        <pc:spChg chg="add del mod">
          <ac:chgData name="Jaimishkumar Navadiya (2109787)" userId="b5ce3dd4-83c7-477e-9a48-9920ec04c8bf" providerId="ADAL" clId="{754BF0EB-DA81-43FA-A59C-2050C663BDDC}" dt="2022-05-23T11:39:11.607" v="4883" actId="478"/>
          <ac:spMkLst>
            <pc:docMk/>
            <pc:sldMk cId="3374358865" sldId="263"/>
            <ac:spMk id="17" creationId="{944EFAAB-E087-4B71-8489-56155243D390}"/>
          </ac:spMkLst>
        </pc:spChg>
        <pc:spChg chg="add del mod">
          <ac:chgData name="Jaimishkumar Navadiya (2109787)" userId="b5ce3dd4-83c7-477e-9a48-9920ec04c8bf" providerId="ADAL" clId="{754BF0EB-DA81-43FA-A59C-2050C663BDDC}" dt="2022-05-23T11:39:02.807" v="4879" actId="478"/>
          <ac:spMkLst>
            <pc:docMk/>
            <pc:sldMk cId="3374358865" sldId="263"/>
            <ac:spMk id="18" creationId="{9A808FA7-CD3A-4D7D-8151-152DF02100ED}"/>
          </ac:spMkLst>
        </pc:spChg>
        <pc:spChg chg="add del mod">
          <ac:chgData name="Jaimishkumar Navadiya (2109787)" userId="b5ce3dd4-83c7-477e-9a48-9920ec04c8bf" providerId="ADAL" clId="{754BF0EB-DA81-43FA-A59C-2050C663BDDC}" dt="2022-05-23T11:20:54.696" v="4802" actId="478"/>
          <ac:spMkLst>
            <pc:docMk/>
            <pc:sldMk cId="3374358865" sldId="263"/>
            <ac:spMk id="19" creationId="{E356FB1D-BCCC-48B0-A8E8-3C447EEC81B8}"/>
          </ac:spMkLst>
        </pc:spChg>
        <pc:spChg chg="add">
          <ac:chgData name="Jaimishkumar Navadiya (2109787)" userId="b5ce3dd4-83c7-477e-9a48-9920ec04c8bf" providerId="ADAL" clId="{754BF0EB-DA81-43FA-A59C-2050C663BDDC}" dt="2022-05-23T11:40:40.474" v="4898" actId="26606"/>
          <ac:spMkLst>
            <pc:docMk/>
            <pc:sldMk cId="3374358865" sldId="263"/>
            <ac:spMk id="26" creationId="{7FF47CB7-972F-479F-A36D-9E72D26EC8DA}"/>
          </ac:spMkLst>
        </pc:spChg>
        <pc:spChg chg="add">
          <ac:chgData name="Jaimishkumar Navadiya (2109787)" userId="b5ce3dd4-83c7-477e-9a48-9920ec04c8bf" providerId="ADAL" clId="{754BF0EB-DA81-43FA-A59C-2050C663BDDC}" dt="2022-05-23T11:40:40.474" v="4898" actId="26606"/>
          <ac:spMkLst>
            <pc:docMk/>
            <pc:sldMk cId="3374358865" sldId="263"/>
            <ac:spMk id="28" creationId="{0D153B68-5844-490D-8E67-F616D6D721CA}"/>
          </ac:spMkLst>
        </pc:spChg>
        <pc:spChg chg="add">
          <ac:chgData name="Jaimishkumar Navadiya (2109787)" userId="b5ce3dd4-83c7-477e-9a48-9920ec04c8bf" providerId="ADAL" clId="{754BF0EB-DA81-43FA-A59C-2050C663BDDC}" dt="2022-05-23T11:40:40.474" v="4898" actId="26606"/>
          <ac:spMkLst>
            <pc:docMk/>
            <pc:sldMk cId="3374358865" sldId="263"/>
            <ac:spMk id="30" creationId="{9A0D773F-7A7D-4DBB-9DEA-86BB8B8F4BC8}"/>
          </ac:spMkLst>
        </pc:spChg>
        <pc:picChg chg="add mod modCrop">
          <ac:chgData name="Jaimishkumar Navadiya (2109787)" userId="b5ce3dd4-83c7-477e-9a48-9920ec04c8bf" providerId="ADAL" clId="{754BF0EB-DA81-43FA-A59C-2050C663BDDC}" dt="2022-05-23T11:46:37.551" v="4993" actId="1440"/>
          <ac:picMkLst>
            <pc:docMk/>
            <pc:sldMk cId="3374358865" sldId="263"/>
            <ac:picMk id="21" creationId="{9CFBE0AD-0B14-4C95-BD2B-06552DCA3782}"/>
          </ac:picMkLst>
        </pc:picChg>
      </pc:sldChg>
      <pc:sldChg chg="addSp delSp modSp new mod setBg modNotesTx">
        <pc:chgData name="Jaimishkumar Navadiya (2109787)" userId="b5ce3dd4-83c7-477e-9a48-9920ec04c8bf" providerId="ADAL" clId="{754BF0EB-DA81-43FA-A59C-2050C663BDDC}" dt="2022-05-23T12:25:47.730" v="5835" actId="26606"/>
        <pc:sldMkLst>
          <pc:docMk/>
          <pc:sldMk cId="2079388053" sldId="264"/>
        </pc:sldMkLst>
        <pc:spChg chg="mod">
          <ac:chgData name="Jaimishkumar Navadiya (2109787)" userId="b5ce3dd4-83c7-477e-9a48-9920ec04c8bf" providerId="ADAL" clId="{754BF0EB-DA81-43FA-A59C-2050C663BDDC}" dt="2022-05-23T12:25:47.730" v="5835" actId="26606"/>
          <ac:spMkLst>
            <pc:docMk/>
            <pc:sldMk cId="2079388053" sldId="264"/>
            <ac:spMk id="2" creationId="{FF17A558-7750-4E34-80AC-F09A2D8C00C2}"/>
          </ac:spMkLst>
        </pc:spChg>
        <pc:spChg chg="mod">
          <ac:chgData name="Jaimishkumar Navadiya (2109787)" userId="b5ce3dd4-83c7-477e-9a48-9920ec04c8bf" providerId="ADAL" clId="{754BF0EB-DA81-43FA-A59C-2050C663BDDC}" dt="2022-05-23T12:25:47.730" v="5835" actId="26606"/>
          <ac:spMkLst>
            <pc:docMk/>
            <pc:sldMk cId="2079388053" sldId="264"/>
            <ac:spMk id="3" creationId="{44F95BCE-8A7E-427D-8784-D66E768B3550}"/>
          </ac:spMkLst>
        </pc:spChg>
        <pc:picChg chg="add del">
          <ac:chgData name="Jaimishkumar Navadiya (2109787)" userId="b5ce3dd4-83c7-477e-9a48-9920ec04c8bf" providerId="ADAL" clId="{754BF0EB-DA81-43FA-A59C-2050C663BDDC}" dt="2022-05-23T12:25:47.730" v="5835" actId="26606"/>
          <ac:picMkLst>
            <pc:docMk/>
            <pc:sldMk cId="2079388053" sldId="264"/>
            <ac:picMk id="5" creationId="{A023EDFB-387F-DFEB-BE96-38574FC57F0A}"/>
          </ac:picMkLst>
        </pc:picChg>
        <pc:cxnChg chg="add del">
          <ac:chgData name="Jaimishkumar Navadiya (2109787)" userId="b5ce3dd4-83c7-477e-9a48-9920ec04c8bf" providerId="ADAL" clId="{754BF0EB-DA81-43FA-A59C-2050C663BDDC}" dt="2022-05-23T12:25:47.730" v="5835" actId="26606"/>
          <ac:cxnSpMkLst>
            <pc:docMk/>
            <pc:sldMk cId="2079388053" sldId="264"/>
            <ac:cxnSpMk id="9" creationId="{A7F400EE-A8A5-48AF-B4D6-291B52C6F0B0}"/>
          </ac:cxnSpMkLst>
        </pc:cxnChg>
      </pc:sldChg>
      <pc:sldChg chg="modSp new mod modNotesTx">
        <pc:chgData name="Jaimishkumar Navadiya (2109787)" userId="b5ce3dd4-83c7-477e-9a48-9920ec04c8bf" providerId="ADAL" clId="{754BF0EB-DA81-43FA-A59C-2050C663BDDC}" dt="2022-05-23T13:04:11.916" v="7144" actId="20577"/>
        <pc:sldMkLst>
          <pc:docMk/>
          <pc:sldMk cId="181829598" sldId="265"/>
        </pc:sldMkLst>
        <pc:spChg chg="mod">
          <ac:chgData name="Jaimishkumar Navadiya (2109787)" userId="b5ce3dd4-83c7-477e-9a48-9920ec04c8bf" providerId="ADAL" clId="{754BF0EB-DA81-43FA-A59C-2050C663BDDC}" dt="2022-05-23T12:28:36.483" v="5876" actId="115"/>
          <ac:spMkLst>
            <pc:docMk/>
            <pc:sldMk cId="181829598" sldId="265"/>
            <ac:spMk id="2" creationId="{9380E255-238D-4CE1-9F15-104C82746D44}"/>
          </ac:spMkLst>
        </pc:spChg>
        <pc:spChg chg="mod">
          <ac:chgData name="Jaimishkumar Navadiya (2109787)" userId="b5ce3dd4-83c7-477e-9a48-9920ec04c8bf" providerId="ADAL" clId="{754BF0EB-DA81-43FA-A59C-2050C663BDDC}" dt="2022-05-23T13:01:45.292" v="6862" actId="20577"/>
          <ac:spMkLst>
            <pc:docMk/>
            <pc:sldMk cId="181829598" sldId="265"/>
            <ac:spMk id="3" creationId="{7C03CBC2-8916-4BFC-8846-E57021CDB7FC}"/>
          </ac:spMkLst>
        </pc:spChg>
      </pc:sldChg>
      <pc:sldChg chg="modSp new mod">
        <pc:chgData name="Jaimishkumar Navadiya (2109787)" userId="b5ce3dd4-83c7-477e-9a48-9920ec04c8bf" providerId="ADAL" clId="{754BF0EB-DA81-43FA-A59C-2050C663BDDC}" dt="2022-05-23T13:08:28.179" v="7565" actId="313"/>
        <pc:sldMkLst>
          <pc:docMk/>
          <pc:sldMk cId="4149898832" sldId="266"/>
        </pc:sldMkLst>
        <pc:spChg chg="mod">
          <ac:chgData name="Jaimishkumar Navadiya (2109787)" userId="b5ce3dd4-83c7-477e-9a48-9920ec04c8bf" providerId="ADAL" clId="{754BF0EB-DA81-43FA-A59C-2050C663BDDC}" dt="2022-05-23T13:04:40.594" v="7158" actId="20577"/>
          <ac:spMkLst>
            <pc:docMk/>
            <pc:sldMk cId="4149898832" sldId="266"/>
            <ac:spMk id="2" creationId="{927FD5CB-56F8-4D44-95A2-074ECFBCD9FB}"/>
          </ac:spMkLst>
        </pc:spChg>
        <pc:spChg chg="mod">
          <ac:chgData name="Jaimishkumar Navadiya (2109787)" userId="b5ce3dd4-83c7-477e-9a48-9920ec04c8bf" providerId="ADAL" clId="{754BF0EB-DA81-43FA-A59C-2050C663BDDC}" dt="2022-05-23T13:08:28.179" v="7565" actId="313"/>
          <ac:spMkLst>
            <pc:docMk/>
            <pc:sldMk cId="4149898832" sldId="266"/>
            <ac:spMk id="3" creationId="{1CF0F955-0CFB-4689-8B48-69B1AE5670B3}"/>
          </ac:spMkLst>
        </pc:spChg>
      </pc:sldChg>
      <pc:sldChg chg="modSp new mod">
        <pc:chgData name="Jaimishkumar Navadiya (2109787)" userId="b5ce3dd4-83c7-477e-9a48-9920ec04c8bf" providerId="ADAL" clId="{754BF0EB-DA81-43FA-A59C-2050C663BDDC}" dt="2022-05-23T13:14:05.224" v="7661" actId="27636"/>
        <pc:sldMkLst>
          <pc:docMk/>
          <pc:sldMk cId="486604967" sldId="267"/>
        </pc:sldMkLst>
        <pc:spChg chg="mod">
          <ac:chgData name="Jaimishkumar Navadiya (2109787)" userId="b5ce3dd4-83c7-477e-9a48-9920ec04c8bf" providerId="ADAL" clId="{754BF0EB-DA81-43FA-A59C-2050C663BDDC}" dt="2022-05-23T13:08:49.788" v="7578" actId="20577"/>
          <ac:spMkLst>
            <pc:docMk/>
            <pc:sldMk cId="486604967" sldId="267"/>
            <ac:spMk id="2" creationId="{67EE2785-A69D-4C1F-81B6-5ECC8BFBAC15}"/>
          </ac:spMkLst>
        </pc:spChg>
        <pc:spChg chg="mod">
          <ac:chgData name="Jaimishkumar Navadiya (2109787)" userId="b5ce3dd4-83c7-477e-9a48-9920ec04c8bf" providerId="ADAL" clId="{754BF0EB-DA81-43FA-A59C-2050C663BDDC}" dt="2022-05-23T13:14:05.224" v="7661" actId="27636"/>
          <ac:spMkLst>
            <pc:docMk/>
            <pc:sldMk cId="486604967" sldId="267"/>
            <ac:spMk id="3" creationId="{318DF577-A46B-4094-831A-0573103A08EA}"/>
          </ac:spMkLst>
        </pc:spChg>
      </pc:sldChg>
    </pc:docChg>
  </pc:docChgLst>
  <pc:docChgLst>
    <pc:chgData name="Jaimishkumar Navadiya (2109787)" userId="S::2109787@student.uwtsd.ac.uk::b5ce3dd4-83c7-477e-9a48-9920ec04c8bf" providerId="AD" clId="Web-{2662F209-7722-4473-BE4C-8EE07012C288}"/>
    <pc:docChg chg="modSld">
      <pc:chgData name="Jaimishkumar Navadiya (2109787)" userId="S::2109787@student.uwtsd.ac.uk::b5ce3dd4-83c7-477e-9a48-9920ec04c8bf" providerId="AD" clId="Web-{2662F209-7722-4473-BE4C-8EE07012C288}" dt="2022-05-21T10:23:17.021" v="48" actId="20577"/>
      <pc:docMkLst>
        <pc:docMk/>
      </pc:docMkLst>
      <pc:sldChg chg="addSp modSp">
        <pc:chgData name="Jaimishkumar Navadiya (2109787)" userId="S::2109787@student.uwtsd.ac.uk::b5ce3dd4-83c7-477e-9a48-9920ec04c8bf" providerId="AD" clId="Web-{2662F209-7722-4473-BE4C-8EE07012C288}" dt="2022-05-21T10:20:55.232" v="29" actId="1076"/>
        <pc:sldMkLst>
          <pc:docMk/>
          <pc:sldMk cId="1588937763" sldId="256"/>
        </pc:sldMkLst>
        <pc:spChg chg="add mod">
          <ac:chgData name="Jaimishkumar Navadiya (2109787)" userId="S::2109787@student.uwtsd.ac.uk::b5ce3dd4-83c7-477e-9a48-9920ec04c8bf" providerId="AD" clId="Web-{2662F209-7722-4473-BE4C-8EE07012C288}" dt="2022-05-21T10:20:55.232" v="29" actId="1076"/>
          <ac:spMkLst>
            <pc:docMk/>
            <pc:sldMk cId="1588937763" sldId="256"/>
            <ac:spMk id="4" creationId="{64F57E8B-2717-028F-08D4-C2743C788758}"/>
          </ac:spMkLst>
        </pc:spChg>
      </pc:sldChg>
      <pc:sldChg chg="modSp">
        <pc:chgData name="Jaimishkumar Navadiya (2109787)" userId="S::2109787@student.uwtsd.ac.uk::b5ce3dd4-83c7-477e-9a48-9920ec04c8bf" providerId="AD" clId="Web-{2662F209-7722-4473-BE4C-8EE07012C288}" dt="2022-05-21T10:23:17.021" v="48" actId="20577"/>
        <pc:sldMkLst>
          <pc:docMk/>
          <pc:sldMk cId="950050081" sldId="257"/>
        </pc:sldMkLst>
        <pc:spChg chg="mod">
          <ac:chgData name="Jaimishkumar Navadiya (2109787)" userId="S::2109787@student.uwtsd.ac.uk::b5ce3dd4-83c7-477e-9a48-9920ec04c8bf" providerId="AD" clId="Web-{2662F209-7722-4473-BE4C-8EE07012C288}" dt="2022-05-21T10:22:54.551" v="43" actId="20577"/>
          <ac:spMkLst>
            <pc:docMk/>
            <pc:sldMk cId="950050081" sldId="257"/>
            <ac:spMk id="2" creationId="{97B35127-9D9B-66A7-59C6-28EBA480393B}"/>
          </ac:spMkLst>
        </pc:spChg>
        <pc:spChg chg="mod">
          <ac:chgData name="Jaimishkumar Navadiya (2109787)" userId="S::2109787@student.uwtsd.ac.uk::b5ce3dd4-83c7-477e-9a48-9920ec04c8bf" providerId="AD" clId="Web-{2662F209-7722-4473-BE4C-8EE07012C288}" dt="2022-05-21T10:23:17.021" v="48" actId="20577"/>
          <ac:spMkLst>
            <pc:docMk/>
            <pc:sldMk cId="950050081" sldId="257"/>
            <ac:spMk id="3" creationId="{F0FE596E-D5FE-D3F9-3B0E-24C97352377E}"/>
          </ac:spMkLst>
        </pc:spChg>
        <pc:picChg chg="mod">
          <ac:chgData name="Jaimishkumar Navadiya (2109787)" userId="S::2109787@student.uwtsd.ac.uk::b5ce3dd4-83c7-477e-9a48-9920ec04c8bf" providerId="AD" clId="Web-{2662F209-7722-4473-BE4C-8EE07012C288}" dt="2022-05-21T10:21:27.015" v="34" actId="14100"/>
          <ac:picMkLst>
            <pc:docMk/>
            <pc:sldMk cId="950050081" sldId="257"/>
            <ac:picMk id="7" creationId="{692B0FA7-A239-4BA7-BB8E-7C1A252CA8B3}"/>
          </ac:picMkLst>
        </pc:picChg>
      </pc:sldChg>
    </pc:docChg>
  </pc:docChgLst>
  <pc:docChgLst>
    <pc:chgData name="Jaimishkumar Navadiya (2109787)" userId="S::2109787@student.uwtsd.ac.uk::b5ce3dd4-83c7-477e-9a48-9920ec04c8bf" providerId="AD" clId="Web-{AC195641-E5F9-3A2A-A448-473CAD8E1CA0}"/>
    <pc:docChg chg="modSld">
      <pc:chgData name="Jaimishkumar Navadiya (2109787)" userId="S::2109787@student.uwtsd.ac.uk::b5ce3dd4-83c7-477e-9a48-9920ec04c8bf" providerId="AD" clId="Web-{AC195641-E5F9-3A2A-A448-473CAD8E1CA0}" dt="2022-05-18T18:30:02.380" v="5"/>
      <pc:docMkLst>
        <pc:docMk/>
      </pc:docMkLst>
      <pc:sldChg chg="addSp delSp modSp mod modClrScheme chgLayout">
        <pc:chgData name="Jaimishkumar Navadiya (2109787)" userId="S::2109787@student.uwtsd.ac.uk::b5ce3dd4-83c7-477e-9a48-9920ec04c8bf" providerId="AD" clId="Web-{AC195641-E5F9-3A2A-A448-473CAD8E1CA0}" dt="2022-05-18T18:30:02.380" v="5"/>
        <pc:sldMkLst>
          <pc:docMk/>
          <pc:sldMk cId="950050081" sldId="257"/>
        </pc:sldMkLst>
        <pc:spChg chg="mod ord">
          <ac:chgData name="Jaimishkumar Navadiya (2109787)" userId="S::2109787@student.uwtsd.ac.uk::b5ce3dd4-83c7-477e-9a48-9920ec04c8bf" providerId="AD" clId="Web-{AC195641-E5F9-3A2A-A448-473CAD8E1CA0}" dt="2022-05-18T18:30:02.380" v="5"/>
          <ac:spMkLst>
            <pc:docMk/>
            <pc:sldMk cId="950050081" sldId="257"/>
            <ac:spMk id="2" creationId="{97B35127-9D9B-66A7-59C6-28EBA480393B}"/>
          </ac:spMkLst>
        </pc:spChg>
        <pc:spChg chg="mod ord">
          <ac:chgData name="Jaimishkumar Navadiya (2109787)" userId="S::2109787@student.uwtsd.ac.uk::b5ce3dd4-83c7-477e-9a48-9920ec04c8bf" providerId="AD" clId="Web-{AC195641-E5F9-3A2A-A448-473CAD8E1CA0}" dt="2022-05-18T18:30:02.380" v="5"/>
          <ac:spMkLst>
            <pc:docMk/>
            <pc:sldMk cId="950050081" sldId="257"/>
            <ac:spMk id="3" creationId="{F0FE596E-D5FE-D3F9-3B0E-24C97352377E}"/>
          </ac:spMkLst>
        </pc:spChg>
        <pc:spChg chg="add del mod ord">
          <ac:chgData name="Jaimishkumar Navadiya (2109787)" userId="S::2109787@student.uwtsd.ac.uk::b5ce3dd4-83c7-477e-9a48-9920ec04c8bf" providerId="AD" clId="Web-{AC195641-E5F9-3A2A-A448-473CAD8E1CA0}" dt="2022-05-18T18:30:02.380" v="5"/>
          <ac:spMkLst>
            <pc:docMk/>
            <pc:sldMk cId="950050081" sldId="257"/>
            <ac:spMk id="4" creationId="{29A4235D-7AAA-8B4E-E097-304928AE1229}"/>
          </ac:spMkLst>
        </pc:spChg>
        <pc:spChg chg="add del mod ord">
          <ac:chgData name="Jaimishkumar Navadiya (2109787)" userId="S::2109787@student.uwtsd.ac.uk::b5ce3dd4-83c7-477e-9a48-9920ec04c8bf" providerId="AD" clId="Web-{AC195641-E5F9-3A2A-A448-473CAD8E1CA0}" dt="2022-05-18T18:30:02.380" v="5"/>
          <ac:spMkLst>
            <pc:docMk/>
            <pc:sldMk cId="950050081" sldId="257"/>
            <ac:spMk id="6" creationId="{D0460CFB-B300-18CE-A05E-E59D3D1DB40D}"/>
          </ac:spMkLst>
        </pc:spChg>
        <pc:spChg chg="add del mod ord">
          <ac:chgData name="Jaimishkumar Navadiya (2109787)" userId="S::2109787@student.uwtsd.ac.uk::b5ce3dd4-83c7-477e-9a48-9920ec04c8bf" providerId="AD" clId="Web-{AC195641-E5F9-3A2A-A448-473CAD8E1CA0}" dt="2022-05-18T18:30:02.380" v="5"/>
          <ac:spMkLst>
            <pc:docMk/>
            <pc:sldMk cId="950050081" sldId="257"/>
            <ac:spMk id="8" creationId="{0BD67A9D-97DC-8C0D-72AC-BBFED412E851}"/>
          </ac:spMkLst>
        </pc:spChg>
        <pc:picChg chg="mod">
          <ac:chgData name="Jaimishkumar Navadiya (2109787)" userId="S::2109787@student.uwtsd.ac.uk::b5ce3dd4-83c7-477e-9a48-9920ec04c8bf" providerId="AD" clId="Web-{AC195641-E5F9-3A2A-A448-473CAD8E1CA0}" dt="2022-05-18T18:30:01.380" v="4" actId="1076"/>
          <ac:picMkLst>
            <pc:docMk/>
            <pc:sldMk cId="950050081" sldId="257"/>
            <ac:picMk id="7" creationId="{692B0FA7-A239-4BA7-BB8E-7C1A252CA8B3}"/>
          </ac:picMkLst>
        </pc:picChg>
      </pc:sldChg>
    </pc:docChg>
  </pc:docChgLst>
  <pc:docChgLst>
    <pc:chgData name="Jaimishkumar Navadiya (2109787)" userId="S::2109787@student.uwtsd.ac.uk::b5ce3dd4-83c7-477e-9a48-9920ec04c8bf" providerId="AD" clId="Web-{B2947E1A-62B0-4CF7-B0B1-437D029021C7}"/>
    <pc:docChg chg="addSld delSld modSld addMainMaster delMainMaster">
      <pc:chgData name="Jaimishkumar Navadiya (2109787)" userId="S::2109787@student.uwtsd.ac.uk::b5ce3dd4-83c7-477e-9a48-9920ec04c8bf" providerId="AD" clId="Web-{B2947E1A-62B0-4CF7-B0B1-437D029021C7}" dt="2022-05-18T17:17:43.405" v="101"/>
      <pc:docMkLst>
        <pc:docMk/>
      </pc:docMkLst>
      <pc:sldChg chg="addSp modSp del mod setBg modClrScheme setClrOvrMap chgLayout">
        <pc:chgData name="Jaimishkumar Navadiya (2109787)" userId="S::2109787@student.uwtsd.ac.uk::b5ce3dd4-83c7-477e-9a48-9920ec04c8bf" providerId="AD" clId="Web-{B2947E1A-62B0-4CF7-B0B1-437D029021C7}" dt="2022-05-18T16:53:31.396" v="55"/>
        <pc:sldMkLst>
          <pc:docMk/>
          <pc:sldMk cId="109857222" sldId="256"/>
        </pc:sldMkLst>
        <pc:spChg chg="mod">
          <ac:chgData name="Jaimishkumar Navadiya (2109787)" userId="S::2109787@student.uwtsd.ac.uk::b5ce3dd4-83c7-477e-9a48-9920ec04c8bf" providerId="AD" clId="Web-{B2947E1A-62B0-4CF7-B0B1-437D029021C7}" dt="2022-05-18T16:53:03.771" v="5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imishkumar Navadiya (2109787)" userId="S::2109787@student.uwtsd.ac.uk::b5ce3dd4-83c7-477e-9a48-9920ec04c8bf" providerId="AD" clId="Web-{B2947E1A-62B0-4CF7-B0B1-437D029021C7}" dt="2022-05-18T16:51:03.315" v="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aimishkumar Navadiya (2109787)" userId="S::2109787@student.uwtsd.ac.uk::b5ce3dd4-83c7-477e-9a48-9920ec04c8bf" providerId="AD" clId="Web-{B2947E1A-62B0-4CF7-B0B1-437D029021C7}" dt="2022-05-18T16:51:03.315" v="8"/>
          <ac:spMkLst>
            <pc:docMk/>
            <pc:sldMk cId="109857222" sldId="256"/>
            <ac:spMk id="9" creationId="{14F048CC-17C9-B246-BF2A-29E51AD1C6EA}"/>
          </ac:spMkLst>
        </pc:spChg>
        <pc:spChg chg="add">
          <ac:chgData name="Jaimishkumar Navadiya (2109787)" userId="S::2109787@student.uwtsd.ac.uk::b5ce3dd4-83c7-477e-9a48-9920ec04c8bf" providerId="AD" clId="Web-{B2947E1A-62B0-4CF7-B0B1-437D029021C7}" dt="2022-05-18T16:51:03.315" v="8"/>
          <ac:spMkLst>
            <pc:docMk/>
            <pc:sldMk cId="109857222" sldId="256"/>
            <ac:spMk id="11" creationId="{53C4D10E-16D3-5D49-A995-1FD27619A96C}"/>
          </ac:spMkLst>
        </pc:spChg>
        <pc:spChg chg="add">
          <ac:chgData name="Jaimishkumar Navadiya (2109787)" userId="S::2109787@student.uwtsd.ac.uk::b5ce3dd4-83c7-477e-9a48-9920ec04c8bf" providerId="AD" clId="Web-{B2947E1A-62B0-4CF7-B0B1-437D029021C7}" dt="2022-05-18T16:51:03.315" v="8"/>
          <ac:spMkLst>
            <pc:docMk/>
            <pc:sldMk cId="109857222" sldId="256"/>
            <ac:spMk id="13" creationId="{24124FF1-775D-AC4A-81D0-73FC0F54A682}"/>
          </ac:spMkLst>
        </pc:spChg>
        <pc:spChg chg="add">
          <ac:chgData name="Jaimishkumar Navadiya (2109787)" userId="S::2109787@student.uwtsd.ac.uk::b5ce3dd4-83c7-477e-9a48-9920ec04c8bf" providerId="AD" clId="Web-{B2947E1A-62B0-4CF7-B0B1-437D029021C7}" dt="2022-05-18T16:51:03.315" v="8"/>
          <ac:spMkLst>
            <pc:docMk/>
            <pc:sldMk cId="109857222" sldId="256"/>
            <ac:spMk id="15" creationId="{C53E2C7F-F4FF-A94D-ACAE-82823EC88FEC}"/>
          </ac:spMkLst>
        </pc:spChg>
        <pc:picChg chg="add">
          <ac:chgData name="Jaimishkumar Navadiya (2109787)" userId="S::2109787@student.uwtsd.ac.uk::b5ce3dd4-83c7-477e-9a48-9920ec04c8bf" providerId="AD" clId="Web-{B2947E1A-62B0-4CF7-B0B1-437D029021C7}" dt="2022-05-18T16:51:03.315" v="8"/>
          <ac:picMkLst>
            <pc:docMk/>
            <pc:sldMk cId="109857222" sldId="256"/>
            <ac:picMk id="4" creationId="{58B1C963-E9DD-9AB1-2E44-EBF39593BA44}"/>
          </ac:picMkLst>
        </pc:picChg>
      </pc:sldChg>
      <pc:sldChg chg="new del">
        <pc:chgData name="Jaimishkumar Navadiya (2109787)" userId="S::2109787@student.uwtsd.ac.uk::b5ce3dd4-83c7-477e-9a48-9920ec04c8bf" providerId="AD" clId="Web-{B2947E1A-62B0-4CF7-B0B1-437D029021C7}" dt="2022-05-18T16:57:34.886" v="92"/>
        <pc:sldMkLst>
          <pc:docMk/>
          <pc:sldMk cId="1473990464" sldId="256"/>
        </pc:sldMkLst>
      </pc:sldChg>
      <pc:sldChg chg="addSp delSp modSp new mod setBg modClrScheme chgLayout">
        <pc:chgData name="Jaimishkumar Navadiya (2109787)" userId="S::2109787@student.uwtsd.ac.uk::b5ce3dd4-83c7-477e-9a48-9920ec04c8bf" providerId="AD" clId="Web-{B2947E1A-62B0-4CF7-B0B1-437D029021C7}" dt="2022-05-18T16:59:20.951" v="100"/>
        <pc:sldMkLst>
          <pc:docMk/>
          <pc:sldMk cId="1588937763" sldId="256"/>
        </pc:sldMkLst>
        <pc:spChg chg="mod ord">
          <ac:chgData name="Jaimishkumar Navadiya (2109787)" userId="S::2109787@student.uwtsd.ac.uk::b5ce3dd4-83c7-477e-9a48-9920ec04c8bf" providerId="AD" clId="Web-{B2947E1A-62B0-4CF7-B0B1-437D029021C7}" dt="2022-05-18T16:57:48.543" v="94"/>
          <ac:spMkLst>
            <pc:docMk/>
            <pc:sldMk cId="1588937763" sldId="256"/>
            <ac:spMk id="2" creationId="{E2855F0B-1C96-6F3C-EAA9-C6E7A8D9F52C}"/>
          </ac:spMkLst>
        </pc:spChg>
        <pc:spChg chg="mod ord">
          <ac:chgData name="Jaimishkumar Navadiya (2109787)" userId="S::2109787@student.uwtsd.ac.uk::b5ce3dd4-83c7-477e-9a48-9920ec04c8bf" providerId="AD" clId="Web-{B2947E1A-62B0-4CF7-B0B1-437D029021C7}" dt="2022-05-18T16:57:48.543" v="94"/>
          <ac:spMkLst>
            <pc:docMk/>
            <pc:sldMk cId="1588937763" sldId="256"/>
            <ac:spMk id="3" creationId="{05B03414-7D0E-D357-98AE-70296452D67B}"/>
          </ac:spMkLst>
        </pc:spChg>
        <pc:spChg chg="add del">
          <ac:chgData name="Jaimishkumar Navadiya (2109787)" userId="S::2109787@student.uwtsd.ac.uk::b5ce3dd4-83c7-477e-9a48-9920ec04c8bf" providerId="AD" clId="Web-{B2947E1A-62B0-4CF7-B0B1-437D029021C7}" dt="2022-05-18T16:59:20.951" v="100"/>
          <ac:spMkLst>
            <pc:docMk/>
            <pc:sldMk cId="1588937763" sldId="256"/>
            <ac:spMk id="4" creationId="{7C335AFF-F58B-FB90-F074-B5718B2C0B18}"/>
          </ac:spMkLst>
        </pc:spChg>
        <pc:spChg chg="add del mod">
          <ac:chgData name="Jaimishkumar Navadiya (2109787)" userId="S::2109787@student.uwtsd.ac.uk::b5ce3dd4-83c7-477e-9a48-9920ec04c8bf" providerId="AD" clId="Web-{B2947E1A-62B0-4CF7-B0B1-437D029021C7}" dt="2022-05-18T16:59:17.983" v="99"/>
          <ac:spMkLst>
            <pc:docMk/>
            <pc:sldMk cId="1588937763" sldId="256"/>
            <ac:spMk id="5" creationId="{82CC9829-3EC4-3600-8FDD-B20D0E79D8B4}"/>
          </ac:spMkLst>
        </pc:spChg>
      </pc:sldChg>
      <pc:sldChg chg="addSp delSp modSp new del mod setBg">
        <pc:chgData name="Jaimishkumar Navadiya (2109787)" userId="S::2109787@student.uwtsd.ac.uk::b5ce3dd4-83c7-477e-9a48-9920ec04c8bf" providerId="AD" clId="Web-{B2947E1A-62B0-4CF7-B0B1-437D029021C7}" dt="2022-05-18T16:57:25.996" v="90"/>
        <pc:sldMkLst>
          <pc:docMk/>
          <pc:sldMk cId="2248973891" sldId="256"/>
        </pc:sldMkLst>
        <pc:spChg chg="mod">
          <ac:chgData name="Jaimishkumar Navadiya (2109787)" userId="S::2109787@student.uwtsd.ac.uk::b5ce3dd4-83c7-477e-9a48-9920ec04c8bf" providerId="AD" clId="Web-{B2947E1A-62B0-4CF7-B0B1-437D029021C7}" dt="2022-05-18T16:56:06.791" v="86" actId="14100"/>
          <ac:spMkLst>
            <pc:docMk/>
            <pc:sldMk cId="2248973891" sldId="256"/>
            <ac:spMk id="2" creationId="{3D97C21C-7BFA-2B73-73E6-21A3304D1ECB}"/>
          </ac:spMkLst>
        </pc:spChg>
        <pc:spChg chg="add del">
          <ac:chgData name="Jaimishkumar Navadiya (2109787)" userId="S::2109787@student.uwtsd.ac.uk::b5ce3dd4-83c7-477e-9a48-9920ec04c8bf" providerId="AD" clId="Web-{B2947E1A-62B0-4CF7-B0B1-437D029021C7}" dt="2022-05-18T16:56:50.917" v="89"/>
          <ac:spMkLst>
            <pc:docMk/>
            <pc:sldMk cId="2248973891" sldId="256"/>
            <ac:spMk id="4" creationId="{515EB2AC-3C58-6EB6-0502-1627B5563DDA}"/>
          </ac:spMkLst>
        </pc:spChg>
      </pc:sldChg>
      <pc:sldChg chg="new">
        <pc:chgData name="Jaimishkumar Navadiya (2109787)" userId="S::2109787@student.uwtsd.ac.uk::b5ce3dd4-83c7-477e-9a48-9920ec04c8bf" providerId="AD" clId="Web-{B2947E1A-62B0-4CF7-B0B1-437D029021C7}" dt="2022-05-18T17:17:43.405" v="101"/>
        <pc:sldMkLst>
          <pc:docMk/>
          <pc:sldMk cId="950050081" sldId="257"/>
        </pc:sldMkLst>
      </pc:sldChg>
      <pc:sldMasterChg chg="del delSldLayout">
        <pc:chgData name="Jaimishkumar Navadiya (2109787)" userId="S::2109787@student.uwtsd.ac.uk::b5ce3dd4-83c7-477e-9a48-9920ec04c8bf" providerId="AD" clId="Web-{B2947E1A-62B0-4CF7-B0B1-437D029021C7}" dt="2022-05-18T16:51:03.315" v="8"/>
        <pc:sldMasterMkLst>
          <pc:docMk/>
          <pc:sldMasterMk cId="2460954070" sldId="2147483660"/>
        </pc:sldMasterMkLst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imishkumar Navadiya (2109787)" userId="S::2109787@student.uwtsd.ac.uk::b5ce3dd4-83c7-477e-9a48-9920ec04c8bf" providerId="AD" clId="Web-{B2947E1A-62B0-4CF7-B0B1-437D029021C7}" dt="2022-05-18T16:51:03.315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Jaimishkumar Navadiya (2109787)" userId="S::2109787@student.uwtsd.ac.uk::b5ce3dd4-83c7-477e-9a48-9920ec04c8bf" providerId="AD" clId="Web-{B2947E1A-62B0-4CF7-B0B1-437D029021C7}" dt="2022-05-18T16:57:48.543" v="94"/>
        <pc:sldMasterMkLst>
          <pc:docMk/>
          <pc:sldMasterMk cId="1336792521" sldId="2147483672"/>
        </pc:sldMasterMkLst>
        <pc:sldLayoutChg chg="add del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4191952681" sldId="2147483673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3955431935" sldId="2147483674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2459500278" sldId="2147483675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788152088" sldId="2147483676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3127117688" sldId="2147483677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3764824101" sldId="2147483678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3491811058" sldId="2147483679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91595764" sldId="2147483680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2684159125" sldId="2147483681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2531416758" sldId="2147483682"/>
          </pc:sldLayoutMkLst>
        </pc:sldLayoutChg>
        <pc:sldLayoutChg chg="add del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336792521" sldId="2147483672"/>
            <pc:sldLayoutMk cId="3957207366" sldId="2147483683"/>
          </pc:sldLayoutMkLst>
        </pc:sldLayoutChg>
      </pc:sldMasterChg>
      <pc:sldMasterChg chg="add addSldLayout modSldLayout">
        <pc:chgData name="Jaimishkumar Navadiya (2109787)" userId="S::2109787@student.uwtsd.ac.uk::b5ce3dd4-83c7-477e-9a48-9920ec04c8bf" providerId="AD" clId="Web-{B2947E1A-62B0-4CF7-B0B1-437D029021C7}" dt="2022-05-18T16:57:48.543" v="94"/>
        <pc:sldMasterMkLst>
          <pc:docMk/>
          <pc:sldMasterMk cId="1255780164" sldId="2147483684"/>
        </pc:sldMasterMkLst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2031819997" sldId="2147483685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2770965396" sldId="2147483686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261330819" sldId="2147483687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1758911233" sldId="2147483688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2241442175" sldId="2147483689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3869672243" sldId="2147483690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2529204546" sldId="2147483691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2178161487" sldId="2147483692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1904485171" sldId="2147483693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3908100153" sldId="2147483694"/>
          </pc:sldLayoutMkLst>
        </pc:sldLayoutChg>
        <pc:sldLayoutChg chg="add mod replId">
          <pc:chgData name="Jaimishkumar Navadiya (2109787)" userId="S::2109787@student.uwtsd.ac.uk::b5ce3dd4-83c7-477e-9a48-9920ec04c8bf" providerId="AD" clId="Web-{B2947E1A-62B0-4CF7-B0B1-437D029021C7}" dt="2022-05-18T16:57:48.543" v="94"/>
          <pc:sldLayoutMkLst>
            <pc:docMk/>
            <pc:sldMasterMk cId="1255780164" sldId="2147483684"/>
            <pc:sldLayoutMk cId="3811640923" sldId="214748369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83E06-D35C-436A-B39B-187AFF1DECA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DCCC9-C58E-47C5-BCCE-DECF12715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97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 is reversible (no losses) system open circuit voltage. In actual, cell voltage is less than E because of losses during load. Losses like activation losses, fuel crossover and internal current, ohmic losses, mass transport or concentration losses. </a:t>
            </a:r>
          </a:p>
          <a:p>
            <a:r>
              <a:rPr lang="en-GB"/>
              <a:t>Single cell output voltage range is between 0.6V-1.0V depending upon current requirement from fuel cell. Many other factor affecting on voltage like temperature, humidity, fuel pressure, cooling temperature and so 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DCCC9-C58E-47C5-BCCE-DECF1271570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00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Voltage drop in active region is due </a:t>
            </a:r>
            <a:r>
              <a:rPr lang="en-GB" u="sng"/>
              <a:t>to slowness of the reactions</a:t>
            </a:r>
            <a:r>
              <a:rPr lang="en-GB"/>
              <a:t> taking place on the surface of the electrodes.</a:t>
            </a:r>
          </a:p>
          <a:p>
            <a:r>
              <a:rPr lang="en-GB"/>
              <a:t>Voltage drop in the ohmic region is the straightforward </a:t>
            </a:r>
            <a:r>
              <a:rPr lang="en-GB" u="sng"/>
              <a:t>resistance to the flow of electrons through the material of electrodes</a:t>
            </a:r>
            <a:r>
              <a:rPr lang="en-GB"/>
              <a:t> and the various interconnections.</a:t>
            </a:r>
          </a:p>
          <a:p>
            <a:r>
              <a:rPr lang="en-GB"/>
              <a:t>Voltage drop in concentration region is due to </a:t>
            </a:r>
            <a:r>
              <a:rPr lang="en-GB" u="sng"/>
              <a:t>change in concentration of reactants at the surface </a:t>
            </a:r>
            <a:r>
              <a:rPr lang="en-GB"/>
              <a:t>of the electrodes as the fuel is used.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DCCC9-C58E-47C5-BCCE-DECF1271570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24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 previous study, battery is used to store the electrical power from ICE. In this course, fuel cell is used instead of ICE. </a:t>
            </a:r>
          </a:p>
          <a:p>
            <a:r>
              <a:rPr lang="en-GB"/>
              <a:t>Battery charging voltage needed 58.4V and current 20A-70A from specifications.</a:t>
            </a:r>
          </a:p>
          <a:p>
            <a:r>
              <a:rPr lang="en-GB"/>
              <a:t>So, it is consider during fuel cell design that fuel cell generate </a:t>
            </a:r>
            <a:r>
              <a:rPr lang="en-GB" u="sng"/>
              <a:t>58.4V and 20A-70A </a:t>
            </a:r>
            <a:r>
              <a:rPr lang="en-GB"/>
              <a:t>current to charge the battery.</a:t>
            </a:r>
          </a:p>
          <a:p>
            <a:r>
              <a:rPr lang="en-GB"/>
              <a:t>The average positive power for duty cycle is 2.1kW. So, it is mandatory that fuel cell can generate the electrical power more than 2.1kW.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DCCC9-C58E-47C5-BCCE-DECF127157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91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/>
                  <a:t>Number of cell in stack</a:t>
                </a:r>
                <a:r>
                  <a:rPr lang="en-GB" sz="160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800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1" i="0" smtClean="0">
                                <a:latin typeface="Cambria Math" panose="02040503050406030204" pitchFamily="18" charset="0"/>
                              </a:rPr>
                              <m:t>𝐕</m:t>
                            </m:r>
                          </m:e>
                          <m:sub>
                            <m:r>
                              <a:rPr lang="en-GB" sz="2800" b="1" i="0" smtClean="0">
                                <a:latin typeface="Cambria Math" panose="02040503050406030204" pitchFamily="18" charset="0"/>
                              </a:rPr>
                              <m:t>𝐬𝐭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800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1" i="0" smtClean="0">
                                <a:latin typeface="Cambria Math" panose="02040503050406030204" pitchFamily="18" charset="0"/>
                              </a:rPr>
                              <m:t>𝐕</m:t>
                            </m:r>
                          </m:e>
                          <m:sub>
                            <m:r>
                              <a:rPr lang="en-GB" sz="2800" b="1" i="0" smtClean="0">
                                <a:latin typeface="Cambria Math" panose="02040503050406030204" pitchFamily="18" charset="0"/>
                              </a:rPr>
                              <m:t>𝐜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600" b="1" i="0"/>
                  <a:t> </a:t>
                </a:r>
                <a:r>
                  <a:rPr lang="en-GB" sz="1200"/>
                  <a:t>= 63.478</a:t>
                </a:r>
                <a:r>
                  <a:rPr lang="en-GB"/>
                  <a:t>. That means we need 64 cell in stack to generate 58.4V.</a:t>
                </a:r>
              </a:p>
              <a:p>
                <a:r>
                  <a:rPr lang="en-GB"/>
                  <a:t>Cell voltage is 0.92V.</a:t>
                </a:r>
              </a:p>
              <a:p>
                <a:endParaRPr lang="en-GB"/>
              </a:p>
            </p:txBody>
          </p:sp>
        </mc:Choice>
        <mc:Fallback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/>
                  <a:t>Number of cell in stack</a:t>
                </a:r>
                <a:r>
                  <a:rPr lang="en-GB" sz="1600"/>
                  <a:t>=</a:t>
                </a:r>
                <a:r>
                  <a:rPr lang="en-GB" sz="2800" b="1" i="0">
                    <a:latin typeface="Cambria Math" panose="02040503050406030204" pitchFamily="18" charset="0"/>
                  </a:rPr>
                  <a:t>𝐕_𝐬𝐭/𝐕_𝐜 </a:t>
                </a:r>
                <a:r>
                  <a:rPr lang="en-GB" sz="1600" b="1" i="0"/>
                  <a:t> </a:t>
                </a:r>
                <a:r>
                  <a:rPr lang="en-GB" sz="1200"/>
                  <a:t>= 63.478</a:t>
                </a:r>
                <a:r>
                  <a:rPr lang="en-GB"/>
                  <a:t>. That means we need 64 cell in stack to generate 58.4V.</a:t>
                </a:r>
              </a:p>
              <a:p>
                <a:r>
                  <a:rPr lang="en-GB"/>
                  <a:t>Cell voltage is 0.92V.</a:t>
                </a:r>
              </a:p>
              <a:p>
                <a:endParaRPr lang="en-GB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DCCC9-C58E-47C5-BCCE-DECF1271570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6897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Current density depends upon H</a:t>
            </a:r>
            <a:r>
              <a:rPr lang="en-GB" baseline="-25000"/>
              <a:t>2 </a:t>
            </a:r>
            <a:r>
              <a:rPr lang="en-GB" baseline="0"/>
              <a:t>flow rate. Limiting current density for 0.04 litter per minute can be 915 mA/cm</a:t>
            </a:r>
            <a:r>
              <a:rPr lang="en-GB" baseline="30000"/>
              <a:t>2</a:t>
            </a:r>
            <a:r>
              <a:rPr lang="en-GB" baseline="0"/>
              <a:t> . </a:t>
            </a:r>
          </a:p>
          <a:p>
            <a:r>
              <a:rPr lang="en-GB" baseline="0"/>
              <a:t>220 cm^2 area that means 15*15 cm square electrode which makes sense.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DCCC9-C58E-47C5-BCCE-DECF1271570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8238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1 kg of hydrogen = 11.126 litter of hydrogen gas = 14.128 litter of liquid hydrogen.</a:t>
            </a:r>
          </a:p>
          <a:p>
            <a:r>
              <a:rPr lang="en-GB"/>
              <a:t>As per my research, one online seller sells 3kW hydrogen fuel cell from 16000£, which specifications are almost match with this duty cycle. So we can assume that 3kW fuel cell price will be nearly this number. Which is much costly.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DCCC9-C58E-47C5-BCCE-DECF127157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23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819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965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0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91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4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672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204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16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485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100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640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780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ader.elsevier.com/reader/sd/pii/S1110016818301881?token=9F3AF5146DBCAE6DCAE05AFFAB62BD9C8007E43E142A8182AC32DF3BF0EDECE994D95BB33329FEFA85CBE9A4156B4715&amp;originRegion=eu-west-1&amp;originCreation=20220523131333" TargetMode="External"/><Relationship Id="rId2" Type="http://schemas.openxmlformats.org/officeDocument/2006/relationships/hyperlink" Target="https://www.aliexpress.com/?spm=a2g0o.detail.1000002.1.1d505d3bNoNrx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outdoor, grass, ground, outdoor object&#10;&#10;Description automatically generated">
            <a:extLst>
              <a:ext uri="{FF2B5EF4-FFF2-40B4-BE49-F238E27FC236}">
                <a16:creationId xmlns:a16="http://schemas.microsoft.com/office/drawing/2014/main" id="{CC520F67-AEAB-46F4-B5ED-7BE806F79A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56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9" name="Rectangle 2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55F0B-1C96-6F3C-EAA9-C6E7A8D9F5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79" y="1415959"/>
            <a:ext cx="6175740" cy="1080494"/>
          </a:xfrm>
        </p:spPr>
        <p:txBody>
          <a:bodyPr anchor="b">
            <a:noAutofit/>
          </a:bodyPr>
          <a:lstStyle/>
          <a:p>
            <a:pPr algn="l"/>
            <a:r>
              <a:rPr lang="en-US" b="1">
                <a:latin typeface="Algerian" panose="04020705040A02060702" pitchFamily="82" charset="0"/>
              </a:rPr>
              <a:t>HYBRID VEHICLE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B03414-7D0E-D357-98AE-70296452D6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887" y="4026401"/>
            <a:ext cx="6175740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>
                <a:latin typeface="BankGothic Md BT"/>
              </a:rPr>
              <a:t>Hydrogen Fuel Cell</a:t>
            </a:r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0E480FBA-4564-4CFE-9F43-8749CC17B2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7404" y="0"/>
            <a:ext cx="3361981" cy="12081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5C43FFC-BB1A-4C53-9D73-CAAE1E665181}"/>
              </a:ext>
            </a:extLst>
          </p:cNvPr>
          <p:cNvSpPr txBox="1"/>
          <p:nvPr/>
        </p:nvSpPr>
        <p:spPr>
          <a:xfrm>
            <a:off x="378385" y="4798389"/>
            <a:ext cx="35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BankGothic Md BT" panose="020B0807020203060204" pitchFamily="34" charset="0"/>
                <a:cs typeface="Cavolini" panose="020B0502040204020203" pitchFamily="66" charset="0"/>
              </a:rPr>
              <a:t>Lecturer: Mark Stanford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F57E8B-2717-028F-08D4-C2743C788758}"/>
              </a:ext>
            </a:extLst>
          </p:cNvPr>
          <p:cNvSpPr txBox="1"/>
          <p:nvPr/>
        </p:nvSpPr>
        <p:spPr>
          <a:xfrm>
            <a:off x="299605" y="5971309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BankGothic Md BT"/>
                <a:cs typeface="Calibri"/>
              </a:rPr>
              <a:t>2109787 </a:t>
            </a:r>
          </a:p>
          <a:p>
            <a:r>
              <a:rPr lang="en-US">
                <a:latin typeface="BankGothic Md BT"/>
                <a:cs typeface="Calibri"/>
              </a:rPr>
              <a:t>Jaimish V. </a:t>
            </a:r>
            <a:r>
              <a:rPr lang="en-US" err="1">
                <a:latin typeface="BankGothic Md BT"/>
                <a:cs typeface="Calibri"/>
              </a:rPr>
              <a:t>Navadiya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88937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35127-9D9B-66A7-59C6-28EBA4803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 sz="3700" u="sng">
                <a:solidFill>
                  <a:schemeClr val="tx1">
                    <a:lumMod val="85000"/>
                    <a:lumOff val="15000"/>
                  </a:schemeClr>
                </a:solidFill>
                <a:latin typeface="BankGothic Md BT" panose="020B0807020203060204" pitchFamily="34" charset="0"/>
              </a:rPr>
              <a:t>Hydrogen Fuel Cell</a:t>
            </a:r>
            <a:br>
              <a:rPr lang="en-US" sz="37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37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0FE596E-D5FE-D3F9-3B0E-24C97352377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54110" y="1979525"/>
                <a:ext cx="10912510" cy="4752871"/>
              </a:xfrm>
            </p:spPr>
            <p:txBody>
              <a:bodyPr vert="horz" lIns="91440" tIns="45720" rIns="91440" bIns="45720" rtlCol="0" anchor="ctr">
                <a:normAutofit/>
              </a:bodyPr>
              <a:lstStyle/>
              <a:p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</a:rPr>
                  <a:t>Fuel cell is a galvanic cell- in which the chemical energy of a fuel is converted directly into electrical energy by means of </a:t>
                </a:r>
                <a:r>
                  <a:rPr lang="en-US" sz="2000" u="sng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</a:rPr>
                  <a:t>electrochemical</a:t>
                </a:r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</a:rPr>
                  <a:t> process.</a:t>
                </a:r>
              </a:p>
              <a:p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</a:rPr>
                  <a:t>Generate DC.</a:t>
                </a:r>
              </a:p>
              <a:p>
                <a14:m>
                  <m:oMath xmlns:m="http://schemas.openxmlformats.org/officeDocument/2006/math">
                    <m:r>
                      <a:rPr lang="en-US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cs typeface="Calibri"/>
                      </a:rPr>
                      <m:t>𝟐𝐇</m:t>
                    </m:r>
                    <m:r>
                      <a:rPr lang="en-US" sz="2000" b="1" i="0" baseline="-250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cs typeface="Calibri"/>
                      </a:rPr>
                      <m:t>𝟐</m:t>
                    </m:r>
                    <m:r>
                      <a:rPr lang="en-US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cs typeface="Calibri"/>
                      </a:rPr>
                      <m:t> + </m:t>
                    </m:r>
                    <m:r>
                      <a:rPr lang="en-US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cs typeface="Calibri"/>
                      </a:rPr>
                      <m:t>𝐎𝟐</m:t>
                    </m:r>
                    <m:r>
                      <a:rPr lang="en-US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cs typeface="Calibri"/>
                      </a:rPr>
                      <m:t> = </m:t>
                    </m:r>
                    <m:r>
                      <a:rPr lang="en-US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cs typeface="Calibri"/>
                      </a:rPr>
                      <m:t>𝟐𝐇𝟐𝐎</m:t>
                    </m:r>
                  </m:oMath>
                </a14:m>
                <a:endParaRPr lang="en-US" sz="20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Rounded MT Bold" panose="020F0704030504030204" pitchFamily="34" charset="0"/>
                  <a:cs typeface="Calibri"/>
                </a:endParaRPr>
              </a:p>
              <a:p>
                <a14:m>
                  <m:oMath xmlns:m="http://schemas.openxmlformats.org/officeDocument/2006/math">
                    <m:r>
                      <a:rPr lang="en-GB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ea typeface="+mn-lt"/>
                        <a:cs typeface="+mn-lt"/>
                      </a:rPr>
                      <m:t>𝐄</m:t>
                    </m:r>
                    <m:r>
                      <a:rPr lang="en-GB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ea typeface="+mn-lt"/>
                        <a:cs typeface="+mn-lt"/>
                      </a:rPr>
                      <m:t>=</m:t>
                    </m:r>
                    <m:f>
                      <m:fPr>
                        <m:ctrlPr>
                          <a:rPr lang="en-US" sz="2000" b="1" i="1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  <a:ea typeface="+mn-lt"/>
                            <a:cs typeface="+mn-lt"/>
                          </a:rPr>
                        </m:ctrlPr>
                      </m:fPr>
                      <m:num>
                        <m:r>
                          <a:rPr lang="en-GB" sz="2000" b="1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  <a:ea typeface="+mn-lt"/>
                            <a:cs typeface="+mn-lt"/>
                          </a:rPr>
                          <m:t>−</m:t>
                        </m:r>
                        <m:r>
                          <a:rPr lang="en-GB" sz="2000" b="1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+mn-lt"/>
                          </a:rPr>
                          <m:t>∆</m:t>
                        </m:r>
                        <m:r>
                          <a:rPr lang="en-GB" sz="2000" b="1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  <a:ea typeface="+mn-lt"/>
                            <a:cs typeface="+mn-lt"/>
                          </a:rPr>
                          <m:t>𝐠</m:t>
                        </m:r>
                        <m:r>
                          <a:rPr lang="en-GB" sz="2000" b="1" i="0" baseline="-2500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  <a:ea typeface="+mn-lt"/>
                            <a:cs typeface="+mn-lt"/>
                          </a:rPr>
                          <m:t>𝐟</m:t>
                        </m:r>
                      </m:num>
                      <m:den>
                        <m:r>
                          <a:rPr lang="en-GB" sz="2000" b="1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  <a:ea typeface="+mn-lt"/>
                            <a:cs typeface="+mn-lt"/>
                          </a:rPr>
                          <m:t>𝟐𝐅</m:t>
                        </m:r>
                      </m:den>
                    </m:f>
                  </m:oMath>
                </a14:m>
                <a:endParaRPr lang="en-GB" sz="20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Rounded MT Bold" panose="020F0704030504030204" pitchFamily="34" charset="0"/>
                  <a:ea typeface="+mn-lt"/>
                  <a:cs typeface="+mn-lt"/>
                </a:endParaRPr>
              </a:p>
              <a:p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</a:rPr>
                  <a:t>E is open circuit cell voltage (V),</a:t>
                </a:r>
              </a:p>
              <a:p>
                <a14:m>
                  <m:oMath xmlns:m="http://schemas.openxmlformats.org/officeDocument/2006/math">
                    <m:r>
                      <a:rPr lang="en-GB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+mn-lt"/>
                      </a:rPr>
                      <m:t>∆</m:t>
                    </m:r>
                    <m:r>
                      <a:rPr lang="en-GB" sz="2000" b="1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ea typeface="+mn-lt"/>
                        <a:cs typeface="+mn-lt"/>
                      </a:rPr>
                      <m:t>𝐠</m:t>
                    </m:r>
                    <m:r>
                      <a:rPr lang="en-GB" sz="2000" b="1" i="0" baseline="-250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  <a:ea typeface="+mn-lt"/>
                        <a:cs typeface="+mn-lt"/>
                      </a:rPr>
                      <m:t>𝐟</m:t>
                    </m:r>
                  </m:oMath>
                </a14:m>
                <a:r>
                  <a:rPr lang="en-US" sz="2000" b="1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  <a:ea typeface="+mn-lt"/>
                    <a:cs typeface="+mn-lt"/>
                  </a:rPr>
                  <a:t> </a:t>
                </a:r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  <a:ea typeface="+mn-lt"/>
                    <a:cs typeface="+mn-lt"/>
                  </a:rPr>
                  <a:t>is change in Gibbs Energy of products and reactants (kJ/mole),</a:t>
                </a:r>
                <a:endParaRPr lang="en-US" sz="2000">
                  <a:solidFill>
                    <a:schemeClr val="tx1">
                      <a:lumMod val="85000"/>
                      <a:lumOff val="15000"/>
                    </a:schemeClr>
                  </a:solidFill>
                  <a:latin typeface="Calibri" panose="020F0502020204030204"/>
                  <a:ea typeface="+mn-lt"/>
                  <a:cs typeface="+mn-lt"/>
                </a:endParaRPr>
              </a:p>
              <a:p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/>
                  </a:rPr>
                  <a:t>F is Faraday's constant (96485 Coulombs).</a:t>
                </a:r>
              </a:p>
              <a:p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 panose="020F0704030504030204" pitchFamily="34" charset="0"/>
                  </a:rPr>
                  <a:t>Single cell output voltage is too small for use. So more many cell connected to get desire voltage.</a:t>
                </a:r>
              </a:p>
              <a:p>
                <a:r>
                  <a:rPr lang="en-US" sz="200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 Rounded MT Bold" panose="020F0704030504030204" pitchFamily="34" charset="0"/>
                  </a:rPr>
                  <a:t>Bunch of cells called ‘Stack’.</a:t>
                </a:r>
                <a:br>
                  <a:rPr lang="en-US" sz="130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</a:br>
                <a:endParaRPr lang="en-US" sz="1300">
                  <a:solidFill>
                    <a:schemeClr val="tx1">
                      <a:lumMod val="85000"/>
                      <a:lumOff val="15000"/>
                    </a:schemeClr>
                  </a:solidFill>
                  <a:cs typeface="Calibri" panose="020F0502020204030204"/>
                </a:endParaRPr>
              </a:p>
              <a:p>
                <a:endParaRPr lang="en-US" sz="1300">
                  <a:solidFill>
                    <a:schemeClr val="tx1">
                      <a:lumMod val="85000"/>
                      <a:lumOff val="15000"/>
                    </a:schemeClr>
                  </a:solidFill>
                  <a:cs typeface="Calibri" panose="020F0502020204030204"/>
                </a:endParaRP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0FE596E-D5FE-D3F9-3B0E-24C97352377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4110" y="1979525"/>
                <a:ext cx="10912510" cy="4752871"/>
              </a:xfrm>
              <a:blipFill>
                <a:blip r:embed="rId3"/>
                <a:stretch>
                  <a:fillRect l="-503" t="-10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050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23EEE-EE1E-429F-8858-8A9C86F4E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>
                <a:latin typeface="BankGothic Md BT" panose="020B0807020203060204" pitchFamily="34" charset="0"/>
              </a:rPr>
              <a:t>Proton Exchange Membrane Fuel Cell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B6CF4-C668-486E-8E9D-5E926EF9E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5675748" cy="391777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PEMFC, also known as ‘Solid Polymer Fuel Cell’ (SOFC).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Mobile ion H</a:t>
            </a:r>
            <a:r>
              <a:rPr lang="en-GB" sz="2000" baseline="30000">
                <a:latin typeface="Arial Rounded MT Bold" panose="020F0704030504030204" pitchFamily="34" charset="0"/>
              </a:rPr>
              <a:t>+2</a:t>
            </a:r>
            <a:r>
              <a:rPr lang="en-GB" sz="2000">
                <a:latin typeface="Arial Rounded MT Bold" panose="020F07040305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Power output range: 1W-100kW.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Working temperature range: 50⁰C-100⁰C.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Application: Especially for vehicle and mobile application.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Advantages: Zero emission and higher efficiency.</a:t>
            </a:r>
          </a:p>
          <a:p>
            <a:endParaRPr lang="en-GB" sz="2000"/>
          </a:p>
        </p:txBody>
      </p:sp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EFA13B1F-440B-4B29-8BC8-993FE6D762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388" y="2184914"/>
            <a:ext cx="4174462" cy="37559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200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6DA7E-9FE4-6676-C147-4AE00BD08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886008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>
                <a:solidFill>
                  <a:schemeClr val="tx1"/>
                </a:solidFill>
                <a:latin typeface="BankGothic Md BT" panose="020B0807020203060204" pitchFamily="34" charset="0"/>
              </a:rPr>
              <a:t>Current density of PEM Fuel Cell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FFFC-7773-BD75-06BC-9BD1317F1B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latin typeface="Arial Rounded MT Bold" panose="020F0704030504030204" pitchFamily="34" charset="0"/>
              </a:rPr>
              <a:t>Current density mA•cm</a:t>
            </a:r>
            <a:r>
              <a:rPr lang="en-US" sz="2000" baseline="30000">
                <a:latin typeface="Arial Rounded MT Bold" panose="020F0704030504030204" pitchFamily="34" charset="0"/>
              </a:rPr>
              <a:t>-2</a:t>
            </a:r>
          </a:p>
          <a:p>
            <a:r>
              <a:rPr lang="en-US" sz="2000">
                <a:latin typeface="Arial Rounded MT Bold" panose="020F0704030504030204" pitchFamily="34" charset="0"/>
              </a:rPr>
              <a:t>Depends on effective area of electrode.</a:t>
            </a:r>
          </a:p>
          <a:p>
            <a:r>
              <a:rPr lang="en-US" sz="2000">
                <a:latin typeface="Arial Rounded MT Bold" panose="020F0704030504030204" pitchFamily="34" charset="0"/>
              </a:rPr>
              <a:t>Fuel flow rate on anode.</a:t>
            </a:r>
          </a:p>
          <a:p>
            <a:r>
              <a:rPr lang="en-US" sz="2000">
                <a:latin typeface="Arial Rounded MT Bold" panose="020F0704030504030204" pitchFamily="34" charset="0"/>
              </a:rPr>
              <a:t>Temperature.</a:t>
            </a:r>
          </a:p>
          <a:p>
            <a:endParaRPr lang="en-US" sz="2000" baseline="30000"/>
          </a:p>
        </p:txBody>
      </p:sp>
      <p:pic>
        <p:nvPicPr>
          <p:cNvPr id="6" name="Content Placeholder 5" descr="Chart, line chart, scatter chart&#10;&#10;Description automatically generated">
            <a:extLst>
              <a:ext uri="{FF2B5EF4-FFF2-40B4-BE49-F238E27FC236}">
                <a16:creationId xmlns:a16="http://schemas.microsoft.com/office/drawing/2014/main" id="{3EA0206C-6120-46D8-8C60-6E4AF08545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297111"/>
            <a:ext cx="4788505" cy="35315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480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9AB6E-8D4D-411E-BEC1-212EF4959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chemeClr val="tx1">
                    <a:lumMod val="85000"/>
                    <a:lumOff val="15000"/>
                  </a:schemeClr>
                </a:solidFill>
                <a:latin typeface="BankGothic Md BT" panose="020B0807020203060204" pitchFamily="34" charset="0"/>
              </a:rPr>
              <a:t>Duty cycle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048BB-4EFE-46C3-B426-ACFDF2922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6" y="2169439"/>
            <a:ext cx="9096979" cy="4139921"/>
          </a:xfrm>
        </p:spPr>
        <p:txBody>
          <a:bodyPr anchor="ctr">
            <a:no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Buggy average positive power: 2.1kW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All other components like traction motor, battery, controller and gear ratios are remaining same for desire output.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Motor: 48V, 8.5kW-14kW PM motor.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Battery: 48V-216Ah Lithium ion battery.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Controller: </a:t>
            </a:r>
            <a:r>
              <a:rPr lang="en-GB" sz="20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 Rounded MT Bold" panose="020F0704030504030204" pitchFamily="34" charset="0"/>
              </a:rPr>
              <a:t>24V-48V, 80Amps-250Amps Permanent Magnet Regenerative Controller.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Total track length: 1.97 km.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Time take for one lap: 278 seconds.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Maximum speed: 30mph.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anose="020F0704030504030204" pitchFamily="34" charset="0"/>
              </a:rPr>
              <a:t>Maximum power need from motor: 11.2kW.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7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CDEDB-22A8-45AA-B8DE-BE2950F3F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>
                <a:latin typeface="BankGothic Md BT" panose="020B0807020203060204" pitchFamily="34" charset="0"/>
              </a:rPr>
              <a:t>Design of fuel cell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79E702E-7D7F-4872-9C04-C9F02326C35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137034" y="2198362"/>
                <a:ext cx="4958966" cy="4574227"/>
              </a:xfrm>
            </p:spPr>
            <p:txBody>
              <a:bodyPr>
                <a:noAutofit/>
              </a:bodyPr>
              <a:lstStyle/>
              <a:p>
                <a:r>
                  <a:rPr lang="en-GB" sz="2000">
                    <a:latin typeface="Arial Rounded MT Bold" panose="020F0704030504030204" pitchFamily="34" charset="0"/>
                  </a:rPr>
                  <a:t>Requirement: 58.4V (battery charging recommended voltage) and 2.1kW power.</a:t>
                </a:r>
              </a:p>
              <a:p>
                <a:r>
                  <a:rPr lang="en-GB" sz="2000">
                    <a:latin typeface="Arial Rounded MT Bold" panose="020F0704030504030204" pitchFamily="34" charset="0"/>
                  </a:rPr>
                  <a:t>Need </a:t>
                </a:r>
                <a:r>
                  <a:rPr lang="en-GB" sz="2000" u="sng">
                    <a:latin typeface="Arial Rounded MT Bold" panose="020F0704030504030204" pitchFamily="34" charset="0"/>
                  </a:rPr>
                  <a:t>3.5kW</a:t>
                </a:r>
                <a:r>
                  <a:rPr lang="en-GB" sz="2000">
                    <a:latin typeface="Arial Rounded MT Bold" panose="020F0704030504030204" pitchFamily="34" charset="0"/>
                  </a:rPr>
                  <a:t> fuel cell to supply 2.1kW at battery, remaining power will be loss in heat and electrical components like reactants air blower, cooling air blower, hydrogen circulation pump and electric controller.</a:t>
                </a:r>
              </a:p>
              <a:p>
                <a14:m>
                  <m:oMath xmlns:m="http://schemas.openxmlformats.org/officeDocument/2006/math">
                    <m:r>
                      <a:rPr lang="en-GB" sz="2000" b="1" i="0">
                        <a:latin typeface="Cambria Math" panose="02040503050406030204" pitchFamily="18" charset="0"/>
                      </a:rPr>
                      <m:t>𝐇𝐞𝐚𝐭</m:t>
                    </m:r>
                    <m:r>
                      <a:rPr lang="en-GB" sz="2000" b="1" i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1" i="0">
                        <a:latin typeface="Cambria Math" panose="02040503050406030204" pitchFamily="18" charset="0"/>
                      </a:rPr>
                      <m:t>𝐠𝐞𝐧𝐞𝐫𝐚𝐭𝐞𝐝</m:t>
                    </m:r>
                    <m:r>
                      <a:rPr lang="en-GB" sz="2000" b="1" i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1" i="0">
                        <a:latin typeface="Cambria Math" panose="02040503050406030204" pitchFamily="18" charset="0"/>
                      </a:rPr>
                      <m:t>𝐫𝐚𝐭𝐞</m:t>
                    </m:r>
                    <m:r>
                      <a:rPr lang="en-GB" sz="2000" b="1" i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0">
                            <a:latin typeface="Cambria Math" panose="02040503050406030204" pitchFamily="18" charset="0"/>
                          </a:rPr>
                          <m:t>𝐏</m:t>
                        </m:r>
                      </m:e>
                      <m:sub>
                        <m:r>
                          <a:rPr lang="en-GB" sz="2000" b="1" i="0">
                            <a:latin typeface="Cambria Math" panose="02040503050406030204" pitchFamily="18" charset="0"/>
                          </a:rPr>
                          <m:t>𝐞</m:t>
                        </m:r>
                      </m:sub>
                    </m:sSub>
                    <m:d>
                      <m:dPr>
                        <m:ctrlPr>
                          <a:rPr lang="en-GB" sz="2000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000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000" b="1" i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sz="2000" b="1" i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sz="2000" b="1" i="0">
                                <a:latin typeface="Cambria Math" panose="02040503050406030204" pitchFamily="18" charset="0"/>
                              </a:rPr>
                              <m:t>𝟐𝟓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b="1" i="0">
                                    <a:latin typeface="Cambria Math" panose="02040503050406030204" pitchFamily="18" charset="0"/>
                                  </a:rPr>
                                  <m:t>𝐕</m:t>
                                </m:r>
                              </m:e>
                              <m:sub>
                                <m:r>
                                  <a:rPr lang="en-GB" sz="2000" b="1" i="0">
                                    <a:latin typeface="Cambria Math" panose="02040503050406030204" pitchFamily="18" charset="0"/>
                                  </a:rPr>
                                  <m:t>𝐜</m:t>
                                </m:r>
                              </m:sub>
                            </m:sSub>
                          </m:den>
                        </m:f>
                        <m:r>
                          <m:rPr>
                            <m:nor/>
                          </m:rPr>
                          <a:rPr lang="en-GB" sz="2000" b="1" i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d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1" i="0" smtClean="0">
                        <a:latin typeface="Cambria Math" panose="02040503050406030204" pitchFamily="18" charset="0"/>
                      </a:rPr>
                      <m:t>𝐖𝐚𝐭𝐭𝐬</m:t>
                    </m:r>
                  </m:oMath>
                </a14:m>
                <a:r>
                  <a:rPr lang="en-GB" sz="2000">
                    <a:latin typeface="Arial Rounded MT Bold" panose="020F0704030504030204" pitchFamily="34" charset="0"/>
                  </a:rPr>
                  <a:t>.</a:t>
                </a:r>
              </a:p>
              <a:p>
                <a:r>
                  <a:rPr lang="en-GB" sz="2000">
                    <a:latin typeface="Arial Rounded MT Bold" panose="020F0704030504030204" pitchFamily="34" charset="0"/>
                  </a:rPr>
                  <a:t>Electrical power consumed by system  components is 450W.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79E702E-7D7F-4872-9C04-C9F02326C35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37034" y="2198362"/>
                <a:ext cx="4958966" cy="4574227"/>
              </a:xfrm>
              <a:blipFill>
                <a:blip r:embed="rId3"/>
                <a:stretch>
                  <a:fillRect l="-1107" t="-1333" r="-147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1" name="Picture 20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9CFBE0AD-0B14-4C95-BD2B-06552DCA37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08" t="48645" r="19725" b="20822"/>
          <a:stretch/>
        </p:blipFill>
        <p:spPr>
          <a:xfrm>
            <a:off x="6719367" y="2448199"/>
            <a:ext cx="4788505" cy="3229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358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7A558-7750-4E34-80AC-F09A2D8C0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>
                <a:latin typeface="BankGothic Md BT" panose="020B0807020203060204" pitchFamily="34" charset="0"/>
              </a:rPr>
              <a:t>Current density and Fuel cell size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4F95BCE-8A7E-427D-8784-D66E768B355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sz="2000">
                    <a:latin typeface="Arial Rounded MT Bold" panose="020F0704030504030204" pitchFamily="34" charset="0"/>
                  </a:rPr>
                  <a:t>For supplying 2.1kW in battery at 58.4V, there are 2.56kW electrical power output needed from fuel cell.</a:t>
                </a:r>
              </a:p>
              <a:p>
                <a:r>
                  <a:rPr lang="en-GB" sz="2000">
                    <a:latin typeface="Arial Rounded MT Bold" panose="020F0704030504030204" pitchFamily="34" charset="0"/>
                  </a:rPr>
                  <a:t>Current requirement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</a:rPr>
                              <m:t>P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</a:rPr>
                              <m:t>e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</a:rPr>
                              <m:t>V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</a:rPr>
                              <m:t>st</m:t>
                            </m:r>
                          </m:sub>
                        </m:sSub>
                      </m:den>
                    </m:f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0" smtClean="0">
                            <a:latin typeface="Cambria Math" panose="02040503050406030204" pitchFamily="18" charset="0"/>
                          </a:rPr>
                          <m:t>2.56</m:t>
                        </m:r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kW</m:t>
                        </m:r>
                      </m:num>
                      <m:den>
                        <m:r>
                          <a:rPr lang="en-GB" sz="2000" b="0" i="0" smtClean="0">
                            <a:latin typeface="Cambria Math" panose="02040503050406030204" pitchFamily="18" charset="0"/>
                          </a:rPr>
                          <m:t>58.4</m:t>
                        </m:r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V</m:t>
                        </m:r>
                      </m:den>
                    </m:f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=43.84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A</m:t>
                    </m:r>
                  </m:oMath>
                </a14:m>
                <a:r>
                  <a:rPr lang="en-GB" sz="2000">
                    <a:latin typeface="Arial Rounded MT Bold" panose="020F0704030504030204" pitchFamily="34" charset="0"/>
                  </a:rPr>
                  <a:t>.</a:t>
                </a:r>
              </a:p>
              <a:p>
                <a:r>
                  <a:rPr lang="en-GB" sz="2000">
                    <a:latin typeface="Arial Rounded MT Bold" panose="020F0704030504030204" pitchFamily="34" charset="0"/>
                  </a:rPr>
                  <a:t>Let’s consider the current density of fuel cell is 200 mAcm</a:t>
                </a:r>
                <a:r>
                  <a:rPr lang="en-GB" sz="2000" baseline="30000">
                    <a:latin typeface="Arial Rounded MT Bold" panose="020F0704030504030204" pitchFamily="34" charset="0"/>
                  </a:rPr>
                  <a:t>-2</a:t>
                </a:r>
                <a:r>
                  <a:rPr lang="en-GB" sz="2000">
                    <a:latin typeface="Arial Rounded MT Bold" panose="020F0704030504030204" pitchFamily="34" charset="0"/>
                  </a:rPr>
                  <a:t>.</a:t>
                </a:r>
              </a:p>
              <a:p>
                <a:r>
                  <a:rPr lang="en-GB" sz="2000">
                    <a:latin typeface="Arial Rounded MT Bold" panose="020F0704030504030204" pitchFamily="34" charset="0"/>
                  </a:rPr>
                  <a:t>Then, effective surface area need for generate 43.84 A of current is 220 cm</a:t>
                </a:r>
                <a:r>
                  <a:rPr lang="en-GB" sz="2000" baseline="30000">
                    <a:latin typeface="Arial Rounded MT Bold" panose="020F0704030504030204" pitchFamily="34" charset="0"/>
                  </a:rPr>
                  <a:t>2</a:t>
                </a:r>
                <a:r>
                  <a:rPr lang="en-GB" sz="2000">
                    <a:latin typeface="Arial Rounded MT Bold" panose="020F0704030504030204" pitchFamily="34" charset="0"/>
                  </a:rPr>
                  <a:t>.</a:t>
                </a:r>
              </a:p>
              <a:p>
                <a:r>
                  <a:rPr lang="en-GB" sz="2000">
                    <a:latin typeface="Arial Rounded MT Bold" panose="020F0704030504030204" pitchFamily="34" charset="0"/>
                  </a:rPr>
                  <a:t>64 cell with electrode surface area 200 cm</a:t>
                </a:r>
                <a:r>
                  <a:rPr lang="en-GB" sz="2000" baseline="30000">
                    <a:latin typeface="Arial Rounded MT Bold" panose="020F0704030504030204" pitchFamily="34" charset="0"/>
                  </a:rPr>
                  <a:t>2 </a:t>
                </a:r>
                <a:r>
                  <a:rPr lang="en-GB" sz="2000">
                    <a:latin typeface="Arial Rounded MT Bold" panose="020F0704030504030204" pitchFamily="34" charset="0"/>
                  </a:rPr>
                  <a:t>will be suitable for this duty cycle.</a:t>
                </a:r>
              </a:p>
              <a:p>
                <a:endParaRPr lang="en-GB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4F95BCE-8A7E-427D-8784-D66E768B355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522" t="-1261" r="-58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9388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0E255-238D-4CE1-9F15-104C82746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latin typeface="BankGothic Md BT" panose="020B0807020203060204" pitchFamily="34" charset="0"/>
              </a:rPr>
              <a:t>Fuel mass flow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C03CBC2-8916-4BFC-8846-E57021CDB7F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5"/>
                <a:ext cx="10515600" cy="4896722"/>
              </a:xfrm>
            </p:spPr>
            <p:txBody>
              <a:bodyPr>
                <a:normAutofit/>
              </a:bodyPr>
              <a:lstStyle/>
              <a:p>
                <a:r>
                  <a:rPr lang="en-GB" sz="2000">
                    <a:latin typeface="Arial Rounded MT Bold" panose="020F0704030504030204" pitchFamily="34" charset="0"/>
                  </a:rPr>
                  <a:t>Hydrogen use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1.05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−8</m:t>
                        </m:r>
                      </m:sup>
                    </m:sSup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P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e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V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c</m:t>
                            </m:r>
                          </m:sub>
                        </m:sSub>
                      </m:den>
                    </m:f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kg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s</m:t>
                    </m:r>
                  </m:oMath>
                </a14:m>
                <a:r>
                  <a:rPr lang="en-GB" sz="2000">
                    <a:latin typeface="Arial Rounded MT Bold" panose="020F0704030504030204" pitchFamily="34" charset="0"/>
                  </a:rPr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1.05×</m:t>
                    </m:r>
                    <m:sSup>
                      <m:sSup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−8</m:t>
                        </m:r>
                      </m:sup>
                    </m:sSup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2560</m:t>
                        </m:r>
                      </m:num>
                      <m:den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0.92</m:t>
                        </m:r>
                      </m:den>
                    </m:f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=2.92×</m:t>
                    </m:r>
                    <m:sSup>
                      <m:sSup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−5</m:t>
                        </m:r>
                      </m:sup>
                    </m:sSup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kg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s</m:t>
                    </m:r>
                  </m:oMath>
                </a14:m>
                <a:r>
                  <a:rPr lang="en-GB" sz="2000">
                    <a:latin typeface="Arial Rounded MT Bold" panose="020F0704030504030204" pitchFamily="34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=1.75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−3 </m:t>
                          </m:r>
                        </m:sup>
                      </m:sSup>
                      <m: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kg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m</m:t>
                      </m:r>
                    </m:oMath>
                  </m:oMathPara>
                </a14:m>
                <a:endParaRPr lang="en-GB" sz="200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=1.75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−3</m:t>
                          </m:r>
                        </m:sup>
                      </m:sSup>
                      <m: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×11.126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lpm</m:t>
                      </m:r>
                    </m:oMath>
                  </m:oMathPara>
                </a14:m>
                <a:endParaRPr lang="en-GB" sz="2000" b="0">
                  <a:latin typeface="Arial Rounded MT Bold" panose="020F0704030504030204" pitchFamily="34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=0.01947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</a:rPr>
                        <m:t>lpm</m:t>
                      </m:r>
                    </m:oMath>
                  </m:oMathPara>
                </a14:m>
                <a:endParaRPr lang="en-GB" sz="2000">
                  <a:latin typeface="Arial Rounded MT Bold" panose="020F0704030504030204" pitchFamily="34" charset="0"/>
                </a:endParaRPr>
              </a:p>
              <a:p>
                <a:pPr marL="0" indent="0">
                  <a:buNone/>
                </a:pPr>
                <a:r>
                  <a:rPr lang="en-GB" sz="2000">
                    <a:latin typeface="Arial Rounded MT Bold" panose="020F0704030504030204" pitchFamily="34" charset="0"/>
                  </a:rPr>
                  <a:t>To generate 2.56kW power, 0.01947 litter of hydrogen gas consumed. But, in this duty cycle, buggy travel for 278 secs (=4.64 min).</a:t>
                </a:r>
              </a:p>
              <a:p>
                <a:pPr marL="0" indent="0">
                  <a:buNone/>
                </a:pPr>
                <a:r>
                  <a:rPr lang="en-GB" sz="2000">
                    <a:latin typeface="Arial Rounded MT Bold" panose="020F0704030504030204" pitchFamily="34" charset="0"/>
                  </a:rPr>
                  <a:t>So, hydrogen consumed during one lap is 4.64*0.01947 = 0.0903408 litter.</a:t>
                </a:r>
              </a:p>
              <a:p>
                <a:pPr marL="0" indent="0">
                  <a:buNone/>
                </a:pPr>
                <a:r>
                  <a:rPr lang="en-GB" sz="2000">
                    <a:latin typeface="Arial Rounded MT Bold" panose="020F0704030504030204" pitchFamily="34" charset="0"/>
                  </a:rPr>
                  <a:t>Price of hydrogen gas is let consider 15£ per kg or 11.126 litter.</a:t>
                </a:r>
              </a:p>
              <a:p>
                <a:pPr marL="0" indent="0">
                  <a:buNone/>
                </a:pPr>
                <a:r>
                  <a:rPr lang="en-GB" sz="2000">
                    <a:latin typeface="Arial Rounded MT Bold" panose="020F0704030504030204" pitchFamily="34" charset="0"/>
                  </a:rPr>
                  <a:t>Cost per one lap = £0.122.</a:t>
                </a:r>
              </a:p>
              <a:p>
                <a:pPr marL="0" indent="0">
                  <a:buNone/>
                </a:pPr>
                <a:r>
                  <a:rPr lang="en-GB" sz="2000">
                    <a:latin typeface="Arial Rounded MT Bold" panose="020F0704030504030204" pitchFamily="34" charset="0"/>
                  </a:rPr>
                  <a:t>While cost per lap in ICE is £0.192 and in hybrid mode cost is £0.126.</a:t>
                </a:r>
              </a:p>
              <a:p>
                <a:pPr marL="0" indent="0">
                  <a:buNone/>
                </a:pPr>
                <a:r>
                  <a:rPr lang="en-GB" sz="2000">
                    <a:latin typeface="Arial Rounded MT Bold" panose="020F0704030504030204" pitchFamily="34" charset="0"/>
                  </a:rPr>
                  <a:t>But the initial cost of the fuel cell is too expensive nearly £12000-15000 for 3kW.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C03CBC2-8916-4BFC-8846-E57021CDB7F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5"/>
                <a:ext cx="10515600" cy="4896722"/>
              </a:xfrm>
              <a:blipFill>
                <a:blip r:embed="rId3"/>
                <a:stretch>
                  <a:fillRect l="-63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829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FD5CB-56F8-4D44-95A2-074ECFBCD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latin typeface="BankGothic Md BT" panose="020B080702020306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0F955-0CFB-4689-8B48-69B1AE567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>
                <a:latin typeface="Arial Rounded MT Bold" panose="020F0704030504030204" pitchFamily="34" charset="0"/>
              </a:rPr>
              <a:t>Fuel cell run duty cost is low as compare to ICE. But the initial cost is very high.</a:t>
            </a:r>
          </a:p>
          <a:p>
            <a:r>
              <a:rPr lang="en-GB" sz="2000">
                <a:latin typeface="Arial Rounded MT Bold" panose="020F0704030504030204" pitchFamily="34" charset="0"/>
              </a:rPr>
              <a:t>On the other hand, series hybrid duty cost is almost same as the fuel cell as hybrid’s initial cost is significantly lower than fuel cell.</a:t>
            </a:r>
          </a:p>
          <a:p>
            <a:r>
              <a:rPr lang="en-GB" sz="2000">
                <a:latin typeface="Arial Rounded MT Bold" panose="020F0704030504030204" pitchFamily="34" charset="0"/>
              </a:rPr>
              <a:t>So in my opinion, now a days, hybrid is more practical.</a:t>
            </a:r>
          </a:p>
        </p:txBody>
      </p:sp>
    </p:spTree>
    <p:extLst>
      <p:ext uri="{BB962C8B-B14F-4D97-AF65-F5344CB8AC3E}">
        <p14:creationId xmlns:p14="http://schemas.microsoft.com/office/powerpoint/2010/main" val="4149898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E2785-A69D-4C1F-81B6-5ECC8BFBA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BankGothic Md BT" panose="020B080702020306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DF577-A46B-4094-831A-0573103A0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James </a:t>
            </a: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Larminie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, Andrew Dicks, Fuel cell systems explained,1999.</a:t>
            </a:r>
          </a:p>
          <a:p>
            <a:r>
              <a:rPr lang="en-GB" sz="20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Mehrdad </a:t>
            </a:r>
            <a:r>
              <a:rPr lang="en-GB" sz="2000" b="0" i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Ehsani</a:t>
            </a:r>
            <a:r>
              <a:rPr lang="en-GB" sz="20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0" i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Yimin</a:t>
            </a:r>
            <a:r>
              <a:rPr lang="en-GB" sz="20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Gao, Ali </a:t>
            </a:r>
            <a:r>
              <a:rPr lang="en-GB" sz="2000" b="0" i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Emadi</a:t>
            </a:r>
            <a:r>
              <a:rPr lang="en-GB" sz="20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2010, Modern electric, hybrid electric and fuel cell vehicle, second edition.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https://www.aliexpress.com/?spm=a2g0o.detail.1000002.1.1d505d3bNoNrxA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https://reader.elsevier.com/reader/sd/pii/S1110016818301881?token=9F3AF5146DBCAE6DCAE05AFFAB62BD9C8007E43E142A8182AC32DF3BF0EDECE994D95BB33329FEFA85CBE9A4156B4715&amp;originRegion=eu-west-1&amp;originCreation=20220523131333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0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HYBRID VEHICLE</vt:lpstr>
      <vt:lpstr>Hydrogen Fuel Cell </vt:lpstr>
      <vt:lpstr>Proton Exchange Membrane Fuel Cell</vt:lpstr>
      <vt:lpstr>Current density of PEM Fuel Cell</vt:lpstr>
      <vt:lpstr>Duty cycle data</vt:lpstr>
      <vt:lpstr>Design of fuel cell</vt:lpstr>
      <vt:lpstr>Current density and Fuel cell size</vt:lpstr>
      <vt:lpstr>Fuel mass flow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2022-05-18T16:48:24Z</dcterms:created>
  <dcterms:modified xsi:type="dcterms:W3CDTF">2022-05-23T13:14:29Z</dcterms:modified>
</cp:coreProperties>
</file>