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3"/>
  </p:notesMasterIdLst>
  <p:sldIdLst>
    <p:sldId id="256" r:id="rId6"/>
    <p:sldId id="282" r:id="rId7"/>
    <p:sldId id="285" r:id="rId8"/>
    <p:sldId id="293" r:id="rId9"/>
    <p:sldId id="283" r:id="rId10"/>
    <p:sldId id="284" r:id="rId11"/>
    <p:sldId id="286" r:id="rId12"/>
    <p:sldId id="287" r:id="rId13"/>
    <p:sldId id="288" r:id="rId14"/>
    <p:sldId id="294" r:id="rId15"/>
    <p:sldId id="289" r:id="rId16"/>
    <p:sldId id="268" r:id="rId17"/>
    <p:sldId id="296" r:id="rId18"/>
    <p:sldId id="291" r:id="rId19"/>
    <p:sldId id="295" r:id="rId20"/>
    <p:sldId id="281" r:id="rId21"/>
    <p:sldId id="292" r:id="rId22"/>
    <p:sldId id="297" r:id="rId23"/>
    <p:sldId id="298" r:id="rId24"/>
    <p:sldId id="300" r:id="rId25"/>
    <p:sldId id="301" r:id="rId26"/>
    <p:sldId id="290" r:id="rId27"/>
    <p:sldId id="302" r:id="rId28"/>
    <p:sldId id="303" r:id="rId29"/>
    <p:sldId id="304" r:id="rId30"/>
    <p:sldId id="305" r:id="rId31"/>
    <p:sldId id="29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A8023E-AF06-4011-9659-7EC49CB98ED6}" v="22" dt="2020-12-15T12:46:47.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82" autoAdjust="0"/>
    <p:restoredTop sz="94660"/>
  </p:normalViewPr>
  <p:slideViewPr>
    <p:cSldViewPr>
      <p:cViewPr varScale="1">
        <p:scale>
          <a:sx n="68" d="100"/>
          <a:sy n="68" d="100"/>
        </p:scale>
        <p:origin x="1434" y="60"/>
      </p:cViewPr>
      <p:guideLst>
        <p:guide orient="horz" pos="2160"/>
        <p:guide pos="2880"/>
      </p:guideLst>
    </p:cSldViewPr>
  </p:slideViewPr>
  <p:notesTextViewPr>
    <p:cViewPr>
      <p:scale>
        <a:sx n="100" d="100"/>
        <a:sy n="100" d="100"/>
      </p:scale>
      <p:origin x="0" y="0"/>
    </p:cViewPr>
  </p:notesTextViewPr>
  <p:sorterViewPr>
    <p:cViewPr>
      <p:scale>
        <a:sx n="70" d="100"/>
        <a:sy n="70" d="100"/>
      </p:scale>
      <p:origin x="0" y="-222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72A0AA3C-84D0-497F-BC96-1383EFA19108}"/>
    <pc:docChg chg="undo custSel addSld delSld modSld sldOrd">
      <pc:chgData name="Thomas Jansen" userId="5b8e1cf2-e26f-4517-87f7-d832d29dc3c7" providerId="ADAL" clId="{72A0AA3C-84D0-497F-BC96-1383EFA19108}" dt="2020-12-14T23:52:22.220" v="1907" actId="12"/>
      <pc:docMkLst>
        <pc:docMk/>
      </pc:docMkLst>
      <pc:sldChg chg="addSp delSp modSp">
        <pc:chgData name="Thomas Jansen" userId="5b8e1cf2-e26f-4517-87f7-d832d29dc3c7" providerId="ADAL" clId="{72A0AA3C-84D0-497F-BC96-1383EFA19108}" dt="2020-12-14T21:37:47.796" v="57" actId="20577"/>
        <pc:sldMkLst>
          <pc:docMk/>
          <pc:sldMk cId="0" sldId="256"/>
        </pc:sldMkLst>
        <pc:spChg chg="del mod">
          <ac:chgData name="Thomas Jansen" userId="5b8e1cf2-e26f-4517-87f7-d832d29dc3c7" providerId="ADAL" clId="{72A0AA3C-84D0-497F-BC96-1383EFA19108}" dt="2020-12-14T21:36:56.685" v="52"/>
          <ac:spMkLst>
            <pc:docMk/>
            <pc:sldMk cId="0" sldId="256"/>
            <ac:spMk id="2" creationId="{00000000-0000-0000-0000-000000000000}"/>
          </ac:spMkLst>
        </pc:spChg>
        <pc:spChg chg="add del mod">
          <ac:chgData name="Thomas Jansen" userId="5b8e1cf2-e26f-4517-87f7-d832d29dc3c7" providerId="ADAL" clId="{72A0AA3C-84D0-497F-BC96-1383EFA19108}" dt="2020-12-14T21:36:51.958" v="51"/>
          <ac:spMkLst>
            <pc:docMk/>
            <pc:sldMk cId="0" sldId="256"/>
            <ac:spMk id="3" creationId="{00000000-0000-0000-0000-000000000000}"/>
          </ac:spMkLst>
        </pc:spChg>
        <pc:spChg chg="add del mod">
          <ac:chgData name="Thomas Jansen" userId="5b8e1cf2-e26f-4517-87f7-d832d29dc3c7" providerId="ADAL" clId="{72A0AA3C-84D0-497F-BC96-1383EFA19108}" dt="2020-12-14T21:36:56.685" v="52"/>
          <ac:spMkLst>
            <pc:docMk/>
            <pc:sldMk cId="0" sldId="256"/>
            <ac:spMk id="5" creationId="{2F340CB8-9914-4AE9-922C-706C1A28D91C}"/>
          </ac:spMkLst>
        </pc:spChg>
        <pc:spChg chg="add mod">
          <ac:chgData name="Thomas Jansen" userId="5b8e1cf2-e26f-4517-87f7-d832d29dc3c7" providerId="ADAL" clId="{72A0AA3C-84D0-497F-BC96-1383EFA19108}" dt="2020-12-14T21:37:21.298" v="55" actId="255"/>
          <ac:spMkLst>
            <pc:docMk/>
            <pc:sldMk cId="0" sldId="256"/>
            <ac:spMk id="7" creationId="{CE6270DE-BDA1-4656-89FF-48425858A990}"/>
          </ac:spMkLst>
        </pc:spChg>
        <pc:spChg chg="add mod">
          <ac:chgData name="Thomas Jansen" userId="5b8e1cf2-e26f-4517-87f7-d832d29dc3c7" providerId="ADAL" clId="{72A0AA3C-84D0-497F-BC96-1383EFA19108}" dt="2020-12-14T21:37:47.796" v="57" actId="20577"/>
          <ac:spMkLst>
            <pc:docMk/>
            <pc:sldMk cId="0" sldId="256"/>
            <ac:spMk id="8" creationId="{6F97450F-CB1C-4A2E-B43E-ACAE2B06283A}"/>
          </ac:spMkLst>
        </pc:spChg>
        <pc:picChg chg="del">
          <ac:chgData name="Thomas Jansen" userId="5b8e1cf2-e26f-4517-87f7-d832d29dc3c7" providerId="ADAL" clId="{72A0AA3C-84D0-497F-BC96-1383EFA19108}" dt="2020-12-14T21:35:50.890" v="0" actId="478"/>
          <ac:picMkLst>
            <pc:docMk/>
            <pc:sldMk cId="0" sldId="256"/>
            <ac:picMk id="6" creationId="{00000000-0000-0000-0000-000000000000}"/>
          </ac:picMkLst>
        </pc:picChg>
      </pc:sldChg>
      <pc:sldChg chg="del">
        <pc:chgData name="Thomas Jansen" userId="5b8e1cf2-e26f-4517-87f7-d832d29dc3c7" providerId="ADAL" clId="{72A0AA3C-84D0-497F-BC96-1383EFA19108}" dt="2020-12-14T21:36:15.889" v="16" actId="2696"/>
        <pc:sldMkLst>
          <pc:docMk/>
          <pc:sldMk cId="0" sldId="257"/>
        </pc:sldMkLst>
      </pc:sldChg>
      <pc:sldChg chg="del">
        <pc:chgData name="Thomas Jansen" userId="5b8e1cf2-e26f-4517-87f7-d832d29dc3c7" providerId="ADAL" clId="{72A0AA3C-84D0-497F-BC96-1383EFA19108}" dt="2020-12-14T21:36:16.073" v="17" actId="2696"/>
        <pc:sldMkLst>
          <pc:docMk/>
          <pc:sldMk cId="2025475943" sldId="259"/>
        </pc:sldMkLst>
      </pc:sldChg>
      <pc:sldChg chg="del">
        <pc:chgData name="Thomas Jansen" userId="5b8e1cf2-e26f-4517-87f7-d832d29dc3c7" providerId="ADAL" clId="{72A0AA3C-84D0-497F-BC96-1383EFA19108}" dt="2020-12-14T21:36:16.259" v="18" actId="2696"/>
        <pc:sldMkLst>
          <pc:docMk/>
          <pc:sldMk cId="3387811661" sldId="260"/>
        </pc:sldMkLst>
      </pc:sldChg>
      <pc:sldChg chg="del">
        <pc:chgData name="Thomas Jansen" userId="5b8e1cf2-e26f-4517-87f7-d832d29dc3c7" providerId="ADAL" clId="{72A0AA3C-84D0-497F-BC96-1383EFA19108}" dt="2020-12-14T21:36:16.512" v="19" actId="2696"/>
        <pc:sldMkLst>
          <pc:docMk/>
          <pc:sldMk cId="2368572639" sldId="261"/>
        </pc:sldMkLst>
      </pc:sldChg>
      <pc:sldChg chg="del">
        <pc:chgData name="Thomas Jansen" userId="5b8e1cf2-e26f-4517-87f7-d832d29dc3c7" providerId="ADAL" clId="{72A0AA3C-84D0-497F-BC96-1383EFA19108}" dt="2020-12-14T21:36:19.041" v="22" actId="2696"/>
        <pc:sldMkLst>
          <pc:docMk/>
          <pc:sldMk cId="3231664968" sldId="262"/>
        </pc:sldMkLst>
      </pc:sldChg>
      <pc:sldChg chg="del">
        <pc:chgData name="Thomas Jansen" userId="5b8e1cf2-e26f-4517-87f7-d832d29dc3c7" providerId="ADAL" clId="{72A0AA3C-84D0-497F-BC96-1383EFA19108}" dt="2020-12-14T21:36:19.077" v="24" actId="2696"/>
        <pc:sldMkLst>
          <pc:docMk/>
          <pc:sldMk cId="3860626714" sldId="263"/>
        </pc:sldMkLst>
      </pc:sldChg>
      <pc:sldChg chg="del">
        <pc:chgData name="Thomas Jansen" userId="5b8e1cf2-e26f-4517-87f7-d832d29dc3c7" providerId="ADAL" clId="{72A0AA3C-84D0-497F-BC96-1383EFA19108}" dt="2020-12-14T21:36:15.234" v="13" actId="2696"/>
        <pc:sldMkLst>
          <pc:docMk/>
          <pc:sldMk cId="0" sldId="266"/>
        </pc:sldMkLst>
      </pc:sldChg>
      <pc:sldChg chg="del">
        <pc:chgData name="Thomas Jansen" userId="5b8e1cf2-e26f-4517-87f7-d832d29dc3c7" providerId="ADAL" clId="{72A0AA3C-84D0-497F-BC96-1383EFA19108}" dt="2020-12-14T21:36:13.573" v="8" actId="2696"/>
        <pc:sldMkLst>
          <pc:docMk/>
          <pc:sldMk cId="0" sldId="267"/>
        </pc:sldMkLst>
      </pc:sldChg>
      <pc:sldChg chg="modSp">
        <pc:chgData name="Thomas Jansen" userId="5b8e1cf2-e26f-4517-87f7-d832d29dc3c7" providerId="ADAL" clId="{72A0AA3C-84D0-497F-BC96-1383EFA19108}" dt="2020-12-14T22:59:11.283" v="915" actId="20577"/>
        <pc:sldMkLst>
          <pc:docMk/>
          <pc:sldMk cId="0" sldId="268"/>
        </pc:sldMkLst>
        <pc:spChg chg="mod">
          <ac:chgData name="Thomas Jansen" userId="5b8e1cf2-e26f-4517-87f7-d832d29dc3c7" providerId="ADAL" clId="{72A0AA3C-84D0-497F-BC96-1383EFA19108}" dt="2020-12-14T22:59:11.283" v="915" actId="20577"/>
          <ac:spMkLst>
            <pc:docMk/>
            <pc:sldMk cId="0" sldId="268"/>
            <ac:spMk id="2" creationId="{00000000-0000-0000-0000-000000000000}"/>
          </ac:spMkLst>
        </pc:spChg>
        <pc:spChg chg="mod">
          <ac:chgData name="Thomas Jansen" userId="5b8e1cf2-e26f-4517-87f7-d832d29dc3c7" providerId="ADAL" clId="{72A0AA3C-84D0-497F-BC96-1383EFA19108}" dt="2020-12-14T22:58:49.636" v="887" actId="20577"/>
          <ac:spMkLst>
            <pc:docMk/>
            <pc:sldMk cId="0" sldId="268"/>
            <ac:spMk id="3" creationId="{00000000-0000-0000-0000-000000000000}"/>
          </ac:spMkLst>
        </pc:spChg>
      </pc:sldChg>
      <pc:sldChg chg="del">
        <pc:chgData name="Thomas Jansen" userId="5b8e1cf2-e26f-4517-87f7-d832d29dc3c7" providerId="ADAL" clId="{72A0AA3C-84D0-497F-BC96-1383EFA19108}" dt="2020-12-14T21:36:12.217" v="7" actId="2696"/>
        <pc:sldMkLst>
          <pc:docMk/>
          <pc:sldMk cId="0" sldId="269"/>
        </pc:sldMkLst>
      </pc:sldChg>
      <pc:sldChg chg="del">
        <pc:chgData name="Thomas Jansen" userId="5b8e1cf2-e26f-4517-87f7-d832d29dc3c7" providerId="ADAL" clId="{72A0AA3C-84D0-497F-BC96-1383EFA19108}" dt="2020-12-14T21:36:14.126" v="9" actId="2696"/>
        <pc:sldMkLst>
          <pc:docMk/>
          <pc:sldMk cId="0" sldId="270"/>
        </pc:sldMkLst>
      </pc:sldChg>
      <pc:sldChg chg="del">
        <pc:chgData name="Thomas Jansen" userId="5b8e1cf2-e26f-4517-87f7-d832d29dc3c7" providerId="ADAL" clId="{72A0AA3C-84D0-497F-BC96-1383EFA19108}" dt="2020-12-14T21:36:14.622" v="10" actId="2696"/>
        <pc:sldMkLst>
          <pc:docMk/>
          <pc:sldMk cId="0" sldId="271"/>
        </pc:sldMkLst>
      </pc:sldChg>
      <pc:sldChg chg="del">
        <pc:chgData name="Thomas Jansen" userId="5b8e1cf2-e26f-4517-87f7-d832d29dc3c7" providerId="ADAL" clId="{72A0AA3C-84D0-497F-BC96-1383EFA19108}" dt="2020-12-14T21:36:14.843" v="11" actId="2696"/>
        <pc:sldMkLst>
          <pc:docMk/>
          <pc:sldMk cId="0" sldId="272"/>
        </pc:sldMkLst>
      </pc:sldChg>
      <pc:sldChg chg="del">
        <pc:chgData name="Thomas Jansen" userId="5b8e1cf2-e26f-4517-87f7-d832d29dc3c7" providerId="ADAL" clId="{72A0AA3C-84D0-497F-BC96-1383EFA19108}" dt="2020-12-14T21:36:15.048" v="12" actId="2696"/>
        <pc:sldMkLst>
          <pc:docMk/>
          <pc:sldMk cId="0" sldId="273"/>
        </pc:sldMkLst>
      </pc:sldChg>
      <pc:sldChg chg="del">
        <pc:chgData name="Thomas Jansen" userId="5b8e1cf2-e26f-4517-87f7-d832d29dc3c7" providerId="ADAL" clId="{72A0AA3C-84D0-497F-BC96-1383EFA19108}" dt="2020-12-14T21:36:15.446" v="14" actId="2696"/>
        <pc:sldMkLst>
          <pc:docMk/>
          <pc:sldMk cId="0" sldId="274"/>
        </pc:sldMkLst>
      </pc:sldChg>
      <pc:sldChg chg="del">
        <pc:chgData name="Thomas Jansen" userId="5b8e1cf2-e26f-4517-87f7-d832d29dc3c7" providerId="ADAL" clId="{72A0AA3C-84D0-497F-BC96-1383EFA19108}" dt="2020-12-14T21:36:15.637" v="15" actId="2696"/>
        <pc:sldMkLst>
          <pc:docMk/>
          <pc:sldMk cId="0" sldId="275"/>
        </pc:sldMkLst>
      </pc:sldChg>
      <pc:sldChg chg="del">
        <pc:chgData name="Thomas Jansen" userId="5b8e1cf2-e26f-4517-87f7-d832d29dc3c7" providerId="ADAL" clId="{72A0AA3C-84D0-497F-BC96-1383EFA19108}" dt="2020-12-14T21:36:20.235" v="33" actId="2696"/>
        <pc:sldMkLst>
          <pc:docMk/>
          <pc:sldMk cId="0" sldId="276"/>
        </pc:sldMkLst>
      </pc:sldChg>
      <pc:sldChg chg="del">
        <pc:chgData name="Thomas Jansen" userId="5b8e1cf2-e26f-4517-87f7-d832d29dc3c7" providerId="ADAL" clId="{72A0AA3C-84D0-497F-BC96-1383EFA19108}" dt="2020-12-14T21:36:20.063" v="32" actId="2696"/>
        <pc:sldMkLst>
          <pc:docMk/>
          <pc:sldMk cId="0" sldId="277"/>
        </pc:sldMkLst>
      </pc:sldChg>
      <pc:sldChg chg="del">
        <pc:chgData name="Thomas Jansen" userId="5b8e1cf2-e26f-4517-87f7-d832d29dc3c7" providerId="ADAL" clId="{72A0AA3C-84D0-497F-BC96-1383EFA19108}" dt="2020-12-14T21:36:24.717" v="45" actId="2696"/>
        <pc:sldMkLst>
          <pc:docMk/>
          <pc:sldMk cId="0" sldId="278"/>
        </pc:sldMkLst>
      </pc:sldChg>
      <pc:sldChg chg="del">
        <pc:chgData name="Thomas Jansen" userId="5b8e1cf2-e26f-4517-87f7-d832d29dc3c7" providerId="ADAL" clId="{72A0AA3C-84D0-497F-BC96-1383EFA19108}" dt="2020-12-14T21:36:25.440" v="46" actId="2696"/>
        <pc:sldMkLst>
          <pc:docMk/>
          <pc:sldMk cId="0" sldId="279"/>
        </pc:sldMkLst>
      </pc:sldChg>
      <pc:sldChg chg="del">
        <pc:chgData name="Thomas Jansen" userId="5b8e1cf2-e26f-4517-87f7-d832d29dc3c7" providerId="ADAL" clId="{72A0AA3C-84D0-497F-BC96-1383EFA19108}" dt="2020-12-14T21:36:27.138" v="47" actId="2696"/>
        <pc:sldMkLst>
          <pc:docMk/>
          <pc:sldMk cId="0" sldId="280"/>
        </pc:sldMkLst>
      </pc:sldChg>
      <pc:sldChg chg="addSp delSp modSp ord">
        <pc:chgData name="Thomas Jansen" userId="5b8e1cf2-e26f-4517-87f7-d832d29dc3c7" providerId="ADAL" clId="{72A0AA3C-84D0-497F-BC96-1383EFA19108}" dt="2020-12-14T21:41:18.881" v="93"/>
        <pc:sldMkLst>
          <pc:docMk/>
          <pc:sldMk cId="0" sldId="281"/>
        </pc:sldMkLst>
        <pc:spChg chg="add del mod">
          <ac:chgData name="Thomas Jansen" userId="5b8e1cf2-e26f-4517-87f7-d832d29dc3c7" providerId="ADAL" clId="{72A0AA3C-84D0-497F-BC96-1383EFA19108}" dt="2020-12-14T21:41:04.673" v="70"/>
          <ac:spMkLst>
            <pc:docMk/>
            <pc:sldMk cId="0" sldId="281"/>
            <ac:spMk id="3" creationId="{D667F36E-4D58-4E02-99FB-E8E0A2F3A959}"/>
          </ac:spMkLst>
        </pc:spChg>
        <pc:spChg chg="add mod">
          <ac:chgData name="Thomas Jansen" userId="5b8e1cf2-e26f-4517-87f7-d832d29dc3c7" providerId="ADAL" clId="{72A0AA3C-84D0-497F-BC96-1383EFA19108}" dt="2020-12-14T21:41:18.881" v="93"/>
          <ac:spMkLst>
            <pc:docMk/>
            <pc:sldMk cId="0" sldId="281"/>
            <ac:spMk id="5" creationId="{88E139BC-7182-4FDD-A2E1-4FE835DCAB46}"/>
          </ac:spMkLst>
        </pc:spChg>
        <pc:spChg chg="mod">
          <ac:chgData name="Thomas Jansen" userId="5b8e1cf2-e26f-4517-87f7-d832d29dc3c7" providerId="ADAL" clId="{72A0AA3C-84D0-497F-BC96-1383EFA19108}" dt="2020-12-14T21:40:49.776" v="69" actId="255"/>
          <ac:spMkLst>
            <pc:docMk/>
            <pc:sldMk cId="0" sldId="281"/>
            <ac:spMk id="7" creationId="{00000000-0000-0000-0000-000000000000}"/>
          </ac:spMkLst>
        </pc:spChg>
        <pc:picChg chg="add mod">
          <ac:chgData name="Thomas Jansen" userId="5b8e1cf2-e26f-4517-87f7-d832d29dc3c7" providerId="ADAL" clId="{72A0AA3C-84D0-497F-BC96-1383EFA19108}" dt="2020-12-14T21:41:14.566" v="92" actId="1038"/>
          <ac:picMkLst>
            <pc:docMk/>
            <pc:sldMk cId="0" sldId="281"/>
            <ac:picMk id="4" creationId="{DC905DDC-705C-4F88-8B48-4E3DC0BE0796}"/>
          </ac:picMkLst>
        </pc:picChg>
        <pc:picChg chg="del">
          <ac:chgData name="Thomas Jansen" userId="5b8e1cf2-e26f-4517-87f7-d832d29dc3c7" providerId="ADAL" clId="{72A0AA3C-84D0-497F-BC96-1383EFA19108}" dt="2020-12-14T21:36:00.765" v="3" actId="478"/>
          <ac:picMkLst>
            <pc:docMk/>
            <pc:sldMk cId="0" sldId="281"/>
            <ac:picMk id="9" creationId="{00000000-0000-0000-0000-000000000000}"/>
          </ac:picMkLst>
        </pc:picChg>
      </pc:sldChg>
      <pc:sldChg chg="addSp delSp modSp add">
        <pc:chgData name="Thomas Jansen" userId="5b8e1cf2-e26f-4517-87f7-d832d29dc3c7" providerId="ADAL" clId="{72A0AA3C-84D0-497F-BC96-1383EFA19108}" dt="2020-12-14T21:47:07.967" v="102" actId="1038"/>
        <pc:sldMkLst>
          <pc:docMk/>
          <pc:sldMk cId="1834352884" sldId="282"/>
        </pc:sldMkLst>
        <pc:spChg chg="del">
          <ac:chgData name="Thomas Jansen" userId="5b8e1cf2-e26f-4517-87f7-d832d29dc3c7" providerId="ADAL" clId="{72A0AA3C-84D0-497F-BC96-1383EFA19108}" dt="2020-12-14T21:46:55.150" v="96"/>
          <ac:spMkLst>
            <pc:docMk/>
            <pc:sldMk cId="1834352884" sldId="282"/>
            <ac:spMk id="2" creationId="{30C34D16-9336-41B7-86EE-6F30736193D8}"/>
          </ac:spMkLst>
        </pc:spChg>
        <pc:spChg chg="del">
          <ac:chgData name="Thomas Jansen" userId="5b8e1cf2-e26f-4517-87f7-d832d29dc3c7" providerId="ADAL" clId="{72A0AA3C-84D0-497F-BC96-1383EFA19108}" dt="2020-12-14T21:46:50.500" v="95"/>
          <ac:spMkLst>
            <pc:docMk/>
            <pc:sldMk cId="1834352884" sldId="282"/>
            <ac:spMk id="3" creationId="{7DD03499-6DDB-4CFC-AA8B-02FF0B72D793}"/>
          </ac:spMkLst>
        </pc:spChg>
        <pc:spChg chg="del">
          <ac:chgData name="Thomas Jansen" userId="5b8e1cf2-e26f-4517-87f7-d832d29dc3c7" providerId="ADAL" clId="{72A0AA3C-84D0-497F-BC96-1383EFA19108}" dt="2020-12-14T21:46:55.150" v="96"/>
          <ac:spMkLst>
            <pc:docMk/>
            <pc:sldMk cId="1834352884" sldId="282"/>
            <ac:spMk id="4" creationId="{A1097A14-0A1F-42FE-8A93-873294D31ECA}"/>
          </ac:spMkLst>
        </pc:spChg>
        <pc:spChg chg="add mod">
          <ac:chgData name="Thomas Jansen" userId="5b8e1cf2-e26f-4517-87f7-d832d29dc3c7" providerId="ADAL" clId="{72A0AA3C-84D0-497F-BC96-1383EFA19108}" dt="2020-12-14T21:46:55.150" v="96"/>
          <ac:spMkLst>
            <pc:docMk/>
            <pc:sldMk cId="1834352884" sldId="282"/>
            <ac:spMk id="6" creationId="{D909C621-FEBE-42FD-B74E-E871B363F1F8}"/>
          </ac:spMkLst>
        </pc:spChg>
        <pc:picChg chg="add mod">
          <ac:chgData name="Thomas Jansen" userId="5b8e1cf2-e26f-4517-87f7-d832d29dc3c7" providerId="ADAL" clId="{72A0AA3C-84D0-497F-BC96-1383EFA19108}" dt="2020-12-14T21:47:07.967" v="102" actId="1038"/>
          <ac:picMkLst>
            <pc:docMk/>
            <pc:sldMk cId="1834352884" sldId="282"/>
            <ac:picMk id="5" creationId="{079FC69B-06BF-4CE5-9457-47276B7B92BF}"/>
          </ac:picMkLst>
        </pc:picChg>
      </pc:sldChg>
      <pc:sldChg chg="del">
        <pc:chgData name="Thomas Jansen" userId="5b8e1cf2-e26f-4517-87f7-d832d29dc3c7" providerId="ADAL" clId="{72A0AA3C-84D0-497F-BC96-1383EFA19108}" dt="2020-12-14T21:36:20.443" v="34" actId="2696"/>
        <pc:sldMkLst>
          <pc:docMk/>
          <pc:sldMk cId="1834352884" sldId="282"/>
        </pc:sldMkLst>
      </pc:sldChg>
      <pc:sldChg chg="addSp delSp modSp add">
        <pc:chgData name="Thomas Jansen" userId="5b8e1cf2-e26f-4517-87f7-d832d29dc3c7" providerId="ADAL" clId="{72A0AA3C-84D0-497F-BC96-1383EFA19108}" dt="2020-12-14T21:48:23.109" v="116" actId="1037"/>
        <pc:sldMkLst>
          <pc:docMk/>
          <pc:sldMk cId="1707390864" sldId="283"/>
        </pc:sldMkLst>
        <pc:spChg chg="del">
          <ac:chgData name="Thomas Jansen" userId="5b8e1cf2-e26f-4517-87f7-d832d29dc3c7" providerId="ADAL" clId="{72A0AA3C-84D0-497F-BC96-1383EFA19108}" dt="2020-12-14T21:48:06.738" v="104"/>
          <ac:spMkLst>
            <pc:docMk/>
            <pc:sldMk cId="1707390864" sldId="283"/>
            <ac:spMk id="3" creationId="{03EE07E6-6EE1-4DBE-AAF6-2107F7A08C9E}"/>
          </ac:spMkLst>
        </pc:spChg>
        <pc:picChg chg="add mod">
          <ac:chgData name="Thomas Jansen" userId="5b8e1cf2-e26f-4517-87f7-d832d29dc3c7" providerId="ADAL" clId="{72A0AA3C-84D0-497F-BC96-1383EFA19108}" dt="2020-12-14T21:48:23.109" v="116" actId="1037"/>
          <ac:picMkLst>
            <pc:docMk/>
            <pc:sldMk cId="1707390864" sldId="283"/>
            <ac:picMk id="4" creationId="{F75B3471-8798-405E-8482-AD5E1C1F41D5}"/>
          </ac:picMkLst>
        </pc:picChg>
      </pc:sldChg>
      <pc:sldChg chg="addSp delSp modSp add">
        <pc:chgData name="Thomas Jansen" userId="5b8e1cf2-e26f-4517-87f7-d832d29dc3c7" providerId="ADAL" clId="{72A0AA3C-84D0-497F-BC96-1383EFA19108}" dt="2020-12-14T21:53:20.727" v="160" actId="931"/>
        <pc:sldMkLst>
          <pc:docMk/>
          <pc:sldMk cId="3423436836" sldId="284"/>
        </pc:sldMkLst>
        <pc:spChg chg="del">
          <ac:chgData name="Thomas Jansen" userId="5b8e1cf2-e26f-4517-87f7-d832d29dc3c7" providerId="ADAL" clId="{72A0AA3C-84D0-497F-BC96-1383EFA19108}" dt="2020-12-14T21:48:44.288" v="118"/>
          <ac:spMkLst>
            <pc:docMk/>
            <pc:sldMk cId="3423436836" sldId="284"/>
            <ac:spMk id="3" creationId="{D88C0F26-B65B-45B6-A5AB-86099690FA66}"/>
          </ac:spMkLst>
        </pc:spChg>
        <pc:spChg chg="add del mod">
          <ac:chgData name="Thomas Jansen" userId="5b8e1cf2-e26f-4517-87f7-d832d29dc3c7" providerId="ADAL" clId="{72A0AA3C-84D0-497F-BC96-1383EFA19108}" dt="2020-12-14T21:49:26.243" v="122"/>
          <ac:spMkLst>
            <pc:docMk/>
            <pc:sldMk cId="3423436836" sldId="284"/>
            <ac:spMk id="6" creationId="{5BDA0999-C309-4AEB-94F8-C3763A646114}"/>
          </ac:spMkLst>
        </pc:spChg>
        <pc:spChg chg="add del mod">
          <ac:chgData name="Thomas Jansen" userId="5b8e1cf2-e26f-4517-87f7-d832d29dc3c7" providerId="ADAL" clId="{72A0AA3C-84D0-497F-BC96-1383EFA19108}" dt="2020-12-14T21:49:37.255" v="124"/>
          <ac:spMkLst>
            <pc:docMk/>
            <pc:sldMk cId="3423436836" sldId="284"/>
            <ac:spMk id="9" creationId="{CFD7E11A-1494-42AE-B097-58F420C886A1}"/>
          </ac:spMkLst>
        </pc:spChg>
        <pc:spChg chg="add del mod">
          <ac:chgData name="Thomas Jansen" userId="5b8e1cf2-e26f-4517-87f7-d832d29dc3c7" providerId="ADAL" clId="{72A0AA3C-84D0-497F-BC96-1383EFA19108}" dt="2020-12-14T21:53:20.727" v="160" actId="931"/>
          <ac:spMkLst>
            <pc:docMk/>
            <pc:sldMk cId="3423436836" sldId="284"/>
            <ac:spMk id="12" creationId="{F7881F8A-D480-4306-AC57-7FEDDD12C241}"/>
          </ac:spMkLst>
        </pc:spChg>
        <pc:picChg chg="add del mod">
          <ac:chgData name="Thomas Jansen" userId="5b8e1cf2-e26f-4517-87f7-d832d29dc3c7" providerId="ADAL" clId="{72A0AA3C-84D0-497F-BC96-1383EFA19108}" dt="2020-12-14T21:48:54.087" v="121" actId="478"/>
          <ac:picMkLst>
            <pc:docMk/>
            <pc:sldMk cId="3423436836" sldId="284"/>
            <ac:picMk id="4" creationId="{AD1F5231-F852-49B2-B359-99C3B9BDFE1B}"/>
          </ac:picMkLst>
        </pc:picChg>
        <pc:picChg chg="add del mod">
          <ac:chgData name="Thomas Jansen" userId="5b8e1cf2-e26f-4517-87f7-d832d29dc3c7" providerId="ADAL" clId="{72A0AA3C-84D0-497F-BC96-1383EFA19108}" dt="2020-12-14T21:49:29.067" v="123" actId="478"/>
          <ac:picMkLst>
            <pc:docMk/>
            <pc:sldMk cId="3423436836" sldId="284"/>
            <ac:picMk id="7" creationId="{69F692C8-0D7F-474D-8F4B-CE8E7EA01596}"/>
          </ac:picMkLst>
        </pc:picChg>
        <pc:picChg chg="add del mod">
          <ac:chgData name="Thomas Jansen" userId="5b8e1cf2-e26f-4517-87f7-d832d29dc3c7" providerId="ADAL" clId="{72A0AA3C-84D0-497F-BC96-1383EFA19108}" dt="2020-12-14T21:52:16.369" v="159" actId="478"/>
          <ac:picMkLst>
            <pc:docMk/>
            <pc:sldMk cId="3423436836" sldId="284"/>
            <ac:picMk id="10" creationId="{465646B2-80D7-45C9-A637-4CED10BB9DE1}"/>
          </ac:picMkLst>
        </pc:picChg>
        <pc:picChg chg="add mod">
          <ac:chgData name="Thomas Jansen" userId="5b8e1cf2-e26f-4517-87f7-d832d29dc3c7" providerId="ADAL" clId="{72A0AA3C-84D0-497F-BC96-1383EFA19108}" dt="2020-12-14T21:53:20.727" v="160" actId="931"/>
          <ac:picMkLst>
            <pc:docMk/>
            <pc:sldMk cId="3423436836" sldId="284"/>
            <ac:picMk id="14" creationId="{29DD20A8-BBBB-43A9-B0AB-22BD1CA2B53F}"/>
          </ac:picMkLst>
        </pc:picChg>
      </pc:sldChg>
      <pc:sldChg chg="addSp delSp modSp add">
        <pc:chgData name="Thomas Jansen" userId="5b8e1cf2-e26f-4517-87f7-d832d29dc3c7" providerId="ADAL" clId="{72A0AA3C-84D0-497F-BC96-1383EFA19108}" dt="2020-12-14T22:24:08.438" v="509" actId="1035"/>
        <pc:sldMkLst>
          <pc:docMk/>
          <pc:sldMk cId="1883084349" sldId="285"/>
        </pc:sldMkLst>
        <pc:spChg chg="del">
          <ac:chgData name="Thomas Jansen" userId="5b8e1cf2-e26f-4517-87f7-d832d29dc3c7" providerId="ADAL" clId="{72A0AA3C-84D0-497F-BC96-1383EFA19108}" dt="2020-12-14T21:50:59.030" v="126" actId="931"/>
          <ac:spMkLst>
            <pc:docMk/>
            <pc:sldMk cId="1883084349" sldId="285"/>
            <ac:spMk id="3" creationId="{DB795A5D-ABB2-4FA9-B266-85CE9DF0C86C}"/>
          </ac:spMkLst>
        </pc:spChg>
        <pc:spChg chg="add mod">
          <ac:chgData name="Thomas Jansen" userId="5b8e1cf2-e26f-4517-87f7-d832d29dc3c7" providerId="ADAL" clId="{72A0AA3C-84D0-497F-BC96-1383EFA19108}" dt="2020-12-14T22:24:03.732" v="505" actId="1038"/>
          <ac:spMkLst>
            <pc:docMk/>
            <pc:sldMk cId="1883084349" sldId="285"/>
            <ac:spMk id="6" creationId="{A489356A-16D1-41AC-81F5-0A44CAEB2563}"/>
          </ac:spMkLst>
        </pc:spChg>
        <pc:picChg chg="add mod">
          <ac:chgData name="Thomas Jansen" userId="5b8e1cf2-e26f-4517-87f7-d832d29dc3c7" providerId="ADAL" clId="{72A0AA3C-84D0-497F-BC96-1383EFA19108}" dt="2020-12-14T22:24:08.438" v="509" actId="1035"/>
          <ac:picMkLst>
            <pc:docMk/>
            <pc:sldMk cId="1883084349" sldId="285"/>
            <ac:picMk id="5" creationId="{7425D56A-0641-45DA-A7B3-8FB5BBAEA962}"/>
          </ac:picMkLst>
        </pc:picChg>
      </pc:sldChg>
      <pc:sldChg chg="addSp delSp modSp add">
        <pc:chgData name="Thomas Jansen" userId="5b8e1cf2-e26f-4517-87f7-d832d29dc3c7" providerId="ADAL" clId="{72A0AA3C-84D0-497F-BC96-1383EFA19108}" dt="2020-12-14T21:55:14.383" v="164" actId="931"/>
        <pc:sldMkLst>
          <pc:docMk/>
          <pc:sldMk cId="942299616" sldId="286"/>
        </pc:sldMkLst>
        <pc:spChg chg="del">
          <ac:chgData name="Thomas Jansen" userId="5b8e1cf2-e26f-4517-87f7-d832d29dc3c7" providerId="ADAL" clId="{72A0AA3C-84D0-497F-BC96-1383EFA19108}" dt="2020-12-14T21:54:24.703" v="162"/>
          <ac:spMkLst>
            <pc:docMk/>
            <pc:sldMk cId="942299616" sldId="286"/>
            <ac:spMk id="3" creationId="{8CBE84B1-58E4-49A2-927C-BA61FB9D32BC}"/>
          </ac:spMkLst>
        </pc:spChg>
        <pc:spChg chg="add del mod">
          <ac:chgData name="Thomas Jansen" userId="5b8e1cf2-e26f-4517-87f7-d832d29dc3c7" providerId="ADAL" clId="{72A0AA3C-84D0-497F-BC96-1383EFA19108}" dt="2020-12-14T21:55:14.383" v="164" actId="931"/>
          <ac:spMkLst>
            <pc:docMk/>
            <pc:sldMk cId="942299616" sldId="286"/>
            <ac:spMk id="6" creationId="{B31836A8-5077-4C96-A7FD-89D2AF78727F}"/>
          </ac:spMkLst>
        </pc:spChg>
        <pc:picChg chg="add del mod">
          <ac:chgData name="Thomas Jansen" userId="5b8e1cf2-e26f-4517-87f7-d832d29dc3c7" providerId="ADAL" clId="{72A0AA3C-84D0-497F-BC96-1383EFA19108}" dt="2020-12-14T21:54:28.975" v="163" actId="478"/>
          <ac:picMkLst>
            <pc:docMk/>
            <pc:sldMk cId="942299616" sldId="286"/>
            <ac:picMk id="4" creationId="{208E5410-F11B-4116-9303-9619E4599705}"/>
          </ac:picMkLst>
        </pc:picChg>
        <pc:picChg chg="add mod">
          <ac:chgData name="Thomas Jansen" userId="5b8e1cf2-e26f-4517-87f7-d832d29dc3c7" providerId="ADAL" clId="{72A0AA3C-84D0-497F-BC96-1383EFA19108}" dt="2020-12-14T21:55:14.383" v="164" actId="931"/>
          <ac:picMkLst>
            <pc:docMk/>
            <pc:sldMk cId="942299616" sldId="286"/>
            <ac:picMk id="8" creationId="{44E10DCD-E576-4B3A-B7EA-33AC5C264CD8}"/>
          </ac:picMkLst>
        </pc:picChg>
      </pc:sldChg>
      <pc:sldChg chg="addSp delSp modSp add">
        <pc:chgData name="Thomas Jansen" userId="5b8e1cf2-e26f-4517-87f7-d832d29dc3c7" providerId="ADAL" clId="{72A0AA3C-84D0-497F-BC96-1383EFA19108}" dt="2020-12-14T22:06:09.713" v="295" actId="20577"/>
        <pc:sldMkLst>
          <pc:docMk/>
          <pc:sldMk cId="2864360942" sldId="287"/>
        </pc:sldMkLst>
        <pc:spChg chg="mod">
          <ac:chgData name="Thomas Jansen" userId="5b8e1cf2-e26f-4517-87f7-d832d29dc3c7" providerId="ADAL" clId="{72A0AA3C-84D0-497F-BC96-1383EFA19108}" dt="2020-12-14T22:06:09.713" v="295" actId="20577"/>
          <ac:spMkLst>
            <pc:docMk/>
            <pc:sldMk cId="2864360942" sldId="287"/>
            <ac:spMk id="2" creationId="{29BF2BAE-BD85-4D06-8F0A-1E55CECC15AF}"/>
          </ac:spMkLst>
        </pc:spChg>
        <pc:spChg chg="del">
          <ac:chgData name="Thomas Jansen" userId="5b8e1cf2-e26f-4517-87f7-d832d29dc3c7" providerId="ADAL" clId="{72A0AA3C-84D0-497F-BC96-1383EFA19108}" dt="2020-12-14T22:02:40.154" v="166"/>
          <ac:spMkLst>
            <pc:docMk/>
            <pc:sldMk cId="2864360942" sldId="287"/>
            <ac:spMk id="3" creationId="{CD16564A-D747-4C49-A092-145C97B8899C}"/>
          </ac:spMkLst>
        </pc:spChg>
        <pc:spChg chg="add del mod">
          <ac:chgData name="Thomas Jansen" userId="5b8e1cf2-e26f-4517-87f7-d832d29dc3c7" providerId="ADAL" clId="{72A0AA3C-84D0-497F-BC96-1383EFA19108}" dt="2020-12-14T22:03:40.072" v="168" actId="931"/>
          <ac:spMkLst>
            <pc:docMk/>
            <pc:sldMk cId="2864360942" sldId="287"/>
            <ac:spMk id="6" creationId="{0FC17710-6EBF-48E5-873E-126E564FF1DB}"/>
          </ac:spMkLst>
        </pc:spChg>
        <pc:picChg chg="add del mod">
          <ac:chgData name="Thomas Jansen" userId="5b8e1cf2-e26f-4517-87f7-d832d29dc3c7" providerId="ADAL" clId="{72A0AA3C-84D0-497F-BC96-1383EFA19108}" dt="2020-12-14T22:02:43.364" v="167" actId="478"/>
          <ac:picMkLst>
            <pc:docMk/>
            <pc:sldMk cId="2864360942" sldId="287"/>
            <ac:picMk id="4" creationId="{1E54FFE2-584A-4350-819E-FCCA8D0A2359}"/>
          </ac:picMkLst>
        </pc:picChg>
        <pc:picChg chg="add mod">
          <ac:chgData name="Thomas Jansen" userId="5b8e1cf2-e26f-4517-87f7-d832d29dc3c7" providerId="ADAL" clId="{72A0AA3C-84D0-497F-BC96-1383EFA19108}" dt="2020-12-14T22:03:40.072" v="168" actId="931"/>
          <ac:picMkLst>
            <pc:docMk/>
            <pc:sldMk cId="2864360942" sldId="287"/>
            <ac:picMk id="8" creationId="{5A7AAB01-2218-4117-A076-03F92DBB0268}"/>
          </ac:picMkLst>
        </pc:picChg>
      </pc:sldChg>
      <pc:sldChg chg="del">
        <pc:chgData name="Thomas Jansen" userId="5b8e1cf2-e26f-4517-87f7-d832d29dc3c7" providerId="ADAL" clId="{72A0AA3C-84D0-497F-BC96-1383EFA19108}" dt="2020-12-14T21:36:23.243" v="43" actId="2696"/>
        <pc:sldMkLst>
          <pc:docMk/>
          <pc:sldMk cId="1873607225" sldId="288"/>
        </pc:sldMkLst>
      </pc:sldChg>
      <pc:sldChg chg="addSp delSp modSp add">
        <pc:chgData name="Thomas Jansen" userId="5b8e1cf2-e26f-4517-87f7-d832d29dc3c7" providerId="ADAL" clId="{72A0AA3C-84D0-497F-BC96-1383EFA19108}" dt="2020-12-14T22:09:03.840" v="361" actId="1036"/>
        <pc:sldMkLst>
          <pc:docMk/>
          <pc:sldMk cId="1873607225" sldId="288"/>
        </pc:sldMkLst>
        <pc:spChg chg="mod">
          <ac:chgData name="Thomas Jansen" userId="5b8e1cf2-e26f-4517-87f7-d832d29dc3c7" providerId="ADAL" clId="{72A0AA3C-84D0-497F-BC96-1383EFA19108}" dt="2020-12-14T22:08:59.209" v="358"/>
          <ac:spMkLst>
            <pc:docMk/>
            <pc:sldMk cId="1873607225" sldId="288"/>
            <ac:spMk id="2" creationId="{B8F93E49-8A7D-4DF8-9ACD-1AD188ED581F}"/>
          </ac:spMkLst>
        </pc:spChg>
        <pc:spChg chg="del mod">
          <ac:chgData name="Thomas Jansen" userId="5b8e1cf2-e26f-4517-87f7-d832d29dc3c7" providerId="ADAL" clId="{72A0AA3C-84D0-497F-BC96-1383EFA19108}" dt="2020-12-14T22:07:07.540" v="298" actId="931"/>
          <ac:spMkLst>
            <pc:docMk/>
            <pc:sldMk cId="1873607225" sldId="288"/>
            <ac:spMk id="3" creationId="{F1219F8D-364F-4302-B4F7-0E1672DA78F4}"/>
          </ac:spMkLst>
        </pc:spChg>
        <pc:picChg chg="add mod">
          <ac:chgData name="Thomas Jansen" userId="5b8e1cf2-e26f-4517-87f7-d832d29dc3c7" providerId="ADAL" clId="{72A0AA3C-84D0-497F-BC96-1383EFA19108}" dt="2020-12-14T22:09:03.840" v="361" actId="1036"/>
          <ac:picMkLst>
            <pc:docMk/>
            <pc:sldMk cId="1873607225" sldId="288"/>
            <ac:picMk id="5" creationId="{CB421C38-0C07-4AFA-9A49-8B73842B76F8}"/>
          </ac:picMkLst>
        </pc:picChg>
      </pc:sldChg>
      <pc:sldChg chg="addSp delSp modSp add modAnim">
        <pc:chgData name="Thomas Jansen" userId="5b8e1cf2-e26f-4517-87f7-d832d29dc3c7" providerId="ADAL" clId="{72A0AA3C-84D0-497F-BC96-1383EFA19108}" dt="2020-12-14T22:23:24.859" v="500" actId="1076"/>
        <pc:sldMkLst>
          <pc:docMk/>
          <pc:sldMk cId="473378485" sldId="289"/>
        </pc:sldMkLst>
        <pc:spChg chg="mod">
          <ac:chgData name="Thomas Jansen" userId="5b8e1cf2-e26f-4517-87f7-d832d29dc3c7" providerId="ADAL" clId="{72A0AA3C-84D0-497F-BC96-1383EFA19108}" dt="2020-12-14T22:16:42.401" v="365" actId="255"/>
          <ac:spMkLst>
            <pc:docMk/>
            <pc:sldMk cId="473378485" sldId="289"/>
            <ac:spMk id="2" creationId="{F8BF7754-D814-4015-B3FA-95AF695BB65C}"/>
          </ac:spMkLst>
        </pc:spChg>
        <pc:spChg chg="del">
          <ac:chgData name="Thomas Jansen" userId="5b8e1cf2-e26f-4517-87f7-d832d29dc3c7" providerId="ADAL" clId="{72A0AA3C-84D0-497F-BC96-1383EFA19108}" dt="2020-12-14T22:16:12.389" v="363"/>
          <ac:spMkLst>
            <pc:docMk/>
            <pc:sldMk cId="473378485" sldId="289"/>
            <ac:spMk id="3" creationId="{BB186BDC-5A7F-4397-A016-44B1585A6EEC}"/>
          </ac:spMkLst>
        </pc:spChg>
        <pc:spChg chg="add mod">
          <ac:chgData name="Thomas Jansen" userId="5b8e1cf2-e26f-4517-87f7-d832d29dc3c7" providerId="ADAL" clId="{72A0AA3C-84D0-497F-BC96-1383EFA19108}" dt="2020-12-14T22:19:37.610" v="462" actId="20577"/>
          <ac:spMkLst>
            <pc:docMk/>
            <pc:sldMk cId="473378485" sldId="289"/>
            <ac:spMk id="5" creationId="{309A2760-A36A-4703-890C-2D265B7B28E8}"/>
          </ac:spMkLst>
        </pc:spChg>
        <pc:picChg chg="add mod">
          <ac:chgData name="Thomas Jansen" userId="5b8e1cf2-e26f-4517-87f7-d832d29dc3c7" providerId="ADAL" clId="{72A0AA3C-84D0-497F-BC96-1383EFA19108}" dt="2020-12-14T22:23:24.859" v="500" actId="1076"/>
          <ac:picMkLst>
            <pc:docMk/>
            <pc:sldMk cId="473378485" sldId="289"/>
            <ac:picMk id="4" creationId="{B250A73C-A900-4298-A494-83260140D8D4}"/>
          </ac:picMkLst>
        </pc:picChg>
        <pc:picChg chg="add mod">
          <ac:chgData name="Thomas Jansen" userId="5b8e1cf2-e26f-4517-87f7-d832d29dc3c7" providerId="ADAL" clId="{72A0AA3C-84D0-497F-BC96-1383EFA19108}" dt="2020-12-14T22:23:18.562" v="499" actId="1036"/>
          <ac:picMkLst>
            <pc:docMk/>
            <pc:sldMk cId="473378485" sldId="289"/>
            <ac:picMk id="7" creationId="{2DEA9EB6-A50A-4C20-A91A-E28D4AC6F3DD}"/>
          </ac:picMkLst>
        </pc:picChg>
      </pc:sldChg>
      <pc:sldChg chg="addSp delSp modSp add">
        <pc:chgData name="Thomas Jansen" userId="5b8e1cf2-e26f-4517-87f7-d832d29dc3c7" providerId="ADAL" clId="{72A0AA3C-84D0-497F-BC96-1383EFA19108}" dt="2020-12-14T22:36:06.352" v="742" actId="255"/>
        <pc:sldMkLst>
          <pc:docMk/>
          <pc:sldMk cId="2764663518" sldId="290"/>
        </pc:sldMkLst>
        <pc:spChg chg="mod">
          <ac:chgData name="Thomas Jansen" userId="5b8e1cf2-e26f-4517-87f7-d832d29dc3c7" providerId="ADAL" clId="{72A0AA3C-84D0-497F-BC96-1383EFA19108}" dt="2020-12-14T22:36:06.352" v="742" actId="255"/>
          <ac:spMkLst>
            <pc:docMk/>
            <pc:sldMk cId="2764663518" sldId="290"/>
            <ac:spMk id="2" creationId="{40376898-F61F-4D4C-9080-807057DCEBFD}"/>
          </ac:spMkLst>
        </pc:spChg>
        <pc:spChg chg="del">
          <ac:chgData name="Thomas Jansen" userId="5b8e1cf2-e26f-4517-87f7-d832d29dc3c7" providerId="ADAL" clId="{72A0AA3C-84D0-497F-BC96-1383EFA19108}" dt="2020-12-14T22:27:42.351" v="511" actId="931"/>
          <ac:spMkLst>
            <pc:docMk/>
            <pc:sldMk cId="2764663518" sldId="290"/>
            <ac:spMk id="3" creationId="{4296C51C-6558-43F9-A699-77728D9F216E}"/>
          </ac:spMkLst>
        </pc:spChg>
        <pc:picChg chg="add mod">
          <ac:chgData name="Thomas Jansen" userId="5b8e1cf2-e26f-4517-87f7-d832d29dc3c7" providerId="ADAL" clId="{72A0AA3C-84D0-497F-BC96-1383EFA19108}" dt="2020-12-14T22:27:51.917" v="514" actId="14100"/>
          <ac:picMkLst>
            <pc:docMk/>
            <pc:sldMk cId="2764663518" sldId="290"/>
            <ac:picMk id="5" creationId="{AA47BF84-0B61-4888-A203-C9502B1AF951}"/>
          </ac:picMkLst>
        </pc:picChg>
      </pc:sldChg>
      <pc:sldChg chg="addSp delSp modSp add ord modAnim">
        <pc:chgData name="Thomas Jansen" userId="5b8e1cf2-e26f-4517-87f7-d832d29dc3c7" providerId="ADAL" clId="{72A0AA3C-84D0-497F-BC96-1383EFA19108}" dt="2020-12-14T23:07:59.446" v="1078"/>
        <pc:sldMkLst>
          <pc:docMk/>
          <pc:sldMk cId="3441912524" sldId="291"/>
        </pc:sldMkLst>
        <pc:spChg chg="del">
          <ac:chgData name="Thomas Jansen" userId="5b8e1cf2-e26f-4517-87f7-d832d29dc3c7" providerId="ADAL" clId="{72A0AA3C-84D0-497F-BC96-1383EFA19108}" dt="2020-12-14T22:29:25.788" v="519"/>
          <ac:spMkLst>
            <pc:docMk/>
            <pc:sldMk cId="3441912524" sldId="291"/>
            <ac:spMk id="2" creationId="{83E85757-66B7-48CF-B50C-FB318B4624B9}"/>
          </ac:spMkLst>
        </pc:spChg>
        <pc:spChg chg="del">
          <ac:chgData name="Thomas Jansen" userId="5b8e1cf2-e26f-4517-87f7-d832d29dc3c7" providerId="ADAL" clId="{72A0AA3C-84D0-497F-BC96-1383EFA19108}" dt="2020-12-14T22:29:20.032" v="518"/>
          <ac:spMkLst>
            <pc:docMk/>
            <pc:sldMk cId="3441912524" sldId="291"/>
            <ac:spMk id="3" creationId="{241DDB68-CAA4-4C4A-A621-F701A2D32E42}"/>
          </ac:spMkLst>
        </pc:spChg>
        <pc:spChg chg="add mod">
          <ac:chgData name="Thomas Jansen" userId="5b8e1cf2-e26f-4517-87f7-d832d29dc3c7" providerId="ADAL" clId="{72A0AA3C-84D0-497F-BC96-1383EFA19108}" dt="2020-12-14T22:30:55.330" v="529" actId="115"/>
          <ac:spMkLst>
            <pc:docMk/>
            <pc:sldMk cId="3441912524" sldId="291"/>
            <ac:spMk id="5" creationId="{DFE352D9-C337-4073-812D-DEFEA056B97B}"/>
          </ac:spMkLst>
        </pc:spChg>
        <pc:spChg chg="add mod">
          <ac:chgData name="Thomas Jansen" userId="5b8e1cf2-e26f-4517-87f7-d832d29dc3c7" providerId="ADAL" clId="{72A0AA3C-84D0-497F-BC96-1383EFA19108}" dt="2020-12-14T22:42:30.271" v="776" actId="20577"/>
          <ac:spMkLst>
            <pc:docMk/>
            <pc:sldMk cId="3441912524" sldId="291"/>
            <ac:spMk id="6" creationId="{0ED71507-C99D-411A-A729-3C422498D684}"/>
          </ac:spMkLst>
        </pc:spChg>
        <pc:picChg chg="add mod">
          <ac:chgData name="Thomas Jansen" userId="5b8e1cf2-e26f-4517-87f7-d832d29dc3c7" providerId="ADAL" clId="{72A0AA3C-84D0-497F-BC96-1383EFA19108}" dt="2020-12-14T22:29:47.576" v="520" actId="14100"/>
          <ac:picMkLst>
            <pc:docMk/>
            <pc:sldMk cId="3441912524" sldId="291"/>
            <ac:picMk id="4" creationId="{0F9E0F7D-24BB-4139-8F67-B8481962A8C5}"/>
          </ac:picMkLst>
        </pc:picChg>
      </pc:sldChg>
      <pc:sldChg chg="addSp delSp modSp add">
        <pc:chgData name="Thomas Jansen" userId="5b8e1cf2-e26f-4517-87f7-d832d29dc3c7" providerId="ADAL" clId="{72A0AA3C-84D0-497F-BC96-1383EFA19108}" dt="2020-12-14T22:40:59.962" v="750" actId="1037"/>
        <pc:sldMkLst>
          <pc:docMk/>
          <pc:sldMk cId="2517422130" sldId="292"/>
        </pc:sldMkLst>
        <pc:spChg chg="del">
          <ac:chgData name="Thomas Jansen" userId="5b8e1cf2-e26f-4517-87f7-d832d29dc3c7" providerId="ADAL" clId="{72A0AA3C-84D0-497F-BC96-1383EFA19108}" dt="2020-12-14T22:40:42.916" v="744"/>
          <ac:spMkLst>
            <pc:docMk/>
            <pc:sldMk cId="2517422130" sldId="292"/>
            <ac:spMk id="2" creationId="{6A738ABF-689C-4735-9E89-006198B963BB}"/>
          </ac:spMkLst>
        </pc:spChg>
        <pc:spChg chg="del">
          <ac:chgData name="Thomas Jansen" userId="5b8e1cf2-e26f-4517-87f7-d832d29dc3c7" providerId="ADAL" clId="{72A0AA3C-84D0-497F-BC96-1383EFA19108}" dt="2020-12-14T22:40:42.916" v="744"/>
          <ac:spMkLst>
            <pc:docMk/>
            <pc:sldMk cId="2517422130" sldId="292"/>
            <ac:spMk id="3" creationId="{9B0A692E-B593-4219-BC02-010FC9E918B9}"/>
          </ac:spMkLst>
        </pc:spChg>
        <pc:spChg chg="del">
          <ac:chgData name="Thomas Jansen" userId="5b8e1cf2-e26f-4517-87f7-d832d29dc3c7" providerId="ADAL" clId="{72A0AA3C-84D0-497F-BC96-1383EFA19108}" dt="2020-12-14T22:40:42.916" v="744"/>
          <ac:spMkLst>
            <pc:docMk/>
            <pc:sldMk cId="2517422130" sldId="292"/>
            <ac:spMk id="4" creationId="{3D4D0219-7D06-478D-9847-85DCFD389496}"/>
          </ac:spMkLst>
        </pc:spChg>
        <pc:spChg chg="add mod">
          <ac:chgData name="Thomas Jansen" userId="5b8e1cf2-e26f-4517-87f7-d832d29dc3c7" providerId="ADAL" clId="{72A0AA3C-84D0-497F-BC96-1383EFA19108}" dt="2020-12-14T22:40:42.916" v="744"/>
          <ac:spMkLst>
            <pc:docMk/>
            <pc:sldMk cId="2517422130" sldId="292"/>
            <ac:spMk id="5" creationId="{F8078AF3-10E0-4AAC-929E-8FDD255AC797}"/>
          </ac:spMkLst>
        </pc:spChg>
        <pc:spChg chg="add del mod">
          <ac:chgData name="Thomas Jansen" userId="5b8e1cf2-e26f-4517-87f7-d832d29dc3c7" providerId="ADAL" clId="{72A0AA3C-84D0-497F-BC96-1383EFA19108}" dt="2020-12-14T22:40:47.677" v="745" actId="931"/>
          <ac:spMkLst>
            <pc:docMk/>
            <pc:sldMk cId="2517422130" sldId="292"/>
            <ac:spMk id="6" creationId="{865DF1FE-0488-44EF-92BD-720CA1010619}"/>
          </ac:spMkLst>
        </pc:spChg>
        <pc:picChg chg="add mod">
          <ac:chgData name="Thomas Jansen" userId="5b8e1cf2-e26f-4517-87f7-d832d29dc3c7" providerId="ADAL" clId="{72A0AA3C-84D0-497F-BC96-1383EFA19108}" dt="2020-12-14T22:40:59.962" v="750" actId="1037"/>
          <ac:picMkLst>
            <pc:docMk/>
            <pc:sldMk cId="2517422130" sldId="292"/>
            <ac:picMk id="8" creationId="{9044D12D-B7E0-443E-ADC7-8AF2E3983C0E}"/>
          </ac:picMkLst>
        </pc:picChg>
      </pc:sldChg>
      <pc:sldChg chg="addSp delSp modSp add">
        <pc:chgData name="Thomas Jansen" userId="5b8e1cf2-e26f-4517-87f7-d832d29dc3c7" providerId="ADAL" clId="{72A0AA3C-84D0-497F-BC96-1383EFA19108}" dt="2020-12-14T22:47:12.729" v="797"/>
        <pc:sldMkLst>
          <pc:docMk/>
          <pc:sldMk cId="2479324346" sldId="293"/>
        </pc:sldMkLst>
        <pc:spChg chg="del">
          <ac:chgData name="Thomas Jansen" userId="5b8e1cf2-e26f-4517-87f7-d832d29dc3c7" providerId="ADAL" clId="{72A0AA3C-84D0-497F-BC96-1383EFA19108}" dt="2020-12-14T22:46:49.366" v="779"/>
          <ac:spMkLst>
            <pc:docMk/>
            <pc:sldMk cId="2479324346" sldId="293"/>
            <ac:spMk id="2" creationId="{6C1929CE-A5A2-4E98-A3CE-8C960486FA7E}"/>
          </ac:spMkLst>
        </pc:spChg>
        <pc:spChg chg="del">
          <ac:chgData name="Thomas Jansen" userId="5b8e1cf2-e26f-4517-87f7-d832d29dc3c7" providerId="ADAL" clId="{72A0AA3C-84D0-497F-BC96-1383EFA19108}" dt="2020-12-14T22:46:25.847" v="778" actId="931"/>
          <ac:spMkLst>
            <pc:docMk/>
            <pc:sldMk cId="2479324346" sldId="293"/>
            <ac:spMk id="3" creationId="{863B5D96-89B7-47F6-AB8F-7B99B88654A0}"/>
          </ac:spMkLst>
        </pc:spChg>
        <pc:spChg chg="add del mod">
          <ac:chgData name="Thomas Jansen" userId="5b8e1cf2-e26f-4517-87f7-d832d29dc3c7" providerId="ADAL" clId="{72A0AA3C-84D0-497F-BC96-1383EFA19108}" dt="2020-12-14T22:46:55.766" v="780"/>
          <ac:spMkLst>
            <pc:docMk/>
            <pc:sldMk cId="2479324346" sldId="293"/>
            <ac:spMk id="6" creationId="{7E6D29CC-67CF-42F4-BF79-2E8AF73ED5F2}"/>
          </ac:spMkLst>
        </pc:spChg>
        <pc:spChg chg="add del mod">
          <ac:chgData name="Thomas Jansen" userId="5b8e1cf2-e26f-4517-87f7-d832d29dc3c7" providerId="ADAL" clId="{72A0AA3C-84D0-497F-BC96-1383EFA19108}" dt="2020-12-14T22:46:55.766" v="780"/>
          <ac:spMkLst>
            <pc:docMk/>
            <pc:sldMk cId="2479324346" sldId="293"/>
            <ac:spMk id="7" creationId="{D77F851F-553F-419C-8EEC-AA1FE0F4F9A3}"/>
          </ac:spMkLst>
        </pc:spChg>
        <pc:spChg chg="add mod">
          <ac:chgData name="Thomas Jansen" userId="5b8e1cf2-e26f-4517-87f7-d832d29dc3c7" providerId="ADAL" clId="{72A0AA3C-84D0-497F-BC96-1383EFA19108}" dt="2020-12-14T22:46:55.766" v="780"/>
          <ac:spMkLst>
            <pc:docMk/>
            <pc:sldMk cId="2479324346" sldId="293"/>
            <ac:spMk id="8" creationId="{FEA06AA1-D4DB-4BD4-A0DE-A020E210210B}"/>
          </ac:spMkLst>
        </pc:spChg>
        <pc:spChg chg="add mod">
          <ac:chgData name="Thomas Jansen" userId="5b8e1cf2-e26f-4517-87f7-d832d29dc3c7" providerId="ADAL" clId="{72A0AA3C-84D0-497F-BC96-1383EFA19108}" dt="2020-12-14T22:47:12.729" v="797"/>
          <ac:spMkLst>
            <pc:docMk/>
            <pc:sldMk cId="2479324346" sldId="293"/>
            <ac:spMk id="9" creationId="{3F17018B-6AF9-45B2-B967-19E21054F5FF}"/>
          </ac:spMkLst>
        </pc:spChg>
        <pc:picChg chg="add mod">
          <ac:chgData name="Thomas Jansen" userId="5b8e1cf2-e26f-4517-87f7-d832d29dc3c7" providerId="ADAL" clId="{72A0AA3C-84D0-497F-BC96-1383EFA19108}" dt="2020-12-14T22:47:04.440" v="795" actId="1035"/>
          <ac:picMkLst>
            <pc:docMk/>
            <pc:sldMk cId="2479324346" sldId="293"/>
            <ac:picMk id="5" creationId="{89ADB2EA-FC74-45FB-B8AD-E8AC6E556B93}"/>
          </ac:picMkLst>
        </pc:picChg>
      </pc:sldChg>
      <pc:sldChg chg="addSp delSp modSp add">
        <pc:chgData name="Thomas Jansen" userId="5b8e1cf2-e26f-4517-87f7-d832d29dc3c7" providerId="ADAL" clId="{72A0AA3C-84D0-497F-BC96-1383EFA19108}" dt="2020-12-14T22:49:48.371" v="839" actId="20577"/>
        <pc:sldMkLst>
          <pc:docMk/>
          <pc:sldMk cId="1358685476" sldId="294"/>
        </pc:sldMkLst>
        <pc:spChg chg="mod">
          <ac:chgData name="Thomas Jansen" userId="5b8e1cf2-e26f-4517-87f7-d832d29dc3c7" providerId="ADAL" clId="{72A0AA3C-84D0-497F-BC96-1383EFA19108}" dt="2020-12-14T22:49:48.371" v="839" actId="20577"/>
          <ac:spMkLst>
            <pc:docMk/>
            <pc:sldMk cId="1358685476" sldId="294"/>
            <ac:spMk id="2" creationId="{EA76E065-DE8E-4E37-86FE-6629353B0CF4}"/>
          </ac:spMkLst>
        </pc:spChg>
        <pc:spChg chg="del">
          <ac:chgData name="Thomas Jansen" userId="5b8e1cf2-e26f-4517-87f7-d832d29dc3c7" providerId="ADAL" clId="{72A0AA3C-84D0-497F-BC96-1383EFA19108}" dt="2020-12-14T22:48:09.008" v="799" actId="931"/>
          <ac:spMkLst>
            <pc:docMk/>
            <pc:sldMk cId="1358685476" sldId="294"/>
            <ac:spMk id="3" creationId="{10FAB3A6-7816-4897-8F36-F4D4F59B8399}"/>
          </ac:spMkLst>
        </pc:spChg>
        <pc:picChg chg="add mod">
          <ac:chgData name="Thomas Jansen" userId="5b8e1cf2-e26f-4517-87f7-d832d29dc3c7" providerId="ADAL" clId="{72A0AA3C-84D0-497F-BC96-1383EFA19108}" dt="2020-12-14T22:48:09.008" v="799" actId="931"/>
          <ac:picMkLst>
            <pc:docMk/>
            <pc:sldMk cId="1358685476" sldId="294"/>
            <ac:picMk id="5" creationId="{A146C868-B057-42E7-8953-01CDD4F1C6CB}"/>
          </ac:picMkLst>
        </pc:picChg>
      </pc:sldChg>
      <pc:sldChg chg="addSp delSp modSp add">
        <pc:chgData name="Thomas Jansen" userId="5b8e1cf2-e26f-4517-87f7-d832d29dc3c7" providerId="ADAL" clId="{72A0AA3C-84D0-497F-BC96-1383EFA19108}" dt="2020-12-14T22:54:25.937" v="848" actId="1035"/>
        <pc:sldMkLst>
          <pc:docMk/>
          <pc:sldMk cId="760768869" sldId="295"/>
        </pc:sldMkLst>
        <pc:spChg chg="del">
          <ac:chgData name="Thomas Jansen" userId="5b8e1cf2-e26f-4517-87f7-d832d29dc3c7" providerId="ADAL" clId="{72A0AA3C-84D0-497F-BC96-1383EFA19108}" dt="2020-12-14T22:54:09.956" v="841"/>
          <ac:spMkLst>
            <pc:docMk/>
            <pc:sldMk cId="760768869" sldId="295"/>
            <ac:spMk id="3" creationId="{B7E53EE8-7043-43A7-9392-6731E34DFF74}"/>
          </ac:spMkLst>
        </pc:spChg>
        <pc:picChg chg="add mod">
          <ac:chgData name="Thomas Jansen" userId="5b8e1cf2-e26f-4517-87f7-d832d29dc3c7" providerId="ADAL" clId="{72A0AA3C-84D0-497F-BC96-1383EFA19108}" dt="2020-12-14T22:54:25.937" v="848" actId="1035"/>
          <ac:picMkLst>
            <pc:docMk/>
            <pc:sldMk cId="760768869" sldId="295"/>
            <ac:picMk id="4" creationId="{5F827597-3207-4C2B-9996-B0BBC7BC8120}"/>
          </ac:picMkLst>
        </pc:picChg>
      </pc:sldChg>
      <pc:sldChg chg="modSp add">
        <pc:chgData name="Thomas Jansen" userId="5b8e1cf2-e26f-4517-87f7-d832d29dc3c7" providerId="ADAL" clId="{72A0AA3C-84D0-497F-BC96-1383EFA19108}" dt="2020-12-14T23:18:43.974" v="1426" actId="114"/>
        <pc:sldMkLst>
          <pc:docMk/>
          <pc:sldMk cId="358112835" sldId="296"/>
        </pc:sldMkLst>
        <pc:spChg chg="mod">
          <ac:chgData name="Thomas Jansen" userId="5b8e1cf2-e26f-4517-87f7-d832d29dc3c7" providerId="ADAL" clId="{72A0AA3C-84D0-497F-BC96-1383EFA19108}" dt="2020-12-14T22:59:25.485" v="931" actId="20577"/>
          <ac:spMkLst>
            <pc:docMk/>
            <pc:sldMk cId="358112835" sldId="296"/>
            <ac:spMk id="2" creationId="{11F252A2-063D-4BCD-8C97-2C51CA417AA3}"/>
          </ac:spMkLst>
        </pc:spChg>
        <pc:spChg chg="mod">
          <ac:chgData name="Thomas Jansen" userId="5b8e1cf2-e26f-4517-87f7-d832d29dc3c7" providerId="ADAL" clId="{72A0AA3C-84D0-497F-BC96-1383EFA19108}" dt="2020-12-14T23:18:43.974" v="1426" actId="114"/>
          <ac:spMkLst>
            <pc:docMk/>
            <pc:sldMk cId="358112835" sldId="296"/>
            <ac:spMk id="3" creationId="{930D82F2-81E8-4161-8342-E4C25D5542D4}"/>
          </ac:spMkLst>
        </pc:spChg>
      </pc:sldChg>
      <pc:sldChg chg="modSp add">
        <pc:chgData name="Thomas Jansen" userId="5b8e1cf2-e26f-4517-87f7-d832d29dc3c7" providerId="ADAL" clId="{72A0AA3C-84D0-497F-BC96-1383EFA19108}" dt="2020-12-14T23:13:42.783" v="1314" actId="20577"/>
        <pc:sldMkLst>
          <pc:docMk/>
          <pc:sldMk cId="2830805300" sldId="297"/>
        </pc:sldMkLst>
        <pc:spChg chg="mod">
          <ac:chgData name="Thomas Jansen" userId="5b8e1cf2-e26f-4517-87f7-d832d29dc3c7" providerId="ADAL" clId="{72A0AA3C-84D0-497F-BC96-1383EFA19108}" dt="2020-12-14T23:07:21.932" v="1077" actId="255"/>
          <ac:spMkLst>
            <pc:docMk/>
            <pc:sldMk cId="2830805300" sldId="297"/>
            <ac:spMk id="2" creationId="{09B9E811-2E7A-4471-9CAE-5DC7064C5E28}"/>
          </ac:spMkLst>
        </pc:spChg>
        <pc:spChg chg="mod">
          <ac:chgData name="Thomas Jansen" userId="5b8e1cf2-e26f-4517-87f7-d832d29dc3c7" providerId="ADAL" clId="{72A0AA3C-84D0-497F-BC96-1383EFA19108}" dt="2020-12-14T23:13:42.783" v="1314" actId="20577"/>
          <ac:spMkLst>
            <pc:docMk/>
            <pc:sldMk cId="2830805300" sldId="297"/>
            <ac:spMk id="3" creationId="{16C48E1E-A211-4BA6-8FAA-44E926F58C3A}"/>
          </ac:spMkLst>
        </pc:spChg>
      </pc:sldChg>
      <pc:sldChg chg="modSp add">
        <pc:chgData name="Thomas Jansen" userId="5b8e1cf2-e26f-4517-87f7-d832d29dc3c7" providerId="ADAL" clId="{72A0AA3C-84D0-497F-BC96-1383EFA19108}" dt="2020-12-14T23:35:03.401" v="1628" actId="6549"/>
        <pc:sldMkLst>
          <pc:docMk/>
          <pc:sldMk cId="2554067723" sldId="298"/>
        </pc:sldMkLst>
        <pc:spChg chg="mod">
          <ac:chgData name="Thomas Jansen" userId="5b8e1cf2-e26f-4517-87f7-d832d29dc3c7" providerId="ADAL" clId="{72A0AA3C-84D0-497F-BC96-1383EFA19108}" dt="2020-12-14T23:16:38.741" v="1349" actId="20577"/>
          <ac:spMkLst>
            <pc:docMk/>
            <pc:sldMk cId="2554067723" sldId="298"/>
            <ac:spMk id="2" creationId="{44126C2A-A7DE-420E-8A2B-CA03E29FAF6A}"/>
          </ac:spMkLst>
        </pc:spChg>
        <pc:spChg chg="mod">
          <ac:chgData name="Thomas Jansen" userId="5b8e1cf2-e26f-4517-87f7-d832d29dc3c7" providerId="ADAL" clId="{72A0AA3C-84D0-497F-BC96-1383EFA19108}" dt="2020-12-14T23:35:03.401" v="1628" actId="6549"/>
          <ac:spMkLst>
            <pc:docMk/>
            <pc:sldMk cId="2554067723" sldId="298"/>
            <ac:spMk id="3" creationId="{4C98A7E7-FFE1-453E-B1C2-F545CFD3FED4}"/>
          </ac:spMkLst>
        </pc:spChg>
      </pc:sldChg>
      <pc:sldChg chg="addSp delSp modSp add">
        <pc:chgData name="Thomas Jansen" userId="5b8e1cf2-e26f-4517-87f7-d832d29dc3c7" providerId="ADAL" clId="{72A0AA3C-84D0-497F-BC96-1383EFA19108}" dt="2020-12-14T23:30:24.134" v="1436" actId="478"/>
        <pc:sldMkLst>
          <pc:docMk/>
          <pc:sldMk cId="406323830" sldId="299"/>
        </pc:sldMkLst>
        <pc:spChg chg="del">
          <ac:chgData name="Thomas Jansen" userId="5b8e1cf2-e26f-4517-87f7-d832d29dc3c7" providerId="ADAL" clId="{72A0AA3C-84D0-497F-BC96-1383EFA19108}" dt="2020-12-14T23:22:18.192" v="1428"/>
          <ac:spMkLst>
            <pc:docMk/>
            <pc:sldMk cId="406323830" sldId="299"/>
            <ac:spMk id="2" creationId="{B00114DA-7431-4C5E-94F0-F952C165C96A}"/>
          </ac:spMkLst>
        </pc:spChg>
        <pc:spChg chg="del">
          <ac:chgData name="Thomas Jansen" userId="5b8e1cf2-e26f-4517-87f7-d832d29dc3c7" providerId="ADAL" clId="{72A0AA3C-84D0-497F-BC96-1383EFA19108}" dt="2020-12-14T23:22:18.192" v="1428"/>
          <ac:spMkLst>
            <pc:docMk/>
            <pc:sldMk cId="406323830" sldId="299"/>
            <ac:spMk id="3" creationId="{2A872E87-CB36-42A1-B680-F09283C2BC1A}"/>
          </ac:spMkLst>
        </pc:spChg>
        <pc:spChg chg="del">
          <ac:chgData name="Thomas Jansen" userId="5b8e1cf2-e26f-4517-87f7-d832d29dc3c7" providerId="ADAL" clId="{72A0AA3C-84D0-497F-BC96-1383EFA19108}" dt="2020-12-14T23:22:18.192" v="1428"/>
          <ac:spMkLst>
            <pc:docMk/>
            <pc:sldMk cId="406323830" sldId="299"/>
            <ac:spMk id="4" creationId="{092E322D-840A-4E65-BB90-29B9411F7D17}"/>
          </ac:spMkLst>
        </pc:spChg>
        <pc:spChg chg="add mod">
          <ac:chgData name="Thomas Jansen" userId="5b8e1cf2-e26f-4517-87f7-d832d29dc3c7" providerId="ADAL" clId="{72A0AA3C-84D0-497F-BC96-1383EFA19108}" dt="2020-12-14T23:22:18.192" v="1428"/>
          <ac:spMkLst>
            <pc:docMk/>
            <pc:sldMk cId="406323830" sldId="299"/>
            <ac:spMk id="5" creationId="{76FCAEAC-CD6F-4D05-8326-2ED61AC5761C}"/>
          </ac:spMkLst>
        </pc:spChg>
        <pc:spChg chg="add del mod">
          <ac:chgData name="Thomas Jansen" userId="5b8e1cf2-e26f-4517-87f7-d832d29dc3c7" providerId="ADAL" clId="{72A0AA3C-84D0-497F-BC96-1383EFA19108}" dt="2020-12-14T23:22:20.638" v="1429"/>
          <ac:spMkLst>
            <pc:docMk/>
            <pc:sldMk cId="406323830" sldId="299"/>
            <ac:spMk id="6" creationId="{C0B2E206-6930-4375-BEEF-210B38190404}"/>
          </ac:spMkLst>
        </pc:spChg>
        <pc:spChg chg="add mod">
          <ac:chgData name="Thomas Jansen" userId="5b8e1cf2-e26f-4517-87f7-d832d29dc3c7" providerId="ADAL" clId="{72A0AA3C-84D0-497F-BC96-1383EFA19108}" dt="2020-12-14T23:30:24.134" v="1436" actId="478"/>
          <ac:spMkLst>
            <pc:docMk/>
            <pc:sldMk cId="406323830" sldId="299"/>
            <ac:spMk id="9" creationId="{BE1EDA9B-4FDF-44A9-8B32-C4F152DBF1D4}"/>
          </ac:spMkLst>
        </pc:spChg>
        <pc:picChg chg="add del mod">
          <ac:chgData name="Thomas Jansen" userId="5b8e1cf2-e26f-4517-87f7-d832d29dc3c7" providerId="ADAL" clId="{72A0AA3C-84D0-497F-BC96-1383EFA19108}" dt="2020-12-14T23:30:24.134" v="1436" actId="478"/>
          <ac:picMkLst>
            <pc:docMk/>
            <pc:sldMk cId="406323830" sldId="299"/>
            <ac:picMk id="7" creationId="{EE7D5094-40AF-487C-9350-B17FC4F24DCF}"/>
          </ac:picMkLst>
        </pc:picChg>
      </pc:sldChg>
      <pc:sldChg chg="addSp delSp modSp add">
        <pc:chgData name="Thomas Jansen" userId="5b8e1cf2-e26f-4517-87f7-d832d29dc3c7" providerId="ADAL" clId="{72A0AA3C-84D0-497F-BC96-1383EFA19108}" dt="2020-12-14T23:36:00.347" v="1639" actId="255"/>
        <pc:sldMkLst>
          <pc:docMk/>
          <pc:sldMk cId="2096380021" sldId="300"/>
        </pc:sldMkLst>
        <pc:spChg chg="mod">
          <ac:chgData name="Thomas Jansen" userId="5b8e1cf2-e26f-4517-87f7-d832d29dc3c7" providerId="ADAL" clId="{72A0AA3C-84D0-497F-BC96-1383EFA19108}" dt="2020-12-14T23:36:00.347" v="1639" actId="255"/>
          <ac:spMkLst>
            <pc:docMk/>
            <pc:sldMk cId="2096380021" sldId="300"/>
            <ac:spMk id="2" creationId="{FDDE12CC-A626-4117-87D6-126D84F4859E}"/>
          </ac:spMkLst>
        </pc:spChg>
        <pc:spChg chg="del">
          <ac:chgData name="Thomas Jansen" userId="5b8e1cf2-e26f-4517-87f7-d832d29dc3c7" providerId="ADAL" clId="{72A0AA3C-84D0-497F-BC96-1383EFA19108}" dt="2020-12-14T23:35:28.030" v="1631"/>
          <ac:spMkLst>
            <pc:docMk/>
            <pc:sldMk cId="2096380021" sldId="300"/>
            <ac:spMk id="3" creationId="{EF5199A2-372F-4EFF-8D72-33877C6575A6}"/>
          </ac:spMkLst>
        </pc:spChg>
        <pc:picChg chg="add mod">
          <ac:chgData name="Thomas Jansen" userId="5b8e1cf2-e26f-4517-87f7-d832d29dc3c7" providerId="ADAL" clId="{72A0AA3C-84D0-497F-BC96-1383EFA19108}" dt="2020-12-14T23:35:38.198" v="1637" actId="1038"/>
          <ac:picMkLst>
            <pc:docMk/>
            <pc:sldMk cId="2096380021" sldId="300"/>
            <ac:picMk id="4" creationId="{C81D92DE-6334-45D1-816C-984D605F309D}"/>
          </ac:picMkLst>
        </pc:picChg>
      </pc:sldChg>
      <pc:sldChg chg="del">
        <pc:chgData name="Thomas Jansen" userId="5b8e1cf2-e26f-4517-87f7-d832d29dc3c7" providerId="ADAL" clId="{72A0AA3C-84D0-497F-BC96-1383EFA19108}" dt="2020-12-14T21:36:20.861" v="36" actId="2696"/>
        <pc:sldMkLst>
          <pc:docMk/>
          <pc:sldMk cId="3330665823" sldId="300"/>
        </pc:sldMkLst>
      </pc:sldChg>
      <pc:sldChg chg="addSp delSp modSp add">
        <pc:chgData name="Thomas Jansen" userId="5b8e1cf2-e26f-4517-87f7-d832d29dc3c7" providerId="ADAL" clId="{72A0AA3C-84D0-497F-BC96-1383EFA19108}" dt="2020-12-14T23:38:31.757" v="1651" actId="255"/>
        <pc:sldMkLst>
          <pc:docMk/>
          <pc:sldMk cId="859061488" sldId="301"/>
        </pc:sldMkLst>
        <pc:spChg chg="mod">
          <ac:chgData name="Thomas Jansen" userId="5b8e1cf2-e26f-4517-87f7-d832d29dc3c7" providerId="ADAL" clId="{72A0AA3C-84D0-497F-BC96-1383EFA19108}" dt="2020-12-14T23:38:31.757" v="1651" actId="255"/>
          <ac:spMkLst>
            <pc:docMk/>
            <pc:sldMk cId="859061488" sldId="301"/>
            <ac:spMk id="2" creationId="{E76DFDB5-8E96-4C69-A1F4-8638166ED291}"/>
          </ac:spMkLst>
        </pc:spChg>
        <pc:spChg chg="del mod">
          <ac:chgData name="Thomas Jansen" userId="5b8e1cf2-e26f-4517-87f7-d832d29dc3c7" providerId="ADAL" clId="{72A0AA3C-84D0-497F-BC96-1383EFA19108}" dt="2020-12-14T23:37:52.154" v="1641" actId="931"/>
          <ac:spMkLst>
            <pc:docMk/>
            <pc:sldMk cId="859061488" sldId="301"/>
            <ac:spMk id="3" creationId="{0F72B73B-1ECE-4860-B933-B00EC6012F12}"/>
          </ac:spMkLst>
        </pc:spChg>
        <pc:picChg chg="add mod">
          <ac:chgData name="Thomas Jansen" userId="5b8e1cf2-e26f-4517-87f7-d832d29dc3c7" providerId="ADAL" clId="{72A0AA3C-84D0-497F-BC96-1383EFA19108}" dt="2020-12-14T23:38:03.004" v="1648" actId="1038"/>
          <ac:picMkLst>
            <pc:docMk/>
            <pc:sldMk cId="859061488" sldId="301"/>
            <ac:picMk id="5" creationId="{EAA4C274-E189-444D-8C3C-8C8A85B587C6}"/>
          </ac:picMkLst>
        </pc:picChg>
      </pc:sldChg>
      <pc:sldChg chg="modSp add">
        <pc:chgData name="Thomas Jansen" userId="5b8e1cf2-e26f-4517-87f7-d832d29dc3c7" providerId="ADAL" clId="{72A0AA3C-84D0-497F-BC96-1383EFA19108}" dt="2020-12-14T23:40:46.852" v="1716" actId="20577"/>
        <pc:sldMkLst>
          <pc:docMk/>
          <pc:sldMk cId="1685905233" sldId="302"/>
        </pc:sldMkLst>
        <pc:spChg chg="mod">
          <ac:chgData name="Thomas Jansen" userId="5b8e1cf2-e26f-4517-87f7-d832d29dc3c7" providerId="ADAL" clId="{72A0AA3C-84D0-497F-BC96-1383EFA19108}" dt="2020-12-14T23:40:46.852" v="1716" actId="20577"/>
          <ac:spMkLst>
            <pc:docMk/>
            <pc:sldMk cId="1685905233" sldId="302"/>
            <ac:spMk id="2" creationId="{5EB31A0B-CF0A-4316-933F-A529395E646A}"/>
          </ac:spMkLst>
        </pc:spChg>
        <pc:spChg chg="mod">
          <ac:chgData name="Thomas Jansen" userId="5b8e1cf2-e26f-4517-87f7-d832d29dc3c7" providerId="ADAL" clId="{72A0AA3C-84D0-497F-BC96-1383EFA19108}" dt="2020-12-14T23:40:33.967" v="1696" actId="20577"/>
          <ac:spMkLst>
            <pc:docMk/>
            <pc:sldMk cId="1685905233" sldId="302"/>
            <ac:spMk id="3" creationId="{7FC5EAAF-53D8-4560-B36F-01B73F140E2B}"/>
          </ac:spMkLst>
        </pc:spChg>
      </pc:sldChg>
      <pc:sldChg chg="modSp add">
        <pc:chgData name="Thomas Jansen" userId="5b8e1cf2-e26f-4517-87f7-d832d29dc3c7" providerId="ADAL" clId="{72A0AA3C-84D0-497F-BC96-1383EFA19108}" dt="2020-12-14T23:46:47.307" v="1829" actId="20577"/>
        <pc:sldMkLst>
          <pc:docMk/>
          <pc:sldMk cId="3414406625" sldId="303"/>
        </pc:sldMkLst>
        <pc:spChg chg="mod">
          <ac:chgData name="Thomas Jansen" userId="5b8e1cf2-e26f-4517-87f7-d832d29dc3c7" providerId="ADAL" clId="{72A0AA3C-84D0-497F-BC96-1383EFA19108}" dt="2020-12-14T23:46:47.307" v="1829" actId="20577"/>
          <ac:spMkLst>
            <pc:docMk/>
            <pc:sldMk cId="3414406625" sldId="303"/>
            <ac:spMk id="2" creationId="{EF1AAFF2-147A-4588-8468-B3F30CB55A12}"/>
          </ac:spMkLst>
        </pc:spChg>
        <pc:spChg chg="mod">
          <ac:chgData name="Thomas Jansen" userId="5b8e1cf2-e26f-4517-87f7-d832d29dc3c7" providerId="ADAL" clId="{72A0AA3C-84D0-497F-BC96-1383EFA19108}" dt="2020-12-14T23:45:43.272" v="1811" actId="20577"/>
          <ac:spMkLst>
            <pc:docMk/>
            <pc:sldMk cId="3414406625" sldId="303"/>
            <ac:spMk id="3" creationId="{50F200C6-DF97-42F8-AC0B-471EE19B5B58}"/>
          </ac:spMkLst>
        </pc:spChg>
      </pc:sldChg>
      <pc:sldChg chg="add del">
        <pc:chgData name="Thomas Jansen" userId="5b8e1cf2-e26f-4517-87f7-d832d29dc3c7" providerId="ADAL" clId="{72A0AA3C-84D0-497F-BC96-1383EFA19108}" dt="2020-12-14T23:46:40.147" v="1815"/>
        <pc:sldMkLst>
          <pc:docMk/>
          <pc:sldMk cId="2896399632" sldId="304"/>
        </pc:sldMkLst>
      </pc:sldChg>
      <pc:sldChg chg="modSp add">
        <pc:chgData name="Thomas Jansen" userId="5b8e1cf2-e26f-4517-87f7-d832d29dc3c7" providerId="ADAL" clId="{72A0AA3C-84D0-497F-BC96-1383EFA19108}" dt="2020-12-14T23:50:19.950" v="1884" actId="20577"/>
        <pc:sldMkLst>
          <pc:docMk/>
          <pc:sldMk cId="3322794226" sldId="304"/>
        </pc:sldMkLst>
        <pc:spChg chg="mod">
          <ac:chgData name="Thomas Jansen" userId="5b8e1cf2-e26f-4517-87f7-d832d29dc3c7" providerId="ADAL" clId="{72A0AA3C-84D0-497F-BC96-1383EFA19108}" dt="2020-12-14T23:46:53.774" v="1836" actId="20577"/>
          <ac:spMkLst>
            <pc:docMk/>
            <pc:sldMk cId="3322794226" sldId="304"/>
            <ac:spMk id="2" creationId="{0E84CDB1-2FD7-4881-B666-02689657FCF6}"/>
          </ac:spMkLst>
        </pc:spChg>
        <pc:spChg chg="mod">
          <ac:chgData name="Thomas Jansen" userId="5b8e1cf2-e26f-4517-87f7-d832d29dc3c7" providerId="ADAL" clId="{72A0AA3C-84D0-497F-BC96-1383EFA19108}" dt="2020-12-14T23:50:19.950" v="1884" actId="20577"/>
          <ac:spMkLst>
            <pc:docMk/>
            <pc:sldMk cId="3322794226" sldId="304"/>
            <ac:spMk id="3" creationId="{1004C46E-2EAA-4898-9734-4FF6CB6463E1}"/>
          </ac:spMkLst>
        </pc:spChg>
      </pc:sldChg>
      <pc:sldChg chg="del">
        <pc:chgData name="Thomas Jansen" userId="5b8e1cf2-e26f-4517-87f7-d832d29dc3c7" providerId="ADAL" clId="{72A0AA3C-84D0-497F-BC96-1383EFA19108}" dt="2020-12-14T21:36:20.634" v="35" actId="2696"/>
        <pc:sldMkLst>
          <pc:docMk/>
          <pc:sldMk cId="280082959" sldId="305"/>
        </pc:sldMkLst>
      </pc:sldChg>
      <pc:sldChg chg="modSp add">
        <pc:chgData name="Thomas Jansen" userId="5b8e1cf2-e26f-4517-87f7-d832d29dc3c7" providerId="ADAL" clId="{72A0AA3C-84D0-497F-BC96-1383EFA19108}" dt="2020-12-14T23:52:22.220" v="1907" actId="12"/>
        <pc:sldMkLst>
          <pc:docMk/>
          <pc:sldMk cId="3424575419" sldId="305"/>
        </pc:sldMkLst>
        <pc:spChg chg="mod">
          <ac:chgData name="Thomas Jansen" userId="5b8e1cf2-e26f-4517-87f7-d832d29dc3c7" providerId="ADAL" clId="{72A0AA3C-84D0-497F-BC96-1383EFA19108}" dt="2020-12-14T23:52:22.220" v="1907" actId="12"/>
          <ac:spMkLst>
            <pc:docMk/>
            <pc:sldMk cId="3424575419" sldId="305"/>
            <ac:spMk id="3" creationId="{75B96356-054E-4DFC-A3C6-ACFE5D633329}"/>
          </ac:spMkLst>
        </pc:spChg>
      </pc:sldChg>
      <pc:sldChg chg="del">
        <pc:chgData name="Thomas Jansen" userId="5b8e1cf2-e26f-4517-87f7-d832d29dc3c7" providerId="ADAL" clId="{72A0AA3C-84D0-497F-BC96-1383EFA19108}" dt="2020-12-14T21:36:21.016" v="37" actId="2696"/>
        <pc:sldMkLst>
          <pc:docMk/>
          <pc:sldMk cId="3592999016" sldId="307"/>
        </pc:sldMkLst>
      </pc:sldChg>
      <pc:sldChg chg="del">
        <pc:chgData name="Thomas Jansen" userId="5b8e1cf2-e26f-4517-87f7-d832d29dc3c7" providerId="ADAL" clId="{72A0AA3C-84D0-497F-BC96-1383EFA19108}" dt="2020-12-14T21:36:21.591" v="38" actId="2696"/>
        <pc:sldMkLst>
          <pc:docMk/>
          <pc:sldMk cId="4292069288" sldId="308"/>
        </pc:sldMkLst>
      </pc:sldChg>
      <pc:sldChg chg="del">
        <pc:chgData name="Thomas Jansen" userId="5b8e1cf2-e26f-4517-87f7-d832d29dc3c7" providerId="ADAL" clId="{72A0AA3C-84D0-497F-BC96-1383EFA19108}" dt="2020-12-14T21:36:21.690" v="39" actId="2696"/>
        <pc:sldMkLst>
          <pc:docMk/>
          <pc:sldMk cId="1264646812" sldId="309"/>
        </pc:sldMkLst>
      </pc:sldChg>
      <pc:sldChg chg="del">
        <pc:chgData name="Thomas Jansen" userId="5b8e1cf2-e26f-4517-87f7-d832d29dc3c7" providerId="ADAL" clId="{72A0AA3C-84D0-497F-BC96-1383EFA19108}" dt="2020-12-14T21:36:22.283" v="40" actId="2696"/>
        <pc:sldMkLst>
          <pc:docMk/>
          <pc:sldMk cId="2820298055" sldId="310"/>
        </pc:sldMkLst>
      </pc:sldChg>
      <pc:sldChg chg="del">
        <pc:chgData name="Thomas Jansen" userId="5b8e1cf2-e26f-4517-87f7-d832d29dc3c7" providerId="ADAL" clId="{72A0AA3C-84D0-497F-BC96-1383EFA19108}" dt="2020-12-14T21:36:22.829" v="41" actId="2696"/>
        <pc:sldMkLst>
          <pc:docMk/>
          <pc:sldMk cId="1650049048" sldId="311"/>
        </pc:sldMkLst>
      </pc:sldChg>
      <pc:sldChg chg="del">
        <pc:chgData name="Thomas Jansen" userId="5b8e1cf2-e26f-4517-87f7-d832d29dc3c7" providerId="ADAL" clId="{72A0AA3C-84D0-497F-BC96-1383EFA19108}" dt="2020-12-14T21:36:23.036" v="42" actId="2696"/>
        <pc:sldMkLst>
          <pc:docMk/>
          <pc:sldMk cId="4157150627" sldId="312"/>
        </pc:sldMkLst>
      </pc:sldChg>
      <pc:sldChg chg="del">
        <pc:chgData name="Thomas Jansen" userId="5b8e1cf2-e26f-4517-87f7-d832d29dc3c7" providerId="ADAL" clId="{72A0AA3C-84D0-497F-BC96-1383EFA19108}" dt="2020-12-14T21:36:24.149" v="44" actId="2696"/>
        <pc:sldMkLst>
          <pc:docMk/>
          <pc:sldMk cId="814721442" sldId="313"/>
        </pc:sldMkLst>
      </pc:sldChg>
      <pc:sldChg chg="del">
        <pc:chgData name="Thomas Jansen" userId="5b8e1cf2-e26f-4517-87f7-d832d29dc3c7" providerId="ADAL" clId="{72A0AA3C-84D0-497F-BC96-1383EFA19108}" dt="2020-12-14T21:36:19.031" v="21" actId="2696"/>
        <pc:sldMkLst>
          <pc:docMk/>
          <pc:sldMk cId="3996726024" sldId="314"/>
        </pc:sldMkLst>
      </pc:sldChg>
      <pc:sldChg chg="del">
        <pc:chgData name="Thomas Jansen" userId="5b8e1cf2-e26f-4517-87f7-d832d29dc3c7" providerId="ADAL" clId="{72A0AA3C-84D0-497F-BC96-1383EFA19108}" dt="2020-12-14T21:36:19.050" v="23" actId="2696"/>
        <pc:sldMkLst>
          <pc:docMk/>
          <pc:sldMk cId="2745904772" sldId="325"/>
        </pc:sldMkLst>
      </pc:sldChg>
      <pc:sldChg chg="del">
        <pc:chgData name="Thomas Jansen" userId="5b8e1cf2-e26f-4517-87f7-d832d29dc3c7" providerId="ADAL" clId="{72A0AA3C-84D0-497F-BC96-1383EFA19108}" dt="2020-12-14T21:36:18.519" v="20" actId="2696"/>
        <pc:sldMkLst>
          <pc:docMk/>
          <pc:sldMk cId="2643390684" sldId="328"/>
        </pc:sldMkLst>
      </pc:sldChg>
      <pc:sldChg chg="del">
        <pc:chgData name="Thomas Jansen" userId="5b8e1cf2-e26f-4517-87f7-d832d29dc3c7" providerId="ADAL" clId="{72A0AA3C-84D0-497F-BC96-1383EFA19108}" dt="2020-12-14T21:36:19.110" v="25" actId="2696"/>
        <pc:sldMkLst>
          <pc:docMk/>
          <pc:sldMk cId="792313425" sldId="329"/>
        </pc:sldMkLst>
      </pc:sldChg>
      <pc:sldChg chg="del">
        <pc:chgData name="Thomas Jansen" userId="5b8e1cf2-e26f-4517-87f7-d832d29dc3c7" providerId="ADAL" clId="{72A0AA3C-84D0-497F-BC96-1383EFA19108}" dt="2020-12-14T21:36:19.123" v="26" actId="2696"/>
        <pc:sldMkLst>
          <pc:docMk/>
          <pc:sldMk cId="3405966317" sldId="330"/>
        </pc:sldMkLst>
      </pc:sldChg>
      <pc:sldChg chg="del">
        <pc:chgData name="Thomas Jansen" userId="5b8e1cf2-e26f-4517-87f7-d832d29dc3c7" providerId="ADAL" clId="{72A0AA3C-84D0-497F-BC96-1383EFA19108}" dt="2020-12-14T21:36:19.146" v="27" actId="2696"/>
        <pc:sldMkLst>
          <pc:docMk/>
          <pc:sldMk cId="2197084541" sldId="331"/>
        </pc:sldMkLst>
      </pc:sldChg>
      <pc:sldChg chg="del">
        <pc:chgData name="Thomas Jansen" userId="5b8e1cf2-e26f-4517-87f7-d832d29dc3c7" providerId="ADAL" clId="{72A0AA3C-84D0-497F-BC96-1383EFA19108}" dt="2020-12-14T21:36:19.195" v="28" actId="2696"/>
        <pc:sldMkLst>
          <pc:docMk/>
          <pc:sldMk cId="1071824925" sldId="332"/>
        </pc:sldMkLst>
      </pc:sldChg>
      <pc:sldChg chg="del">
        <pc:chgData name="Thomas Jansen" userId="5b8e1cf2-e26f-4517-87f7-d832d29dc3c7" providerId="ADAL" clId="{72A0AA3C-84D0-497F-BC96-1383EFA19108}" dt="2020-12-14T21:36:19.685" v="30" actId="2696"/>
        <pc:sldMkLst>
          <pc:docMk/>
          <pc:sldMk cId="2288261564" sldId="333"/>
        </pc:sldMkLst>
      </pc:sldChg>
      <pc:sldChg chg="del">
        <pc:chgData name="Thomas Jansen" userId="5b8e1cf2-e26f-4517-87f7-d832d29dc3c7" providerId="ADAL" clId="{72A0AA3C-84D0-497F-BC96-1383EFA19108}" dt="2020-12-14T21:36:19.875" v="31" actId="2696"/>
        <pc:sldMkLst>
          <pc:docMk/>
          <pc:sldMk cId="731112005" sldId="334"/>
        </pc:sldMkLst>
      </pc:sldChg>
      <pc:sldChg chg="del">
        <pc:chgData name="Thomas Jansen" userId="5b8e1cf2-e26f-4517-87f7-d832d29dc3c7" providerId="ADAL" clId="{72A0AA3C-84D0-497F-BC96-1383EFA19108}" dt="2020-12-14T21:36:19.497" v="29" actId="2696"/>
        <pc:sldMkLst>
          <pc:docMk/>
          <pc:sldMk cId="4263078026" sldId="335"/>
        </pc:sldMkLst>
      </pc:sldChg>
    </pc:docChg>
  </pc:docChgLst>
  <pc:docChgLst>
    <pc:chgData name="Thomas" userId="5b8e1cf2-e26f-4517-87f7-d832d29dc3c7" providerId="ADAL" clId="{E8A8023E-AF06-4011-9659-7EC49CB98ED6}"/>
    <pc:docChg chg="modSld sldOrd">
      <pc:chgData name="Thomas" userId="5b8e1cf2-e26f-4517-87f7-d832d29dc3c7" providerId="ADAL" clId="{E8A8023E-AF06-4011-9659-7EC49CB98ED6}" dt="2020-12-15T12:47:05.683" v="185" actId="20577"/>
      <pc:docMkLst>
        <pc:docMk/>
      </pc:docMkLst>
      <pc:sldChg chg="modSp">
        <pc:chgData name="Thomas" userId="5b8e1cf2-e26f-4517-87f7-d832d29dc3c7" providerId="ADAL" clId="{E8A8023E-AF06-4011-9659-7EC49CB98ED6}" dt="2020-12-15T12:47:05.683" v="185" actId="20577"/>
        <pc:sldMkLst>
          <pc:docMk/>
          <pc:sldMk cId="0" sldId="256"/>
        </pc:sldMkLst>
        <pc:spChg chg="mod">
          <ac:chgData name="Thomas" userId="5b8e1cf2-e26f-4517-87f7-d832d29dc3c7" providerId="ADAL" clId="{E8A8023E-AF06-4011-9659-7EC49CB98ED6}" dt="2020-12-15T12:47:05.683" v="185" actId="20577"/>
          <ac:spMkLst>
            <pc:docMk/>
            <pc:sldMk cId="0" sldId="256"/>
            <ac:spMk id="7" creationId="{CE6270DE-BDA1-4656-89FF-48425858A990}"/>
          </ac:spMkLst>
        </pc:spChg>
      </pc:sldChg>
      <pc:sldChg chg="modSp ord">
        <pc:chgData name="Thomas" userId="5b8e1cf2-e26f-4517-87f7-d832d29dc3c7" providerId="ADAL" clId="{E8A8023E-AF06-4011-9659-7EC49CB98ED6}" dt="2020-12-15T10:45:59.635" v="126"/>
        <pc:sldMkLst>
          <pc:docMk/>
          <pc:sldMk cId="0" sldId="281"/>
        </pc:sldMkLst>
        <pc:spChg chg="mod">
          <ac:chgData name="Thomas" userId="5b8e1cf2-e26f-4517-87f7-d832d29dc3c7" providerId="ADAL" clId="{E8A8023E-AF06-4011-9659-7EC49CB98ED6}" dt="2020-12-15T10:45:30.748" v="124" actId="20577"/>
          <ac:spMkLst>
            <pc:docMk/>
            <pc:sldMk cId="0" sldId="281"/>
            <ac:spMk id="5" creationId="{88E139BC-7182-4FDD-A2E1-4FE835DCAB46}"/>
          </ac:spMkLst>
        </pc:spChg>
      </pc:sldChg>
      <pc:sldChg chg="ord">
        <pc:chgData name="Thomas" userId="5b8e1cf2-e26f-4517-87f7-d832d29dc3c7" providerId="ADAL" clId="{E8A8023E-AF06-4011-9659-7EC49CB98ED6}" dt="2020-12-15T10:40:04.568" v="0"/>
        <pc:sldMkLst>
          <pc:docMk/>
          <pc:sldMk cId="1834352884" sldId="282"/>
        </pc:sldMkLst>
      </pc:sldChg>
      <pc:sldChg chg="ord">
        <pc:chgData name="Thomas" userId="5b8e1cf2-e26f-4517-87f7-d832d29dc3c7" providerId="ADAL" clId="{E8A8023E-AF06-4011-9659-7EC49CB98ED6}" dt="2020-12-15T10:40:31.822" v="3"/>
        <pc:sldMkLst>
          <pc:docMk/>
          <pc:sldMk cId="1707390864" sldId="283"/>
        </pc:sldMkLst>
      </pc:sldChg>
      <pc:sldChg chg="ord">
        <pc:chgData name="Thomas" userId="5b8e1cf2-e26f-4517-87f7-d832d29dc3c7" providerId="ADAL" clId="{E8A8023E-AF06-4011-9659-7EC49CB98ED6}" dt="2020-12-15T10:40:43.372" v="5"/>
        <pc:sldMkLst>
          <pc:docMk/>
          <pc:sldMk cId="3423436836" sldId="284"/>
        </pc:sldMkLst>
      </pc:sldChg>
      <pc:sldChg chg="ord">
        <pc:chgData name="Thomas" userId="5b8e1cf2-e26f-4517-87f7-d832d29dc3c7" providerId="ADAL" clId="{E8A8023E-AF06-4011-9659-7EC49CB98ED6}" dt="2020-12-15T10:40:16.499" v="1"/>
        <pc:sldMkLst>
          <pc:docMk/>
          <pc:sldMk cId="1883084349" sldId="285"/>
        </pc:sldMkLst>
      </pc:sldChg>
      <pc:sldChg chg="ord">
        <pc:chgData name="Thomas" userId="5b8e1cf2-e26f-4517-87f7-d832d29dc3c7" providerId="ADAL" clId="{E8A8023E-AF06-4011-9659-7EC49CB98ED6}" dt="2020-12-15T10:40:38.649" v="4"/>
        <pc:sldMkLst>
          <pc:docMk/>
          <pc:sldMk cId="942299616" sldId="286"/>
        </pc:sldMkLst>
      </pc:sldChg>
      <pc:sldChg chg="ord">
        <pc:chgData name="Thomas" userId="5b8e1cf2-e26f-4517-87f7-d832d29dc3c7" providerId="ADAL" clId="{E8A8023E-AF06-4011-9659-7EC49CB98ED6}" dt="2020-12-15T10:40:51.480" v="6"/>
        <pc:sldMkLst>
          <pc:docMk/>
          <pc:sldMk cId="2864360942" sldId="287"/>
        </pc:sldMkLst>
      </pc:sldChg>
      <pc:sldChg chg="ord">
        <pc:chgData name="Thomas" userId="5b8e1cf2-e26f-4517-87f7-d832d29dc3c7" providerId="ADAL" clId="{E8A8023E-AF06-4011-9659-7EC49CB98ED6}" dt="2020-12-15T10:40:59.250" v="7"/>
        <pc:sldMkLst>
          <pc:docMk/>
          <pc:sldMk cId="1873607225" sldId="288"/>
        </pc:sldMkLst>
      </pc:sldChg>
      <pc:sldChg chg="ord">
        <pc:chgData name="Thomas" userId="5b8e1cf2-e26f-4517-87f7-d832d29dc3c7" providerId="ADAL" clId="{E8A8023E-AF06-4011-9659-7EC49CB98ED6}" dt="2020-12-15T10:41:22.960" v="10"/>
        <pc:sldMkLst>
          <pc:docMk/>
          <pc:sldMk cId="473378485" sldId="289"/>
        </pc:sldMkLst>
      </pc:sldChg>
      <pc:sldChg chg="ord">
        <pc:chgData name="Thomas" userId="5b8e1cf2-e26f-4517-87f7-d832d29dc3c7" providerId="ADAL" clId="{E8A8023E-AF06-4011-9659-7EC49CB98ED6}" dt="2020-12-15T10:41:50.345" v="13"/>
        <pc:sldMkLst>
          <pc:docMk/>
          <pc:sldMk cId="2764663518" sldId="290"/>
        </pc:sldMkLst>
      </pc:sldChg>
      <pc:sldChg chg="ord">
        <pc:chgData name="Thomas" userId="5b8e1cf2-e26f-4517-87f7-d832d29dc3c7" providerId="ADAL" clId="{E8A8023E-AF06-4011-9659-7EC49CB98ED6}" dt="2020-12-15T10:41:32.917" v="11"/>
        <pc:sldMkLst>
          <pc:docMk/>
          <pc:sldMk cId="2517422130" sldId="292"/>
        </pc:sldMkLst>
      </pc:sldChg>
      <pc:sldChg chg="ord">
        <pc:chgData name="Thomas" userId="5b8e1cf2-e26f-4517-87f7-d832d29dc3c7" providerId="ADAL" clId="{E8A8023E-AF06-4011-9659-7EC49CB98ED6}" dt="2020-12-15T10:40:29.130" v="2"/>
        <pc:sldMkLst>
          <pc:docMk/>
          <pc:sldMk cId="2479324346" sldId="293"/>
        </pc:sldMkLst>
      </pc:sldChg>
      <pc:sldChg chg="ord">
        <pc:chgData name="Thomas" userId="5b8e1cf2-e26f-4517-87f7-d832d29dc3c7" providerId="ADAL" clId="{E8A8023E-AF06-4011-9659-7EC49CB98ED6}" dt="2020-12-15T10:41:03.593" v="8"/>
        <pc:sldMkLst>
          <pc:docMk/>
          <pc:sldMk cId="1358685476" sldId="294"/>
        </pc:sldMkLst>
      </pc:sldChg>
      <pc:sldChg chg="ord">
        <pc:chgData name="Thomas" userId="5b8e1cf2-e26f-4517-87f7-d832d29dc3c7" providerId="ADAL" clId="{E8A8023E-AF06-4011-9659-7EC49CB98ED6}" dt="2020-12-15T10:45:57.311" v="125"/>
        <pc:sldMkLst>
          <pc:docMk/>
          <pc:sldMk cId="760768869" sldId="295"/>
        </pc:sldMkLst>
      </pc:sldChg>
      <pc:sldChg chg="modSp ord">
        <pc:chgData name="Thomas" userId="5b8e1cf2-e26f-4517-87f7-d832d29dc3c7" providerId="ADAL" clId="{E8A8023E-AF06-4011-9659-7EC49CB98ED6}" dt="2020-12-15T10:46:20.073" v="167" actId="20577"/>
        <pc:sldMkLst>
          <pc:docMk/>
          <pc:sldMk cId="406323830" sldId="299"/>
        </pc:sldMkLst>
        <pc:spChg chg="mod">
          <ac:chgData name="Thomas" userId="5b8e1cf2-e26f-4517-87f7-d832d29dc3c7" providerId="ADAL" clId="{E8A8023E-AF06-4011-9659-7EC49CB98ED6}" dt="2020-12-15T10:46:20.073" v="167" actId="20577"/>
          <ac:spMkLst>
            <pc:docMk/>
            <pc:sldMk cId="406323830" sldId="299"/>
            <ac:spMk id="9" creationId="{BE1EDA9B-4FDF-44A9-8B32-C4F152DBF1D4}"/>
          </ac:spMkLst>
        </pc:spChg>
      </pc:sldChg>
      <pc:sldChg chg="modAnim">
        <pc:chgData name="Thomas" userId="5b8e1cf2-e26f-4517-87f7-d832d29dc3c7" providerId="ADAL" clId="{E8A8023E-AF06-4011-9659-7EC49CB98ED6}" dt="2020-12-15T10:46:38.091" v="168"/>
        <pc:sldMkLst>
          <pc:docMk/>
          <pc:sldMk cId="3414406625" sldId="30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A30E3-B639-4DE3-B8A5-3A0392585D1C}" type="datetimeFigureOut">
              <a:rPr lang="en-GB" smtClean="0"/>
              <a:t>15/12/2020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1E409-1C29-4E5A-968B-9D476B87BE7C}" type="slidenum">
              <a:rPr lang="en-GB" smtClean="0"/>
              <a:t>‹#›</a:t>
            </a:fld>
            <a:endParaRPr lang="en-GB"/>
          </a:p>
        </p:txBody>
      </p:sp>
    </p:spTree>
    <p:extLst>
      <p:ext uri="{BB962C8B-B14F-4D97-AF65-F5344CB8AC3E}">
        <p14:creationId xmlns:p14="http://schemas.microsoft.com/office/powerpoint/2010/main" val="2764061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15/12/2020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15/12/2020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15/12/2020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15.xml"/><Relationship Id="rId1" Type="http://schemas.openxmlformats.org/officeDocument/2006/relationships/video" Target="https://www.youtube.com/embed/1UpwOtb7yh0?feature=oembed" TargetMode="External"/><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E6270DE-BDA1-4656-89FF-48425858A990}"/>
              </a:ext>
            </a:extLst>
          </p:cNvPr>
          <p:cNvSpPr>
            <a:spLocks noGrp="1"/>
          </p:cNvSpPr>
          <p:nvPr>
            <p:ph type="ctrTitle"/>
          </p:nvPr>
        </p:nvSpPr>
        <p:spPr/>
        <p:txBody>
          <a:bodyPr/>
          <a:lstStyle/>
          <a:p>
            <a:r>
              <a:rPr lang="en-GB" sz="3600" dirty="0"/>
              <a:t>Technologies of Globalization: The Printing Press in 19th Century China</a:t>
            </a:r>
          </a:p>
        </p:txBody>
      </p:sp>
      <p:sp>
        <p:nvSpPr>
          <p:cNvPr id="8" name="Subtitle 7">
            <a:extLst>
              <a:ext uri="{FF2B5EF4-FFF2-40B4-BE49-F238E27FC236}">
                <a16:creationId xmlns:a16="http://schemas.microsoft.com/office/drawing/2014/main" id="{6F97450F-CB1C-4A2E-B43E-ACAE2B06283A}"/>
              </a:ext>
            </a:extLst>
          </p:cNvPr>
          <p:cNvSpPr>
            <a:spLocks noGrp="1"/>
          </p:cNvSpPr>
          <p:nvPr>
            <p:ph type="subTitle" idx="1"/>
          </p:nvPr>
        </p:nvSpPr>
        <p:spPr/>
        <p:txBody>
          <a:bodyPr/>
          <a:lstStyle/>
          <a:p>
            <a:r>
              <a:rPr lang="en-GB" b="1" dirty="0"/>
              <a:t>Dr Thomas Jansen</a:t>
            </a:r>
          </a:p>
          <a:p>
            <a:r>
              <a:rPr lang="en-GB" dirty="0"/>
              <a:t>HPHP4010: Reframing the World: The Emergence and Significance of Global History</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909C621-FEBE-42FD-B74E-E871B363F1F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79FC69B-06BF-4CE5-9457-47276B7B92BF}"/>
              </a:ext>
            </a:extLst>
          </p:cNvPr>
          <p:cNvPicPr>
            <a:picLocks noGrp="1" noChangeAspect="1"/>
          </p:cNvPicPr>
          <p:nvPr>
            <p:ph idx="1"/>
          </p:nvPr>
        </p:nvPicPr>
        <p:blipFill>
          <a:blip r:embed="rId2"/>
          <a:stretch>
            <a:fillRect/>
          </a:stretch>
        </p:blipFill>
        <p:spPr>
          <a:xfrm>
            <a:off x="1403648" y="1690640"/>
            <a:ext cx="6336704" cy="4746411"/>
          </a:xfrm>
          <a:prstGeom prst="rect">
            <a:avLst/>
          </a:prstGeom>
        </p:spPr>
      </p:pic>
    </p:spTree>
    <p:extLst>
      <p:ext uri="{BB962C8B-B14F-4D97-AF65-F5344CB8AC3E}">
        <p14:creationId xmlns:p14="http://schemas.microsoft.com/office/powerpoint/2010/main" val="1834352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86767-013D-4A38-B2A7-CA3CB5CD303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425D56A-0641-45DA-A7B3-8FB5BBAEA96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4800" y="332656"/>
            <a:ext cx="5994400" cy="4495800"/>
          </a:xfrm>
        </p:spPr>
      </p:pic>
      <p:sp>
        <p:nvSpPr>
          <p:cNvPr id="6" name="TextBox 5">
            <a:extLst>
              <a:ext uri="{FF2B5EF4-FFF2-40B4-BE49-F238E27FC236}">
                <a16:creationId xmlns:a16="http://schemas.microsoft.com/office/drawing/2014/main" id="{A489356A-16D1-41AC-81F5-0A44CAEB2563}"/>
              </a:ext>
            </a:extLst>
          </p:cNvPr>
          <p:cNvSpPr txBox="1"/>
          <p:nvPr/>
        </p:nvSpPr>
        <p:spPr>
          <a:xfrm>
            <a:off x="1187624" y="5229200"/>
            <a:ext cx="6984776" cy="1354217"/>
          </a:xfrm>
          <a:prstGeom prst="rect">
            <a:avLst/>
          </a:prstGeom>
          <a:noFill/>
        </p:spPr>
        <p:txBody>
          <a:bodyPr wrap="square" rtlCol="0">
            <a:spAutoFit/>
          </a:bodyPr>
          <a:lstStyle/>
          <a:p>
            <a:r>
              <a:rPr lang="en-GB" dirty="0"/>
              <a:t>A woodblock of the kind that was used by Yangzhou's printshops of the past for printing books. From the collection of the China Block Printing Museum in Yangzhou. </a:t>
            </a:r>
            <a:r>
              <a:rPr lang="en-GB" sz="1400" dirty="0"/>
              <a:t>https://commons.wikimedia.org/wiki/File:Yangzhou_Museum_-_woodblock_for_printing_-_fragment_-_CIMG2879.JPG</a:t>
            </a:r>
          </a:p>
        </p:txBody>
      </p:sp>
    </p:spTree>
    <p:extLst>
      <p:ext uri="{BB962C8B-B14F-4D97-AF65-F5344CB8AC3E}">
        <p14:creationId xmlns:p14="http://schemas.microsoft.com/office/powerpoint/2010/main" val="1883084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EA06AA1-D4DB-4BD4-A0DE-A020E210210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9ADB2EA-FC74-45FB-B8AD-E8AC6E556B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86075" y="548680"/>
            <a:ext cx="3371850" cy="4495800"/>
          </a:xfrm>
        </p:spPr>
      </p:pic>
      <p:sp>
        <p:nvSpPr>
          <p:cNvPr id="9" name="TextBox 8">
            <a:extLst>
              <a:ext uri="{FF2B5EF4-FFF2-40B4-BE49-F238E27FC236}">
                <a16:creationId xmlns:a16="http://schemas.microsoft.com/office/drawing/2014/main" id="{3F17018B-6AF9-45B2-B967-19E21054F5FF}"/>
              </a:ext>
            </a:extLst>
          </p:cNvPr>
          <p:cNvSpPr txBox="1"/>
          <p:nvPr/>
        </p:nvSpPr>
        <p:spPr>
          <a:xfrm>
            <a:off x="1259632" y="5445224"/>
            <a:ext cx="7128792" cy="923330"/>
          </a:xfrm>
          <a:prstGeom prst="rect">
            <a:avLst/>
          </a:prstGeom>
          <a:noFill/>
        </p:spPr>
        <p:txBody>
          <a:bodyPr wrap="square" rtlCol="0">
            <a:spAutoFit/>
          </a:bodyPr>
          <a:lstStyle/>
          <a:p>
            <a:r>
              <a:rPr lang="en-GB"/>
              <a:t>Yale Library’s oldest block-printed Chinese book, a Buddhist sutra shown here, was printed in 1124. (Beinecke Rare Book and Manuscript Library)</a:t>
            </a:r>
            <a:endParaRPr lang="en-GB" dirty="0"/>
          </a:p>
        </p:txBody>
      </p:sp>
    </p:spTree>
    <p:extLst>
      <p:ext uri="{BB962C8B-B14F-4D97-AF65-F5344CB8AC3E}">
        <p14:creationId xmlns:p14="http://schemas.microsoft.com/office/powerpoint/2010/main" val="2479324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FE1E4-B5DB-4CA7-A29E-FBA196EC545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75B3471-8798-405E-8482-AD5E1C1F41D5}"/>
              </a:ext>
            </a:extLst>
          </p:cNvPr>
          <p:cNvPicPr>
            <a:picLocks noGrp="1" noChangeAspect="1"/>
          </p:cNvPicPr>
          <p:nvPr>
            <p:ph idx="1"/>
          </p:nvPr>
        </p:nvPicPr>
        <p:blipFill>
          <a:blip r:embed="rId2"/>
          <a:stretch>
            <a:fillRect/>
          </a:stretch>
        </p:blipFill>
        <p:spPr>
          <a:xfrm>
            <a:off x="611560" y="1777512"/>
            <a:ext cx="7804592" cy="4315784"/>
          </a:xfrm>
          <a:prstGeom prst="rect">
            <a:avLst/>
          </a:prstGeom>
        </p:spPr>
      </p:pic>
    </p:spTree>
    <p:extLst>
      <p:ext uri="{BB962C8B-B14F-4D97-AF65-F5344CB8AC3E}">
        <p14:creationId xmlns:p14="http://schemas.microsoft.com/office/powerpoint/2010/main" val="1707390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D4D2-31F7-40E5-AA7B-00B9FDA86926}"/>
              </a:ext>
            </a:extLst>
          </p:cNvPr>
          <p:cNvSpPr>
            <a:spLocks noGrp="1"/>
          </p:cNvSpPr>
          <p:nvPr>
            <p:ph type="title"/>
          </p:nvPr>
        </p:nvSpPr>
        <p:spPr/>
        <p:txBody>
          <a:bodyPr/>
          <a:lstStyle/>
          <a:p>
            <a:endParaRPr lang="en-GB"/>
          </a:p>
        </p:txBody>
      </p:sp>
      <p:pic>
        <p:nvPicPr>
          <p:cNvPr id="14" name="Content Placeholder 13">
            <a:extLst>
              <a:ext uri="{FF2B5EF4-FFF2-40B4-BE49-F238E27FC236}">
                <a16:creationId xmlns:a16="http://schemas.microsoft.com/office/drawing/2014/main" id="{29DD20A8-BBBB-43A9-B0AB-22BD1CA2B53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4800" y="1600200"/>
            <a:ext cx="5994400" cy="4495800"/>
          </a:xfrm>
        </p:spPr>
      </p:pic>
    </p:spTree>
    <p:extLst>
      <p:ext uri="{BB962C8B-B14F-4D97-AF65-F5344CB8AC3E}">
        <p14:creationId xmlns:p14="http://schemas.microsoft.com/office/powerpoint/2010/main" val="3423436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94A90-1C3E-466A-8756-15B8AA770D3F}"/>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44E10DCD-E576-4B3A-B7EA-33AC5C264CD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0" y="1971675"/>
            <a:ext cx="6096000" cy="3752850"/>
          </a:xfrm>
        </p:spPr>
      </p:pic>
    </p:spTree>
    <p:extLst>
      <p:ext uri="{BB962C8B-B14F-4D97-AF65-F5344CB8AC3E}">
        <p14:creationId xmlns:p14="http://schemas.microsoft.com/office/powerpoint/2010/main" val="942299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2BAE-BD85-4D06-8F0A-1E55CECC15AF}"/>
              </a:ext>
            </a:extLst>
          </p:cNvPr>
          <p:cNvSpPr>
            <a:spLocks noGrp="1"/>
          </p:cNvSpPr>
          <p:nvPr>
            <p:ph type="title"/>
          </p:nvPr>
        </p:nvSpPr>
        <p:spPr/>
        <p:txBody>
          <a:bodyPr/>
          <a:lstStyle/>
          <a:p>
            <a:r>
              <a:rPr lang="en-GB" sz="2400" dirty="0"/>
              <a:t>Chinese text of the Lord’s Prayer in the version of the missionary Robert Morrison (1782-1834) (Oxford University Library, </a:t>
            </a:r>
            <a:r>
              <a:rPr lang="en-GB" sz="2400" dirty="0" err="1"/>
              <a:t>Sinica</a:t>
            </a:r>
            <a:r>
              <a:rPr lang="en-GB" sz="2400" dirty="0"/>
              <a:t> 6002)</a:t>
            </a:r>
          </a:p>
        </p:txBody>
      </p:sp>
      <p:pic>
        <p:nvPicPr>
          <p:cNvPr id="8" name="Content Placeholder 7">
            <a:extLst>
              <a:ext uri="{FF2B5EF4-FFF2-40B4-BE49-F238E27FC236}">
                <a16:creationId xmlns:a16="http://schemas.microsoft.com/office/drawing/2014/main" id="{5A7AAB01-2218-4117-A076-03F92DBB02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8588" y="1600200"/>
            <a:ext cx="5226823" cy="4495800"/>
          </a:xfrm>
        </p:spPr>
      </p:pic>
    </p:spTree>
    <p:extLst>
      <p:ext uri="{BB962C8B-B14F-4D97-AF65-F5344CB8AC3E}">
        <p14:creationId xmlns:p14="http://schemas.microsoft.com/office/powerpoint/2010/main" val="2864360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93E49-8A7D-4DF8-9ACD-1AD188ED581F}"/>
              </a:ext>
            </a:extLst>
          </p:cNvPr>
          <p:cNvSpPr>
            <a:spLocks noGrp="1"/>
          </p:cNvSpPr>
          <p:nvPr>
            <p:ph type="title"/>
          </p:nvPr>
        </p:nvSpPr>
        <p:spPr/>
        <p:txBody>
          <a:bodyPr/>
          <a:lstStyle/>
          <a:p>
            <a:r>
              <a:rPr lang="en-GB" sz="2000" i="1" dirty="0"/>
              <a:t>Li </a:t>
            </a:r>
            <a:r>
              <a:rPr lang="en-GB" sz="2000" i="1" dirty="0" err="1"/>
              <a:t>dai</a:t>
            </a:r>
            <a:r>
              <a:rPr lang="en-GB" sz="2000" i="1" dirty="0"/>
              <a:t> </a:t>
            </a:r>
            <a:r>
              <a:rPr lang="en-GB" sz="2000" i="1" dirty="0" err="1"/>
              <a:t>jun</a:t>
            </a:r>
            <a:r>
              <a:rPr lang="en-GB" sz="2000" i="1" dirty="0"/>
              <a:t> </a:t>
            </a:r>
            <a:r>
              <a:rPr lang="en-GB" sz="2000" i="1" dirty="0" err="1"/>
              <a:t>jian</a:t>
            </a:r>
            <a:r>
              <a:rPr lang="en-GB" sz="2000" i="1" dirty="0"/>
              <a:t>  </a:t>
            </a:r>
            <a:r>
              <a:rPr lang="zh-CN" altLang="en-US" sz="2000" dirty="0"/>
              <a:t>歷代君鑒</a:t>
            </a:r>
            <a:r>
              <a:rPr lang="en-US" altLang="zh-CN" sz="2000" dirty="0"/>
              <a:t>, [1453]</a:t>
            </a:r>
            <a:br>
              <a:rPr lang="en-US" altLang="zh-CN" sz="2000" dirty="0"/>
            </a:br>
            <a:r>
              <a:rPr lang="en-GB" sz="2000" dirty="0"/>
              <a:t>a book about emperors in Chinese history</a:t>
            </a:r>
            <a:br>
              <a:rPr lang="en-GB" sz="2000" dirty="0"/>
            </a:br>
            <a:r>
              <a:rPr lang="en-GB" sz="2000" dirty="0"/>
              <a:t>(University of British Columbia, Vancouver) </a:t>
            </a:r>
            <a:br>
              <a:rPr lang="en-GB" sz="2000" dirty="0"/>
            </a:br>
            <a:r>
              <a:rPr lang="en-GB" sz="2000" dirty="0"/>
              <a:t>https://digitize.library.ubc.ca/digitizers-blog/oldest-books-in-open-collections/</a:t>
            </a:r>
          </a:p>
        </p:txBody>
      </p:sp>
      <p:pic>
        <p:nvPicPr>
          <p:cNvPr id="5" name="Content Placeholder 4">
            <a:extLst>
              <a:ext uri="{FF2B5EF4-FFF2-40B4-BE49-F238E27FC236}">
                <a16:creationId xmlns:a16="http://schemas.microsoft.com/office/drawing/2014/main" id="{CB421C38-0C07-4AFA-9A49-8B73842B76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9064" y="1813520"/>
            <a:ext cx="5025872" cy="4495800"/>
          </a:xfrm>
        </p:spPr>
      </p:pic>
    </p:spTree>
    <p:extLst>
      <p:ext uri="{BB962C8B-B14F-4D97-AF65-F5344CB8AC3E}">
        <p14:creationId xmlns:p14="http://schemas.microsoft.com/office/powerpoint/2010/main" val="1873607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6E065-DE8E-4E37-86FE-6629353B0CF4}"/>
              </a:ext>
            </a:extLst>
          </p:cNvPr>
          <p:cNvSpPr>
            <a:spLocks noGrp="1"/>
          </p:cNvSpPr>
          <p:nvPr>
            <p:ph type="title"/>
          </p:nvPr>
        </p:nvSpPr>
        <p:spPr/>
        <p:txBody>
          <a:bodyPr/>
          <a:lstStyle/>
          <a:p>
            <a:r>
              <a:rPr lang="en-GB" sz="2400" dirty="0">
                <a:effectLst/>
              </a:rPr>
              <a:t>Early collection of Chinese character printing sorts (pieces of type) (Yale University, Haas Family Arts Library)</a:t>
            </a:r>
            <a:endParaRPr lang="en-GB" sz="2400" dirty="0"/>
          </a:p>
        </p:txBody>
      </p:sp>
      <p:pic>
        <p:nvPicPr>
          <p:cNvPr id="5" name="Content Placeholder 4">
            <a:extLst>
              <a:ext uri="{FF2B5EF4-FFF2-40B4-BE49-F238E27FC236}">
                <a16:creationId xmlns:a16="http://schemas.microsoft.com/office/drawing/2014/main" id="{A146C868-B057-42E7-8953-01CDD4F1C6C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4401" y="1600200"/>
            <a:ext cx="7735197" cy="4495800"/>
          </a:xfrm>
        </p:spPr>
      </p:pic>
    </p:spTree>
    <p:extLst>
      <p:ext uri="{BB962C8B-B14F-4D97-AF65-F5344CB8AC3E}">
        <p14:creationId xmlns:p14="http://schemas.microsoft.com/office/powerpoint/2010/main" val="1358685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F7754-D814-4015-B3FA-95AF695BB65C}"/>
              </a:ext>
            </a:extLst>
          </p:cNvPr>
          <p:cNvSpPr>
            <a:spLocks noGrp="1"/>
          </p:cNvSpPr>
          <p:nvPr>
            <p:ph type="title"/>
          </p:nvPr>
        </p:nvSpPr>
        <p:spPr/>
        <p:txBody>
          <a:bodyPr/>
          <a:lstStyle/>
          <a:p>
            <a:r>
              <a:rPr lang="en-GB" sz="3200" dirty="0">
                <a:effectLst/>
              </a:rPr>
              <a:t>China’s traditional printing — movable type printing technology. </a:t>
            </a:r>
            <a:endParaRPr lang="en-GB" sz="3200" dirty="0"/>
          </a:p>
        </p:txBody>
      </p:sp>
      <p:pic>
        <p:nvPicPr>
          <p:cNvPr id="4" name="Online Media 3" title="China traditional printing_movable type printing technology">
            <a:hlinkClick r:id="" action="ppaction://media"/>
            <a:extLst>
              <a:ext uri="{FF2B5EF4-FFF2-40B4-BE49-F238E27FC236}">
                <a16:creationId xmlns:a16="http://schemas.microsoft.com/office/drawing/2014/main" id="{B250A73C-A900-4298-A494-83260140D8D4}"/>
              </a:ext>
            </a:extLst>
          </p:cNvPr>
          <p:cNvPicPr>
            <a:picLocks noGrp="1" noRot="1" noChangeAspect="1"/>
          </p:cNvPicPr>
          <p:nvPr>
            <p:ph sz="half" idx="1"/>
            <a:videoFile r:link="rId1"/>
          </p:nvPr>
        </p:nvPicPr>
        <p:blipFill>
          <a:blip r:embed="rId3"/>
          <a:stretch>
            <a:fillRect/>
          </a:stretch>
        </p:blipFill>
        <p:spPr>
          <a:xfrm>
            <a:off x="3197561" y="4554072"/>
            <a:ext cx="2596479" cy="1946083"/>
          </a:xfrm>
          <a:prstGeom prst="rect">
            <a:avLst/>
          </a:prstGeom>
        </p:spPr>
      </p:pic>
      <p:sp>
        <p:nvSpPr>
          <p:cNvPr id="5" name="Content Placeholder 4">
            <a:extLst>
              <a:ext uri="{FF2B5EF4-FFF2-40B4-BE49-F238E27FC236}">
                <a16:creationId xmlns:a16="http://schemas.microsoft.com/office/drawing/2014/main" id="{309A2760-A36A-4703-890C-2D265B7B28E8}"/>
              </a:ext>
            </a:extLst>
          </p:cNvPr>
          <p:cNvSpPr>
            <a:spLocks noGrp="1"/>
          </p:cNvSpPr>
          <p:nvPr>
            <p:ph sz="half" idx="2"/>
          </p:nvPr>
        </p:nvSpPr>
        <p:spPr/>
        <p:txBody>
          <a:bodyPr/>
          <a:lstStyle/>
          <a:p>
            <a:r>
              <a:rPr lang="en-GB" dirty="0"/>
              <a:t>Inventor: </a:t>
            </a:r>
            <a:r>
              <a:rPr lang="en-GB" dirty="0">
                <a:effectLst/>
              </a:rPr>
              <a:t>Bi Sheng in 990–1051 AD during the Song dynasty (960-1279)</a:t>
            </a:r>
          </a:p>
          <a:p>
            <a:r>
              <a:rPr lang="en-GB" dirty="0">
                <a:effectLst/>
              </a:rPr>
              <a:t>Johannes Gutenberg (d. 1468), invented movable type printing in 1439</a:t>
            </a:r>
          </a:p>
          <a:p>
            <a:endParaRPr lang="en-GB" dirty="0"/>
          </a:p>
        </p:txBody>
      </p:sp>
      <p:pic>
        <p:nvPicPr>
          <p:cNvPr id="7" name="Picture 6">
            <a:extLst>
              <a:ext uri="{FF2B5EF4-FFF2-40B4-BE49-F238E27FC236}">
                <a16:creationId xmlns:a16="http://schemas.microsoft.com/office/drawing/2014/main" id="{2DEA9EB6-A50A-4C20-A91A-E28D4AC6F3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7388" y="1821793"/>
            <a:ext cx="2550516" cy="4055479"/>
          </a:xfrm>
          <a:prstGeom prst="rect">
            <a:avLst/>
          </a:prstGeom>
        </p:spPr>
      </p:pic>
    </p:spTree>
    <p:extLst>
      <p:ext uri="{BB962C8B-B14F-4D97-AF65-F5344CB8AC3E}">
        <p14:creationId xmlns:p14="http://schemas.microsoft.com/office/powerpoint/2010/main" val="473378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4"/>
                </p:tgtEl>
              </p:cMediaNode>
            </p:video>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Introduction of movable type</a:t>
            </a:r>
          </a:p>
        </p:txBody>
      </p:sp>
      <p:sp>
        <p:nvSpPr>
          <p:cNvPr id="3" name="Content Placeholder 2"/>
          <p:cNvSpPr>
            <a:spLocks noGrp="1"/>
          </p:cNvSpPr>
          <p:nvPr>
            <p:ph idx="1"/>
          </p:nvPr>
        </p:nvSpPr>
        <p:spPr/>
        <p:txBody>
          <a:bodyPr/>
          <a:lstStyle/>
          <a:p>
            <a:pPr marL="0" indent="0">
              <a:buNone/>
            </a:pPr>
            <a:r>
              <a:rPr lang="en-GB" sz="2000" dirty="0"/>
              <a:t>“Western missionaries were the first to introduce Western movable metal</a:t>
            </a:r>
          </a:p>
          <a:p>
            <a:pPr marL="0" indent="0">
              <a:buNone/>
            </a:pPr>
            <a:r>
              <a:rPr lang="en-GB" sz="2000" dirty="0"/>
              <a:t>type and copper matrices to China. In 1807 the English missionary Robert Morrison arrived in Macau, where he translated the New Testament into Chinese. He also recruited Cai Gao </a:t>
            </a:r>
            <a:r>
              <a:rPr lang="en-GB" sz="2000" dirty="0" err="1"/>
              <a:t>蔡高</a:t>
            </a:r>
            <a:r>
              <a:rPr lang="en-GB" sz="2000" dirty="0"/>
              <a:t> and other character engravers to cast type and print in Guangzhou, but the local authorities prevented him from proceeding. He then transferred the operation to Malacca, where his team engraved copper matrices, cast type, composed type, and in 1819 printed the New Testament in Chinese. From what we know, this was the first Chinese book printed with movable metal type.”</a:t>
            </a:r>
          </a:p>
          <a:p>
            <a:pPr marL="0" indent="0">
              <a:buNone/>
            </a:pPr>
            <a:endParaRPr lang="en-GB" sz="2000" dirty="0"/>
          </a:p>
          <a:p>
            <a:pPr marL="0" indent="0">
              <a:buNone/>
            </a:pPr>
            <a:r>
              <a:rPr lang="en-GB" sz="2000" dirty="0"/>
              <a:t>(From: Wu Min </a:t>
            </a:r>
            <a:r>
              <a:rPr lang="zh-CN" altLang="en-US" sz="2000" dirty="0"/>
              <a:t>伍敏</a:t>
            </a:r>
            <a:r>
              <a:rPr lang="en-US" altLang="zh-CN" sz="2000" dirty="0"/>
              <a:t>, </a:t>
            </a:r>
            <a:r>
              <a:rPr lang="en-GB" sz="2000" i="1" dirty="0" err="1"/>
              <a:t>Zhongguo</a:t>
            </a:r>
            <a:r>
              <a:rPr lang="en-GB" sz="2000" i="1" dirty="0"/>
              <a:t> </a:t>
            </a:r>
            <a:r>
              <a:rPr lang="en-GB" sz="2000" i="1" dirty="0" err="1"/>
              <a:t>jinxiandai</a:t>
            </a:r>
            <a:r>
              <a:rPr lang="en-GB" sz="2000" i="1" dirty="0"/>
              <a:t> </a:t>
            </a:r>
            <a:r>
              <a:rPr lang="en-GB" sz="2000" i="1" dirty="0" err="1"/>
              <a:t>yinshua</a:t>
            </a:r>
            <a:r>
              <a:rPr lang="en-GB" sz="2000" i="1" dirty="0"/>
              <a:t> </a:t>
            </a:r>
            <a:r>
              <a:rPr lang="en-GB" sz="2000" dirty="0"/>
              <a:t>shi </a:t>
            </a:r>
            <a:r>
              <a:rPr lang="zh-CN" altLang="en-US" sz="2000" dirty="0"/>
              <a:t>中国近现代印刷史 </a:t>
            </a:r>
            <a:r>
              <a:rPr lang="en-US" altLang="zh-CN" sz="2000" dirty="0"/>
              <a:t>(</a:t>
            </a:r>
            <a:r>
              <a:rPr lang="en-GB" sz="2000" dirty="0"/>
              <a:t>A History of Modern and Contemporary Printing in China) (Beijing: </a:t>
            </a:r>
            <a:r>
              <a:rPr lang="en-GB" sz="2000" dirty="0" err="1"/>
              <a:t>Zhongguo</a:t>
            </a:r>
            <a:r>
              <a:rPr lang="en-GB" sz="2000" dirty="0"/>
              <a:t> Da </a:t>
            </a:r>
            <a:r>
              <a:rPr lang="en-GB" sz="2000" dirty="0" err="1"/>
              <a:t>Baikequanshu</a:t>
            </a:r>
            <a:r>
              <a:rPr lang="en-GB" sz="2000" dirty="0"/>
              <a:t> </a:t>
            </a:r>
            <a:r>
              <a:rPr lang="en-GB" sz="2000" dirty="0" err="1"/>
              <a:t>Chubanshe</a:t>
            </a:r>
            <a:r>
              <a:rPr lang="en-GB" sz="2000" dirty="0"/>
              <a:t>, 1993).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252A2-063D-4BCD-8C97-2C51CA417AA3}"/>
              </a:ext>
            </a:extLst>
          </p:cNvPr>
          <p:cNvSpPr>
            <a:spLocks noGrp="1"/>
          </p:cNvSpPr>
          <p:nvPr>
            <p:ph type="title"/>
          </p:nvPr>
        </p:nvSpPr>
        <p:spPr/>
        <p:txBody>
          <a:bodyPr/>
          <a:lstStyle/>
          <a:p>
            <a:r>
              <a:rPr lang="en-GB" dirty="0"/>
              <a:t>Printed works</a:t>
            </a:r>
          </a:p>
        </p:txBody>
      </p:sp>
      <p:sp>
        <p:nvSpPr>
          <p:cNvPr id="3" name="Content Placeholder 2">
            <a:extLst>
              <a:ext uri="{FF2B5EF4-FFF2-40B4-BE49-F238E27FC236}">
                <a16:creationId xmlns:a16="http://schemas.microsoft.com/office/drawing/2014/main" id="{930D82F2-81E8-4161-8342-E4C25D5542D4}"/>
              </a:ext>
            </a:extLst>
          </p:cNvPr>
          <p:cNvSpPr>
            <a:spLocks noGrp="1"/>
          </p:cNvSpPr>
          <p:nvPr>
            <p:ph idx="1"/>
          </p:nvPr>
        </p:nvSpPr>
        <p:spPr/>
        <p:txBody>
          <a:bodyPr/>
          <a:lstStyle/>
          <a:p>
            <a:r>
              <a:rPr lang="en-GB" sz="2000" dirty="0"/>
              <a:t>Joshua Marshman, </a:t>
            </a:r>
            <a:r>
              <a:rPr lang="en-GB" sz="2000" i="1" dirty="0"/>
              <a:t>Dissertation on the Characters and Sounds of the Chinese Language </a:t>
            </a:r>
            <a:r>
              <a:rPr lang="en-GB" altLang="zh-CN" sz="2000" dirty="0"/>
              <a:t>(</a:t>
            </a:r>
            <a:r>
              <a:rPr lang="en-GB" sz="2000" dirty="0" err="1"/>
              <a:t>Serampore</a:t>
            </a:r>
            <a:r>
              <a:rPr lang="en-GB" sz="2000" dirty="0"/>
              <a:t>, 1809)</a:t>
            </a:r>
          </a:p>
          <a:p>
            <a:r>
              <a:rPr lang="en-GB" sz="2000" i="1" dirty="0"/>
              <a:t>The Works of Confucius </a:t>
            </a:r>
            <a:r>
              <a:rPr lang="en-GB" altLang="zh-CN" sz="2000" dirty="0"/>
              <a:t>(</a:t>
            </a:r>
            <a:r>
              <a:rPr lang="en-GB" sz="2000" dirty="0" err="1"/>
              <a:t>Serampore</a:t>
            </a:r>
            <a:r>
              <a:rPr lang="en-GB" sz="2000" dirty="0"/>
              <a:t>, 1809)</a:t>
            </a:r>
          </a:p>
          <a:p>
            <a:r>
              <a:rPr lang="en-GB" sz="2000" dirty="0"/>
              <a:t>Joshua Marshman, </a:t>
            </a:r>
            <a:r>
              <a:rPr lang="en-GB" sz="2000" i="1" dirty="0"/>
              <a:t>Elements of Chinese Grammar </a:t>
            </a:r>
            <a:r>
              <a:rPr lang="en-GB" sz="2000" dirty="0"/>
              <a:t>中</a:t>
            </a:r>
            <a:r>
              <a:rPr lang="zh-CN" altLang="en-US" sz="2000" dirty="0"/>
              <a:t>国言法 </a:t>
            </a:r>
            <a:r>
              <a:rPr lang="en-GB" altLang="zh-CN" sz="2000" dirty="0"/>
              <a:t>(</a:t>
            </a:r>
            <a:r>
              <a:rPr lang="en-GB" sz="2000" dirty="0" err="1"/>
              <a:t>Serampore</a:t>
            </a:r>
            <a:r>
              <a:rPr lang="en-GB" sz="2000" dirty="0"/>
              <a:t>, 1814)</a:t>
            </a:r>
          </a:p>
          <a:p>
            <a:r>
              <a:rPr lang="en-GB" sz="2000" dirty="0"/>
              <a:t>Robert Morrison, </a:t>
            </a:r>
            <a:r>
              <a:rPr lang="en-GB" sz="2000" i="1" dirty="0"/>
              <a:t>Dictionary of the Chinese Language </a:t>
            </a:r>
            <a:r>
              <a:rPr lang="en-GB" sz="2000" dirty="0"/>
              <a:t>(Macau, 1815-23)</a:t>
            </a:r>
          </a:p>
          <a:p>
            <a:r>
              <a:rPr lang="en-GB" sz="2000" dirty="0"/>
              <a:t>Robert Morrison, </a:t>
            </a:r>
            <a:r>
              <a:rPr lang="zh-CN" altLang="en-US" sz="2000" dirty="0"/>
              <a:t>新舊約中文聖經 </a:t>
            </a:r>
            <a:r>
              <a:rPr lang="en-US" altLang="zh-CN" sz="2000" dirty="0"/>
              <a:t>(</a:t>
            </a:r>
            <a:r>
              <a:rPr lang="en-GB" sz="2000" dirty="0"/>
              <a:t>The Old and New Testaments of the Bible, in Chinese) (Malacca, 1819)</a:t>
            </a:r>
          </a:p>
        </p:txBody>
      </p:sp>
    </p:spTree>
    <p:extLst>
      <p:ext uri="{BB962C8B-B14F-4D97-AF65-F5344CB8AC3E}">
        <p14:creationId xmlns:p14="http://schemas.microsoft.com/office/powerpoint/2010/main" val="358112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E352D9-C337-4073-812D-DEFEA056B97B}"/>
              </a:ext>
            </a:extLst>
          </p:cNvPr>
          <p:cNvSpPr>
            <a:spLocks noGrp="1"/>
          </p:cNvSpPr>
          <p:nvPr>
            <p:ph type="title"/>
          </p:nvPr>
        </p:nvSpPr>
        <p:spPr/>
        <p:txBody>
          <a:bodyPr/>
          <a:lstStyle/>
          <a:p>
            <a:r>
              <a:rPr lang="en-GB" sz="2800" b="1" dirty="0" err="1">
                <a:effectLst/>
              </a:rPr>
              <a:t>Serampore</a:t>
            </a:r>
            <a:r>
              <a:rPr lang="en-GB" sz="2800" b="1" dirty="0">
                <a:effectLst/>
              </a:rPr>
              <a:t> Press and the Baptist Mission Press in Calcutta</a:t>
            </a:r>
            <a:endParaRPr lang="en-GB" sz="2800" dirty="0"/>
          </a:p>
        </p:txBody>
      </p:sp>
      <p:pic>
        <p:nvPicPr>
          <p:cNvPr id="4" name="Content Placeholder 3">
            <a:extLst>
              <a:ext uri="{FF2B5EF4-FFF2-40B4-BE49-F238E27FC236}">
                <a16:creationId xmlns:a16="http://schemas.microsoft.com/office/drawing/2014/main" id="{0F9E0F7D-24BB-4139-8F67-B8481962A8C5}"/>
              </a:ext>
            </a:extLst>
          </p:cNvPr>
          <p:cNvPicPr>
            <a:picLocks noGrp="1" noChangeAspect="1"/>
          </p:cNvPicPr>
          <p:nvPr>
            <p:ph sz="half" idx="1"/>
          </p:nvPr>
        </p:nvPicPr>
        <p:blipFill>
          <a:blip r:embed="rId2"/>
          <a:stretch>
            <a:fillRect/>
          </a:stretch>
        </p:blipFill>
        <p:spPr>
          <a:xfrm>
            <a:off x="132063" y="2276873"/>
            <a:ext cx="4363737" cy="2924550"/>
          </a:xfrm>
          <a:prstGeom prst="rect">
            <a:avLst/>
          </a:prstGeom>
        </p:spPr>
      </p:pic>
      <p:sp>
        <p:nvSpPr>
          <p:cNvPr id="6" name="Content Placeholder 5">
            <a:extLst>
              <a:ext uri="{FF2B5EF4-FFF2-40B4-BE49-F238E27FC236}">
                <a16:creationId xmlns:a16="http://schemas.microsoft.com/office/drawing/2014/main" id="{0ED71507-C99D-411A-A729-3C422498D684}"/>
              </a:ext>
            </a:extLst>
          </p:cNvPr>
          <p:cNvSpPr>
            <a:spLocks noGrp="1"/>
          </p:cNvSpPr>
          <p:nvPr>
            <p:ph sz="half" idx="2"/>
          </p:nvPr>
        </p:nvSpPr>
        <p:spPr/>
        <p:txBody>
          <a:bodyPr/>
          <a:lstStyle/>
          <a:p>
            <a:r>
              <a:rPr lang="en-GB" sz="2000" dirty="0">
                <a:effectLst/>
              </a:rPr>
              <a:t>In 1800, William Carey (1861-1834) established a Mission Press in </a:t>
            </a:r>
            <a:r>
              <a:rPr lang="en-GB" sz="2000" dirty="0" err="1">
                <a:effectLst/>
              </a:rPr>
              <a:t>Serampore</a:t>
            </a:r>
            <a:r>
              <a:rPr lang="en-GB" sz="2000" dirty="0">
                <a:effectLst/>
              </a:rPr>
              <a:t> to publish scripture translations</a:t>
            </a:r>
          </a:p>
          <a:p>
            <a:r>
              <a:rPr lang="en-GB" sz="2000" dirty="0">
                <a:effectLst/>
              </a:rPr>
              <a:t>May 1800, the first leaf of his Bengali New Testament was published </a:t>
            </a:r>
            <a:endParaRPr lang="en-GB" sz="2000" dirty="0"/>
          </a:p>
          <a:p>
            <a:r>
              <a:rPr lang="en-GB" sz="2000" dirty="0"/>
              <a:t>Complete Bible was printed in Bengali, Oriya, Hindi, Marathi, Sanskrit, and Chinese (1813; Gospel of John)</a:t>
            </a:r>
          </a:p>
          <a:p>
            <a:r>
              <a:rPr lang="en-GB" sz="2000" dirty="0">
                <a:effectLst/>
              </a:rPr>
              <a:t>Newspapers in the Indian languages first appeared from the </a:t>
            </a:r>
            <a:r>
              <a:rPr lang="en-GB" sz="2000" dirty="0" err="1">
                <a:effectLst/>
              </a:rPr>
              <a:t>Serampore</a:t>
            </a:r>
            <a:r>
              <a:rPr lang="en-GB" sz="2000" dirty="0">
                <a:effectLst/>
              </a:rPr>
              <a:t> Mission Press in 1818</a:t>
            </a:r>
            <a:endParaRPr lang="en-GB" sz="2000" dirty="0"/>
          </a:p>
        </p:txBody>
      </p:sp>
    </p:spTree>
    <p:extLst>
      <p:ext uri="{BB962C8B-B14F-4D97-AF65-F5344CB8AC3E}">
        <p14:creationId xmlns:p14="http://schemas.microsoft.com/office/powerpoint/2010/main" val="344191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5D86-7BB7-4179-B9D6-845A543168F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F827597-3207-4C2B-9996-B0BBC7BC8120}"/>
              </a:ext>
            </a:extLst>
          </p:cNvPr>
          <p:cNvPicPr>
            <a:picLocks noGrp="1" noChangeAspect="1"/>
          </p:cNvPicPr>
          <p:nvPr>
            <p:ph idx="1"/>
          </p:nvPr>
        </p:nvPicPr>
        <p:blipFill>
          <a:blip r:embed="rId2"/>
          <a:stretch>
            <a:fillRect/>
          </a:stretch>
        </p:blipFill>
        <p:spPr>
          <a:xfrm>
            <a:off x="1547664" y="260648"/>
            <a:ext cx="6277644" cy="6277644"/>
          </a:xfrm>
          <a:prstGeom prst="rect">
            <a:avLst/>
          </a:prstGeom>
        </p:spPr>
      </p:pic>
    </p:spTree>
    <p:extLst>
      <p:ext uri="{BB962C8B-B14F-4D97-AF65-F5344CB8AC3E}">
        <p14:creationId xmlns:p14="http://schemas.microsoft.com/office/powerpoint/2010/main" val="760768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l"/>
            <a:br>
              <a:rPr lang="en-GB" sz="2000" dirty="0"/>
            </a:br>
            <a:r>
              <a:rPr lang="en-GB" sz="2600" dirty="0"/>
              <a:t>Joshua Marshman (April 20, 1768 — February 6, 1837)</a:t>
            </a:r>
          </a:p>
        </p:txBody>
      </p:sp>
      <p:pic>
        <p:nvPicPr>
          <p:cNvPr id="4" name="Content Placeholder 3">
            <a:extLst>
              <a:ext uri="{FF2B5EF4-FFF2-40B4-BE49-F238E27FC236}">
                <a16:creationId xmlns:a16="http://schemas.microsoft.com/office/drawing/2014/main" id="{DC905DDC-705C-4F88-8B48-4E3DC0BE0796}"/>
              </a:ext>
            </a:extLst>
          </p:cNvPr>
          <p:cNvPicPr>
            <a:picLocks noGrp="1" noChangeAspect="1"/>
          </p:cNvPicPr>
          <p:nvPr>
            <p:ph sz="half" idx="1"/>
          </p:nvPr>
        </p:nvPicPr>
        <p:blipFill>
          <a:blip r:embed="rId2"/>
          <a:stretch>
            <a:fillRect/>
          </a:stretch>
        </p:blipFill>
        <p:spPr>
          <a:xfrm>
            <a:off x="457200" y="1604433"/>
            <a:ext cx="4038600" cy="4487333"/>
          </a:xfrm>
          <a:prstGeom prst="rect">
            <a:avLst/>
          </a:prstGeom>
        </p:spPr>
      </p:pic>
      <p:sp>
        <p:nvSpPr>
          <p:cNvPr id="5" name="Content Placeholder 4">
            <a:extLst>
              <a:ext uri="{FF2B5EF4-FFF2-40B4-BE49-F238E27FC236}">
                <a16:creationId xmlns:a16="http://schemas.microsoft.com/office/drawing/2014/main" id="{88E139BC-7182-4FDD-A2E1-4FE835DCAB46}"/>
              </a:ext>
            </a:extLst>
          </p:cNvPr>
          <p:cNvSpPr>
            <a:spLocks noGrp="1"/>
          </p:cNvSpPr>
          <p:nvPr>
            <p:ph sz="half" idx="2"/>
          </p:nvPr>
        </p:nvSpPr>
        <p:spPr/>
        <p:txBody>
          <a:bodyPr/>
          <a:lstStyle/>
          <a:p>
            <a:r>
              <a:rPr lang="en-GB" sz="2000" dirty="0">
                <a:effectLst/>
              </a:rPr>
              <a:t>British Christian missionary in Bengal, India</a:t>
            </a:r>
          </a:p>
          <a:p>
            <a:r>
              <a:rPr lang="en-GB" sz="2000" i="1" dirty="0">
                <a:effectLst/>
              </a:rPr>
              <a:t>(1809). Dissertation on the characters and sounds of the Chinese language: including tables of the elementary characters, and of the Chinese monosyllables. (1814). Elements of Chinese Grammar: With a Preliminary Dissertation on the Characters, and the Colloquial Medium of the Chinese, and an Appendix Containing the </a:t>
            </a:r>
            <a:r>
              <a:rPr lang="en-GB" sz="2000" i="1" dirty="0" err="1">
                <a:effectLst/>
              </a:rPr>
              <a:t>Tahyoh</a:t>
            </a:r>
            <a:r>
              <a:rPr lang="en-GB" sz="2000" i="1" dirty="0">
                <a:effectLst/>
              </a:rPr>
              <a:t> of Confucius with a Translation.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8078AF3-10E0-4AAC-929E-8FDD255AC797}"/>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9044D12D-B7E0-443E-ADC7-8AF2E3983C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9712" y="398116"/>
            <a:ext cx="5256583" cy="6296220"/>
          </a:xfrm>
        </p:spPr>
      </p:pic>
    </p:spTree>
    <p:extLst>
      <p:ext uri="{BB962C8B-B14F-4D97-AF65-F5344CB8AC3E}">
        <p14:creationId xmlns:p14="http://schemas.microsoft.com/office/powerpoint/2010/main" val="2517422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E811-2E7A-4471-9CAE-5DC7064C5E28}"/>
              </a:ext>
            </a:extLst>
          </p:cNvPr>
          <p:cNvSpPr>
            <a:spLocks noGrp="1"/>
          </p:cNvSpPr>
          <p:nvPr>
            <p:ph type="title"/>
          </p:nvPr>
        </p:nvSpPr>
        <p:spPr/>
        <p:txBody>
          <a:bodyPr/>
          <a:lstStyle/>
          <a:p>
            <a:r>
              <a:rPr lang="en-GB" sz="3600" dirty="0"/>
              <a:t>Baptist Missionary Press at </a:t>
            </a:r>
            <a:r>
              <a:rPr lang="en-GB" sz="3600" dirty="0" err="1"/>
              <a:t>Serampore</a:t>
            </a:r>
            <a:endParaRPr lang="en-GB" sz="3600" dirty="0"/>
          </a:p>
        </p:txBody>
      </p:sp>
      <p:sp>
        <p:nvSpPr>
          <p:cNvPr id="3" name="Content Placeholder 2">
            <a:extLst>
              <a:ext uri="{FF2B5EF4-FFF2-40B4-BE49-F238E27FC236}">
                <a16:creationId xmlns:a16="http://schemas.microsoft.com/office/drawing/2014/main" id="{16C48E1E-A211-4BA6-8FAA-44E926F58C3A}"/>
              </a:ext>
            </a:extLst>
          </p:cNvPr>
          <p:cNvSpPr>
            <a:spLocks noGrp="1"/>
          </p:cNvSpPr>
          <p:nvPr>
            <p:ph idx="1"/>
          </p:nvPr>
        </p:nvSpPr>
        <p:spPr/>
        <p:txBody>
          <a:bodyPr/>
          <a:lstStyle/>
          <a:p>
            <a:r>
              <a:rPr lang="en-GB" sz="2000" dirty="0"/>
              <a:t>Decision to run a press </a:t>
            </a:r>
          </a:p>
          <a:p>
            <a:pPr lvl="1"/>
            <a:r>
              <a:rPr lang="en-GB" sz="1600" dirty="0"/>
              <a:t>(1) to help the missionaries support themselves and also to expand their interactions with the society, </a:t>
            </a:r>
          </a:p>
          <a:p>
            <a:pPr lvl="1"/>
            <a:r>
              <a:rPr lang="en-GB" sz="1600" dirty="0"/>
              <a:t>(2) to publish and distribute translations of the Bible in the languages of the East, and </a:t>
            </a:r>
          </a:p>
          <a:p>
            <a:pPr lvl="1"/>
            <a:r>
              <a:rPr lang="en-GB" sz="1600" dirty="0"/>
              <a:t>(3) to provide jobs for local converts to Christianity</a:t>
            </a:r>
          </a:p>
          <a:p>
            <a:endParaRPr lang="en-GB" sz="2000" dirty="0"/>
          </a:p>
          <a:p>
            <a:r>
              <a:rPr lang="en-GB" sz="2000" dirty="0"/>
              <a:t>1801-1832: BMS Press published over 210,000 volumes of religious and secular works in 40 languages</a:t>
            </a:r>
          </a:p>
          <a:p>
            <a:r>
              <a:rPr lang="en-GB" sz="2000" dirty="0"/>
              <a:t>cut character punches and then the matrices to cast the movable metal type for numerous native Indian languages and Chinese </a:t>
            </a:r>
            <a:r>
              <a:rPr lang="en-GB" sz="2000" dirty="0">
                <a:sym typeface="Wingdings" panose="05000000000000000000" pitchFamily="2" charset="2"/>
              </a:rPr>
              <a:t> possible to use this modern Western metal-type technology for printing books in the languages of the East</a:t>
            </a:r>
          </a:p>
          <a:p>
            <a:r>
              <a:rPr lang="en-GB" sz="2000" dirty="0">
                <a:sym typeface="Wingdings" panose="05000000000000000000" pitchFamily="2" charset="2"/>
              </a:rPr>
              <a:t>Joshua Marshman (1768-1837) began to learn Chinese in 1805.</a:t>
            </a:r>
            <a:endParaRPr lang="en-GB" sz="2000" dirty="0"/>
          </a:p>
          <a:p>
            <a:endParaRPr lang="en-GB" sz="2000" dirty="0"/>
          </a:p>
        </p:txBody>
      </p:sp>
    </p:spTree>
    <p:extLst>
      <p:ext uri="{BB962C8B-B14F-4D97-AF65-F5344CB8AC3E}">
        <p14:creationId xmlns:p14="http://schemas.microsoft.com/office/powerpoint/2010/main" val="2830805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26C2A-A7DE-420E-8A2B-CA03E29FAF6A}"/>
              </a:ext>
            </a:extLst>
          </p:cNvPr>
          <p:cNvSpPr>
            <a:spLocks noGrp="1"/>
          </p:cNvSpPr>
          <p:nvPr>
            <p:ph type="title"/>
          </p:nvPr>
        </p:nvSpPr>
        <p:spPr/>
        <p:txBody>
          <a:bodyPr/>
          <a:lstStyle/>
          <a:p>
            <a:r>
              <a:rPr lang="en-GB" dirty="0"/>
              <a:t>Technical developments</a:t>
            </a:r>
          </a:p>
        </p:txBody>
      </p:sp>
      <p:sp>
        <p:nvSpPr>
          <p:cNvPr id="3" name="Content Placeholder 2">
            <a:extLst>
              <a:ext uri="{FF2B5EF4-FFF2-40B4-BE49-F238E27FC236}">
                <a16:creationId xmlns:a16="http://schemas.microsoft.com/office/drawing/2014/main" id="{4C98A7E7-FFE1-453E-B1C2-F545CFD3FED4}"/>
              </a:ext>
            </a:extLst>
          </p:cNvPr>
          <p:cNvSpPr>
            <a:spLocks noGrp="1"/>
          </p:cNvSpPr>
          <p:nvPr>
            <p:ph idx="1"/>
          </p:nvPr>
        </p:nvSpPr>
        <p:spPr/>
        <p:txBody>
          <a:bodyPr/>
          <a:lstStyle/>
          <a:p>
            <a:r>
              <a:rPr lang="en-GB" sz="2000" dirty="0"/>
              <a:t>1806, the press printed sample pages of Genesis and the Gospel of Matthew using carved woodblocks.</a:t>
            </a:r>
          </a:p>
          <a:p>
            <a:r>
              <a:rPr lang="en-GB" sz="2000" dirty="0"/>
              <a:t>1808 the press hired a Chinese man to supervise Bengal natives carving Chinese movable wooden type; yet Gospel of Matthew (1810) and Gospel of Mark (1811) still used trad. carved woodblocks.</a:t>
            </a:r>
          </a:p>
          <a:p>
            <a:r>
              <a:rPr lang="en-GB" sz="2000" dirty="0"/>
              <a:t>1812: Mission Press was ready to use Chinese movable metal type to print the entire Bible in Chinese.</a:t>
            </a:r>
          </a:p>
          <a:p>
            <a:r>
              <a:rPr lang="en-GB" sz="2000" dirty="0"/>
              <a:t>1813: turning point. Gospel of John </a:t>
            </a:r>
            <a:r>
              <a:rPr lang="zh-CN" altLang="en-US" sz="2000" dirty="0"/>
              <a:t>若翰所書之福音</a:t>
            </a:r>
            <a:r>
              <a:rPr lang="en-GB" altLang="zh-CN" sz="2000" dirty="0"/>
              <a:t>, first Chinese book printed with movable metal type.</a:t>
            </a:r>
            <a:endParaRPr lang="en-GB" sz="2000" dirty="0"/>
          </a:p>
        </p:txBody>
      </p:sp>
    </p:spTree>
    <p:extLst>
      <p:ext uri="{BB962C8B-B14F-4D97-AF65-F5344CB8AC3E}">
        <p14:creationId xmlns:p14="http://schemas.microsoft.com/office/powerpoint/2010/main" val="2554067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12CC-A626-4117-87D6-126D84F4859E}"/>
              </a:ext>
            </a:extLst>
          </p:cNvPr>
          <p:cNvSpPr>
            <a:spLocks noGrp="1"/>
          </p:cNvSpPr>
          <p:nvPr>
            <p:ph type="title"/>
          </p:nvPr>
        </p:nvSpPr>
        <p:spPr/>
        <p:txBody>
          <a:bodyPr/>
          <a:lstStyle/>
          <a:p>
            <a:r>
              <a:rPr lang="en-GB" sz="2400" dirty="0"/>
              <a:t>The opening pages of Robert Morrison’s translation of the</a:t>
            </a:r>
            <a:br>
              <a:rPr lang="en-GB" sz="2400" dirty="0"/>
            </a:br>
            <a:r>
              <a:rPr lang="en-GB" sz="2400" dirty="0"/>
              <a:t>Gospel of John, printed with traditional woodblocks in 1813.</a:t>
            </a:r>
          </a:p>
        </p:txBody>
      </p:sp>
      <p:pic>
        <p:nvPicPr>
          <p:cNvPr id="4" name="Content Placeholder 3">
            <a:extLst>
              <a:ext uri="{FF2B5EF4-FFF2-40B4-BE49-F238E27FC236}">
                <a16:creationId xmlns:a16="http://schemas.microsoft.com/office/drawing/2014/main" id="{C81D92DE-6334-45D1-816C-984D605F309D}"/>
              </a:ext>
            </a:extLst>
          </p:cNvPr>
          <p:cNvPicPr>
            <a:picLocks noGrp="1" noChangeAspect="1"/>
          </p:cNvPicPr>
          <p:nvPr>
            <p:ph idx="1"/>
          </p:nvPr>
        </p:nvPicPr>
        <p:blipFill>
          <a:blip r:embed="rId2"/>
          <a:stretch>
            <a:fillRect/>
          </a:stretch>
        </p:blipFill>
        <p:spPr>
          <a:xfrm>
            <a:off x="1769388" y="1662948"/>
            <a:ext cx="5682932" cy="4790388"/>
          </a:xfrm>
          <a:prstGeom prst="rect">
            <a:avLst/>
          </a:prstGeom>
        </p:spPr>
      </p:pic>
    </p:spTree>
    <p:extLst>
      <p:ext uri="{BB962C8B-B14F-4D97-AF65-F5344CB8AC3E}">
        <p14:creationId xmlns:p14="http://schemas.microsoft.com/office/powerpoint/2010/main" val="2096380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DFDB5-8E96-4C69-A1F4-8638166ED291}"/>
              </a:ext>
            </a:extLst>
          </p:cNvPr>
          <p:cNvSpPr>
            <a:spLocks noGrp="1"/>
          </p:cNvSpPr>
          <p:nvPr>
            <p:ph type="title"/>
          </p:nvPr>
        </p:nvSpPr>
        <p:spPr/>
        <p:txBody>
          <a:bodyPr/>
          <a:lstStyle/>
          <a:p>
            <a:r>
              <a:rPr lang="en-GB" sz="2000" dirty="0"/>
              <a:t>The opening pages of The Gospel of the Apostle John, printed with</a:t>
            </a:r>
            <a:br>
              <a:rPr lang="en-GB" sz="2000" dirty="0"/>
            </a:br>
            <a:r>
              <a:rPr lang="en-GB" sz="2000" dirty="0"/>
              <a:t>movable metal type at the Mission Press at </a:t>
            </a:r>
            <a:r>
              <a:rPr lang="en-GB" sz="2000" dirty="0" err="1"/>
              <a:t>Serampore</a:t>
            </a:r>
            <a:r>
              <a:rPr lang="en-GB" sz="2000" dirty="0"/>
              <a:t> in 1813.</a:t>
            </a:r>
          </a:p>
        </p:txBody>
      </p:sp>
      <p:pic>
        <p:nvPicPr>
          <p:cNvPr id="5" name="Content Placeholder 4">
            <a:extLst>
              <a:ext uri="{FF2B5EF4-FFF2-40B4-BE49-F238E27FC236}">
                <a16:creationId xmlns:a16="http://schemas.microsoft.com/office/drawing/2014/main" id="{EAA4C274-E189-444D-8C3C-8C8A85B587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49724" y="1507839"/>
            <a:ext cx="6090628" cy="5075523"/>
          </a:xfrm>
        </p:spPr>
      </p:pic>
    </p:spTree>
    <p:extLst>
      <p:ext uri="{BB962C8B-B14F-4D97-AF65-F5344CB8AC3E}">
        <p14:creationId xmlns:p14="http://schemas.microsoft.com/office/powerpoint/2010/main" val="859061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76898-F61F-4D4C-9080-807057DCEBFD}"/>
              </a:ext>
            </a:extLst>
          </p:cNvPr>
          <p:cNvSpPr>
            <a:spLocks noGrp="1"/>
          </p:cNvSpPr>
          <p:nvPr>
            <p:ph type="title"/>
          </p:nvPr>
        </p:nvSpPr>
        <p:spPr/>
        <p:txBody>
          <a:bodyPr/>
          <a:lstStyle/>
          <a:p>
            <a:r>
              <a:rPr lang="en-GB" sz="3200" dirty="0">
                <a:effectLst/>
              </a:rPr>
              <a:t>Typesetting on the Linotype machine</a:t>
            </a:r>
          </a:p>
        </p:txBody>
      </p:sp>
      <p:pic>
        <p:nvPicPr>
          <p:cNvPr id="5" name="Content Placeholder 4">
            <a:extLst>
              <a:ext uri="{FF2B5EF4-FFF2-40B4-BE49-F238E27FC236}">
                <a16:creationId xmlns:a16="http://schemas.microsoft.com/office/drawing/2014/main" id="{AA47BF84-0B61-4888-A203-C9502B1AF9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427718"/>
            <a:ext cx="6264696" cy="4897052"/>
          </a:xfrm>
        </p:spPr>
      </p:pic>
    </p:spTree>
    <p:extLst>
      <p:ext uri="{BB962C8B-B14F-4D97-AF65-F5344CB8AC3E}">
        <p14:creationId xmlns:p14="http://schemas.microsoft.com/office/powerpoint/2010/main" val="2764663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1A0B-CF0A-4316-933F-A529395E646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FC5EAAF-53D8-4560-B36F-01B73F140E2B}"/>
              </a:ext>
            </a:extLst>
          </p:cNvPr>
          <p:cNvSpPr>
            <a:spLocks noGrp="1"/>
          </p:cNvSpPr>
          <p:nvPr>
            <p:ph idx="1"/>
          </p:nvPr>
        </p:nvSpPr>
        <p:spPr/>
        <p:txBody>
          <a:bodyPr/>
          <a:lstStyle/>
          <a:p>
            <a:pPr marL="0" indent="0">
              <a:buNone/>
            </a:pPr>
            <a:r>
              <a:rPr lang="en-GB" sz="2000" dirty="0"/>
              <a:t>“This [printing with movable metal type] is one of the most memorable</a:t>
            </a:r>
          </a:p>
          <a:p>
            <a:pPr marL="0" indent="0">
              <a:buNone/>
            </a:pPr>
            <a:r>
              <a:rPr lang="en-GB" sz="2000" dirty="0"/>
              <a:t>improvements made in Chinese printing since its invention, twenty centuries ago; not only because it admits of the revision of a work as it passes through the press, but also on the ground of economy…. This improvement, which originated, and was, to a considerable extent, matured at </a:t>
            </a:r>
            <a:r>
              <a:rPr lang="en-GB" sz="2000" dirty="0" err="1"/>
              <a:t>Serampore</a:t>
            </a:r>
            <a:r>
              <a:rPr lang="en-GB" sz="2000" dirty="0"/>
              <a:t>, before it was taken up by other missionary bodies, forms an era in the history of Chinese literature; and it will, doubtless, be adopted by the Chinese themselves, when their  stationary civilisation, of which the block printing is a very apt emblem, begins to yield to the impulse of European improvement.”</a:t>
            </a:r>
          </a:p>
          <a:p>
            <a:pPr marL="0" indent="0">
              <a:buNone/>
            </a:pPr>
            <a:endParaRPr lang="en-GB" sz="2000" dirty="0"/>
          </a:p>
          <a:p>
            <a:pPr marL="0" indent="0">
              <a:buNone/>
            </a:pPr>
            <a:r>
              <a:rPr lang="en-GB" sz="2000" dirty="0"/>
              <a:t>(From: John Clark Marshman 1859/2005, vol. 2, pp. 63–64)</a:t>
            </a:r>
          </a:p>
        </p:txBody>
      </p:sp>
    </p:spTree>
    <p:extLst>
      <p:ext uri="{BB962C8B-B14F-4D97-AF65-F5344CB8AC3E}">
        <p14:creationId xmlns:p14="http://schemas.microsoft.com/office/powerpoint/2010/main" val="1685905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AAFF2-147A-4588-8468-B3F30CB55A12}"/>
              </a:ext>
            </a:extLst>
          </p:cNvPr>
          <p:cNvSpPr>
            <a:spLocks noGrp="1"/>
          </p:cNvSpPr>
          <p:nvPr>
            <p:ph type="title"/>
          </p:nvPr>
        </p:nvSpPr>
        <p:spPr/>
        <p:txBody>
          <a:bodyPr/>
          <a:lstStyle/>
          <a:p>
            <a:r>
              <a:rPr lang="en-GB" dirty="0"/>
              <a:t>Bible Printing</a:t>
            </a:r>
          </a:p>
        </p:txBody>
      </p:sp>
      <p:sp>
        <p:nvSpPr>
          <p:cNvPr id="3" name="Content Placeholder 2">
            <a:extLst>
              <a:ext uri="{FF2B5EF4-FFF2-40B4-BE49-F238E27FC236}">
                <a16:creationId xmlns:a16="http://schemas.microsoft.com/office/drawing/2014/main" id="{50F200C6-DF97-42F8-AC0B-471EE19B5B58}"/>
              </a:ext>
            </a:extLst>
          </p:cNvPr>
          <p:cNvSpPr>
            <a:spLocks noGrp="1"/>
          </p:cNvSpPr>
          <p:nvPr>
            <p:ph idx="1"/>
          </p:nvPr>
        </p:nvSpPr>
        <p:spPr/>
        <p:txBody>
          <a:bodyPr/>
          <a:lstStyle/>
          <a:p>
            <a:r>
              <a:rPr lang="en-GB" sz="2000" dirty="0"/>
              <a:t>1815–1822 The New Testament, printed with movable metal type and bound by a traditional string binding in one volume; </a:t>
            </a:r>
          </a:p>
          <a:p>
            <a:r>
              <a:rPr lang="en-GB" sz="2000" dirty="0"/>
              <a:t>1816 Genesis </a:t>
            </a:r>
            <a:r>
              <a:rPr lang="zh-CN" altLang="en-US" sz="2000" dirty="0"/>
              <a:t>神造萬物書</a:t>
            </a:r>
            <a:r>
              <a:rPr lang="en-US" altLang="zh-CN" sz="2000" dirty="0"/>
              <a:t>, </a:t>
            </a:r>
            <a:r>
              <a:rPr lang="en-GB" sz="2000" dirty="0"/>
              <a:t>printed with movable metal type and bound by a Western hardcover binding in one volume.</a:t>
            </a:r>
          </a:p>
          <a:p>
            <a:r>
              <a:rPr lang="en-GB" sz="2000" dirty="0"/>
              <a:t>1817–1821 The Old Testament, printed with movable metal type and bound by a traditional string binding in four volumes. </a:t>
            </a:r>
          </a:p>
          <a:p>
            <a:r>
              <a:rPr lang="en-GB" sz="2000" dirty="0"/>
              <a:t>1822 The Bible, printed with movable metal type and bound by a Western</a:t>
            </a:r>
          </a:p>
          <a:p>
            <a:r>
              <a:rPr lang="en-GB" sz="2000" dirty="0"/>
              <a:t>hardcover binding in two volumes. First complete Bible published in Chinese.</a:t>
            </a:r>
          </a:p>
          <a:p>
            <a:r>
              <a:rPr lang="en-GB" sz="2000" dirty="0"/>
              <a:t>1823 Genesis and the other books of the Bible </a:t>
            </a:r>
            <a:r>
              <a:rPr lang="zh-CN" altLang="en-US" sz="2000" dirty="0"/>
              <a:t>神造萬物書與以至百多書</a:t>
            </a:r>
            <a:r>
              <a:rPr lang="en-US" altLang="zh-CN" sz="2000" dirty="0"/>
              <a:t>, </a:t>
            </a:r>
            <a:r>
              <a:rPr lang="en-GB" sz="2000" dirty="0"/>
              <a:t>a revised version, printed with movable metal type and bound by a Western hardcover binding in one volume.</a:t>
            </a:r>
          </a:p>
        </p:txBody>
      </p:sp>
    </p:spTree>
    <p:extLst>
      <p:ext uri="{BB962C8B-B14F-4D97-AF65-F5344CB8AC3E}">
        <p14:creationId xmlns:p14="http://schemas.microsoft.com/office/powerpoint/2010/main" val="341440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CDB1-2FD7-4881-B666-02689657FCF6}"/>
              </a:ext>
            </a:extLst>
          </p:cNvPr>
          <p:cNvSpPr>
            <a:spLocks noGrp="1"/>
          </p:cNvSpPr>
          <p:nvPr>
            <p:ph type="title"/>
          </p:nvPr>
        </p:nvSpPr>
        <p:spPr/>
        <p:txBody>
          <a:bodyPr/>
          <a:lstStyle/>
          <a:p>
            <a:r>
              <a:rPr lang="en-GB" dirty="0"/>
              <a:t>Legacy</a:t>
            </a:r>
          </a:p>
        </p:txBody>
      </p:sp>
      <p:sp>
        <p:nvSpPr>
          <p:cNvPr id="3" name="Content Placeholder 2">
            <a:extLst>
              <a:ext uri="{FF2B5EF4-FFF2-40B4-BE49-F238E27FC236}">
                <a16:creationId xmlns:a16="http://schemas.microsoft.com/office/drawing/2014/main" id="{1004C46E-2EAA-4898-9734-4FF6CB6463E1}"/>
              </a:ext>
            </a:extLst>
          </p:cNvPr>
          <p:cNvSpPr>
            <a:spLocks noGrp="1"/>
          </p:cNvSpPr>
          <p:nvPr>
            <p:ph idx="1"/>
          </p:nvPr>
        </p:nvSpPr>
        <p:spPr/>
        <p:txBody>
          <a:bodyPr/>
          <a:lstStyle/>
          <a:p>
            <a:r>
              <a:rPr lang="en-GB" sz="2200" dirty="0"/>
              <a:t>Chinese type that Samuel Dyer (1804-1843) produced became the main font of the modern China printing market;</a:t>
            </a:r>
          </a:p>
          <a:p>
            <a:r>
              <a:rPr lang="en-GB" sz="2200" dirty="0"/>
              <a:t>Baptist missionaries at </a:t>
            </a:r>
            <a:r>
              <a:rPr lang="en-GB" sz="2200" dirty="0" err="1"/>
              <a:t>Serampore</a:t>
            </a:r>
            <a:r>
              <a:rPr lang="en-GB" sz="2200" dirty="0"/>
              <a:t> first introduced printing with movable metal type to China;</a:t>
            </a:r>
          </a:p>
          <a:p>
            <a:r>
              <a:rPr lang="en-GB" sz="2200" dirty="0"/>
              <a:t>Chinese Bibles printed by the Mission Press at </a:t>
            </a:r>
            <a:r>
              <a:rPr lang="en-GB" sz="2200" dirty="0" err="1"/>
              <a:t>Serampore</a:t>
            </a:r>
            <a:r>
              <a:rPr lang="en-GB" sz="2200" dirty="0"/>
              <a:t> found their way to Southeast Asia and China and had a definite influence on churches in China.</a:t>
            </a:r>
          </a:p>
        </p:txBody>
      </p:sp>
    </p:spTree>
    <p:extLst>
      <p:ext uri="{BB962C8B-B14F-4D97-AF65-F5344CB8AC3E}">
        <p14:creationId xmlns:p14="http://schemas.microsoft.com/office/powerpoint/2010/main" val="33227942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80B-F7AF-4289-8DC8-0E05EF9E0C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B96356-054E-4DFC-A3C6-ACFE5D633329}"/>
              </a:ext>
            </a:extLst>
          </p:cNvPr>
          <p:cNvSpPr>
            <a:spLocks noGrp="1"/>
          </p:cNvSpPr>
          <p:nvPr>
            <p:ph idx="1"/>
          </p:nvPr>
        </p:nvSpPr>
        <p:spPr/>
        <p:txBody>
          <a:bodyPr/>
          <a:lstStyle/>
          <a:p>
            <a:pPr>
              <a:buFont typeface="+mj-lt"/>
              <a:buAutoNum type="arabicPeriod"/>
            </a:pPr>
            <a:r>
              <a:rPr lang="en-GB" sz="2000" dirty="0"/>
              <a:t>Woodblock printing requires less effort for composition and reduces the possibility of printer’s errors.</a:t>
            </a:r>
          </a:p>
          <a:p>
            <a:pPr>
              <a:buFont typeface="+mj-lt"/>
              <a:buAutoNum type="arabicPeriod"/>
            </a:pPr>
            <a:r>
              <a:rPr lang="en-GB" sz="2000" dirty="0"/>
              <a:t>Carving characters in wood is cheaper than casting characters in type. Moreover, woodblocks stand up better to burnished woodblock printing than type stands up to letterpress printing.</a:t>
            </a:r>
          </a:p>
          <a:p>
            <a:pPr>
              <a:buFont typeface="+mj-lt"/>
              <a:buAutoNum type="arabicPeriod"/>
            </a:pPr>
            <a:r>
              <a:rPr lang="en-GB" sz="2000" dirty="0"/>
              <a:t>Woodblocks can be stored and used for reprinting.</a:t>
            </a:r>
          </a:p>
          <a:p>
            <a:pPr>
              <a:buFont typeface="+mj-lt"/>
              <a:buAutoNum type="arabicPeriod"/>
            </a:pPr>
            <a:r>
              <a:rPr lang="en-GB" sz="2000" dirty="0"/>
              <a:t>Characters printed with woodblocks can be printed evenly on thin Chinese paper. Characters thus printed are pleasing to the eye. Hence, woodblock printing is better suited to printing the Chinese classics.</a:t>
            </a:r>
          </a:p>
        </p:txBody>
      </p:sp>
    </p:spTree>
    <p:extLst>
      <p:ext uri="{BB962C8B-B14F-4D97-AF65-F5344CB8AC3E}">
        <p14:creationId xmlns:p14="http://schemas.microsoft.com/office/powerpoint/2010/main" val="3424575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6FCAEAC-CD6F-4D05-8326-2ED61AC5761C}"/>
              </a:ext>
            </a:extLst>
          </p:cNvPr>
          <p:cNvSpPr>
            <a:spLocks noGrp="1"/>
          </p:cNvSpPr>
          <p:nvPr>
            <p:ph type="title"/>
          </p:nvPr>
        </p:nvSpPr>
        <p:spPr/>
        <p:txBody>
          <a:bodyPr/>
          <a:lstStyle/>
          <a:p>
            <a:endParaRPr lang="en-GB"/>
          </a:p>
        </p:txBody>
      </p:sp>
      <p:sp>
        <p:nvSpPr>
          <p:cNvPr id="9" name="Content Placeholder 8">
            <a:extLst>
              <a:ext uri="{FF2B5EF4-FFF2-40B4-BE49-F238E27FC236}">
                <a16:creationId xmlns:a16="http://schemas.microsoft.com/office/drawing/2014/main" id="{BE1EDA9B-4FDF-44A9-8B32-C4F152DBF1D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dirty="0"/>
              <a:t>Thank you for listening and reading!</a:t>
            </a:r>
          </a:p>
        </p:txBody>
      </p:sp>
    </p:spTree>
    <p:extLst>
      <p:ext uri="{BB962C8B-B14F-4D97-AF65-F5344CB8AC3E}">
        <p14:creationId xmlns:p14="http://schemas.microsoft.com/office/powerpoint/2010/main" val="406323830"/>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CultureName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AppVersion xmlns="696490a5-0429-499a-a254-a60426c02ef0" xsi:nil="true"/>
    <Self_Registration_Enabled xmlns="696490a5-0429-499a-a254-a60426c02ef0" xsi:nil="true"/>
    <Invited_Students xmlns="696490a5-0429-499a-a254-a60426c02ef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0c46ae59ddbb3a55852b2bb5960dcb0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370013f94ca6e0a6a6283afb0a9eb5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description="" ma:hidden="true" ma:internalName="MediaServiceDateTaken" ma:readOnly="true">
      <xsd:simpleType>
        <xsd:restriction base="dms:Text"/>
      </xsd:simpleType>
    </xsd:element>
    <xsd:element name="MediaServiceAutoTags" ma:index="29" nillable="true" ma:displayName="MediaServiceAutoTags" ma:description="" ma:internalName="MediaServiceAutoTags" ma:readOnly="true">
      <xsd:simpleType>
        <xsd:restriction base="dms:Text"/>
      </xsd:simpleType>
    </xsd:element>
    <xsd:element name="MediaServiceLocation" ma:index="30" nillable="true" ma:displayName="MediaServiceLocation" ma:description="" ma:internalName="MediaServiceLocation"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ABB36D-BF7A-40A1-8BB4-CA5AFC9E26CA}">
  <ds:schemaRefs>
    <ds:schemaRef ds:uri="http://schemas.microsoft.com/office/2006/metadata/properties"/>
    <ds:schemaRef ds:uri="http://schemas.microsoft.com/office/infopath/2007/PartnerControls"/>
    <ds:schemaRef ds:uri="696490a5-0429-499a-a254-a60426c02ef0"/>
  </ds:schemaRefs>
</ds:datastoreItem>
</file>

<file path=customXml/itemProps2.xml><?xml version="1.0" encoding="utf-8"?>
<ds:datastoreItem xmlns:ds="http://schemas.openxmlformats.org/officeDocument/2006/customXml" ds:itemID="{E79C497D-19E6-455D-B0ED-22CD2A1BB0B0}">
  <ds:schemaRefs>
    <ds:schemaRef ds:uri="http://schemas.microsoft.com/sharepoint/v3/contenttype/forms"/>
  </ds:schemaRefs>
</ds:datastoreItem>
</file>

<file path=customXml/itemProps3.xml><?xml version="1.0" encoding="utf-8"?>
<ds:datastoreItem xmlns:ds="http://schemas.openxmlformats.org/officeDocument/2006/customXml" ds:itemID="{13CA8126-CB49-40C9-86F9-9BEF461D86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492</TotalTime>
  <Words>1363</Words>
  <Application>Microsoft Office PowerPoint</Application>
  <PresentationFormat>On-screen Show (4:3)</PresentationFormat>
  <Paragraphs>70</Paragraphs>
  <Slides>27</Slides>
  <Notes>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Calibri</vt:lpstr>
      <vt:lpstr>Tahoma</vt:lpstr>
      <vt:lpstr>Times New Roman</vt:lpstr>
      <vt:lpstr>Wingdings</vt:lpstr>
      <vt:lpstr>Quadrant</vt:lpstr>
      <vt:lpstr>ThemeKatharina</vt:lpstr>
      <vt:lpstr>Technologies of Globalization: The Printing Press in 19th Century China</vt:lpstr>
      <vt:lpstr>PowerPoint Presentation</vt:lpstr>
      <vt:lpstr>PowerPoint Presentation</vt:lpstr>
      <vt:lpstr>PowerPoint Presentation</vt:lpstr>
      <vt:lpstr>PowerPoint Presentation</vt:lpstr>
      <vt:lpstr>PowerPoint Presentation</vt:lpstr>
      <vt:lpstr>PowerPoint Presentation</vt:lpstr>
      <vt:lpstr>Chinese text of the Lord’s Prayer in the version of the missionary Robert Morrison (1782-1834) (Oxford University Library, Sinica 6002)</vt:lpstr>
      <vt:lpstr>Li dai jun jian  歷代君鑒, [1453] a book about emperors in Chinese history (University of British Columbia, Vancouver)  https://digitize.library.ubc.ca/digitizers-blog/oldest-books-in-open-collections/</vt:lpstr>
      <vt:lpstr>Early collection of Chinese character printing sorts (pieces of type) (Yale University, Haas Family Arts Library)</vt:lpstr>
      <vt:lpstr>China’s traditional printing — movable type printing technology. </vt:lpstr>
      <vt:lpstr>Introduction of movable type</vt:lpstr>
      <vt:lpstr>Printed works</vt:lpstr>
      <vt:lpstr>Serampore Press and the Baptist Mission Press in Calcutta</vt:lpstr>
      <vt:lpstr>PowerPoint Presentation</vt:lpstr>
      <vt:lpstr> Joshua Marshman (April 20, 1768 — February 6, 1837)</vt:lpstr>
      <vt:lpstr>PowerPoint Presentation</vt:lpstr>
      <vt:lpstr>Baptist Missionary Press at Serampore</vt:lpstr>
      <vt:lpstr>Technical developments</vt:lpstr>
      <vt:lpstr>The opening pages of Robert Morrison’s translation of the Gospel of John, printed with traditional woodblocks in 1813.</vt:lpstr>
      <vt:lpstr>The opening pages of The Gospel of the Apostle John, printed with movable metal type at the Mission Press at Serampore in 1813.</vt:lpstr>
      <vt:lpstr>Typesetting on the Linotype machine</vt:lpstr>
      <vt:lpstr>PowerPoint Presentation</vt:lpstr>
      <vt:lpstr>Bible Printing</vt:lpstr>
      <vt:lpstr>Legacy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cp:lastModifiedBy>
  <cp:revision>30</cp:revision>
  <dcterms:created xsi:type="dcterms:W3CDTF">2010-02-10T05:41:56Z</dcterms:created>
  <dcterms:modified xsi:type="dcterms:W3CDTF">2020-12-15T12:47:16Z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