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3" r:id="rId6"/>
    <p:sldId id="260" r:id="rId7"/>
    <p:sldId id="264" r:id="rId8"/>
    <p:sldId id="265" r:id="rId9"/>
    <p:sldId id="266" r:id="rId10"/>
    <p:sldId id="267" r:id="rId11"/>
    <p:sldId id="261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4"/>
    <p:restoredTop sz="94631"/>
  </p:normalViewPr>
  <p:slideViewPr>
    <p:cSldViewPr snapToGrid="0" snapToObjects="1">
      <p:cViewPr varScale="1">
        <p:scale>
          <a:sx n="85" d="100"/>
          <a:sy n="85" d="100"/>
        </p:scale>
        <p:origin x="19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43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92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382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79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818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19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355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379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71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5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381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FDEA7-8B40-C24E-B9CC-763ED6D2C145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2C26E-53C3-6843-958C-853D9D71E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344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Models Based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728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8181" y="2853493"/>
            <a:ext cx="10515600" cy="1325563"/>
          </a:xfrm>
        </p:spPr>
        <p:txBody>
          <a:bodyPr/>
          <a:lstStyle/>
          <a:p>
            <a:r>
              <a:rPr lang="en-US" smtClean="0"/>
              <a:t>“We </a:t>
            </a:r>
            <a:r>
              <a:rPr lang="en-US" dirty="0" smtClean="0"/>
              <a:t>teach by creating environments </a:t>
            </a:r>
            <a:r>
              <a:rPr lang="en-US" smtClean="0"/>
              <a:t>for children”</a:t>
            </a:r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6985416" y="4572000"/>
            <a:ext cx="4032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(Joyce &amp; Weil</a:t>
            </a:r>
            <a:r>
              <a:rPr lang="en-US" smtClean="0"/>
              <a:t>, 1972 in Casey,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60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266700"/>
            <a:ext cx="6997700" cy="6324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788577" y="6202606"/>
            <a:ext cx="189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(Casey, 2016)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07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900" y="1384300"/>
            <a:ext cx="10477500" cy="40767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578715" y="6205928"/>
            <a:ext cx="189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(Casey, 2016)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36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304800"/>
            <a:ext cx="8216900" cy="6248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578715" y="6205928"/>
            <a:ext cx="189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(Casey, 2016)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432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Models-Based Practice?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PE does as “teaching of sports techniques”</a:t>
            </a:r>
          </a:p>
          <a:p>
            <a:r>
              <a:rPr lang="en-US" dirty="0" smtClean="0"/>
              <a:t>“One size fits all”</a:t>
            </a:r>
          </a:p>
          <a:p>
            <a:r>
              <a:rPr lang="en-US" dirty="0" smtClean="0"/>
              <a:t>Not fit for purpose</a:t>
            </a:r>
          </a:p>
          <a:p>
            <a:endParaRPr lang="en-US" dirty="0"/>
          </a:p>
          <a:p>
            <a:r>
              <a:rPr lang="en-US" dirty="0" smtClean="0"/>
              <a:t>3 futures (Kirk, 2010)</a:t>
            </a:r>
          </a:p>
          <a:p>
            <a:pPr lvl="1"/>
            <a:r>
              <a:rPr lang="en-US" dirty="0" smtClean="0"/>
              <a:t>Extinction</a:t>
            </a:r>
          </a:p>
          <a:p>
            <a:pPr lvl="1"/>
            <a:r>
              <a:rPr lang="en-US" dirty="0" smtClean="0"/>
              <a:t>Much of the same</a:t>
            </a:r>
          </a:p>
          <a:p>
            <a:pPr lvl="1"/>
            <a:r>
              <a:rPr lang="en-US" dirty="0" smtClean="0"/>
              <a:t>Radical reform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091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Domains of Learning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735892"/>
              </p:ext>
            </p:extLst>
          </p:nvPr>
        </p:nvGraphicFramePr>
        <p:xfrm>
          <a:off x="838200" y="1825625"/>
          <a:ext cx="10515600" cy="4035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1008882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/>
                        <a:t>Physical 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/>
                        <a:t>Social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/>
                        <a:t>Cognitive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/>
                        <a:t>Affective</a:t>
                      </a:r>
                      <a:endParaRPr lang="en-US" sz="3200" dirty="0"/>
                    </a:p>
                  </a:txBody>
                  <a:tcPr/>
                </a:tc>
              </a:tr>
              <a:tr h="10088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0088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00888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383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3209" y="2848133"/>
            <a:ext cx="10515600" cy="187377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If PE is to achieve the aims it aspires too – A variety of different forms of PE are needed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9617333" y="5897593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mtClean="0"/>
              <a:t>(Kirk, 2013)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529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 of Models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44380" y="1825625"/>
            <a:ext cx="10409420" cy="4290362"/>
          </a:xfrm>
        </p:spPr>
        <p:txBody>
          <a:bodyPr/>
          <a:lstStyle/>
          <a:p>
            <a:r>
              <a:rPr lang="en-US" dirty="0" smtClean="0"/>
              <a:t>Direct Instruction (Metzler, 2011)</a:t>
            </a:r>
          </a:p>
          <a:p>
            <a:r>
              <a:rPr lang="en-US" dirty="0" smtClean="0"/>
              <a:t>Tactical Games/TGFU (Bunker &amp; Thorpe, 1982)</a:t>
            </a:r>
          </a:p>
          <a:p>
            <a:r>
              <a:rPr lang="en-US" dirty="0" smtClean="0"/>
              <a:t>Cooperative Learning (Hastie &amp; Casey, 2010)</a:t>
            </a:r>
          </a:p>
          <a:p>
            <a:r>
              <a:rPr lang="en-US" dirty="0" smtClean="0"/>
              <a:t>Sport Education (</a:t>
            </a:r>
            <a:r>
              <a:rPr lang="en-US" dirty="0" err="1" smtClean="0"/>
              <a:t>Siedentop</a:t>
            </a:r>
            <a:r>
              <a:rPr lang="en-US" dirty="0" smtClean="0"/>
              <a:t>, 1995)</a:t>
            </a:r>
          </a:p>
          <a:p>
            <a:r>
              <a:rPr lang="en-US" dirty="0" smtClean="0"/>
              <a:t>Outdoor and Adventure Model (Williams &amp; Wainwright, 2016)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405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 of Models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44380" y="1825625"/>
            <a:ext cx="10409420" cy="4290362"/>
          </a:xfrm>
        </p:spPr>
        <p:txBody>
          <a:bodyPr/>
          <a:lstStyle/>
          <a:p>
            <a:r>
              <a:rPr lang="en-US" dirty="0" smtClean="0"/>
              <a:t>Direct Instruction (Metzler, 2011)</a:t>
            </a:r>
          </a:p>
          <a:p>
            <a:r>
              <a:rPr lang="en-US" dirty="0" smtClean="0"/>
              <a:t>Tactical Games/TGFU (Bunker &amp; Thorpe, 1982)</a:t>
            </a:r>
          </a:p>
          <a:p>
            <a:r>
              <a:rPr lang="en-US" dirty="0" smtClean="0"/>
              <a:t>Cooperative Learning </a:t>
            </a:r>
            <a:r>
              <a:rPr lang="en-US" smtClean="0"/>
              <a:t>(</a:t>
            </a:r>
            <a:r>
              <a:rPr lang="en-US" smtClean="0"/>
              <a:t>Dyson</a:t>
            </a:r>
            <a:r>
              <a:rPr lang="en-US" smtClean="0"/>
              <a:t> </a:t>
            </a:r>
            <a:r>
              <a:rPr lang="en-US" dirty="0" smtClean="0"/>
              <a:t>&amp; Casey, 2010)</a:t>
            </a:r>
          </a:p>
          <a:p>
            <a:r>
              <a:rPr lang="en-US" dirty="0" smtClean="0"/>
              <a:t>Sport Education (</a:t>
            </a:r>
            <a:r>
              <a:rPr lang="en-US" dirty="0" err="1" smtClean="0"/>
              <a:t>Siedentop</a:t>
            </a:r>
            <a:r>
              <a:rPr lang="en-US" dirty="0" smtClean="0"/>
              <a:t>, 1995)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Outdoor and Adventure Model (Williams &amp; Wainwright, 2016)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063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Fidelity</a:t>
            </a:r>
          </a:p>
          <a:p>
            <a:pPr lvl="1"/>
            <a:r>
              <a:rPr lang="en-US" dirty="0" smtClean="0"/>
              <a:t>How models implemented</a:t>
            </a:r>
          </a:p>
          <a:p>
            <a:pPr lvl="1"/>
            <a:r>
              <a:rPr lang="en-US" dirty="0" smtClean="0"/>
              <a:t>Teachers learning to use models</a:t>
            </a:r>
          </a:p>
          <a:p>
            <a:r>
              <a:rPr lang="en-US" dirty="0" err="1" smtClean="0"/>
              <a:t>Hybrydization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980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Casey, A. (2016) ‘Models Based Practice’ In Ennis</a:t>
            </a:r>
            <a:r>
              <a:rPr lang="en-US" dirty="0"/>
              <a:t>, C. D. (Ed.). </a:t>
            </a:r>
            <a:r>
              <a:rPr lang="en-US" dirty="0" smtClean="0"/>
              <a:t>	(</a:t>
            </a:r>
            <a:r>
              <a:rPr lang="en-US" dirty="0"/>
              <a:t>2016). </a:t>
            </a:r>
            <a:r>
              <a:rPr lang="en-US" i="1" dirty="0"/>
              <a:t>Routledge handbook of physical education Pedagogies</a:t>
            </a:r>
            <a:r>
              <a:rPr lang="en-US" dirty="0"/>
              <a:t>. </a:t>
            </a:r>
            <a:r>
              <a:rPr lang="en-US" dirty="0" smtClean="0"/>
              <a:t>	Devon</a:t>
            </a:r>
            <a:r>
              <a:rPr lang="en-US" dirty="0"/>
              <a:t>, United Kingdom: Routledge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Kirk, D. (2009). </a:t>
            </a:r>
            <a:r>
              <a:rPr lang="en-US" i="1" dirty="0" smtClean="0"/>
              <a:t>Physical education futures (international studies in 	physical education and youth sport)</a:t>
            </a:r>
            <a:r>
              <a:rPr lang="en-US" dirty="0" smtClean="0"/>
              <a:t>. New York: Routledge.</a:t>
            </a:r>
          </a:p>
          <a:p>
            <a:pPr marL="0" indent="0">
              <a:buNone/>
            </a:pPr>
            <a:r>
              <a:rPr lang="en-US" dirty="0" smtClean="0"/>
              <a:t>Kirk, D. (2013). Educational value and models-based practice in physical 	education. </a:t>
            </a:r>
            <a:r>
              <a:rPr lang="en-US" i="1" dirty="0" smtClean="0"/>
              <a:t>Educational Philosophy and Theory</a:t>
            </a:r>
            <a:r>
              <a:rPr lang="en-US" dirty="0" smtClean="0"/>
              <a:t>, </a:t>
            </a:r>
            <a:r>
              <a:rPr lang="en-US" i="1" dirty="0" smtClean="0"/>
              <a:t>45</a:t>
            </a:r>
            <a:r>
              <a:rPr lang="en-US" dirty="0" smtClean="0"/>
              <a:t>(9), 973–986. 	doi:10.1080/00131857.2013.785352</a:t>
            </a:r>
          </a:p>
          <a:p>
            <a:pPr marL="0" indent="0">
              <a:buNone/>
            </a:pPr>
            <a:r>
              <a:rPr lang="en-US" dirty="0"/>
              <a:t>Metzler, M. W. (2011). </a:t>
            </a:r>
            <a:r>
              <a:rPr lang="en-US" i="1" dirty="0"/>
              <a:t>Instructional models for physical education</a:t>
            </a:r>
            <a:r>
              <a:rPr lang="en-US" dirty="0"/>
              <a:t> (3rd </a:t>
            </a:r>
            <a:r>
              <a:rPr lang="en-US" dirty="0" smtClean="0"/>
              <a:t>	ed</a:t>
            </a:r>
            <a:r>
              <a:rPr lang="en-US" dirty="0"/>
              <a:t>.). </a:t>
            </a:r>
            <a:r>
              <a:rPr lang="en-US" dirty="0" smtClean="0"/>
              <a:t>	Scottsdale</a:t>
            </a:r>
            <a:r>
              <a:rPr lang="en-US" dirty="0"/>
              <a:t>, AZ: Holcomb Hathaway, Publishers.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322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235</Words>
  <Application>Microsoft Macintosh PowerPoint</Application>
  <PresentationFormat>Widescreen</PresentationFormat>
  <Paragraphs>46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Calibri Light</vt:lpstr>
      <vt:lpstr>Arial</vt:lpstr>
      <vt:lpstr>Office Theme</vt:lpstr>
      <vt:lpstr>Models Based Practice</vt:lpstr>
      <vt:lpstr>“We teach by creating environments for children”</vt:lpstr>
      <vt:lpstr>PowerPoint Presentation</vt:lpstr>
      <vt:lpstr>PowerPoint Presentation</vt:lpstr>
      <vt:lpstr>PowerPoint Presentation</vt:lpstr>
      <vt:lpstr>Why Models-Based Practice?</vt:lpstr>
      <vt:lpstr>Domains of Learning</vt:lpstr>
      <vt:lpstr>If PE is to achieve the aims it aspires too – A variety of different forms of PE are needed  </vt:lpstr>
      <vt:lpstr>Examples of Models</vt:lpstr>
      <vt:lpstr>Examples of Models</vt:lpstr>
      <vt:lpstr>Issues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Models Based Practice</dc:title>
  <dc:creator>Dylan Blain</dc:creator>
  <cp:lastModifiedBy>Dylan Blain</cp:lastModifiedBy>
  <cp:revision>7</cp:revision>
  <dcterms:created xsi:type="dcterms:W3CDTF">2017-02-01T19:59:51Z</dcterms:created>
  <dcterms:modified xsi:type="dcterms:W3CDTF">2017-02-01T20:58:44Z</dcterms:modified>
</cp:coreProperties>
</file>