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8" r:id="rId4"/>
    <p:sldId id="259" r:id="rId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8" d="100"/>
          <a:sy n="108" d="100"/>
        </p:scale>
        <p:origin x="1704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808480-D090-41DE-8BA6-096CEE1DCD88}" type="datetimeFigureOut">
              <a:rPr lang="en-GB" smtClean="0"/>
              <a:t>06/11/2019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05A345-1547-436A-B47A-8CC5B0E36719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808480-D090-41DE-8BA6-096CEE1DCD88}" type="datetimeFigureOut">
              <a:rPr lang="en-GB" smtClean="0"/>
              <a:t>06/11/2019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05A345-1547-436A-B47A-8CC5B0E3671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808480-D090-41DE-8BA6-096CEE1DCD88}" type="datetimeFigureOut">
              <a:rPr lang="en-GB" smtClean="0"/>
              <a:t>06/11/2019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05A345-1547-436A-B47A-8CC5B0E36719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808480-D090-41DE-8BA6-096CEE1DCD88}" type="datetimeFigureOut">
              <a:rPr lang="en-GB" smtClean="0"/>
              <a:t>06/11/2019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05A345-1547-436A-B47A-8CC5B0E3671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808480-D090-41DE-8BA6-096CEE1DCD88}" type="datetimeFigureOut">
              <a:rPr lang="en-GB" smtClean="0"/>
              <a:t>06/11/2019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05A345-1547-436A-B47A-8CC5B0E3671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808480-D090-41DE-8BA6-096CEE1DCD88}" type="datetimeFigureOut">
              <a:rPr lang="en-GB" smtClean="0"/>
              <a:t>06/11/2019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05A345-1547-436A-B47A-8CC5B0E3671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808480-D090-41DE-8BA6-096CEE1DCD88}" type="datetimeFigureOut">
              <a:rPr lang="en-GB" smtClean="0"/>
              <a:t>06/11/2019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05A345-1547-436A-B47A-8CC5B0E3671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808480-D090-41DE-8BA6-096CEE1DCD88}" type="datetimeFigureOut">
              <a:rPr lang="en-GB" smtClean="0"/>
              <a:t>06/11/2019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05A345-1547-436A-B47A-8CC5B0E3671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808480-D090-41DE-8BA6-096CEE1DCD88}" type="datetimeFigureOut">
              <a:rPr lang="en-GB" smtClean="0"/>
              <a:t>06/11/2019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F105A345-1547-436A-B47A-8CC5B0E36719}" type="slidenum">
              <a:rPr lang="en-GB" smtClean="0"/>
              <a:t>‹#›</a:t>
            </a:fld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808480-D090-41DE-8BA6-096CEE1DCD88}" type="datetimeFigureOut">
              <a:rPr lang="en-GB" smtClean="0"/>
              <a:t>06/11/2019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05A345-1547-436A-B47A-8CC5B0E3671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808480-D090-41DE-8BA6-096CEE1DCD88}" type="datetimeFigureOut">
              <a:rPr lang="en-GB" smtClean="0"/>
              <a:t>06/11/2019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05A345-1547-436A-B47A-8CC5B0E3671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E2808480-D090-41DE-8BA6-096CEE1DCD88}" type="datetimeFigureOut">
              <a:rPr lang="en-GB" smtClean="0"/>
              <a:t>06/11/2019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F105A345-1547-436A-B47A-8CC5B0E36719}" type="slidenum">
              <a:rPr lang="en-GB" smtClean="0"/>
              <a:t>‹#›</a:t>
            </a:fld>
            <a:endParaRPr lang="en-GB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2.png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67544" y="2924944"/>
            <a:ext cx="7851648" cy="1828800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 err="1"/>
              <a:t>Cyflwyniad</a:t>
            </a:r>
            <a:r>
              <a:rPr lang="en-GB" dirty="0"/>
              <a:t> </a:t>
            </a:r>
            <a:r>
              <a:rPr lang="en-GB" dirty="0" err="1"/>
              <a:t>fideo</a:t>
            </a:r>
            <a:r>
              <a:rPr lang="en-GB" dirty="0"/>
              <a:t>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adfyfyrio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yr </a:t>
            </a:r>
            <a:r>
              <a:rPr lang="en-GB" dirty="0" err="1"/>
              <a:t>wybodaeth</a:t>
            </a:r>
            <a:r>
              <a:rPr lang="en-GB" dirty="0"/>
              <a:t>, y </a:t>
            </a:r>
            <a:r>
              <a:rPr lang="en-GB" dirty="0" err="1"/>
              <a:t>sgiliau</a:t>
            </a:r>
            <a:r>
              <a:rPr lang="en-GB" dirty="0"/>
              <a:t> </a:t>
            </a:r>
            <a:r>
              <a:rPr lang="en-GB" dirty="0" err="1"/>
              <a:t>a’r</a:t>
            </a:r>
            <a:r>
              <a:rPr lang="en-GB" dirty="0"/>
              <a:t> </a:t>
            </a:r>
            <a:r>
              <a:rPr lang="en-GB" dirty="0" err="1"/>
              <a:t>nodweddion</a:t>
            </a:r>
            <a:r>
              <a:rPr lang="en-GB" dirty="0"/>
              <a:t> </a:t>
            </a:r>
            <a:r>
              <a:rPr lang="en-GB" dirty="0" err="1"/>
              <a:t>angenrheidiol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astudiaeth</a:t>
            </a:r>
            <a:r>
              <a:rPr lang="en-GB" dirty="0"/>
              <a:t> </a:t>
            </a:r>
            <a:r>
              <a:rPr lang="en-GB" dirty="0" err="1"/>
              <a:t>Addysg</a:t>
            </a:r>
            <a:r>
              <a:rPr lang="en-GB" dirty="0"/>
              <a:t> </a:t>
            </a:r>
            <a:r>
              <a:rPr lang="en-GB" dirty="0" err="1"/>
              <a:t>Uwch</a:t>
            </a:r>
            <a:r>
              <a:rPr lang="en-GB" dirty="0"/>
              <a:t>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03648" y="4941168"/>
            <a:ext cx="6400800" cy="1752600"/>
          </a:xfrm>
        </p:spPr>
        <p:txBody>
          <a:bodyPr/>
          <a:lstStyle/>
          <a:p>
            <a:pPr algn="ctr"/>
            <a:r>
              <a:rPr lang="en-GB" dirty="0"/>
              <a:t>Emily </a:t>
            </a:r>
            <a:r>
              <a:rPr lang="en-GB" dirty="0" err="1"/>
              <a:t>Tisch</a:t>
            </a:r>
            <a:r>
              <a:rPr lang="en-GB" dirty="0"/>
              <a:t> </a:t>
            </a:r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D46C35D2-9AEC-41B4-BFAD-11662795677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 advTm="12191">
        <p14:flythrough/>
      </p:transition>
    </mc:Choice>
    <mc:Fallback>
      <p:transition spd="slow" advTm="12191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980728"/>
            <a:ext cx="8229600" cy="1143000"/>
          </a:xfrm>
        </p:spPr>
        <p:txBody>
          <a:bodyPr>
            <a:noAutofit/>
          </a:bodyPr>
          <a:lstStyle/>
          <a:p>
            <a:r>
              <a:rPr lang="en-GB" sz="3200" dirty="0" err="1"/>
              <a:t>Sgiliau</a:t>
            </a:r>
            <a:r>
              <a:rPr lang="en-GB" sz="3200" dirty="0"/>
              <a:t> </a:t>
            </a:r>
            <a:r>
              <a:rPr lang="en-GB" sz="3200" dirty="0" err="1"/>
              <a:t>sydd</a:t>
            </a:r>
            <a:r>
              <a:rPr lang="en-GB" sz="3200" dirty="0"/>
              <a:t> </a:t>
            </a:r>
            <a:r>
              <a:rPr lang="en-GB" sz="3200" dirty="0" err="1"/>
              <a:t>angen</a:t>
            </a:r>
            <a:r>
              <a:rPr lang="en-GB" sz="3200" dirty="0"/>
              <a:t> </a:t>
            </a:r>
            <a:r>
              <a:rPr lang="en-GB" sz="3200" dirty="0" err="1"/>
              <a:t>ar</a:t>
            </a:r>
            <a:r>
              <a:rPr lang="en-GB" sz="3200" dirty="0"/>
              <a:t> </a:t>
            </a:r>
            <a:r>
              <a:rPr lang="en-GB" sz="3200" dirty="0" err="1"/>
              <a:t>gyfer</a:t>
            </a:r>
            <a:r>
              <a:rPr lang="en-GB" sz="3200" dirty="0"/>
              <a:t> </a:t>
            </a:r>
            <a:r>
              <a:rPr lang="en-GB" sz="3200" dirty="0" err="1"/>
              <a:t>astudiaeth</a:t>
            </a:r>
            <a:r>
              <a:rPr lang="en-GB" sz="3200" dirty="0"/>
              <a:t> </a:t>
            </a:r>
            <a:r>
              <a:rPr lang="en-GB" sz="3200" dirty="0" err="1"/>
              <a:t>Addysg</a:t>
            </a:r>
            <a:r>
              <a:rPr lang="en-GB" sz="3200" dirty="0"/>
              <a:t> </a:t>
            </a:r>
            <a:r>
              <a:rPr lang="en-GB" sz="3200" dirty="0" err="1"/>
              <a:t>Uwch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420888"/>
            <a:ext cx="8229600" cy="3903712"/>
          </a:xfrm>
        </p:spPr>
        <p:txBody>
          <a:bodyPr/>
          <a:lstStyle/>
          <a:p>
            <a:r>
              <a:rPr lang="en-GB" dirty="0" err="1"/>
              <a:t>Hyder</a:t>
            </a:r>
            <a:endParaRPr lang="en-GB" dirty="0"/>
          </a:p>
          <a:p>
            <a:r>
              <a:rPr lang="en-GB" dirty="0" err="1"/>
              <a:t>Gwaith</a:t>
            </a:r>
            <a:r>
              <a:rPr lang="en-GB" dirty="0"/>
              <a:t> </a:t>
            </a:r>
            <a:r>
              <a:rPr lang="en-GB" dirty="0" err="1"/>
              <a:t>tim</a:t>
            </a:r>
            <a:endParaRPr lang="en-GB" dirty="0"/>
          </a:p>
          <a:p>
            <a:r>
              <a:rPr lang="en-GB" dirty="0" err="1"/>
              <a:t>Cyfeillgarwch</a:t>
            </a:r>
            <a:endParaRPr lang="en-GB" dirty="0"/>
          </a:p>
          <a:p>
            <a:r>
              <a:rPr lang="en-GB" dirty="0"/>
              <a:t>Bod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drefnus</a:t>
            </a:r>
            <a:endParaRPr lang="en-GB" dirty="0"/>
          </a:p>
          <a:p>
            <a:r>
              <a:rPr lang="en-GB" dirty="0" err="1"/>
              <a:t>Gosod</a:t>
            </a:r>
            <a:r>
              <a:rPr lang="en-GB" dirty="0"/>
              <a:t> </a:t>
            </a:r>
            <a:r>
              <a:rPr lang="en-GB" dirty="0" err="1"/>
              <a:t>terfynau</a:t>
            </a:r>
            <a:endParaRPr lang="en-GB" dirty="0"/>
          </a:p>
          <a:p>
            <a:r>
              <a:rPr lang="en-GB" dirty="0" err="1"/>
              <a:t>Prydlon</a:t>
            </a:r>
            <a:endParaRPr lang="en-GB" dirty="0"/>
          </a:p>
          <a:p>
            <a:r>
              <a:rPr lang="en-GB" dirty="0" err="1"/>
              <a:t>Meddwl</a:t>
            </a:r>
            <a:r>
              <a:rPr lang="en-GB" dirty="0"/>
              <a:t> </a:t>
            </a:r>
            <a:r>
              <a:rPr lang="en-GB" dirty="0" err="1"/>
              <a:t>agored</a:t>
            </a:r>
            <a:endParaRPr lang="en-GB" dirty="0"/>
          </a:p>
          <a:p>
            <a:r>
              <a:rPr lang="en-GB" dirty="0" err="1"/>
              <a:t>Cyflwyno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amser</a:t>
            </a:r>
            <a:endParaRPr lang="en-GB" dirty="0"/>
          </a:p>
          <a:p>
            <a:endParaRPr lang="en-GB" dirty="0"/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328DE6DC-2F12-4899-A260-1007BF9AD31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 advTm="139397">
        <p14:flythrough/>
      </p:transition>
    </mc:Choice>
    <mc:Fallback>
      <p:transition spd="slow" advTm="139397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836712"/>
            <a:ext cx="8229600" cy="1010376"/>
          </a:xfrm>
        </p:spPr>
        <p:txBody>
          <a:bodyPr>
            <a:noAutofit/>
          </a:bodyPr>
          <a:lstStyle/>
          <a:p>
            <a:r>
              <a:rPr lang="en-GB" sz="4000" dirty="0" err="1"/>
              <a:t>Adnoddau</a:t>
            </a:r>
            <a:r>
              <a:rPr lang="en-GB" sz="4000" dirty="0"/>
              <a:t> </a:t>
            </a:r>
            <a:r>
              <a:rPr lang="en-GB" sz="4000" dirty="0" err="1"/>
              <a:t>sydd</a:t>
            </a:r>
            <a:r>
              <a:rPr lang="en-GB" sz="4000" dirty="0"/>
              <a:t> </a:t>
            </a:r>
            <a:r>
              <a:rPr lang="en-GB" sz="4000" dirty="0" err="1"/>
              <a:t>ar</a:t>
            </a:r>
            <a:r>
              <a:rPr lang="en-GB" sz="4000" dirty="0"/>
              <a:t> </a:t>
            </a:r>
            <a:r>
              <a:rPr lang="en-GB" sz="4000" dirty="0" err="1"/>
              <a:t>gael</a:t>
            </a:r>
            <a:r>
              <a:rPr lang="en-GB" sz="4000" dirty="0"/>
              <a:t> </a:t>
            </a:r>
            <a:r>
              <a:rPr lang="en-GB" sz="4000" dirty="0" err="1"/>
              <a:t>i</a:t>
            </a:r>
            <a:r>
              <a:rPr lang="en-GB" sz="4000" dirty="0"/>
              <a:t> </a:t>
            </a:r>
            <a:r>
              <a:rPr lang="en-GB" sz="4000" dirty="0" err="1"/>
              <a:t>gefnogi</a:t>
            </a:r>
            <a:r>
              <a:rPr lang="en-GB" sz="4000" dirty="0"/>
              <a:t> </a:t>
            </a:r>
            <a:r>
              <a:rPr lang="en-GB" sz="4000" dirty="0" err="1"/>
              <a:t>astudio</a:t>
            </a:r>
            <a:endParaRPr lang="en-GB" sz="4000" dirty="0"/>
          </a:p>
        </p:txBody>
      </p:sp>
      <p:pic>
        <p:nvPicPr>
          <p:cNvPr id="7" name="Content Placeholder 6"/>
          <p:cNvPicPr>
            <a:picLocks noGrp="1"/>
          </p:cNvPicPr>
          <p:nvPr>
            <p:ph idx="1"/>
          </p:nvPr>
        </p:nvPicPr>
        <p:blipFill>
          <a:blip r:embed="rId4" cstate="print"/>
          <a:srcRect l="14333" t="23285" r="15070" b="8900"/>
          <a:stretch>
            <a:fillRect/>
          </a:stretch>
        </p:blipFill>
        <p:spPr bwMode="auto">
          <a:xfrm>
            <a:off x="557954" y="1988840"/>
            <a:ext cx="8028092" cy="43357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2063F472-2AB6-4352-A4E3-10FB32F468E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 advTm="163096">
        <p14:flythrough/>
      </p:transition>
    </mc:Choice>
    <mc:Fallback>
      <p:transition spd="slow" advTm="163096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1124744"/>
            <a:ext cx="8229600" cy="1143000"/>
          </a:xfrm>
        </p:spPr>
        <p:txBody>
          <a:bodyPr>
            <a:noAutofit/>
          </a:bodyPr>
          <a:lstStyle/>
          <a:p>
            <a:r>
              <a:rPr lang="en-GB" sz="3200" dirty="0" err="1"/>
              <a:t>Myfyrio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420888"/>
            <a:ext cx="8229600" cy="3903712"/>
          </a:xfrm>
        </p:spPr>
        <p:txBody>
          <a:bodyPr/>
          <a:lstStyle/>
          <a:p>
            <a:r>
              <a:rPr lang="en-GB" dirty="0" err="1"/>
              <a:t>Sgiliau</a:t>
            </a:r>
            <a:r>
              <a:rPr lang="en-GB" dirty="0"/>
              <a:t> </a:t>
            </a:r>
            <a:r>
              <a:rPr lang="en-GB" dirty="0" err="1"/>
              <a:t>ymchwil</a:t>
            </a:r>
            <a:endParaRPr lang="en-GB" dirty="0"/>
          </a:p>
          <a:p>
            <a:r>
              <a:rPr lang="en-GB" dirty="0" err="1"/>
              <a:t>Cywasgu</a:t>
            </a:r>
            <a:r>
              <a:rPr lang="en-GB" dirty="0"/>
              <a:t> </a:t>
            </a:r>
            <a:r>
              <a:rPr lang="en-GB" dirty="0" err="1"/>
              <a:t>gwybodaeth</a:t>
            </a:r>
            <a:endParaRPr lang="en-GB" dirty="0"/>
          </a:p>
          <a:p>
            <a:r>
              <a:rPr lang="en-GB" dirty="0" err="1"/>
              <a:t>Cynllunio</a:t>
            </a:r>
            <a:endParaRPr lang="en-GB" dirty="0"/>
          </a:p>
          <a:p>
            <a:r>
              <a:rPr lang="en-GB" dirty="0" err="1"/>
              <a:t>Hyder</a:t>
            </a:r>
            <a:endParaRPr lang="en-GB" dirty="0"/>
          </a:p>
          <a:p>
            <a:r>
              <a:rPr lang="en-GB" dirty="0" err="1"/>
              <a:t>Arddull</a:t>
            </a:r>
            <a:r>
              <a:rPr lang="en-GB" dirty="0"/>
              <a:t> </a:t>
            </a:r>
            <a:r>
              <a:rPr lang="en-GB" dirty="0" err="1"/>
              <a:t>sillafu</a:t>
            </a:r>
            <a:endParaRPr lang="en-GB" dirty="0"/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94BADEFB-42CF-42EB-B0BF-6706DB8484F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 advTm="102819">
        <p14:flythrough/>
      </p:transition>
    </mc:Choice>
    <mc:Fallback>
      <p:transition spd="slow" advTm="102819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Flow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Flow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Flow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283</TotalTime>
  <Words>59</Words>
  <Application>Microsoft Office PowerPoint</Application>
  <PresentationFormat>On-screen Show (4:3)</PresentationFormat>
  <Paragraphs>18</Paragraphs>
  <Slides>4</Slides>
  <Notes>0</Notes>
  <HiddenSlides>0</HiddenSlides>
  <MMClips>4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Calibri</vt:lpstr>
      <vt:lpstr>Constantia</vt:lpstr>
      <vt:lpstr>Wingdings 2</vt:lpstr>
      <vt:lpstr>Flow</vt:lpstr>
      <vt:lpstr>Cyflwyniad fideo sy’n adfyfyrio ar yr wybodaeth, y sgiliau a’r nodweddion angenrheidiol ar gyfer astudiaeth Addysg Uwch </vt:lpstr>
      <vt:lpstr>Sgiliau sydd angen ar gyfer astudiaeth Addysg Uwch</vt:lpstr>
      <vt:lpstr>Adnoddau sydd ar gael i gefnogi astudio</vt:lpstr>
      <vt:lpstr>Myfyrio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Cyflwyniad fideo sy’n adfyfyrio ar yr wybodaeth, y sgiliau a’r nodweddion angenrheidiol ar gyfer astudiaeth Addysg Uwch</dc:title>
  <dc:creator>Admin</dc:creator>
  <cp:lastModifiedBy>Coombe Park</cp:lastModifiedBy>
  <cp:revision>18</cp:revision>
  <dcterms:created xsi:type="dcterms:W3CDTF">2019-11-06T14:10:48Z</dcterms:created>
  <dcterms:modified xsi:type="dcterms:W3CDTF">2019-11-06T23:00:31Z</dcterms:modified>
</cp:coreProperties>
</file>