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4" r:id="rId13"/>
    <p:sldId id="273" r:id="rId14"/>
    <p:sldId id="272" r:id="rId15"/>
    <p:sldId id="271" r:id="rId16"/>
    <p:sldId id="270" r:id="rId17"/>
    <p:sldId id="275" r:id="rId18"/>
    <p:sldId id="276" r:id="rId19"/>
    <p:sldId id="277" r:id="rId20"/>
    <p:sldId id="278" r:id="rId21"/>
    <p:sldId id="279" r:id="rId22"/>
    <p:sldId id="280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359041-A224-9741-5B4A-56A629E6433A}" v="715" dt="2024-11-29T10:34:12.0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ie France" userId="S::s.france@uwtsd.ac.uk::b7d6a976-0449-421d-8e4f-ccb524b7ca6e" providerId="AD" clId="Web-{63359041-A224-9741-5B4A-56A629E6433A}"/>
    <pc:docChg chg="addSld delSld modSld">
      <pc:chgData name="Sadie France" userId="S::s.france@uwtsd.ac.uk::b7d6a976-0449-421d-8e4f-ccb524b7ca6e" providerId="AD" clId="Web-{63359041-A224-9741-5B4A-56A629E6433A}" dt="2024-11-29T10:34:52.758" v="681"/>
      <pc:docMkLst>
        <pc:docMk/>
      </pc:docMkLst>
      <pc:sldChg chg="addSp modSp mod setBg">
        <pc:chgData name="Sadie France" userId="S::s.france@uwtsd.ac.uk::b7d6a976-0449-421d-8e4f-ccb524b7ca6e" providerId="AD" clId="Web-{63359041-A224-9741-5B4A-56A629E6433A}" dt="2024-11-29T10:34:44.817" v="680"/>
        <pc:sldMkLst>
          <pc:docMk/>
          <pc:sldMk cId="109857222" sldId="256"/>
        </pc:sldMkLst>
        <pc:spChg chg="mod">
          <ac:chgData name="Sadie France" userId="S::s.france@uwtsd.ac.uk::b7d6a976-0449-421d-8e4f-ccb524b7ca6e" providerId="AD" clId="Web-{63359041-A224-9741-5B4A-56A629E6433A}" dt="2024-11-29T10:34:44.817" v="68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die France" userId="S::s.france@uwtsd.ac.uk::b7d6a976-0449-421d-8e4f-ccb524b7ca6e" providerId="AD" clId="Web-{63359041-A224-9741-5B4A-56A629E6433A}" dt="2024-11-29T10:34:44.817" v="68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adie France" userId="S::s.france@uwtsd.ac.uk::b7d6a976-0449-421d-8e4f-ccb524b7ca6e" providerId="AD" clId="Web-{63359041-A224-9741-5B4A-56A629E6433A}" dt="2024-11-29T10:34:44.817" v="680"/>
          <ac:spMkLst>
            <pc:docMk/>
            <pc:sldMk cId="109857222" sldId="256"/>
            <ac:spMk id="9" creationId="{3A930249-8242-4E2B-AF17-C01826488321}"/>
          </ac:spMkLst>
        </pc:spChg>
        <pc:spChg chg="add">
          <ac:chgData name="Sadie France" userId="S::s.france@uwtsd.ac.uk::b7d6a976-0449-421d-8e4f-ccb524b7ca6e" providerId="AD" clId="Web-{63359041-A224-9741-5B4A-56A629E6433A}" dt="2024-11-29T10:34:44.817" v="680"/>
          <ac:spMkLst>
            <pc:docMk/>
            <pc:sldMk cId="109857222" sldId="256"/>
            <ac:spMk id="11" creationId="{A5BDD999-C5E1-4B3E-A710-768673819165}"/>
          </ac:spMkLst>
        </pc:spChg>
        <pc:picChg chg="add">
          <ac:chgData name="Sadie France" userId="S::s.france@uwtsd.ac.uk::b7d6a976-0449-421d-8e4f-ccb524b7ca6e" providerId="AD" clId="Web-{63359041-A224-9741-5B4A-56A629E6433A}" dt="2024-11-29T10:34:44.817" v="680"/>
          <ac:picMkLst>
            <pc:docMk/>
            <pc:sldMk cId="109857222" sldId="256"/>
            <ac:picMk id="5" creationId="{38F7162A-1AD7-B98C-664C-751E0EFADCEF}"/>
          </ac:picMkLst>
        </pc:picChg>
      </pc:sldChg>
      <pc:sldChg chg="addSp modSp new mod setBg">
        <pc:chgData name="Sadie France" userId="S::s.france@uwtsd.ac.uk::b7d6a976-0449-421d-8e4f-ccb524b7ca6e" providerId="AD" clId="Web-{63359041-A224-9741-5B4A-56A629E6433A}" dt="2024-11-29T10:34:34.863" v="679"/>
        <pc:sldMkLst>
          <pc:docMk/>
          <pc:sldMk cId="405060666" sldId="257"/>
        </pc:sldMkLst>
        <pc:spChg chg="mod">
          <ac:chgData name="Sadie France" userId="S::s.france@uwtsd.ac.uk::b7d6a976-0449-421d-8e4f-ccb524b7ca6e" providerId="AD" clId="Web-{63359041-A224-9741-5B4A-56A629E6433A}" dt="2024-11-29T10:34:34.863" v="679"/>
          <ac:spMkLst>
            <pc:docMk/>
            <pc:sldMk cId="405060666" sldId="257"/>
            <ac:spMk id="2" creationId="{88F9B97A-1FA3-4FD8-9572-7DD08835FCD4}"/>
          </ac:spMkLst>
        </pc:spChg>
        <pc:spChg chg="mod">
          <ac:chgData name="Sadie France" userId="S::s.france@uwtsd.ac.uk::b7d6a976-0449-421d-8e4f-ccb524b7ca6e" providerId="AD" clId="Web-{63359041-A224-9741-5B4A-56A629E6433A}" dt="2024-11-29T10:34:34.863" v="679"/>
          <ac:spMkLst>
            <pc:docMk/>
            <pc:sldMk cId="405060666" sldId="257"/>
            <ac:spMk id="3" creationId="{C80A33C6-4B17-3F0F-C77D-658379B59F47}"/>
          </ac:spMkLst>
        </pc:spChg>
        <pc:spChg chg="add">
          <ac:chgData name="Sadie France" userId="S::s.france@uwtsd.ac.uk::b7d6a976-0449-421d-8e4f-ccb524b7ca6e" providerId="AD" clId="Web-{63359041-A224-9741-5B4A-56A629E6433A}" dt="2024-11-29T10:34:34.863" v="679"/>
          <ac:spMkLst>
            <pc:docMk/>
            <pc:sldMk cId="405060666" sldId="257"/>
            <ac:spMk id="9" creationId="{C0763A76-9F1C-4FC5-82B7-DD475DA461B2}"/>
          </ac:spMkLst>
        </pc:spChg>
        <pc:spChg chg="add">
          <ac:chgData name="Sadie France" userId="S::s.france@uwtsd.ac.uk::b7d6a976-0449-421d-8e4f-ccb524b7ca6e" providerId="AD" clId="Web-{63359041-A224-9741-5B4A-56A629E6433A}" dt="2024-11-29T10:34:34.863" v="679"/>
          <ac:spMkLst>
            <pc:docMk/>
            <pc:sldMk cId="405060666" sldId="257"/>
            <ac:spMk id="11" creationId="{E81BF4F6-F2CF-4984-9D14-D6966D92F99F}"/>
          </ac:spMkLst>
        </pc:spChg>
        <pc:picChg chg="add">
          <ac:chgData name="Sadie France" userId="S::s.france@uwtsd.ac.uk::b7d6a976-0449-421d-8e4f-ccb524b7ca6e" providerId="AD" clId="Web-{63359041-A224-9741-5B4A-56A629E6433A}" dt="2024-11-29T10:34:34.863" v="679"/>
          <ac:picMkLst>
            <pc:docMk/>
            <pc:sldMk cId="405060666" sldId="257"/>
            <ac:picMk id="5" creationId="{ACECE67C-0713-5B93-FBDA-8943B637C0CA}"/>
          </ac:picMkLst>
        </pc:picChg>
      </pc:sldChg>
      <pc:sldChg chg="addSp delSp modSp new mod setBg">
        <pc:chgData name="Sadie France" userId="S::s.france@uwtsd.ac.uk::b7d6a976-0449-421d-8e4f-ccb524b7ca6e" providerId="AD" clId="Web-{63359041-A224-9741-5B4A-56A629E6433A}" dt="2024-11-29T10:14:53.341" v="90"/>
        <pc:sldMkLst>
          <pc:docMk/>
          <pc:sldMk cId="3453778025" sldId="258"/>
        </pc:sldMkLst>
        <pc:spChg chg="mod">
          <ac:chgData name="Sadie France" userId="S::s.france@uwtsd.ac.uk::b7d6a976-0449-421d-8e4f-ccb524b7ca6e" providerId="AD" clId="Web-{63359041-A224-9741-5B4A-56A629E6433A}" dt="2024-11-29T10:14:53.341" v="90"/>
          <ac:spMkLst>
            <pc:docMk/>
            <pc:sldMk cId="3453778025" sldId="258"/>
            <ac:spMk id="2" creationId="{47FEFD96-C79A-5AB6-FA25-7E57A1E0375C}"/>
          </ac:spMkLst>
        </pc:spChg>
        <pc:spChg chg="del">
          <ac:chgData name="Sadie France" userId="S::s.france@uwtsd.ac.uk::b7d6a976-0449-421d-8e4f-ccb524b7ca6e" providerId="AD" clId="Web-{63359041-A224-9741-5B4A-56A629E6433A}" dt="2024-11-29T10:14:47.841" v="89"/>
          <ac:spMkLst>
            <pc:docMk/>
            <pc:sldMk cId="3453778025" sldId="258"/>
            <ac:spMk id="3" creationId="{C53603F5-0554-2AAB-DC59-EFFBA272EBF8}"/>
          </ac:spMkLst>
        </pc:spChg>
        <pc:spChg chg="add">
          <ac:chgData name="Sadie France" userId="S::s.france@uwtsd.ac.uk::b7d6a976-0449-421d-8e4f-ccb524b7ca6e" providerId="AD" clId="Web-{63359041-A224-9741-5B4A-56A629E6433A}" dt="2024-11-29T10:14:53.341" v="90"/>
          <ac:spMkLst>
            <pc:docMk/>
            <pc:sldMk cId="3453778025" sldId="258"/>
            <ac:spMk id="9" creationId="{D4771268-CB57-404A-9271-370EB28F6090}"/>
          </ac:spMkLst>
        </pc:spChg>
        <pc:picChg chg="add mod ord">
          <ac:chgData name="Sadie France" userId="S::s.france@uwtsd.ac.uk::b7d6a976-0449-421d-8e4f-ccb524b7ca6e" providerId="AD" clId="Web-{63359041-A224-9741-5B4A-56A629E6433A}" dt="2024-11-29T10:14:53.341" v="90"/>
          <ac:picMkLst>
            <pc:docMk/>
            <pc:sldMk cId="3453778025" sldId="258"/>
            <ac:picMk id="4" creationId="{44F1EEA3-5077-1FCC-CD6A-28A11D6B03A7}"/>
          </ac:picMkLst>
        </pc:picChg>
      </pc:sldChg>
      <pc:sldChg chg="addSp delSp modSp new mod setBg">
        <pc:chgData name="Sadie France" userId="S::s.france@uwtsd.ac.uk::b7d6a976-0449-421d-8e4f-ccb524b7ca6e" providerId="AD" clId="Web-{63359041-A224-9741-5B4A-56A629E6433A}" dt="2024-11-29T10:24:06.383" v="250"/>
        <pc:sldMkLst>
          <pc:docMk/>
          <pc:sldMk cId="2724664607" sldId="259"/>
        </pc:sldMkLst>
        <pc:spChg chg="mod">
          <ac:chgData name="Sadie France" userId="S::s.france@uwtsd.ac.uk::b7d6a976-0449-421d-8e4f-ccb524b7ca6e" providerId="AD" clId="Web-{63359041-A224-9741-5B4A-56A629E6433A}" dt="2024-11-29T10:24:06.383" v="250"/>
          <ac:spMkLst>
            <pc:docMk/>
            <pc:sldMk cId="2724664607" sldId="259"/>
            <ac:spMk id="2" creationId="{4B29DE01-1D60-E982-3D26-FC129CDDDD2F}"/>
          </ac:spMkLst>
        </pc:spChg>
        <pc:spChg chg="add del mod">
          <ac:chgData name="Sadie France" userId="S::s.france@uwtsd.ac.uk::b7d6a976-0449-421d-8e4f-ccb524b7ca6e" providerId="AD" clId="Web-{63359041-A224-9741-5B4A-56A629E6433A}" dt="2024-11-29T10:24:06.383" v="250"/>
          <ac:spMkLst>
            <pc:docMk/>
            <pc:sldMk cId="2724664607" sldId="259"/>
            <ac:spMk id="3" creationId="{28595B84-4664-72EF-98BE-F235355BDDBA}"/>
          </ac:spMkLst>
        </pc:spChg>
        <pc:spChg chg="add">
          <ac:chgData name="Sadie France" userId="S::s.france@uwtsd.ac.uk::b7d6a976-0449-421d-8e4f-ccb524b7ca6e" providerId="AD" clId="Web-{63359041-A224-9741-5B4A-56A629E6433A}" dt="2024-11-29T10:24:06.383" v="250"/>
          <ac:spMkLst>
            <pc:docMk/>
            <pc:sldMk cId="2724664607" sldId="259"/>
            <ac:spMk id="7" creationId="{28595B84-4664-72EF-98BE-F235355BDDBA}"/>
          </ac:spMkLst>
        </pc:spChg>
        <pc:spChg chg="add">
          <ac:chgData name="Sadie France" userId="S::s.france@uwtsd.ac.uk::b7d6a976-0449-421d-8e4f-ccb524b7ca6e" providerId="AD" clId="Web-{63359041-A224-9741-5B4A-56A629E6433A}" dt="2024-11-29T10:24:06.383" v="250"/>
          <ac:spMkLst>
            <pc:docMk/>
            <pc:sldMk cId="2724664607" sldId="259"/>
            <ac:spMk id="9" creationId="{C0763A76-9F1C-4FC5-82B7-DD475DA461B2}"/>
          </ac:spMkLst>
        </pc:spChg>
        <pc:spChg chg="add">
          <ac:chgData name="Sadie France" userId="S::s.france@uwtsd.ac.uk::b7d6a976-0449-421d-8e4f-ccb524b7ca6e" providerId="AD" clId="Web-{63359041-A224-9741-5B4A-56A629E6433A}" dt="2024-11-29T10:24:06.383" v="250"/>
          <ac:spMkLst>
            <pc:docMk/>
            <pc:sldMk cId="2724664607" sldId="259"/>
            <ac:spMk id="11" creationId="{E81BF4F6-F2CF-4984-9D14-D6966D92F99F}"/>
          </ac:spMkLst>
        </pc:spChg>
        <pc:graphicFrameChg chg="add del">
          <ac:chgData name="Sadie France" userId="S::s.france@uwtsd.ac.uk::b7d6a976-0449-421d-8e4f-ccb524b7ca6e" providerId="AD" clId="Web-{63359041-A224-9741-5B4A-56A629E6433A}" dt="2024-11-29T10:24:06.352" v="249"/>
          <ac:graphicFrameMkLst>
            <pc:docMk/>
            <pc:sldMk cId="2724664607" sldId="259"/>
            <ac:graphicFrameMk id="5" creationId="{AA20CAC0-DAFC-6F50-81FE-3E4B07930AF1}"/>
          </ac:graphicFrameMkLst>
        </pc:graphicFrameChg>
        <pc:picChg chg="add">
          <ac:chgData name="Sadie France" userId="S::s.france@uwtsd.ac.uk::b7d6a976-0449-421d-8e4f-ccb524b7ca6e" providerId="AD" clId="Web-{63359041-A224-9741-5B4A-56A629E6433A}" dt="2024-11-29T10:24:06.383" v="250"/>
          <ac:picMkLst>
            <pc:docMk/>
            <pc:sldMk cId="2724664607" sldId="259"/>
            <ac:picMk id="8" creationId="{DB2E422B-F3A7-68A6-3122-63F0523B8B6E}"/>
          </ac:picMkLst>
        </pc:picChg>
      </pc:sldChg>
      <pc:sldChg chg="addSp delSp modSp new del">
        <pc:chgData name="Sadie France" userId="S::s.france@uwtsd.ac.uk::b7d6a976-0449-421d-8e4f-ccb524b7ca6e" providerId="AD" clId="Web-{63359041-A224-9741-5B4A-56A629E6433A}" dt="2024-11-29T10:23:45.210" v="247"/>
        <pc:sldMkLst>
          <pc:docMk/>
          <pc:sldMk cId="56619852" sldId="260"/>
        </pc:sldMkLst>
        <pc:spChg chg="del">
          <ac:chgData name="Sadie France" userId="S::s.france@uwtsd.ac.uk::b7d6a976-0449-421d-8e4f-ccb524b7ca6e" providerId="AD" clId="Web-{63359041-A224-9741-5B4A-56A629E6433A}" dt="2024-11-29T10:18:50.564" v="180"/>
          <ac:spMkLst>
            <pc:docMk/>
            <pc:sldMk cId="56619852" sldId="260"/>
            <ac:spMk id="3" creationId="{03B7620B-7A7D-4232-6484-80D35E618EB6}"/>
          </ac:spMkLst>
        </pc:spChg>
        <pc:graphicFrameChg chg="add mod ord modGraphic">
          <ac:chgData name="Sadie France" userId="S::s.france@uwtsd.ac.uk::b7d6a976-0449-421d-8e4f-ccb524b7ca6e" providerId="AD" clId="Web-{63359041-A224-9741-5B4A-56A629E6433A}" dt="2024-11-29T10:18:50.564" v="180"/>
          <ac:graphicFrameMkLst>
            <pc:docMk/>
            <pc:sldMk cId="56619852" sldId="260"/>
            <ac:graphicFrameMk id="5" creationId="{CB0E9AA8-F0EA-C08F-672F-3A3C7DB7E41D}"/>
          </ac:graphicFrameMkLst>
        </pc:graphicFrameChg>
      </pc:sldChg>
      <pc:sldChg chg="new del">
        <pc:chgData name="Sadie France" userId="S::s.france@uwtsd.ac.uk::b7d6a976-0449-421d-8e4f-ccb524b7ca6e" providerId="AD" clId="Web-{63359041-A224-9741-5B4A-56A629E6433A}" dt="2024-11-29T10:23:43.898" v="246"/>
        <pc:sldMkLst>
          <pc:docMk/>
          <pc:sldMk cId="1890912197" sldId="261"/>
        </pc:sldMkLst>
      </pc:sldChg>
      <pc:sldChg chg="addSp delSp modSp new del">
        <pc:chgData name="Sadie France" userId="S::s.france@uwtsd.ac.uk::b7d6a976-0449-421d-8e4f-ccb524b7ca6e" providerId="AD" clId="Web-{63359041-A224-9741-5B4A-56A629E6433A}" dt="2024-11-29T10:23:40.242" v="245"/>
        <pc:sldMkLst>
          <pc:docMk/>
          <pc:sldMk cId="3037230003" sldId="262"/>
        </pc:sldMkLst>
        <pc:graphicFrameChg chg="add del mod modGraphic">
          <ac:chgData name="Sadie France" userId="S::s.france@uwtsd.ac.uk::b7d6a976-0449-421d-8e4f-ccb524b7ca6e" providerId="AD" clId="Web-{63359041-A224-9741-5B4A-56A629E6433A}" dt="2024-11-29T10:19:36.127" v="187"/>
          <ac:graphicFrameMkLst>
            <pc:docMk/>
            <pc:sldMk cId="3037230003" sldId="262"/>
            <ac:graphicFrameMk id="3" creationId="{EA88C037-9DB0-157C-17CF-1F813CDB119F}"/>
          </ac:graphicFrameMkLst>
        </pc:graphicFrameChg>
        <pc:graphicFrameChg chg="add mod">
          <ac:chgData name="Sadie France" userId="S::s.france@uwtsd.ac.uk::b7d6a976-0449-421d-8e4f-ccb524b7ca6e" providerId="AD" clId="Web-{63359041-A224-9741-5B4A-56A629E6433A}" dt="2024-11-29T10:19:57.143" v="189" actId="1076"/>
          <ac:graphicFrameMkLst>
            <pc:docMk/>
            <pc:sldMk cId="3037230003" sldId="262"/>
            <ac:graphicFrameMk id="5" creationId="{B1185338-DBB5-3644-83C3-7ABD33835A92}"/>
          </ac:graphicFrameMkLst>
        </pc:graphicFrameChg>
        <pc:graphicFrameChg chg="add del mod modGraphic">
          <ac:chgData name="Sadie France" userId="S::s.france@uwtsd.ac.uk::b7d6a976-0449-421d-8e4f-ccb524b7ca6e" providerId="AD" clId="Web-{63359041-A224-9741-5B4A-56A629E6433A}" dt="2024-11-29T10:22:37.787" v="231"/>
          <ac:graphicFrameMkLst>
            <pc:docMk/>
            <pc:sldMk cId="3037230003" sldId="262"/>
            <ac:graphicFrameMk id="7" creationId="{E918CC98-D95B-6F1C-F95F-D11A31936094}"/>
          </ac:graphicFrameMkLst>
        </pc:graphicFrameChg>
        <pc:graphicFrameChg chg="add del mod modGraphic">
          <ac:chgData name="Sadie France" userId="S::s.france@uwtsd.ac.uk::b7d6a976-0449-421d-8e4f-ccb524b7ca6e" providerId="AD" clId="Web-{63359041-A224-9741-5B4A-56A629E6433A}" dt="2024-11-29T10:23:09.632" v="238"/>
          <ac:graphicFrameMkLst>
            <pc:docMk/>
            <pc:sldMk cId="3037230003" sldId="262"/>
            <ac:graphicFrameMk id="9" creationId="{E967BEDF-AB23-05F7-809E-47220F29249C}"/>
          </ac:graphicFrameMkLst>
        </pc:graphicFrameChg>
        <pc:graphicFrameChg chg="add del mod modGraphic">
          <ac:chgData name="Sadie France" userId="S::s.france@uwtsd.ac.uk::b7d6a976-0449-421d-8e4f-ccb524b7ca6e" providerId="AD" clId="Web-{63359041-A224-9741-5B4A-56A629E6433A}" dt="2024-11-29T10:22:47.881" v="233"/>
          <ac:graphicFrameMkLst>
            <pc:docMk/>
            <pc:sldMk cId="3037230003" sldId="262"/>
            <ac:graphicFrameMk id="11" creationId="{811097B0-A543-B74D-6620-FE4767219326}"/>
          </ac:graphicFrameMkLst>
        </pc:graphicFrameChg>
      </pc:sldChg>
      <pc:sldChg chg="addSp delSp modSp new mod setBg">
        <pc:chgData name="Sadie France" userId="S::s.france@uwtsd.ac.uk::b7d6a976-0449-421d-8e4f-ccb524b7ca6e" providerId="AD" clId="Web-{63359041-A224-9741-5B4A-56A629E6433A}" dt="2024-11-29T10:24:12.992" v="251"/>
        <pc:sldMkLst>
          <pc:docMk/>
          <pc:sldMk cId="1271321935" sldId="263"/>
        </pc:sldMkLst>
        <pc:spChg chg="mod">
          <ac:chgData name="Sadie France" userId="S::s.france@uwtsd.ac.uk::b7d6a976-0449-421d-8e4f-ccb524b7ca6e" providerId="AD" clId="Web-{63359041-A224-9741-5B4A-56A629E6433A}" dt="2024-11-29T10:24:12.992" v="251"/>
          <ac:spMkLst>
            <pc:docMk/>
            <pc:sldMk cId="1271321935" sldId="263"/>
            <ac:spMk id="2" creationId="{F125F4D8-2808-A77D-A55D-4519158C573F}"/>
          </ac:spMkLst>
        </pc:spChg>
        <pc:spChg chg="del">
          <ac:chgData name="Sadie France" userId="S::s.france@uwtsd.ac.uk::b7d6a976-0449-421d-8e4f-ccb524b7ca6e" providerId="AD" clId="Web-{63359041-A224-9741-5B4A-56A629E6433A}" dt="2024-11-29T10:22:13.974" v="224"/>
          <ac:spMkLst>
            <pc:docMk/>
            <pc:sldMk cId="1271321935" sldId="263"/>
            <ac:spMk id="3" creationId="{2EFB266B-46BC-CC6C-310A-15DEA580DB7B}"/>
          </ac:spMkLst>
        </pc:spChg>
        <pc:spChg chg="add del">
          <ac:chgData name="Sadie France" userId="S::s.france@uwtsd.ac.uk::b7d6a976-0449-421d-8e4f-ccb524b7ca6e" providerId="AD" clId="Web-{63359041-A224-9741-5B4A-56A629E6433A}" dt="2024-11-29T10:24:12.992" v="251"/>
          <ac:spMkLst>
            <pc:docMk/>
            <pc:sldMk cId="1271321935" sldId="263"/>
            <ac:spMk id="11" creationId="{BACC6370-2D7E-4714-9D71-7542949D7D5D}"/>
          </ac:spMkLst>
        </pc:spChg>
        <pc:spChg chg="add del">
          <ac:chgData name="Sadie France" userId="S::s.france@uwtsd.ac.uk::b7d6a976-0449-421d-8e4f-ccb524b7ca6e" providerId="AD" clId="Web-{63359041-A224-9741-5B4A-56A629E6433A}" dt="2024-11-29T10:24:12.992" v="251"/>
          <ac:spMkLst>
            <pc:docMk/>
            <pc:sldMk cId="1271321935" sldId="263"/>
            <ac:spMk id="13" creationId="{256B2C21-A230-48C0-8DF1-C46611373C44}"/>
          </ac:spMkLst>
        </pc:spChg>
        <pc:spChg chg="add del">
          <ac:chgData name="Sadie France" userId="S::s.france@uwtsd.ac.uk::b7d6a976-0449-421d-8e4f-ccb524b7ca6e" providerId="AD" clId="Web-{63359041-A224-9741-5B4A-56A629E6433A}" dt="2024-11-29T10:24:12.992" v="251"/>
          <ac:spMkLst>
            <pc:docMk/>
            <pc:sldMk cId="1271321935" sldId="263"/>
            <ac:spMk id="15" creationId="{3847E18C-932D-4C95-AABA-FEC7C9499AD7}"/>
          </ac:spMkLst>
        </pc:spChg>
        <pc:spChg chg="add del">
          <ac:chgData name="Sadie France" userId="S::s.france@uwtsd.ac.uk::b7d6a976-0449-421d-8e4f-ccb524b7ca6e" providerId="AD" clId="Web-{63359041-A224-9741-5B4A-56A629E6433A}" dt="2024-11-29T10:24:12.992" v="251"/>
          <ac:spMkLst>
            <pc:docMk/>
            <pc:sldMk cId="1271321935" sldId="263"/>
            <ac:spMk id="17" creationId="{3150CB11-0C61-439E-910F-5787759E72A0}"/>
          </ac:spMkLst>
        </pc:spChg>
        <pc:spChg chg="add del">
          <ac:chgData name="Sadie France" userId="S::s.france@uwtsd.ac.uk::b7d6a976-0449-421d-8e4f-ccb524b7ca6e" providerId="AD" clId="Web-{63359041-A224-9741-5B4A-56A629E6433A}" dt="2024-11-29T10:24:12.992" v="251"/>
          <ac:spMkLst>
            <pc:docMk/>
            <pc:sldMk cId="1271321935" sldId="263"/>
            <ac:spMk id="19" creationId="{43F8A58B-5155-44CE-A5FF-7647B47D0A7A}"/>
          </ac:spMkLst>
        </pc:spChg>
        <pc:spChg chg="add del">
          <ac:chgData name="Sadie France" userId="S::s.france@uwtsd.ac.uk::b7d6a976-0449-421d-8e4f-ccb524b7ca6e" providerId="AD" clId="Web-{63359041-A224-9741-5B4A-56A629E6433A}" dt="2024-11-29T10:24:12.992" v="251"/>
          <ac:spMkLst>
            <pc:docMk/>
            <pc:sldMk cId="1271321935" sldId="263"/>
            <ac:spMk id="21" creationId="{443F2ACA-E6D6-4028-82DD-F03C262D5DE6}"/>
          </ac:spMkLst>
        </pc:spChg>
        <pc:spChg chg="add">
          <ac:chgData name="Sadie France" userId="S::s.france@uwtsd.ac.uk::b7d6a976-0449-421d-8e4f-ccb524b7ca6e" providerId="AD" clId="Web-{63359041-A224-9741-5B4A-56A629E6433A}" dt="2024-11-29T10:24:12.992" v="251"/>
          <ac:spMkLst>
            <pc:docMk/>
            <pc:sldMk cId="1271321935" sldId="263"/>
            <ac:spMk id="26" creationId="{924D84CD-5280-4B52-B96E-8EDAA2B20C51}"/>
          </ac:spMkLst>
        </pc:spChg>
        <pc:spChg chg="add">
          <ac:chgData name="Sadie France" userId="S::s.france@uwtsd.ac.uk::b7d6a976-0449-421d-8e4f-ccb524b7ca6e" providerId="AD" clId="Web-{63359041-A224-9741-5B4A-56A629E6433A}" dt="2024-11-29T10:24:12.992" v="251"/>
          <ac:spMkLst>
            <pc:docMk/>
            <pc:sldMk cId="1271321935" sldId="263"/>
            <ac:spMk id="28" creationId="{3E65D517-46E4-8037-A63D-629DE1253A89}"/>
          </ac:spMkLst>
        </pc:spChg>
        <pc:graphicFrameChg chg="add del">
          <ac:chgData name="Sadie France" userId="S::s.france@uwtsd.ac.uk::b7d6a976-0449-421d-8e4f-ccb524b7ca6e" providerId="AD" clId="Web-{63359041-A224-9741-5B4A-56A629E6433A}" dt="2024-11-29T10:22:13.974" v="224"/>
          <ac:graphicFrameMkLst>
            <pc:docMk/>
            <pc:sldMk cId="1271321935" sldId="263"/>
            <ac:graphicFrameMk id="5" creationId="{283277C2-33EF-78C9-1A76-B9F7E85BAFFD}"/>
          </ac:graphicFrameMkLst>
        </pc:graphicFrameChg>
        <pc:graphicFrameChg chg="add mod modGraphic">
          <ac:chgData name="Sadie France" userId="S::s.france@uwtsd.ac.uk::b7d6a976-0449-421d-8e4f-ccb524b7ca6e" providerId="AD" clId="Web-{63359041-A224-9741-5B4A-56A629E6433A}" dt="2024-11-29T10:24:12.992" v="251"/>
          <ac:graphicFrameMkLst>
            <pc:docMk/>
            <pc:sldMk cId="1271321935" sldId="263"/>
            <ac:graphicFrameMk id="8" creationId="{283277C2-33EF-78C9-1A76-B9F7E85BAFFD}"/>
          </ac:graphicFrameMkLst>
        </pc:graphicFrameChg>
      </pc:sldChg>
      <pc:sldChg chg="new del">
        <pc:chgData name="Sadie France" userId="S::s.france@uwtsd.ac.uk::b7d6a976-0449-421d-8e4f-ccb524b7ca6e" providerId="AD" clId="Web-{63359041-A224-9741-5B4A-56A629E6433A}" dt="2024-11-29T10:21:50.349" v="214"/>
        <pc:sldMkLst>
          <pc:docMk/>
          <pc:sldMk cId="4083440687" sldId="263"/>
        </pc:sldMkLst>
      </pc:sldChg>
      <pc:sldChg chg="addSp delSp modSp new">
        <pc:chgData name="Sadie France" userId="S::s.france@uwtsd.ac.uk::b7d6a976-0449-421d-8e4f-ccb524b7ca6e" providerId="AD" clId="Web-{63359041-A224-9741-5B4A-56A629E6433A}" dt="2024-11-29T10:23:36.570" v="244" actId="1076"/>
        <pc:sldMkLst>
          <pc:docMk/>
          <pc:sldMk cId="2754998852" sldId="264"/>
        </pc:sldMkLst>
        <pc:spChg chg="mod">
          <ac:chgData name="Sadie France" userId="S::s.france@uwtsd.ac.uk::b7d6a976-0449-421d-8e4f-ccb524b7ca6e" providerId="AD" clId="Web-{63359041-A224-9741-5B4A-56A629E6433A}" dt="2024-11-29T10:22:29.850" v="230" actId="20577"/>
          <ac:spMkLst>
            <pc:docMk/>
            <pc:sldMk cId="2754998852" sldId="264"/>
            <ac:spMk id="2" creationId="{2D402C51-9BE8-17FC-4ACB-4BEF745F5E4D}"/>
          </ac:spMkLst>
        </pc:spChg>
        <pc:spChg chg="del">
          <ac:chgData name="Sadie France" userId="S::s.france@uwtsd.ac.uk::b7d6a976-0449-421d-8e4f-ccb524b7ca6e" providerId="AD" clId="Web-{63359041-A224-9741-5B4A-56A629E6433A}" dt="2024-11-29T10:22:41.428" v="232"/>
          <ac:spMkLst>
            <pc:docMk/>
            <pc:sldMk cId="2754998852" sldId="264"/>
            <ac:spMk id="3" creationId="{34016FD3-5312-070D-5604-C35F9DFE816B}"/>
          </ac:spMkLst>
        </pc:spChg>
        <pc:graphicFrameChg chg="add mod ord modGraphic">
          <ac:chgData name="Sadie France" userId="S::s.france@uwtsd.ac.uk::b7d6a976-0449-421d-8e4f-ccb524b7ca6e" providerId="AD" clId="Web-{63359041-A224-9741-5B4A-56A629E6433A}" dt="2024-11-29T10:23:30.727" v="243"/>
          <ac:graphicFrameMkLst>
            <pc:docMk/>
            <pc:sldMk cId="2754998852" sldId="264"/>
            <ac:graphicFrameMk id="5" creationId="{DF4380E3-43ED-70D8-3034-FFE8D59FE0F6}"/>
          </ac:graphicFrameMkLst>
        </pc:graphicFrameChg>
        <pc:graphicFrameChg chg="add mod modGraphic">
          <ac:chgData name="Sadie France" userId="S::s.france@uwtsd.ac.uk::b7d6a976-0449-421d-8e4f-ccb524b7ca6e" providerId="AD" clId="Web-{63359041-A224-9741-5B4A-56A629E6433A}" dt="2024-11-29T10:23:26.304" v="242" actId="1076"/>
          <ac:graphicFrameMkLst>
            <pc:docMk/>
            <pc:sldMk cId="2754998852" sldId="264"/>
            <ac:graphicFrameMk id="7" creationId="{45895F54-F1A6-CA2E-A388-C58021C2660F}"/>
          </ac:graphicFrameMkLst>
        </pc:graphicFrameChg>
        <pc:graphicFrameChg chg="add mod">
          <ac:chgData name="Sadie France" userId="S::s.france@uwtsd.ac.uk::b7d6a976-0449-421d-8e4f-ccb524b7ca6e" providerId="AD" clId="Web-{63359041-A224-9741-5B4A-56A629E6433A}" dt="2024-11-29T10:23:36.570" v="244" actId="1076"/>
          <ac:graphicFrameMkLst>
            <pc:docMk/>
            <pc:sldMk cId="2754998852" sldId="264"/>
            <ac:graphicFrameMk id="9" creationId="{BA9BCE4F-ED81-8175-AD60-1F4A4E6CF342}"/>
          </ac:graphicFrameMkLst>
        </pc:graphicFrameChg>
      </pc:sldChg>
      <pc:sldChg chg="addSp delSp modSp new mod setBg">
        <pc:chgData name="Sadie France" userId="S::s.france@uwtsd.ac.uk::b7d6a976-0449-421d-8e4f-ccb524b7ca6e" providerId="AD" clId="Web-{63359041-A224-9741-5B4A-56A629E6433A}" dt="2024-11-29T10:34:52.758" v="681"/>
        <pc:sldMkLst>
          <pc:docMk/>
          <pc:sldMk cId="3427284093" sldId="265"/>
        </pc:sldMkLst>
        <pc:spChg chg="mod">
          <ac:chgData name="Sadie France" userId="S::s.france@uwtsd.ac.uk::b7d6a976-0449-421d-8e4f-ccb524b7ca6e" providerId="AD" clId="Web-{63359041-A224-9741-5B4A-56A629E6433A}" dt="2024-11-29T10:34:52.758" v="681"/>
          <ac:spMkLst>
            <pc:docMk/>
            <pc:sldMk cId="3427284093" sldId="265"/>
            <ac:spMk id="2" creationId="{BB027176-7C59-EEDE-6C14-6274C9BEA9A5}"/>
          </ac:spMkLst>
        </pc:spChg>
        <pc:spChg chg="del">
          <ac:chgData name="Sadie France" userId="S::s.france@uwtsd.ac.uk::b7d6a976-0449-421d-8e4f-ccb524b7ca6e" providerId="AD" clId="Web-{63359041-A224-9741-5B4A-56A629E6433A}" dt="2024-11-29T10:34:52.758" v="681"/>
          <ac:spMkLst>
            <pc:docMk/>
            <pc:sldMk cId="3427284093" sldId="265"/>
            <ac:spMk id="3" creationId="{863BDAFE-E8AD-6DF0-4F56-2B7749D366D0}"/>
          </ac:spMkLst>
        </pc:spChg>
        <pc:spChg chg="add">
          <ac:chgData name="Sadie France" userId="S::s.france@uwtsd.ac.uk::b7d6a976-0449-421d-8e4f-ccb524b7ca6e" providerId="AD" clId="Web-{63359041-A224-9741-5B4A-56A629E6433A}" dt="2024-11-29T10:34:52.758" v="681"/>
          <ac:spMkLst>
            <pc:docMk/>
            <pc:sldMk cId="3427284093" sldId="265"/>
            <ac:spMk id="10" creationId="{D4771268-CB57-404A-9271-370EB28F6090}"/>
          </ac:spMkLst>
        </pc:spChg>
        <pc:picChg chg="add mod">
          <ac:chgData name="Sadie France" userId="S::s.france@uwtsd.ac.uk::b7d6a976-0449-421d-8e4f-ccb524b7ca6e" providerId="AD" clId="Web-{63359041-A224-9741-5B4A-56A629E6433A}" dt="2024-11-29T10:34:52.758" v="681"/>
          <ac:picMkLst>
            <pc:docMk/>
            <pc:sldMk cId="3427284093" sldId="265"/>
            <ac:picMk id="5" creationId="{3FAA03AD-70FD-925A-744A-E13D1F491D0B}"/>
          </ac:picMkLst>
        </pc:picChg>
      </pc:sldChg>
      <pc:sldChg chg="modSp add replId">
        <pc:chgData name="Sadie France" userId="S::s.france@uwtsd.ac.uk::b7d6a976-0449-421d-8e4f-ccb524b7ca6e" providerId="AD" clId="Web-{63359041-A224-9741-5B4A-56A629E6433A}" dt="2024-11-29T10:25:44.931" v="286" actId="20577"/>
        <pc:sldMkLst>
          <pc:docMk/>
          <pc:sldMk cId="1178198135" sldId="266"/>
        </pc:sldMkLst>
        <pc:spChg chg="mod">
          <ac:chgData name="Sadie France" userId="S::s.france@uwtsd.ac.uk::b7d6a976-0449-421d-8e4f-ccb524b7ca6e" providerId="AD" clId="Web-{63359041-A224-9741-5B4A-56A629E6433A}" dt="2024-11-29T10:25:44.931" v="286" actId="20577"/>
          <ac:spMkLst>
            <pc:docMk/>
            <pc:sldMk cId="1178198135" sldId="266"/>
            <ac:spMk id="2" creationId="{BB027176-7C59-EEDE-6C14-6274C9BEA9A5}"/>
          </ac:spMkLst>
        </pc:spChg>
      </pc:sldChg>
      <pc:sldChg chg="modSp add">
        <pc:chgData name="Sadie France" userId="S::s.france@uwtsd.ac.uk::b7d6a976-0449-421d-8e4f-ccb524b7ca6e" providerId="AD" clId="Web-{63359041-A224-9741-5B4A-56A629E6433A}" dt="2024-11-29T10:26:26.370" v="303" actId="20577"/>
        <pc:sldMkLst>
          <pc:docMk/>
          <pc:sldMk cId="2447242184" sldId="267"/>
        </pc:sldMkLst>
        <pc:spChg chg="mod">
          <ac:chgData name="Sadie France" userId="S::s.france@uwtsd.ac.uk::b7d6a976-0449-421d-8e4f-ccb524b7ca6e" providerId="AD" clId="Web-{63359041-A224-9741-5B4A-56A629E6433A}" dt="2024-11-29T10:26:26.370" v="303" actId="20577"/>
          <ac:spMkLst>
            <pc:docMk/>
            <pc:sldMk cId="2447242184" sldId="267"/>
            <ac:spMk id="2" creationId="{BB027176-7C59-EEDE-6C14-6274C9BEA9A5}"/>
          </ac:spMkLst>
        </pc:spChg>
      </pc:sldChg>
      <pc:sldChg chg="modSp add">
        <pc:chgData name="Sadie France" userId="S::s.france@uwtsd.ac.uk::b7d6a976-0449-421d-8e4f-ccb524b7ca6e" providerId="AD" clId="Web-{63359041-A224-9741-5B4A-56A629E6433A}" dt="2024-11-29T10:27:02.136" v="327" actId="20577"/>
        <pc:sldMkLst>
          <pc:docMk/>
          <pc:sldMk cId="3923692842" sldId="268"/>
        </pc:sldMkLst>
        <pc:spChg chg="mod">
          <ac:chgData name="Sadie France" userId="S::s.france@uwtsd.ac.uk::b7d6a976-0449-421d-8e4f-ccb524b7ca6e" providerId="AD" clId="Web-{63359041-A224-9741-5B4A-56A629E6433A}" dt="2024-11-29T10:27:02.136" v="327" actId="20577"/>
          <ac:spMkLst>
            <pc:docMk/>
            <pc:sldMk cId="3923692842" sldId="268"/>
            <ac:spMk id="2" creationId="{BB027176-7C59-EEDE-6C14-6274C9BEA9A5}"/>
          </ac:spMkLst>
        </pc:spChg>
      </pc:sldChg>
      <pc:sldChg chg="modSp new">
        <pc:chgData name="Sadie France" userId="S::s.france@uwtsd.ac.uk::b7d6a976-0449-421d-8e4f-ccb524b7ca6e" providerId="AD" clId="Web-{63359041-A224-9741-5B4A-56A629E6433A}" dt="2024-11-29T10:27:18.543" v="334" actId="20577"/>
        <pc:sldMkLst>
          <pc:docMk/>
          <pc:sldMk cId="4017895594" sldId="269"/>
        </pc:sldMkLst>
        <pc:spChg chg="mod">
          <ac:chgData name="Sadie France" userId="S::s.france@uwtsd.ac.uk::b7d6a976-0449-421d-8e4f-ccb524b7ca6e" providerId="AD" clId="Web-{63359041-A224-9741-5B4A-56A629E6433A}" dt="2024-11-29T10:27:18.543" v="334" actId="20577"/>
          <ac:spMkLst>
            <pc:docMk/>
            <pc:sldMk cId="4017895594" sldId="269"/>
            <ac:spMk id="2" creationId="{AA9572B2-2C23-6CED-C4FF-F1C3059B2090}"/>
          </ac:spMkLst>
        </pc:spChg>
      </pc:sldChg>
      <pc:sldChg chg="add replId">
        <pc:chgData name="Sadie France" userId="S::s.france@uwtsd.ac.uk::b7d6a976-0449-421d-8e4f-ccb524b7ca6e" providerId="AD" clId="Web-{63359041-A224-9741-5B4A-56A629E6433A}" dt="2024-11-29T10:27:29.512" v="335"/>
        <pc:sldMkLst>
          <pc:docMk/>
          <pc:sldMk cId="4187428855" sldId="270"/>
        </pc:sldMkLst>
      </pc:sldChg>
      <pc:sldChg chg="add replId">
        <pc:chgData name="Sadie France" userId="S::s.france@uwtsd.ac.uk::b7d6a976-0449-421d-8e4f-ccb524b7ca6e" providerId="AD" clId="Web-{63359041-A224-9741-5B4A-56A629E6433A}" dt="2024-11-29T10:27:29.590" v="336"/>
        <pc:sldMkLst>
          <pc:docMk/>
          <pc:sldMk cId="2121590911" sldId="271"/>
        </pc:sldMkLst>
      </pc:sldChg>
      <pc:sldChg chg="add replId">
        <pc:chgData name="Sadie France" userId="S::s.france@uwtsd.ac.uk::b7d6a976-0449-421d-8e4f-ccb524b7ca6e" providerId="AD" clId="Web-{63359041-A224-9741-5B4A-56A629E6433A}" dt="2024-11-29T10:27:29.871" v="337"/>
        <pc:sldMkLst>
          <pc:docMk/>
          <pc:sldMk cId="3258691449" sldId="272"/>
        </pc:sldMkLst>
      </pc:sldChg>
      <pc:sldChg chg="add replId">
        <pc:chgData name="Sadie France" userId="S::s.france@uwtsd.ac.uk::b7d6a976-0449-421d-8e4f-ccb524b7ca6e" providerId="AD" clId="Web-{63359041-A224-9741-5B4A-56A629E6433A}" dt="2024-11-29T10:27:29.965" v="338"/>
        <pc:sldMkLst>
          <pc:docMk/>
          <pc:sldMk cId="2749606419" sldId="273"/>
        </pc:sldMkLst>
      </pc:sldChg>
      <pc:sldChg chg="modSp new">
        <pc:chgData name="Sadie France" userId="S::s.france@uwtsd.ac.uk::b7d6a976-0449-421d-8e4f-ccb524b7ca6e" providerId="AD" clId="Web-{63359041-A224-9741-5B4A-56A629E6433A}" dt="2024-11-29T10:29:18.592" v="457" actId="20577"/>
        <pc:sldMkLst>
          <pc:docMk/>
          <pc:sldMk cId="2420489715" sldId="274"/>
        </pc:sldMkLst>
        <pc:spChg chg="mod">
          <ac:chgData name="Sadie France" userId="S::s.france@uwtsd.ac.uk::b7d6a976-0449-421d-8e4f-ccb524b7ca6e" providerId="AD" clId="Web-{63359041-A224-9741-5B4A-56A629E6433A}" dt="2024-11-29T10:27:42.246" v="342" actId="20577"/>
          <ac:spMkLst>
            <pc:docMk/>
            <pc:sldMk cId="2420489715" sldId="274"/>
            <ac:spMk id="2" creationId="{AE39D5E1-CFE6-45C9-FE53-50427189B96A}"/>
          </ac:spMkLst>
        </pc:spChg>
        <pc:spChg chg="mod">
          <ac:chgData name="Sadie France" userId="S::s.france@uwtsd.ac.uk::b7d6a976-0449-421d-8e4f-ccb524b7ca6e" providerId="AD" clId="Web-{63359041-A224-9741-5B4A-56A629E6433A}" dt="2024-11-29T10:29:18.592" v="457" actId="20577"/>
          <ac:spMkLst>
            <pc:docMk/>
            <pc:sldMk cId="2420489715" sldId="274"/>
            <ac:spMk id="3" creationId="{C56C0AD7-F198-7FCD-A469-D9A7E7D45216}"/>
          </ac:spMkLst>
        </pc:spChg>
      </pc:sldChg>
      <pc:sldChg chg="modSp add replId">
        <pc:chgData name="Sadie France" userId="S::s.france@uwtsd.ac.uk::b7d6a976-0449-421d-8e4f-ccb524b7ca6e" providerId="AD" clId="Web-{63359041-A224-9741-5B4A-56A629E6433A}" dt="2024-11-29T10:30:16.702" v="480" actId="20577"/>
        <pc:sldMkLst>
          <pc:docMk/>
          <pc:sldMk cId="2904225511" sldId="275"/>
        </pc:sldMkLst>
        <pc:spChg chg="mod">
          <ac:chgData name="Sadie France" userId="S::s.france@uwtsd.ac.uk::b7d6a976-0449-421d-8e4f-ccb524b7ca6e" providerId="AD" clId="Web-{63359041-A224-9741-5B4A-56A629E6433A}" dt="2024-11-29T10:30:16.702" v="480" actId="20577"/>
          <ac:spMkLst>
            <pc:docMk/>
            <pc:sldMk cId="2904225511" sldId="275"/>
            <ac:spMk id="2" creationId="{BB027176-7C59-EEDE-6C14-6274C9BEA9A5}"/>
          </ac:spMkLst>
        </pc:spChg>
      </pc:sldChg>
      <pc:sldChg chg="modSp add replId">
        <pc:chgData name="Sadie France" userId="S::s.france@uwtsd.ac.uk::b7d6a976-0449-421d-8e4f-ccb524b7ca6e" providerId="AD" clId="Web-{63359041-A224-9741-5B4A-56A629E6433A}" dt="2024-11-29T10:30:39.203" v="497" actId="20577"/>
        <pc:sldMkLst>
          <pc:docMk/>
          <pc:sldMk cId="947825264" sldId="276"/>
        </pc:sldMkLst>
        <pc:spChg chg="mod">
          <ac:chgData name="Sadie France" userId="S::s.france@uwtsd.ac.uk::b7d6a976-0449-421d-8e4f-ccb524b7ca6e" providerId="AD" clId="Web-{63359041-A224-9741-5B4A-56A629E6433A}" dt="2024-11-29T10:30:39.203" v="497" actId="20577"/>
          <ac:spMkLst>
            <pc:docMk/>
            <pc:sldMk cId="947825264" sldId="276"/>
            <ac:spMk id="2" creationId="{BB027176-7C59-EEDE-6C14-6274C9BEA9A5}"/>
          </ac:spMkLst>
        </pc:spChg>
      </pc:sldChg>
      <pc:sldChg chg="modSp add replId">
        <pc:chgData name="Sadie France" userId="S::s.france@uwtsd.ac.uk::b7d6a976-0449-421d-8e4f-ccb524b7ca6e" providerId="AD" clId="Web-{63359041-A224-9741-5B4A-56A629E6433A}" dt="2024-11-29T10:30:57.516" v="504" actId="20577"/>
        <pc:sldMkLst>
          <pc:docMk/>
          <pc:sldMk cId="1163417148" sldId="277"/>
        </pc:sldMkLst>
        <pc:spChg chg="mod">
          <ac:chgData name="Sadie France" userId="S::s.france@uwtsd.ac.uk::b7d6a976-0449-421d-8e4f-ccb524b7ca6e" providerId="AD" clId="Web-{63359041-A224-9741-5B4A-56A629E6433A}" dt="2024-11-29T10:30:57.516" v="504" actId="20577"/>
          <ac:spMkLst>
            <pc:docMk/>
            <pc:sldMk cId="1163417148" sldId="277"/>
            <ac:spMk id="2" creationId="{BB027176-7C59-EEDE-6C14-6274C9BEA9A5}"/>
          </ac:spMkLst>
        </pc:spChg>
      </pc:sldChg>
      <pc:sldChg chg="modSp add replId">
        <pc:chgData name="Sadie France" userId="S::s.france@uwtsd.ac.uk::b7d6a976-0449-421d-8e4f-ccb524b7ca6e" providerId="AD" clId="Web-{63359041-A224-9741-5B4A-56A629E6433A}" dt="2024-11-29T10:31:11.735" v="515" actId="20577"/>
        <pc:sldMkLst>
          <pc:docMk/>
          <pc:sldMk cId="1851139749" sldId="278"/>
        </pc:sldMkLst>
        <pc:spChg chg="mod">
          <ac:chgData name="Sadie France" userId="S::s.france@uwtsd.ac.uk::b7d6a976-0449-421d-8e4f-ccb524b7ca6e" providerId="AD" clId="Web-{63359041-A224-9741-5B4A-56A629E6433A}" dt="2024-11-29T10:31:11.735" v="515" actId="20577"/>
          <ac:spMkLst>
            <pc:docMk/>
            <pc:sldMk cId="1851139749" sldId="278"/>
            <ac:spMk id="2" creationId="{BB027176-7C59-EEDE-6C14-6274C9BEA9A5}"/>
          </ac:spMkLst>
        </pc:spChg>
      </pc:sldChg>
      <pc:sldChg chg="addSp delSp modSp new">
        <pc:chgData name="Sadie France" userId="S::s.france@uwtsd.ac.uk::b7d6a976-0449-421d-8e4f-ccb524b7ca6e" providerId="AD" clId="Web-{63359041-A224-9741-5B4A-56A629E6433A}" dt="2024-11-29T10:34:11.176" v="678"/>
        <pc:sldMkLst>
          <pc:docMk/>
          <pc:sldMk cId="3573720611" sldId="279"/>
        </pc:sldMkLst>
        <pc:spChg chg="mod">
          <ac:chgData name="Sadie France" userId="S::s.france@uwtsd.ac.uk::b7d6a976-0449-421d-8e4f-ccb524b7ca6e" providerId="AD" clId="Web-{63359041-A224-9741-5B4A-56A629E6433A}" dt="2024-11-29T10:29:55.061" v="464" actId="20577"/>
          <ac:spMkLst>
            <pc:docMk/>
            <pc:sldMk cId="3573720611" sldId="279"/>
            <ac:spMk id="2" creationId="{1DD03BD7-3C90-38CA-6110-ECCBA167A508}"/>
          </ac:spMkLst>
        </pc:spChg>
        <pc:spChg chg="del">
          <ac:chgData name="Sadie France" userId="S::s.france@uwtsd.ac.uk::b7d6a976-0449-421d-8e4f-ccb524b7ca6e" providerId="AD" clId="Web-{63359041-A224-9741-5B4A-56A629E6433A}" dt="2024-11-29T10:34:11.176" v="678"/>
          <ac:spMkLst>
            <pc:docMk/>
            <pc:sldMk cId="3573720611" sldId="279"/>
            <ac:spMk id="3" creationId="{61DFBBB4-BC19-8FB7-38A3-B086FF75B291}"/>
          </ac:spMkLst>
        </pc:spChg>
        <pc:picChg chg="add mod ord">
          <ac:chgData name="Sadie France" userId="S::s.france@uwtsd.ac.uk::b7d6a976-0449-421d-8e4f-ccb524b7ca6e" providerId="AD" clId="Web-{63359041-A224-9741-5B4A-56A629E6433A}" dt="2024-11-29T10:34:11.176" v="678"/>
          <ac:picMkLst>
            <pc:docMk/>
            <pc:sldMk cId="3573720611" sldId="279"/>
            <ac:picMk id="4" creationId="{654B0FDE-A00D-A049-A504-55AF8AE724A2}"/>
          </ac:picMkLst>
        </pc:picChg>
      </pc:sldChg>
      <pc:sldChg chg="modSp new">
        <pc:chgData name="Sadie France" userId="S::s.france@uwtsd.ac.uk::b7d6a976-0449-421d-8e4f-ccb524b7ca6e" providerId="AD" clId="Web-{63359041-A224-9741-5B4A-56A629E6433A}" dt="2024-11-29T10:33:34.800" v="677" actId="20577"/>
        <pc:sldMkLst>
          <pc:docMk/>
          <pc:sldMk cId="590174836" sldId="280"/>
        </pc:sldMkLst>
        <pc:spChg chg="mod">
          <ac:chgData name="Sadie France" userId="S::s.france@uwtsd.ac.uk::b7d6a976-0449-421d-8e4f-ccb524b7ca6e" providerId="AD" clId="Web-{63359041-A224-9741-5B4A-56A629E6433A}" dt="2024-11-29T10:31:26.610" v="526" actId="20577"/>
          <ac:spMkLst>
            <pc:docMk/>
            <pc:sldMk cId="590174836" sldId="280"/>
            <ac:spMk id="2" creationId="{DFC9B763-05AD-AA7E-490A-5331B0C171AA}"/>
          </ac:spMkLst>
        </pc:spChg>
        <pc:spChg chg="mod">
          <ac:chgData name="Sadie France" userId="S::s.france@uwtsd.ac.uk::b7d6a976-0449-421d-8e4f-ccb524b7ca6e" providerId="AD" clId="Web-{63359041-A224-9741-5B4A-56A629E6433A}" dt="2024-11-29T10:33:34.800" v="677" actId="20577"/>
          <ac:spMkLst>
            <pc:docMk/>
            <pc:sldMk cId="590174836" sldId="280"/>
            <ac:spMk id="3" creationId="{89DB20B7-BC28-599A-D3EB-27C693D8659F}"/>
          </ac:spMkLst>
        </pc:spChg>
      </pc:sldChg>
    </pc:docChg>
  </pc:docChgLst>
  <pc:docChgLst>
    <pc:chgData name="Sadie France" userId="S::s.france@uwtsd.ac.uk::b7d6a976-0449-421d-8e4f-ccb524b7ca6e" providerId="AD" clId="Web-{7632490F-06FB-B137-4745-EB005A7DCB82}"/>
    <pc:docChg chg="modSld">
      <pc:chgData name="Sadie France" userId="S::s.france@uwtsd.ac.uk::b7d6a976-0449-421d-8e4f-ccb524b7ca6e" providerId="AD" clId="Web-{7632490F-06FB-B137-4745-EB005A7DCB82}" dt="2024-11-29T10:36:17.207" v="4"/>
      <pc:docMkLst>
        <pc:docMk/>
      </pc:docMkLst>
      <pc:sldChg chg="addSp delSp modSp mod setBg">
        <pc:chgData name="Sadie France" userId="S::s.france@uwtsd.ac.uk::b7d6a976-0449-421d-8e4f-ccb524b7ca6e" providerId="AD" clId="Web-{7632490F-06FB-B137-4745-EB005A7DCB82}" dt="2024-11-29T10:35:57.801" v="0"/>
        <pc:sldMkLst>
          <pc:docMk/>
          <pc:sldMk cId="2904225511" sldId="275"/>
        </pc:sldMkLst>
        <pc:spChg chg="mod">
          <ac:chgData name="Sadie France" userId="S::s.france@uwtsd.ac.uk::b7d6a976-0449-421d-8e4f-ccb524b7ca6e" providerId="AD" clId="Web-{7632490F-06FB-B137-4745-EB005A7DCB82}" dt="2024-11-29T10:35:57.801" v="0"/>
          <ac:spMkLst>
            <pc:docMk/>
            <pc:sldMk cId="2904225511" sldId="275"/>
            <ac:spMk id="2" creationId="{BB027176-7C59-EEDE-6C14-6274C9BEA9A5}"/>
          </ac:spMkLst>
        </pc:spChg>
        <pc:spChg chg="del">
          <ac:chgData name="Sadie France" userId="S::s.france@uwtsd.ac.uk::b7d6a976-0449-421d-8e4f-ccb524b7ca6e" providerId="AD" clId="Web-{7632490F-06FB-B137-4745-EB005A7DCB82}" dt="2024-11-29T10:35:57.801" v="0"/>
          <ac:spMkLst>
            <pc:docMk/>
            <pc:sldMk cId="2904225511" sldId="275"/>
            <ac:spMk id="3" creationId="{863BDAFE-E8AD-6DF0-4F56-2B7749D366D0}"/>
          </ac:spMkLst>
        </pc:spChg>
        <pc:spChg chg="add">
          <ac:chgData name="Sadie France" userId="S::s.france@uwtsd.ac.uk::b7d6a976-0449-421d-8e4f-ccb524b7ca6e" providerId="AD" clId="Web-{7632490F-06FB-B137-4745-EB005A7DCB82}" dt="2024-11-29T10:35:57.801" v="0"/>
          <ac:spMkLst>
            <pc:docMk/>
            <pc:sldMk cId="2904225511" sldId="275"/>
            <ac:spMk id="10" creationId="{D4771268-CB57-404A-9271-370EB28F6090}"/>
          </ac:spMkLst>
        </pc:spChg>
        <pc:picChg chg="mod">
          <ac:chgData name="Sadie France" userId="S::s.france@uwtsd.ac.uk::b7d6a976-0449-421d-8e4f-ccb524b7ca6e" providerId="AD" clId="Web-{7632490F-06FB-B137-4745-EB005A7DCB82}" dt="2024-11-29T10:35:57.801" v="0"/>
          <ac:picMkLst>
            <pc:docMk/>
            <pc:sldMk cId="2904225511" sldId="275"/>
            <ac:picMk id="5" creationId="{3FAA03AD-70FD-925A-744A-E13D1F491D0B}"/>
          </ac:picMkLst>
        </pc:picChg>
      </pc:sldChg>
      <pc:sldChg chg="addSp delSp modSp mod setBg">
        <pc:chgData name="Sadie France" userId="S::s.france@uwtsd.ac.uk::b7d6a976-0449-421d-8e4f-ccb524b7ca6e" providerId="AD" clId="Web-{7632490F-06FB-B137-4745-EB005A7DCB82}" dt="2024-11-29T10:36:02.957" v="1"/>
        <pc:sldMkLst>
          <pc:docMk/>
          <pc:sldMk cId="947825264" sldId="276"/>
        </pc:sldMkLst>
        <pc:spChg chg="mod">
          <ac:chgData name="Sadie France" userId="S::s.france@uwtsd.ac.uk::b7d6a976-0449-421d-8e4f-ccb524b7ca6e" providerId="AD" clId="Web-{7632490F-06FB-B137-4745-EB005A7DCB82}" dt="2024-11-29T10:36:02.957" v="1"/>
          <ac:spMkLst>
            <pc:docMk/>
            <pc:sldMk cId="947825264" sldId="276"/>
            <ac:spMk id="2" creationId="{BB027176-7C59-EEDE-6C14-6274C9BEA9A5}"/>
          </ac:spMkLst>
        </pc:spChg>
        <pc:spChg chg="del">
          <ac:chgData name="Sadie France" userId="S::s.france@uwtsd.ac.uk::b7d6a976-0449-421d-8e4f-ccb524b7ca6e" providerId="AD" clId="Web-{7632490F-06FB-B137-4745-EB005A7DCB82}" dt="2024-11-29T10:36:02.957" v="1"/>
          <ac:spMkLst>
            <pc:docMk/>
            <pc:sldMk cId="947825264" sldId="276"/>
            <ac:spMk id="3" creationId="{863BDAFE-E8AD-6DF0-4F56-2B7749D366D0}"/>
          </ac:spMkLst>
        </pc:spChg>
        <pc:spChg chg="add">
          <ac:chgData name="Sadie France" userId="S::s.france@uwtsd.ac.uk::b7d6a976-0449-421d-8e4f-ccb524b7ca6e" providerId="AD" clId="Web-{7632490F-06FB-B137-4745-EB005A7DCB82}" dt="2024-11-29T10:36:02.957" v="1"/>
          <ac:spMkLst>
            <pc:docMk/>
            <pc:sldMk cId="947825264" sldId="276"/>
            <ac:spMk id="10" creationId="{D4771268-CB57-404A-9271-370EB28F6090}"/>
          </ac:spMkLst>
        </pc:spChg>
        <pc:picChg chg="mod">
          <ac:chgData name="Sadie France" userId="S::s.france@uwtsd.ac.uk::b7d6a976-0449-421d-8e4f-ccb524b7ca6e" providerId="AD" clId="Web-{7632490F-06FB-B137-4745-EB005A7DCB82}" dt="2024-11-29T10:36:02.957" v="1"/>
          <ac:picMkLst>
            <pc:docMk/>
            <pc:sldMk cId="947825264" sldId="276"/>
            <ac:picMk id="5" creationId="{3FAA03AD-70FD-925A-744A-E13D1F491D0B}"/>
          </ac:picMkLst>
        </pc:picChg>
      </pc:sldChg>
      <pc:sldChg chg="addSp delSp modSp mod setBg">
        <pc:chgData name="Sadie France" userId="S::s.france@uwtsd.ac.uk::b7d6a976-0449-421d-8e4f-ccb524b7ca6e" providerId="AD" clId="Web-{7632490F-06FB-B137-4745-EB005A7DCB82}" dt="2024-11-29T10:36:07.910" v="2"/>
        <pc:sldMkLst>
          <pc:docMk/>
          <pc:sldMk cId="1163417148" sldId="277"/>
        </pc:sldMkLst>
        <pc:spChg chg="mod">
          <ac:chgData name="Sadie France" userId="S::s.france@uwtsd.ac.uk::b7d6a976-0449-421d-8e4f-ccb524b7ca6e" providerId="AD" clId="Web-{7632490F-06FB-B137-4745-EB005A7DCB82}" dt="2024-11-29T10:36:07.910" v="2"/>
          <ac:spMkLst>
            <pc:docMk/>
            <pc:sldMk cId="1163417148" sldId="277"/>
            <ac:spMk id="2" creationId="{BB027176-7C59-EEDE-6C14-6274C9BEA9A5}"/>
          </ac:spMkLst>
        </pc:spChg>
        <pc:spChg chg="del">
          <ac:chgData name="Sadie France" userId="S::s.france@uwtsd.ac.uk::b7d6a976-0449-421d-8e4f-ccb524b7ca6e" providerId="AD" clId="Web-{7632490F-06FB-B137-4745-EB005A7DCB82}" dt="2024-11-29T10:36:07.910" v="2"/>
          <ac:spMkLst>
            <pc:docMk/>
            <pc:sldMk cId="1163417148" sldId="277"/>
            <ac:spMk id="3" creationId="{863BDAFE-E8AD-6DF0-4F56-2B7749D366D0}"/>
          </ac:spMkLst>
        </pc:spChg>
        <pc:spChg chg="add">
          <ac:chgData name="Sadie France" userId="S::s.france@uwtsd.ac.uk::b7d6a976-0449-421d-8e4f-ccb524b7ca6e" providerId="AD" clId="Web-{7632490F-06FB-B137-4745-EB005A7DCB82}" dt="2024-11-29T10:36:07.910" v="2"/>
          <ac:spMkLst>
            <pc:docMk/>
            <pc:sldMk cId="1163417148" sldId="277"/>
            <ac:spMk id="10" creationId="{D4771268-CB57-404A-9271-370EB28F6090}"/>
          </ac:spMkLst>
        </pc:spChg>
        <pc:picChg chg="mod">
          <ac:chgData name="Sadie France" userId="S::s.france@uwtsd.ac.uk::b7d6a976-0449-421d-8e4f-ccb524b7ca6e" providerId="AD" clId="Web-{7632490F-06FB-B137-4745-EB005A7DCB82}" dt="2024-11-29T10:36:07.910" v="2"/>
          <ac:picMkLst>
            <pc:docMk/>
            <pc:sldMk cId="1163417148" sldId="277"/>
            <ac:picMk id="5" creationId="{3FAA03AD-70FD-925A-744A-E13D1F491D0B}"/>
          </ac:picMkLst>
        </pc:picChg>
      </pc:sldChg>
      <pc:sldChg chg="addSp delSp modSp mod setBg">
        <pc:chgData name="Sadie France" userId="S::s.france@uwtsd.ac.uk::b7d6a976-0449-421d-8e4f-ccb524b7ca6e" providerId="AD" clId="Web-{7632490F-06FB-B137-4745-EB005A7DCB82}" dt="2024-11-29T10:36:12.223" v="3"/>
        <pc:sldMkLst>
          <pc:docMk/>
          <pc:sldMk cId="1851139749" sldId="278"/>
        </pc:sldMkLst>
        <pc:spChg chg="mod">
          <ac:chgData name="Sadie France" userId="S::s.france@uwtsd.ac.uk::b7d6a976-0449-421d-8e4f-ccb524b7ca6e" providerId="AD" clId="Web-{7632490F-06FB-B137-4745-EB005A7DCB82}" dt="2024-11-29T10:36:12.223" v="3"/>
          <ac:spMkLst>
            <pc:docMk/>
            <pc:sldMk cId="1851139749" sldId="278"/>
            <ac:spMk id="2" creationId="{BB027176-7C59-EEDE-6C14-6274C9BEA9A5}"/>
          </ac:spMkLst>
        </pc:spChg>
        <pc:spChg chg="del">
          <ac:chgData name="Sadie France" userId="S::s.france@uwtsd.ac.uk::b7d6a976-0449-421d-8e4f-ccb524b7ca6e" providerId="AD" clId="Web-{7632490F-06FB-B137-4745-EB005A7DCB82}" dt="2024-11-29T10:36:12.223" v="3"/>
          <ac:spMkLst>
            <pc:docMk/>
            <pc:sldMk cId="1851139749" sldId="278"/>
            <ac:spMk id="3" creationId="{863BDAFE-E8AD-6DF0-4F56-2B7749D366D0}"/>
          </ac:spMkLst>
        </pc:spChg>
        <pc:spChg chg="add">
          <ac:chgData name="Sadie France" userId="S::s.france@uwtsd.ac.uk::b7d6a976-0449-421d-8e4f-ccb524b7ca6e" providerId="AD" clId="Web-{7632490F-06FB-B137-4745-EB005A7DCB82}" dt="2024-11-29T10:36:12.223" v="3"/>
          <ac:spMkLst>
            <pc:docMk/>
            <pc:sldMk cId="1851139749" sldId="278"/>
            <ac:spMk id="10" creationId="{D4771268-CB57-404A-9271-370EB28F6090}"/>
          </ac:spMkLst>
        </pc:spChg>
        <pc:picChg chg="mod">
          <ac:chgData name="Sadie France" userId="S::s.france@uwtsd.ac.uk::b7d6a976-0449-421d-8e4f-ccb524b7ca6e" providerId="AD" clId="Web-{7632490F-06FB-B137-4745-EB005A7DCB82}" dt="2024-11-29T10:36:12.223" v="3"/>
          <ac:picMkLst>
            <pc:docMk/>
            <pc:sldMk cId="1851139749" sldId="278"/>
            <ac:picMk id="5" creationId="{3FAA03AD-70FD-925A-744A-E13D1F491D0B}"/>
          </ac:picMkLst>
        </pc:picChg>
      </pc:sldChg>
      <pc:sldChg chg="addSp modSp mod setBg">
        <pc:chgData name="Sadie France" userId="S::s.france@uwtsd.ac.uk::b7d6a976-0449-421d-8e4f-ccb524b7ca6e" providerId="AD" clId="Web-{7632490F-06FB-B137-4745-EB005A7DCB82}" dt="2024-11-29T10:36:17.207" v="4"/>
        <pc:sldMkLst>
          <pc:docMk/>
          <pc:sldMk cId="3573720611" sldId="279"/>
        </pc:sldMkLst>
        <pc:spChg chg="mod">
          <ac:chgData name="Sadie France" userId="S::s.france@uwtsd.ac.uk::b7d6a976-0449-421d-8e4f-ccb524b7ca6e" providerId="AD" clId="Web-{7632490F-06FB-B137-4745-EB005A7DCB82}" dt="2024-11-29T10:36:17.207" v="4"/>
          <ac:spMkLst>
            <pc:docMk/>
            <pc:sldMk cId="3573720611" sldId="279"/>
            <ac:spMk id="2" creationId="{1DD03BD7-3C90-38CA-6110-ECCBA167A508}"/>
          </ac:spMkLst>
        </pc:spChg>
        <pc:spChg chg="add">
          <ac:chgData name="Sadie France" userId="S::s.france@uwtsd.ac.uk::b7d6a976-0449-421d-8e4f-ccb524b7ca6e" providerId="AD" clId="Web-{7632490F-06FB-B137-4745-EB005A7DCB82}" dt="2024-11-29T10:36:17.207" v="4"/>
          <ac:spMkLst>
            <pc:docMk/>
            <pc:sldMk cId="3573720611" sldId="279"/>
            <ac:spMk id="9" creationId="{D4771268-CB57-404A-9271-370EB28F6090}"/>
          </ac:spMkLst>
        </pc:spChg>
        <pc:picChg chg="mod">
          <ac:chgData name="Sadie France" userId="S::s.france@uwtsd.ac.uk::b7d6a976-0449-421d-8e4f-ccb524b7ca6e" providerId="AD" clId="Web-{7632490F-06FB-B137-4745-EB005A7DCB82}" dt="2024-11-29T10:36:17.207" v="4"/>
          <ac:picMkLst>
            <pc:docMk/>
            <pc:sldMk cId="3573720611" sldId="279"/>
            <ac:picMk id="4" creationId="{654B0FDE-A00D-A049-A504-55AF8AE724A2}"/>
          </ac:picMkLst>
        </pc:picChg>
      </pc:sldChg>
    </pc:docChg>
  </pc:docChgLst>
  <pc:docChgLst>
    <pc:chgData clId="Web-{63359041-A224-9741-5B4A-56A629E6433A}"/>
    <pc:docChg chg="modSld">
      <pc:chgData name="" userId="" providerId="" clId="Web-{63359041-A224-9741-5B4A-56A629E6433A}" dt="2024-11-29T10:12:49.651" v="0" actId="20577"/>
      <pc:docMkLst>
        <pc:docMk/>
      </pc:docMkLst>
      <pc:sldChg chg="modSp">
        <pc:chgData name="" userId="" providerId="" clId="Web-{63359041-A224-9741-5B4A-56A629E6433A}" dt="2024-11-29T10:12:49.651" v="0" actId="20577"/>
        <pc:sldMkLst>
          <pc:docMk/>
          <pc:sldMk cId="109857222" sldId="256"/>
        </pc:sldMkLst>
        <pc:spChg chg="mod">
          <ac:chgData name="" userId="" providerId="" clId="Web-{63359041-A224-9741-5B4A-56A629E6433A}" dt="2024-11-29T10:12:49.651" v="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Sadie France" userId="S::s.france@uwtsd.ac.uk::b7d6a976-0449-421d-8e4f-ccb524b7ca6e" providerId="AD" clId="Web-{54BD40AD-3383-4B1F-6DB2-DC952B45C430}"/>
    <pc:docChg chg="modSld">
      <pc:chgData name="Sadie France" userId="S::s.france@uwtsd.ac.uk::b7d6a976-0449-421d-8e4f-ccb524b7ca6e" providerId="AD" clId="Web-{54BD40AD-3383-4B1F-6DB2-DC952B45C430}" dt="2024-11-29T10:38:05.601" v="6"/>
      <pc:docMkLst>
        <pc:docMk/>
      </pc:docMkLst>
      <pc:sldChg chg="addSp delSp modSp">
        <pc:chgData name="Sadie France" userId="S::s.france@uwtsd.ac.uk::b7d6a976-0449-421d-8e4f-ccb524b7ca6e" providerId="AD" clId="Web-{54BD40AD-3383-4B1F-6DB2-DC952B45C430}" dt="2024-11-29T10:38:05.601" v="6"/>
        <pc:sldMkLst>
          <pc:docMk/>
          <pc:sldMk cId="1271321935" sldId="263"/>
        </pc:sldMkLst>
        <pc:spChg chg="mod">
          <ac:chgData name="Sadie France" userId="S::s.france@uwtsd.ac.uk::b7d6a976-0449-421d-8e4f-ccb524b7ca6e" providerId="AD" clId="Web-{54BD40AD-3383-4B1F-6DB2-DC952B45C430}" dt="2024-11-29T10:38:05.601" v="6"/>
          <ac:spMkLst>
            <pc:docMk/>
            <pc:sldMk cId="1271321935" sldId="263"/>
            <ac:spMk id="2" creationId="{F125F4D8-2808-A77D-A55D-4519158C573F}"/>
          </ac:spMkLst>
        </pc:spChg>
        <pc:spChg chg="del">
          <ac:chgData name="Sadie France" userId="S::s.france@uwtsd.ac.uk::b7d6a976-0449-421d-8e4f-ccb524b7ca6e" providerId="AD" clId="Web-{54BD40AD-3383-4B1F-6DB2-DC952B45C430}" dt="2024-11-29T10:38:05.601" v="6"/>
          <ac:spMkLst>
            <pc:docMk/>
            <pc:sldMk cId="1271321935" sldId="263"/>
            <ac:spMk id="26" creationId="{924D84CD-5280-4B52-B96E-8EDAA2B20C51}"/>
          </ac:spMkLst>
        </pc:spChg>
        <pc:spChg chg="del">
          <ac:chgData name="Sadie France" userId="S::s.france@uwtsd.ac.uk::b7d6a976-0449-421d-8e4f-ccb524b7ca6e" providerId="AD" clId="Web-{54BD40AD-3383-4B1F-6DB2-DC952B45C430}" dt="2024-11-29T10:38:05.601" v="6"/>
          <ac:spMkLst>
            <pc:docMk/>
            <pc:sldMk cId="1271321935" sldId="263"/>
            <ac:spMk id="28" creationId="{3E65D517-46E4-8037-A63D-629DE1253A89}"/>
          </ac:spMkLst>
        </pc:spChg>
        <pc:spChg chg="add">
          <ac:chgData name="Sadie France" userId="S::s.france@uwtsd.ac.uk::b7d6a976-0449-421d-8e4f-ccb524b7ca6e" providerId="AD" clId="Web-{54BD40AD-3383-4B1F-6DB2-DC952B45C430}" dt="2024-11-29T10:38:05.601" v="6"/>
          <ac:spMkLst>
            <pc:docMk/>
            <pc:sldMk cId="1271321935" sldId="263"/>
            <ac:spMk id="33" creationId="{C3896A03-3945-419A-B66B-4EE266EDD152}"/>
          </ac:spMkLst>
        </pc:spChg>
        <pc:spChg chg="add">
          <ac:chgData name="Sadie France" userId="S::s.france@uwtsd.ac.uk::b7d6a976-0449-421d-8e4f-ccb524b7ca6e" providerId="AD" clId="Web-{54BD40AD-3383-4B1F-6DB2-DC952B45C430}" dt="2024-11-29T10:38:05.601" v="6"/>
          <ac:spMkLst>
            <pc:docMk/>
            <pc:sldMk cId="1271321935" sldId="263"/>
            <ac:spMk id="35" creationId="{B34F5AD2-EDBD-4BBD-A55C-EAFFD0C7097A}"/>
          </ac:spMkLst>
        </pc:spChg>
        <pc:graphicFrameChg chg="mod modGraphic">
          <ac:chgData name="Sadie France" userId="S::s.france@uwtsd.ac.uk::b7d6a976-0449-421d-8e4f-ccb524b7ca6e" providerId="AD" clId="Web-{54BD40AD-3383-4B1F-6DB2-DC952B45C430}" dt="2024-11-29T10:38:05.601" v="6"/>
          <ac:graphicFrameMkLst>
            <pc:docMk/>
            <pc:sldMk cId="1271321935" sldId="263"/>
            <ac:graphicFrameMk id="8" creationId="{283277C2-33EF-78C9-1A76-B9F7E85BAFFD}"/>
          </ac:graphicFrameMkLst>
        </pc:graphicFrameChg>
      </pc:sldChg>
      <pc:sldChg chg="addSp delSp modSp mod setBg">
        <pc:chgData name="Sadie France" userId="S::s.france@uwtsd.ac.uk::b7d6a976-0449-421d-8e4f-ccb524b7ca6e" providerId="AD" clId="Web-{54BD40AD-3383-4B1F-6DB2-DC952B45C430}" dt="2024-11-29T10:37:28.662" v="1"/>
        <pc:sldMkLst>
          <pc:docMk/>
          <pc:sldMk cId="1178198135" sldId="266"/>
        </pc:sldMkLst>
        <pc:spChg chg="mod">
          <ac:chgData name="Sadie France" userId="S::s.france@uwtsd.ac.uk::b7d6a976-0449-421d-8e4f-ccb524b7ca6e" providerId="AD" clId="Web-{54BD40AD-3383-4B1F-6DB2-DC952B45C430}" dt="2024-11-29T10:37:28.662" v="1"/>
          <ac:spMkLst>
            <pc:docMk/>
            <pc:sldMk cId="1178198135" sldId="266"/>
            <ac:spMk id="2" creationId="{BB027176-7C59-EEDE-6C14-6274C9BEA9A5}"/>
          </ac:spMkLst>
        </pc:spChg>
        <pc:spChg chg="del">
          <ac:chgData name="Sadie France" userId="S::s.france@uwtsd.ac.uk::b7d6a976-0449-421d-8e4f-ccb524b7ca6e" providerId="AD" clId="Web-{54BD40AD-3383-4B1F-6DB2-DC952B45C430}" dt="2024-11-29T10:37:28.662" v="1"/>
          <ac:spMkLst>
            <pc:docMk/>
            <pc:sldMk cId="1178198135" sldId="266"/>
            <ac:spMk id="3" creationId="{863BDAFE-E8AD-6DF0-4F56-2B7749D366D0}"/>
          </ac:spMkLst>
        </pc:spChg>
        <pc:spChg chg="add">
          <ac:chgData name="Sadie France" userId="S::s.france@uwtsd.ac.uk::b7d6a976-0449-421d-8e4f-ccb524b7ca6e" providerId="AD" clId="Web-{54BD40AD-3383-4B1F-6DB2-DC952B45C430}" dt="2024-11-29T10:37:28.662" v="1"/>
          <ac:spMkLst>
            <pc:docMk/>
            <pc:sldMk cId="1178198135" sldId="266"/>
            <ac:spMk id="10" creationId="{D4771268-CB57-404A-9271-370EB28F6090}"/>
          </ac:spMkLst>
        </pc:spChg>
        <pc:picChg chg="mod">
          <ac:chgData name="Sadie France" userId="S::s.france@uwtsd.ac.uk::b7d6a976-0449-421d-8e4f-ccb524b7ca6e" providerId="AD" clId="Web-{54BD40AD-3383-4B1F-6DB2-DC952B45C430}" dt="2024-11-29T10:37:28.662" v="1"/>
          <ac:picMkLst>
            <pc:docMk/>
            <pc:sldMk cId="1178198135" sldId="266"/>
            <ac:picMk id="5" creationId="{3FAA03AD-70FD-925A-744A-E13D1F491D0B}"/>
          </ac:picMkLst>
        </pc:picChg>
      </pc:sldChg>
      <pc:sldChg chg="addSp delSp modSp mod setBg">
        <pc:chgData name="Sadie France" userId="S::s.france@uwtsd.ac.uk::b7d6a976-0449-421d-8e4f-ccb524b7ca6e" providerId="AD" clId="Web-{54BD40AD-3383-4B1F-6DB2-DC952B45C430}" dt="2024-11-29T10:37:32.694" v="2"/>
        <pc:sldMkLst>
          <pc:docMk/>
          <pc:sldMk cId="2447242184" sldId="267"/>
        </pc:sldMkLst>
        <pc:spChg chg="mod">
          <ac:chgData name="Sadie France" userId="S::s.france@uwtsd.ac.uk::b7d6a976-0449-421d-8e4f-ccb524b7ca6e" providerId="AD" clId="Web-{54BD40AD-3383-4B1F-6DB2-DC952B45C430}" dt="2024-11-29T10:37:32.694" v="2"/>
          <ac:spMkLst>
            <pc:docMk/>
            <pc:sldMk cId="2447242184" sldId="267"/>
            <ac:spMk id="2" creationId="{BB027176-7C59-EEDE-6C14-6274C9BEA9A5}"/>
          </ac:spMkLst>
        </pc:spChg>
        <pc:spChg chg="del">
          <ac:chgData name="Sadie France" userId="S::s.france@uwtsd.ac.uk::b7d6a976-0449-421d-8e4f-ccb524b7ca6e" providerId="AD" clId="Web-{54BD40AD-3383-4B1F-6DB2-DC952B45C430}" dt="2024-11-29T10:37:32.694" v="2"/>
          <ac:spMkLst>
            <pc:docMk/>
            <pc:sldMk cId="2447242184" sldId="267"/>
            <ac:spMk id="3" creationId="{863BDAFE-E8AD-6DF0-4F56-2B7749D366D0}"/>
          </ac:spMkLst>
        </pc:spChg>
        <pc:spChg chg="add">
          <ac:chgData name="Sadie France" userId="S::s.france@uwtsd.ac.uk::b7d6a976-0449-421d-8e4f-ccb524b7ca6e" providerId="AD" clId="Web-{54BD40AD-3383-4B1F-6DB2-DC952B45C430}" dt="2024-11-29T10:37:32.694" v="2"/>
          <ac:spMkLst>
            <pc:docMk/>
            <pc:sldMk cId="2447242184" sldId="267"/>
            <ac:spMk id="10" creationId="{D4771268-CB57-404A-9271-370EB28F6090}"/>
          </ac:spMkLst>
        </pc:spChg>
        <pc:picChg chg="mod">
          <ac:chgData name="Sadie France" userId="S::s.france@uwtsd.ac.uk::b7d6a976-0449-421d-8e4f-ccb524b7ca6e" providerId="AD" clId="Web-{54BD40AD-3383-4B1F-6DB2-DC952B45C430}" dt="2024-11-29T10:37:32.694" v="2"/>
          <ac:picMkLst>
            <pc:docMk/>
            <pc:sldMk cId="2447242184" sldId="267"/>
            <ac:picMk id="5" creationId="{3FAA03AD-70FD-925A-744A-E13D1F491D0B}"/>
          </ac:picMkLst>
        </pc:picChg>
      </pc:sldChg>
      <pc:sldChg chg="addSp delSp modSp mod setBg">
        <pc:chgData name="Sadie France" userId="S::s.france@uwtsd.ac.uk::b7d6a976-0449-421d-8e4f-ccb524b7ca6e" providerId="AD" clId="Web-{54BD40AD-3383-4B1F-6DB2-DC952B45C430}" dt="2024-11-29T10:37:37.444" v="3"/>
        <pc:sldMkLst>
          <pc:docMk/>
          <pc:sldMk cId="3923692842" sldId="268"/>
        </pc:sldMkLst>
        <pc:spChg chg="mod">
          <ac:chgData name="Sadie France" userId="S::s.france@uwtsd.ac.uk::b7d6a976-0449-421d-8e4f-ccb524b7ca6e" providerId="AD" clId="Web-{54BD40AD-3383-4B1F-6DB2-DC952B45C430}" dt="2024-11-29T10:37:37.444" v="3"/>
          <ac:spMkLst>
            <pc:docMk/>
            <pc:sldMk cId="3923692842" sldId="268"/>
            <ac:spMk id="2" creationId="{BB027176-7C59-EEDE-6C14-6274C9BEA9A5}"/>
          </ac:spMkLst>
        </pc:spChg>
        <pc:spChg chg="del">
          <ac:chgData name="Sadie France" userId="S::s.france@uwtsd.ac.uk::b7d6a976-0449-421d-8e4f-ccb524b7ca6e" providerId="AD" clId="Web-{54BD40AD-3383-4B1F-6DB2-DC952B45C430}" dt="2024-11-29T10:37:37.444" v="3"/>
          <ac:spMkLst>
            <pc:docMk/>
            <pc:sldMk cId="3923692842" sldId="268"/>
            <ac:spMk id="3" creationId="{863BDAFE-E8AD-6DF0-4F56-2B7749D366D0}"/>
          </ac:spMkLst>
        </pc:spChg>
        <pc:spChg chg="add">
          <ac:chgData name="Sadie France" userId="S::s.france@uwtsd.ac.uk::b7d6a976-0449-421d-8e4f-ccb524b7ca6e" providerId="AD" clId="Web-{54BD40AD-3383-4B1F-6DB2-DC952B45C430}" dt="2024-11-29T10:37:37.444" v="3"/>
          <ac:spMkLst>
            <pc:docMk/>
            <pc:sldMk cId="3923692842" sldId="268"/>
            <ac:spMk id="10" creationId="{D4771268-CB57-404A-9271-370EB28F6090}"/>
          </ac:spMkLst>
        </pc:spChg>
        <pc:picChg chg="mod">
          <ac:chgData name="Sadie France" userId="S::s.france@uwtsd.ac.uk::b7d6a976-0449-421d-8e4f-ccb524b7ca6e" providerId="AD" clId="Web-{54BD40AD-3383-4B1F-6DB2-DC952B45C430}" dt="2024-11-29T10:37:37.444" v="3"/>
          <ac:picMkLst>
            <pc:docMk/>
            <pc:sldMk cId="3923692842" sldId="268"/>
            <ac:picMk id="5" creationId="{3FAA03AD-70FD-925A-744A-E13D1F491D0B}"/>
          </ac:picMkLst>
        </pc:picChg>
      </pc:sldChg>
      <pc:sldChg chg="addSp delSp modSp mod setBg">
        <pc:chgData name="Sadie France" userId="S::s.france@uwtsd.ac.uk::b7d6a976-0449-421d-8e4f-ccb524b7ca6e" providerId="AD" clId="Web-{54BD40AD-3383-4B1F-6DB2-DC952B45C430}" dt="2024-11-29T10:37:42.632" v="4"/>
        <pc:sldMkLst>
          <pc:docMk/>
          <pc:sldMk cId="4017895594" sldId="269"/>
        </pc:sldMkLst>
        <pc:spChg chg="mod">
          <ac:chgData name="Sadie France" userId="S::s.france@uwtsd.ac.uk::b7d6a976-0449-421d-8e4f-ccb524b7ca6e" providerId="AD" clId="Web-{54BD40AD-3383-4B1F-6DB2-DC952B45C430}" dt="2024-11-29T10:37:42.632" v="4"/>
          <ac:spMkLst>
            <pc:docMk/>
            <pc:sldMk cId="4017895594" sldId="269"/>
            <ac:spMk id="2" creationId="{AA9572B2-2C23-6CED-C4FF-F1C3059B2090}"/>
          </ac:spMkLst>
        </pc:spChg>
        <pc:spChg chg="del">
          <ac:chgData name="Sadie France" userId="S::s.france@uwtsd.ac.uk::b7d6a976-0449-421d-8e4f-ccb524b7ca6e" providerId="AD" clId="Web-{54BD40AD-3383-4B1F-6DB2-DC952B45C430}" dt="2024-11-29T10:37:42.632" v="4"/>
          <ac:spMkLst>
            <pc:docMk/>
            <pc:sldMk cId="4017895594" sldId="269"/>
            <ac:spMk id="3" creationId="{CAAE3CF8-9C82-0B04-7025-858886F2422F}"/>
          </ac:spMkLst>
        </pc:spChg>
        <pc:spChg chg="add">
          <ac:chgData name="Sadie France" userId="S::s.france@uwtsd.ac.uk::b7d6a976-0449-421d-8e4f-ccb524b7ca6e" providerId="AD" clId="Web-{54BD40AD-3383-4B1F-6DB2-DC952B45C430}" dt="2024-11-29T10:37:42.632" v="4"/>
          <ac:spMkLst>
            <pc:docMk/>
            <pc:sldMk cId="4017895594" sldId="269"/>
            <ac:spMk id="8" creationId="{C3896A03-3945-419A-B66B-4EE266EDD152}"/>
          </ac:spMkLst>
        </pc:spChg>
        <pc:spChg chg="add">
          <ac:chgData name="Sadie France" userId="S::s.france@uwtsd.ac.uk::b7d6a976-0449-421d-8e4f-ccb524b7ca6e" providerId="AD" clId="Web-{54BD40AD-3383-4B1F-6DB2-DC952B45C430}" dt="2024-11-29T10:37:42.632" v="4"/>
          <ac:spMkLst>
            <pc:docMk/>
            <pc:sldMk cId="4017895594" sldId="269"/>
            <ac:spMk id="10" creationId="{B34F5AD2-EDBD-4BBD-A55C-EAFFD0C7097A}"/>
          </ac:spMkLst>
        </pc:spChg>
      </pc:sldChg>
      <pc:sldChg chg="addSp delSp modSp mod setBg">
        <pc:chgData name="Sadie France" userId="S::s.france@uwtsd.ac.uk::b7d6a976-0449-421d-8e4f-ccb524b7ca6e" providerId="AD" clId="Web-{54BD40AD-3383-4B1F-6DB2-DC952B45C430}" dt="2024-11-29T10:37:50.663" v="5"/>
        <pc:sldMkLst>
          <pc:docMk/>
          <pc:sldMk cId="2420489715" sldId="274"/>
        </pc:sldMkLst>
        <pc:spChg chg="mod">
          <ac:chgData name="Sadie France" userId="S::s.france@uwtsd.ac.uk::b7d6a976-0449-421d-8e4f-ccb524b7ca6e" providerId="AD" clId="Web-{54BD40AD-3383-4B1F-6DB2-DC952B45C430}" dt="2024-11-29T10:37:50.663" v="5"/>
          <ac:spMkLst>
            <pc:docMk/>
            <pc:sldMk cId="2420489715" sldId="274"/>
            <ac:spMk id="2" creationId="{AE39D5E1-CFE6-45C9-FE53-50427189B96A}"/>
          </ac:spMkLst>
        </pc:spChg>
        <pc:spChg chg="del">
          <ac:chgData name="Sadie France" userId="S::s.france@uwtsd.ac.uk::b7d6a976-0449-421d-8e4f-ccb524b7ca6e" providerId="AD" clId="Web-{54BD40AD-3383-4B1F-6DB2-DC952B45C430}" dt="2024-11-29T10:37:50.663" v="5"/>
          <ac:spMkLst>
            <pc:docMk/>
            <pc:sldMk cId="2420489715" sldId="274"/>
            <ac:spMk id="3" creationId="{C56C0AD7-F198-7FCD-A469-D9A7E7D45216}"/>
          </ac:spMkLst>
        </pc:spChg>
        <pc:spChg chg="add">
          <ac:chgData name="Sadie France" userId="S::s.france@uwtsd.ac.uk::b7d6a976-0449-421d-8e4f-ccb524b7ca6e" providerId="AD" clId="Web-{54BD40AD-3383-4B1F-6DB2-DC952B45C430}" dt="2024-11-29T10:37:50.663" v="5"/>
          <ac:spMkLst>
            <pc:docMk/>
            <pc:sldMk cId="2420489715" sldId="274"/>
            <ac:spMk id="9" creationId="{C3896A03-3945-419A-B66B-4EE266EDD152}"/>
          </ac:spMkLst>
        </pc:spChg>
        <pc:spChg chg="add">
          <ac:chgData name="Sadie France" userId="S::s.france@uwtsd.ac.uk::b7d6a976-0449-421d-8e4f-ccb524b7ca6e" providerId="AD" clId="Web-{54BD40AD-3383-4B1F-6DB2-DC952B45C430}" dt="2024-11-29T10:37:50.663" v="5"/>
          <ac:spMkLst>
            <pc:docMk/>
            <pc:sldMk cId="2420489715" sldId="274"/>
            <ac:spMk id="11" creationId="{B34F5AD2-EDBD-4BBD-A55C-EAFFD0C7097A}"/>
          </ac:spMkLst>
        </pc:spChg>
        <pc:graphicFrameChg chg="add">
          <ac:chgData name="Sadie France" userId="S::s.france@uwtsd.ac.uk::b7d6a976-0449-421d-8e4f-ccb524b7ca6e" providerId="AD" clId="Web-{54BD40AD-3383-4B1F-6DB2-DC952B45C430}" dt="2024-11-29T10:37:50.663" v="5"/>
          <ac:graphicFrameMkLst>
            <pc:docMk/>
            <pc:sldMk cId="2420489715" sldId="274"/>
            <ac:graphicFrameMk id="5" creationId="{651283ED-1AF8-FE22-1982-99EEC6E2B335}"/>
          </ac:graphicFrameMkLst>
        </pc:graphicFrameChg>
      </pc:sldChg>
      <pc:sldChg chg="addSp delSp modSp mod setBg">
        <pc:chgData name="Sadie France" userId="S::s.france@uwtsd.ac.uk::b7d6a976-0449-421d-8e4f-ccb524b7ca6e" providerId="AD" clId="Web-{54BD40AD-3383-4B1F-6DB2-DC952B45C430}" dt="2024-11-29T10:36:58.755" v="0"/>
        <pc:sldMkLst>
          <pc:docMk/>
          <pc:sldMk cId="590174836" sldId="280"/>
        </pc:sldMkLst>
        <pc:spChg chg="mod">
          <ac:chgData name="Sadie France" userId="S::s.france@uwtsd.ac.uk::b7d6a976-0449-421d-8e4f-ccb524b7ca6e" providerId="AD" clId="Web-{54BD40AD-3383-4B1F-6DB2-DC952B45C430}" dt="2024-11-29T10:36:58.755" v="0"/>
          <ac:spMkLst>
            <pc:docMk/>
            <pc:sldMk cId="590174836" sldId="280"/>
            <ac:spMk id="2" creationId="{DFC9B763-05AD-AA7E-490A-5331B0C171AA}"/>
          </ac:spMkLst>
        </pc:spChg>
        <pc:spChg chg="del">
          <ac:chgData name="Sadie France" userId="S::s.france@uwtsd.ac.uk::b7d6a976-0449-421d-8e4f-ccb524b7ca6e" providerId="AD" clId="Web-{54BD40AD-3383-4B1F-6DB2-DC952B45C430}" dt="2024-11-29T10:36:58.755" v="0"/>
          <ac:spMkLst>
            <pc:docMk/>
            <pc:sldMk cId="590174836" sldId="280"/>
            <ac:spMk id="3" creationId="{89DB20B7-BC28-599A-D3EB-27C693D8659F}"/>
          </ac:spMkLst>
        </pc:spChg>
        <pc:spChg chg="add">
          <ac:chgData name="Sadie France" userId="S::s.france@uwtsd.ac.uk::b7d6a976-0449-421d-8e4f-ccb524b7ca6e" providerId="AD" clId="Web-{54BD40AD-3383-4B1F-6DB2-DC952B45C430}" dt="2024-11-29T10:36:58.755" v="0"/>
          <ac:spMkLst>
            <pc:docMk/>
            <pc:sldMk cId="590174836" sldId="280"/>
            <ac:spMk id="9" creationId="{0C541B88-1AE9-40C3-AFD5-967787C1979F}"/>
          </ac:spMkLst>
        </pc:spChg>
        <pc:spChg chg="add">
          <ac:chgData name="Sadie France" userId="S::s.france@uwtsd.ac.uk::b7d6a976-0449-421d-8e4f-ccb524b7ca6e" providerId="AD" clId="Web-{54BD40AD-3383-4B1F-6DB2-DC952B45C430}" dt="2024-11-29T10:36:58.755" v="0"/>
          <ac:spMkLst>
            <pc:docMk/>
            <pc:sldMk cId="590174836" sldId="280"/>
            <ac:spMk id="11" creationId="{E5F17139-31EE-46AC-B04F-DBBD852DD6CB}"/>
          </ac:spMkLst>
        </pc:spChg>
        <pc:spChg chg="add">
          <ac:chgData name="Sadie France" userId="S::s.france@uwtsd.ac.uk::b7d6a976-0449-421d-8e4f-ccb524b7ca6e" providerId="AD" clId="Web-{54BD40AD-3383-4B1F-6DB2-DC952B45C430}" dt="2024-11-29T10:36:58.755" v="0"/>
          <ac:spMkLst>
            <pc:docMk/>
            <pc:sldMk cId="590174836" sldId="280"/>
            <ac:spMk id="17" creationId="{89D16701-DA76-4F72-BB63-E2C3FFBDFE0F}"/>
          </ac:spMkLst>
        </pc:spChg>
        <pc:spChg chg="add">
          <ac:chgData name="Sadie France" userId="S::s.france@uwtsd.ac.uk::b7d6a976-0449-421d-8e4f-ccb524b7ca6e" providerId="AD" clId="Web-{54BD40AD-3383-4B1F-6DB2-DC952B45C430}" dt="2024-11-29T10:36:58.755" v="0"/>
          <ac:spMkLst>
            <pc:docMk/>
            <pc:sldMk cId="590174836" sldId="280"/>
            <ac:spMk id="19" creationId="{1CC28BE1-9DC6-43FE-9582-39F091098D77}"/>
          </ac:spMkLst>
        </pc:spChg>
        <pc:grpChg chg="add">
          <ac:chgData name="Sadie France" userId="S::s.france@uwtsd.ac.uk::b7d6a976-0449-421d-8e4f-ccb524b7ca6e" providerId="AD" clId="Web-{54BD40AD-3383-4B1F-6DB2-DC952B45C430}" dt="2024-11-29T10:36:58.755" v="0"/>
          <ac:grpSpMkLst>
            <pc:docMk/>
            <pc:sldMk cId="590174836" sldId="280"/>
            <ac:grpSpMk id="13" creationId="{7CF625D3-71A3-4F30-A096-8EF334E959D0}"/>
          </ac:grpSpMkLst>
        </pc:grpChg>
        <pc:grpChg chg="add">
          <ac:chgData name="Sadie France" userId="S::s.france@uwtsd.ac.uk::b7d6a976-0449-421d-8e4f-ccb524b7ca6e" providerId="AD" clId="Web-{54BD40AD-3383-4B1F-6DB2-DC952B45C430}" dt="2024-11-29T10:36:58.755" v="0"/>
          <ac:grpSpMkLst>
            <pc:docMk/>
            <pc:sldMk cId="590174836" sldId="280"/>
            <ac:grpSpMk id="21" creationId="{AF9AF3F3-CE0C-4125-BDD7-346487FA0B40}"/>
          </ac:grpSpMkLst>
        </pc:grpChg>
        <pc:graphicFrameChg chg="add">
          <ac:chgData name="Sadie France" userId="S::s.france@uwtsd.ac.uk::b7d6a976-0449-421d-8e4f-ccb524b7ca6e" providerId="AD" clId="Web-{54BD40AD-3383-4B1F-6DB2-DC952B45C430}" dt="2024-11-29T10:36:58.755" v="0"/>
          <ac:graphicFrameMkLst>
            <pc:docMk/>
            <pc:sldMk cId="590174836" sldId="280"/>
            <ac:graphicFrameMk id="5" creationId="{BB389247-6908-FFD2-2C1B-5FF77592B1EC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BE14AC-A6EF-419C-B0B5-AEB5687E688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6F8ED16-CB33-40E1-BCAC-EA0938832A83}">
      <dgm:prSet/>
      <dgm:spPr/>
      <dgm:t>
        <a:bodyPr/>
        <a:lstStyle/>
        <a:p>
          <a:r>
            <a:rPr lang="en-US"/>
            <a:t>Look at the last 4 themes</a:t>
          </a:r>
        </a:p>
      </dgm:t>
    </dgm:pt>
    <dgm:pt modelId="{DD8DC3BC-A906-4395-BCF3-FCD2873995FF}" type="parTrans" cxnId="{81A7AD9F-A281-4548-BA01-046C317447E6}">
      <dgm:prSet/>
      <dgm:spPr/>
      <dgm:t>
        <a:bodyPr/>
        <a:lstStyle/>
        <a:p>
          <a:endParaRPr lang="en-US"/>
        </a:p>
      </dgm:t>
    </dgm:pt>
    <dgm:pt modelId="{56E1D665-F2B1-40F2-AA72-590F240DB62A}" type="sibTrans" cxnId="{81A7AD9F-A281-4548-BA01-046C317447E6}">
      <dgm:prSet/>
      <dgm:spPr/>
      <dgm:t>
        <a:bodyPr/>
        <a:lstStyle/>
        <a:p>
          <a:endParaRPr lang="en-US"/>
        </a:p>
      </dgm:t>
    </dgm:pt>
    <dgm:pt modelId="{079B688E-DF50-4DAD-9F96-2CC419EAF123}">
      <dgm:prSet/>
      <dgm:spPr/>
      <dgm:t>
        <a:bodyPr/>
        <a:lstStyle/>
        <a:p>
          <a:r>
            <a:rPr lang="en-US"/>
            <a:t>Yesterday we looked at:-</a:t>
          </a:r>
        </a:p>
      </dgm:t>
    </dgm:pt>
    <dgm:pt modelId="{7D11A2B4-1A4E-4A0B-BBE8-C229C6C01323}" type="parTrans" cxnId="{4B7B8931-2138-41C5-9CF1-F375687D8AC0}">
      <dgm:prSet/>
      <dgm:spPr/>
      <dgm:t>
        <a:bodyPr/>
        <a:lstStyle/>
        <a:p>
          <a:endParaRPr lang="en-US"/>
        </a:p>
      </dgm:t>
    </dgm:pt>
    <dgm:pt modelId="{33294444-BCA5-4458-9560-9650F14FC8F9}" type="sibTrans" cxnId="{4B7B8931-2138-41C5-9CF1-F375687D8AC0}">
      <dgm:prSet/>
      <dgm:spPr/>
      <dgm:t>
        <a:bodyPr/>
        <a:lstStyle/>
        <a:p>
          <a:endParaRPr lang="en-US"/>
        </a:p>
      </dgm:t>
    </dgm:pt>
    <dgm:pt modelId="{A985B154-FDA9-4DD6-8C08-956986E0343B}">
      <dgm:prSet/>
      <dgm:spPr/>
      <dgm:t>
        <a:bodyPr/>
        <a:lstStyle/>
        <a:p>
          <a:r>
            <a:rPr lang="en-US"/>
            <a:t>Ownership- making a decision</a:t>
          </a:r>
        </a:p>
      </dgm:t>
    </dgm:pt>
    <dgm:pt modelId="{34BE2D6B-D923-452D-B329-9E6D1082D926}" type="parTrans" cxnId="{74EFA04C-DC54-4D45-846A-8CB9792E6EEF}">
      <dgm:prSet/>
      <dgm:spPr/>
      <dgm:t>
        <a:bodyPr/>
        <a:lstStyle/>
        <a:p>
          <a:endParaRPr lang="en-US"/>
        </a:p>
      </dgm:t>
    </dgm:pt>
    <dgm:pt modelId="{ED8F1005-0005-48E0-A303-31CF9D2D6675}" type="sibTrans" cxnId="{74EFA04C-DC54-4D45-846A-8CB9792E6EEF}">
      <dgm:prSet/>
      <dgm:spPr/>
      <dgm:t>
        <a:bodyPr/>
        <a:lstStyle/>
        <a:p>
          <a:endParaRPr lang="en-US"/>
        </a:p>
      </dgm:t>
    </dgm:pt>
    <dgm:pt modelId="{C9B9658B-2436-4083-A30E-26D434081FE1}">
      <dgm:prSet/>
      <dgm:spPr/>
      <dgm:t>
        <a:bodyPr/>
        <a:lstStyle/>
        <a:p>
          <a:r>
            <a:rPr lang="en-US"/>
            <a:t>Initiative to secure a positive outcome</a:t>
          </a:r>
        </a:p>
      </dgm:t>
    </dgm:pt>
    <dgm:pt modelId="{0D9AED50-20D2-4B92-8176-2218EEC92E80}" type="parTrans" cxnId="{2E504CE4-4346-4FD2-83D2-EF9F6C1498EF}">
      <dgm:prSet/>
      <dgm:spPr/>
      <dgm:t>
        <a:bodyPr/>
        <a:lstStyle/>
        <a:p>
          <a:endParaRPr lang="en-US"/>
        </a:p>
      </dgm:t>
    </dgm:pt>
    <dgm:pt modelId="{BBEEDC03-E641-479A-973C-2ACDEA6305E4}" type="sibTrans" cxnId="{2E504CE4-4346-4FD2-83D2-EF9F6C1498EF}">
      <dgm:prSet/>
      <dgm:spPr/>
      <dgm:t>
        <a:bodyPr/>
        <a:lstStyle/>
        <a:p>
          <a:endParaRPr lang="en-US"/>
        </a:p>
      </dgm:t>
    </dgm:pt>
    <dgm:pt modelId="{378CFCE1-C9CF-4F63-813B-83EBF23A666D}">
      <dgm:prSet/>
      <dgm:spPr/>
      <dgm:t>
        <a:bodyPr/>
        <a:lstStyle/>
        <a:p>
          <a:r>
            <a:rPr lang="en-US"/>
            <a:t>Ownership- Challenging situation</a:t>
          </a:r>
        </a:p>
      </dgm:t>
    </dgm:pt>
    <dgm:pt modelId="{63C56A47-9118-43A0-BB3B-EC513BF69F2D}" type="parTrans" cxnId="{F59E82FE-9BF0-407A-B7EA-D9274A768110}">
      <dgm:prSet/>
      <dgm:spPr/>
      <dgm:t>
        <a:bodyPr/>
        <a:lstStyle/>
        <a:p>
          <a:endParaRPr lang="en-US"/>
        </a:p>
      </dgm:t>
    </dgm:pt>
    <dgm:pt modelId="{3835BB62-9894-474A-88EC-239292E10E60}" type="sibTrans" cxnId="{F59E82FE-9BF0-407A-B7EA-D9274A768110}">
      <dgm:prSet/>
      <dgm:spPr/>
      <dgm:t>
        <a:bodyPr/>
        <a:lstStyle/>
        <a:p>
          <a:endParaRPr lang="en-US"/>
        </a:p>
      </dgm:t>
    </dgm:pt>
    <dgm:pt modelId="{A2D6DBBB-082E-4AA4-9219-60A0BCC885FB}">
      <dgm:prSet/>
      <dgm:spPr/>
      <dgm:t>
        <a:bodyPr/>
        <a:lstStyle/>
        <a:p>
          <a:r>
            <a:rPr lang="en-US"/>
            <a:t>Challenging inappropriate behaviour</a:t>
          </a:r>
        </a:p>
      </dgm:t>
    </dgm:pt>
    <dgm:pt modelId="{917CB0B4-8396-46C3-9210-508684B0669A}" type="parTrans" cxnId="{3CF645C8-C2DC-44FA-962D-3608206F17E8}">
      <dgm:prSet/>
      <dgm:spPr/>
      <dgm:t>
        <a:bodyPr/>
        <a:lstStyle/>
        <a:p>
          <a:endParaRPr lang="en-US"/>
        </a:p>
      </dgm:t>
    </dgm:pt>
    <dgm:pt modelId="{BA817A5A-01FE-4138-B746-D132C50C3728}" type="sibTrans" cxnId="{3CF645C8-C2DC-44FA-962D-3608206F17E8}">
      <dgm:prSet/>
      <dgm:spPr/>
      <dgm:t>
        <a:bodyPr/>
        <a:lstStyle/>
        <a:p>
          <a:endParaRPr lang="en-US"/>
        </a:p>
      </dgm:t>
    </dgm:pt>
    <dgm:pt modelId="{C1497698-67D0-47B4-9EB3-DC348833244A}" type="pres">
      <dgm:prSet presAssocID="{20BE14AC-A6EF-419C-B0B5-AEB5687E6880}" presName="linear" presStyleCnt="0">
        <dgm:presLayoutVars>
          <dgm:animLvl val="lvl"/>
          <dgm:resizeHandles val="exact"/>
        </dgm:presLayoutVars>
      </dgm:prSet>
      <dgm:spPr/>
    </dgm:pt>
    <dgm:pt modelId="{3A2E46F1-2859-49B8-8F44-BBB511AB8877}" type="pres">
      <dgm:prSet presAssocID="{36F8ED16-CB33-40E1-BCAC-EA0938832A8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B9467F2E-8E7D-4BB7-8B14-CB34958A1B72}" type="pres">
      <dgm:prSet presAssocID="{56E1D665-F2B1-40F2-AA72-590F240DB62A}" presName="spacer" presStyleCnt="0"/>
      <dgm:spPr/>
    </dgm:pt>
    <dgm:pt modelId="{0B4E1F71-54ED-407C-BF9D-79BF99EE1338}" type="pres">
      <dgm:prSet presAssocID="{079B688E-DF50-4DAD-9F96-2CC419EAF123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E6A80A05-67BA-436B-9D51-8A17858AC3E2}" type="pres">
      <dgm:prSet presAssocID="{33294444-BCA5-4458-9560-9650F14FC8F9}" presName="spacer" presStyleCnt="0"/>
      <dgm:spPr/>
    </dgm:pt>
    <dgm:pt modelId="{1594A444-C341-4702-9DB2-9D0618618FB4}" type="pres">
      <dgm:prSet presAssocID="{A985B154-FDA9-4DD6-8C08-956986E0343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47DEAF7-A893-467B-B415-2EB46EB7536D}" type="pres">
      <dgm:prSet presAssocID="{ED8F1005-0005-48E0-A303-31CF9D2D6675}" presName="spacer" presStyleCnt="0"/>
      <dgm:spPr/>
    </dgm:pt>
    <dgm:pt modelId="{20D2DEB7-B119-40B5-8BA3-CD148023563E}" type="pres">
      <dgm:prSet presAssocID="{C9B9658B-2436-4083-A30E-26D434081FE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443605A-ACB0-4AB4-B22F-D5D2C364908D}" type="pres">
      <dgm:prSet presAssocID="{BBEEDC03-E641-479A-973C-2ACDEA6305E4}" presName="spacer" presStyleCnt="0"/>
      <dgm:spPr/>
    </dgm:pt>
    <dgm:pt modelId="{9F601AE6-98C3-4B9F-91FC-674B1E724D3F}" type="pres">
      <dgm:prSet presAssocID="{378CFCE1-C9CF-4F63-813B-83EBF23A666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7FECF488-6D29-4095-B1D5-6FC6ED64586F}" type="pres">
      <dgm:prSet presAssocID="{3835BB62-9894-474A-88EC-239292E10E60}" presName="spacer" presStyleCnt="0"/>
      <dgm:spPr/>
    </dgm:pt>
    <dgm:pt modelId="{328A9CCA-30D4-4551-B209-20B2090160B2}" type="pres">
      <dgm:prSet presAssocID="{A2D6DBBB-082E-4AA4-9219-60A0BCC885FB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4B7B8931-2138-41C5-9CF1-F375687D8AC0}" srcId="{20BE14AC-A6EF-419C-B0B5-AEB5687E6880}" destId="{079B688E-DF50-4DAD-9F96-2CC419EAF123}" srcOrd="1" destOrd="0" parTransId="{7D11A2B4-1A4E-4A0B-BBE8-C229C6C01323}" sibTransId="{33294444-BCA5-4458-9560-9650F14FC8F9}"/>
    <dgm:cxn modelId="{03BB5447-7527-4A8C-828A-7773606F1CDB}" type="presOf" srcId="{20BE14AC-A6EF-419C-B0B5-AEB5687E6880}" destId="{C1497698-67D0-47B4-9EB3-DC348833244A}" srcOrd="0" destOrd="0" presId="urn:microsoft.com/office/officeart/2005/8/layout/vList2"/>
    <dgm:cxn modelId="{DEF1086C-7477-4995-AED1-5C7972949F0E}" type="presOf" srcId="{36F8ED16-CB33-40E1-BCAC-EA0938832A83}" destId="{3A2E46F1-2859-49B8-8F44-BBB511AB8877}" srcOrd="0" destOrd="0" presId="urn:microsoft.com/office/officeart/2005/8/layout/vList2"/>
    <dgm:cxn modelId="{74EFA04C-DC54-4D45-846A-8CB9792E6EEF}" srcId="{20BE14AC-A6EF-419C-B0B5-AEB5687E6880}" destId="{A985B154-FDA9-4DD6-8C08-956986E0343B}" srcOrd="2" destOrd="0" parTransId="{34BE2D6B-D923-452D-B329-9E6D1082D926}" sibTransId="{ED8F1005-0005-48E0-A303-31CF9D2D6675}"/>
    <dgm:cxn modelId="{793D3B72-0FB8-4B1A-B9DF-5F6C2010728A}" type="presOf" srcId="{A985B154-FDA9-4DD6-8C08-956986E0343B}" destId="{1594A444-C341-4702-9DB2-9D0618618FB4}" srcOrd="0" destOrd="0" presId="urn:microsoft.com/office/officeart/2005/8/layout/vList2"/>
    <dgm:cxn modelId="{5F0C7957-FB0C-4AA9-A98E-DB2A20486820}" type="presOf" srcId="{079B688E-DF50-4DAD-9F96-2CC419EAF123}" destId="{0B4E1F71-54ED-407C-BF9D-79BF99EE1338}" srcOrd="0" destOrd="0" presId="urn:microsoft.com/office/officeart/2005/8/layout/vList2"/>
    <dgm:cxn modelId="{06FDD257-B932-4FE5-80F3-DA3F51FF6D26}" type="presOf" srcId="{C9B9658B-2436-4083-A30E-26D434081FE1}" destId="{20D2DEB7-B119-40B5-8BA3-CD148023563E}" srcOrd="0" destOrd="0" presId="urn:microsoft.com/office/officeart/2005/8/layout/vList2"/>
    <dgm:cxn modelId="{B981E378-0E7F-49E0-8245-7E828C32FE1F}" type="presOf" srcId="{378CFCE1-C9CF-4F63-813B-83EBF23A666D}" destId="{9F601AE6-98C3-4B9F-91FC-674B1E724D3F}" srcOrd="0" destOrd="0" presId="urn:microsoft.com/office/officeart/2005/8/layout/vList2"/>
    <dgm:cxn modelId="{81A7AD9F-A281-4548-BA01-046C317447E6}" srcId="{20BE14AC-A6EF-419C-B0B5-AEB5687E6880}" destId="{36F8ED16-CB33-40E1-BCAC-EA0938832A83}" srcOrd="0" destOrd="0" parTransId="{DD8DC3BC-A906-4395-BCF3-FCD2873995FF}" sibTransId="{56E1D665-F2B1-40F2-AA72-590F240DB62A}"/>
    <dgm:cxn modelId="{3CF645C8-C2DC-44FA-962D-3608206F17E8}" srcId="{20BE14AC-A6EF-419C-B0B5-AEB5687E6880}" destId="{A2D6DBBB-082E-4AA4-9219-60A0BCC885FB}" srcOrd="5" destOrd="0" parTransId="{917CB0B4-8396-46C3-9210-508684B0669A}" sibTransId="{BA817A5A-01FE-4138-B746-D132C50C3728}"/>
    <dgm:cxn modelId="{2E504CE4-4346-4FD2-83D2-EF9F6C1498EF}" srcId="{20BE14AC-A6EF-419C-B0B5-AEB5687E6880}" destId="{C9B9658B-2436-4083-A30E-26D434081FE1}" srcOrd="3" destOrd="0" parTransId="{0D9AED50-20D2-4B92-8176-2218EEC92E80}" sibTransId="{BBEEDC03-E641-479A-973C-2ACDEA6305E4}"/>
    <dgm:cxn modelId="{AD94ACEC-C685-4415-A90B-3016A8D2F57B}" type="presOf" srcId="{A2D6DBBB-082E-4AA4-9219-60A0BCC885FB}" destId="{328A9CCA-30D4-4551-B209-20B2090160B2}" srcOrd="0" destOrd="0" presId="urn:microsoft.com/office/officeart/2005/8/layout/vList2"/>
    <dgm:cxn modelId="{F59E82FE-9BF0-407A-B7EA-D9274A768110}" srcId="{20BE14AC-A6EF-419C-B0B5-AEB5687E6880}" destId="{378CFCE1-C9CF-4F63-813B-83EBF23A666D}" srcOrd="4" destOrd="0" parTransId="{63C56A47-9118-43A0-BB3B-EC513BF69F2D}" sibTransId="{3835BB62-9894-474A-88EC-239292E10E60}"/>
    <dgm:cxn modelId="{5F0BF295-1362-4992-99BE-F5A056F6FDA4}" type="presParOf" srcId="{C1497698-67D0-47B4-9EB3-DC348833244A}" destId="{3A2E46F1-2859-49B8-8F44-BBB511AB8877}" srcOrd="0" destOrd="0" presId="urn:microsoft.com/office/officeart/2005/8/layout/vList2"/>
    <dgm:cxn modelId="{D51FA66A-D2E2-41C2-8419-686DF37CA8C1}" type="presParOf" srcId="{C1497698-67D0-47B4-9EB3-DC348833244A}" destId="{B9467F2E-8E7D-4BB7-8B14-CB34958A1B72}" srcOrd="1" destOrd="0" presId="urn:microsoft.com/office/officeart/2005/8/layout/vList2"/>
    <dgm:cxn modelId="{373EA280-4FD7-43A8-8AEC-3E51EE549E1C}" type="presParOf" srcId="{C1497698-67D0-47B4-9EB3-DC348833244A}" destId="{0B4E1F71-54ED-407C-BF9D-79BF99EE1338}" srcOrd="2" destOrd="0" presId="urn:microsoft.com/office/officeart/2005/8/layout/vList2"/>
    <dgm:cxn modelId="{DC4FA571-6DA0-4202-A37C-4F10EA830AC1}" type="presParOf" srcId="{C1497698-67D0-47B4-9EB3-DC348833244A}" destId="{E6A80A05-67BA-436B-9D51-8A17858AC3E2}" srcOrd="3" destOrd="0" presId="urn:microsoft.com/office/officeart/2005/8/layout/vList2"/>
    <dgm:cxn modelId="{32C65B01-2F44-4DF2-B70B-C8C5F822831B}" type="presParOf" srcId="{C1497698-67D0-47B4-9EB3-DC348833244A}" destId="{1594A444-C341-4702-9DB2-9D0618618FB4}" srcOrd="4" destOrd="0" presId="urn:microsoft.com/office/officeart/2005/8/layout/vList2"/>
    <dgm:cxn modelId="{AA922515-CED5-4F59-B255-CB46DEC15957}" type="presParOf" srcId="{C1497698-67D0-47B4-9EB3-DC348833244A}" destId="{E47DEAF7-A893-467B-B415-2EB46EB7536D}" srcOrd="5" destOrd="0" presId="urn:microsoft.com/office/officeart/2005/8/layout/vList2"/>
    <dgm:cxn modelId="{14F904DB-7513-4027-983E-996DAD17572F}" type="presParOf" srcId="{C1497698-67D0-47B4-9EB3-DC348833244A}" destId="{20D2DEB7-B119-40B5-8BA3-CD148023563E}" srcOrd="6" destOrd="0" presId="urn:microsoft.com/office/officeart/2005/8/layout/vList2"/>
    <dgm:cxn modelId="{40612CA2-2A61-4716-8FA3-D96B02BBCA9D}" type="presParOf" srcId="{C1497698-67D0-47B4-9EB3-DC348833244A}" destId="{F443605A-ACB0-4AB4-B22F-D5D2C364908D}" srcOrd="7" destOrd="0" presId="urn:microsoft.com/office/officeart/2005/8/layout/vList2"/>
    <dgm:cxn modelId="{592AA367-E418-4698-83A2-82694FB6C677}" type="presParOf" srcId="{C1497698-67D0-47B4-9EB3-DC348833244A}" destId="{9F601AE6-98C3-4B9F-91FC-674B1E724D3F}" srcOrd="8" destOrd="0" presId="urn:microsoft.com/office/officeart/2005/8/layout/vList2"/>
    <dgm:cxn modelId="{63502409-EFA7-41C2-8B9D-A3C742C7D26E}" type="presParOf" srcId="{C1497698-67D0-47B4-9EB3-DC348833244A}" destId="{7FECF488-6D29-4095-B1D5-6FC6ED64586F}" srcOrd="9" destOrd="0" presId="urn:microsoft.com/office/officeart/2005/8/layout/vList2"/>
    <dgm:cxn modelId="{04FD20B0-6BF2-4D11-B44C-F60416E0FC9A}" type="presParOf" srcId="{C1497698-67D0-47B4-9EB3-DC348833244A}" destId="{328A9CCA-30D4-4551-B209-20B2090160B2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1E3301-3B5D-4B3D-B0FA-D8B04A10B91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B18D69E-6149-4CB4-8134-25D63990BA13}">
      <dgm:prSet/>
      <dgm:spPr/>
      <dgm:t>
        <a:bodyPr/>
        <a:lstStyle/>
        <a:p>
          <a:r>
            <a:rPr lang="en-US"/>
            <a:t>Please revise the answers you have prepared in class</a:t>
          </a:r>
        </a:p>
      </dgm:t>
    </dgm:pt>
    <dgm:pt modelId="{558AD251-63E1-4C8B-840D-0C517DE9708E}" type="parTrans" cxnId="{0BABEA38-BC9E-4682-B587-1759FAA91AA9}">
      <dgm:prSet/>
      <dgm:spPr/>
      <dgm:t>
        <a:bodyPr/>
        <a:lstStyle/>
        <a:p>
          <a:endParaRPr lang="en-US"/>
        </a:p>
      </dgm:t>
    </dgm:pt>
    <dgm:pt modelId="{28C0DD66-CB23-4990-B55B-A1D134FDBA9B}" type="sibTrans" cxnId="{0BABEA38-BC9E-4682-B587-1759FAA91AA9}">
      <dgm:prSet/>
      <dgm:spPr/>
      <dgm:t>
        <a:bodyPr/>
        <a:lstStyle/>
        <a:p>
          <a:endParaRPr lang="en-US"/>
        </a:p>
      </dgm:t>
    </dgm:pt>
    <dgm:pt modelId="{6EECAA96-480D-4039-99E7-F745C26B281E}">
      <dgm:prSet/>
      <dgm:spPr/>
      <dgm:t>
        <a:bodyPr/>
        <a:lstStyle/>
        <a:p>
          <a:r>
            <a:rPr lang="en-US" b="1"/>
            <a:t>Action</a:t>
          </a:r>
          <a:r>
            <a:rPr lang="en-US"/>
            <a:t>- be sure to fully describe your input. How did you take action? Why did you take action? Why did you do it that way? What would have happened if you didn’t?</a:t>
          </a:r>
        </a:p>
      </dgm:t>
    </dgm:pt>
    <dgm:pt modelId="{FAA24F64-7A1E-409D-8B94-53353F8F32A0}" type="parTrans" cxnId="{6C89E471-296C-48E3-A974-F57D543411F8}">
      <dgm:prSet/>
      <dgm:spPr/>
      <dgm:t>
        <a:bodyPr/>
        <a:lstStyle/>
        <a:p>
          <a:endParaRPr lang="en-US"/>
        </a:p>
      </dgm:t>
    </dgm:pt>
    <dgm:pt modelId="{5AE4017A-1B6C-4C96-9763-28616CBEA369}" type="sibTrans" cxnId="{6C89E471-296C-48E3-A974-F57D543411F8}">
      <dgm:prSet/>
      <dgm:spPr/>
      <dgm:t>
        <a:bodyPr/>
        <a:lstStyle/>
        <a:p>
          <a:endParaRPr lang="en-US"/>
        </a:p>
      </dgm:t>
    </dgm:pt>
    <dgm:pt modelId="{9B71FABC-F8D6-47E3-9E5D-E81C819D34A6}">
      <dgm:prSet/>
      <dgm:spPr/>
      <dgm:t>
        <a:bodyPr/>
        <a:lstStyle/>
        <a:p>
          <a:r>
            <a:rPr lang="en-US"/>
            <a:t>BE ON TIME!!! Being late may result in a fail!</a:t>
          </a:r>
        </a:p>
      </dgm:t>
    </dgm:pt>
    <dgm:pt modelId="{F62AF9FB-7C81-4F98-ABC5-87D9BDCDAFD3}" type="parTrans" cxnId="{CFC3A979-42F9-42B3-A36C-FEE96E07B480}">
      <dgm:prSet/>
      <dgm:spPr/>
      <dgm:t>
        <a:bodyPr/>
        <a:lstStyle/>
        <a:p>
          <a:endParaRPr lang="en-US"/>
        </a:p>
      </dgm:t>
    </dgm:pt>
    <dgm:pt modelId="{243C2465-B68A-4CBB-8C26-0F571FF0912D}" type="sibTrans" cxnId="{CFC3A979-42F9-42B3-A36C-FEE96E07B480}">
      <dgm:prSet/>
      <dgm:spPr/>
      <dgm:t>
        <a:bodyPr/>
        <a:lstStyle/>
        <a:p>
          <a:endParaRPr lang="en-US"/>
        </a:p>
      </dgm:t>
    </dgm:pt>
    <dgm:pt modelId="{FDC09806-1FF2-42A9-BBFC-682209AE77A0}">
      <dgm:prSet/>
      <dgm:spPr/>
      <dgm:t>
        <a:bodyPr/>
        <a:lstStyle/>
        <a:p>
          <a:r>
            <a:rPr lang="en-US"/>
            <a:t>Bring a drink with you.</a:t>
          </a:r>
        </a:p>
      </dgm:t>
    </dgm:pt>
    <dgm:pt modelId="{DA5A98CC-AB27-422C-986B-834FD698B2D5}" type="parTrans" cxnId="{EB150D34-4515-4E6B-AC60-3FCE9A28334F}">
      <dgm:prSet/>
      <dgm:spPr/>
      <dgm:t>
        <a:bodyPr/>
        <a:lstStyle/>
        <a:p>
          <a:endParaRPr lang="en-US"/>
        </a:p>
      </dgm:t>
    </dgm:pt>
    <dgm:pt modelId="{052E410A-BBFD-454B-85C1-C0E74699F7D3}" type="sibTrans" cxnId="{EB150D34-4515-4E6B-AC60-3FCE9A28334F}">
      <dgm:prSet/>
      <dgm:spPr/>
      <dgm:t>
        <a:bodyPr/>
        <a:lstStyle/>
        <a:p>
          <a:endParaRPr lang="en-US"/>
        </a:p>
      </dgm:t>
    </dgm:pt>
    <dgm:pt modelId="{A3A27290-2053-4366-BF80-2662C380DCDD}">
      <dgm:prSet/>
      <dgm:spPr/>
      <dgm:t>
        <a:bodyPr/>
        <a:lstStyle/>
        <a:p>
          <a:r>
            <a:rPr lang="en-US"/>
            <a:t>Good luck :-)</a:t>
          </a:r>
        </a:p>
      </dgm:t>
    </dgm:pt>
    <dgm:pt modelId="{8224B723-C50D-4190-AFC3-3BD447A1B864}" type="parTrans" cxnId="{90B65480-1965-4E04-A309-801F096010CB}">
      <dgm:prSet/>
      <dgm:spPr/>
      <dgm:t>
        <a:bodyPr/>
        <a:lstStyle/>
        <a:p>
          <a:endParaRPr lang="en-US"/>
        </a:p>
      </dgm:t>
    </dgm:pt>
    <dgm:pt modelId="{E0EBB745-AC14-4FA3-929C-E27DBB4145BE}" type="sibTrans" cxnId="{90B65480-1965-4E04-A309-801F096010CB}">
      <dgm:prSet/>
      <dgm:spPr/>
      <dgm:t>
        <a:bodyPr/>
        <a:lstStyle/>
        <a:p>
          <a:endParaRPr lang="en-US"/>
        </a:p>
      </dgm:t>
    </dgm:pt>
    <dgm:pt modelId="{F8522D15-5D0E-46B7-BD58-B299DEDF24E4}" type="pres">
      <dgm:prSet presAssocID="{B71E3301-3B5D-4B3D-B0FA-D8B04A10B913}" presName="root" presStyleCnt="0">
        <dgm:presLayoutVars>
          <dgm:dir/>
          <dgm:resizeHandles val="exact"/>
        </dgm:presLayoutVars>
      </dgm:prSet>
      <dgm:spPr/>
    </dgm:pt>
    <dgm:pt modelId="{30D17A63-794F-40E2-8474-3F965F9D6EC2}" type="pres">
      <dgm:prSet presAssocID="{DB18D69E-6149-4CB4-8134-25D63990BA13}" presName="compNode" presStyleCnt="0"/>
      <dgm:spPr/>
    </dgm:pt>
    <dgm:pt modelId="{E3544FA2-8858-41E2-A743-E63C5301CAC2}" type="pres">
      <dgm:prSet presAssocID="{DB18D69E-6149-4CB4-8134-25D63990BA13}" presName="bgRect" presStyleLbl="bgShp" presStyleIdx="0" presStyleCnt="5"/>
      <dgm:spPr/>
    </dgm:pt>
    <dgm:pt modelId="{4B521409-ECF9-4F1F-A206-3D136CE9C956}" type="pres">
      <dgm:prSet presAssocID="{DB18D69E-6149-4CB4-8134-25D63990BA1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202A0925-5C38-400C-BA99-6800C9ACD9DE}" type="pres">
      <dgm:prSet presAssocID="{DB18D69E-6149-4CB4-8134-25D63990BA13}" presName="spaceRect" presStyleCnt="0"/>
      <dgm:spPr/>
    </dgm:pt>
    <dgm:pt modelId="{D1CA4ED4-97A9-463A-860C-0DDD09B692A6}" type="pres">
      <dgm:prSet presAssocID="{DB18D69E-6149-4CB4-8134-25D63990BA13}" presName="parTx" presStyleLbl="revTx" presStyleIdx="0" presStyleCnt="5">
        <dgm:presLayoutVars>
          <dgm:chMax val="0"/>
          <dgm:chPref val="0"/>
        </dgm:presLayoutVars>
      </dgm:prSet>
      <dgm:spPr/>
    </dgm:pt>
    <dgm:pt modelId="{9ED63586-B41F-4F3F-AD26-F77EBB0951FB}" type="pres">
      <dgm:prSet presAssocID="{28C0DD66-CB23-4990-B55B-A1D134FDBA9B}" presName="sibTrans" presStyleCnt="0"/>
      <dgm:spPr/>
    </dgm:pt>
    <dgm:pt modelId="{6AE81E5F-07A3-485C-84A4-ABE371114153}" type="pres">
      <dgm:prSet presAssocID="{6EECAA96-480D-4039-99E7-F745C26B281E}" presName="compNode" presStyleCnt="0"/>
      <dgm:spPr/>
    </dgm:pt>
    <dgm:pt modelId="{6C88C699-0EAF-42C8-A4B2-BE5480BAF848}" type="pres">
      <dgm:prSet presAssocID="{6EECAA96-480D-4039-99E7-F745C26B281E}" presName="bgRect" presStyleLbl="bgShp" presStyleIdx="1" presStyleCnt="5"/>
      <dgm:spPr/>
    </dgm:pt>
    <dgm:pt modelId="{55168D83-CBD7-404F-9551-66B207BE6105}" type="pres">
      <dgm:prSet presAssocID="{6EECAA96-480D-4039-99E7-F745C26B281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626745A2-6E76-489B-B820-82D5E93AEE87}" type="pres">
      <dgm:prSet presAssocID="{6EECAA96-480D-4039-99E7-F745C26B281E}" presName="spaceRect" presStyleCnt="0"/>
      <dgm:spPr/>
    </dgm:pt>
    <dgm:pt modelId="{712F7166-A5A4-4538-BB52-5123608E6B15}" type="pres">
      <dgm:prSet presAssocID="{6EECAA96-480D-4039-99E7-F745C26B281E}" presName="parTx" presStyleLbl="revTx" presStyleIdx="1" presStyleCnt="5">
        <dgm:presLayoutVars>
          <dgm:chMax val="0"/>
          <dgm:chPref val="0"/>
        </dgm:presLayoutVars>
      </dgm:prSet>
      <dgm:spPr/>
    </dgm:pt>
    <dgm:pt modelId="{C524C4BF-0061-4299-99DA-825C12A9C622}" type="pres">
      <dgm:prSet presAssocID="{5AE4017A-1B6C-4C96-9763-28616CBEA369}" presName="sibTrans" presStyleCnt="0"/>
      <dgm:spPr/>
    </dgm:pt>
    <dgm:pt modelId="{1DFFEBEE-5C3D-42D5-9C51-46E975778E40}" type="pres">
      <dgm:prSet presAssocID="{9B71FABC-F8D6-47E3-9E5D-E81C819D34A6}" presName="compNode" presStyleCnt="0"/>
      <dgm:spPr/>
    </dgm:pt>
    <dgm:pt modelId="{94010C4E-6559-42E6-8554-049BACFC7AA7}" type="pres">
      <dgm:prSet presAssocID="{9B71FABC-F8D6-47E3-9E5D-E81C819D34A6}" presName="bgRect" presStyleLbl="bgShp" presStyleIdx="2" presStyleCnt="5"/>
      <dgm:spPr/>
    </dgm:pt>
    <dgm:pt modelId="{F85761E7-1B3A-4899-9D31-82BE3DA36807}" type="pres">
      <dgm:prSet presAssocID="{9B71FABC-F8D6-47E3-9E5D-E81C819D34A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FD9D1F4E-9A9C-4970-AF72-76D90BE4B0EC}" type="pres">
      <dgm:prSet presAssocID="{9B71FABC-F8D6-47E3-9E5D-E81C819D34A6}" presName="spaceRect" presStyleCnt="0"/>
      <dgm:spPr/>
    </dgm:pt>
    <dgm:pt modelId="{71F1C0DD-6AE8-4DFD-B4F5-546B823F199E}" type="pres">
      <dgm:prSet presAssocID="{9B71FABC-F8D6-47E3-9E5D-E81C819D34A6}" presName="parTx" presStyleLbl="revTx" presStyleIdx="2" presStyleCnt="5">
        <dgm:presLayoutVars>
          <dgm:chMax val="0"/>
          <dgm:chPref val="0"/>
        </dgm:presLayoutVars>
      </dgm:prSet>
      <dgm:spPr/>
    </dgm:pt>
    <dgm:pt modelId="{9E0FBADF-4CAC-465E-A8A5-958A09FC0221}" type="pres">
      <dgm:prSet presAssocID="{243C2465-B68A-4CBB-8C26-0F571FF0912D}" presName="sibTrans" presStyleCnt="0"/>
      <dgm:spPr/>
    </dgm:pt>
    <dgm:pt modelId="{F002A138-E38C-4733-931B-F41634747864}" type="pres">
      <dgm:prSet presAssocID="{FDC09806-1FF2-42A9-BBFC-682209AE77A0}" presName="compNode" presStyleCnt="0"/>
      <dgm:spPr/>
    </dgm:pt>
    <dgm:pt modelId="{296E25EC-2152-497A-B2B6-74462C5CCB2D}" type="pres">
      <dgm:prSet presAssocID="{FDC09806-1FF2-42A9-BBFC-682209AE77A0}" presName="bgRect" presStyleLbl="bgShp" presStyleIdx="3" presStyleCnt="5"/>
      <dgm:spPr/>
    </dgm:pt>
    <dgm:pt modelId="{0E9DA287-C7AA-4B41-B6D3-BBE33C7E9535}" type="pres">
      <dgm:prSet presAssocID="{FDC09806-1FF2-42A9-BBFC-682209AE77A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ttle"/>
        </a:ext>
      </dgm:extLst>
    </dgm:pt>
    <dgm:pt modelId="{E59CA1AC-0679-487B-9033-C2AC517B9AA2}" type="pres">
      <dgm:prSet presAssocID="{FDC09806-1FF2-42A9-BBFC-682209AE77A0}" presName="spaceRect" presStyleCnt="0"/>
      <dgm:spPr/>
    </dgm:pt>
    <dgm:pt modelId="{55570A4B-DB46-4C33-BB76-9D3824ABE143}" type="pres">
      <dgm:prSet presAssocID="{FDC09806-1FF2-42A9-BBFC-682209AE77A0}" presName="parTx" presStyleLbl="revTx" presStyleIdx="3" presStyleCnt="5">
        <dgm:presLayoutVars>
          <dgm:chMax val="0"/>
          <dgm:chPref val="0"/>
        </dgm:presLayoutVars>
      </dgm:prSet>
      <dgm:spPr/>
    </dgm:pt>
    <dgm:pt modelId="{BB799886-CDA0-4CC3-85DC-F1C491DFA2B2}" type="pres">
      <dgm:prSet presAssocID="{052E410A-BBFD-454B-85C1-C0E74699F7D3}" presName="sibTrans" presStyleCnt="0"/>
      <dgm:spPr/>
    </dgm:pt>
    <dgm:pt modelId="{CF726338-373A-41E6-A7B7-8FBC096CAA95}" type="pres">
      <dgm:prSet presAssocID="{A3A27290-2053-4366-BF80-2662C380DCDD}" presName="compNode" presStyleCnt="0"/>
      <dgm:spPr/>
    </dgm:pt>
    <dgm:pt modelId="{3BB2CA2E-28D1-4487-BACD-0CEE155C3CFB}" type="pres">
      <dgm:prSet presAssocID="{A3A27290-2053-4366-BF80-2662C380DCDD}" presName="bgRect" presStyleLbl="bgShp" presStyleIdx="4" presStyleCnt="5"/>
      <dgm:spPr/>
    </dgm:pt>
    <dgm:pt modelId="{F28DB0A9-1A6B-479C-A9A0-737DD14D0337}" type="pres">
      <dgm:prSet presAssocID="{A3A27290-2053-4366-BF80-2662C380DCD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19F773C0-1D4F-4E8B-83EE-8E06CAC2D6F6}" type="pres">
      <dgm:prSet presAssocID="{A3A27290-2053-4366-BF80-2662C380DCDD}" presName="spaceRect" presStyleCnt="0"/>
      <dgm:spPr/>
    </dgm:pt>
    <dgm:pt modelId="{D0974AE0-5D12-49BE-9C94-7DC5091EBC01}" type="pres">
      <dgm:prSet presAssocID="{A3A27290-2053-4366-BF80-2662C380DCD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820A21F-A762-42D3-89C8-4FFFAE637286}" type="presOf" srcId="{A3A27290-2053-4366-BF80-2662C380DCDD}" destId="{D0974AE0-5D12-49BE-9C94-7DC5091EBC01}" srcOrd="0" destOrd="0" presId="urn:microsoft.com/office/officeart/2018/2/layout/IconVerticalSolidList"/>
    <dgm:cxn modelId="{B694882A-9ED9-471E-B245-80C9294542DC}" type="presOf" srcId="{9B71FABC-F8D6-47E3-9E5D-E81C819D34A6}" destId="{71F1C0DD-6AE8-4DFD-B4F5-546B823F199E}" srcOrd="0" destOrd="0" presId="urn:microsoft.com/office/officeart/2018/2/layout/IconVerticalSolidList"/>
    <dgm:cxn modelId="{EB150D34-4515-4E6B-AC60-3FCE9A28334F}" srcId="{B71E3301-3B5D-4B3D-B0FA-D8B04A10B913}" destId="{FDC09806-1FF2-42A9-BBFC-682209AE77A0}" srcOrd="3" destOrd="0" parTransId="{DA5A98CC-AB27-422C-986B-834FD698B2D5}" sibTransId="{052E410A-BBFD-454B-85C1-C0E74699F7D3}"/>
    <dgm:cxn modelId="{0BABEA38-BC9E-4682-B587-1759FAA91AA9}" srcId="{B71E3301-3B5D-4B3D-B0FA-D8B04A10B913}" destId="{DB18D69E-6149-4CB4-8134-25D63990BA13}" srcOrd="0" destOrd="0" parTransId="{558AD251-63E1-4C8B-840D-0C517DE9708E}" sibTransId="{28C0DD66-CB23-4990-B55B-A1D134FDBA9B}"/>
    <dgm:cxn modelId="{0ED7C964-E127-480C-816D-5EF1D33F0DF4}" type="presOf" srcId="{6EECAA96-480D-4039-99E7-F745C26B281E}" destId="{712F7166-A5A4-4538-BB52-5123608E6B15}" srcOrd="0" destOrd="0" presId="urn:microsoft.com/office/officeart/2018/2/layout/IconVerticalSolidList"/>
    <dgm:cxn modelId="{6C89E471-296C-48E3-A974-F57D543411F8}" srcId="{B71E3301-3B5D-4B3D-B0FA-D8B04A10B913}" destId="{6EECAA96-480D-4039-99E7-F745C26B281E}" srcOrd="1" destOrd="0" parTransId="{FAA24F64-7A1E-409D-8B94-53353F8F32A0}" sibTransId="{5AE4017A-1B6C-4C96-9763-28616CBEA369}"/>
    <dgm:cxn modelId="{135FFF57-CCD8-4D81-B844-E2FE89398A46}" type="presOf" srcId="{DB18D69E-6149-4CB4-8134-25D63990BA13}" destId="{D1CA4ED4-97A9-463A-860C-0DDD09B692A6}" srcOrd="0" destOrd="0" presId="urn:microsoft.com/office/officeart/2018/2/layout/IconVerticalSolidList"/>
    <dgm:cxn modelId="{CFC3A979-42F9-42B3-A36C-FEE96E07B480}" srcId="{B71E3301-3B5D-4B3D-B0FA-D8B04A10B913}" destId="{9B71FABC-F8D6-47E3-9E5D-E81C819D34A6}" srcOrd="2" destOrd="0" parTransId="{F62AF9FB-7C81-4F98-ABC5-87D9BDCDAFD3}" sibTransId="{243C2465-B68A-4CBB-8C26-0F571FF0912D}"/>
    <dgm:cxn modelId="{90B65480-1965-4E04-A309-801F096010CB}" srcId="{B71E3301-3B5D-4B3D-B0FA-D8B04A10B913}" destId="{A3A27290-2053-4366-BF80-2662C380DCDD}" srcOrd="4" destOrd="0" parTransId="{8224B723-C50D-4190-AFC3-3BD447A1B864}" sibTransId="{E0EBB745-AC14-4FA3-929C-E27DBB4145BE}"/>
    <dgm:cxn modelId="{1FF41A9A-BA34-492A-BFA0-354E21A4D1BA}" type="presOf" srcId="{B71E3301-3B5D-4B3D-B0FA-D8B04A10B913}" destId="{F8522D15-5D0E-46B7-BD58-B299DEDF24E4}" srcOrd="0" destOrd="0" presId="urn:microsoft.com/office/officeart/2018/2/layout/IconVerticalSolidList"/>
    <dgm:cxn modelId="{FD8CA5F2-98F5-4C02-BF43-2445F27CA1D0}" type="presOf" srcId="{FDC09806-1FF2-42A9-BBFC-682209AE77A0}" destId="{55570A4B-DB46-4C33-BB76-9D3824ABE143}" srcOrd="0" destOrd="0" presId="urn:microsoft.com/office/officeart/2018/2/layout/IconVerticalSolidList"/>
    <dgm:cxn modelId="{ACCB96D3-BF89-48B8-948F-7C3C758BC58D}" type="presParOf" srcId="{F8522D15-5D0E-46B7-BD58-B299DEDF24E4}" destId="{30D17A63-794F-40E2-8474-3F965F9D6EC2}" srcOrd="0" destOrd="0" presId="urn:microsoft.com/office/officeart/2018/2/layout/IconVerticalSolidList"/>
    <dgm:cxn modelId="{EFEAE655-B360-4B2A-97C5-993FF7EB9E0F}" type="presParOf" srcId="{30D17A63-794F-40E2-8474-3F965F9D6EC2}" destId="{E3544FA2-8858-41E2-A743-E63C5301CAC2}" srcOrd="0" destOrd="0" presId="urn:microsoft.com/office/officeart/2018/2/layout/IconVerticalSolidList"/>
    <dgm:cxn modelId="{1089C0B3-BD05-4961-B59A-5A0C5A3F167E}" type="presParOf" srcId="{30D17A63-794F-40E2-8474-3F965F9D6EC2}" destId="{4B521409-ECF9-4F1F-A206-3D136CE9C956}" srcOrd="1" destOrd="0" presId="urn:microsoft.com/office/officeart/2018/2/layout/IconVerticalSolidList"/>
    <dgm:cxn modelId="{FBD59BAA-ABEB-404D-B0C3-523A8E61E343}" type="presParOf" srcId="{30D17A63-794F-40E2-8474-3F965F9D6EC2}" destId="{202A0925-5C38-400C-BA99-6800C9ACD9DE}" srcOrd="2" destOrd="0" presId="urn:microsoft.com/office/officeart/2018/2/layout/IconVerticalSolidList"/>
    <dgm:cxn modelId="{B372BA64-27CC-4318-895F-A57E83BC8AF7}" type="presParOf" srcId="{30D17A63-794F-40E2-8474-3F965F9D6EC2}" destId="{D1CA4ED4-97A9-463A-860C-0DDD09B692A6}" srcOrd="3" destOrd="0" presId="urn:microsoft.com/office/officeart/2018/2/layout/IconVerticalSolidList"/>
    <dgm:cxn modelId="{2530F765-2290-4DB5-9A77-9A23E43ADA0D}" type="presParOf" srcId="{F8522D15-5D0E-46B7-BD58-B299DEDF24E4}" destId="{9ED63586-B41F-4F3F-AD26-F77EBB0951FB}" srcOrd="1" destOrd="0" presId="urn:microsoft.com/office/officeart/2018/2/layout/IconVerticalSolidList"/>
    <dgm:cxn modelId="{FB298E9F-FDF4-4DD7-A76D-58338E1247E1}" type="presParOf" srcId="{F8522D15-5D0E-46B7-BD58-B299DEDF24E4}" destId="{6AE81E5F-07A3-485C-84A4-ABE371114153}" srcOrd="2" destOrd="0" presId="urn:microsoft.com/office/officeart/2018/2/layout/IconVerticalSolidList"/>
    <dgm:cxn modelId="{7DB055E7-94EB-4DCC-AEF3-94225C5F303C}" type="presParOf" srcId="{6AE81E5F-07A3-485C-84A4-ABE371114153}" destId="{6C88C699-0EAF-42C8-A4B2-BE5480BAF848}" srcOrd="0" destOrd="0" presId="urn:microsoft.com/office/officeart/2018/2/layout/IconVerticalSolidList"/>
    <dgm:cxn modelId="{BF1939C0-E998-4362-987E-D310AEBB3262}" type="presParOf" srcId="{6AE81E5F-07A3-485C-84A4-ABE371114153}" destId="{55168D83-CBD7-404F-9551-66B207BE6105}" srcOrd="1" destOrd="0" presId="urn:microsoft.com/office/officeart/2018/2/layout/IconVerticalSolidList"/>
    <dgm:cxn modelId="{82DFF404-D1A1-46FA-AE3A-514065302D87}" type="presParOf" srcId="{6AE81E5F-07A3-485C-84A4-ABE371114153}" destId="{626745A2-6E76-489B-B820-82D5E93AEE87}" srcOrd="2" destOrd="0" presId="urn:microsoft.com/office/officeart/2018/2/layout/IconVerticalSolidList"/>
    <dgm:cxn modelId="{51A117EC-5BB5-4771-B272-14B905CAF17C}" type="presParOf" srcId="{6AE81E5F-07A3-485C-84A4-ABE371114153}" destId="{712F7166-A5A4-4538-BB52-5123608E6B15}" srcOrd="3" destOrd="0" presId="urn:microsoft.com/office/officeart/2018/2/layout/IconVerticalSolidList"/>
    <dgm:cxn modelId="{3C625D6B-4314-4B1C-B1F9-D865F147EE0A}" type="presParOf" srcId="{F8522D15-5D0E-46B7-BD58-B299DEDF24E4}" destId="{C524C4BF-0061-4299-99DA-825C12A9C622}" srcOrd="3" destOrd="0" presId="urn:microsoft.com/office/officeart/2018/2/layout/IconVerticalSolidList"/>
    <dgm:cxn modelId="{F5054475-38A0-47A1-963B-55655E42CFA0}" type="presParOf" srcId="{F8522D15-5D0E-46B7-BD58-B299DEDF24E4}" destId="{1DFFEBEE-5C3D-42D5-9C51-46E975778E40}" srcOrd="4" destOrd="0" presId="urn:microsoft.com/office/officeart/2018/2/layout/IconVerticalSolidList"/>
    <dgm:cxn modelId="{4D053E4E-43B7-4016-81B2-582F9E7A1303}" type="presParOf" srcId="{1DFFEBEE-5C3D-42D5-9C51-46E975778E40}" destId="{94010C4E-6559-42E6-8554-049BACFC7AA7}" srcOrd="0" destOrd="0" presId="urn:microsoft.com/office/officeart/2018/2/layout/IconVerticalSolidList"/>
    <dgm:cxn modelId="{06F49307-538E-49EC-A1B9-09FBC988628C}" type="presParOf" srcId="{1DFFEBEE-5C3D-42D5-9C51-46E975778E40}" destId="{F85761E7-1B3A-4899-9D31-82BE3DA36807}" srcOrd="1" destOrd="0" presId="urn:microsoft.com/office/officeart/2018/2/layout/IconVerticalSolidList"/>
    <dgm:cxn modelId="{72421E7F-8763-4E8D-9620-69A597D8BB07}" type="presParOf" srcId="{1DFFEBEE-5C3D-42D5-9C51-46E975778E40}" destId="{FD9D1F4E-9A9C-4970-AF72-76D90BE4B0EC}" srcOrd="2" destOrd="0" presId="urn:microsoft.com/office/officeart/2018/2/layout/IconVerticalSolidList"/>
    <dgm:cxn modelId="{27ECFFA0-26D0-4BFF-8495-7CD13C99CA32}" type="presParOf" srcId="{1DFFEBEE-5C3D-42D5-9C51-46E975778E40}" destId="{71F1C0DD-6AE8-4DFD-B4F5-546B823F199E}" srcOrd="3" destOrd="0" presId="urn:microsoft.com/office/officeart/2018/2/layout/IconVerticalSolidList"/>
    <dgm:cxn modelId="{529DF87A-45B4-4276-A5A9-90E453D664AA}" type="presParOf" srcId="{F8522D15-5D0E-46B7-BD58-B299DEDF24E4}" destId="{9E0FBADF-4CAC-465E-A8A5-958A09FC0221}" srcOrd="5" destOrd="0" presId="urn:microsoft.com/office/officeart/2018/2/layout/IconVerticalSolidList"/>
    <dgm:cxn modelId="{75A3F7B2-6718-4742-85E9-A6B58362FF11}" type="presParOf" srcId="{F8522D15-5D0E-46B7-BD58-B299DEDF24E4}" destId="{F002A138-E38C-4733-931B-F41634747864}" srcOrd="6" destOrd="0" presId="urn:microsoft.com/office/officeart/2018/2/layout/IconVerticalSolidList"/>
    <dgm:cxn modelId="{8F004759-BCA3-4B00-A7AC-FBB550DEA5DB}" type="presParOf" srcId="{F002A138-E38C-4733-931B-F41634747864}" destId="{296E25EC-2152-497A-B2B6-74462C5CCB2D}" srcOrd="0" destOrd="0" presId="urn:microsoft.com/office/officeart/2018/2/layout/IconVerticalSolidList"/>
    <dgm:cxn modelId="{75FE5F33-7E95-405A-B799-642849B4DDEF}" type="presParOf" srcId="{F002A138-E38C-4733-931B-F41634747864}" destId="{0E9DA287-C7AA-4B41-B6D3-BBE33C7E9535}" srcOrd="1" destOrd="0" presId="urn:microsoft.com/office/officeart/2018/2/layout/IconVerticalSolidList"/>
    <dgm:cxn modelId="{D89211E6-FEDC-4C9A-B36C-B9AF503FA43D}" type="presParOf" srcId="{F002A138-E38C-4733-931B-F41634747864}" destId="{E59CA1AC-0679-487B-9033-C2AC517B9AA2}" srcOrd="2" destOrd="0" presId="urn:microsoft.com/office/officeart/2018/2/layout/IconVerticalSolidList"/>
    <dgm:cxn modelId="{54CDAA0A-0B6A-4BD3-9D6E-E821AA3C07E8}" type="presParOf" srcId="{F002A138-E38C-4733-931B-F41634747864}" destId="{55570A4B-DB46-4C33-BB76-9D3824ABE143}" srcOrd="3" destOrd="0" presId="urn:microsoft.com/office/officeart/2018/2/layout/IconVerticalSolidList"/>
    <dgm:cxn modelId="{44638F53-5391-4723-B6CD-6CBEC0705CDD}" type="presParOf" srcId="{F8522D15-5D0E-46B7-BD58-B299DEDF24E4}" destId="{BB799886-CDA0-4CC3-85DC-F1C491DFA2B2}" srcOrd="7" destOrd="0" presId="urn:microsoft.com/office/officeart/2018/2/layout/IconVerticalSolidList"/>
    <dgm:cxn modelId="{15F7EFB1-86EF-456C-9B91-9953C09ECEC9}" type="presParOf" srcId="{F8522D15-5D0E-46B7-BD58-B299DEDF24E4}" destId="{CF726338-373A-41E6-A7B7-8FBC096CAA95}" srcOrd="8" destOrd="0" presId="urn:microsoft.com/office/officeart/2018/2/layout/IconVerticalSolidList"/>
    <dgm:cxn modelId="{C4C06CBB-D903-486D-870F-85DCAF26E96E}" type="presParOf" srcId="{CF726338-373A-41E6-A7B7-8FBC096CAA95}" destId="{3BB2CA2E-28D1-4487-BACD-0CEE155C3CFB}" srcOrd="0" destOrd="0" presId="urn:microsoft.com/office/officeart/2018/2/layout/IconVerticalSolidList"/>
    <dgm:cxn modelId="{A0E62937-69C9-4492-AE98-E4101B25727D}" type="presParOf" srcId="{CF726338-373A-41E6-A7B7-8FBC096CAA95}" destId="{F28DB0A9-1A6B-479C-A9A0-737DD14D0337}" srcOrd="1" destOrd="0" presId="urn:microsoft.com/office/officeart/2018/2/layout/IconVerticalSolidList"/>
    <dgm:cxn modelId="{C36C4F22-ADAE-4FD4-BF4B-B4B61F53A4D8}" type="presParOf" srcId="{CF726338-373A-41E6-A7B7-8FBC096CAA95}" destId="{19F773C0-1D4F-4E8B-83EE-8E06CAC2D6F6}" srcOrd="2" destOrd="0" presId="urn:microsoft.com/office/officeart/2018/2/layout/IconVerticalSolidList"/>
    <dgm:cxn modelId="{899A967B-89DF-44C3-BE38-5315267570E6}" type="presParOf" srcId="{CF726338-373A-41E6-A7B7-8FBC096CAA95}" destId="{D0974AE0-5D12-49BE-9C94-7DC5091EBC0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2E46F1-2859-49B8-8F44-BBB511AB8877}">
      <dsp:nvSpPr>
        <dsp:cNvPr id="0" name=""/>
        <dsp:cNvSpPr/>
      </dsp:nvSpPr>
      <dsp:spPr>
        <a:xfrm>
          <a:off x="0" y="103047"/>
          <a:ext cx="4310701" cy="83845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Look at the last 4 themes</a:t>
          </a:r>
        </a:p>
      </dsp:txBody>
      <dsp:txXfrm>
        <a:off x="40930" y="143977"/>
        <a:ext cx="4228841" cy="756591"/>
      </dsp:txXfrm>
    </dsp:sp>
    <dsp:sp modelId="{0B4E1F71-54ED-407C-BF9D-79BF99EE1338}">
      <dsp:nvSpPr>
        <dsp:cNvPr id="0" name=""/>
        <dsp:cNvSpPr/>
      </dsp:nvSpPr>
      <dsp:spPr>
        <a:xfrm>
          <a:off x="0" y="1001978"/>
          <a:ext cx="4310701" cy="838451"/>
        </a:xfrm>
        <a:prstGeom prst="round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Yesterday we looked at:-</a:t>
          </a:r>
        </a:p>
      </dsp:txBody>
      <dsp:txXfrm>
        <a:off x="40930" y="1042908"/>
        <a:ext cx="4228841" cy="756591"/>
      </dsp:txXfrm>
    </dsp:sp>
    <dsp:sp modelId="{1594A444-C341-4702-9DB2-9D0618618FB4}">
      <dsp:nvSpPr>
        <dsp:cNvPr id="0" name=""/>
        <dsp:cNvSpPr/>
      </dsp:nvSpPr>
      <dsp:spPr>
        <a:xfrm>
          <a:off x="0" y="1900910"/>
          <a:ext cx="4310701" cy="838451"/>
        </a:xfrm>
        <a:prstGeom prst="round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Ownership- making a decision</a:t>
          </a:r>
        </a:p>
      </dsp:txBody>
      <dsp:txXfrm>
        <a:off x="40930" y="1941840"/>
        <a:ext cx="4228841" cy="756591"/>
      </dsp:txXfrm>
    </dsp:sp>
    <dsp:sp modelId="{20D2DEB7-B119-40B5-8BA3-CD148023563E}">
      <dsp:nvSpPr>
        <dsp:cNvPr id="0" name=""/>
        <dsp:cNvSpPr/>
      </dsp:nvSpPr>
      <dsp:spPr>
        <a:xfrm>
          <a:off x="0" y="2799841"/>
          <a:ext cx="4310701" cy="838451"/>
        </a:xfrm>
        <a:prstGeom prst="round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Initiative to secure a positive outcome</a:t>
          </a:r>
        </a:p>
      </dsp:txBody>
      <dsp:txXfrm>
        <a:off x="40930" y="2840771"/>
        <a:ext cx="4228841" cy="756591"/>
      </dsp:txXfrm>
    </dsp:sp>
    <dsp:sp modelId="{9F601AE6-98C3-4B9F-91FC-674B1E724D3F}">
      <dsp:nvSpPr>
        <dsp:cNvPr id="0" name=""/>
        <dsp:cNvSpPr/>
      </dsp:nvSpPr>
      <dsp:spPr>
        <a:xfrm>
          <a:off x="0" y="3698772"/>
          <a:ext cx="4310701" cy="838451"/>
        </a:xfrm>
        <a:prstGeom prst="round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Ownership- Challenging situation</a:t>
          </a:r>
        </a:p>
      </dsp:txBody>
      <dsp:txXfrm>
        <a:off x="40930" y="3739702"/>
        <a:ext cx="4228841" cy="756591"/>
      </dsp:txXfrm>
    </dsp:sp>
    <dsp:sp modelId="{328A9CCA-30D4-4551-B209-20B2090160B2}">
      <dsp:nvSpPr>
        <dsp:cNvPr id="0" name=""/>
        <dsp:cNvSpPr/>
      </dsp:nvSpPr>
      <dsp:spPr>
        <a:xfrm>
          <a:off x="0" y="4597704"/>
          <a:ext cx="4310701" cy="838451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Challenging inappropriate behaviour</a:t>
          </a:r>
        </a:p>
      </dsp:txBody>
      <dsp:txXfrm>
        <a:off x="40930" y="4638634"/>
        <a:ext cx="4228841" cy="7565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544FA2-8858-41E2-A743-E63C5301CAC2}">
      <dsp:nvSpPr>
        <dsp:cNvPr id="0" name=""/>
        <dsp:cNvSpPr/>
      </dsp:nvSpPr>
      <dsp:spPr>
        <a:xfrm>
          <a:off x="0" y="4592"/>
          <a:ext cx="6301601" cy="9782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521409-ECF9-4F1F-A206-3D136CE9C956}">
      <dsp:nvSpPr>
        <dsp:cNvPr id="0" name=""/>
        <dsp:cNvSpPr/>
      </dsp:nvSpPr>
      <dsp:spPr>
        <a:xfrm>
          <a:off x="295926" y="224703"/>
          <a:ext cx="538048" cy="5380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CA4ED4-97A9-463A-860C-0DDD09B692A6}">
      <dsp:nvSpPr>
        <dsp:cNvPr id="0" name=""/>
        <dsp:cNvSpPr/>
      </dsp:nvSpPr>
      <dsp:spPr>
        <a:xfrm>
          <a:off x="1129902" y="4592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Please revise the answers you have prepared in class</a:t>
          </a:r>
        </a:p>
      </dsp:txBody>
      <dsp:txXfrm>
        <a:off x="1129902" y="4592"/>
        <a:ext cx="5171698" cy="978270"/>
      </dsp:txXfrm>
    </dsp:sp>
    <dsp:sp modelId="{6C88C699-0EAF-42C8-A4B2-BE5480BAF848}">
      <dsp:nvSpPr>
        <dsp:cNvPr id="0" name=""/>
        <dsp:cNvSpPr/>
      </dsp:nvSpPr>
      <dsp:spPr>
        <a:xfrm>
          <a:off x="0" y="1227431"/>
          <a:ext cx="6301601" cy="97827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168D83-CBD7-404F-9551-66B207BE6105}">
      <dsp:nvSpPr>
        <dsp:cNvPr id="0" name=""/>
        <dsp:cNvSpPr/>
      </dsp:nvSpPr>
      <dsp:spPr>
        <a:xfrm>
          <a:off x="295926" y="1447541"/>
          <a:ext cx="538048" cy="5380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2F7166-A5A4-4538-BB52-5123608E6B15}">
      <dsp:nvSpPr>
        <dsp:cNvPr id="0" name=""/>
        <dsp:cNvSpPr/>
      </dsp:nvSpPr>
      <dsp:spPr>
        <a:xfrm>
          <a:off x="1129902" y="1227431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Action</a:t>
          </a:r>
          <a:r>
            <a:rPr lang="en-US" sz="1600" kern="1200"/>
            <a:t>- be sure to fully describe your input. How did you take action? Why did you take action? Why did you do it that way? What would have happened if you didn’t?</a:t>
          </a:r>
        </a:p>
      </dsp:txBody>
      <dsp:txXfrm>
        <a:off x="1129902" y="1227431"/>
        <a:ext cx="5171698" cy="978270"/>
      </dsp:txXfrm>
    </dsp:sp>
    <dsp:sp modelId="{94010C4E-6559-42E6-8554-049BACFC7AA7}">
      <dsp:nvSpPr>
        <dsp:cNvPr id="0" name=""/>
        <dsp:cNvSpPr/>
      </dsp:nvSpPr>
      <dsp:spPr>
        <a:xfrm>
          <a:off x="0" y="2450269"/>
          <a:ext cx="6301601" cy="97827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5761E7-1B3A-4899-9D31-82BE3DA36807}">
      <dsp:nvSpPr>
        <dsp:cNvPr id="0" name=""/>
        <dsp:cNvSpPr/>
      </dsp:nvSpPr>
      <dsp:spPr>
        <a:xfrm>
          <a:off x="295926" y="2670380"/>
          <a:ext cx="538048" cy="5380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F1C0DD-6AE8-4DFD-B4F5-546B823F199E}">
      <dsp:nvSpPr>
        <dsp:cNvPr id="0" name=""/>
        <dsp:cNvSpPr/>
      </dsp:nvSpPr>
      <dsp:spPr>
        <a:xfrm>
          <a:off x="1129902" y="2450269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BE ON TIME!!! Being late may result in a fail!</a:t>
          </a:r>
        </a:p>
      </dsp:txBody>
      <dsp:txXfrm>
        <a:off x="1129902" y="2450269"/>
        <a:ext cx="5171698" cy="978270"/>
      </dsp:txXfrm>
    </dsp:sp>
    <dsp:sp modelId="{296E25EC-2152-497A-B2B6-74462C5CCB2D}">
      <dsp:nvSpPr>
        <dsp:cNvPr id="0" name=""/>
        <dsp:cNvSpPr/>
      </dsp:nvSpPr>
      <dsp:spPr>
        <a:xfrm>
          <a:off x="0" y="3673107"/>
          <a:ext cx="6301601" cy="97827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9DA287-C7AA-4B41-B6D3-BBE33C7E9535}">
      <dsp:nvSpPr>
        <dsp:cNvPr id="0" name=""/>
        <dsp:cNvSpPr/>
      </dsp:nvSpPr>
      <dsp:spPr>
        <a:xfrm>
          <a:off x="295926" y="3893218"/>
          <a:ext cx="538048" cy="5380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570A4B-DB46-4C33-BB76-9D3824ABE143}">
      <dsp:nvSpPr>
        <dsp:cNvPr id="0" name=""/>
        <dsp:cNvSpPr/>
      </dsp:nvSpPr>
      <dsp:spPr>
        <a:xfrm>
          <a:off x="1129902" y="3673107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Bring a drink with you.</a:t>
          </a:r>
        </a:p>
      </dsp:txBody>
      <dsp:txXfrm>
        <a:off x="1129902" y="3673107"/>
        <a:ext cx="5171698" cy="978270"/>
      </dsp:txXfrm>
    </dsp:sp>
    <dsp:sp modelId="{3BB2CA2E-28D1-4487-BACD-0CEE155C3CFB}">
      <dsp:nvSpPr>
        <dsp:cNvPr id="0" name=""/>
        <dsp:cNvSpPr/>
      </dsp:nvSpPr>
      <dsp:spPr>
        <a:xfrm>
          <a:off x="0" y="4895945"/>
          <a:ext cx="6301601" cy="97827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8DB0A9-1A6B-479C-A9A0-737DD14D0337}">
      <dsp:nvSpPr>
        <dsp:cNvPr id="0" name=""/>
        <dsp:cNvSpPr/>
      </dsp:nvSpPr>
      <dsp:spPr>
        <a:xfrm>
          <a:off x="295926" y="5116056"/>
          <a:ext cx="538048" cy="5380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974AE0-5D12-49BE-9C94-7DC5091EBC01}">
      <dsp:nvSpPr>
        <dsp:cNvPr id="0" name=""/>
        <dsp:cNvSpPr/>
      </dsp:nvSpPr>
      <dsp:spPr>
        <a:xfrm>
          <a:off x="1129902" y="4895945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Good luck :-)</a:t>
          </a:r>
        </a:p>
      </dsp:txBody>
      <dsp:txXfrm>
        <a:off x="1129902" y="4895945"/>
        <a:ext cx="5171698" cy="9782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F7162A-1AD7-B98C-664C-751E0EFADCE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r="6250" b="6250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98181" y="1122363"/>
            <a:ext cx="9795637" cy="2220775"/>
          </a:xfrm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Understanding the role of Police constable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98181" y="3514853"/>
            <a:ext cx="9795637" cy="205704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>
                <a:solidFill>
                  <a:srgbClr val="FFFFFF"/>
                </a:solidFill>
              </a:rPr>
              <a:t>BMPL4019</a:t>
            </a:r>
          </a:p>
          <a:p>
            <a:r>
              <a:rPr lang="en-US" b="1">
                <a:solidFill>
                  <a:srgbClr val="FFFFFF"/>
                </a:solidFill>
              </a:rPr>
              <a:t>Sadie France</a:t>
            </a:r>
          </a:p>
          <a:p>
            <a:r>
              <a:rPr lang="en-US" b="1">
                <a:solidFill>
                  <a:srgbClr val="FFFFFF"/>
                </a:solidFill>
              </a:rPr>
              <a:t>s.france@uwtsd.ac.uk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9B97A-1FA3-4FD8-9572-7DD08835F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Aims for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A33C6-4B17-3F0F-C77D-658379B59F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/>
              <a:t>Revise for assessment using STAR method</a:t>
            </a:r>
          </a:p>
        </p:txBody>
      </p:sp>
      <p:pic>
        <p:nvPicPr>
          <p:cNvPr id="5" name="Picture 4" descr="Hand placing stars">
            <a:extLst>
              <a:ext uri="{FF2B5EF4-FFF2-40B4-BE49-F238E27FC236}">
                <a16:creationId xmlns:a16="http://schemas.microsoft.com/office/drawing/2014/main" id="{ACECE67C-0713-5B93-FBDA-8943B637C0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627" r="5977" b="3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606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EFD96-C79A-5AB6-FA25-7E57A1E03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STAR method</a:t>
            </a:r>
          </a:p>
        </p:txBody>
      </p:sp>
      <p:pic>
        <p:nvPicPr>
          <p:cNvPr id="4" name="Content Placeholder 3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44F1EEA3-5077-1FCC-CD6A-28A11D6B03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1436005"/>
            <a:ext cx="6780700" cy="3983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37780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29DE01-1D60-E982-3D26-FC129CDDD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Assessment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8595B84-4664-72EF-98BE-F235355BDD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b="1"/>
              <a:t>Asked 4 questions</a:t>
            </a:r>
            <a:endParaRPr lang="en-US" sz="2000"/>
          </a:p>
          <a:p>
            <a:r>
              <a:rPr lang="en-US" sz="2000"/>
              <a:t>1 minute to think of answer</a:t>
            </a:r>
          </a:p>
          <a:p>
            <a:r>
              <a:rPr lang="en-US" sz="2000"/>
              <a:t>5 minutes to answer</a:t>
            </a:r>
          </a:p>
          <a:p>
            <a:pPr marL="0" indent="0">
              <a:buNone/>
            </a:pPr>
            <a:r>
              <a:rPr lang="en-US" sz="2000" b="1"/>
              <a:t>Marks available (total 30):-</a:t>
            </a:r>
          </a:p>
          <a:p>
            <a:r>
              <a:rPr lang="en-US" sz="2000"/>
              <a:t>Situation- 5</a:t>
            </a:r>
          </a:p>
          <a:p>
            <a:r>
              <a:rPr lang="en-US" sz="2000"/>
              <a:t>Task-5</a:t>
            </a:r>
          </a:p>
          <a:p>
            <a:r>
              <a:rPr lang="en-US" sz="2000"/>
              <a:t>Action-15</a:t>
            </a:r>
          </a:p>
          <a:p>
            <a:r>
              <a:rPr lang="en-US" sz="2000"/>
              <a:t>Result- 5</a:t>
            </a:r>
          </a:p>
          <a:p>
            <a:pPr marL="0" indent="0">
              <a:buNone/>
            </a:pPr>
            <a:r>
              <a:rPr lang="en-US" sz="2000" b="1"/>
              <a:t>Question bank of 8 </a:t>
            </a:r>
          </a:p>
        </p:txBody>
      </p:sp>
      <p:pic>
        <p:nvPicPr>
          <p:cNvPr id="8" name="Picture 7" descr="Black pen against a sheet with shaded numbers">
            <a:extLst>
              <a:ext uri="{FF2B5EF4-FFF2-40B4-BE49-F238E27FC236}">
                <a16:creationId xmlns:a16="http://schemas.microsoft.com/office/drawing/2014/main" id="{DB2E422B-F3A7-68A6-3122-63F0523B8B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478" r="19126" b="3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46646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95990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25F4D8-2808-A77D-A55D-4519158C5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4529054" cy="5543582"/>
          </a:xfrm>
        </p:spPr>
        <p:txBody>
          <a:bodyPr anchor="t">
            <a:normAutofit/>
          </a:bodyPr>
          <a:lstStyle/>
          <a:p>
            <a:r>
              <a:rPr lang="en-US" sz="6600">
                <a:solidFill>
                  <a:schemeClr val="bg1"/>
                </a:solidFill>
              </a:rPr>
              <a:t>MONDAY 9th December 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Content Placeholder 4">
            <a:extLst>
              <a:ext uri="{FF2B5EF4-FFF2-40B4-BE49-F238E27FC236}">
                <a16:creationId xmlns:a16="http://schemas.microsoft.com/office/drawing/2014/main" id="{283277C2-33EF-78C9-1A76-B9F7E85BAF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6153885"/>
              </p:ext>
            </p:extLst>
          </p:nvPr>
        </p:nvGraphicFramePr>
        <p:xfrm>
          <a:off x="6734650" y="1132823"/>
          <a:ext cx="4310701" cy="454907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310701">
                  <a:extLst>
                    <a:ext uri="{9D8B030D-6E8A-4147-A177-3AD203B41FA5}">
                      <a16:colId xmlns:a16="http://schemas.microsoft.com/office/drawing/2014/main" val="101557811"/>
                    </a:ext>
                  </a:extLst>
                </a:gridCol>
              </a:tblGrid>
              <a:tr h="497660">
                <a:tc>
                  <a:txBody>
                    <a:bodyPr/>
                    <a:lstStyle/>
                    <a:p>
                      <a:pPr fontAlgn="b"/>
                      <a:r>
                        <a:rPr lang="en-US" sz="2200">
                          <a:effectLst/>
                          <a:latin typeface="Aptos Narrow" panose="020B0004020202020204" pitchFamily="34" charset="0"/>
                        </a:rPr>
                        <a:t>Monday PM 2-4 (UPRC, room ASG01)</a:t>
                      </a:r>
                    </a:p>
                  </a:txBody>
                  <a:tcPr marL="20010" marR="20010" marT="20010" marB="96052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9010996"/>
                  </a:ext>
                </a:extLst>
              </a:tr>
              <a:tr h="497660">
                <a:tc>
                  <a:txBody>
                    <a:bodyPr/>
                    <a:lstStyle/>
                    <a:p>
                      <a:pPr fontAlgn="b"/>
                      <a:r>
                        <a:rPr lang="en-US" sz="2200">
                          <a:effectLst/>
                          <a:latin typeface="Aptos Narrow" panose="020B0004020202020204" pitchFamily="34" charset="0"/>
                        </a:rPr>
                        <a:t>2-2:15- Harriett Cope</a:t>
                      </a:r>
                    </a:p>
                  </a:txBody>
                  <a:tcPr marL="20010" marR="20010" marT="20010" marB="96052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1449574"/>
                  </a:ext>
                </a:extLst>
              </a:tr>
              <a:tr h="497660">
                <a:tc>
                  <a:txBody>
                    <a:bodyPr/>
                    <a:lstStyle/>
                    <a:p>
                      <a:pPr fontAlgn="b"/>
                      <a:r>
                        <a:rPr lang="en-US" sz="2200">
                          <a:effectLst/>
                          <a:latin typeface="Aptos Narrow" panose="020B0004020202020204" pitchFamily="34" charset="0"/>
                        </a:rPr>
                        <a:t>2:15-2:30- Erin Davies </a:t>
                      </a:r>
                    </a:p>
                  </a:txBody>
                  <a:tcPr marL="20010" marR="20010" marT="20010" marB="96052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1132724"/>
                  </a:ext>
                </a:extLst>
              </a:tr>
              <a:tr h="497660">
                <a:tc>
                  <a:txBody>
                    <a:bodyPr/>
                    <a:lstStyle/>
                    <a:p>
                      <a:pPr fontAlgn="b"/>
                      <a:r>
                        <a:rPr lang="en-US" sz="2200">
                          <a:effectLst/>
                          <a:latin typeface="Aptos Narrow" panose="020B0004020202020204" pitchFamily="34" charset="0"/>
                        </a:rPr>
                        <a:t>2:30-2:45-Cerys Williams</a:t>
                      </a:r>
                    </a:p>
                  </a:txBody>
                  <a:tcPr marL="20010" marR="20010" marT="20010" marB="96052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4891506"/>
                  </a:ext>
                </a:extLst>
              </a:tr>
              <a:tr h="497660">
                <a:tc>
                  <a:txBody>
                    <a:bodyPr/>
                    <a:lstStyle/>
                    <a:p>
                      <a:pPr fontAlgn="b"/>
                      <a:r>
                        <a:rPr lang="en-US" sz="2200">
                          <a:effectLst/>
                          <a:latin typeface="Aptos Narrow" panose="020B0004020202020204" pitchFamily="34" charset="0"/>
                        </a:rPr>
                        <a:t>2:45-3-Bradley Jones</a:t>
                      </a:r>
                    </a:p>
                  </a:txBody>
                  <a:tcPr marL="20010" marR="20010" marT="20010" marB="96052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19095831"/>
                  </a:ext>
                </a:extLst>
              </a:tr>
              <a:tr h="567798">
                <a:tc>
                  <a:txBody>
                    <a:bodyPr/>
                    <a:lstStyle/>
                    <a:p>
                      <a:pPr fontAlgn="b"/>
                      <a:endParaRPr lang="en-US" sz="22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20010" marR="20010" marT="20010" marB="96052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3223603"/>
                  </a:ext>
                </a:extLst>
              </a:tr>
              <a:tr h="497660">
                <a:tc>
                  <a:txBody>
                    <a:bodyPr/>
                    <a:lstStyle/>
                    <a:p>
                      <a:pPr fontAlgn="b"/>
                      <a:r>
                        <a:rPr lang="en-US" sz="2200">
                          <a:effectLst/>
                          <a:latin typeface="Aptos Narrow" panose="020B0004020202020204" pitchFamily="34" charset="0"/>
                        </a:rPr>
                        <a:t>3;15-3:30- Toby Smith</a:t>
                      </a:r>
                    </a:p>
                  </a:txBody>
                  <a:tcPr marL="20010" marR="20010" marT="20010" marB="96052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715233"/>
                  </a:ext>
                </a:extLst>
              </a:tr>
              <a:tr h="497660">
                <a:tc>
                  <a:txBody>
                    <a:bodyPr/>
                    <a:lstStyle/>
                    <a:p>
                      <a:pPr fontAlgn="b"/>
                      <a:r>
                        <a:rPr lang="en-US" sz="2200">
                          <a:effectLst/>
                          <a:latin typeface="Aptos Narrow" panose="020B0004020202020204" pitchFamily="34" charset="0"/>
                        </a:rPr>
                        <a:t>3:30-3:45- Overspill time </a:t>
                      </a:r>
                    </a:p>
                  </a:txBody>
                  <a:tcPr marL="20010" marR="20010" marT="20010" marB="96052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6833136"/>
                  </a:ext>
                </a:extLst>
              </a:tr>
              <a:tr h="497660">
                <a:tc>
                  <a:txBody>
                    <a:bodyPr/>
                    <a:lstStyle/>
                    <a:p>
                      <a:pPr fontAlgn="b"/>
                      <a:r>
                        <a:rPr lang="en-US" sz="2200">
                          <a:effectLst/>
                          <a:latin typeface="Aptos Narrow" panose="020B0004020202020204" pitchFamily="34" charset="0"/>
                        </a:rPr>
                        <a:t>3:45-4- Morgan Jones</a:t>
                      </a:r>
                    </a:p>
                  </a:txBody>
                  <a:tcPr marL="20010" marR="20010" marT="20010" marB="96052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28529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713219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02C51-9BE8-17FC-4ACB-4BEF745F5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Tuesday 10th December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F4380E3-43ED-70D8-3034-FFE8D59FE0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9961585"/>
              </p:ext>
            </p:extLst>
          </p:nvPr>
        </p:nvGraphicFramePr>
        <p:xfrm>
          <a:off x="838200" y="1825625"/>
          <a:ext cx="3126509" cy="27026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126509">
                  <a:extLst>
                    <a:ext uri="{9D8B030D-6E8A-4147-A177-3AD203B41FA5}">
                      <a16:colId xmlns:a16="http://schemas.microsoft.com/office/drawing/2014/main" val="3687201522"/>
                    </a:ext>
                  </a:extLst>
                </a:gridCol>
              </a:tblGrid>
              <a:tr h="320052">
                <a:tc>
                  <a:txBody>
                    <a:bodyPr/>
                    <a:lstStyle/>
                    <a:p>
                      <a:pPr algn="l" fontAlgn="base">
                        <a:lnSpc>
                          <a:spcPts val="1350"/>
                        </a:lnSpc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Tuesday PM 2-4 (URPC, AS502)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Aptos Narrow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2382289"/>
                  </a:ext>
                </a:extLst>
              </a:tr>
              <a:tr h="355613"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</a:pPr>
                      <a:r>
                        <a:rPr lang="en-US" sz="1200" b="1" i="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Jane- 205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0151203"/>
                  </a:ext>
                </a:extLst>
              </a:tr>
              <a:tr h="355613"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</a:pPr>
                      <a:r>
                        <a:rPr lang="en-US" sz="1200" b="0" i="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2-2:15- Charlie Hughes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4407607"/>
                  </a:ext>
                </a:extLst>
              </a:tr>
              <a:tr h="355613"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</a:pPr>
                      <a:r>
                        <a:rPr lang="en-US" sz="1200" b="0" i="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2:15-2:30- Alina Chiru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5010879"/>
                  </a:ext>
                </a:extLst>
              </a:tr>
              <a:tr h="604543"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</a:pPr>
                      <a:r>
                        <a:rPr lang="en-US" sz="1200" b="0" i="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2:30-2:45- Hywel Owen- Rees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8236346"/>
                  </a:ext>
                </a:extLst>
              </a:tr>
              <a:tr h="355613"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</a:pPr>
                      <a:r>
                        <a:rPr lang="en-US" sz="1200" b="0" i="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2:45-3- Sean Ramsey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7905803"/>
                  </a:ext>
                </a:extLst>
              </a:tr>
              <a:tr h="355613"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</a:pPr>
                      <a:r>
                        <a:rPr lang="en-US" sz="1200" b="0" i="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3-3:15- Mason Jones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6839204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5895F54-F1A6-CA2E-A388-C58021C266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8311730"/>
              </p:ext>
            </p:extLst>
          </p:nvPr>
        </p:nvGraphicFramePr>
        <p:xfrm>
          <a:off x="4562475" y="1716840"/>
          <a:ext cx="3067050" cy="275470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67050">
                  <a:extLst>
                    <a:ext uri="{9D8B030D-6E8A-4147-A177-3AD203B41FA5}">
                      <a16:colId xmlns:a16="http://schemas.microsoft.com/office/drawing/2014/main" val="2783847364"/>
                    </a:ext>
                  </a:extLst>
                </a:gridCol>
              </a:tblGrid>
              <a:tr h="398708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</a:pPr>
                      <a:r>
                        <a:rPr lang="en-US" sz="1200" b="1">
                          <a:effectLst/>
                          <a:latin typeface="Aptos" panose="020B0004020202020204" pitchFamily="34" charset="0"/>
                        </a:rPr>
                        <a:t>Sadie- 224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1855"/>
                  </a:ext>
                </a:extLst>
              </a:tr>
              <a:tr h="398708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2-2:15- Claire Williams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3459440"/>
                  </a:ext>
                </a:extLst>
              </a:tr>
              <a:tr h="398708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2:15-2:30- Nathan Lloyd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9933521"/>
                  </a:ext>
                </a:extLst>
              </a:tr>
              <a:tr h="398708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2:30-2:45- Dylan Boettjer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6862337"/>
                  </a:ext>
                </a:extLst>
              </a:tr>
              <a:tr h="398708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2:45-3- Erin Childs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7997223"/>
                  </a:ext>
                </a:extLst>
              </a:tr>
              <a:tr h="398708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3-3:15- Cody Peacey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2057419"/>
                  </a:ext>
                </a:extLst>
              </a:tr>
              <a:tr h="362460">
                <a:tc>
                  <a:txBody>
                    <a:bodyPr/>
                    <a:lstStyle/>
                    <a:p>
                      <a:pPr fontAlgn="base">
                        <a:lnSpc>
                          <a:spcPts val="1350"/>
                        </a:lnSpc>
                      </a:pPr>
                      <a:r>
                        <a:rPr lang="en-US" sz="1100">
                          <a:effectLst/>
                          <a:latin typeface="Aptos Narrow" panose="020B0004020202020204" pitchFamily="34" charset="0"/>
                        </a:rPr>
                        <a:t>3:15-3:30- Shannon Preece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6302423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BA9BCE4F-ED81-8175-AD60-1F4A4E6CF3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6407753"/>
              </p:ext>
            </p:extLst>
          </p:nvPr>
        </p:nvGraphicFramePr>
        <p:xfrm>
          <a:off x="8437228" y="1714583"/>
          <a:ext cx="2924175" cy="273367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924175">
                  <a:extLst>
                    <a:ext uri="{9D8B030D-6E8A-4147-A177-3AD203B41FA5}">
                      <a16:colId xmlns:a16="http://schemas.microsoft.com/office/drawing/2014/main" val="3579770404"/>
                    </a:ext>
                  </a:extLst>
                </a:gridCol>
              </a:tblGrid>
              <a:tr h="333375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</a:pPr>
                      <a:r>
                        <a:rPr lang="en-US" sz="1200" b="1">
                          <a:effectLst/>
                          <a:latin typeface="Aptos" panose="020B0004020202020204" pitchFamily="34" charset="0"/>
                        </a:rPr>
                        <a:t>Kelly- 204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1894961"/>
                  </a:ext>
                </a:extLst>
              </a:tr>
              <a:tr h="333375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2-2:15- Josh Punchard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06798696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2:15-2:30- Amelia Grainger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9234001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fontAlgn="auto">
                        <a:lnSpc>
                          <a:spcPts val="1425"/>
                        </a:lnSpc>
                      </a:pPr>
                      <a:endParaRPr lang="en-US" sz="12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9515" marR="9515" marT="951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6828893"/>
                  </a:ext>
                </a:extLst>
              </a:tr>
              <a:tr h="333375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2:30-2:45- Skye Newman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1480237"/>
                  </a:ext>
                </a:extLst>
              </a:tr>
              <a:tr h="333375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2:45-3- Jake Pooley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5456239"/>
                  </a:ext>
                </a:extLst>
              </a:tr>
              <a:tr h="333375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3-3:15- Alex Pickering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28585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49988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027176-7C59-EEDE-6C14-6274C9BEA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Ownership- making decisions</a:t>
            </a:r>
          </a:p>
        </p:txBody>
      </p:sp>
      <p:pic>
        <p:nvPicPr>
          <p:cNvPr id="5" name="Content Placeholder 3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3FAA03AD-70FD-925A-744A-E13D1F491D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1436005"/>
            <a:ext cx="6780700" cy="3983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2840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027176-7C59-EEDE-6C14-6274C9BEA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Initiative to secure a positive outcome</a:t>
            </a:r>
          </a:p>
        </p:txBody>
      </p:sp>
      <p:pic>
        <p:nvPicPr>
          <p:cNvPr id="5" name="Content Placeholder 3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3FAA03AD-70FD-925A-744A-E13D1F491D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1436005"/>
            <a:ext cx="6780700" cy="3983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1981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027176-7C59-EEDE-6C14-6274C9BEA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Ownership- challenging situation</a:t>
            </a:r>
          </a:p>
        </p:txBody>
      </p:sp>
      <p:pic>
        <p:nvPicPr>
          <p:cNvPr id="5" name="Content Placeholder 3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3FAA03AD-70FD-925A-744A-E13D1F491D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1436005"/>
            <a:ext cx="6780700" cy="3983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2421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027176-7C59-EEDE-6C14-6274C9BEA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3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Challenged inappropriate behaviour</a:t>
            </a:r>
          </a:p>
        </p:txBody>
      </p:sp>
      <p:pic>
        <p:nvPicPr>
          <p:cNvPr id="5" name="Content Placeholder 3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3FAA03AD-70FD-925A-744A-E13D1F491D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1436005"/>
            <a:ext cx="6780700" cy="3983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36928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8344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9572B2-2C23-6CED-C4FF-F1C3059B2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8" y="637762"/>
            <a:ext cx="4284397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Session 2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8955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95990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39D5E1-CFE6-45C9-FE53-50427189B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4529054" cy="5543582"/>
          </a:xfrm>
        </p:spPr>
        <p:txBody>
          <a:bodyPr anchor="t">
            <a:normAutofit/>
          </a:bodyPr>
          <a:lstStyle/>
          <a:p>
            <a:r>
              <a:rPr lang="en-US" sz="6600">
                <a:solidFill>
                  <a:schemeClr val="bg1"/>
                </a:solidFill>
              </a:rPr>
              <a:t>Aims for today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1283ED-1AF8-FE22-1982-99EEC6E2B3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7976571"/>
              </p:ext>
            </p:extLst>
          </p:nvPr>
        </p:nvGraphicFramePr>
        <p:xfrm>
          <a:off x="6734650" y="637760"/>
          <a:ext cx="4310701" cy="55392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204897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EFD96-C79A-5AB6-FA25-7E57A1E03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STAR method</a:t>
            </a:r>
          </a:p>
        </p:txBody>
      </p:sp>
      <p:pic>
        <p:nvPicPr>
          <p:cNvPr id="4" name="Content Placeholder 3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44F1EEA3-5077-1FCC-CD6A-28A11D6B03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1436005"/>
            <a:ext cx="6780700" cy="3983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6064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29DE01-1D60-E982-3D26-FC129CDDD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Assessment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8595B84-4664-72EF-98BE-F235355BDD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b="1"/>
              <a:t>Asked 4 questions</a:t>
            </a:r>
            <a:endParaRPr lang="en-US" sz="2000"/>
          </a:p>
          <a:p>
            <a:r>
              <a:rPr lang="en-US" sz="2000"/>
              <a:t>1 minute to think of answer</a:t>
            </a:r>
          </a:p>
          <a:p>
            <a:r>
              <a:rPr lang="en-US" sz="2000"/>
              <a:t>5 minutes to answer</a:t>
            </a:r>
          </a:p>
          <a:p>
            <a:pPr marL="0" indent="0">
              <a:buNone/>
            </a:pPr>
            <a:r>
              <a:rPr lang="en-US" sz="2000" b="1"/>
              <a:t>Marks available (total 30):-</a:t>
            </a:r>
          </a:p>
          <a:p>
            <a:r>
              <a:rPr lang="en-US" sz="2000"/>
              <a:t>Situation- 5</a:t>
            </a:r>
          </a:p>
          <a:p>
            <a:r>
              <a:rPr lang="en-US" sz="2000"/>
              <a:t>Task-5</a:t>
            </a:r>
          </a:p>
          <a:p>
            <a:r>
              <a:rPr lang="en-US" sz="2000"/>
              <a:t>Action-15</a:t>
            </a:r>
          </a:p>
          <a:p>
            <a:r>
              <a:rPr lang="en-US" sz="2000"/>
              <a:t>Result- 5</a:t>
            </a:r>
          </a:p>
          <a:p>
            <a:pPr marL="0" indent="0">
              <a:buNone/>
            </a:pPr>
            <a:r>
              <a:rPr lang="en-US" sz="2000" b="1"/>
              <a:t>Question bank of 8 </a:t>
            </a:r>
          </a:p>
        </p:txBody>
      </p:sp>
      <p:pic>
        <p:nvPicPr>
          <p:cNvPr id="8" name="Picture 7" descr="Black pen against a sheet with shaded numbers">
            <a:extLst>
              <a:ext uri="{FF2B5EF4-FFF2-40B4-BE49-F238E27FC236}">
                <a16:creationId xmlns:a16="http://schemas.microsoft.com/office/drawing/2014/main" id="{DB2E422B-F3A7-68A6-3122-63F0523B8B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478" r="19126" b="3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6914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">
            <a:extLst>
              <a:ext uri="{FF2B5EF4-FFF2-40B4-BE49-F238E27FC236}">
                <a16:creationId xmlns:a16="http://schemas.microsoft.com/office/drawing/2014/main" id="{924D84CD-5280-4B52-B96E-8EDAA2B20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3E65D517-46E4-8037-A63D-629DE1253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1" cy="1696413"/>
          </a:xfrm>
          <a:prstGeom prst="rect">
            <a:avLst/>
          </a:prstGeom>
          <a:ln>
            <a:noFill/>
          </a:ln>
          <a:effectLst>
            <a:outerShdw blurRad="304800" dist="114300" dir="5460000" sx="92000" sy="92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25F4D8-2808-A77D-A55D-4519158C5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276198"/>
            <a:ext cx="10477600" cy="1157242"/>
          </a:xfrm>
        </p:spPr>
        <p:txBody>
          <a:bodyPr>
            <a:normAutofit/>
          </a:bodyPr>
          <a:lstStyle/>
          <a:p>
            <a:r>
              <a:rPr lang="en-US" sz="4000"/>
              <a:t>MONDAY 9th December </a:t>
            </a:r>
          </a:p>
        </p:txBody>
      </p:sp>
      <p:graphicFrame>
        <p:nvGraphicFramePr>
          <p:cNvPr id="8" name="Content Placeholder 4">
            <a:extLst>
              <a:ext uri="{FF2B5EF4-FFF2-40B4-BE49-F238E27FC236}">
                <a16:creationId xmlns:a16="http://schemas.microsoft.com/office/drawing/2014/main" id="{283277C2-33EF-78C9-1A76-B9F7E85BAFF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372499" y="2122098"/>
          <a:ext cx="7447002" cy="38759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7447002">
                  <a:extLst>
                    <a:ext uri="{9D8B030D-6E8A-4147-A177-3AD203B41FA5}">
                      <a16:colId xmlns:a16="http://schemas.microsoft.com/office/drawing/2014/main" val="101557811"/>
                    </a:ext>
                  </a:extLst>
                </a:gridCol>
              </a:tblGrid>
              <a:tr h="422870">
                <a:tc>
                  <a:txBody>
                    <a:bodyPr/>
                    <a:lstStyle/>
                    <a:p>
                      <a:pPr fontAlgn="b"/>
                      <a:r>
                        <a:rPr lang="en-US" sz="1900">
                          <a:effectLst/>
                          <a:latin typeface="Aptos Narrow" panose="020B0004020202020204" pitchFamily="34" charset="0"/>
                        </a:rPr>
                        <a:t>Monday PM 2-4 (UPRC, room ASG01)</a:t>
                      </a:r>
                    </a:p>
                  </a:txBody>
                  <a:tcPr marL="17102" marR="17102" marT="17102" marB="82092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9010996"/>
                  </a:ext>
                </a:extLst>
              </a:tr>
              <a:tr h="422870">
                <a:tc>
                  <a:txBody>
                    <a:bodyPr/>
                    <a:lstStyle/>
                    <a:p>
                      <a:pPr fontAlgn="b"/>
                      <a:r>
                        <a:rPr lang="en-US" sz="1900">
                          <a:effectLst/>
                          <a:latin typeface="Aptos Narrow" panose="020B0004020202020204" pitchFamily="34" charset="0"/>
                        </a:rPr>
                        <a:t>2-2:15- Harriett Cope</a:t>
                      </a:r>
                    </a:p>
                  </a:txBody>
                  <a:tcPr marL="17102" marR="17102" marT="17102" marB="82092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1449574"/>
                  </a:ext>
                </a:extLst>
              </a:tr>
              <a:tr h="422870">
                <a:tc>
                  <a:txBody>
                    <a:bodyPr/>
                    <a:lstStyle/>
                    <a:p>
                      <a:pPr fontAlgn="b"/>
                      <a:r>
                        <a:rPr lang="en-US" sz="1900">
                          <a:effectLst/>
                          <a:latin typeface="Aptos Narrow" panose="020B0004020202020204" pitchFamily="34" charset="0"/>
                        </a:rPr>
                        <a:t>2:15-2:30- Erin Davies </a:t>
                      </a:r>
                    </a:p>
                  </a:txBody>
                  <a:tcPr marL="17102" marR="17102" marT="17102" marB="82092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1132724"/>
                  </a:ext>
                </a:extLst>
              </a:tr>
              <a:tr h="422870">
                <a:tc>
                  <a:txBody>
                    <a:bodyPr/>
                    <a:lstStyle/>
                    <a:p>
                      <a:pPr fontAlgn="b"/>
                      <a:r>
                        <a:rPr lang="en-US" sz="1900">
                          <a:effectLst/>
                          <a:latin typeface="Aptos Narrow" panose="020B0004020202020204" pitchFamily="34" charset="0"/>
                        </a:rPr>
                        <a:t>2:30-2:45-Cerys Williams</a:t>
                      </a:r>
                    </a:p>
                  </a:txBody>
                  <a:tcPr marL="17102" marR="17102" marT="17102" marB="82092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4891506"/>
                  </a:ext>
                </a:extLst>
              </a:tr>
              <a:tr h="422870">
                <a:tc>
                  <a:txBody>
                    <a:bodyPr/>
                    <a:lstStyle/>
                    <a:p>
                      <a:pPr fontAlgn="b"/>
                      <a:r>
                        <a:rPr lang="en-US" sz="1900">
                          <a:effectLst/>
                          <a:latin typeface="Aptos Narrow" panose="020B0004020202020204" pitchFamily="34" charset="0"/>
                        </a:rPr>
                        <a:t>2:45-3-Bradley Jones</a:t>
                      </a:r>
                    </a:p>
                  </a:txBody>
                  <a:tcPr marL="17102" marR="17102" marT="17102" marB="82092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19095831"/>
                  </a:ext>
                </a:extLst>
              </a:tr>
              <a:tr h="492960">
                <a:tc>
                  <a:txBody>
                    <a:bodyPr/>
                    <a:lstStyle/>
                    <a:p>
                      <a:pPr fontAlgn="b"/>
                      <a:endParaRPr lang="en-US" sz="1900"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17102" marR="17102" marT="17102" marB="82092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3223603"/>
                  </a:ext>
                </a:extLst>
              </a:tr>
              <a:tr h="422870">
                <a:tc>
                  <a:txBody>
                    <a:bodyPr/>
                    <a:lstStyle/>
                    <a:p>
                      <a:pPr fontAlgn="b"/>
                      <a:r>
                        <a:rPr lang="en-US" sz="1900">
                          <a:effectLst/>
                          <a:latin typeface="Aptos Narrow" panose="020B0004020202020204" pitchFamily="34" charset="0"/>
                        </a:rPr>
                        <a:t>3;15-3:30- Toby Smith</a:t>
                      </a:r>
                    </a:p>
                  </a:txBody>
                  <a:tcPr marL="17102" marR="17102" marT="17102" marB="82092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715233"/>
                  </a:ext>
                </a:extLst>
              </a:tr>
              <a:tr h="422870">
                <a:tc>
                  <a:txBody>
                    <a:bodyPr/>
                    <a:lstStyle/>
                    <a:p>
                      <a:pPr fontAlgn="b"/>
                      <a:r>
                        <a:rPr lang="en-US" sz="1900">
                          <a:effectLst/>
                          <a:latin typeface="Aptos Narrow" panose="020B0004020202020204" pitchFamily="34" charset="0"/>
                        </a:rPr>
                        <a:t>3:30-3:45- Overspill time </a:t>
                      </a:r>
                    </a:p>
                  </a:txBody>
                  <a:tcPr marL="17102" marR="17102" marT="17102" marB="82092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6833136"/>
                  </a:ext>
                </a:extLst>
              </a:tr>
              <a:tr h="422870">
                <a:tc>
                  <a:txBody>
                    <a:bodyPr/>
                    <a:lstStyle/>
                    <a:p>
                      <a:pPr fontAlgn="b"/>
                      <a:r>
                        <a:rPr lang="en-US" sz="1900">
                          <a:effectLst/>
                          <a:latin typeface="Aptos Narrow" panose="020B0004020202020204" pitchFamily="34" charset="0"/>
                        </a:rPr>
                        <a:t>3:45-4- Morgan Jones</a:t>
                      </a:r>
                    </a:p>
                  </a:txBody>
                  <a:tcPr marL="17102" marR="17102" marT="17102" marB="82092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28529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15909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02C51-9BE8-17FC-4ACB-4BEF745F5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Tuesday 10th December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F4380E3-43ED-70D8-3034-FFE8D59FE0F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3126509" cy="27026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126509">
                  <a:extLst>
                    <a:ext uri="{9D8B030D-6E8A-4147-A177-3AD203B41FA5}">
                      <a16:colId xmlns:a16="http://schemas.microsoft.com/office/drawing/2014/main" val="3687201522"/>
                    </a:ext>
                  </a:extLst>
                </a:gridCol>
              </a:tblGrid>
              <a:tr h="320052">
                <a:tc>
                  <a:txBody>
                    <a:bodyPr/>
                    <a:lstStyle/>
                    <a:p>
                      <a:pPr algn="l" fontAlgn="base">
                        <a:lnSpc>
                          <a:spcPts val="1350"/>
                        </a:lnSpc>
                      </a:pPr>
                      <a:r>
                        <a:rPr lang="en-US" sz="1100" b="0" i="0" dirty="0">
                          <a:solidFill>
                            <a:srgbClr val="000000"/>
                          </a:solidFill>
                          <a:effectLst/>
                          <a:latin typeface="Aptos Narrow"/>
                        </a:rPr>
                        <a:t>Tuesday PM 2-4 (URPC, AS502)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Aptos Narrow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2382289"/>
                  </a:ext>
                </a:extLst>
              </a:tr>
              <a:tr h="355613"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</a:pPr>
                      <a:r>
                        <a:rPr lang="en-US" sz="1200" b="1" i="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Jane- 205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0151203"/>
                  </a:ext>
                </a:extLst>
              </a:tr>
              <a:tr h="355613"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</a:pPr>
                      <a:r>
                        <a:rPr lang="en-US" sz="1200" b="0" i="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2-2:15- Charlie Hughes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4407607"/>
                  </a:ext>
                </a:extLst>
              </a:tr>
              <a:tr h="355613"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</a:pPr>
                      <a:r>
                        <a:rPr lang="en-US" sz="1200" b="0" i="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2:15-2:30- Alina Chiru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5010879"/>
                  </a:ext>
                </a:extLst>
              </a:tr>
              <a:tr h="604543"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</a:pPr>
                      <a:r>
                        <a:rPr lang="en-US" sz="1200" b="0" i="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2:30-2:45- Hywel Owen- Rees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8236346"/>
                  </a:ext>
                </a:extLst>
              </a:tr>
              <a:tr h="355613"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</a:pPr>
                      <a:r>
                        <a:rPr lang="en-US" sz="1200" b="0" i="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2:45-3- Sean Ramsey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7905803"/>
                  </a:ext>
                </a:extLst>
              </a:tr>
              <a:tr h="355613">
                <a:tc>
                  <a:txBody>
                    <a:bodyPr/>
                    <a:lstStyle/>
                    <a:p>
                      <a:pPr algn="l" fontAlgn="base">
                        <a:lnSpc>
                          <a:spcPts val="1425"/>
                        </a:lnSpc>
                      </a:pPr>
                      <a:r>
                        <a:rPr lang="en-US" sz="1200" b="0" i="0" dirty="0">
                          <a:solidFill>
                            <a:srgbClr val="000000"/>
                          </a:solidFill>
                          <a:effectLst/>
                          <a:latin typeface="Aptos"/>
                        </a:rPr>
                        <a:t>3-3:15- Mason Jones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Aptos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6839204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5895F54-F1A6-CA2E-A388-C58021C2660F}"/>
              </a:ext>
            </a:extLst>
          </p:cNvPr>
          <p:cNvGraphicFramePr>
            <a:graphicFrameLocks noGrp="1"/>
          </p:cNvGraphicFramePr>
          <p:nvPr/>
        </p:nvGraphicFramePr>
        <p:xfrm>
          <a:off x="4562475" y="1716840"/>
          <a:ext cx="3067050" cy="275470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67050">
                  <a:extLst>
                    <a:ext uri="{9D8B030D-6E8A-4147-A177-3AD203B41FA5}">
                      <a16:colId xmlns:a16="http://schemas.microsoft.com/office/drawing/2014/main" val="2783847364"/>
                    </a:ext>
                  </a:extLst>
                </a:gridCol>
              </a:tblGrid>
              <a:tr h="398708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</a:pPr>
                      <a:r>
                        <a:rPr lang="en-US" sz="1200" b="1">
                          <a:effectLst/>
                          <a:latin typeface="Aptos" panose="020B0004020202020204" pitchFamily="34" charset="0"/>
                        </a:rPr>
                        <a:t>Sadie- 224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1855"/>
                  </a:ext>
                </a:extLst>
              </a:tr>
              <a:tr h="398708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2-2:15- Claire Williams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3459440"/>
                  </a:ext>
                </a:extLst>
              </a:tr>
              <a:tr h="398708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2:15-2:30- Nathan Lloyd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9933521"/>
                  </a:ext>
                </a:extLst>
              </a:tr>
              <a:tr h="398708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2:30-2:45- Dylan Boettjer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6862337"/>
                  </a:ext>
                </a:extLst>
              </a:tr>
              <a:tr h="398708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2:45-3- Erin Childs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7997223"/>
                  </a:ext>
                </a:extLst>
              </a:tr>
              <a:tr h="398708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3-3:15- Cody Peacey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2057419"/>
                  </a:ext>
                </a:extLst>
              </a:tr>
              <a:tr h="362460">
                <a:tc>
                  <a:txBody>
                    <a:bodyPr/>
                    <a:lstStyle/>
                    <a:p>
                      <a:pPr fontAlgn="base">
                        <a:lnSpc>
                          <a:spcPts val="1350"/>
                        </a:lnSpc>
                      </a:pPr>
                      <a:r>
                        <a:rPr lang="en-US" sz="1100">
                          <a:effectLst/>
                          <a:latin typeface="Aptos Narrow" panose="020B0004020202020204" pitchFamily="34" charset="0"/>
                        </a:rPr>
                        <a:t>3:15-3:30- Shannon Preece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6302423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BA9BCE4F-ED81-8175-AD60-1F4A4E6CF342}"/>
              </a:ext>
            </a:extLst>
          </p:cNvPr>
          <p:cNvGraphicFramePr>
            <a:graphicFrameLocks noGrp="1"/>
          </p:cNvGraphicFramePr>
          <p:nvPr/>
        </p:nvGraphicFramePr>
        <p:xfrm>
          <a:off x="8437228" y="1714583"/>
          <a:ext cx="2924175" cy="273367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924175">
                  <a:extLst>
                    <a:ext uri="{9D8B030D-6E8A-4147-A177-3AD203B41FA5}">
                      <a16:colId xmlns:a16="http://schemas.microsoft.com/office/drawing/2014/main" val="3579770404"/>
                    </a:ext>
                  </a:extLst>
                </a:gridCol>
              </a:tblGrid>
              <a:tr h="333375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</a:pPr>
                      <a:r>
                        <a:rPr lang="en-US" sz="1200" b="1">
                          <a:effectLst/>
                          <a:latin typeface="Aptos" panose="020B0004020202020204" pitchFamily="34" charset="0"/>
                        </a:rPr>
                        <a:t>Kelly- 204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1894961"/>
                  </a:ext>
                </a:extLst>
              </a:tr>
              <a:tr h="333375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2-2:15- Josh Punchard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06798696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2:15-2:30- Amelia Grainger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9234001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fontAlgn="auto">
                        <a:lnSpc>
                          <a:spcPts val="1425"/>
                        </a:lnSpc>
                      </a:pPr>
                      <a:endParaRPr lang="en-US" sz="1200">
                        <a:effectLst/>
                        <a:latin typeface="Aptos" panose="020B0004020202020204" pitchFamily="34" charset="0"/>
                      </a:endParaRPr>
                    </a:p>
                  </a:txBody>
                  <a:tcPr marL="9515" marR="9515" marT="951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6828893"/>
                  </a:ext>
                </a:extLst>
              </a:tr>
              <a:tr h="333375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2:30-2:45- Skye Newman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1480237"/>
                  </a:ext>
                </a:extLst>
              </a:tr>
              <a:tr h="333375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2:45-3- Jake Pooley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5456239"/>
                  </a:ext>
                </a:extLst>
              </a:tr>
              <a:tr h="333375">
                <a:tc>
                  <a:txBody>
                    <a:bodyPr/>
                    <a:lstStyle/>
                    <a:p>
                      <a:pPr fontAlgn="base">
                        <a:lnSpc>
                          <a:spcPts val="1425"/>
                        </a:lnSpc>
                      </a:pPr>
                      <a:r>
                        <a:rPr lang="en-US" sz="1200">
                          <a:effectLst/>
                          <a:latin typeface="Aptos" panose="020B0004020202020204" pitchFamily="34" charset="0"/>
                        </a:rPr>
                        <a:t>3-3:15- Alex Pickering</a:t>
                      </a:r>
                      <a:endParaRPr lang="en-US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525" marR="9525" marT="9525" anchor="b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2C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28585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74288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027176-7C59-EEDE-6C14-6274C9BEA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Adapt and open to change</a:t>
            </a:r>
          </a:p>
        </p:txBody>
      </p:sp>
      <p:pic>
        <p:nvPicPr>
          <p:cNvPr id="5" name="Content Placeholder 3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3FAA03AD-70FD-925A-744A-E13D1F491D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1436005"/>
            <a:ext cx="6780700" cy="3983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42255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027176-7C59-EEDE-6C14-6274C9BEA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3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Demonstrated honesty and integrity </a:t>
            </a:r>
          </a:p>
        </p:txBody>
      </p:sp>
      <p:pic>
        <p:nvPicPr>
          <p:cNvPr id="5" name="Content Placeholder 3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3FAA03AD-70FD-925A-744A-E13D1F491D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1436005"/>
            <a:ext cx="6780700" cy="3983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78252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027176-7C59-EEDE-6C14-6274C9BEA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3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Demonstrated leadership</a:t>
            </a:r>
          </a:p>
        </p:txBody>
      </p:sp>
      <p:pic>
        <p:nvPicPr>
          <p:cNvPr id="5" name="Content Placeholder 3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3FAA03AD-70FD-925A-744A-E13D1F491D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1436005"/>
            <a:ext cx="6780700" cy="3983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4171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027176-7C59-EEDE-6C14-6274C9BEA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Shown selflessness</a:t>
            </a:r>
          </a:p>
        </p:txBody>
      </p:sp>
      <p:pic>
        <p:nvPicPr>
          <p:cNvPr id="5" name="Content Placeholder 3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3FAA03AD-70FD-925A-744A-E13D1F491D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1436005"/>
            <a:ext cx="6780700" cy="3983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1397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D03BD7-3C90-38CA-6110-ECCBA167A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Module evaluation </a:t>
            </a:r>
          </a:p>
        </p:txBody>
      </p:sp>
      <p:pic>
        <p:nvPicPr>
          <p:cNvPr id="4" name="Content Placeholder 3" descr="A close-up of a yellow vest&#10;&#10;Description automatically generated">
            <a:extLst>
              <a:ext uri="{FF2B5EF4-FFF2-40B4-BE49-F238E27FC236}">
                <a16:creationId xmlns:a16="http://schemas.microsoft.com/office/drawing/2014/main" id="{654B0FDE-A00D-A049-A504-55AF8AE724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2741289"/>
            <a:ext cx="6780700" cy="1373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7206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C9B763-05AD-AA7E-490A-5331B0C17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Assessment tips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389247-6908-FFD2-2C1B-5FF77592B1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4189825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01748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Understanding the role of Police constable</vt:lpstr>
      <vt:lpstr>Aims for today</vt:lpstr>
      <vt:lpstr>STAR method</vt:lpstr>
      <vt:lpstr>Assessment</vt:lpstr>
      <vt:lpstr>MONDAY 9th December </vt:lpstr>
      <vt:lpstr>Tuesday 10th December </vt:lpstr>
      <vt:lpstr>Ownership- making decisions</vt:lpstr>
      <vt:lpstr>Initiative to secure a positive outcome</vt:lpstr>
      <vt:lpstr>Ownership- challenging situation</vt:lpstr>
      <vt:lpstr>Challenged inappropriate behaviour</vt:lpstr>
      <vt:lpstr>Session 2</vt:lpstr>
      <vt:lpstr>Aims for today</vt:lpstr>
      <vt:lpstr>STAR method</vt:lpstr>
      <vt:lpstr>Assessment</vt:lpstr>
      <vt:lpstr>MONDAY 9th December </vt:lpstr>
      <vt:lpstr>Tuesday 10th December </vt:lpstr>
      <vt:lpstr>Adapt and open to change</vt:lpstr>
      <vt:lpstr>Demonstrated honesty and integrity </vt:lpstr>
      <vt:lpstr>Demonstrated leadership</vt:lpstr>
      <vt:lpstr>Shown selflessness</vt:lpstr>
      <vt:lpstr>Module evaluation </vt:lpstr>
      <vt:lpstr>Assessment tips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165</cp:revision>
  <dcterms:created xsi:type="dcterms:W3CDTF">2024-11-29T10:12:45Z</dcterms:created>
  <dcterms:modified xsi:type="dcterms:W3CDTF">2024-11-29T10:38:09Z</dcterms:modified>
</cp:coreProperties>
</file>